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customXml/itemProps1.xml" ContentType="application/vnd.openxmlformats-officedocument.customXmlProperti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Default Extension="png" ContentType="image/png"/>
  <Default Extension="bin" ContentType="application/vnd.openxmlformats-officedocument.oleObject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Default Extension="emf" ContentType="image/x-emf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vml" ContentType="application/vnd.openxmlformats-officedocument.vmlDrawing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Default Extension="jpg" ContentType="image/jpeg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Default Extension="wmf" ContentType="image/x-wmf"/>
  <Default Extension="xls" ContentType="application/vnd.ms-exce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4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42"/>
  </p:notesMasterIdLst>
  <p:sldIdLst>
    <p:sldId id="336" r:id="rId3"/>
    <p:sldId id="337" r:id="rId4"/>
    <p:sldId id="343" r:id="rId5"/>
    <p:sldId id="321" r:id="rId6"/>
    <p:sldId id="331" r:id="rId7"/>
    <p:sldId id="332" r:id="rId8"/>
    <p:sldId id="333" r:id="rId9"/>
    <p:sldId id="346" r:id="rId10"/>
    <p:sldId id="334" r:id="rId11"/>
    <p:sldId id="335" r:id="rId12"/>
    <p:sldId id="328" r:id="rId13"/>
    <p:sldId id="344" r:id="rId14"/>
    <p:sldId id="298" r:id="rId15"/>
    <p:sldId id="352" r:id="rId16"/>
    <p:sldId id="303" r:id="rId17"/>
    <p:sldId id="316" r:id="rId18"/>
    <p:sldId id="315" r:id="rId19"/>
    <p:sldId id="287" r:id="rId20"/>
    <p:sldId id="308" r:id="rId21"/>
    <p:sldId id="349" r:id="rId22"/>
    <p:sldId id="317" r:id="rId23"/>
    <p:sldId id="319" r:id="rId24"/>
    <p:sldId id="318" r:id="rId25"/>
    <p:sldId id="348" r:id="rId26"/>
    <p:sldId id="358" r:id="rId27"/>
    <p:sldId id="359" r:id="rId28"/>
    <p:sldId id="294" r:id="rId29"/>
    <p:sldId id="256" r:id="rId30"/>
    <p:sldId id="258" r:id="rId31"/>
    <p:sldId id="262" r:id="rId32"/>
    <p:sldId id="270" r:id="rId33"/>
    <p:sldId id="351" r:id="rId34"/>
    <p:sldId id="353" r:id="rId35"/>
    <p:sldId id="354" r:id="rId36"/>
    <p:sldId id="355" r:id="rId37"/>
    <p:sldId id="356" r:id="rId38"/>
    <p:sldId id="357" r:id="rId39"/>
    <p:sldId id="350" r:id="rId40"/>
    <p:sldId id="306" r:id="rId4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240" y="-90"/>
      </p:cViewPr>
      <p:guideLst>
        <p:guide orient="horz" pos="187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customXml" Target="../customXml/item1.xml"/><Relationship Id="rId50" Type="http://schemas.openxmlformats.org/officeDocument/2006/relationships/customXml" Target="../customXml/item4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3ED944A-C07D-4D62-8D42-AF9916A58BAB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2B9487E-648B-4C72-9031-EFA8CC2FE8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12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9487E-648B-4C72-9031-EFA8CC2FE88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298CC-9030-4AE9-8142-5CD5AA08BB0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57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298CC-9030-4AE9-8142-5CD5AA08BB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57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9487E-648B-4C72-9031-EFA8CC2FE88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90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298CC-9030-4AE9-8142-5CD5AA08BB0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50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298CC-9030-4AE9-8142-5CD5AA08BB0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57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298CC-9030-4AE9-8142-5CD5AA08BB0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57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298CC-9030-4AE9-8142-5CD5AA08BB0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57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298CC-9030-4AE9-8142-5CD5AA08BB0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57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298CC-9030-4AE9-8142-5CD5AA08BB0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57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71016"/>
            <a:ext cx="4114800" cy="2157984"/>
          </a:xfrm>
        </p:spPr>
        <p:txBody>
          <a:bodyPr lIns="0" tIns="0" rIns="0" bIns="0"/>
          <a:lstStyle>
            <a:lvl1pPr algn="r"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1280160"/>
            <a:ext cx="4114800" cy="2148840"/>
          </a:xfrm>
        </p:spPr>
        <p:txBody>
          <a:bodyPr lIns="0" tIns="18288" rIns="0" bIns="0">
            <a:noAutofit/>
          </a:bodyPr>
          <a:lstStyle>
            <a:lvl1pPr marL="0" indent="0" algn="l">
              <a:lnSpc>
                <a:spcPct val="115000"/>
              </a:lnSpc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B6380E2F-5998-4BC2-B9A0-88C69B8F368C}" type="datetime4">
              <a:rPr lang="en-US" smtClean="0"/>
              <a:t>May 21, 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Solutions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683C-4189-413C-9F64-045CE2461916}" type="datetime4">
              <a:rPr lang="en-US" smtClean="0"/>
              <a:t>May 21,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Agilent Solutions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4EC8-5C0E-4D3D-B592-541C5ADF813E}" type="datetime4">
              <a:rPr lang="en-US" smtClean="0"/>
              <a:t>May 21, 2013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Agilent Solutions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71016"/>
            <a:ext cx="4114800" cy="2157984"/>
          </a:xfrm>
        </p:spPr>
        <p:txBody>
          <a:bodyPr lIns="0" tIns="0" rIns="0" bIns="0"/>
          <a:lstStyle>
            <a:lvl1pPr algn="r"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1280160"/>
            <a:ext cx="4114800" cy="2148840"/>
          </a:xfrm>
        </p:spPr>
        <p:txBody>
          <a:bodyPr lIns="0" tIns="18288" rIns="0" bIns="0">
            <a:noAutofit/>
          </a:bodyPr>
          <a:lstStyle>
            <a:lvl1pPr marL="0" indent="0" algn="l">
              <a:lnSpc>
                <a:spcPct val="115000"/>
              </a:lnSpc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5EB721C-EF19-48CF-AC42-571A91CB1395}" type="datetime4">
              <a:rPr lang="en-US" smtClean="0"/>
              <a:t>May 21, 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Solutions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087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BB9EA8BC-3B39-42FA-B3C4-065B794B94C2}" type="datetime4">
              <a:rPr lang="en-US" smtClean="0"/>
              <a:t>May 21, 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Solutions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90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BEAF9F51-AD07-4CCA-85A5-EDBD8490A975}" type="datetime4">
              <a:rPr lang="en-US" smtClean="0"/>
              <a:t>May 21, 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Solutions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014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71016"/>
            <a:ext cx="4270248" cy="45628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1016"/>
            <a:ext cx="4270248" cy="45628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49E6EC42-2AC7-47E1-A3B3-3E09AE2C11F2}" type="datetime4">
              <a:rPr lang="en-US" smtClean="0"/>
              <a:t>May 21, 2013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Solutions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844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71016"/>
            <a:ext cx="427024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923288"/>
            <a:ext cx="427024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4" y="1271016"/>
            <a:ext cx="427024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4" y="1923288"/>
            <a:ext cx="427024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E02BF78-1B0C-4AF0-B949-F409137BBBEF}" type="datetime4">
              <a:rPr lang="en-US" smtClean="0"/>
              <a:t>May 21, 2013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Solutions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866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D7F7B10B-1E7E-4002-998C-81AFE0F85995}" type="datetime4">
              <a:rPr lang="en-US" smtClean="0"/>
              <a:t>May 21, 2013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Solutions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20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285D3255-8AF2-427E-A094-222A8864E73C}" type="datetime4">
              <a:rPr lang="en-US" smtClean="0"/>
              <a:t>May 21, 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Solutions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089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B2CADEEF-F3F1-4DEA-AC53-7DDE1DCC1DFC}" type="datetime4">
              <a:rPr lang="en-US" smtClean="0"/>
              <a:t>May 21, 2013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Solutions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91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442C82FF-918A-4EBD-9BE7-DC90210DA9CB}" type="datetime4">
              <a:rPr lang="en-US" smtClean="0"/>
              <a:t>May 21, 2013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B49C6482-F3B4-40CC-BCBA-A36B99E17815}" type="datetime4">
              <a:rPr lang="en-US" smtClean="0"/>
              <a:t>May 21, 2013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Solutions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242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D2127671-44E8-47F2-A5CB-3EC1E3C60986}" type="datetime4">
              <a:rPr lang="en-US" smtClean="0"/>
              <a:t>May 21, 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Solutions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340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D8A3CCC0-6863-4D5A-9F75-BC094BCF7945}" type="datetime4">
              <a:rPr lang="en-US" smtClean="0"/>
              <a:t>May 21, 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Solutions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944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5CC6AEDB-617F-4425-8412-34F67FAC7AE6}" type="datetime4">
              <a:rPr lang="en-US" smtClean="0"/>
              <a:t>May 21, 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Solutions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71016"/>
            <a:ext cx="4270248" cy="45628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1016"/>
            <a:ext cx="4270248" cy="45628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A1446087-060B-486E-9EA2-4D32A0B801FE}" type="datetime4">
              <a:rPr lang="en-US" smtClean="0"/>
              <a:t>May 21, 2013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Solutions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71016"/>
            <a:ext cx="427024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923288"/>
            <a:ext cx="427024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4" y="1271016"/>
            <a:ext cx="427024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4" y="1923288"/>
            <a:ext cx="427024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F50F7533-49EC-483F-9FE1-37E23D47AF9A}" type="datetime4">
              <a:rPr lang="en-US" smtClean="0"/>
              <a:t>May 21, 2013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Solutions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F1B1-69A9-43E9-A7BF-9A3549A7A80D}" type="datetime4">
              <a:rPr lang="en-US" smtClean="0"/>
              <a:t>May 21,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Agilent Solutions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192B01D9-FC81-48C1-AF8E-3A7642796930}" type="datetime4">
              <a:rPr lang="en-US" smtClean="0"/>
              <a:t>May 21, 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Solutions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0E80-4452-4C9C-AE67-B7B1A2F929CB}" type="datetime4">
              <a:rPr lang="en-US" smtClean="0"/>
              <a:t>May 21,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Agilent Solutions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BA00-8E44-4645-B15A-47E57B43E439}" type="datetime4">
              <a:rPr lang="en-US" smtClean="0"/>
              <a:t>May 21,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Agilent Solutions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95944" cy="9966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71016"/>
            <a:ext cx="8686800" cy="45628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6"/>
          <p:cNvGrpSpPr/>
          <p:nvPr/>
        </p:nvGrpSpPr>
        <p:grpSpPr>
          <a:xfrm>
            <a:off x="0" y="6229349"/>
            <a:ext cx="9144000" cy="628651"/>
            <a:chOff x="0" y="6229349"/>
            <a:chExt cx="9144000" cy="628651"/>
          </a:xfrm>
        </p:grpSpPr>
        <p:pic>
          <p:nvPicPr>
            <p:cNvPr id="8" name="Picture 22" descr="footer_two-tone_revised_5-16_cir6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6229349"/>
              <a:ext cx="9144000" cy="628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6" descr="spark-385_150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371977" y="6376989"/>
              <a:ext cx="1865313" cy="414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16BCAF17-D1F1-4BA7-A462-105D266B9AF3}" type="datetime4">
              <a:rPr lang="en-US" smtClean="0"/>
              <a:t>May 21, 2013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Solutions</a:t>
            </a:r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l" defTabSz="914400" rtl="0" eaLnBrk="1" latinLnBrk="0" hangingPunct="1">
        <a:spcBef>
          <a:spcPct val="0"/>
        </a:spcBef>
        <a:spcAft>
          <a:spcPts val="300"/>
        </a:spcAft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400"/>
        </a:spcAft>
        <a:buFont typeface="Arial" pitchFamily="34" charset="0"/>
        <a:buNone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spcBef>
          <a:spcPts val="0"/>
        </a:spcBef>
        <a:spcAft>
          <a:spcPts val="7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spcBef>
          <a:spcPts val="0"/>
        </a:spcBef>
        <a:spcAft>
          <a:spcPts val="70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1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1005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95944" cy="9966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71016"/>
            <a:ext cx="8686800" cy="45628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22" descr="footer_two-tone_revised_5-16_cir6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243893"/>
            <a:ext cx="9153144" cy="62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6" descr="spark-385_150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71977" y="6391534"/>
            <a:ext cx="1865313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70616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9D5A89ED-98BA-4EFD-A7DF-17CC01EA9D4D}" type="datetime4">
              <a:rPr lang="en-US" smtClean="0"/>
              <a:t>May 21, 2013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51471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Solutions</a:t>
            </a:r>
            <a:endParaRPr lang="en-US" dirty="0"/>
          </a:p>
        </p:txBody>
      </p:sp>
      <p:pic>
        <p:nvPicPr>
          <p:cNvPr id="20" name="Picture 19" descr="MeasureOfConfidence_wht sm.pn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94" y="6370084"/>
            <a:ext cx="1243584" cy="226608"/>
          </a:xfrm>
          <a:prstGeom prst="rect">
            <a:avLst/>
          </a:prstGeom>
        </p:spPr>
      </p:pic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9937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6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l" defTabSz="914400" rtl="0" eaLnBrk="1" latinLnBrk="0" hangingPunct="1">
        <a:spcBef>
          <a:spcPct val="0"/>
        </a:spcBef>
        <a:spcAft>
          <a:spcPts val="300"/>
        </a:spcAft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400"/>
        </a:spcAft>
        <a:buFont typeface="Arial" pitchFamily="34" charset="0"/>
        <a:buNone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spcBef>
          <a:spcPts val="0"/>
        </a:spcBef>
        <a:spcAft>
          <a:spcPts val="7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spcBef>
          <a:spcPts val="0"/>
        </a:spcBef>
        <a:spcAft>
          <a:spcPts val="70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agilent.com/chem/heliumupdate" TargetMode="Externa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emf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20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ilent.com/chem/heliumupdat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9428" cy="624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9900"/>
                </a:solidFill>
              </a:rPr>
              <a:t>Addressing the World Helium Shortage For Gas Chromatography</a:t>
            </a:r>
            <a:endParaRPr lang="en-GB" dirty="0">
              <a:solidFill>
                <a:srgbClr val="FF99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1280160"/>
            <a:ext cx="3733800" cy="451104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Helium Conservation and Converting GC Methods to Nitrogen and Hydrogen Carrier Gas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J</a:t>
            </a:r>
            <a:r>
              <a:rPr lang="en-US" dirty="0" smtClean="0">
                <a:solidFill>
                  <a:schemeClr val="bg1"/>
                </a:solidFill>
              </a:rPr>
              <a:t>ames D. McCurry, Ph.D.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Senior Scientist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Agilent Technologies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lvl="0"/>
            <a:endParaRPr lang="en-US" sz="2000" dirty="0" smtClean="0">
              <a:solidFill>
                <a:srgbClr val="FFFFFF"/>
              </a:solidFill>
            </a:endParaRPr>
          </a:p>
          <a:p>
            <a:pPr lvl="0"/>
            <a:endParaRPr lang="en-US" sz="2000" dirty="0" smtClean="0">
              <a:solidFill>
                <a:srgbClr val="FFFFFF"/>
              </a:solidFill>
            </a:endParaRPr>
          </a:p>
          <a:p>
            <a:pPr lvl="0"/>
            <a:endParaRPr lang="en-US" dirty="0">
              <a:solidFill>
                <a:srgbClr val="FFFFFF"/>
              </a:solidFill>
            </a:endParaRPr>
          </a:p>
          <a:p>
            <a:pPr lvl="0"/>
            <a:endParaRPr lang="en-US" dirty="0">
              <a:solidFill>
                <a:srgbClr val="FFFFFF"/>
              </a:solidFill>
            </a:endParaRPr>
          </a:p>
          <a:p>
            <a:pPr lvl="0"/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endParaRPr lang="en-US" sz="1800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59A563-A1DA-47D5-9168-2146348D71CC}" type="datetime4">
              <a:rPr lang="en-US" smtClean="0"/>
              <a:t>May 21, 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EC66B-EF27-4603-8557-B6CFD2D7773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96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Performance: Pass </a:t>
            </a:r>
            <a:r>
              <a:rPr lang="en-US" smtClean="0"/>
              <a:t>MS Tune </a:t>
            </a:r>
            <a:r>
              <a:rPr lang="en-US" smtClean="0">
                <a:solidFill>
                  <a:srgbClr val="C00000"/>
                </a:solidFill>
              </a:rPr>
              <a:t>Within 15min </a:t>
            </a:r>
            <a:r>
              <a:rPr lang="en-US" smtClean="0"/>
              <a:t>After Switching From N</a:t>
            </a:r>
            <a:r>
              <a:rPr lang="en-US" baseline="-25000" smtClean="0"/>
              <a:t>2</a:t>
            </a:r>
            <a:r>
              <a:rPr lang="en-US" smtClean="0"/>
              <a:t> To He As Carrier. GC/MSD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6142182" cy="3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920" y="4154054"/>
            <a:ext cx="3752850" cy="19335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</p:pic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</p:spPr>
        <p:txBody>
          <a:bodyPr/>
          <a:lstStyle/>
          <a:p>
            <a:fld id="{793EC66B-EF27-4603-8557-B6CFD2D7773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336A-D4DF-462C-8FF7-00E60B544A03}" type="datetime4">
              <a:rPr lang="en-US" smtClean="0"/>
              <a:t>May 21, 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93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Helium Savings </a:t>
            </a:r>
            <a:r>
              <a:rPr lang="en-US" dirty="0" smtClean="0"/>
              <a:t>Calculator – Single GC Channel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Extend helium supply and lower cost using conservation techniques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F2FCCB2-B1E3-4007-BD34-D3E675677BD9}" type="datetime4">
              <a:rPr lang="en-US" smtClean="0"/>
              <a:t>May 21, 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EC66B-EF27-4603-8557-B6CFD2D77735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105026"/>
              </p:ext>
            </p:extLst>
          </p:nvPr>
        </p:nvGraphicFramePr>
        <p:xfrm>
          <a:off x="231775" y="1009650"/>
          <a:ext cx="4071938" cy="519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0" name="Worksheet" r:id="rId3" imgW="6800985" imgH="8677343" progId="Excel.Sheet.12">
                  <p:embed/>
                </p:oleObj>
              </mc:Choice>
              <mc:Fallback>
                <p:oleObj name="Worksheet" r:id="rId3" imgW="6800985" imgH="86773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775" y="1009650"/>
                        <a:ext cx="4071938" cy="5192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68365" y="1271016"/>
            <a:ext cx="4420210" cy="4562856"/>
          </a:xfrm>
        </p:spPr>
        <p:txBody>
          <a:bodyPr/>
          <a:lstStyle/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ASTM Method D4815</a:t>
            </a:r>
          </a:p>
          <a:p>
            <a:pPr lvl="2"/>
            <a:r>
              <a:rPr lang="en-US" dirty="0" smtClean="0"/>
              <a:t>Widely used to measure ethanol in gasoline</a:t>
            </a:r>
          </a:p>
          <a:p>
            <a:pPr lvl="2"/>
            <a:r>
              <a:rPr lang="en-US" dirty="0" smtClean="0"/>
              <a:t>Helium cylinder last 2 months under normal operation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Helium Conservation</a:t>
            </a:r>
          </a:p>
          <a:p>
            <a:pPr lvl="2"/>
            <a:r>
              <a:rPr lang="en-US" dirty="0" smtClean="0"/>
              <a:t>Helium cylinder life extended to 12 months</a:t>
            </a:r>
          </a:p>
          <a:p>
            <a:pPr lvl="2"/>
            <a:r>
              <a:rPr lang="en-US" dirty="0" smtClean="0"/>
              <a:t>4x yearly gas costs per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8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95944" cy="457200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Carrier Gas Decision Tree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b="0" dirty="0" smtClean="0">
                <a:solidFill>
                  <a:srgbClr val="FF9900"/>
                </a:solidFill>
              </a:rPr>
              <a:t>Migrating GC methods to nitrogen and hydrogen</a:t>
            </a:r>
            <a:r>
              <a:rPr lang="en-US" sz="1800" b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US" sz="1800" b="0" dirty="0">
                <a:solidFill>
                  <a:srgbClr val="000000"/>
                </a:solidFill>
                <a:ea typeface="+mn-ea"/>
                <a:cs typeface="+mn-cs"/>
              </a:rPr>
            </a:br>
            <a:endParaRPr lang="en-US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3400" y="1295400"/>
            <a:ext cx="8077200" cy="4749225"/>
            <a:chOff x="533400" y="1066800"/>
            <a:chExt cx="8077200" cy="4749225"/>
          </a:xfrm>
        </p:grpSpPr>
        <p:sp>
          <p:nvSpPr>
            <p:cNvPr id="12" name="Rounded Rectangle 11"/>
            <p:cNvSpPr/>
            <p:nvPr/>
          </p:nvSpPr>
          <p:spPr>
            <a:xfrm flipH="1">
              <a:off x="6019800" y="4473180"/>
              <a:ext cx="2286000" cy="4572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 smtClean="0">
                  <a:solidFill>
                    <a:srgbClr val="FFFF00"/>
                  </a:solidFill>
                </a:rPr>
                <a:t>Consider migration to H</a:t>
              </a:r>
              <a:r>
                <a:rPr lang="en-US" sz="1350" b="1" baseline="-25000" dirty="0" smtClean="0">
                  <a:solidFill>
                    <a:srgbClr val="FFFF00"/>
                  </a:solidFill>
                </a:rPr>
                <a:t>2</a:t>
              </a:r>
              <a:endParaRPr lang="en-US" sz="1350" b="1" baseline="-25000" dirty="0">
                <a:solidFill>
                  <a:srgbClr val="FFFF00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 flipH="1">
              <a:off x="3276600" y="4473180"/>
              <a:ext cx="2286000" cy="4572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 smtClean="0">
                  <a:solidFill>
                    <a:srgbClr val="FFFF00"/>
                  </a:solidFill>
                </a:rPr>
                <a:t>Consider migration to N</a:t>
              </a:r>
              <a:r>
                <a:rPr lang="en-US" sz="1350" b="1" baseline="-25000" dirty="0" smtClean="0">
                  <a:solidFill>
                    <a:srgbClr val="FFFF00"/>
                  </a:solidFill>
                </a:rPr>
                <a:t>2</a:t>
              </a:r>
              <a:endParaRPr lang="en-US" sz="1350" b="1" dirty="0">
                <a:solidFill>
                  <a:srgbClr val="FFFF00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 flipH="1">
              <a:off x="533400" y="4473180"/>
              <a:ext cx="2286000" cy="4572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 smtClean="0">
                  <a:solidFill>
                    <a:srgbClr val="FFFF00"/>
                  </a:solidFill>
                </a:rPr>
                <a:t>He Conservation</a:t>
              </a:r>
              <a:endParaRPr lang="en-US" sz="1350" b="1" dirty="0">
                <a:solidFill>
                  <a:srgbClr val="FFFF00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 flipH="1">
              <a:off x="6019800" y="5358825"/>
              <a:ext cx="2286000" cy="4572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 smtClean="0">
                  <a:solidFill>
                    <a:srgbClr val="FFFF00"/>
                  </a:solidFill>
                </a:rPr>
                <a:t>GC/MS specific H</a:t>
              </a:r>
              <a:r>
                <a:rPr lang="en-US" sz="1350" b="1" baseline="-25000" dirty="0" smtClean="0">
                  <a:solidFill>
                    <a:srgbClr val="FFFF00"/>
                  </a:solidFill>
                </a:rPr>
                <a:t>2</a:t>
              </a:r>
              <a:r>
                <a:rPr lang="en-US" sz="1350" b="1" dirty="0" smtClean="0">
                  <a:solidFill>
                    <a:srgbClr val="FFFF00"/>
                  </a:solidFill>
                </a:rPr>
                <a:t> considerations</a:t>
              </a:r>
              <a:endParaRPr lang="en-US" sz="1350" b="1" dirty="0">
                <a:solidFill>
                  <a:srgbClr val="FFFF00"/>
                </a:solidFill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 flipH="1">
              <a:off x="3048000" y="1076863"/>
              <a:ext cx="2743200" cy="598653"/>
              <a:chOff x="3429000" y="848264"/>
              <a:chExt cx="2286000" cy="45720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3429000" y="848264"/>
                <a:ext cx="2286000" cy="457200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456443" y="895364"/>
                <a:ext cx="2231113" cy="3525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1200" b="1" dirty="0"/>
                  <a:t>Is the customer willing to convert </a:t>
                </a:r>
                <a:endParaRPr lang="en-US" sz="1200" b="1" dirty="0" smtClean="0"/>
              </a:p>
              <a:p>
                <a:pPr lvl="0" algn="ctr"/>
                <a:r>
                  <a:rPr lang="en-US" sz="1200" b="1" dirty="0" smtClean="0"/>
                  <a:t>to </a:t>
                </a:r>
                <a:r>
                  <a:rPr lang="en-US" sz="1200" b="1" dirty="0"/>
                  <a:t>alternative gasses?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 flipH="1">
              <a:off x="5029200" y="2119223"/>
              <a:ext cx="2743200" cy="640080"/>
              <a:chOff x="1447800" y="1890623"/>
              <a:chExt cx="2743200" cy="640080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1447800" y="1890623"/>
                <a:ext cx="2743200" cy="640080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34803" y="1981200"/>
                <a:ext cx="22275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1200" b="1" dirty="0"/>
                  <a:t>Is the </a:t>
                </a:r>
                <a:r>
                  <a:rPr lang="en-US" sz="1200" b="1" dirty="0" smtClean="0"/>
                  <a:t>Application based on </a:t>
                </a:r>
              </a:p>
              <a:p>
                <a:pPr lvl="0" algn="ctr"/>
                <a:r>
                  <a:rPr lang="en-US" sz="1200" b="1" dirty="0" smtClean="0"/>
                  <a:t>GC or GC/MS?</a:t>
                </a:r>
                <a:endParaRPr lang="en-US" sz="1200" b="1" dirty="0"/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 flipH="1">
              <a:off x="3048000" y="3200400"/>
              <a:ext cx="2743200" cy="640080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 flipH="1">
              <a:off x="2985625" y="3276600"/>
              <a:ext cx="28905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200" b="1" dirty="0" smtClean="0"/>
                <a:t>Does </a:t>
              </a:r>
              <a:r>
                <a:rPr lang="en-US" sz="1200" b="1" dirty="0"/>
                <a:t>the </a:t>
              </a:r>
              <a:r>
                <a:rPr lang="en-US" sz="1200" b="1" dirty="0" smtClean="0"/>
                <a:t>current GC method </a:t>
              </a:r>
            </a:p>
            <a:p>
              <a:pPr lvl="0" algn="ctr"/>
              <a:r>
                <a:rPr lang="en-US" sz="1200" b="1" dirty="0" smtClean="0"/>
                <a:t>have more than enough resolution?</a:t>
              </a:r>
              <a:endParaRPr lang="en-US" sz="1200" b="1" dirty="0"/>
            </a:p>
          </p:txBody>
        </p:sp>
        <p:cxnSp>
          <p:nvCxnSpPr>
            <p:cNvPr id="25" name="Elbow Connector 24"/>
            <p:cNvCxnSpPr>
              <a:stCxn id="7" idx="3"/>
              <a:endCxn id="14" idx="0"/>
            </p:cNvCxnSpPr>
            <p:nvPr/>
          </p:nvCxnSpPr>
          <p:spPr>
            <a:xfrm rot="10800000" flipV="1">
              <a:off x="1676400" y="1376190"/>
              <a:ext cx="1371600" cy="3096990"/>
            </a:xfrm>
            <a:prstGeom prst="bentConnector2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>
              <a:stCxn id="7" idx="1"/>
              <a:endCxn id="9" idx="0"/>
            </p:cNvCxnSpPr>
            <p:nvPr/>
          </p:nvCxnSpPr>
          <p:spPr>
            <a:xfrm rot="10800000" flipH="1" flipV="1">
              <a:off x="5791200" y="1376189"/>
              <a:ext cx="609600" cy="743033"/>
            </a:xfrm>
            <a:prstGeom prst="bentConnector2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29"/>
            <p:cNvCxnSpPr>
              <a:stCxn id="9" idx="3"/>
              <a:endCxn id="11" idx="0"/>
            </p:cNvCxnSpPr>
            <p:nvPr/>
          </p:nvCxnSpPr>
          <p:spPr>
            <a:xfrm flipH="1">
              <a:off x="4419600" y="2439263"/>
              <a:ext cx="609600" cy="761137"/>
            </a:xfrm>
            <a:prstGeom prst="bentConnector2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Elbow Connector 1023"/>
            <p:cNvCxnSpPr>
              <a:stCxn id="9" idx="1"/>
              <a:endCxn id="12" idx="1"/>
            </p:cNvCxnSpPr>
            <p:nvPr/>
          </p:nvCxnSpPr>
          <p:spPr>
            <a:xfrm>
              <a:off x="7772400" y="2439263"/>
              <a:ext cx="533400" cy="2262517"/>
            </a:xfrm>
            <a:prstGeom prst="bentConnector3">
              <a:avLst>
                <a:gd name="adj1" fmla="val 142857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8" name="Elbow Connector 1027"/>
            <p:cNvCxnSpPr>
              <a:stCxn id="9" idx="1"/>
              <a:endCxn id="15" idx="1"/>
            </p:cNvCxnSpPr>
            <p:nvPr/>
          </p:nvCxnSpPr>
          <p:spPr>
            <a:xfrm>
              <a:off x="7772400" y="2439263"/>
              <a:ext cx="533400" cy="3148162"/>
            </a:xfrm>
            <a:prstGeom prst="bentConnector3">
              <a:avLst>
                <a:gd name="adj1" fmla="val 142857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0" name="Elbow Connector 1029"/>
            <p:cNvCxnSpPr>
              <a:stCxn id="11" idx="1"/>
              <a:endCxn id="12" idx="0"/>
            </p:cNvCxnSpPr>
            <p:nvPr/>
          </p:nvCxnSpPr>
          <p:spPr>
            <a:xfrm>
              <a:off x="5791200" y="3520440"/>
              <a:ext cx="1371600" cy="952740"/>
            </a:xfrm>
            <a:prstGeom prst="bentConnector2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8" name="Straight Arrow Connector 1037"/>
            <p:cNvCxnSpPr>
              <a:stCxn id="11" idx="2"/>
              <a:endCxn id="13" idx="0"/>
            </p:cNvCxnSpPr>
            <p:nvPr/>
          </p:nvCxnSpPr>
          <p:spPr>
            <a:xfrm>
              <a:off x="4419600" y="3840480"/>
              <a:ext cx="0" cy="6327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9" name="TextBox 1038"/>
            <p:cNvSpPr txBox="1"/>
            <p:nvPr/>
          </p:nvSpPr>
          <p:spPr>
            <a:xfrm flipH="1">
              <a:off x="2590800" y="1066800"/>
              <a:ext cx="423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</a:rPr>
                <a:t>No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 flipH="1">
              <a:off x="5977286" y="3197423"/>
              <a:ext cx="423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</a:rPr>
                <a:t>No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 flipH="1">
              <a:off x="3886200" y="3883223"/>
              <a:ext cx="4937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</a:rPr>
                <a:t>Yes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flipH="1">
              <a:off x="5791200" y="1066800"/>
              <a:ext cx="4937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</a:rPr>
                <a:t>Yes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flipH="1">
              <a:off x="7837631" y="2133600"/>
              <a:ext cx="7729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</a:rPr>
                <a:t>GC/MS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flipH="1">
              <a:off x="4572000" y="2133600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</a:rPr>
                <a:t>GC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34" name="Oval 33"/>
          <p:cNvSpPr/>
          <p:nvPr/>
        </p:nvSpPr>
        <p:spPr>
          <a:xfrm>
            <a:off x="3080933" y="4419600"/>
            <a:ext cx="5224867" cy="100646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</p:spPr>
        <p:txBody>
          <a:bodyPr/>
          <a:lstStyle/>
          <a:p>
            <a:fld id="{793EC66B-EF27-4603-8557-B6CFD2D7773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2907CAF-7800-4157-8675-EAF97ADE182D}" type="datetime4">
              <a:rPr lang="en-US" smtClean="0"/>
              <a:t>May 21, 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98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Considerations for Hydrogen Migration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endParaRPr lang="en-US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GC, GC/MS: Both offer H</a:t>
            </a:r>
            <a:r>
              <a:rPr lang="en-US" b="1" baseline="-25000" dirty="0" smtClean="0">
                <a:solidFill>
                  <a:schemeClr val="accent1"/>
                </a:solidFill>
              </a:rPr>
              <a:t>2</a:t>
            </a:r>
            <a:r>
              <a:rPr lang="en-US" b="1" dirty="0" smtClean="0">
                <a:solidFill>
                  <a:schemeClr val="accent1"/>
                </a:solidFill>
              </a:rPr>
              <a:t> enabled features </a:t>
            </a:r>
          </a:p>
          <a:p>
            <a:pPr marL="571500" lvl="1" indent="-342900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Agilent H</a:t>
            </a:r>
            <a:r>
              <a:rPr lang="en-US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safety letter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 safety manuals available</a:t>
            </a:r>
          </a:p>
          <a:p>
            <a:pPr marL="571500" lvl="1" indent="-34290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GC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levels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 safety design</a:t>
            </a:r>
          </a:p>
          <a:p>
            <a:pPr marL="1028700" lvl="3" indent="-342900"/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Safety Shutdown </a:t>
            </a:r>
          </a:p>
          <a:p>
            <a:pPr marL="1028700" lvl="3" indent="-342900"/>
            <a:r>
              <a:rPr 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Flow 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Limiting Frit</a:t>
            </a:r>
          </a:p>
          <a:p>
            <a:pPr marL="1028700" lvl="3" indent="-342900"/>
            <a:r>
              <a:rPr 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Oven 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ON/OFF </a:t>
            </a:r>
            <a:r>
              <a:rPr 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Sequence</a:t>
            </a:r>
            <a:br>
              <a:rPr 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71500" lvl="1" indent="-34290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Newer version 6890, 7890 GC and 5773, 5975 MSD offer greater safety than older versions of GC and GC/MSD</a:t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71500" lvl="1" indent="-34290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Plumbing Considerations</a:t>
            </a:r>
          </a:p>
          <a:p>
            <a:pPr marL="1028700" lvl="3" indent="-342900"/>
            <a:r>
              <a:rPr lang="en-US" sz="1600" dirty="0"/>
              <a:t>Use chromatographic quality</a:t>
            </a:r>
            <a:r>
              <a:rPr lang="en-US" sz="1600" b="1" dirty="0">
                <a:solidFill>
                  <a:srgbClr val="FF3399"/>
                </a:solidFill>
              </a:rPr>
              <a:t> </a:t>
            </a:r>
            <a:r>
              <a:rPr lang="en-US" sz="1600" dirty="0"/>
              <a:t>stainless steel tubing</a:t>
            </a:r>
          </a:p>
          <a:p>
            <a:pPr marL="1028700" lvl="3" indent="-342900"/>
            <a:r>
              <a:rPr lang="en-US" sz="1600" dirty="0"/>
              <a:t>Do not use old tubing (H</a:t>
            </a:r>
            <a:r>
              <a:rPr lang="en-US" sz="1600" baseline="-25000" dirty="0"/>
              <a:t>2</a:t>
            </a:r>
            <a:r>
              <a:rPr lang="en-US" sz="1600" dirty="0"/>
              <a:t> is known as scrubbing agent) </a:t>
            </a:r>
          </a:p>
          <a:p>
            <a:pPr marL="1028700" lvl="3" indent="-342900"/>
            <a:r>
              <a:rPr lang="en-US" sz="1600" dirty="0"/>
              <a:t>Especially don’t use old copper tubing (brittleness is a safety concern) </a:t>
            </a:r>
          </a:p>
          <a:p>
            <a:pPr marL="571500" lvl="1" indent="-342900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71500" lvl="1" indent="-342900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E7419B-D6DC-434C-8F32-3EBE805774DA}" type="datetime4">
              <a:rPr lang="en-US" smtClean="0"/>
              <a:t>May 21, 2013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EC66B-EF27-4603-8557-B6CFD2D7773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47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00400"/>
            <a:ext cx="2906702" cy="270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H</a:t>
            </a:r>
            <a:r>
              <a:rPr lang="en-US" b="1" baseline="-25000" dirty="0" smtClean="0">
                <a:solidFill>
                  <a:schemeClr val="accent1"/>
                </a:solidFill>
              </a:rPr>
              <a:t>2</a:t>
            </a:r>
            <a:r>
              <a:rPr lang="en-US" b="1" dirty="0" smtClean="0">
                <a:solidFill>
                  <a:schemeClr val="accent1"/>
                </a:solidFill>
              </a:rPr>
              <a:t> Generator – preferred </a:t>
            </a:r>
          </a:p>
          <a:p>
            <a:pPr marL="571500" lvl="1" indent="-342900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Very clean H</a:t>
            </a:r>
            <a:r>
              <a:rPr lang="en-US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&gt;99.9999%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available</a:t>
            </a:r>
          </a:p>
          <a:p>
            <a:pPr marL="571500" lvl="1" indent="-34290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More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consistent purity</a:t>
            </a:r>
          </a:p>
          <a:p>
            <a:pPr marL="571500" lvl="1" indent="-34290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Built-in safety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considerations</a:t>
            </a:r>
          </a:p>
          <a:p>
            <a:pPr marL="571500" lvl="1" indent="-34290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Make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sure to buy a good one with a low spec for water and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oxygen</a:t>
            </a:r>
          </a:p>
          <a:p>
            <a:pPr marL="571500" lvl="1" indent="-34290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Parker’s H-MD are used in LFS and SCS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71500" lvl="1" indent="-342900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/>
            <a:r>
              <a:rPr lang="en-US" b="1" dirty="0">
                <a:solidFill>
                  <a:srgbClr val="0099CC"/>
                </a:solidFill>
              </a:rPr>
              <a:t>H</a:t>
            </a:r>
            <a:r>
              <a:rPr lang="en-US" b="1" baseline="-25000" dirty="0">
                <a:solidFill>
                  <a:srgbClr val="0099CC"/>
                </a:solidFill>
              </a:rPr>
              <a:t>2</a:t>
            </a:r>
            <a:r>
              <a:rPr lang="en-US" b="1" dirty="0">
                <a:solidFill>
                  <a:srgbClr val="0099CC"/>
                </a:solidFill>
              </a:rPr>
              <a:t> </a:t>
            </a:r>
            <a:r>
              <a:rPr lang="en-US" b="1" dirty="0" smtClean="0">
                <a:solidFill>
                  <a:srgbClr val="0099CC"/>
                </a:solidFill>
              </a:rPr>
              <a:t>Cylinder</a:t>
            </a:r>
          </a:p>
          <a:p>
            <a:pPr marL="571500" lvl="1" indent="-34290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Consider gas clean filter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71500" lvl="1" indent="-34290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Possible to add safety device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/>
            <a:endParaRPr lang="en-US" b="1" dirty="0">
              <a:solidFill>
                <a:srgbClr val="0099CC"/>
              </a:solidFill>
            </a:endParaRPr>
          </a:p>
          <a:p>
            <a:pPr marL="571500" lvl="1" indent="-342900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of Hydrogen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endParaRPr lang="en-US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230188" y="6354763"/>
            <a:ext cx="2057400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1000" dirty="0">
                <a:solidFill>
                  <a:srgbClr val="FFFFFF"/>
                </a:solidFill>
              </a:rPr>
              <a:t>Agilent Restricted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white">
          <a:xfrm>
            <a:off x="228600" y="6638925"/>
            <a:ext cx="6143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1000" dirty="0">
                <a:solidFill>
                  <a:srgbClr val="FFFFFF"/>
                </a:solidFill>
              </a:rPr>
              <a:t>Page </a:t>
            </a:r>
            <a:fld id="{C299A44E-CC81-4C07-A36A-8B57EB9A8311}" type="slidenum">
              <a:rPr lang="en-US" sz="1000">
                <a:solidFill>
                  <a:srgbClr val="FFFFFF"/>
                </a:solidFill>
              </a:rPr>
              <a:pPr eaLnBrk="0" hangingPunct="0"/>
              <a:t>14</a:t>
            </a:fld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70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/>
              <a:t>N</a:t>
            </a:r>
            <a:r>
              <a:rPr lang="en-US" baseline="-25000" dirty="0"/>
              <a:t>2</a:t>
            </a:r>
            <a:r>
              <a:rPr lang="en-US" dirty="0"/>
              <a:t> as carrier gas</a:t>
            </a:r>
            <a:br>
              <a:rPr lang="en-US" dirty="0"/>
            </a:br>
            <a:endParaRPr lang="en-US" baseline="-250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855865"/>
            <a:ext cx="8001000" cy="38862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Many helium GC methods suited to nitrogen conversion</a:t>
            </a:r>
          </a:p>
          <a:p>
            <a:pPr marL="571500" lvl="1" indent="-342900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Readily available and less expensive gas</a:t>
            </a:r>
          </a:p>
          <a:p>
            <a:pPr marL="571500" lvl="1" indent="-342900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 safety concerns</a:t>
            </a:r>
          </a:p>
          <a:p>
            <a:pPr marL="571500" lvl="1" indent="-342900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Suitable for simple routine analysis (with sufficient resolution)</a:t>
            </a:r>
          </a:p>
          <a:p>
            <a:pPr marL="571500" lvl="1" indent="-342900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More inert than H</a:t>
            </a:r>
            <a:r>
              <a:rPr lang="en-US" sz="16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especially with PLOT/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Micropacked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columns</a:t>
            </a:r>
          </a:p>
          <a:p>
            <a:pPr marL="800100" lvl="2" indent="-342900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Some compounds catalytically reduced in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</a:t>
            </a:r>
            <a:r>
              <a:rPr lang="en-US" sz="16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en-US" sz="1600" baseline="-25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71500" lvl="1" indent="-342900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Most helium GC methods have too much resolution</a:t>
            </a:r>
          </a:p>
          <a:p>
            <a:pPr marL="800100" lvl="2" indent="-342900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lower column efficiency with </a:t>
            </a:r>
            <a:r>
              <a:rPr lang="en-US" sz="1600" dirty="0"/>
              <a:t>N</a:t>
            </a:r>
            <a:r>
              <a:rPr lang="en-US" sz="1600" baseline="-25000" dirty="0"/>
              <a:t>2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won’t affect results</a:t>
            </a: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71500" lvl="1" indent="-342900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2-D GC ideally suited to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nitrogen</a:t>
            </a: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00100" lvl="2" indent="-342900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column combinations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designed to solve specific resolution problems</a:t>
            </a: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71500" lvl="1" indent="-342900"/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/>
            <a:r>
              <a:rPr lang="en-US" sz="2000" b="1" dirty="0" smtClean="0">
                <a:solidFill>
                  <a:srgbClr val="0099CC"/>
                </a:solidFill>
              </a:rPr>
              <a:t>Potential issues 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71500" lvl="1" indent="-342900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Reduced chromatographic resolution at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high flows</a:t>
            </a: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71500" lvl="1" indent="-342900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Not suitable for GC/MSD and certain GC detector applications </a:t>
            </a:r>
          </a:p>
          <a:p>
            <a:pPr marL="571500" lvl="1" indent="-342900"/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275" y="4517760"/>
            <a:ext cx="2366764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044734A-1648-4BF9-994B-46C5B620DA63}" type="datetime4">
              <a:rPr lang="en-US" smtClean="0"/>
              <a:t>May 21, 2013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EC66B-EF27-4603-8557-B6CFD2D7773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98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99CC"/>
                </a:solidFill>
              </a:rPr>
              <a:t>Helium Carrier Gas Alternatives</a:t>
            </a:r>
            <a:br>
              <a:rPr lang="en-US" dirty="0">
                <a:solidFill>
                  <a:srgbClr val="0099CC"/>
                </a:solidFill>
              </a:rPr>
            </a:br>
            <a:r>
              <a:rPr lang="en-US" sz="2000" dirty="0">
                <a:solidFill>
                  <a:srgbClr val="0099CC"/>
                </a:solidFill>
              </a:rPr>
              <a:t>Important Theoretical Considerations Relating To Peak Efficiency 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EC66B-EF27-4603-8557-B6CFD2D7773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09AF3-8CBE-4F6F-9020-85DCC4CAC30D}" type="datetime4">
              <a:rPr lang="en-US" smtClean="0"/>
              <a:t>May 21, 2013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5425" y="3015834"/>
            <a:ext cx="4064222" cy="2638032"/>
            <a:chOff x="277813" y="685800"/>
            <a:chExt cx="8678862" cy="5567363"/>
          </a:xfrm>
        </p:grpSpPr>
        <p:sp>
          <p:nvSpPr>
            <p:cNvPr id="6" name="Line 2"/>
            <p:cNvSpPr>
              <a:spLocks noChangeShapeType="1"/>
            </p:cNvSpPr>
            <p:nvPr/>
          </p:nvSpPr>
          <p:spPr bwMode="auto">
            <a:xfrm>
              <a:off x="1163638" y="3630613"/>
              <a:ext cx="187325" cy="0"/>
            </a:xfrm>
            <a:prstGeom prst="line">
              <a:avLst/>
            </a:prstGeom>
            <a:noFill/>
            <a:ln w="31234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7" name="Line 3"/>
            <p:cNvSpPr>
              <a:spLocks noChangeShapeType="1"/>
            </p:cNvSpPr>
            <p:nvPr/>
          </p:nvSpPr>
          <p:spPr bwMode="auto">
            <a:xfrm>
              <a:off x="1984375" y="3625850"/>
              <a:ext cx="1770063" cy="0"/>
            </a:xfrm>
            <a:prstGeom prst="line">
              <a:avLst/>
            </a:prstGeom>
            <a:noFill/>
            <a:ln w="31234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1158875" y="3530600"/>
              <a:ext cx="161925" cy="88900"/>
            </a:xfrm>
            <a:custGeom>
              <a:avLst/>
              <a:gdLst>
                <a:gd name="T0" fmla="*/ 0 w 127"/>
                <a:gd name="T1" fmla="*/ 77 h 80"/>
                <a:gd name="T2" fmla="*/ 0 w 127"/>
                <a:gd name="T3" fmla="*/ 73 h 80"/>
                <a:gd name="T4" fmla="*/ 4 w 127"/>
                <a:gd name="T5" fmla="*/ 67 h 80"/>
                <a:gd name="T6" fmla="*/ 6 w 127"/>
                <a:gd name="T7" fmla="*/ 64 h 80"/>
                <a:gd name="T8" fmla="*/ 10 w 127"/>
                <a:gd name="T9" fmla="*/ 61 h 80"/>
                <a:gd name="T10" fmla="*/ 13 w 127"/>
                <a:gd name="T11" fmla="*/ 55 h 80"/>
                <a:gd name="T12" fmla="*/ 14 w 127"/>
                <a:gd name="T13" fmla="*/ 51 h 80"/>
                <a:gd name="T14" fmla="*/ 18 w 127"/>
                <a:gd name="T15" fmla="*/ 46 h 80"/>
                <a:gd name="T16" fmla="*/ 18 w 127"/>
                <a:gd name="T17" fmla="*/ 43 h 80"/>
                <a:gd name="T18" fmla="*/ 19 w 127"/>
                <a:gd name="T19" fmla="*/ 39 h 80"/>
                <a:gd name="T20" fmla="*/ 22 w 127"/>
                <a:gd name="T21" fmla="*/ 35 h 80"/>
                <a:gd name="T22" fmla="*/ 25 w 127"/>
                <a:gd name="T23" fmla="*/ 31 h 80"/>
                <a:gd name="T24" fmla="*/ 27 w 127"/>
                <a:gd name="T25" fmla="*/ 27 h 80"/>
                <a:gd name="T26" fmla="*/ 31 w 127"/>
                <a:gd name="T27" fmla="*/ 22 h 80"/>
                <a:gd name="T28" fmla="*/ 32 w 127"/>
                <a:gd name="T29" fmla="*/ 19 h 80"/>
                <a:gd name="T30" fmla="*/ 37 w 127"/>
                <a:gd name="T31" fmla="*/ 18 h 80"/>
                <a:gd name="T32" fmla="*/ 37 w 127"/>
                <a:gd name="T33" fmla="*/ 15 h 80"/>
                <a:gd name="T34" fmla="*/ 41 w 127"/>
                <a:gd name="T35" fmla="*/ 13 h 80"/>
                <a:gd name="T36" fmla="*/ 43 w 127"/>
                <a:gd name="T37" fmla="*/ 11 h 80"/>
                <a:gd name="T38" fmla="*/ 45 w 127"/>
                <a:gd name="T39" fmla="*/ 7 h 80"/>
                <a:gd name="T40" fmla="*/ 50 w 127"/>
                <a:gd name="T41" fmla="*/ 5 h 80"/>
                <a:gd name="T42" fmla="*/ 50 w 127"/>
                <a:gd name="T43" fmla="*/ 5 h 80"/>
                <a:gd name="T44" fmla="*/ 53 w 127"/>
                <a:gd name="T45" fmla="*/ 2 h 80"/>
                <a:gd name="T46" fmla="*/ 56 w 127"/>
                <a:gd name="T47" fmla="*/ 2 h 80"/>
                <a:gd name="T48" fmla="*/ 58 w 127"/>
                <a:gd name="T49" fmla="*/ 2 h 80"/>
                <a:gd name="T50" fmla="*/ 62 w 127"/>
                <a:gd name="T51" fmla="*/ 0 h 80"/>
                <a:gd name="T52" fmla="*/ 63 w 127"/>
                <a:gd name="T53" fmla="*/ 0 h 80"/>
                <a:gd name="T54" fmla="*/ 66 w 127"/>
                <a:gd name="T55" fmla="*/ 2 h 80"/>
                <a:gd name="T56" fmla="*/ 68 w 127"/>
                <a:gd name="T57" fmla="*/ 2 h 80"/>
                <a:gd name="T58" fmla="*/ 70 w 127"/>
                <a:gd name="T59" fmla="*/ 2 h 80"/>
                <a:gd name="T60" fmla="*/ 75 w 127"/>
                <a:gd name="T61" fmla="*/ 5 h 80"/>
                <a:gd name="T62" fmla="*/ 75 w 127"/>
                <a:gd name="T63" fmla="*/ 5 h 80"/>
                <a:gd name="T64" fmla="*/ 77 w 127"/>
                <a:gd name="T65" fmla="*/ 7 h 80"/>
                <a:gd name="T66" fmla="*/ 79 w 127"/>
                <a:gd name="T67" fmla="*/ 11 h 80"/>
                <a:gd name="T68" fmla="*/ 81 w 127"/>
                <a:gd name="T69" fmla="*/ 13 h 80"/>
                <a:gd name="T70" fmla="*/ 85 w 127"/>
                <a:gd name="T71" fmla="*/ 15 h 80"/>
                <a:gd name="T72" fmla="*/ 87 w 127"/>
                <a:gd name="T73" fmla="*/ 18 h 80"/>
                <a:gd name="T74" fmla="*/ 89 w 127"/>
                <a:gd name="T75" fmla="*/ 19 h 80"/>
                <a:gd name="T76" fmla="*/ 92 w 127"/>
                <a:gd name="T77" fmla="*/ 26 h 80"/>
                <a:gd name="T78" fmla="*/ 94 w 127"/>
                <a:gd name="T79" fmla="*/ 27 h 80"/>
                <a:gd name="T80" fmla="*/ 97 w 127"/>
                <a:gd name="T81" fmla="*/ 31 h 80"/>
                <a:gd name="T82" fmla="*/ 101 w 127"/>
                <a:gd name="T83" fmla="*/ 35 h 80"/>
                <a:gd name="T84" fmla="*/ 101 w 127"/>
                <a:gd name="T85" fmla="*/ 39 h 80"/>
                <a:gd name="T86" fmla="*/ 106 w 127"/>
                <a:gd name="T87" fmla="*/ 43 h 80"/>
                <a:gd name="T88" fmla="*/ 110 w 127"/>
                <a:gd name="T89" fmla="*/ 48 h 80"/>
                <a:gd name="T90" fmla="*/ 113 w 127"/>
                <a:gd name="T91" fmla="*/ 51 h 80"/>
                <a:gd name="T92" fmla="*/ 114 w 127"/>
                <a:gd name="T93" fmla="*/ 55 h 80"/>
                <a:gd name="T94" fmla="*/ 118 w 127"/>
                <a:gd name="T95" fmla="*/ 61 h 80"/>
                <a:gd name="T96" fmla="*/ 120 w 127"/>
                <a:gd name="T97" fmla="*/ 65 h 80"/>
                <a:gd name="T98" fmla="*/ 122 w 127"/>
                <a:gd name="T99" fmla="*/ 67 h 80"/>
                <a:gd name="T100" fmla="*/ 126 w 127"/>
                <a:gd name="T101" fmla="*/ 73 h 80"/>
                <a:gd name="T102" fmla="*/ 126 w 127"/>
                <a:gd name="T103" fmla="*/ 7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7" h="80">
                  <a:moveTo>
                    <a:pt x="0" y="79"/>
                  </a:moveTo>
                  <a:lnTo>
                    <a:pt x="0" y="77"/>
                  </a:lnTo>
                  <a:lnTo>
                    <a:pt x="0" y="75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4" y="67"/>
                  </a:lnTo>
                  <a:lnTo>
                    <a:pt x="4" y="65"/>
                  </a:lnTo>
                  <a:lnTo>
                    <a:pt x="6" y="64"/>
                  </a:lnTo>
                  <a:lnTo>
                    <a:pt x="6" y="61"/>
                  </a:lnTo>
                  <a:lnTo>
                    <a:pt x="10" y="61"/>
                  </a:lnTo>
                  <a:lnTo>
                    <a:pt x="10" y="59"/>
                  </a:lnTo>
                  <a:lnTo>
                    <a:pt x="13" y="55"/>
                  </a:lnTo>
                  <a:lnTo>
                    <a:pt x="13" y="52"/>
                  </a:lnTo>
                  <a:lnTo>
                    <a:pt x="14" y="51"/>
                  </a:lnTo>
                  <a:lnTo>
                    <a:pt x="14" y="48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8" y="43"/>
                  </a:lnTo>
                  <a:lnTo>
                    <a:pt x="19" y="40"/>
                  </a:lnTo>
                  <a:lnTo>
                    <a:pt x="19" y="39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25" y="33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7" y="27"/>
                  </a:lnTo>
                  <a:lnTo>
                    <a:pt x="31" y="26"/>
                  </a:lnTo>
                  <a:lnTo>
                    <a:pt x="31" y="22"/>
                  </a:lnTo>
                  <a:lnTo>
                    <a:pt x="32" y="22"/>
                  </a:lnTo>
                  <a:lnTo>
                    <a:pt x="32" y="19"/>
                  </a:lnTo>
                  <a:lnTo>
                    <a:pt x="37" y="19"/>
                  </a:lnTo>
                  <a:lnTo>
                    <a:pt x="37" y="18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41" y="13"/>
                  </a:lnTo>
                  <a:lnTo>
                    <a:pt x="41" y="11"/>
                  </a:lnTo>
                  <a:lnTo>
                    <a:pt x="43" y="11"/>
                  </a:lnTo>
                  <a:lnTo>
                    <a:pt x="43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7" y="7"/>
                  </a:lnTo>
                  <a:lnTo>
                    <a:pt x="77" y="7"/>
                  </a:lnTo>
                  <a:lnTo>
                    <a:pt x="79" y="7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1" y="13"/>
                  </a:lnTo>
                  <a:lnTo>
                    <a:pt x="85" y="13"/>
                  </a:lnTo>
                  <a:lnTo>
                    <a:pt x="85" y="15"/>
                  </a:lnTo>
                  <a:lnTo>
                    <a:pt x="87" y="18"/>
                  </a:lnTo>
                  <a:lnTo>
                    <a:pt x="87" y="18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92" y="22"/>
                  </a:lnTo>
                  <a:lnTo>
                    <a:pt x="92" y="26"/>
                  </a:lnTo>
                  <a:lnTo>
                    <a:pt x="94" y="26"/>
                  </a:lnTo>
                  <a:lnTo>
                    <a:pt x="94" y="27"/>
                  </a:lnTo>
                  <a:lnTo>
                    <a:pt x="97" y="31"/>
                  </a:lnTo>
                  <a:lnTo>
                    <a:pt x="97" y="31"/>
                  </a:lnTo>
                  <a:lnTo>
                    <a:pt x="100" y="33"/>
                  </a:lnTo>
                  <a:lnTo>
                    <a:pt x="101" y="35"/>
                  </a:lnTo>
                  <a:lnTo>
                    <a:pt x="101" y="39"/>
                  </a:lnTo>
                  <a:lnTo>
                    <a:pt x="101" y="39"/>
                  </a:lnTo>
                  <a:lnTo>
                    <a:pt x="106" y="40"/>
                  </a:lnTo>
                  <a:lnTo>
                    <a:pt x="106" y="43"/>
                  </a:lnTo>
                  <a:lnTo>
                    <a:pt x="107" y="46"/>
                  </a:lnTo>
                  <a:lnTo>
                    <a:pt x="110" y="48"/>
                  </a:lnTo>
                  <a:lnTo>
                    <a:pt x="110" y="48"/>
                  </a:lnTo>
                  <a:lnTo>
                    <a:pt x="113" y="51"/>
                  </a:lnTo>
                  <a:lnTo>
                    <a:pt x="113" y="52"/>
                  </a:lnTo>
                  <a:lnTo>
                    <a:pt x="114" y="55"/>
                  </a:lnTo>
                  <a:lnTo>
                    <a:pt x="114" y="59"/>
                  </a:lnTo>
                  <a:lnTo>
                    <a:pt x="118" y="61"/>
                  </a:lnTo>
                  <a:lnTo>
                    <a:pt x="118" y="64"/>
                  </a:lnTo>
                  <a:lnTo>
                    <a:pt x="120" y="65"/>
                  </a:lnTo>
                  <a:lnTo>
                    <a:pt x="120" y="65"/>
                  </a:lnTo>
                  <a:lnTo>
                    <a:pt x="122" y="67"/>
                  </a:lnTo>
                  <a:lnTo>
                    <a:pt x="122" y="71"/>
                  </a:lnTo>
                  <a:lnTo>
                    <a:pt x="126" y="73"/>
                  </a:lnTo>
                  <a:lnTo>
                    <a:pt x="126" y="75"/>
                  </a:lnTo>
                  <a:lnTo>
                    <a:pt x="126" y="77"/>
                  </a:lnTo>
                  <a:lnTo>
                    <a:pt x="126" y="79"/>
                  </a:lnTo>
                </a:path>
              </a:pathLst>
            </a:custGeom>
            <a:noFill/>
            <a:ln w="31234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277813" y="1411288"/>
              <a:ext cx="4294187" cy="2547937"/>
            </a:xfrm>
            <a:custGeom>
              <a:avLst/>
              <a:gdLst>
                <a:gd name="T0" fmla="*/ 0 w 3364"/>
                <a:gd name="T1" fmla="*/ 0 h 2301"/>
                <a:gd name="T2" fmla="*/ 0 w 3364"/>
                <a:gd name="T3" fmla="*/ 2300 h 2301"/>
                <a:gd name="T4" fmla="*/ 3363 w 3364"/>
                <a:gd name="T5" fmla="*/ 2300 h 2301"/>
                <a:gd name="T6" fmla="*/ 3363 w 3364"/>
                <a:gd name="T7" fmla="*/ 0 h 2301"/>
                <a:gd name="T8" fmla="*/ 0 w 3364"/>
                <a:gd name="T9" fmla="*/ 0 h 2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4" h="2301">
                  <a:moveTo>
                    <a:pt x="0" y="0"/>
                  </a:moveTo>
                  <a:lnTo>
                    <a:pt x="0" y="2300"/>
                  </a:lnTo>
                  <a:lnTo>
                    <a:pt x="3363" y="2300"/>
                  </a:lnTo>
                  <a:lnTo>
                    <a:pt x="3363" y="0"/>
                  </a:lnTo>
                  <a:lnTo>
                    <a:pt x="0" y="0"/>
                  </a:lnTo>
                </a:path>
              </a:pathLst>
            </a:custGeom>
            <a:noFill/>
            <a:ln w="31234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771525" y="4203700"/>
              <a:ext cx="1900238" cy="0"/>
            </a:xfrm>
            <a:prstGeom prst="line">
              <a:avLst/>
            </a:prstGeom>
            <a:noFill/>
            <a:ln w="312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693738" y="4183063"/>
              <a:ext cx="106362" cy="44450"/>
            </a:xfrm>
            <a:custGeom>
              <a:avLst/>
              <a:gdLst>
                <a:gd name="T0" fmla="*/ 0 w 83"/>
                <a:gd name="T1" fmla="*/ 20 h 41"/>
                <a:gd name="T2" fmla="*/ 82 w 83"/>
                <a:gd name="T3" fmla="*/ 40 h 41"/>
                <a:gd name="T4" fmla="*/ 60 w 83"/>
                <a:gd name="T5" fmla="*/ 20 h 41"/>
                <a:gd name="T6" fmla="*/ 82 w 83"/>
                <a:gd name="T7" fmla="*/ 0 h 41"/>
                <a:gd name="T8" fmla="*/ 0 w 83"/>
                <a:gd name="T9" fmla="*/ 20 h 41"/>
                <a:gd name="T10" fmla="*/ 0 w 83"/>
                <a:gd name="T1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41">
                  <a:moveTo>
                    <a:pt x="0" y="20"/>
                  </a:moveTo>
                  <a:lnTo>
                    <a:pt x="82" y="40"/>
                  </a:lnTo>
                  <a:lnTo>
                    <a:pt x="60" y="20"/>
                  </a:lnTo>
                  <a:lnTo>
                    <a:pt x="82" y="0"/>
                  </a:lnTo>
                  <a:lnTo>
                    <a:pt x="0" y="20"/>
                  </a:lnTo>
                  <a:lnTo>
                    <a:pt x="0" y="20"/>
                  </a:lnTo>
                </a:path>
              </a:pathLst>
            </a:custGeom>
            <a:solidFill>
              <a:srgbClr val="000000"/>
            </a:solidFill>
            <a:ln w="9366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2647950" y="4183063"/>
              <a:ext cx="106363" cy="44450"/>
            </a:xfrm>
            <a:custGeom>
              <a:avLst/>
              <a:gdLst>
                <a:gd name="T0" fmla="*/ 81 w 82"/>
                <a:gd name="T1" fmla="*/ 20 h 41"/>
                <a:gd name="T2" fmla="*/ 0 w 82"/>
                <a:gd name="T3" fmla="*/ 0 h 41"/>
                <a:gd name="T4" fmla="*/ 21 w 82"/>
                <a:gd name="T5" fmla="*/ 20 h 41"/>
                <a:gd name="T6" fmla="*/ 0 w 82"/>
                <a:gd name="T7" fmla="*/ 40 h 41"/>
                <a:gd name="T8" fmla="*/ 81 w 82"/>
                <a:gd name="T9" fmla="*/ 20 h 41"/>
                <a:gd name="T10" fmla="*/ 81 w 82"/>
                <a:gd name="T1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41">
                  <a:moveTo>
                    <a:pt x="81" y="20"/>
                  </a:moveTo>
                  <a:lnTo>
                    <a:pt x="0" y="0"/>
                  </a:lnTo>
                  <a:lnTo>
                    <a:pt x="21" y="20"/>
                  </a:lnTo>
                  <a:lnTo>
                    <a:pt x="0" y="40"/>
                  </a:lnTo>
                  <a:lnTo>
                    <a:pt x="81" y="20"/>
                  </a:lnTo>
                  <a:lnTo>
                    <a:pt x="81" y="20"/>
                  </a:lnTo>
                </a:path>
              </a:pathLst>
            </a:custGeom>
            <a:solidFill>
              <a:srgbClr val="000000"/>
            </a:solidFill>
            <a:ln w="9366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2493963" y="1981200"/>
              <a:ext cx="773112" cy="363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4032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09575" algn="l" defTabSz="4032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0738" algn="l" defTabSz="4032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30313" algn="l" defTabSz="4032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41475" algn="l" defTabSz="4032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0986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558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130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702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Clr>
                  <a:srgbClr val="104160"/>
                </a:buClr>
                <a:buSzPct val="90000"/>
                <a:buFont typeface="Monotype Sorts" pitchFamily="2" charset="2"/>
                <a:buNone/>
              </a:pPr>
              <a:r>
                <a:rPr lang="en-US" sz="800" dirty="0">
                  <a:solidFill>
                    <a:srgbClr val="006000"/>
                  </a:solidFill>
                  <a:latin typeface="+mj-lt"/>
                </a:rPr>
                <a:t>Solute</a:t>
              </a:r>
              <a:endParaRPr lang="en-US" sz="1050" dirty="0">
                <a:latin typeface="+mj-lt"/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3995738" y="3733800"/>
              <a:ext cx="576262" cy="241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4032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09575" algn="l" defTabSz="4032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0738" algn="l" defTabSz="4032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30313" algn="l" defTabSz="4032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41475" algn="l" defTabSz="4032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0986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558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130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702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Clr>
                  <a:srgbClr val="104160"/>
                </a:buClr>
                <a:buSzPct val="90000"/>
                <a:buFont typeface="Monotype Sorts" pitchFamily="2" charset="2"/>
                <a:buNone/>
              </a:pPr>
              <a:r>
                <a:rPr lang="en-US" sz="800" dirty="0">
                  <a:solidFill>
                    <a:srgbClr val="006000"/>
                  </a:solidFill>
                  <a:latin typeface="+mj-lt"/>
                </a:rPr>
                <a:t>Time</a:t>
              </a:r>
              <a:endParaRPr lang="en-US" sz="1050" dirty="0">
                <a:latin typeface="+mj-lt"/>
              </a:endParaRP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544513" y="2608262"/>
              <a:ext cx="563562" cy="287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4032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09575" algn="l" defTabSz="4032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0738" algn="l" defTabSz="4032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30313" algn="l" defTabSz="4032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41475" algn="l" defTabSz="4032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0986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558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130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702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Clr>
                  <a:srgbClr val="104160"/>
                </a:buClr>
                <a:buSzPct val="90000"/>
                <a:buFont typeface="Monotype Sorts" pitchFamily="2" charset="2"/>
                <a:buNone/>
              </a:pPr>
              <a:r>
                <a:rPr lang="en-US" sz="800" dirty="0">
                  <a:solidFill>
                    <a:srgbClr val="006000"/>
                  </a:solidFill>
                  <a:latin typeface="+mj-lt"/>
                </a:rPr>
                <a:t>Start</a:t>
              </a:r>
              <a:endParaRPr lang="en-US" sz="1050" dirty="0">
                <a:latin typeface="+mj-lt"/>
              </a:endParaRP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963613" y="3200400"/>
              <a:ext cx="900112" cy="212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4032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09575" algn="l" defTabSz="4032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0738" algn="l" defTabSz="4032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30313" algn="l" defTabSz="4032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41475" algn="l" defTabSz="4032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0986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558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130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702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Clr>
                  <a:srgbClr val="104160"/>
                </a:buClr>
                <a:buSzPct val="90000"/>
                <a:buFont typeface="Monotype Sorts" pitchFamily="2" charset="2"/>
                <a:buNone/>
              </a:pPr>
              <a:r>
                <a:rPr lang="en-US" sz="800" dirty="0">
                  <a:solidFill>
                    <a:srgbClr val="006000"/>
                  </a:solidFill>
                  <a:latin typeface="+mj-lt"/>
                </a:rPr>
                <a:t>Inert Gas</a:t>
              </a:r>
              <a:endParaRPr lang="en-US" sz="1050" dirty="0">
                <a:latin typeface="+mj-lt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815975" y="3581400"/>
              <a:ext cx="236538" cy="215900"/>
              <a:chOff x="815975" y="3730625"/>
              <a:chExt cx="236538" cy="215900"/>
            </a:xfrm>
          </p:grpSpPr>
          <p:sp>
            <p:nvSpPr>
              <p:cNvPr id="94" name="Text Box 13"/>
              <p:cNvSpPr txBox="1">
                <a:spLocks noChangeArrowheads="1"/>
              </p:cNvSpPr>
              <p:nvPr/>
            </p:nvSpPr>
            <p:spPr bwMode="auto">
              <a:xfrm>
                <a:off x="815975" y="3730625"/>
                <a:ext cx="50800" cy="174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800" dirty="0">
                    <a:solidFill>
                      <a:srgbClr val="006000"/>
                    </a:solidFill>
                    <a:latin typeface="+mj-lt"/>
                  </a:rPr>
                  <a:t>t</a:t>
                </a:r>
                <a:endParaRPr lang="en-US" sz="1050" dirty="0">
                  <a:latin typeface="+mj-lt"/>
                </a:endParaRPr>
              </a:p>
            </p:txBody>
          </p:sp>
          <p:sp>
            <p:nvSpPr>
              <p:cNvPr id="95" name="Text Box 14"/>
              <p:cNvSpPr txBox="1">
                <a:spLocks noChangeArrowheads="1"/>
              </p:cNvSpPr>
              <p:nvPr/>
            </p:nvSpPr>
            <p:spPr bwMode="auto">
              <a:xfrm>
                <a:off x="898525" y="3770313"/>
                <a:ext cx="153988" cy="176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800" dirty="0">
                    <a:solidFill>
                      <a:srgbClr val="006000"/>
                    </a:solidFill>
                    <a:latin typeface="+mj-lt"/>
                  </a:rPr>
                  <a:t>m</a:t>
                </a:r>
                <a:endParaRPr lang="en-US" sz="1050" dirty="0">
                  <a:latin typeface="+mj-lt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606550" y="3940175"/>
              <a:ext cx="206375" cy="258763"/>
              <a:chOff x="1606550" y="3940175"/>
              <a:chExt cx="206375" cy="258763"/>
            </a:xfrm>
          </p:grpSpPr>
          <p:sp>
            <p:nvSpPr>
              <p:cNvPr id="92" name="Text Box 15"/>
              <p:cNvSpPr txBox="1">
                <a:spLocks noChangeArrowheads="1"/>
              </p:cNvSpPr>
              <p:nvPr/>
            </p:nvSpPr>
            <p:spPr bwMode="auto">
              <a:xfrm>
                <a:off x="1606550" y="3940175"/>
                <a:ext cx="50800" cy="176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800">
                    <a:solidFill>
                      <a:srgbClr val="006000"/>
                    </a:solidFill>
                    <a:latin typeface="+mj-lt"/>
                  </a:rPr>
                  <a:t>t</a:t>
                </a:r>
                <a:endParaRPr lang="en-US" sz="1050">
                  <a:latin typeface="+mj-lt"/>
                </a:endParaRPr>
              </a:p>
            </p:txBody>
          </p:sp>
          <p:sp>
            <p:nvSpPr>
              <p:cNvPr id="93" name="Text Box 16"/>
              <p:cNvSpPr txBox="1">
                <a:spLocks noChangeArrowheads="1"/>
              </p:cNvSpPr>
              <p:nvPr/>
            </p:nvSpPr>
            <p:spPr bwMode="auto">
              <a:xfrm>
                <a:off x="1681163" y="4022725"/>
                <a:ext cx="131762" cy="176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800">
                    <a:solidFill>
                      <a:srgbClr val="006000"/>
                    </a:solidFill>
                    <a:latin typeface="+mj-lt"/>
                  </a:rPr>
                  <a:t>R</a:t>
                </a:r>
                <a:endParaRPr lang="en-US" sz="1050">
                  <a:latin typeface="+mj-lt"/>
                </a:endParaRPr>
              </a:p>
            </p:txBody>
          </p:sp>
        </p:grp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693738" y="3636963"/>
              <a:ext cx="0" cy="563562"/>
            </a:xfrm>
            <a:prstGeom prst="line">
              <a:avLst/>
            </a:prstGeom>
            <a:noFill/>
            <a:ln w="312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693738" y="3036888"/>
              <a:ext cx="0" cy="488950"/>
            </a:xfrm>
            <a:prstGeom prst="line">
              <a:avLst/>
            </a:prstGeom>
            <a:noFill/>
            <a:ln w="312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668338" y="3506788"/>
              <a:ext cx="55562" cy="93662"/>
            </a:xfrm>
            <a:custGeom>
              <a:avLst/>
              <a:gdLst>
                <a:gd name="T0" fmla="*/ 21 w 45"/>
                <a:gd name="T1" fmla="*/ 83 h 84"/>
                <a:gd name="T2" fmla="*/ 44 w 45"/>
                <a:gd name="T3" fmla="*/ 0 h 84"/>
                <a:gd name="T4" fmla="*/ 21 w 45"/>
                <a:gd name="T5" fmla="*/ 20 h 84"/>
                <a:gd name="T6" fmla="*/ 0 w 45"/>
                <a:gd name="T7" fmla="*/ 0 h 84"/>
                <a:gd name="T8" fmla="*/ 21 w 45"/>
                <a:gd name="T9" fmla="*/ 83 h 84"/>
                <a:gd name="T10" fmla="*/ 21 w 45"/>
                <a:gd name="T11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84">
                  <a:moveTo>
                    <a:pt x="21" y="83"/>
                  </a:moveTo>
                  <a:lnTo>
                    <a:pt x="44" y="0"/>
                  </a:lnTo>
                  <a:lnTo>
                    <a:pt x="21" y="20"/>
                  </a:lnTo>
                  <a:lnTo>
                    <a:pt x="0" y="0"/>
                  </a:lnTo>
                  <a:lnTo>
                    <a:pt x="21" y="83"/>
                  </a:lnTo>
                  <a:lnTo>
                    <a:pt x="21" y="83"/>
                  </a:lnTo>
                </a:path>
              </a:pathLst>
            </a:custGeom>
            <a:solidFill>
              <a:srgbClr val="000000"/>
            </a:solidFill>
            <a:ln w="9366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V="1">
              <a:off x="2800350" y="2486025"/>
              <a:ext cx="0" cy="1727200"/>
            </a:xfrm>
            <a:prstGeom prst="line">
              <a:avLst/>
            </a:prstGeom>
            <a:noFill/>
            <a:ln w="312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1389063" y="3929063"/>
              <a:ext cx="1309687" cy="0"/>
            </a:xfrm>
            <a:prstGeom prst="line">
              <a:avLst/>
            </a:prstGeom>
            <a:noFill/>
            <a:ln w="312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309688" y="3911600"/>
              <a:ext cx="107950" cy="41275"/>
            </a:xfrm>
            <a:custGeom>
              <a:avLst/>
              <a:gdLst>
                <a:gd name="T0" fmla="*/ 0 w 83"/>
                <a:gd name="T1" fmla="*/ 19 h 38"/>
                <a:gd name="T2" fmla="*/ 82 w 83"/>
                <a:gd name="T3" fmla="*/ 37 h 38"/>
                <a:gd name="T4" fmla="*/ 65 w 83"/>
                <a:gd name="T5" fmla="*/ 19 h 38"/>
                <a:gd name="T6" fmla="*/ 82 w 83"/>
                <a:gd name="T7" fmla="*/ 0 h 38"/>
                <a:gd name="T8" fmla="*/ 0 w 83"/>
                <a:gd name="T9" fmla="*/ 19 h 38"/>
                <a:gd name="T10" fmla="*/ 0 w 83"/>
                <a:gd name="T1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38">
                  <a:moveTo>
                    <a:pt x="0" y="19"/>
                  </a:moveTo>
                  <a:lnTo>
                    <a:pt x="82" y="37"/>
                  </a:lnTo>
                  <a:lnTo>
                    <a:pt x="65" y="19"/>
                  </a:lnTo>
                  <a:lnTo>
                    <a:pt x="82" y="0"/>
                  </a:lnTo>
                  <a:lnTo>
                    <a:pt x="0" y="19"/>
                  </a:lnTo>
                  <a:lnTo>
                    <a:pt x="0" y="19"/>
                  </a:lnTo>
                </a:path>
              </a:pathLst>
            </a:custGeom>
            <a:solidFill>
              <a:srgbClr val="000000"/>
            </a:solidFill>
            <a:ln w="9366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679700" y="3911600"/>
              <a:ext cx="103188" cy="41275"/>
            </a:xfrm>
            <a:custGeom>
              <a:avLst/>
              <a:gdLst>
                <a:gd name="T0" fmla="*/ 79 w 80"/>
                <a:gd name="T1" fmla="*/ 19 h 38"/>
                <a:gd name="T2" fmla="*/ 0 w 80"/>
                <a:gd name="T3" fmla="*/ 0 h 38"/>
                <a:gd name="T4" fmla="*/ 16 w 80"/>
                <a:gd name="T5" fmla="*/ 19 h 38"/>
                <a:gd name="T6" fmla="*/ 0 w 80"/>
                <a:gd name="T7" fmla="*/ 37 h 38"/>
                <a:gd name="T8" fmla="*/ 79 w 80"/>
                <a:gd name="T9" fmla="*/ 19 h 38"/>
                <a:gd name="T10" fmla="*/ 79 w 80"/>
                <a:gd name="T1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38">
                  <a:moveTo>
                    <a:pt x="79" y="19"/>
                  </a:moveTo>
                  <a:lnTo>
                    <a:pt x="0" y="0"/>
                  </a:lnTo>
                  <a:lnTo>
                    <a:pt x="16" y="19"/>
                  </a:lnTo>
                  <a:lnTo>
                    <a:pt x="0" y="37"/>
                  </a:lnTo>
                  <a:lnTo>
                    <a:pt x="79" y="19"/>
                  </a:lnTo>
                  <a:lnTo>
                    <a:pt x="79" y="19"/>
                  </a:lnTo>
                </a:path>
              </a:pathLst>
            </a:custGeom>
            <a:solidFill>
              <a:srgbClr val="000000"/>
            </a:solidFill>
            <a:ln w="9366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808038" y="3929063"/>
              <a:ext cx="290512" cy="0"/>
            </a:xfrm>
            <a:prstGeom prst="line">
              <a:avLst/>
            </a:prstGeom>
            <a:noFill/>
            <a:ln w="312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731838" y="3911600"/>
              <a:ext cx="107950" cy="41275"/>
            </a:xfrm>
            <a:custGeom>
              <a:avLst/>
              <a:gdLst>
                <a:gd name="T0" fmla="*/ 0 w 84"/>
                <a:gd name="T1" fmla="*/ 19 h 38"/>
                <a:gd name="T2" fmla="*/ 83 w 84"/>
                <a:gd name="T3" fmla="*/ 37 h 38"/>
                <a:gd name="T4" fmla="*/ 63 w 84"/>
                <a:gd name="T5" fmla="*/ 19 h 38"/>
                <a:gd name="T6" fmla="*/ 83 w 84"/>
                <a:gd name="T7" fmla="*/ 0 h 38"/>
                <a:gd name="T8" fmla="*/ 0 w 84"/>
                <a:gd name="T9" fmla="*/ 19 h 38"/>
                <a:gd name="T10" fmla="*/ 0 w 84"/>
                <a:gd name="T1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38">
                  <a:moveTo>
                    <a:pt x="0" y="19"/>
                  </a:moveTo>
                  <a:lnTo>
                    <a:pt x="83" y="37"/>
                  </a:lnTo>
                  <a:lnTo>
                    <a:pt x="63" y="19"/>
                  </a:lnTo>
                  <a:lnTo>
                    <a:pt x="83" y="0"/>
                  </a:lnTo>
                  <a:lnTo>
                    <a:pt x="0" y="19"/>
                  </a:lnTo>
                  <a:lnTo>
                    <a:pt x="0" y="19"/>
                  </a:lnTo>
                </a:path>
              </a:pathLst>
            </a:custGeom>
            <a:solidFill>
              <a:srgbClr val="000000"/>
            </a:solidFill>
            <a:ln w="9366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073150" y="3911600"/>
              <a:ext cx="109538" cy="41275"/>
            </a:xfrm>
            <a:custGeom>
              <a:avLst/>
              <a:gdLst>
                <a:gd name="T0" fmla="*/ 84 w 85"/>
                <a:gd name="T1" fmla="*/ 19 h 38"/>
                <a:gd name="T2" fmla="*/ 0 w 85"/>
                <a:gd name="T3" fmla="*/ 0 h 38"/>
                <a:gd name="T4" fmla="*/ 20 w 85"/>
                <a:gd name="T5" fmla="*/ 19 h 38"/>
                <a:gd name="T6" fmla="*/ 0 w 85"/>
                <a:gd name="T7" fmla="*/ 37 h 38"/>
                <a:gd name="T8" fmla="*/ 84 w 85"/>
                <a:gd name="T9" fmla="*/ 19 h 38"/>
                <a:gd name="T10" fmla="*/ 84 w 85"/>
                <a:gd name="T1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38">
                  <a:moveTo>
                    <a:pt x="84" y="19"/>
                  </a:moveTo>
                  <a:lnTo>
                    <a:pt x="0" y="0"/>
                  </a:lnTo>
                  <a:lnTo>
                    <a:pt x="20" y="19"/>
                  </a:lnTo>
                  <a:lnTo>
                    <a:pt x="0" y="37"/>
                  </a:lnTo>
                  <a:lnTo>
                    <a:pt x="84" y="19"/>
                  </a:lnTo>
                  <a:lnTo>
                    <a:pt x="84" y="19"/>
                  </a:lnTo>
                </a:path>
              </a:pathLst>
            </a:custGeom>
            <a:solidFill>
              <a:srgbClr val="000000"/>
            </a:solidFill>
            <a:ln w="9366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>
                <a:latin typeface="+mj-lt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600200" y="3581400"/>
              <a:ext cx="215900" cy="274638"/>
              <a:chOff x="1781175" y="3651250"/>
              <a:chExt cx="215900" cy="274638"/>
            </a:xfrm>
          </p:grpSpPr>
          <p:sp>
            <p:nvSpPr>
              <p:cNvPr id="89" name="Text Box 17"/>
              <p:cNvSpPr txBox="1">
                <a:spLocks noChangeArrowheads="1"/>
              </p:cNvSpPr>
              <p:nvPr/>
            </p:nvSpPr>
            <p:spPr bwMode="auto">
              <a:xfrm>
                <a:off x="1843088" y="3651250"/>
                <a:ext cx="36512" cy="176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800">
                    <a:solidFill>
                      <a:srgbClr val="006000"/>
                    </a:solidFill>
                    <a:latin typeface="+mj-lt"/>
                  </a:rPr>
                  <a:t>'</a:t>
                </a:r>
                <a:endParaRPr lang="en-US" sz="1050">
                  <a:latin typeface="+mj-lt"/>
                </a:endParaRPr>
              </a:p>
            </p:txBody>
          </p:sp>
          <p:sp>
            <p:nvSpPr>
              <p:cNvPr id="90" name="Text Box 28"/>
              <p:cNvSpPr txBox="1">
                <a:spLocks noChangeArrowheads="1"/>
              </p:cNvSpPr>
              <p:nvPr/>
            </p:nvSpPr>
            <p:spPr bwMode="auto">
              <a:xfrm>
                <a:off x="1781175" y="3671888"/>
                <a:ext cx="52388" cy="176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800" dirty="0">
                    <a:solidFill>
                      <a:srgbClr val="006000"/>
                    </a:solidFill>
                    <a:latin typeface="+mj-lt"/>
                  </a:rPr>
                  <a:t>t</a:t>
                </a:r>
                <a:endParaRPr lang="en-US" sz="1050" dirty="0">
                  <a:latin typeface="+mj-lt"/>
                </a:endParaRPr>
              </a:p>
            </p:txBody>
          </p:sp>
          <p:sp>
            <p:nvSpPr>
              <p:cNvPr id="91" name="Text Box 29"/>
              <p:cNvSpPr txBox="1">
                <a:spLocks noChangeArrowheads="1"/>
              </p:cNvSpPr>
              <p:nvPr/>
            </p:nvSpPr>
            <p:spPr bwMode="auto">
              <a:xfrm>
                <a:off x="1865313" y="3751263"/>
                <a:ext cx="131762" cy="174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800" dirty="0">
                    <a:solidFill>
                      <a:srgbClr val="006000"/>
                    </a:solidFill>
                    <a:latin typeface="+mj-lt"/>
                  </a:rPr>
                  <a:t>R</a:t>
                </a:r>
                <a:endParaRPr lang="en-US" sz="1050" dirty="0">
                  <a:latin typeface="+mj-lt"/>
                </a:endParaRPr>
              </a:p>
            </p:txBody>
          </p:sp>
        </p:grp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V="1">
              <a:off x="1236663" y="3535363"/>
              <a:ext cx="0" cy="392112"/>
            </a:xfrm>
            <a:prstGeom prst="line">
              <a:avLst/>
            </a:prstGeom>
            <a:noFill/>
            <a:ln w="312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581025" y="3625850"/>
              <a:ext cx="579438" cy="0"/>
            </a:xfrm>
            <a:prstGeom prst="line">
              <a:avLst/>
            </a:prstGeom>
            <a:noFill/>
            <a:ln w="312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1309688" y="3625850"/>
              <a:ext cx="711200" cy="0"/>
            </a:xfrm>
            <a:prstGeom prst="line">
              <a:avLst/>
            </a:prstGeom>
            <a:noFill/>
            <a:ln w="312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2743200" y="2486025"/>
              <a:ext cx="107950" cy="42863"/>
            </a:xfrm>
            <a:custGeom>
              <a:avLst/>
              <a:gdLst>
                <a:gd name="T0" fmla="*/ 0 w 85"/>
                <a:gd name="T1" fmla="*/ 37 h 38"/>
                <a:gd name="T2" fmla="*/ 0 w 85"/>
                <a:gd name="T3" fmla="*/ 37 h 38"/>
                <a:gd name="T4" fmla="*/ 1 w 85"/>
                <a:gd name="T5" fmla="*/ 31 h 38"/>
                <a:gd name="T6" fmla="*/ 6 w 85"/>
                <a:gd name="T7" fmla="*/ 27 h 38"/>
                <a:gd name="T8" fmla="*/ 11 w 85"/>
                <a:gd name="T9" fmla="*/ 24 h 38"/>
                <a:gd name="T10" fmla="*/ 12 w 85"/>
                <a:gd name="T11" fmla="*/ 19 h 38"/>
                <a:gd name="T12" fmla="*/ 15 w 85"/>
                <a:gd name="T13" fmla="*/ 16 h 38"/>
                <a:gd name="T14" fmla="*/ 19 w 85"/>
                <a:gd name="T15" fmla="*/ 12 h 38"/>
                <a:gd name="T16" fmla="*/ 22 w 85"/>
                <a:gd name="T17" fmla="*/ 8 h 38"/>
                <a:gd name="T18" fmla="*/ 25 w 85"/>
                <a:gd name="T19" fmla="*/ 6 h 38"/>
                <a:gd name="T20" fmla="*/ 31 w 85"/>
                <a:gd name="T21" fmla="*/ 6 h 38"/>
                <a:gd name="T22" fmla="*/ 33 w 85"/>
                <a:gd name="T23" fmla="*/ 3 h 38"/>
                <a:gd name="T24" fmla="*/ 37 w 85"/>
                <a:gd name="T25" fmla="*/ 3 h 38"/>
                <a:gd name="T26" fmla="*/ 40 w 85"/>
                <a:gd name="T27" fmla="*/ 0 h 38"/>
                <a:gd name="T28" fmla="*/ 46 w 85"/>
                <a:gd name="T29" fmla="*/ 0 h 38"/>
                <a:gd name="T30" fmla="*/ 47 w 85"/>
                <a:gd name="T31" fmla="*/ 3 h 38"/>
                <a:gd name="T32" fmla="*/ 54 w 85"/>
                <a:gd name="T33" fmla="*/ 3 h 38"/>
                <a:gd name="T34" fmla="*/ 55 w 85"/>
                <a:gd name="T35" fmla="*/ 6 h 38"/>
                <a:gd name="T36" fmla="*/ 61 w 85"/>
                <a:gd name="T37" fmla="*/ 6 h 38"/>
                <a:gd name="T38" fmla="*/ 64 w 85"/>
                <a:gd name="T39" fmla="*/ 8 h 38"/>
                <a:gd name="T40" fmla="*/ 66 w 85"/>
                <a:gd name="T41" fmla="*/ 12 h 38"/>
                <a:gd name="T42" fmla="*/ 71 w 85"/>
                <a:gd name="T43" fmla="*/ 16 h 38"/>
                <a:gd name="T44" fmla="*/ 74 w 85"/>
                <a:gd name="T45" fmla="*/ 19 h 38"/>
                <a:gd name="T46" fmla="*/ 75 w 85"/>
                <a:gd name="T47" fmla="*/ 24 h 38"/>
                <a:gd name="T48" fmla="*/ 79 w 85"/>
                <a:gd name="T49" fmla="*/ 27 h 38"/>
                <a:gd name="T50" fmla="*/ 84 w 85"/>
                <a:gd name="T51" fmla="*/ 31 h 38"/>
                <a:gd name="T52" fmla="*/ 84 w 85"/>
                <a:gd name="T53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5" h="38">
                  <a:moveTo>
                    <a:pt x="0" y="37"/>
                  </a:moveTo>
                  <a:lnTo>
                    <a:pt x="0" y="37"/>
                  </a:lnTo>
                  <a:lnTo>
                    <a:pt x="1" y="31"/>
                  </a:lnTo>
                  <a:lnTo>
                    <a:pt x="6" y="27"/>
                  </a:lnTo>
                  <a:lnTo>
                    <a:pt x="11" y="24"/>
                  </a:lnTo>
                  <a:lnTo>
                    <a:pt x="12" y="19"/>
                  </a:lnTo>
                  <a:lnTo>
                    <a:pt x="15" y="16"/>
                  </a:lnTo>
                  <a:lnTo>
                    <a:pt x="19" y="12"/>
                  </a:lnTo>
                  <a:lnTo>
                    <a:pt x="22" y="8"/>
                  </a:lnTo>
                  <a:lnTo>
                    <a:pt x="25" y="6"/>
                  </a:lnTo>
                  <a:lnTo>
                    <a:pt x="31" y="6"/>
                  </a:lnTo>
                  <a:lnTo>
                    <a:pt x="33" y="3"/>
                  </a:lnTo>
                  <a:lnTo>
                    <a:pt x="37" y="3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47" y="3"/>
                  </a:lnTo>
                  <a:lnTo>
                    <a:pt x="54" y="3"/>
                  </a:lnTo>
                  <a:lnTo>
                    <a:pt x="55" y="6"/>
                  </a:lnTo>
                  <a:lnTo>
                    <a:pt x="61" y="6"/>
                  </a:lnTo>
                  <a:lnTo>
                    <a:pt x="64" y="8"/>
                  </a:lnTo>
                  <a:lnTo>
                    <a:pt x="66" y="12"/>
                  </a:lnTo>
                  <a:lnTo>
                    <a:pt x="71" y="16"/>
                  </a:lnTo>
                  <a:lnTo>
                    <a:pt x="74" y="19"/>
                  </a:lnTo>
                  <a:lnTo>
                    <a:pt x="75" y="24"/>
                  </a:lnTo>
                  <a:lnTo>
                    <a:pt x="79" y="27"/>
                  </a:lnTo>
                  <a:lnTo>
                    <a:pt x="84" y="31"/>
                  </a:lnTo>
                  <a:lnTo>
                    <a:pt x="84" y="37"/>
                  </a:lnTo>
                </a:path>
              </a:pathLst>
            </a:custGeom>
            <a:noFill/>
            <a:ln w="31234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>
              <a:off x="3713163" y="3617913"/>
              <a:ext cx="625475" cy="0"/>
            </a:xfrm>
            <a:prstGeom prst="line">
              <a:avLst/>
            </a:prstGeom>
            <a:noFill/>
            <a:ln w="312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>
              <a:off x="3530600" y="3913188"/>
              <a:ext cx="317500" cy="0"/>
            </a:xfrm>
            <a:prstGeom prst="line">
              <a:avLst/>
            </a:prstGeom>
            <a:noFill/>
            <a:ln w="312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3825875" y="3894138"/>
              <a:ext cx="104775" cy="44450"/>
            </a:xfrm>
            <a:custGeom>
              <a:avLst/>
              <a:gdLst>
                <a:gd name="T0" fmla="*/ 82 w 83"/>
                <a:gd name="T1" fmla="*/ 21 h 40"/>
                <a:gd name="T2" fmla="*/ 0 w 83"/>
                <a:gd name="T3" fmla="*/ 0 h 40"/>
                <a:gd name="T4" fmla="*/ 19 w 83"/>
                <a:gd name="T5" fmla="*/ 21 h 40"/>
                <a:gd name="T6" fmla="*/ 0 w 83"/>
                <a:gd name="T7" fmla="*/ 39 h 40"/>
                <a:gd name="T8" fmla="*/ 82 w 83"/>
                <a:gd name="T9" fmla="*/ 21 h 40"/>
                <a:gd name="T10" fmla="*/ 82 w 83"/>
                <a:gd name="T11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40">
                  <a:moveTo>
                    <a:pt x="82" y="21"/>
                  </a:moveTo>
                  <a:lnTo>
                    <a:pt x="0" y="0"/>
                  </a:lnTo>
                  <a:lnTo>
                    <a:pt x="19" y="21"/>
                  </a:lnTo>
                  <a:lnTo>
                    <a:pt x="0" y="39"/>
                  </a:lnTo>
                  <a:lnTo>
                    <a:pt x="82" y="21"/>
                  </a:lnTo>
                  <a:lnTo>
                    <a:pt x="82" y="21"/>
                  </a:lnTo>
                </a:path>
              </a:pathLst>
            </a:custGeom>
            <a:solidFill>
              <a:srgbClr val="000000"/>
            </a:solidFill>
            <a:ln w="9366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 flipH="1">
              <a:off x="2438400" y="2197100"/>
              <a:ext cx="377825" cy="1450975"/>
            </a:xfrm>
            <a:prstGeom prst="line">
              <a:avLst/>
            </a:prstGeom>
            <a:noFill/>
            <a:ln w="312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2770188" y="2203450"/>
              <a:ext cx="339725" cy="1444625"/>
            </a:xfrm>
            <a:prstGeom prst="line">
              <a:avLst/>
            </a:prstGeom>
            <a:noFill/>
            <a:ln w="312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1965325" y="3100388"/>
              <a:ext cx="614363" cy="525462"/>
            </a:xfrm>
            <a:custGeom>
              <a:avLst/>
              <a:gdLst>
                <a:gd name="T0" fmla="*/ 477 w 482"/>
                <a:gd name="T1" fmla="*/ 8 h 476"/>
                <a:gd name="T2" fmla="*/ 475 w 482"/>
                <a:gd name="T3" fmla="*/ 25 h 476"/>
                <a:gd name="T4" fmla="*/ 472 w 482"/>
                <a:gd name="T5" fmla="*/ 39 h 476"/>
                <a:gd name="T6" fmla="*/ 469 w 482"/>
                <a:gd name="T7" fmla="*/ 56 h 476"/>
                <a:gd name="T8" fmla="*/ 463 w 482"/>
                <a:gd name="T9" fmla="*/ 70 h 476"/>
                <a:gd name="T10" fmla="*/ 462 w 482"/>
                <a:gd name="T11" fmla="*/ 84 h 476"/>
                <a:gd name="T12" fmla="*/ 459 w 482"/>
                <a:gd name="T13" fmla="*/ 101 h 476"/>
                <a:gd name="T14" fmla="*/ 454 w 482"/>
                <a:gd name="T15" fmla="*/ 116 h 476"/>
                <a:gd name="T16" fmla="*/ 450 w 482"/>
                <a:gd name="T17" fmla="*/ 132 h 476"/>
                <a:gd name="T18" fmla="*/ 444 w 482"/>
                <a:gd name="T19" fmla="*/ 147 h 476"/>
                <a:gd name="T20" fmla="*/ 444 w 482"/>
                <a:gd name="T21" fmla="*/ 160 h 476"/>
                <a:gd name="T22" fmla="*/ 438 w 482"/>
                <a:gd name="T23" fmla="*/ 178 h 476"/>
                <a:gd name="T24" fmla="*/ 432 w 482"/>
                <a:gd name="T25" fmla="*/ 190 h 476"/>
                <a:gd name="T26" fmla="*/ 428 w 482"/>
                <a:gd name="T27" fmla="*/ 203 h 476"/>
                <a:gd name="T28" fmla="*/ 423 w 482"/>
                <a:gd name="T29" fmla="*/ 215 h 476"/>
                <a:gd name="T30" fmla="*/ 417 w 482"/>
                <a:gd name="T31" fmla="*/ 228 h 476"/>
                <a:gd name="T32" fmla="*/ 413 w 482"/>
                <a:gd name="T33" fmla="*/ 242 h 476"/>
                <a:gd name="T34" fmla="*/ 407 w 482"/>
                <a:gd name="T35" fmla="*/ 255 h 476"/>
                <a:gd name="T36" fmla="*/ 403 w 482"/>
                <a:gd name="T37" fmla="*/ 267 h 476"/>
                <a:gd name="T38" fmla="*/ 393 w 482"/>
                <a:gd name="T39" fmla="*/ 280 h 476"/>
                <a:gd name="T40" fmla="*/ 385 w 482"/>
                <a:gd name="T41" fmla="*/ 294 h 476"/>
                <a:gd name="T42" fmla="*/ 381 w 482"/>
                <a:gd name="T43" fmla="*/ 304 h 476"/>
                <a:gd name="T44" fmla="*/ 373 w 482"/>
                <a:gd name="T45" fmla="*/ 313 h 476"/>
                <a:gd name="T46" fmla="*/ 367 w 482"/>
                <a:gd name="T47" fmla="*/ 325 h 476"/>
                <a:gd name="T48" fmla="*/ 356 w 482"/>
                <a:gd name="T49" fmla="*/ 335 h 476"/>
                <a:gd name="T50" fmla="*/ 348 w 482"/>
                <a:gd name="T51" fmla="*/ 344 h 476"/>
                <a:gd name="T52" fmla="*/ 339 w 482"/>
                <a:gd name="T53" fmla="*/ 356 h 476"/>
                <a:gd name="T54" fmla="*/ 330 w 482"/>
                <a:gd name="T55" fmla="*/ 363 h 476"/>
                <a:gd name="T56" fmla="*/ 321 w 482"/>
                <a:gd name="T57" fmla="*/ 371 h 476"/>
                <a:gd name="T58" fmla="*/ 310 w 482"/>
                <a:gd name="T59" fmla="*/ 381 h 476"/>
                <a:gd name="T60" fmla="*/ 297 w 482"/>
                <a:gd name="T61" fmla="*/ 387 h 476"/>
                <a:gd name="T62" fmla="*/ 288 w 482"/>
                <a:gd name="T63" fmla="*/ 394 h 476"/>
                <a:gd name="T64" fmla="*/ 276 w 482"/>
                <a:gd name="T65" fmla="*/ 400 h 476"/>
                <a:gd name="T66" fmla="*/ 264 w 482"/>
                <a:gd name="T67" fmla="*/ 406 h 476"/>
                <a:gd name="T68" fmla="*/ 252 w 482"/>
                <a:gd name="T69" fmla="*/ 413 h 476"/>
                <a:gd name="T70" fmla="*/ 239 w 482"/>
                <a:gd name="T71" fmla="*/ 419 h 476"/>
                <a:gd name="T72" fmla="*/ 225 w 482"/>
                <a:gd name="T73" fmla="*/ 422 h 476"/>
                <a:gd name="T74" fmla="*/ 212 w 482"/>
                <a:gd name="T75" fmla="*/ 428 h 476"/>
                <a:gd name="T76" fmla="*/ 198 w 482"/>
                <a:gd name="T77" fmla="*/ 431 h 476"/>
                <a:gd name="T78" fmla="*/ 185 w 482"/>
                <a:gd name="T79" fmla="*/ 437 h 476"/>
                <a:gd name="T80" fmla="*/ 173 w 482"/>
                <a:gd name="T81" fmla="*/ 440 h 476"/>
                <a:gd name="T82" fmla="*/ 156 w 482"/>
                <a:gd name="T83" fmla="*/ 444 h 476"/>
                <a:gd name="T84" fmla="*/ 141 w 482"/>
                <a:gd name="T85" fmla="*/ 450 h 476"/>
                <a:gd name="T86" fmla="*/ 128 w 482"/>
                <a:gd name="T87" fmla="*/ 451 h 476"/>
                <a:gd name="T88" fmla="*/ 114 w 482"/>
                <a:gd name="T89" fmla="*/ 453 h 476"/>
                <a:gd name="T90" fmla="*/ 97 w 482"/>
                <a:gd name="T91" fmla="*/ 456 h 476"/>
                <a:gd name="T92" fmla="*/ 84 w 482"/>
                <a:gd name="T93" fmla="*/ 459 h 476"/>
                <a:gd name="T94" fmla="*/ 71 w 482"/>
                <a:gd name="T95" fmla="*/ 464 h 476"/>
                <a:gd name="T96" fmla="*/ 54 w 482"/>
                <a:gd name="T97" fmla="*/ 466 h 476"/>
                <a:gd name="T98" fmla="*/ 39 w 482"/>
                <a:gd name="T99" fmla="*/ 468 h 476"/>
                <a:gd name="T100" fmla="*/ 24 w 482"/>
                <a:gd name="T101" fmla="*/ 472 h 476"/>
                <a:gd name="T102" fmla="*/ 7 w 482"/>
                <a:gd name="T103" fmla="*/ 475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2" h="476">
                  <a:moveTo>
                    <a:pt x="481" y="0"/>
                  </a:moveTo>
                  <a:lnTo>
                    <a:pt x="477" y="8"/>
                  </a:lnTo>
                  <a:lnTo>
                    <a:pt x="477" y="15"/>
                  </a:lnTo>
                  <a:lnTo>
                    <a:pt x="475" y="25"/>
                  </a:lnTo>
                  <a:lnTo>
                    <a:pt x="472" y="31"/>
                  </a:lnTo>
                  <a:lnTo>
                    <a:pt x="472" y="39"/>
                  </a:lnTo>
                  <a:lnTo>
                    <a:pt x="469" y="47"/>
                  </a:lnTo>
                  <a:lnTo>
                    <a:pt x="469" y="56"/>
                  </a:lnTo>
                  <a:lnTo>
                    <a:pt x="468" y="63"/>
                  </a:lnTo>
                  <a:lnTo>
                    <a:pt x="463" y="70"/>
                  </a:lnTo>
                  <a:lnTo>
                    <a:pt x="463" y="76"/>
                  </a:lnTo>
                  <a:lnTo>
                    <a:pt x="462" y="84"/>
                  </a:lnTo>
                  <a:lnTo>
                    <a:pt x="459" y="95"/>
                  </a:lnTo>
                  <a:lnTo>
                    <a:pt x="459" y="101"/>
                  </a:lnTo>
                  <a:lnTo>
                    <a:pt x="456" y="108"/>
                  </a:lnTo>
                  <a:lnTo>
                    <a:pt x="454" y="116"/>
                  </a:lnTo>
                  <a:lnTo>
                    <a:pt x="450" y="123"/>
                  </a:lnTo>
                  <a:lnTo>
                    <a:pt x="450" y="132"/>
                  </a:lnTo>
                  <a:lnTo>
                    <a:pt x="449" y="140"/>
                  </a:lnTo>
                  <a:lnTo>
                    <a:pt x="444" y="147"/>
                  </a:lnTo>
                  <a:lnTo>
                    <a:pt x="444" y="153"/>
                  </a:lnTo>
                  <a:lnTo>
                    <a:pt x="444" y="160"/>
                  </a:lnTo>
                  <a:lnTo>
                    <a:pt x="441" y="168"/>
                  </a:lnTo>
                  <a:lnTo>
                    <a:pt x="438" y="178"/>
                  </a:lnTo>
                  <a:lnTo>
                    <a:pt x="436" y="184"/>
                  </a:lnTo>
                  <a:lnTo>
                    <a:pt x="432" y="190"/>
                  </a:lnTo>
                  <a:lnTo>
                    <a:pt x="431" y="197"/>
                  </a:lnTo>
                  <a:lnTo>
                    <a:pt x="428" y="203"/>
                  </a:lnTo>
                  <a:lnTo>
                    <a:pt x="425" y="210"/>
                  </a:lnTo>
                  <a:lnTo>
                    <a:pt x="423" y="215"/>
                  </a:lnTo>
                  <a:lnTo>
                    <a:pt x="419" y="224"/>
                  </a:lnTo>
                  <a:lnTo>
                    <a:pt x="417" y="228"/>
                  </a:lnTo>
                  <a:lnTo>
                    <a:pt x="416" y="236"/>
                  </a:lnTo>
                  <a:lnTo>
                    <a:pt x="413" y="242"/>
                  </a:lnTo>
                  <a:lnTo>
                    <a:pt x="411" y="250"/>
                  </a:lnTo>
                  <a:lnTo>
                    <a:pt x="407" y="255"/>
                  </a:lnTo>
                  <a:lnTo>
                    <a:pt x="404" y="263"/>
                  </a:lnTo>
                  <a:lnTo>
                    <a:pt x="403" y="267"/>
                  </a:lnTo>
                  <a:lnTo>
                    <a:pt x="397" y="275"/>
                  </a:lnTo>
                  <a:lnTo>
                    <a:pt x="393" y="280"/>
                  </a:lnTo>
                  <a:lnTo>
                    <a:pt x="392" y="286"/>
                  </a:lnTo>
                  <a:lnTo>
                    <a:pt x="385" y="294"/>
                  </a:lnTo>
                  <a:lnTo>
                    <a:pt x="384" y="298"/>
                  </a:lnTo>
                  <a:lnTo>
                    <a:pt x="381" y="304"/>
                  </a:lnTo>
                  <a:lnTo>
                    <a:pt x="378" y="310"/>
                  </a:lnTo>
                  <a:lnTo>
                    <a:pt x="373" y="313"/>
                  </a:lnTo>
                  <a:lnTo>
                    <a:pt x="369" y="319"/>
                  </a:lnTo>
                  <a:lnTo>
                    <a:pt x="367" y="325"/>
                  </a:lnTo>
                  <a:lnTo>
                    <a:pt x="360" y="330"/>
                  </a:lnTo>
                  <a:lnTo>
                    <a:pt x="356" y="335"/>
                  </a:lnTo>
                  <a:lnTo>
                    <a:pt x="353" y="340"/>
                  </a:lnTo>
                  <a:lnTo>
                    <a:pt x="348" y="344"/>
                  </a:lnTo>
                  <a:lnTo>
                    <a:pt x="343" y="351"/>
                  </a:lnTo>
                  <a:lnTo>
                    <a:pt x="339" y="356"/>
                  </a:lnTo>
                  <a:lnTo>
                    <a:pt x="336" y="357"/>
                  </a:lnTo>
                  <a:lnTo>
                    <a:pt x="330" y="363"/>
                  </a:lnTo>
                  <a:lnTo>
                    <a:pt x="325" y="369"/>
                  </a:lnTo>
                  <a:lnTo>
                    <a:pt x="321" y="371"/>
                  </a:lnTo>
                  <a:lnTo>
                    <a:pt x="315" y="375"/>
                  </a:lnTo>
                  <a:lnTo>
                    <a:pt x="310" y="381"/>
                  </a:lnTo>
                  <a:lnTo>
                    <a:pt x="303" y="384"/>
                  </a:lnTo>
                  <a:lnTo>
                    <a:pt x="297" y="387"/>
                  </a:lnTo>
                  <a:lnTo>
                    <a:pt x="291" y="389"/>
                  </a:lnTo>
                  <a:lnTo>
                    <a:pt x="288" y="394"/>
                  </a:lnTo>
                  <a:lnTo>
                    <a:pt x="283" y="396"/>
                  </a:lnTo>
                  <a:lnTo>
                    <a:pt x="276" y="400"/>
                  </a:lnTo>
                  <a:lnTo>
                    <a:pt x="271" y="402"/>
                  </a:lnTo>
                  <a:lnTo>
                    <a:pt x="264" y="406"/>
                  </a:lnTo>
                  <a:lnTo>
                    <a:pt x="256" y="408"/>
                  </a:lnTo>
                  <a:lnTo>
                    <a:pt x="252" y="413"/>
                  </a:lnTo>
                  <a:lnTo>
                    <a:pt x="244" y="415"/>
                  </a:lnTo>
                  <a:lnTo>
                    <a:pt x="239" y="419"/>
                  </a:lnTo>
                  <a:lnTo>
                    <a:pt x="231" y="420"/>
                  </a:lnTo>
                  <a:lnTo>
                    <a:pt x="225" y="422"/>
                  </a:lnTo>
                  <a:lnTo>
                    <a:pt x="219" y="425"/>
                  </a:lnTo>
                  <a:lnTo>
                    <a:pt x="212" y="428"/>
                  </a:lnTo>
                  <a:lnTo>
                    <a:pt x="206" y="431"/>
                  </a:lnTo>
                  <a:lnTo>
                    <a:pt x="198" y="431"/>
                  </a:lnTo>
                  <a:lnTo>
                    <a:pt x="191" y="432"/>
                  </a:lnTo>
                  <a:lnTo>
                    <a:pt x="185" y="437"/>
                  </a:lnTo>
                  <a:lnTo>
                    <a:pt x="179" y="439"/>
                  </a:lnTo>
                  <a:lnTo>
                    <a:pt x="173" y="440"/>
                  </a:lnTo>
                  <a:lnTo>
                    <a:pt x="165" y="440"/>
                  </a:lnTo>
                  <a:lnTo>
                    <a:pt x="156" y="444"/>
                  </a:lnTo>
                  <a:lnTo>
                    <a:pt x="148" y="445"/>
                  </a:lnTo>
                  <a:lnTo>
                    <a:pt x="141" y="450"/>
                  </a:lnTo>
                  <a:lnTo>
                    <a:pt x="135" y="450"/>
                  </a:lnTo>
                  <a:lnTo>
                    <a:pt x="128" y="451"/>
                  </a:lnTo>
                  <a:lnTo>
                    <a:pt x="122" y="453"/>
                  </a:lnTo>
                  <a:lnTo>
                    <a:pt x="114" y="453"/>
                  </a:lnTo>
                  <a:lnTo>
                    <a:pt x="106" y="456"/>
                  </a:lnTo>
                  <a:lnTo>
                    <a:pt x="97" y="456"/>
                  </a:lnTo>
                  <a:lnTo>
                    <a:pt x="90" y="459"/>
                  </a:lnTo>
                  <a:lnTo>
                    <a:pt x="84" y="459"/>
                  </a:lnTo>
                  <a:lnTo>
                    <a:pt x="78" y="462"/>
                  </a:lnTo>
                  <a:lnTo>
                    <a:pt x="71" y="464"/>
                  </a:lnTo>
                  <a:lnTo>
                    <a:pt x="63" y="464"/>
                  </a:lnTo>
                  <a:lnTo>
                    <a:pt x="54" y="466"/>
                  </a:lnTo>
                  <a:lnTo>
                    <a:pt x="47" y="466"/>
                  </a:lnTo>
                  <a:lnTo>
                    <a:pt x="39" y="468"/>
                  </a:lnTo>
                  <a:lnTo>
                    <a:pt x="31" y="468"/>
                  </a:lnTo>
                  <a:lnTo>
                    <a:pt x="24" y="472"/>
                  </a:lnTo>
                  <a:lnTo>
                    <a:pt x="15" y="472"/>
                  </a:lnTo>
                  <a:lnTo>
                    <a:pt x="7" y="475"/>
                  </a:lnTo>
                  <a:lnTo>
                    <a:pt x="0" y="475"/>
                  </a:lnTo>
                </a:path>
              </a:pathLst>
            </a:custGeom>
            <a:noFill/>
            <a:ln w="31234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2978150" y="3071813"/>
              <a:ext cx="750888" cy="552450"/>
            </a:xfrm>
            <a:custGeom>
              <a:avLst/>
              <a:gdLst>
                <a:gd name="T0" fmla="*/ 0 w 588"/>
                <a:gd name="T1" fmla="*/ 11 h 498"/>
                <a:gd name="T2" fmla="*/ 3 w 588"/>
                <a:gd name="T3" fmla="*/ 28 h 498"/>
                <a:gd name="T4" fmla="*/ 7 w 588"/>
                <a:gd name="T5" fmla="*/ 46 h 498"/>
                <a:gd name="T6" fmla="*/ 11 w 588"/>
                <a:gd name="T7" fmla="*/ 64 h 498"/>
                <a:gd name="T8" fmla="*/ 13 w 588"/>
                <a:gd name="T9" fmla="*/ 83 h 498"/>
                <a:gd name="T10" fmla="*/ 16 w 588"/>
                <a:gd name="T11" fmla="*/ 100 h 498"/>
                <a:gd name="T12" fmla="*/ 22 w 588"/>
                <a:gd name="T13" fmla="*/ 117 h 498"/>
                <a:gd name="T14" fmla="*/ 25 w 588"/>
                <a:gd name="T15" fmla="*/ 135 h 498"/>
                <a:gd name="T16" fmla="*/ 26 w 588"/>
                <a:gd name="T17" fmla="*/ 154 h 498"/>
                <a:gd name="T18" fmla="*/ 32 w 588"/>
                <a:gd name="T19" fmla="*/ 169 h 498"/>
                <a:gd name="T20" fmla="*/ 38 w 588"/>
                <a:gd name="T21" fmla="*/ 187 h 498"/>
                <a:gd name="T22" fmla="*/ 38 w 588"/>
                <a:gd name="T23" fmla="*/ 205 h 498"/>
                <a:gd name="T24" fmla="*/ 44 w 588"/>
                <a:gd name="T25" fmla="*/ 222 h 498"/>
                <a:gd name="T26" fmla="*/ 51 w 588"/>
                <a:gd name="T27" fmla="*/ 236 h 498"/>
                <a:gd name="T28" fmla="*/ 54 w 588"/>
                <a:gd name="T29" fmla="*/ 253 h 498"/>
                <a:gd name="T30" fmla="*/ 59 w 588"/>
                <a:gd name="T31" fmla="*/ 269 h 498"/>
                <a:gd name="T32" fmla="*/ 67 w 588"/>
                <a:gd name="T33" fmla="*/ 282 h 498"/>
                <a:gd name="T34" fmla="*/ 71 w 588"/>
                <a:gd name="T35" fmla="*/ 298 h 498"/>
                <a:gd name="T36" fmla="*/ 79 w 588"/>
                <a:gd name="T37" fmla="*/ 313 h 498"/>
                <a:gd name="T38" fmla="*/ 88 w 588"/>
                <a:gd name="T39" fmla="*/ 325 h 498"/>
                <a:gd name="T40" fmla="*/ 96 w 588"/>
                <a:gd name="T41" fmla="*/ 338 h 498"/>
                <a:gd name="T42" fmla="*/ 103 w 588"/>
                <a:gd name="T43" fmla="*/ 352 h 498"/>
                <a:gd name="T44" fmla="*/ 115 w 588"/>
                <a:gd name="T45" fmla="*/ 364 h 498"/>
                <a:gd name="T46" fmla="*/ 123 w 588"/>
                <a:gd name="T47" fmla="*/ 376 h 498"/>
                <a:gd name="T48" fmla="*/ 131 w 588"/>
                <a:gd name="T49" fmla="*/ 385 h 498"/>
                <a:gd name="T50" fmla="*/ 143 w 588"/>
                <a:gd name="T51" fmla="*/ 396 h 498"/>
                <a:gd name="T52" fmla="*/ 156 w 588"/>
                <a:gd name="T53" fmla="*/ 406 h 498"/>
                <a:gd name="T54" fmla="*/ 166 w 588"/>
                <a:gd name="T55" fmla="*/ 414 h 498"/>
                <a:gd name="T56" fmla="*/ 179 w 588"/>
                <a:gd name="T57" fmla="*/ 423 h 498"/>
                <a:gd name="T58" fmla="*/ 193 w 588"/>
                <a:gd name="T59" fmla="*/ 432 h 498"/>
                <a:gd name="T60" fmla="*/ 206 w 588"/>
                <a:gd name="T61" fmla="*/ 436 h 498"/>
                <a:gd name="T62" fmla="*/ 219 w 588"/>
                <a:gd name="T63" fmla="*/ 445 h 498"/>
                <a:gd name="T64" fmla="*/ 235 w 588"/>
                <a:gd name="T65" fmla="*/ 449 h 498"/>
                <a:gd name="T66" fmla="*/ 250 w 588"/>
                <a:gd name="T67" fmla="*/ 454 h 498"/>
                <a:gd name="T68" fmla="*/ 263 w 588"/>
                <a:gd name="T69" fmla="*/ 460 h 498"/>
                <a:gd name="T70" fmla="*/ 281 w 588"/>
                <a:gd name="T71" fmla="*/ 465 h 498"/>
                <a:gd name="T72" fmla="*/ 299 w 588"/>
                <a:gd name="T73" fmla="*/ 470 h 498"/>
                <a:gd name="T74" fmla="*/ 313 w 588"/>
                <a:gd name="T75" fmla="*/ 473 h 498"/>
                <a:gd name="T76" fmla="*/ 332 w 588"/>
                <a:gd name="T77" fmla="*/ 475 h 498"/>
                <a:gd name="T78" fmla="*/ 351 w 588"/>
                <a:gd name="T79" fmla="*/ 478 h 498"/>
                <a:gd name="T80" fmla="*/ 368 w 588"/>
                <a:gd name="T81" fmla="*/ 479 h 498"/>
                <a:gd name="T82" fmla="*/ 385 w 588"/>
                <a:gd name="T83" fmla="*/ 484 h 498"/>
                <a:gd name="T84" fmla="*/ 404 w 588"/>
                <a:gd name="T85" fmla="*/ 485 h 498"/>
                <a:gd name="T86" fmla="*/ 421 w 588"/>
                <a:gd name="T87" fmla="*/ 487 h 498"/>
                <a:gd name="T88" fmla="*/ 441 w 588"/>
                <a:gd name="T89" fmla="*/ 487 h 498"/>
                <a:gd name="T90" fmla="*/ 460 w 588"/>
                <a:gd name="T91" fmla="*/ 491 h 498"/>
                <a:gd name="T92" fmla="*/ 479 w 588"/>
                <a:gd name="T93" fmla="*/ 491 h 498"/>
                <a:gd name="T94" fmla="*/ 498 w 588"/>
                <a:gd name="T95" fmla="*/ 491 h 498"/>
                <a:gd name="T96" fmla="*/ 516 w 588"/>
                <a:gd name="T97" fmla="*/ 491 h 498"/>
                <a:gd name="T98" fmla="*/ 537 w 588"/>
                <a:gd name="T99" fmla="*/ 491 h 498"/>
                <a:gd name="T100" fmla="*/ 558 w 588"/>
                <a:gd name="T101" fmla="*/ 497 h 498"/>
                <a:gd name="T102" fmla="*/ 575 w 588"/>
                <a:gd name="T103" fmla="*/ 49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88" h="498">
                  <a:moveTo>
                    <a:pt x="0" y="0"/>
                  </a:moveTo>
                  <a:lnTo>
                    <a:pt x="0" y="11"/>
                  </a:lnTo>
                  <a:lnTo>
                    <a:pt x="3" y="19"/>
                  </a:lnTo>
                  <a:lnTo>
                    <a:pt x="3" y="28"/>
                  </a:lnTo>
                  <a:lnTo>
                    <a:pt x="7" y="37"/>
                  </a:lnTo>
                  <a:lnTo>
                    <a:pt x="7" y="46"/>
                  </a:lnTo>
                  <a:lnTo>
                    <a:pt x="7" y="54"/>
                  </a:lnTo>
                  <a:lnTo>
                    <a:pt x="11" y="64"/>
                  </a:lnTo>
                  <a:lnTo>
                    <a:pt x="11" y="72"/>
                  </a:lnTo>
                  <a:lnTo>
                    <a:pt x="13" y="83"/>
                  </a:lnTo>
                  <a:lnTo>
                    <a:pt x="16" y="91"/>
                  </a:lnTo>
                  <a:lnTo>
                    <a:pt x="16" y="100"/>
                  </a:lnTo>
                  <a:lnTo>
                    <a:pt x="19" y="109"/>
                  </a:lnTo>
                  <a:lnTo>
                    <a:pt x="22" y="117"/>
                  </a:lnTo>
                  <a:lnTo>
                    <a:pt x="22" y="126"/>
                  </a:lnTo>
                  <a:lnTo>
                    <a:pt x="25" y="135"/>
                  </a:lnTo>
                  <a:lnTo>
                    <a:pt x="26" y="144"/>
                  </a:lnTo>
                  <a:lnTo>
                    <a:pt x="26" y="154"/>
                  </a:lnTo>
                  <a:lnTo>
                    <a:pt x="28" y="160"/>
                  </a:lnTo>
                  <a:lnTo>
                    <a:pt x="32" y="169"/>
                  </a:lnTo>
                  <a:lnTo>
                    <a:pt x="34" y="179"/>
                  </a:lnTo>
                  <a:lnTo>
                    <a:pt x="38" y="187"/>
                  </a:lnTo>
                  <a:lnTo>
                    <a:pt x="38" y="196"/>
                  </a:lnTo>
                  <a:lnTo>
                    <a:pt x="38" y="205"/>
                  </a:lnTo>
                  <a:lnTo>
                    <a:pt x="40" y="213"/>
                  </a:lnTo>
                  <a:lnTo>
                    <a:pt x="44" y="222"/>
                  </a:lnTo>
                  <a:lnTo>
                    <a:pt x="47" y="228"/>
                  </a:lnTo>
                  <a:lnTo>
                    <a:pt x="51" y="236"/>
                  </a:lnTo>
                  <a:lnTo>
                    <a:pt x="52" y="244"/>
                  </a:lnTo>
                  <a:lnTo>
                    <a:pt x="54" y="253"/>
                  </a:lnTo>
                  <a:lnTo>
                    <a:pt x="57" y="261"/>
                  </a:lnTo>
                  <a:lnTo>
                    <a:pt x="59" y="269"/>
                  </a:lnTo>
                  <a:lnTo>
                    <a:pt x="65" y="275"/>
                  </a:lnTo>
                  <a:lnTo>
                    <a:pt x="67" y="282"/>
                  </a:lnTo>
                  <a:lnTo>
                    <a:pt x="70" y="288"/>
                  </a:lnTo>
                  <a:lnTo>
                    <a:pt x="71" y="298"/>
                  </a:lnTo>
                  <a:lnTo>
                    <a:pt x="78" y="305"/>
                  </a:lnTo>
                  <a:lnTo>
                    <a:pt x="79" y="313"/>
                  </a:lnTo>
                  <a:lnTo>
                    <a:pt x="84" y="319"/>
                  </a:lnTo>
                  <a:lnTo>
                    <a:pt x="88" y="325"/>
                  </a:lnTo>
                  <a:lnTo>
                    <a:pt x="91" y="332"/>
                  </a:lnTo>
                  <a:lnTo>
                    <a:pt x="96" y="338"/>
                  </a:lnTo>
                  <a:lnTo>
                    <a:pt x="102" y="346"/>
                  </a:lnTo>
                  <a:lnTo>
                    <a:pt x="103" y="352"/>
                  </a:lnTo>
                  <a:lnTo>
                    <a:pt x="108" y="357"/>
                  </a:lnTo>
                  <a:lnTo>
                    <a:pt x="115" y="364"/>
                  </a:lnTo>
                  <a:lnTo>
                    <a:pt x="119" y="369"/>
                  </a:lnTo>
                  <a:lnTo>
                    <a:pt x="123" y="376"/>
                  </a:lnTo>
                  <a:lnTo>
                    <a:pt x="127" y="381"/>
                  </a:lnTo>
                  <a:lnTo>
                    <a:pt x="131" y="385"/>
                  </a:lnTo>
                  <a:lnTo>
                    <a:pt x="136" y="390"/>
                  </a:lnTo>
                  <a:lnTo>
                    <a:pt x="143" y="396"/>
                  </a:lnTo>
                  <a:lnTo>
                    <a:pt x="150" y="400"/>
                  </a:lnTo>
                  <a:lnTo>
                    <a:pt x="156" y="406"/>
                  </a:lnTo>
                  <a:lnTo>
                    <a:pt x="160" y="410"/>
                  </a:lnTo>
                  <a:lnTo>
                    <a:pt x="166" y="414"/>
                  </a:lnTo>
                  <a:lnTo>
                    <a:pt x="172" y="419"/>
                  </a:lnTo>
                  <a:lnTo>
                    <a:pt x="179" y="423"/>
                  </a:lnTo>
                  <a:lnTo>
                    <a:pt x="185" y="427"/>
                  </a:lnTo>
                  <a:lnTo>
                    <a:pt x="193" y="432"/>
                  </a:lnTo>
                  <a:lnTo>
                    <a:pt x="198" y="433"/>
                  </a:lnTo>
                  <a:lnTo>
                    <a:pt x="206" y="436"/>
                  </a:lnTo>
                  <a:lnTo>
                    <a:pt x="213" y="441"/>
                  </a:lnTo>
                  <a:lnTo>
                    <a:pt x="219" y="445"/>
                  </a:lnTo>
                  <a:lnTo>
                    <a:pt x="226" y="447"/>
                  </a:lnTo>
                  <a:lnTo>
                    <a:pt x="235" y="449"/>
                  </a:lnTo>
                  <a:lnTo>
                    <a:pt x="243" y="453"/>
                  </a:lnTo>
                  <a:lnTo>
                    <a:pt x="250" y="454"/>
                  </a:lnTo>
                  <a:lnTo>
                    <a:pt x="257" y="457"/>
                  </a:lnTo>
                  <a:lnTo>
                    <a:pt x="263" y="460"/>
                  </a:lnTo>
                  <a:lnTo>
                    <a:pt x="273" y="462"/>
                  </a:lnTo>
                  <a:lnTo>
                    <a:pt x="281" y="465"/>
                  </a:lnTo>
                  <a:lnTo>
                    <a:pt x="291" y="466"/>
                  </a:lnTo>
                  <a:lnTo>
                    <a:pt x="299" y="470"/>
                  </a:lnTo>
                  <a:lnTo>
                    <a:pt x="307" y="470"/>
                  </a:lnTo>
                  <a:lnTo>
                    <a:pt x="313" y="473"/>
                  </a:lnTo>
                  <a:lnTo>
                    <a:pt x="324" y="475"/>
                  </a:lnTo>
                  <a:lnTo>
                    <a:pt x="332" y="475"/>
                  </a:lnTo>
                  <a:lnTo>
                    <a:pt x="340" y="478"/>
                  </a:lnTo>
                  <a:lnTo>
                    <a:pt x="351" y="478"/>
                  </a:lnTo>
                  <a:lnTo>
                    <a:pt x="359" y="479"/>
                  </a:lnTo>
                  <a:lnTo>
                    <a:pt x="368" y="479"/>
                  </a:lnTo>
                  <a:lnTo>
                    <a:pt x="376" y="484"/>
                  </a:lnTo>
                  <a:lnTo>
                    <a:pt x="385" y="484"/>
                  </a:lnTo>
                  <a:lnTo>
                    <a:pt x="393" y="485"/>
                  </a:lnTo>
                  <a:lnTo>
                    <a:pt x="404" y="485"/>
                  </a:lnTo>
                  <a:lnTo>
                    <a:pt x="415" y="485"/>
                  </a:lnTo>
                  <a:lnTo>
                    <a:pt x="421" y="487"/>
                  </a:lnTo>
                  <a:lnTo>
                    <a:pt x="432" y="487"/>
                  </a:lnTo>
                  <a:lnTo>
                    <a:pt x="441" y="487"/>
                  </a:lnTo>
                  <a:lnTo>
                    <a:pt x="449" y="491"/>
                  </a:lnTo>
                  <a:lnTo>
                    <a:pt x="460" y="491"/>
                  </a:lnTo>
                  <a:lnTo>
                    <a:pt x="471" y="491"/>
                  </a:lnTo>
                  <a:lnTo>
                    <a:pt x="479" y="491"/>
                  </a:lnTo>
                  <a:lnTo>
                    <a:pt x="488" y="491"/>
                  </a:lnTo>
                  <a:lnTo>
                    <a:pt x="498" y="491"/>
                  </a:lnTo>
                  <a:lnTo>
                    <a:pt x="509" y="491"/>
                  </a:lnTo>
                  <a:lnTo>
                    <a:pt x="516" y="491"/>
                  </a:lnTo>
                  <a:lnTo>
                    <a:pt x="525" y="491"/>
                  </a:lnTo>
                  <a:lnTo>
                    <a:pt x="537" y="491"/>
                  </a:lnTo>
                  <a:lnTo>
                    <a:pt x="548" y="497"/>
                  </a:lnTo>
                  <a:lnTo>
                    <a:pt x="558" y="497"/>
                  </a:lnTo>
                  <a:lnTo>
                    <a:pt x="569" y="497"/>
                  </a:lnTo>
                  <a:lnTo>
                    <a:pt x="575" y="497"/>
                  </a:lnTo>
                  <a:lnTo>
                    <a:pt x="587" y="497"/>
                  </a:lnTo>
                </a:path>
              </a:pathLst>
            </a:custGeom>
            <a:noFill/>
            <a:ln w="31234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41" name="Text Box 42"/>
            <p:cNvSpPr txBox="1">
              <a:spLocks noChangeArrowheads="1"/>
            </p:cNvSpPr>
            <p:nvPr/>
          </p:nvSpPr>
          <p:spPr bwMode="auto">
            <a:xfrm>
              <a:off x="4918171" y="1831975"/>
              <a:ext cx="4038504" cy="448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>
              <a:lvl1pPr algn="l" defTabSz="4032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09575" algn="l" defTabSz="4032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0738" algn="l" defTabSz="4032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30313" algn="l" defTabSz="4032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41475" algn="l" defTabSz="4032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0986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558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130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702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Clr>
                  <a:srgbClr val="104160"/>
                </a:buClr>
                <a:buSzPct val="90000"/>
                <a:buFont typeface="Monotype Sorts" pitchFamily="2" charset="2"/>
                <a:buNone/>
              </a:pPr>
              <a:r>
                <a:rPr lang="en-US" sz="800" dirty="0">
                  <a:solidFill>
                    <a:srgbClr val="000000"/>
                  </a:solidFill>
                  <a:latin typeface="+mj-lt"/>
                </a:rPr>
                <a:t>We would like to know the actual time the component spends in the stationary phase.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42" name="Text Box 43"/>
            <p:cNvSpPr txBox="1">
              <a:spLocks noChangeArrowheads="1"/>
            </p:cNvSpPr>
            <p:nvPr/>
          </p:nvSpPr>
          <p:spPr bwMode="auto">
            <a:xfrm>
              <a:off x="484188" y="4387186"/>
              <a:ext cx="3274970" cy="187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4032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09575" algn="l" defTabSz="4032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0738" algn="l" defTabSz="4032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30313" algn="l" defTabSz="4032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41475" algn="l" defTabSz="4032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0986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558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130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702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Clr>
                  <a:srgbClr val="104160"/>
                </a:buClr>
                <a:buSzPct val="90000"/>
                <a:buFont typeface="Monotype Sorts" pitchFamily="2" charset="2"/>
                <a:buNone/>
              </a:pPr>
              <a:r>
                <a:rPr lang="en-US" sz="700" dirty="0">
                  <a:solidFill>
                    <a:srgbClr val="000000"/>
                  </a:solidFill>
                  <a:latin typeface="+mj-lt"/>
                </a:rPr>
                <a:t>Let's relate “n” to the length of the column.</a:t>
              </a:r>
              <a:endParaRPr lang="en-US" sz="1050" dirty="0">
                <a:latin typeface="+mj-lt"/>
              </a:endParaRPr>
            </a:p>
          </p:txBody>
        </p:sp>
        <p:grpSp>
          <p:nvGrpSpPr>
            <p:cNvPr id="43" name="Group 44"/>
            <p:cNvGrpSpPr>
              <a:grpSpLocks/>
            </p:cNvGrpSpPr>
            <p:nvPr/>
          </p:nvGrpSpPr>
          <p:grpSpPr bwMode="auto">
            <a:xfrm>
              <a:off x="484188" y="4825479"/>
              <a:ext cx="3364458" cy="508521"/>
              <a:chOff x="3196" y="3412"/>
              <a:chExt cx="2331" cy="363"/>
            </a:xfrm>
          </p:grpSpPr>
          <p:sp>
            <p:nvSpPr>
              <p:cNvPr id="84" name="Text Box 45"/>
              <p:cNvSpPr txBox="1">
                <a:spLocks noChangeArrowheads="1"/>
              </p:cNvSpPr>
              <p:nvPr/>
            </p:nvSpPr>
            <p:spPr bwMode="auto">
              <a:xfrm>
                <a:off x="5307" y="3516"/>
                <a:ext cx="220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800" dirty="0">
                    <a:solidFill>
                      <a:srgbClr val="FF0000"/>
                    </a:solidFill>
                    <a:latin typeface="+mj-lt"/>
                  </a:rPr>
                  <a:t>or</a:t>
                </a:r>
                <a:endParaRPr lang="en-US" sz="800" dirty="0">
                  <a:latin typeface="+mj-lt"/>
                </a:endParaRPr>
              </a:p>
            </p:txBody>
          </p:sp>
          <p:sp>
            <p:nvSpPr>
              <p:cNvPr id="85" name="Text Box 46"/>
              <p:cNvSpPr txBox="1">
                <a:spLocks noChangeArrowheads="1"/>
              </p:cNvSpPr>
              <p:nvPr/>
            </p:nvSpPr>
            <p:spPr bwMode="auto">
              <a:xfrm>
                <a:off x="3196" y="3511"/>
                <a:ext cx="1518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800" dirty="0">
                    <a:solidFill>
                      <a:srgbClr val="FF0000"/>
                    </a:solidFill>
                    <a:latin typeface="+mj-lt"/>
                  </a:rPr>
                  <a:t>Plates per meter (N) =</a:t>
                </a:r>
                <a:endParaRPr lang="en-US" sz="800" dirty="0">
                  <a:latin typeface="+mj-lt"/>
                </a:endParaRPr>
              </a:p>
            </p:txBody>
          </p:sp>
          <p:sp>
            <p:nvSpPr>
              <p:cNvPr id="86" name="Text Box 47"/>
              <p:cNvSpPr txBox="1">
                <a:spLocks noChangeArrowheads="1"/>
              </p:cNvSpPr>
              <p:nvPr/>
            </p:nvSpPr>
            <p:spPr bwMode="auto">
              <a:xfrm>
                <a:off x="4745" y="3412"/>
                <a:ext cx="76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800">
                    <a:solidFill>
                      <a:srgbClr val="FF0000"/>
                    </a:solidFill>
                    <a:latin typeface="+mj-lt"/>
                  </a:rPr>
                  <a:t>n</a:t>
                </a:r>
                <a:endParaRPr lang="en-US" sz="800">
                  <a:latin typeface="+mj-lt"/>
                </a:endParaRPr>
              </a:p>
            </p:txBody>
          </p:sp>
          <p:sp>
            <p:nvSpPr>
              <p:cNvPr id="87" name="Text Box 48"/>
              <p:cNvSpPr txBox="1">
                <a:spLocks noChangeArrowheads="1"/>
              </p:cNvSpPr>
              <p:nvPr/>
            </p:nvSpPr>
            <p:spPr bwMode="auto">
              <a:xfrm>
                <a:off x="4750" y="3618"/>
                <a:ext cx="76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800">
                    <a:solidFill>
                      <a:srgbClr val="FF0000"/>
                    </a:solidFill>
                    <a:latin typeface="+mj-lt"/>
                  </a:rPr>
                  <a:t>L</a:t>
                </a:r>
                <a:endParaRPr lang="en-US" sz="800">
                  <a:latin typeface="+mj-lt"/>
                </a:endParaRPr>
              </a:p>
            </p:txBody>
          </p:sp>
          <p:sp>
            <p:nvSpPr>
              <p:cNvPr id="88" name="Line 49"/>
              <p:cNvSpPr>
                <a:spLocks noChangeShapeType="1"/>
              </p:cNvSpPr>
              <p:nvPr/>
            </p:nvSpPr>
            <p:spPr bwMode="auto">
              <a:xfrm>
                <a:off x="4696" y="3600"/>
                <a:ext cx="222" cy="0"/>
              </a:xfrm>
              <a:prstGeom prst="line">
                <a:avLst/>
              </a:prstGeom>
              <a:noFill/>
              <a:ln w="18732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00">
                  <a:latin typeface="+mj-lt"/>
                </a:endParaRPr>
              </a:p>
            </p:txBody>
          </p:sp>
        </p:grpSp>
        <p:grpSp>
          <p:nvGrpSpPr>
            <p:cNvPr id="44" name="Group 50"/>
            <p:cNvGrpSpPr>
              <a:grpSpLocks/>
            </p:cNvGrpSpPr>
            <p:nvPr/>
          </p:nvGrpSpPr>
          <p:grpSpPr bwMode="auto">
            <a:xfrm>
              <a:off x="484188" y="5261338"/>
              <a:ext cx="6145967" cy="469296"/>
              <a:chOff x="3436" y="3839"/>
              <a:chExt cx="3461" cy="335"/>
            </a:xfrm>
          </p:grpSpPr>
          <p:sp>
            <p:nvSpPr>
              <p:cNvPr id="80" name="Text Box 51"/>
              <p:cNvSpPr txBox="1">
                <a:spLocks noChangeArrowheads="1"/>
              </p:cNvSpPr>
              <p:nvPr/>
            </p:nvSpPr>
            <p:spPr bwMode="auto">
              <a:xfrm>
                <a:off x="3436" y="3920"/>
                <a:ext cx="3461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800" dirty="0">
                    <a:solidFill>
                      <a:srgbClr val="FF0000"/>
                    </a:solidFill>
                    <a:latin typeface="+mj-lt"/>
                  </a:rPr>
                  <a:t>Height </a:t>
                </a:r>
                <a:r>
                  <a:rPr lang="en-US" sz="900" dirty="0">
                    <a:solidFill>
                      <a:srgbClr val="FF0000"/>
                    </a:solidFill>
                    <a:latin typeface="+mj-lt"/>
                  </a:rPr>
                  <a:t>equivalent</a:t>
                </a:r>
                <a:r>
                  <a:rPr lang="en-US" sz="800" dirty="0">
                    <a:solidFill>
                      <a:srgbClr val="FF0000"/>
                    </a:solidFill>
                    <a:latin typeface="+mj-lt"/>
                  </a:rPr>
                  <a:t> to a theoretical plate (HETP) =</a:t>
                </a:r>
                <a:endParaRPr lang="en-US" sz="1100" dirty="0">
                  <a:latin typeface="+mj-lt"/>
                </a:endParaRPr>
              </a:p>
            </p:txBody>
          </p:sp>
          <p:sp>
            <p:nvSpPr>
              <p:cNvPr id="81" name="Text Box 52"/>
              <p:cNvSpPr txBox="1">
                <a:spLocks noChangeArrowheads="1"/>
              </p:cNvSpPr>
              <p:nvPr/>
            </p:nvSpPr>
            <p:spPr bwMode="auto">
              <a:xfrm>
                <a:off x="6177" y="4017"/>
                <a:ext cx="76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800">
                    <a:solidFill>
                      <a:srgbClr val="FF0000"/>
                    </a:solidFill>
                    <a:latin typeface="+mj-lt"/>
                  </a:rPr>
                  <a:t>n</a:t>
                </a:r>
                <a:endParaRPr lang="en-US" sz="1100">
                  <a:latin typeface="+mj-lt"/>
                </a:endParaRPr>
              </a:p>
            </p:txBody>
          </p:sp>
          <p:sp>
            <p:nvSpPr>
              <p:cNvPr id="82" name="Text Box 53"/>
              <p:cNvSpPr txBox="1">
                <a:spLocks noChangeArrowheads="1"/>
              </p:cNvSpPr>
              <p:nvPr/>
            </p:nvSpPr>
            <p:spPr bwMode="auto">
              <a:xfrm>
                <a:off x="6173" y="3839"/>
                <a:ext cx="77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800" dirty="0">
                    <a:solidFill>
                      <a:srgbClr val="FF0000"/>
                    </a:solidFill>
                    <a:latin typeface="+mj-lt"/>
                  </a:rPr>
                  <a:t>L</a:t>
                </a:r>
                <a:endParaRPr lang="en-US" sz="1100" dirty="0">
                  <a:latin typeface="+mj-lt"/>
                </a:endParaRPr>
              </a:p>
            </p:txBody>
          </p:sp>
          <p:sp>
            <p:nvSpPr>
              <p:cNvPr id="83" name="Line 54"/>
              <p:cNvSpPr>
                <a:spLocks noChangeShapeType="1"/>
              </p:cNvSpPr>
              <p:nvPr/>
            </p:nvSpPr>
            <p:spPr bwMode="auto">
              <a:xfrm>
                <a:off x="6102" y="4020"/>
                <a:ext cx="219" cy="0"/>
              </a:xfrm>
              <a:prstGeom prst="line">
                <a:avLst/>
              </a:prstGeom>
              <a:noFill/>
              <a:ln w="18732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100">
                  <a:latin typeface="+mj-lt"/>
                </a:endParaRPr>
              </a:p>
            </p:txBody>
          </p:sp>
        </p:grpSp>
        <p:sp>
          <p:nvSpPr>
            <p:cNvPr id="45" name="Text Box 55"/>
            <p:cNvSpPr txBox="1">
              <a:spLocks noChangeArrowheads="1"/>
            </p:cNvSpPr>
            <p:nvPr/>
          </p:nvSpPr>
          <p:spPr bwMode="auto">
            <a:xfrm>
              <a:off x="1012456" y="5866519"/>
              <a:ext cx="7065217" cy="386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4032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09575" algn="l" defTabSz="4032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0738" algn="l" defTabSz="4032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30313" algn="l" defTabSz="4032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41475" algn="l" defTabSz="4032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0986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558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130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702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Clr>
                  <a:srgbClr val="104160"/>
                </a:buClr>
                <a:buSzPct val="90000"/>
                <a:buFont typeface="Monotype Sorts" pitchFamily="2" charset="2"/>
                <a:buNone/>
              </a:pPr>
              <a:r>
                <a:rPr lang="en-US" sz="800" dirty="0">
                  <a:solidFill>
                    <a:srgbClr val="000000"/>
                  </a:solidFill>
                  <a:latin typeface="+mj-lt"/>
                </a:rPr>
                <a:t>Thus, the more efficient the column, the bigger the "N" the smaller the "HETP“.</a:t>
              </a:r>
              <a:endParaRPr lang="en-US" sz="1100" dirty="0">
                <a:latin typeface="+mj-lt"/>
              </a:endParaRPr>
            </a:p>
          </p:txBody>
        </p:sp>
        <p:grpSp>
          <p:nvGrpSpPr>
            <p:cNvPr id="46" name="Group 56"/>
            <p:cNvGrpSpPr>
              <a:grpSpLocks/>
            </p:cNvGrpSpPr>
            <p:nvPr/>
          </p:nvGrpSpPr>
          <p:grpSpPr bwMode="auto">
            <a:xfrm>
              <a:off x="4987452" y="2504399"/>
              <a:ext cx="3712306" cy="637402"/>
              <a:chOff x="3436" y="2329"/>
              <a:chExt cx="2572" cy="455"/>
            </a:xfrm>
          </p:grpSpPr>
          <p:sp>
            <p:nvSpPr>
              <p:cNvPr id="55" name="Text Box 57"/>
              <p:cNvSpPr txBox="1">
                <a:spLocks noChangeArrowheads="1"/>
              </p:cNvSpPr>
              <p:nvPr/>
            </p:nvSpPr>
            <p:spPr bwMode="auto">
              <a:xfrm>
                <a:off x="4958" y="2469"/>
                <a:ext cx="526" cy="2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700">
                    <a:solidFill>
                      <a:srgbClr val="FF0000"/>
                    </a:solidFill>
                    <a:latin typeface="+mj-lt"/>
                  </a:rPr>
                  <a:t>n = 5.545</a:t>
                </a:r>
                <a:endParaRPr lang="en-US" sz="1050">
                  <a:latin typeface="+mj-lt"/>
                </a:endParaRPr>
              </a:p>
            </p:txBody>
          </p:sp>
          <p:sp>
            <p:nvSpPr>
              <p:cNvPr id="56" name="Freeform 58"/>
              <p:cNvSpPr>
                <a:spLocks/>
              </p:cNvSpPr>
              <p:nvPr/>
            </p:nvSpPr>
            <p:spPr bwMode="auto">
              <a:xfrm>
                <a:off x="5546" y="2396"/>
                <a:ext cx="67" cy="320"/>
              </a:xfrm>
              <a:custGeom>
                <a:avLst/>
                <a:gdLst>
                  <a:gd name="T0" fmla="*/ 47 w 67"/>
                  <a:gd name="T1" fmla="*/ 319 h 320"/>
                  <a:gd name="T2" fmla="*/ 47 w 67"/>
                  <a:gd name="T3" fmla="*/ 319 h 320"/>
                  <a:gd name="T4" fmla="*/ 38 w 67"/>
                  <a:gd name="T5" fmla="*/ 306 h 320"/>
                  <a:gd name="T6" fmla="*/ 31 w 67"/>
                  <a:gd name="T7" fmla="*/ 299 h 320"/>
                  <a:gd name="T8" fmla="*/ 24 w 67"/>
                  <a:gd name="T9" fmla="*/ 285 h 320"/>
                  <a:gd name="T10" fmla="*/ 20 w 67"/>
                  <a:gd name="T11" fmla="*/ 271 h 320"/>
                  <a:gd name="T12" fmla="*/ 15 w 67"/>
                  <a:gd name="T13" fmla="*/ 259 h 320"/>
                  <a:gd name="T14" fmla="*/ 11 w 67"/>
                  <a:gd name="T15" fmla="*/ 246 h 320"/>
                  <a:gd name="T16" fmla="*/ 6 w 67"/>
                  <a:gd name="T17" fmla="*/ 233 h 320"/>
                  <a:gd name="T18" fmla="*/ 4 w 67"/>
                  <a:gd name="T19" fmla="*/ 219 h 320"/>
                  <a:gd name="T20" fmla="*/ 2 w 67"/>
                  <a:gd name="T21" fmla="*/ 204 h 320"/>
                  <a:gd name="T22" fmla="*/ 0 w 67"/>
                  <a:gd name="T23" fmla="*/ 190 h 320"/>
                  <a:gd name="T24" fmla="*/ 0 w 67"/>
                  <a:gd name="T25" fmla="*/ 176 h 320"/>
                  <a:gd name="T26" fmla="*/ 0 w 67"/>
                  <a:gd name="T27" fmla="*/ 163 h 320"/>
                  <a:gd name="T28" fmla="*/ 0 w 67"/>
                  <a:gd name="T29" fmla="*/ 146 h 320"/>
                  <a:gd name="T30" fmla="*/ 2 w 67"/>
                  <a:gd name="T31" fmla="*/ 133 h 320"/>
                  <a:gd name="T32" fmla="*/ 4 w 67"/>
                  <a:gd name="T33" fmla="*/ 119 h 320"/>
                  <a:gd name="T34" fmla="*/ 6 w 67"/>
                  <a:gd name="T35" fmla="*/ 107 h 320"/>
                  <a:gd name="T36" fmla="*/ 11 w 67"/>
                  <a:gd name="T37" fmla="*/ 93 h 320"/>
                  <a:gd name="T38" fmla="*/ 15 w 67"/>
                  <a:gd name="T39" fmla="*/ 80 h 320"/>
                  <a:gd name="T40" fmla="*/ 20 w 67"/>
                  <a:gd name="T41" fmla="*/ 65 h 320"/>
                  <a:gd name="T42" fmla="*/ 26 w 67"/>
                  <a:gd name="T43" fmla="*/ 55 h 320"/>
                  <a:gd name="T44" fmla="*/ 34 w 67"/>
                  <a:gd name="T45" fmla="*/ 41 h 320"/>
                  <a:gd name="T46" fmla="*/ 40 w 67"/>
                  <a:gd name="T47" fmla="*/ 29 h 320"/>
                  <a:gd name="T48" fmla="*/ 48 w 67"/>
                  <a:gd name="T49" fmla="*/ 18 h 320"/>
                  <a:gd name="T50" fmla="*/ 55 w 67"/>
                  <a:gd name="T51" fmla="*/ 10 h 320"/>
                  <a:gd name="T52" fmla="*/ 66 w 67"/>
                  <a:gd name="T53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7" h="320">
                    <a:moveTo>
                      <a:pt x="47" y="319"/>
                    </a:moveTo>
                    <a:lnTo>
                      <a:pt x="47" y="319"/>
                    </a:lnTo>
                    <a:lnTo>
                      <a:pt x="38" y="306"/>
                    </a:lnTo>
                    <a:lnTo>
                      <a:pt x="31" y="299"/>
                    </a:lnTo>
                    <a:lnTo>
                      <a:pt x="24" y="285"/>
                    </a:lnTo>
                    <a:lnTo>
                      <a:pt x="20" y="271"/>
                    </a:lnTo>
                    <a:lnTo>
                      <a:pt x="15" y="259"/>
                    </a:lnTo>
                    <a:lnTo>
                      <a:pt x="11" y="246"/>
                    </a:lnTo>
                    <a:lnTo>
                      <a:pt x="6" y="233"/>
                    </a:lnTo>
                    <a:lnTo>
                      <a:pt x="4" y="219"/>
                    </a:lnTo>
                    <a:lnTo>
                      <a:pt x="2" y="204"/>
                    </a:lnTo>
                    <a:lnTo>
                      <a:pt x="0" y="190"/>
                    </a:lnTo>
                    <a:lnTo>
                      <a:pt x="0" y="176"/>
                    </a:lnTo>
                    <a:lnTo>
                      <a:pt x="0" y="163"/>
                    </a:lnTo>
                    <a:lnTo>
                      <a:pt x="0" y="146"/>
                    </a:lnTo>
                    <a:lnTo>
                      <a:pt x="2" y="133"/>
                    </a:lnTo>
                    <a:lnTo>
                      <a:pt x="4" y="119"/>
                    </a:lnTo>
                    <a:lnTo>
                      <a:pt x="6" y="107"/>
                    </a:lnTo>
                    <a:lnTo>
                      <a:pt x="11" y="93"/>
                    </a:lnTo>
                    <a:lnTo>
                      <a:pt x="15" y="80"/>
                    </a:lnTo>
                    <a:lnTo>
                      <a:pt x="20" y="65"/>
                    </a:lnTo>
                    <a:lnTo>
                      <a:pt x="26" y="55"/>
                    </a:lnTo>
                    <a:lnTo>
                      <a:pt x="34" y="41"/>
                    </a:lnTo>
                    <a:lnTo>
                      <a:pt x="40" y="29"/>
                    </a:lnTo>
                    <a:lnTo>
                      <a:pt x="48" y="18"/>
                    </a:lnTo>
                    <a:lnTo>
                      <a:pt x="55" y="10"/>
                    </a:lnTo>
                    <a:lnTo>
                      <a:pt x="66" y="0"/>
                    </a:lnTo>
                  </a:path>
                </a:pathLst>
              </a:custGeom>
              <a:noFill/>
              <a:ln w="18732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900">
                  <a:latin typeface="+mj-lt"/>
                </a:endParaRPr>
              </a:p>
            </p:txBody>
          </p:sp>
          <p:sp>
            <p:nvSpPr>
              <p:cNvPr id="57" name="Text Box 59"/>
              <p:cNvSpPr txBox="1">
                <a:spLocks noChangeArrowheads="1"/>
              </p:cNvSpPr>
              <p:nvPr/>
            </p:nvSpPr>
            <p:spPr bwMode="auto">
              <a:xfrm>
                <a:off x="5659" y="2340"/>
                <a:ext cx="38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700">
                    <a:solidFill>
                      <a:srgbClr val="FF0000"/>
                    </a:solidFill>
                    <a:latin typeface="+mj-lt"/>
                  </a:rPr>
                  <a:t>t</a:t>
                </a:r>
                <a:endParaRPr lang="en-US" sz="1050">
                  <a:latin typeface="+mj-lt"/>
                </a:endParaRPr>
              </a:p>
            </p:txBody>
          </p:sp>
          <p:sp>
            <p:nvSpPr>
              <p:cNvPr id="58" name="Text Box 60"/>
              <p:cNvSpPr txBox="1">
                <a:spLocks noChangeArrowheads="1"/>
              </p:cNvSpPr>
              <p:nvPr/>
            </p:nvSpPr>
            <p:spPr bwMode="auto">
              <a:xfrm>
                <a:off x="5714" y="2410"/>
                <a:ext cx="100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700">
                    <a:solidFill>
                      <a:srgbClr val="FF0000"/>
                    </a:solidFill>
                    <a:latin typeface="+mj-lt"/>
                  </a:rPr>
                  <a:t>R</a:t>
                </a:r>
                <a:endParaRPr lang="en-US" sz="1050">
                  <a:latin typeface="+mj-lt"/>
                </a:endParaRPr>
              </a:p>
            </p:txBody>
          </p:sp>
          <p:sp>
            <p:nvSpPr>
              <p:cNvPr id="59" name="Text Box 61"/>
              <p:cNvSpPr txBox="1">
                <a:spLocks noChangeArrowheads="1"/>
              </p:cNvSpPr>
              <p:nvPr/>
            </p:nvSpPr>
            <p:spPr bwMode="auto">
              <a:xfrm>
                <a:off x="5793" y="2329"/>
                <a:ext cx="26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700">
                    <a:solidFill>
                      <a:srgbClr val="FF0000"/>
                    </a:solidFill>
                    <a:latin typeface="+mj-lt"/>
                  </a:rPr>
                  <a:t>'</a:t>
                </a:r>
                <a:endParaRPr lang="en-US" sz="1050">
                  <a:latin typeface="+mj-lt"/>
                </a:endParaRPr>
              </a:p>
            </p:txBody>
          </p:sp>
          <p:sp>
            <p:nvSpPr>
              <p:cNvPr id="60" name="Line 62"/>
              <p:cNvSpPr>
                <a:spLocks noChangeShapeType="1"/>
              </p:cNvSpPr>
              <p:nvPr/>
            </p:nvSpPr>
            <p:spPr bwMode="auto">
              <a:xfrm>
                <a:off x="5618" y="2577"/>
                <a:ext cx="237" cy="0"/>
              </a:xfrm>
              <a:prstGeom prst="line">
                <a:avLst/>
              </a:prstGeom>
              <a:noFill/>
              <a:ln w="18732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>
                  <a:latin typeface="+mj-lt"/>
                </a:endParaRPr>
              </a:p>
            </p:txBody>
          </p:sp>
          <p:sp>
            <p:nvSpPr>
              <p:cNvPr id="61" name="Text Box 63"/>
              <p:cNvSpPr txBox="1">
                <a:spLocks noChangeArrowheads="1"/>
              </p:cNvSpPr>
              <p:nvPr/>
            </p:nvSpPr>
            <p:spPr bwMode="auto">
              <a:xfrm>
                <a:off x="5635" y="2599"/>
                <a:ext cx="130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700">
                    <a:solidFill>
                      <a:srgbClr val="FF0000"/>
                    </a:solidFill>
                    <a:latin typeface="+mj-lt"/>
                  </a:rPr>
                  <a:t>W</a:t>
                </a:r>
                <a:endParaRPr lang="en-US" sz="1050">
                  <a:latin typeface="+mj-lt"/>
                </a:endParaRPr>
              </a:p>
            </p:txBody>
          </p:sp>
          <p:sp>
            <p:nvSpPr>
              <p:cNvPr id="62" name="Text Box 64"/>
              <p:cNvSpPr txBox="1">
                <a:spLocks noChangeArrowheads="1"/>
              </p:cNvSpPr>
              <p:nvPr/>
            </p:nvSpPr>
            <p:spPr bwMode="auto">
              <a:xfrm>
                <a:off x="5767" y="2627"/>
                <a:ext cx="76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700">
                    <a:solidFill>
                      <a:srgbClr val="FF0000"/>
                    </a:solidFill>
                    <a:latin typeface="+mj-lt"/>
                  </a:rPr>
                  <a:t>h</a:t>
                </a:r>
                <a:endParaRPr lang="en-US" sz="1050">
                  <a:latin typeface="+mj-lt"/>
                </a:endParaRPr>
              </a:p>
            </p:txBody>
          </p:sp>
          <p:sp>
            <p:nvSpPr>
              <p:cNvPr id="63" name="Freeform 65"/>
              <p:cNvSpPr>
                <a:spLocks/>
              </p:cNvSpPr>
              <p:nvPr/>
            </p:nvSpPr>
            <p:spPr bwMode="auto">
              <a:xfrm>
                <a:off x="5865" y="2398"/>
                <a:ext cx="61" cy="326"/>
              </a:xfrm>
              <a:custGeom>
                <a:avLst/>
                <a:gdLst>
                  <a:gd name="T0" fmla="*/ 0 w 61"/>
                  <a:gd name="T1" fmla="*/ 0 h 326"/>
                  <a:gd name="T2" fmla="*/ 0 w 61"/>
                  <a:gd name="T3" fmla="*/ 0 h 326"/>
                  <a:gd name="T4" fmla="*/ 7 w 61"/>
                  <a:gd name="T5" fmla="*/ 12 h 326"/>
                  <a:gd name="T6" fmla="*/ 14 w 61"/>
                  <a:gd name="T7" fmla="*/ 25 h 326"/>
                  <a:gd name="T8" fmla="*/ 24 w 61"/>
                  <a:gd name="T9" fmla="*/ 35 h 326"/>
                  <a:gd name="T10" fmla="*/ 30 w 61"/>
                  <a:gd name="T11" fmla="*/ 46 h 326"/>
                  <a:gd name="T12" fmla="*/ 35 w 61"/>
                  <a:gd name="T13" fmla="*/ 60 h 326"/>
                  <a:gd name="T14" fmla="*/ 41 w 61"/>
                  <a:gd name="T15" fmla="*/ 73 h 326"/>
                  <a:gd name="T16" fmla="*/ 46 w 61"/>
                  <a:gd name="T17" fmla="*/ 84 h 326"/>
                  <a:gd name="T18" fmla="*/ 49 w 61"/>
                  <a:gd name="T19" fmla="*/ 98 h 326"/>
                  <a:gd name="T20" fmla="*/ 53 w 61"/>
                  <a:gd name="T21" fmla="*/ 115 h 326"/>
                  <a:gd name="T22" fmla="*/ 56 w 61"/>
                  <a:gd name="T23" fmla="*/ 128 h 326"/>
                  <a:gd name="T24" fmla="*/ 56 w 61"/>
                  <a:gd name="T25" fmla="*/ 142 h 326"/>
                  <a:gd name="T26" fmla="*/ 60 w 61"/>
                  <a:gd name="T27" fmla="*/ 156 h 326"/>
                  <a:gd name="T28" fmla="*/ 60 w 61"/>
                  <a:gd name="T29" fmla="*/ 170 h 326"/>
                  <a:gd name="T30" fmla="*/ 60 w 61"/>
                  <a:gd name="T31" fmla="*/ 184 h 326"/>
                  <a:gd name="T32" fmla="*/ 56 w 61"/>
                  <a:gd name="T33" fmla="*/ 198 h 326"/>
                  <a:gd name="T34" fmla="*/ 56 w 61"/>
                  <a:gd name="T35" fmla="*/ 212 h 326"/>
                  <a:gd name="T36" fmla="*/ 53 w 61"/>
                  <a:gd name="T37" fmla="*/ 225 h 326"/>
                  <a:gd name="T38" fmla="*/ 49 w 61"/>
                  <a:gd name="T39" fmla="*/ 239 h 326"/>
                  <a:gd name="T40" fmla="*/ 46 w 61"/>
                  <a:gd name="T41" fmla="*/ 253 h 326"/>
                  <a:gd name="T42" fmla="*/ 41 w 61"/>
                  <a:gd name="T43" fmla="*/ 266 h 326"/>
                  <a:gd name="T44" fmla="*/ 37 w 61"/>
                  <a:gd name="T45" fmla="*/ 280 h 326"/>
                  <a:gd name="T46" fmla="*/ 30 w 61"/>
                  <a:gd name="T47" fmla="*/ 290 h 326"/>
                  <a:gd name="T48" fmla="*/ 24 w 61"/>
                  <a:gd name="T49" fmla="*/ 301 h 326"/>
                  <a:gd name="T50" fmla="*/ 14 w 61"/>
                  <a:gd name="T51" fmla="*/ 312 h 326"/>
                  <a:gd name="T52" fmla="*/ 7 w 61"/>
                  <a:gd name="T53" fmla="*/ 325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1" h="326">
                    <a:moveTo>
                      <a:pt x="0" y="0"/>
                    </a:moveTo>
                    <a:lnTo>
                      <a:pt x="0" y="0"/>
                    </a:lnTo>
                    <a:lnTo>
                      <a:pt x="7" y="12"/>
                    </a:lnTo>
                    <a:lnTo>
                      <a:pt x="14" y="25"/>
                    </a:lnTo>
                    <a:lnTo>
                      <a:pt x="24" y="35"/>
                    </a:lnTo>
                    <a:lnTo>
                      <a:pt x="30" y="46"/>
                    </a:lnTo>
                    <a:lnTo>
                      <a:pt x="35" y="60"/>
                    </a:lnTo>
                    <a:lnTo>
                      <a:pt x="41" y="73"/>
                    </a:lnTo>
                    <a:lnTo>
                      <a:pt x="46" y="84"/>
                    </a:lnTo>
                    <a:lnTo>
                      <a:pt x="49" y="98"/>
                    </a:lnTo>
                    <a:lnTo>
                      <a:pt x="53" y="115"/>
                    </a:lnTo>
                    <a:lnTo>
                      <a:pt x="56" y="128"/>
                    </a:lnTo>
                    <a:lnTo>
                      <a:pt x="56" y="142"/>
                    </a:lnTo>
                    <a:lnTo>
                      <a:pt x="60" y="156"/>
                    </a:lnTo>
                    <a:lnTo>
                      <a:pt x="60" y="170"/>
                    </a:lnTo>
                    <a:lnTo>
                      <a:pt x="60" y="184"/>
                    </a:lnTo>
                    <a:lnTo>
                      <a:pt x="56" y="198"/>
                    </a:lnTo>
                    <a:lnTo>
                      <a:pt x="56" y="212"/>
                    </a:lnTo>
                    <a:lnTo>
                      <a:pt x="53" y="225"/>
                    </a:lnTo>
                    <a:lnTo>
                      <a:pt x="49" y="239"/>
                    </a:lnTo>
                    <a:lnTo>
                      <a:pt x="46" y="253"/>
                    </a:lnTo>
                    <a:lnTo>
                      <a:pt x="41" y="266"/>
                    </a:lnTo>
                    <a:lnTo>
                      <a:pt x="37" y="280"/>
                    </a:lnTo>
                    <a:lnTo>
                      <a:pt x="30" y="290"/>
                    </a:lnTo>
                    <a:lnTo>
                      <a:pt x="24" y="301"/>
                    </a:lnTo>
                    <a:lnTo>
                      <a:pt x="14" y="312"/>
                    </a:lnTo>
                    <a:lnTo>
                      <a:pt x="7" y="325"/>
                    </a:lnTo>
                  </a:path>
                </a:pathLst>
              </a:custGeom>
              <a:noFill/>
              <a:ln w="18732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900">
                  <a:latin typeface="+mj-lt"/>
                </a:endParaRPr>
              </a:p>
            </p:txBody>
          </p:sp>
          <p:sp>
            <p:nvSpPr>
              <p:cNvPr id="64" name="Text Box 66"/>
              <p:cNvSpPr txBox="1">
                <a:spLocks noChangeArrowheads="1"/>
              </p:cNvSpPr>
              <p:nvPr/>
            </p:nvSpPr>
            <p:spPr bwMode="auto">
              <a:xfrm>
                <a:off x="5932" y="2333"/>
                <a:ext cx="76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700">
                    <a:solidFill>
                      <a:srgbClr val="FF0000"/>
                    </a:solidFill>
                    <a:latin typeface="+mj-lt"/>
                  </a:rPr>
                  <a:t>2</a:t>
                </a:r>
                <a:endParaRPr lang="en-US" sz="1050">
                  <a:latin typeface="+mj-lt"/>
                </a:endParaRPr>
              </a:p>
            </p:txBody>
          </p:sp>
          <p:sp>
            <p:nvSpPr>
              <p:cNvPr id="65" name="Text Box 67"/>
              <p:cNvSpPr txBox="1">
                <a:spLocks noChangeArrowheads="1"/>
              </p:cNvSpPr>
              <p:nvPr/>
            </p:nvSpPr>
            <p:spPr bwMode="auto">
              <a:xfrm>
                <a:off x="3436" y="2443"/>
                <a:ext cx="38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700">
                    <a:solidFill>
                      <a:srgbClr val="FF0000"/>
                    </a:solidFill>
                    <a:latin typeface="+mj-lt"/>
                  </a:rPr>
                  <a:t>t</a:t>
                </a:r>
                <a:endParaRPr lang="en-US" sz="1050">
                  <a:latin typeface="+mj-lt"/>
                </a:endParaRPr>
              </a:p>
            </p:txBody>
          </p:sp>
          <p:sp>
            <p:nvSpPr>
              <p:cNvPr id="66" name="Text Box 68"/>
              <p:cNvSpPr txBox="1">
                <a:spLocks noChangeArrowheads="1"/>
              </p:cNvSpPr>
              <p:nvPr/>
            </p:nvSpPr>
            <p:spPr bwMode="auto">
              <a:xfrm>
                <a:off x="3493" y="2511"/>
                <a:ext cx="100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700">
                    <a:solidFill>
                      <a:srgbClr val="FF0000"/>
                    </a:solidFill>
                    <a:latin typeface="+mj-lt"/>
                  </a:rPr>
                  <a:t>R</a:t>
                </a:r>
                <a:endParaRPr lang="en-US" sz="1050">
                  <a:latin typeface="+mj-lt"/>
                </a:endParaRPr>
              </a:p>
            </p:txBody>
          </p:sp>
          <p:sp>
            <p:nvSpPr>
              <p:cNvPr id="67" name="Text Box 69"/>
              <p:cNvSpPr txBox="1">
                <a:spLocks noChangeArrowheads="1"/>
              </p:cNvSpPr>
              <p:nvPr/>
            </p:nvSpPr>
            <p:spPr bwMode="auto">
              <a:xfrm>
                <a:off x="4137" y="2444"/>
                <a:ext cx="45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700" dirty="0">
                    <a:solidFill>
                      <a:srgbClr val="FF0000"/>
                    </a:solidFill>
                    <a:latin typeface="+mj-lt"/>
                  </a:rPr>
                  <a:t>-</a:t>
                </a:r>
                <a:endParaRPr lang="en-US" sz="1050" dirty="0">
                  <a:latin typeface="+mj-lt"/>
                </a:endParaRPr>
              </a:p>
            </p:txBody>
          </p:sp>
          <p:sp>
            <p:nvSpPr>
              <p:cNvPr id="68" name="Text Box 70"/>
              <p:cNvSpPr txBox="1">
                <a:spLocks noChangeArrowheads="1"/>
              </p:cNvSpPr>
              <p:nvPr/>
            </p:nvSpPr>
            <p:spPr bwMode="auto">
              <a:xfrm>
                <a:off x="4297" y="2465"/>
                <a:ext cx="38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700">
                    <a:solidFill>
                      <a:srgbClr val="FF0000"/>
                    </a:solidFill>
                    <a:latin typeface="+mj-lt"/>
                  </a:rPr>
                  <a:t>t</a:t>
                </a:r>
                <a:endParaRPr lang="en-US" sz="1050">
                  <a:latin typeface="+mj-lt"/>
                </a:endParaRPr>
              </a:p>
            </p:txBody>
          </p:sp>
          <p:sp>
            <p:nvSpPr>
              <p:cNvPr id="69" name="Text Box 71"/>
              <p:cNvSpPr txBox="1">
                <a:spLocks noChangeArrowheads="1"/>
              </p:cNvSpPr>
              <p:nvPr/>
            </p:nvSpPr>
            <p:spPr bwMode="auto">
              <a:xfrm>
                <a:off x="4359" y="2525"/>
                <a:ext cx="115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700">
                    <a:solidFill>
                      <a:srgbClr val="FF0000"/>
                    </a:solidFill>
                    <a:latin typeface="+mj-lt"/>
                  </a:rPr>
                  <a:t>m</a:t>
                </a:r>
                <a:endParaRPr lang="en-US" sz="1050">
                  <a:latin typeface="+mj-lt"/>
                </a:endParaRPr>
              </a:p>
            </p:txBody>
          </p:sp>
          <p:sp>
            <p:nvSpPr>
              <p:cNvPr id="70" name="Text Box 72"/>
              <p:cNvSpPr txBox="1">
                <a:spLocks noChangeArrowheads="1"/>
              </p:cNvSpPr>
              <p:nvPr/>
            </p:nvSpPr>
            <p:spPr bwMode="auto">
              <a:xfrm>
                <a:off x="3701" y="2455"/>
                <a:ext cx="79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700">
                    <a:solidFill>
                      <a:srgbClr val="FF0000"/>
                    </a:solidFill>
                    <a:latin typeface="+mj-lt"/>
                  </a:rPr>
                  <a:t>=</a:t>
                </a:r>
                <a:endParaRPr lang="en-US" sz="1050">
                  <a:latin typeface="+mj-lt"/>
                </a:endParaRPr>
              </a:p>
            </p:txBody>
          </p:sp>
          <p:sp>
            <p:nvSpPr>
              <p:cNvPr id="71" name="Text Box 73"/>
              <p:cNvSpPr txBox="1">
                <a:spLocks noChangeArrowheads="1"/>
              </p:cNvSpPr>
              <p:nvPr/>
            </p:nvSpPr>
            <p:spPr bwMode="auto">
              <a:xfrm>
                <a:off x="3908" y="2452"/>
                <a:ext cx="38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700">
                    <a:solidFill>
                      <a:srgbClr val="FF0000"/>
                    </a:solidFill>
                    <a:latin typeface="+mj-lt"/>
                  </a:rPr>
                  <a:t>t</a:t>
                </a:r>
                <a:endParaRPr lang="en-US" sz="1050">
                  <a:latin typeface="+mj-lt"/>
                </a:endParaRPr>
              </a:p>
            </p:txBody>
          </p:sp>
          <p:sp>
            <p:nvSpPr>
              <p:cNvPr id="72" name="Text Box 74"/>
              <p:cNvSpPr txBox="1">
                <a:spLocks noChangeArrowheads="1"/>
              </p:cNvSpPr>
              <p:nvPr/>
            </p:nvSpPr>
            <p:spPr bwMode="auto">
              <a:xfrm>
                <a:off x="3986" y="2515"/>
                <a:ext cx="100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700">
                    <a:solidFill>
                      <a:srgbClr val="FF0000"/>
                    </a:solidFill>
                    <a:latin typeface="+mj-lt"/>
                  </a:rPr>
                  <a:t>R</a:t>
                </a:r>
                <a:endParaRPr lang="en-US" sz="1050">
                  <a:latin typeface="+mj-lt"/>
                </a:endParaRPr>
              </a:p>
            </p:txBody>
          </p:sp>
          <p:sp>
            <p:nvSpPr>
              <p:cNvPr id="73" name="Text Box 75"/>
              <p:cNvSpPr txBox="1">
                <a:spLocks noChangeArrowheads="1"/>
              </p:cNvSpPr>
              <p:nvPr/>
            </p:nvSpPr>
            <p:spPr bwMode="auto">
              <a:xfrm>
                <a:off x="3570" y="2430"/>
                <a:ext cx="26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700">
                    <a:solidFill>
                      <a:srgbClr val="FF0000"/>
                    </a:solidFill>
                    <a:latin typeface="+mj-lt"/>
                  </a:rPr>
                  <a:t>'</a:t>
                </a:r>
                <a:endParaRPr lang="en-US" sz="1050">
                  <a:latin typeface="+mj-lt"/>
                </a:endParaRPr>
              </a:p>
            </p:txBody>
          </p:sp>
          <p:sp>
            <p:nvSpPr>
              <p:cNvPr id="74" name="Text Box 76"/>
              <p:cNvSpPr txBox="1">
                <a:spLocks noChangeArrowheads="1"/>
              </p:cNvSpPr>
              <p:nvPr/>
            </p:nvSpPr>
            <p:spPr bwMode="auto">
              <a:xfrm>
                <a:off x="3436" y="2443"/>
                <a:ext cx="38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700">
                    <a:solidFill>
                      <a:srgbClr val="FF0000"/>
                    </a:solidFill>
                    <a:latin typeface="+mj-lt"/>
                  </a:rPr>
                  <a:t>t</a:t>
                </a:r>
                <a:endParaRPr lang="en-US" sz="1050">
                  <a:latin typeface="+mj-lt"/>
                </a:endParaRPr>
              </a:p>
            </p:txBody>
          </p:sp>
          <p:sp>
            <p:nvSpPr>
              <p:cNvPr id="75" name="Text Box 77"/>
              <p:cNvSpPr txBox="1">
                <a:spLocks noChangeArrowheads="1"/>
              </p:cNvSpPr>
              <p:nvPr/>
            </p:nvSpPr>
            <p:spPr bwMode="auto">
              <a:xfrm>
                <a:off x="3493" y="2511"/>
                <a:ext cx="100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700">
                    <a:solidFill>
                      <a:srgbClr val="FF0000"/>
                    </a:solidFill>
                    <a:latin typeface="+mj-lt"/>
                  </a:rPr>
                  <a:t>R</a:t>
                </a:r>
                <a:endParaRPr lang="en-US" sz="1050">
                  <a:latin typeface="+mj-lt"/>
                </a:endParaRPr>
              </a:p>
            </p:txBody>
          </p:sp>
          <p:sp>
            <p:nvSpPr>
              <p:cNvPr id="76" name="Text Box 78"/>
              <p:cNvSpPr txBox="1">
                <a:spLocks noChangeArrowheads="1"/>
              </p:cNvSpPr>
              <p:nvPr/>
            </p:nvSpPr>
            <p:spPr bwMode="auto">
              <a:xfrm>
                <a:off x="3570" y="2430"/>
                <a:ext cx="26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700">
                    <a:solidFill>
                      <a:srgbClr val="FF0000"/>
                    </a:solidFill>
                    <a:latin typeface="+mj-lt"/>
                  </a:rPr>
                  <a:t>'</a:t>
                </a:r>
                <a:endParaRPr lang="en-US" sz="1050">
                  <a:latin typeface="+mj-lt"/>
                </a:endParaRPr>
              </a:p>
            </p:txBody>
          </p:sp>
          <p:sp>
            <p:nvSpPr>
              <p:cNvPr id="77" name="Text Box 79"/>
              <p:cNvSpPr txBox="1">
                <a:spLocks noChangeArrowheads="1"/>
              </p:cNvSpPr>
              <p:nvPr/>
            </p:nvSpPr>
            <p:spPr bwMode="auto">
              <a:xfrm>
                <a:off x="3436" y="2443"/>
                <a:ext cx="38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700">
                    <a:solidFill>
                      <a:srgbClr val="FF0000"/>
                    </a:solidFill>
                    <a:latin typeface="+mj-lt"/>
                  </a:rPr>
                  <a:t>t</a:t>
                </a:r>
                <a:endParaRPr lang="en-US" sz="1050">
                  <a:latin typeface="+mj-lt"/>
                </a:endParaRPr>
              </a:p>
            </p:txBody>
          </p:sp>
          <p:sp>
            <p:nvSpPr>
              <p:cNvPr id="78" name="Text Box 80"/>
              <p:cNvSpPr txBox="1">
                <a:spLocks noChangeArrowheads="1"/>
              </p:cNvSpPr>
              <p:nvPr/>
            </p:nvSpPr>
            <p:spPr bwMode="auto">
              <a:xfrm>
                <a:off x="3493" y="2511"/>
                <a:ext cx="100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700">
                    <a:solidFill>
                      <a:srgbClr val="FF0000"/>
                    </a:solidFill>
                    <a:latin typeface="+mj-lt"/>
                  </a:rPr>
                  <a:t>R</a:t>
                </a:r>
                <a:endParaRPr lang="en-US" sz="1050">
                  <a:latin typeface="+mj-lt"/>
                </a:endParaRPr>
              </a:p>
            </p:txBody>
          </p:sp>
          <p:sp>
            <p:nvSpPr>
              <p:cNvPr id="79" name="Text Box 81"/>
              <p:cNvSpPr txBox="1">
                <a:spLocks noChangeArrowheads="1"/>
              </p:cNvSpPr>
              <p:nvPr/>
            </p:nvSpPr>
            <p:spPr bwMode="auto">
              <a:xfrm>
                <a:off x="3570" y="2430"/>
                <a:ext cx="26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700">
                    <a:solidFill>
                      <a:srgbClr val="FF0000"/>
                    </a:solidFill>
                    <a:latin typeface="+mj-lt"/>
                  </a:rPr>
                  <a:t>'</a:t>
                </a:r>
                <a:endParaRPr lang="en-US" sz="1050">
                  <a:latin typeface="+mj-lt"/>
                </a:endParaRPr>
              </a:p>
            </p:txBody>
          </p:sp>
        </p:grpSp>
        <p:grpSp>
          <p:nvGrpSpPr>
            <p:cNvPr id="47" name="Group 82"/>
            <p:cNvGrpSpPr>
              <a:grpSpLocks/>
            </p:cNvGrpSpPr>
            <p:nvPr/>
          </p:nvGrpSpPr>
          <p:grpSpPr bwMode="auto">
            <a:xfrm>
              <a:off x="4710328" y="3782005"/>
              <a:ext cx="4246347" cy="561754"/>
              <a:chOff x="3439" y="2848"/>
              <a:chExt cx="2942" cy="401"/>
            </a:xfrm>
          </p:grpSpPr>
          <p:sp>
            <p:nvSpPr>
              <p:cNvPr id="53" name="Text Box 83"/>
              <p:cNvSpPr txBox="1">
                <a:spLocks noChangeArrowheads="1"/>
              </p:cNvSpPr>
              <p:nvPr/>
            </p:nvSpPr>
            <p:spPr bwMode="auto">
              <a:xfrm>
                <a:off x="4999" y="2848"/>
                <a:ext cx="1382" cy="4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endParaRPr lang="en-US" sz="1050">
                  <a:latin typeface="+mj-lt"/>
                </a:endParaRPr>
              </a:p>
            </p:txBody>
          </p:sp>
          <p:sp>
            <p:nvSpPr>
              <p:cNvPr id="54" name="Text Box 84"/>
              <p:cNvSpPr txBox="1">
                <a:spLocks noChangeArrowheads="1"/>
              </p:cNvSpPr>
              <p:nvPr/>
            </p:nvSpPr>
            <p:spPr bwMode="auto">
              <a:xfrm>
                <a:off x="3439" y="2915"/>
                <a:ext cx="1447" cy="1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47675" indent="-38100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04863" indent="158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000000"/>
                  </a:buClr>
                  <a:buSzPct val="90000"/>
                  <a:buFont typeface="Monotype Sorts" pitchFamily="2" charset="2"/>
                  <a:buNone/>
                </a:pPr>
                <a:endParaRPr lang="en-US" sz="1050">
                  <a:latin typeface="+mj-lt"/>
                </a:endParaRPr>
              </a:p>
            </p:txBody>
          </p:sp>
        </p:grpSp>
        <p:sp>
          <p:nvSpPr>
            <p:cNvPr id="48" name="Rectangle 85"/>
            <p:cNvSpPr txBox="1">
              <a:spLocks noChangeArrowheads="1"/>
            </p:cNvSpPr>
            <p:nvPr/>
          </p:nvSpPr>
          <p:spPr>
            <a:xfrm>
              <a:off x="2452504" y="685800"/>
              <a:ext cx="4176896" cy="533400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spcAft>
                  <a:spcPts val="300"/>
                </a:spcAft>
                <a:buNone/>
                <a:defRPr sz="28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dirty="0" smtClean="0"/>
                <a:t>Calculating Efficiency</a:t>
              </a:r>
              <a:endParaRPr lang="en-US" sz="1100" dirty="0"/>
            </a:p>
          </p:txBody>
        </p:sp>
        <p:sp>
          <p:nvSpPr>
            <p:cNvPr id="49" name="Text Box 86"/>
            <p:cNvSpPr txBox="1">
              <a:spLocks noChangeArrowheads="1"/>
            </p:cNvSpPr>
            <p:nvPr/>
          </p:nvSpPr>
          <p:spPr bwMode="auto">
            <a:xfrm>
              <a:off x="4918075" y="3362325"/>
              <a:ext cx="317066" cy="2670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algn="l" defTabSz="8207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09575" algn="l" defTabSz="8207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0738" algn="l" defTabSz="8207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30313" algn="l" defTabSz="8207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41475" algn="l" defTabSz="8207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098675" defTabSz="820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55875" defTabSz="820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13075" defTabSz="820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70275" defTabSz="820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Clr>
                  <a:srgbClr val="104160"/>
                </a:buClr>
                <a:buSzPct val="90000"/>
                <a:buFont typeface="Monotype Sorts" pitchFamily="2" charset="2"/>
                <a:buNone/>
              </a:pPr>
              <a:r>
                <a:rPr lang="en-US" sz="700">
                  <a:solidFill>
                    <a:srgbClr val="FF0000"/>
                  </a:solidFill>
                  <a:latin typeface="+mj-lt"/>
                </a:rPr>
                <a:t>R</a:t>
              </a:r>
              <a:endParaRPr lang="en-US" sz="1050">
                <a:latin typeface="+mj-lt"/>
              </a:endParaRPr>
            </a:p>
          </p:txBody>
        </p:sp>
        <p:sp>
          <p:nvSpPr>
            <p:cNvPr id="50" name="Text Box 87"/>
            <p:cNvSpPr txBox="1">
              <a:spLocks noChangeArrowheads="1"/>
            </p:cNvSpPr>
            <p:nvPr/>
          </p:nvSpPr>
          <p:spPr bwMode="auto">
            <a:xfrm>
              <a:off x="4849813" y="3294063"/>
              <a:ext cx="484187" cy="2670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058" tIns="41029" rIns="82058" bIns="41029">
              <a:spAutoFit/>
            </a:bodyPr>
            <a:lstStyle>
              <a:lvl1pPr algn="l" defTabSz="8207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09575" algn="l" defTabSz="8207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0738" algn="l" defTabSz="8207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30313" algn="l" defTabSz="8207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41475" algn="l" defTabSz="8207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098675" defTabSz="820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55875" defTabSz="820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13075" defTabSz="820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70275" defTabSz="820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US" sz="700">
                  <a:solidFill>
                    <a:srgbClr val="FF0000"/>
                  </a:solidFill>
                  <a:latin typeface="+mj-lt"/>
                </a:rPr>
                <a:t>t    '</a:t>
              </a:r>
            </a:p>
          </p:txBody>
        </p:sp>
        <p:sp>
          <p:nvSpPr>
            <p:cNvPr id="51" name="Text Box 88"/>
            <p:cNvSpPr txBox="1">
              <a:spLocks noChangeArrowheads="1"/>
            </p:cNvSpPr>
            <p:nvPr/>
          </p:nvSpPr>
          <p:spPr bwMode="auto">
            <a:xfrm>
              <a:off x="5126038" y="3362325"/>
              <a:ext cx="1789835" cy="2670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algn="l" defTabSz="8207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09575" algn="l" defTabSz="8207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0738" algn="l" defTabSz="8207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30313" algn="l" defTabSz="8207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41475" algn="l" defTabSz="8207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098675" defTabSz="820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55875" defTabSz="820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13075" defTabSz="820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70275" defTabSz="820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US" sz="700" dirty="0">
                  <a:latin typeface="+mj-lt"/>
                </a:rPr>
                <a:t>= Corrected Retention Time.</a:t>
              </a:r>
              <a:endParaRPr lang="en-US" sz="1050" dirty="0">
                <a:latin typeface="+mj-lt"/>
              </a:endParaRPr>
            </a:p>
          </p:txBody>
        </p:sp>
        <p:sp>
          <p:nvSpPr>
            <p:cNvPr id="52" name="Text Box 89"/>
            <p:cNvSpPr txBox="1">
              <a:spLocks noChangeArrowheads="1"/>
            </p:cNvSpPr>
            <p:nvPr/>
          </p:nvSpPr>
          <p:spPr bwMode="auto">
            <a:xfrm>
              <a:off x="5097796" y="4419600"/>
              <a:ext cx="3360405" cy="310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2058" tIns="41029" rIns="82058" bIns="41029">
              <a:spAutoFit/>
            </a:bodyPr>
            <a:lstStyle>
              <a:lvl1pPr algn="l" defTabSz="8207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09575" algn="l" defTabSz="8207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0738" algn="l" defTabSz="8207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30313" algn="l" defTabSz="8207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41475" algn="l" defTabSz="8207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098675" defTabSz="820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55875" defTabSz="820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13075" defTabSz="820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70275" defTabSz="820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US" sz="900" dirty="0">
                  <a:latin typeface="+mj-lt"/>
                </a:rPr>
                <a:t>n = effective </a:t>
              </a:r>
              <a:r>
                <a:rPr lang="en-US" sz="900" dirty="0" smtClean="0">
                  <a:latin typeface="+mj-lt"/>
                </a:rPr>
                <a:t>theoretical plates</a:t>
              </a:r>
              <a:r>
                <a:rPr lang="en-US" sz="900" dirty="0">
                  <a:latin typeface="+mj-lt"/>
                </a:rPr>
                <a:t>.</a:t>
              </a:r>
              <a:endParaRPr lang="en-US" sz="1100" dirty="0">
                <a:latin typeface="+mj-lt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648810" y="2978296"/>
            <a:ext cx="4301360" cy="3202662"/>
            <a:chOff x="207963" y="838200"/>
            <a:chExt cx="7985954" cy="5286600"/>
          </a:xfrm>
        </p:grpSpPr>
        <p:grpSp>
          <p:nvGrpSpPr>
            <p:cNvPr id="97" name="Group 2"/>
            <p:cNvGrpSpPr>
              <a:grpSpLocks/>
            </p:cNvGrpSpPr>
            <p:nvPr/>
          </p:nvGrpSpPr>
          <p:grpSpPr bwMode="auto">
            <a:xfrm>
              <a:off x="207963" y="1546225"/>
              <a:ext cx="4364037" cy="3294063"/>
              <a:chOff x="-73" y="1164"/>
              <a:chExt cx="3740" cy="2372"/>
            </a:xfrm>
          </p:grpSpPr>
          <p:sp>
            <p:nvSpPr>
              <p:cNvPr id="101" name="Text Box 3"/>
              <p:cNvSpPr txBox="1">
                <a:spLocks noChangeArrowheads="1"/>
              </p:cNvSpPr>
              <p:nvPr/>
            </p:nvSpPr>
            <p:spPr bwMode="auto">
              <a:xfrm rot="16200000">
                <a:off x="-85" y="2271"/>
                <a:ext cx="346" cy="1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900">
                    <a:solidFill>
                      <a:srgbClr val="0000FF"/>
                    </a:solidFill>
                    <a:latin typeface="Times New Roman" pitchFamily="18" charset="0"/>
                  </a:rPr>
                  <a:t>HETP</a:t>
                </a:r>
                <a:endParaRPr lang="en-US" sz="1100">
                  <a:latin typeface="Times New Roman" pitchFamily="18" charset="0"/>
                </a:endParaRPr>
              </a:p>
            </p:txBody>
          </p:sp>
          <p:sp>
            <p:nvSpPr>
              <p:cNvPr id="102" name="Text Box 4"/>
              <p:cNvSpPr txBox="1">
                <a:spLocks noChangeArrowheads="1"/>
              </p:cNvSpPr>
              <p:nvPr/>
            </p:nvSpPr>
            <p:spPr bwMode="auto">
              <a:xfrm>
                <a:off x="1405" y="2564"/>
                <a:ext cx="1896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500">
                    <a:solidFill>
                      <a:srgbClr val="000000"/>
                    </a:solidFill>
                    <a:latin typeface="Times New Roman" pitchFamily="18" charset="0"/>
                  </a:rPr>
                  <a:t>C   RESISTANCE TO MASS TRANSFER</a:t>
                </a:r>
                <a:endParaRPr lang="en-US" sz="1100">
                  <a:latin typeface="Times New Roman" pitchFamily="18" charset="0"/>
                </a:endParaRPr>
              </a:p>
            </p:txBody>
          </p:sp>
          <p:sp>
            <p:nvSpPr>
              <p:cNvPr id="103" name="Text Box 5"/>
              <p:cNvSpPr txBox="1">
                <a:spLocks noChangeArrowheads="1"/>
              </p:cNvSpPr>
              <p:nvPr/>
            </p:nvSpPr>
            <p:spPr bwMode="auto">
              <a:xfrm>
                <a:off x="1405" y="3096"/>
                <a:ext cx="1061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500">
                    <a:solidFill>
                      <a:srgbClr val="000000"/>
                    </a:solidFill>
                    <a:latin typeface="Times New Roman" pitchFamily="18" charset="0"/>
                  </a:rPr>
                  <a:t>A   EDDY DIFFUSION</a:t>
                </a:r>
                <a:endParaRPr lang="en-US" sz="1100">
                  <a:latin typeface="Times New Roman" pitchFamily="18" charset="0"/>
                </a:endParaRPr>
              </a:p>
            </p:txBody>
          </p:sp>
          <p:sp>
            <p:nvSpPr>
              <p:cNvPr id="104" name="Text Box 6"/>
              <p:cNvSpPr txBox="1">
                <a:spLocks noChangeArrowheads="1"/>
              </p:cNvSpPr>
              <p:nvPr/>
            </p:nvSpPr>
            <p:spPr bwMode="auto">
              <a:xfrm>
                <a:off x="233" y="2539"/>
                <a:ext cx="707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500">
                    <a:solidFill>
                      <a:srgbClr val="000000"/>
                    </a:solidFill>
                    <a:latin typeface="Times New Roman" pitchFamily="18" charset="0"/>
                  </a:rPr>
                  <a:t>MOLECULAR DIFFUSION</a:t>
                </a:r>
                <a:endParaRPr lang="en-US" sz="1100">
                  <a:latin typeface="Times New Roman" pitchFamily="18" charset="0"/>
                </a:endParaRPr>
              </a:p>
            </p:txBody>
          </p:sp>
          <p:sp>
            <p:nvSpPr>
              <p:cNvPr id="105" name="Freeform 7"/>
              <p:cNvSpPr>
                <a:spLocks/>
              </p:cNvSpPr>
              <p:nvPr/>
            </p:nvSpPr>
            <p:spPr bwMode="auto">
              <a:xfrm>
                <a:off x="-73" y="1164"/>
                <a:ext cx="3740" cy="2372"/>
              </a:xfrm>
              <a:custGeom>
                <a:avLst/>
                <a:gdLst>
                  <a:gd name="T0" fmla="*/ 0 w 3740"/>
                  <a:gd name="T1" fmla="*/ 0 h 2372"/>
                  <a:gd name="T2" fmla="*/ 0 w 3740"/>
                  <a:gd name="T3" fmla="*/ 2371 h 2372"/>
                  <a:gd name="T4" fmla="*/ 3739 w 3740"/>
                  <a:gd name="T5" fmla="*/ 2371 h 2372"/>
                  <a:gd name="T6" fmla="*/ 3739 w 3740"/>
                  <a:gd name="T7" fmla="*/ 0 h 2372"/>
                  <a:gd name="T8" fmla="*/ 0 w 3740"/>
                  <a:gd name="T9" fmla="*/ 0 h 2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40" h="2372">
                    <a:moveTo>
                      <a:pt x="0" y="0"/>
                    </a:moveTo>
                    <a:lnTo>
                      <a:pt x="0" y="2371"/>
                    </a:lnTo>
                    <a:lnTo>
                      <a:pt x="3739" y="2371"/>
                    </a:lnTo>
                    <a:lnTo>
                      <a:pt x="3739" y="0"/>
                    </a:lnTo>
                    <a:lnTo>
                      <a:pt x="0" y="0"/>
                    </a:lnTo>
                  </a:path>
                </a:pathLst>
              </a:custGeom>
              <a:noFill/>
              <a:ln w="31234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06" name="Text Box 8"/>
              <p:cNvSpPr txBox="1">
                <a:spLocks noChangeArrowheads="1"/>
              </p:cNvSpPr>
              <p:nvPr/>
            </p:nvSpPr>
            <p:spPr bwMode="auto">
              <a:xfrm>
                <a:off x="887" y="3338"/>
                <a:ext cx="697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900">
                    <a:solidFill>
                      <a:srgbClr val="0000FF"/>
                    </a:solidFill>
                    <a:latin typeface="Symbol" pitchFamily="18" charset="2"/>
                  </a:rPr>
                  <a:t>m </a:t>
                </a:r>
                <a:r>
                  <a:rPr lang="en-US" sz="900">
                    <a:solidFill>
                      <a:srgbClr val="0000FF"/>
                    </a:solidFill>
                    <a:latin typeface="Times New Roman" pitchFamily="18" charset="0"/>
                  </a:rPr>
                  <a:t>   ( opt  </a:t>
                </a:r>
                <a:r>
                  <a:rPr lang="en-US" sz="900">
                    <a:solidFill>
                      <a:srgbClr val="0000FF"/>
                    </a:solidFill>
                    <a:latin typeface="Symbol" pitchFamily="18" charset="2"/>
                  </a:rPr>
                  <a:t>m)</a:t>
                </a:r>
                <a:endParaRPr lang="en-US" sz="1100">
                  <a:latin typeface="Times New Roman" pitchFamily="18" charset="0"/>
                </a:endParaRPr>
              </a:p>
            </p:txBody>
          </p:sp>
          <p:sp>
            <p:nvSpPr>
              <p:cNvPr id="107" name="Text Box 9"/>
              <p:cNvSpPr txBox="1">
                <a:spLocks noChangeArrowheads="1"/>
              </p:cNvSpPr>
              <p:nvPr/>
            </p:nvSpPr>
            <p:spPr bwMode="auto">
              <a:xfrm>
                <a:off x="1288" y="3091"/>
                <a:ext cx="87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}</a:t>
                </a:r>
                <a:endParaRPr lang="en-US" sz="1100">
                  <a:latin typeface="Times New Roman" pitchFamily="18" charset="0"/>
                </a:endParaRPr>
              </a:p>
            </p:txBody>
          </p:sp>
          <p:sp>
            <p:nvSpPr>
              <p:cNvPr id="108" name="Line 10"/>
              <p:cNvSpPr>
                <a:spLocks noChangeShapeType="1"/>
              </p:cNvSpPr>
              <p:nvPr/>
            </p:nvSpPr>
            <p:spPr bwMode="auto">
              <a:xfrm>
                <a:off x="183" y="3030"/>
                <a:ext cx="3186" cy="0"/>
              </a:xfrm>
              <a:prstGeom prst="line">
                <a:avLst/>
              </a:prstGeom>
              <a:noFill/>
              <a:ln w="31234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109" name="Line 11"/>
              <p:cNvSpPr>
                <a:spLocks noChangeShapeType="1"/>
              </p:cNvSpPr>
              <p:nvPr/>
            </p:nvSpPr>
            <p:spPr bwMode="auto">
              <a:xfrm flipH="1">
                <a:off x="170" y="1793"/>
                <a:ext cx="3139" cy="1237"/>
              </a:xfrm>
              <a:prstGeom prst="line">
                <a:avLst/>
              </a:prstGeom>
              <a:noFill/>
              <a:ln w="31234">
                <a:solidFill>
                  <a:srgbClr val="FF81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110" name="Freeform 12"/>
              <p:cNvSpPr>
                <a:spLocks/>
              </p:cNvSpPr>
              <p:nvPr/>
            </p:nvSpPr>
            <p:spPr bwMode="auto">
              <a:xfrm>
                <a:off x="174" y="1337"/>
                <a:ext cx="3196" cy="1985"/>
              </a:xfrm>
              <a:custGeom>
                <a:avLst/>
                <a:gdLst>
                  <a:gd name="T0" fmla="*/ 0 w 3196"/>
                  <a:gd name="T1" fmla="*/ 25 h 1985"/>
                  <a:gd name="T2" fmla="*/ 0 w 3196"/>
                  <a:gd name="T3" fmla="*/ 1984 h 1985"/>
                  <a:gd name="T4" fmla="*/ 3195 w 3196"/>
                  <a:gd name="T5" fmla="*/ 1984 h 1985"/>
                  <a:gd name="T6" fmla="*/ 3195 w 3196"/>
                  <a:gd name="T7" fmla="*/ 0 h 1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96" h="1985">
                    <a:moveTo>
                      <a:pt x="0" y="25"/>
                    </a:moveTo>
                    <a:lnTo>
                      <a:pt x="0" y="1984"/>
                    </a:lnTo>
                    <a:lnTo>
                      <a:pt x="3195" y="1984"/>
                    </a:lnTo>
                    <a:lnTo>
                      <a:pt x="3195" y="0"/>
                    </a:lnTo>
                  </a:path>
                </a:pathLst>
              </a:custGeom>
              <a:noFill/>
              <a:ln w="3123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11" name="Line 13"/>
              <p:cNvSpPr>
                <a:spLocks noChangeShapeType="1"/>
              </p:cNvSpPr>
              <p:nvPr/>
            </p:nvSpPr>
            <p:spPr bwMode="auto">
              <a:xfrm flipH="1">
                <a:off x="1372" y="1748"/>
                <a:ext cx="1887" cy="765"/>
              </a:xfrm>
              <a:prstGeom prst="line">
                <a:avLst/>
              </a:prstGeom>
              <a:noFill/>
              <a:ln w="31234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112" name="Line 14"/>
              <p:cNvSpPr>
                <a:spLocks noChangeShapeType="1"/>
              </p:cNvSpPr>
              <p:nvPr/>
            </p:nvSpPr>
            <p:spPr bwMode="auto">
              <a:xfrm>
                <a:off x="426" y="1414"/>
                <a:ext cx="274" cy="820"/>
              </a:xfrm>
              <a:prstGeom prst="line">
                <a:avLst/>
              </a:prstGeom>
              <a:noFill/>
              <a:ln w="31234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113" name="Freeform 15"/>
              <p:cNvSpPr>
                <a:spLocks/>
              </p:cNvSpPr>
              <p:nvPr/>
            </p:nvSpPr>
            <p:spPr bwMode="auto">
              <a:xfrm>
                <a:off x="683" y="2197"/>
                <a:ext cx="793" cy="360"/>
              </a:xfrm>
              <a:custGeom>
                <a:avLst/>
                <a:gdLst>
                  <a:gd name="T0" fmla="*/ 7 w 793"/>
                  <a:gd name="T1" fmla="*/ 28 h 360"/>
                  <a:gd name="T2" fmla="*/ 18 w 793"/>
                  <a:gd name="T3" fmla="*/ 39 h 360"/>
                  <a:gd name="T4" fmla="*/ 25 w 793"/>
                  <a:gd name="T5" fmla="*/ 55 h 360"/>
                  <a:gd name="T6" fmla="*/ 31 w 793"/>
                  <a:gd name="T7" fmla="*/ 73 h 360"/>
                  <a:gd name="T8" fmla="*/ 39 w 793"/>
                  <a:gd name="T9" fmla="*/ 89 h 360"/>
                  <a:gd name="T10" fmla="*/ 48 w 793"/>
                  <a:gd name="T11" fmla="*/ 104 h 360"/>
                  <a:gd name="T12" fmla="*/ 56 w 793"/>
                  <a:gd name="T13" fmla="*/ 117 h 360"/>
                  <a:gd name="T14" fmla="*/ 63 w 793"/>
                  <a:gd name="T15" fmla="*/ 133 h 360"/>
                  <a:gd name="T16" fmla="*/ 74 w 793"/>
                  <a:gd name="T17" fmla="*/ 147 h 360"/>
                  <a:gd name="T18" fmla="*/ 79 w 793"/>
                  <a:gd name="T19" fmla="*/ 162 h 360"/>
                  <a:gd name="T20" fmla="*/ 92 w 793"/>
                  <a:gd name="T21" fmla="*/ 176 h 360"/>
                  <a:gd name="T22" fmla="*/ 103 w 793"/>
                  <a:gd name="T23" fmla="*/ 191 h 360"/>
                  <a:gd name="T24" fmla="*/ 109 w 793"/>
                  <a:gd name="T25" fmla="*/ 204 h 360"/>
                  <a:gd name="T26" fmla="*/ 121 w 793"/>
                  <a:gd name="T27" fmla="*/ 216 h 360"/>
                  <a:gd name="T28" fmla="*/ 129 w 793"/>
                  <a:gd name="T29" fmla="*/ 229 h 360"/>
                  <a:gd name="T30" fmla="*/ 140 w 793"/>
                  <a:gd name="T31" fmla="*/ 242 h 360"/>
                  <a:gd name="T32" fmla="*/ 152 w 793"/>
                  <a:gd name="T33" fmla="*/ 253 h 360"/>
                  <a:gd name="T34" fmla="*/ 160 w 793"/>
                  <a:gd name="T35" fmla="*/ 266 h 360"/>
                  <a:gd name="T36" fmla="*/ 172 w 793"/>
                  <a:gd name="T37" fmla="*/ 277 h 360"/>
                  <a:gd name="T38" fmla="*/ 184 w 793"/>
                  <a:gd name="T39" fmla="*/ 286 h 360"/>
                  <a:gd name="T40" fmla="*/ 198 w 793"/>
                  <a:gd name="T41" fmla="*/ 296 h 360"/>
                  <a:gd name="T42" fmla="*/ 208 w 793"/>
                  <a:gd name="T43" fmla="*/ 306 h 360"/>
                  <a:gd name="T44" fmla="*/ 221 w 793"/>
                  <a:gd name="T45" fmla="*/ 314 h 360"/>
                  <a:gd name="T46" fmla="*/ 233 w 793"/>
                  <a:gd name="T47" fmla="*/ 322 h 360"/>
                  <a:gd name="T48" fmla="*/ 245 w 793"/>
                  <a:gd name="T49" fmla="*/ 326 h 360"/>
                  <a:gd name="T50" fmla="*/ 259 w 793"/>
                  <a:gd name="T51" fmla="*/ 334 h 360"/>
                  <a:gd name="T52" fmla="*/ 273 w 793"/>
                  <a:gd name="T53" fmla="*/ 340 h 360"/>
                  <a:gd name="T54" fmla="*/ 292 w 793"/>
                  <a:gd name="T55" fmla="*/ 343 h 360"/>
                  <a:gd name="T56" fmla="*/ 305 w 793"/>
                  <a:gd name="T57" fmla="*/ 352 h 360"/>
                  <a:gd name="T58" fmla="*/ 323 w 793"/>
                  <a:gd name="T59" fmla="*/ 352 h 360"/>
                  <a:gd name="T60" fmla="*/ 338 w 793"/>
                  <a:gd name="T61" fmla="*/ 356 h 360"/>
                  <a:gd name="T62" fmla="*/ 355 w 793"/>
                  <a:gd name="T63" fmla="*/ 356 h 360"/>
                  <a:gd name="T64" fmla="*/ 371 w 793"/>
                  <a:gd name="T65" fmla="*/ 359 h 360"/>
                  <a:gd name="T66" fmla="*/ 389 w 793"/>
                  <a:gd name="T67" fmla="*/ 359 h 360"/>
                  <a:gd name="T68" fmla="*/ 408 w 793"/>
                  <a:gd name="T69" fmla="*/ 359 h 360"/>
                  <a:gd name="T70" fmla="*/ 425 w 793"/>
                  <a:gd name="T71" fmla="*/ 359 h 360"/>
                  <a:gd name="T72" fmla="*/ 445 w 793"/>
                  <a:gd name="T73" fmla="*/ 359 h 360"/>
                  <a:gd name="T74" fmla="*/ 465 w 793"/>
                  <a:gd name="T75" fmla="*/ 356 h 360"/>
                  <a:gd name="T76" fmla="*/ 484 w 793"/>
                  <a:gd name="T77" fmla="*/ 356 h 360"/>
                  <a:gd name="T78" fmla="*/ 500 w 793"/>
                  <a:gd name="T79" fmla="*/ 352 h 360"/>
                  <a:gd name="T80" fmla="*/ 523 w 793"/>
                  <a:gd name="T81" fmla="*/ 352 h 360"/>
                  <a:gd name="T82" fmla="*/ 539 w 793"/>
                  <a:gd name="T83" fmla="*/ 346 h 360"/>
                  <a:gd name="T84" fmla="*/ 561 w 793"/>
                  <a:gd name="T85" fmla="*/ 346 h 360"/>
                  <a:gd name="T86" fmla="*/ 582 w 793"/>
                  <a:gd name="T87" fmla="*/ 340 h 360"/>
                  <a:gd name="T88" fmla="*/ 605 w 793"/>
                  <a:gd name="T89" fmla="*/ 338 h 360"/>
                  <a:gd name="T90" fmla="*/ 625 w 793"/>
                  <a:gd name="T91" fmla="*/ 334 h 360"/>
                  <a:gd name="T92" fmla="*/ 646 w 793"/>
                  <a:gd name="T93" fmla="*/ 330 h 360"/>
                  <a:gd name="T94" fmla="*/ 666 w 793"/>
                  <a:gd name="T95" fmla="*/ 326 h 360"/>
                  <a:gd name="T96" fmla="*/ 720 w 793"/>
                  <a:gd name="T97" fmla="*/ 306 h 360"/>
                  <a:gd name="T98" fmla="*/ 751 w 793"/>
                  <a:gd name="T99" fmla="*/ 291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93" h="360">
                    <a:moveTo>
                      <a:pt x="0" y="0"/>
                    </a:moveTo>
                    <a:lnTo>
                      <a:pt x="7" y="28"/>
                    </a:lnTo>
                    <a:lnTo>
                      <a:pt x="11" y="32"/>
                    </a:lnTo>
                    <a:lnTo>
                      <a:pt x="18" y="39"/>
                    </a:lnTo>
                    <a:lnTo>
                      <a:pt x="22" y="51"/>
                    </a:lnTo>
                    <a:lnTo>
                      <a:pt x="25" y="55"/>
                    </a:lnTo>
                    <a:lnTo>
                      <a:pt x="26" y="65"/>
                    </a:lnTo>
                    <a:lnTo>
                      <a:pt x="31" y="73"/>
                    </a:lnTo>
                    <a:lnTo>
                      <a:pt x="36" y="79"/>
                    </a:lnTo>
                    <a:lnTo>
                      <a:pt x="39" y="89"/>
                    </a:lnTo>
                    <a:lnTo>
                      <a:pt x="47" y="95"/>
                    </a:lnTo>
                    <a:lnTo>
                      <a:pt x="48" y="104"/>
                    </a:lnTo>
                    <a:lnTo>
                      <a:pt x="53" y="111"/>
                    </a:lnTo>
                    <a:lnTo>
                      <a:pt x="56" y="117"/>
                    </a:lnTo>
                    <a:lnTo>
                      <a:pt x="60" y="127"/>
                    </a:lnTo>
                    <a:lnTo>
                      <a:pt x="63" y="133"/>
                    </a:lnTo>
                    <a:lnTo>
                      <a:pt x="72" y="140"/>
                    </a:lnTo>
                    <a:lnTo>
                      <a:pt x="74" y="147"/>
                    </a:lnTo>
                    <a:lnTo>
                      <a:pt x="76" y="155"/>
                    </a:lnTo>
                    <a:lnTo>
                      <a:pt x="79" y="162"/>
                    </a:lnTo>
                    <a:lnTo>
                      <a:pt x="87" y="170"/>
                    </a:lnTo>
                    <a:lnTo>
                      <a:pt x="92" y="176"/>
                    </a:lnTo>
                    <a:lnTo>
                      <a:pt x="94" y="181"/>
                    </a:lnTo>
                    <a:lnTo>
                      <a:pt x="103" y="191"/>
                    </a:lnTo>
                    <a:lnTo>
                      <a:pt x="104" y="198"/>
                    </a:lnTo>
                    <a:lnTo>
                      <a:pt x="109" y="204"/>
                    </a:lnTo>
                    <a:lnTo>
                      <a:pt x="116" y="210"/>
                    </a:lnTo>
                    <a:lnTo>
                      <a:pt x="121" y="216"/>
                    </a:lnTo>
                    <a:lnTo>
                      <a:pt x="124" y="225"/>
                    </a:lnTo>
                    <a:lnTo>
                      <a:pt x="129" y="229"/>
                    </a:lnTo>
                    <a:lnTo>
                      <a:pt x="133" y="237"/>
                    </a:lnTo>
                    <a:lnTo>
                      <a:pt x="140" y="242"/>
                    </a:lnTo>
                    <a:lnTo>
                      <a:pt x="142" y="247"/>
                    </a:lnTo>
                    <a:lnTo>
                      <a:pt x="152" y="253"/>
                    </a:lnTo>
                    <a:lnTo>
                      <a:pt x="155" y="260"/>
                    </a:lnTo>
                    <a:lnTo>
                      <a:pt x="160" y="266"/>
                    </a:lnTo>
                    <a:lnTo>
                      <a:pt x="165" y="273"/>
                    </a:lnTo>
                    <a:lnTo>
                      <a:pt x="172" y="277"/>
                    </a:lnTo>
                    <a:lnTo>
                      <a:pt x="176" y="281"/>
                    </a:lnTo>
                    <a:lnTo>
                      <a:pt x="184" y="286"/>
                    </a:lnTo>
                    <a:lnTo>
                      <a:pt x="190" y="292"/>
                    </a:lnTo>
                    <a:lnTo>
                      <a:pt x="198" y="296"/>
                    </a:lnTo>
                    <a:lnTo>
                      <a:pt x="199" y="301"/>
                    </a:lnTo>
                    <a:lnTo>
                      <a:pt x="208" y="306"/>
                    </a:lnTo>
                    <a:lnTo>
                      <a:pt x="216" y="307"/>
                    </a:lnTo>
                    <a:lnTo>
                      <a:pt x="221" y="314"/>
                    </a:lnTo>
                    <a:lnTo>
                      <a:pt x="224" y="318"/>
                    </a:lnTo>
                    <a:lnTo>
                      <a:pt x="233" y="322"/>
                    </a:lnTo>
                    <a:lnTo>
                      <a:pt x="239" y="324"/>
                    </a:lnTo>
                    <a:lnTo>
                      <a:pt x="245" y="326"/>
                    </a:lnTo>
                    <a:lnTo>
                      <a:pt x="254" y="330"/>
                    </a:lnTo>
                    <a:lnTo>
                      <a:pt x="259" y="334"/>
                    </a:lnTo>
                    <a:lnTo>
                      <a:pt x="268" y="338"/>
                    </a:lnTo>
                    <a:lnTo>
                      <a:pt x="273" y="340"/>
                    </a:lnTo>
                    <a:lnTo>
                      <a:pt x="280" y="343"/>
                    </a:lnTo>
                    <a:lnTo>
                      <a:pt x="292" y="343"/>
                    </a:lnTo>
                    <a:lnTo>
                      <a:pt x="298" y="346"/>
                    </a:lnTo>
                    <a:lnTo>
                      <a:pt x="305" y="352"/>
                    </a:lnTo>
                    <a:lnTo>
                      <a:pt x="311" y="352"/>
                    </a:lnTo>
                    <a:lnTo>
                      <a:pt x="323" y="352"/>
                    </a:lnTo>
                    <a:lnTo>
                      <a:pt x="328" y="352"/>
                    </a:lnTo>
                    <a:lnTo>
                      <a:pt x="338" y="356"/>
                    </a:lnTo>
                    <a:lnTo>
                      <a:pt x="348" y="356"/>
                    </a:lnTo>
                    <a:lnTo>
                      <a:pt x="355" y="356"/>
                    </a:lnTo>
                    <a:lnTo>
                      <a:pt x="361" y="356"/>
                    </a:lnTo>
                    <a:lnTo>
                      <a:pt x="371" y="359"/>
                    </a:lnTo>
                    <a:lnTo>
                      <a:pt x="379" y="359"/>
                    </a:lnTo>
                    <a:lnTo>
                      <a:pt x="389" y="359"/>
                    </a:lnTo>
                    <a:lnTo>
                      <a:pt x="401" y="359"/>
                    </a:lnTo>
                    <a:lnTo>
                      <a:pt x="408" y="359"/>
                    </a:lnTo>
                    <a:lnTo>
                      <a:pt x="418" y="359"/>
                    </a:lnTo>
                    <a:lnTo>
                      <a:pt x="425" y="359"/>
                    </a:lnTo>
                    <a:lnTo>
                      <a:pt x="436" y="359"/>
                    </a:lnTo>
                    <a:lnTo>
                      <a:pt x="445" y="359"/>
                    </a:lnTo>
                    <a:lnTo>
                      <a:pt x="452" y="356"/>
                    </a:lnTo>
                    <a:lnTo>
                      <a:pt x="465" y="356"/>
                    </a:lnTo>
                    <a:lnTo>
                      <a:pt x="474" y="356"/>
                    </a:lnTo>
                    <a:lnTo>
                      <a:pt x="484" y="356"/>
                    </a:lnTo>
                    <a:lnTo>
                      <a:pt x="492" y="352"/>
                    </a:lnTo>
                    <a:lnTo>
                      <a:pt x="500" y="352"/>
                    </a:lnTo>
                    <a:lnTo>
                      <a:pt x="513" y="352"/>
                    </a:lnTo>
                    <a:lnTo>
                      <a:pt x="523" y="352"/>
                    </a:lnTo>
                    <a:lnTo>
                      <a:pt x="532" y="352"/>
                    </a:lnTo>
                    <a:lnTo>
                      <a:pt x="539" y="346"/>
                    </a:lnTo>
                    <a:lnTo>
                      <a:pt x="552" y="346"/>
                    </a:lnTo>
                    <a:lnTo>
                      <a:pt x="561" y="346"/>
                    </a:lnTo>
                    <a:lnTo>
                      <a:pt x="572" y="343"/>
                    </a:lnTo>
                    <a:lnTo>
                      <a:pt x="582" y="340"/>
                    </a:lnTo>
                    <a:lnTo>
                      <a:pt x="592" y="340"/>
                    </a:lnTo>
                    <a:lnTo>
                      <a:pt x="605" y="338"/>
                    </a:lnTo>
                    <a:lnTo>
                      <a:pt x="613" y="338"/>
                    </a:lnTo>
                    <a:lnTo>
                      <a:pt x="625" y="334"/>
                    </a:lnTo>
                    <a:lnTo>
                      <a:pt x="637" y="330"/>
                    </a:lnTo>
                    <a:lnTo>
                      <a:pt x="646" y="330"/>
                    </a:lnTo>
                    <a:lnTo>
                      <a:pt x="656" y="326"/>
                    </a:lnTo>
                    <a:lnTo>
                      <a:pt x="666" y="326"/>
                    </a:lnTo>
                    <a:lnTo>
                      <a:pt x="691" y="316"/>
                    </a:lnTo>
                    <a:lnTo>
                      <a:pt x="720" y="306"/>
                    </a:lnTo>
                    <a:lnTo>
                      <a:pt x="792" y="275"/>
                    </a:lnTo>
                    <a:lnTo>
                      <a:pt x="751" y="291"/>
                    </a:lnTo>
                  </a:path>
                </a:pathLst>
              </a:custGeom>
              <a:noFill/>
              <a:ln w="31234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14" name="Line 16"/>
              <p:cNvSpPr>
                <a:spLocks noChangeShapeType="1"/>
              </p:cNvSpPr>
              <p:nvPr/>
            </p:nvSpPr>
            <p:spPr bwMode="auto">
              <a:xfrm>
                <a:off x="1180" y="2581"/>
                <a:ext cx="0" cy="709"/>
              </a:xfrm>
              <a:prstGeom prst="line">
                <a:avLst/>
              </a:prstGeom>
              <a:noFill/>
              <a:ln w="31234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115" name="Text Box 17"/>
              <p:cNvSpPr txBox="1">
                <a:spLocks noChangeArrowheads="1"/>
              </p:cNvSpPr>
              <p:nvPr/>
            </p:nvSpPr>
            <p:spPr bwMode="auto">
              <a:xfrm>
                <a:off x="1313" y="2649"/>
                <a:ext cx="93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}</a:t>
                </a:r>
                <a:endParaRPr lang="en-US" sz="1100">
                  <a:latin typeface="Times New Roman" pitchFamily="18" charset="0"/>
                </a:endParaRPr>
              </a:p>
            </p:txBody>
          </p:sp>
          <p:grpSp>
            <p:nvGrpSpPr>
              <p:cNvPr id="116" name="Group 18"/>
              <p:cNvGrpSpPr>
                <a:grpSpLocks/>
              </p:cNvGrpSpPr>
              <p:nvPr/>
            </p:nvGrpSpPr>
            <p:grpSpPr bwMode="auto">
              <a:xfrm>
                <a:off x="877" y="2551"/>
                <a:ext cx="163" cy="194"/>
                <a:chOff x="877" y="2551"/>
                <a:chExt cx="163" cy="194"/>
              </a:xfrm>
            </p:grpSpPr>
            <p:sp>
              <p:nvSpPr>
                <p:cNvPr id="129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877" y="2555"/>
                  <a:ext cx="134" cy="1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409575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820738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230313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641475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0986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5558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0130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4702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buClr>
                      <a:srgbClr val="104160"/>
                    </a:buClr>
                    <a:buSzPct val="90000"/>
                    <a:buFont typeface="Monotype Sorts" pitchFamily="2" charset="2"/>
                    <a:buNone/>
                  </a:pPr>
                  <a:r>
                    <a:rPr 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B</a:t>
                  </a:r>
                  <a:endParaRPr lang="en-US" sz="1100">
                    <a:latin typeface="Times New Roman" pitchFamily="18" charset="0"/>
                  </a:endParaRPr>
                </a:p>
              </p:txBody>
            </p:sp>
            <p:sp>
              <p:nvSpPr>
                <p:cNvPr id="13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974" y="2551"/>
                  <a:ext cx="66" cy="1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409575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820738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230313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641475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0986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5558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0130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4702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buClr>
                      <a:srgbClr val="104160"/>
                    </a:buClr>
                    <a:buSzPct val="90000"/>
                    <a:buFont typeface="Monotype Sorts" pitchFamily="2" charset="2"/>
                    <a:buNone/>
                  </a:pPr>
                  <a:r>
                    <a:rPr 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{</a:t>
                  </a:r>
                  <a:endParaRPr lang="en-US" sz="11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17" name="Line 21"/>
              <p:cNvSpPr>
                <a:spLocks noChangeShapeType="1"/>
              </p:cNvSpPr>
              <p:nvPr/>
            </p:nvSpPr>
            <p:spPr bwMode="auto">
              <a:xfrm>
                <a:off x="1414" y="3381"/>
                <a:ext cx="60" cy="0"/>
              </a:xfrm>
              <a:prstGeom prst="line">
                <a:avLst/>
              </a:prstGeom>
              <a:noFill/>
              <a:ln w="31234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118" name="Line 22"/>
              <p:cNvSpPr>
                <a:spLocks noChangeShapeType="1"/>
              </p:cNvSpPr>
              <p:nvPr/>
            </p:nvSpPr>
            <p:spPr bwMode="auto">
              <a:xfrm>
                <a:off x="879" y="3377"/>
                <a:ext cx="63" cy="0"/>
              </a:xfrm>
              <a:prstGeom prst="line">
                <a:avLst/>
              </a:prstGeom>
              <a:noFill/>
              <a:ln w="31234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119" name="Text Box 23"/>
              <p:cNvSpPr txBox="1">
                <a:spLocks noChangeArrowheads="1"/>
              </p:cNvSpPr>
              <p:nvPr/>
            </p:nvSpPr>
            <p:spPr bwMode="auto">
              <a:xfrm>
                <a:off x="867" y="1488"/>
                <a:ext cx="8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900">
                    <a:solidFill>
                      <a:srgbClr val="0000FF"/>
                    </a:solidFill>
                    <a:latin typeface="Times New Roman" pitchFamily="18" charset="0"/>
                  </a:rPr>
                  <a:t>HETP = A +</a:t>
                </a:r>
                <a:endParaRPr lang="en-US" sz="1100">
                  <a:latin typeface="Times New Roman" pitchFamily="18" charset="0"/>
                </a:endParaRPr>
              </a:p>
            </p:txBody>
          </p:sp>
          <p:sp>
            <p:nvSpPr>
              <p:cNvPr id="120" name="Text Box 24"/>
              <p:cNvSpPr txBox="1">
                <a:spLocks noChangeArrowheads="1"/>
              </p:cNvSpPr>
              <p:nvPr/>
            </p:nvSpPr>
            <p:spPr bwMode="auto">
              <a:xfrm>
                <a:off x="2029" y="1463"/>
                <a:ext cx="358" cy="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900">
                    <a:solidFill>
                      <a:srgbClr val="0000FF"/>
                    </a:solidFill>
                    <a:latin typeface="Times New Roman" pitchFamily="18" charset="0"/>
                  </a:rPr>
                  <a:t>+ C</a:t>
                </a:r>
                <a:endParaRPr lang="en-US" sz="1100">
                  <a:latin typeface="Times New Roman" pitchFamily="18" charset="0"/>
                </a:endParaRPr>
              </a:p>
            </p:txBody>
          </p:sp>
          <p:grpSp>
            <p:nvGrpSpPr>
              <p:cNvPr id="121" name="Group 25"/>
              <p:cNvGrpSpPr>
                <a:grpSpLocks/>
              </p:cNvGrpSpPr>
              <p:nvPr/>
            </p:nvGrpSpPr>
            <p:grpSpPr bwMode="auto">
              <a:xfrm>
                <a:off x="2283" y="1448"/>
                <a:ext cx="182" cy="169"/>
                <a:chOff x="2283" y="1448"/>
                <a:chExt cx="182" cy="169"/>
              </a:xfrm>
            </p:grpSpPr>
            <p:sp>
              <p:nvSpPr>
                <p:cNvPr id="127" name="Line 26"/>
                <p:cNvSpPr>
                  <a:spLocks noChangeShapeType="1"/>
                </p:cNvSpPr>
                <p:nvPr/>
              </p:nvSpPr>
              <p:spPr bwMode="auto">
                <a:xfrm>
                  <a:off x="2312" y="1481"/>
                  <a:ext cx="106" cy="0"/>
                </a:xfrm>
                <a:prstGeom prst="line">
                  <a:avLst/>
                </a:prstGeom>
                <a:noFill/>
                <a:ln w="18732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sp>
              <p:nvSpPr>
                <p:cNvPr id="12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283" y="1448"/>
                  <a:ext cx="182" cy="1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b"/>
                <a:lstStyle>
                  <a:lvl1pPr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409575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820738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230313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641475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0986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5558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0130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4702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0" hangingPunct="0">
                    <a:buClr>
                      <a:srgbClr val="104160"/>
                    </a:buClr>
                    <a:buSzPct val="90000"/>
                    <a:buFont typeface="Monotype Sorts" pitchFamily="2" charset="2"/>
                    <a:buNone/>
                  </a:pPr>
                  <a:r>
                    <a:rPr lang="en-US" sz="900">
                      <a:solidFill>
                        <a:srgbClr val="0000FF"/>
                      </a:solidFill>
                      <a:latin typeface="Symbol" pitchFamily="18" charset="2"/>
                    </a:rPr>
                    <a:t>m</a:t>
                  </a:r>
                  <a:endParaRPr lang="en-US" sz="11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22" name="Group 28"/>
              <p:cNvGrpSpPr>
                <a:grpSpLocks/>
              </p:cNvGrpSpPr>
              <p:nvPr/>
            </p:nvGrpSpPr>
            <p:grpSpPr bwMode="auto">
              <a:xfrm>
                <a:off x="1689" y="1405"/>
                <a:ext cx="250" cy="312"/>
                <a:chOff x="1689" y="1405"/>
                <a:chExt cx="250" cy="312"/>
              </a:xfrm>
            </p:grpSpPr>
            <p:sp>
              <p:nvSpPr>
                <p:cNvPr id="123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754" y="1405"/>
                  <a:ext cx="137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409575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820738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230313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641475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0986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5558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0130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4702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0" hangingPunct="0">
                    <a:buClr>
                      <a:srgbClr val="104160"/>
                    </a:buClr>
                    <a:buSzPct val="90000"/>
                    <a:buFont typeface="Monotype Sorts" pitchFamily="2" charset="2"/>
                    <a:buNone/>
                  </a:pPr>
                  <a:r>
                    <a:rPr lang="en-US" sz="900">
                      <a:solidFill>
                        <a:srgbClr val="0000FF"/>
                      </a:solidFill>
                      <a:latin typeface="Times New Roman" pitchFamily="18" charset="0"/>
                    </a:rPr>
                    <a:t>B</a:t>
                  </a:r>
                  <a:endParaRPr lang="en-US" sz="1100">
                    <a:latin typeface="Times New Roman" pitchFamily="18" charset="0"/>
                  </a:endParaRPr>
                </a:p>
              </p:txBody>
            </p:sp>
            <p:sp>
              <p:nvSpPr>
                <p:cNvPr id="124" name="Line 30"/>
                <p:cNvSpPr>
                  <a:spLocks noChangeShapeType="1"/>
                </p:cNvSpPr>
                <p:nvPr/>
              </p:nvSpPr>
              <p:spPr bwMode="auto">
                <a:xfrm>
                  <a:off x="1689" y="1536"/>
                  <a:ext cx="250" cy="0"/>
                </a:xfrm>
                <a:prstGeom prst="line">
                  <a:avLst/>
                </a:prstGeom>
                <a:noFill/>
                <a:ln w="31234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sp>
              <p:nvSpPr>
                <p:cNvPr id="125" name="Line 31"/>
                <p:cNvSpPr>
                  <a:spLocks noChangeShapeType="1"/>
                </p:cNvSpPr>
                <p:nvPr/>
              </p:nvSpPr>
              <p:spPr bwMode="auto">
                <a:xfrm>
                  <a:off x="1763" y="1582"/>
                  <a:ext cx="104" cy="0"/>
                </a:xfrm>
                <a:prstGeom prst="line">
                  <a:avLst/>
                </a:prstGeom>
                <a:noFill/>
                <a:ln w="18732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sp>
              <p:nvSpPr>
                <p:cNvPr id="12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733" y="1548"/>
                  <a:ext cx="180" cy="1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b"/>
                <a:lstStyle>
                  <a:lvl1pPr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409575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820738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230313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641475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0986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5558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0130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4702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0" hangingPunct="0">
                    <a:buClr>
                      <a:srgbClr val="104160"/>
                    </a:buClr>
                    <a:buSzPct val="90000"/>
                    <a:buFont typeface="Monotype Sorts" pitchFamily="2" charset="2"/>
                    <a:buNone/>
                  </a:pPr>
                  <a:r>
                    <a:rPr lang="en-US" sz="900">
                      <a:solidFill>
                        <a:srgbClr val="0000FF"/>
                      </a:solidFill>
                      <a:latin typeface="Symbol" pitchFamily="18" charset="2"/>
                    </a:rPr>
                    <a:t>m</a:t>
                  </a:r>
                  <a:endParaRPr lang="en-US" sz="11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98" name="Rectangle 33"/>
            <p:cNvSpPr txBox="1">
              <a:spLocks noChangeArrowheads="1"/>
            </p:cNvSpPr>
            <p:nvPr/>
          </p:nvSpPr>
          <p:spPr>
            <a:xfrm>
              <a:off x="1143000" y="838200"/>
              <a:ext cx="6858000" cy="533400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spcAft>
                  <a:spcPts val="300"/>
                </a:spcAft>
                <a:buNone/>
                <a:defRPr sz="28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dirty="0" smtClean="0"/>
                <a:t>Efficiency &amp; Carrier Gas Linear Velocity</a:t>
              </a:r>
              <a:endParaRPr lang="en-US" sz="1200" dirty="0"/>
            </a:p>
          </p:txBody>
        </p:sp>
        <p:sp>
          <p:nvSpPr>
            <p:cNvPr id="99" name="Rectangle 34"/>
            <p:cNvSpPr txBox="1">
              <a:spLocks noChangeArrowheads="1"/>
            </p:cNvSpPr>
            <p:nvPr/>
          </p:nvSpPr>
          <p:spPr>
            <a:xfrm>
              <a:off x="4724400" y="1524000"/>
              <a:ext cx="3227387" cy="2905125"/>
            </a:xfrm>
            <a:prstGeom prst="rect">
              <a:avLst/>
            </a:prstGeom>
          </p:spPr>
          <p:txBody>
            <a:bodyPr lIns="0" tIns="0" rIns="0" bIns="0"/>
            <a:lstStyle>
              <a:defPPr>
                <a:defRPr lang="en-US"/>
              </a:defPPr>
              <a:lvl1pPr marL="0" algn="r" defTabSz="914400" rtl="0" eaLnBrk="1" latinLnBrk="0" hangingPunct="1">
                <a:defRPr sz="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900" dirty="0" smtClean="0">
                  <a:solidFill>
                    <a:schemeClr val="tx1"/>
                  </a:solidFill>
                </a:rPr>
                <a:t>Efficiency is a function of the carrier gas linear velocity or flow rate.</a:t>
              </a:r>
            </a:p>
            <a:p>
              <a:pPr algn="l"/>
              <a:endParaRPr lang="en-US" sz="900" dirty="0" smtClean="0">
                <a:solidFill>
                  <a:schemeClr val="tx1"/>
                </a:solidFill>
              </a:endParaRPr>
            </a:p>
            <a:p>
              <a:pPr algn="l"/>
              <a:r>
                <a:rPr lang="en-US" sz="900" dirty="0" smtClean="0">
                  <a:solidFill>
                    <a:schemeClr val="tx1"/>
                  </a:solidFill>
                </a:rPr>
                <a:t>The minimum of the curve represents the smallest HETP (or largest plates per meter) and thus the best efficiency.  "A" term is not present for capillary columns.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00" name="Text Box 35"/>
            <p:cNvSpPr txBox="1">
              <a:spLocks noChangeArrowheads="1"/>
            </p:cNvSpPr>
            <p:nvPr/>
          </p:nvSpPr>
          <p:spPr bwMode="auto">
            <a:xfrm>
              <a:off x="304800" y="4870329"/>
              <a:ext cx="7889117" cy="1254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2058" tIns="41029" rIns="82058" bIns="41029" anchor="b">
              <a:spAutoFit/>
            </a:bodyPr>
            <a:lstStyle>
              <a:lvl1pPr marL="214313" indent="-214313" algn="l" defTabSz="8207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09575" algn="l" defTabSz="8207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0738" algn="l" defTabSz="8207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30313" algn="l" defTabSz="8207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41475" algn="l" defTabSz="8207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098675" defTabSz="820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55875" defTabSz="820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13075" defTabSz="820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70275" defTabSz="820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Font typeface="Symbol" pitchFamily="18" charset="2"/>
                <a:buChar char="·"/>
              </a:pPr>
              <a:r>
                <a:rPr lang="en-US" sz="1100" dirty="0">
                  <a:latin typeface="Times New Roman" pitchFamily="18" charset="0"/>
                </a:rPr>
                <a:t>Plot of HETP versus linear velocity is know as the </a:t>
              </a:r>
              <a:r>
                <a:rPr lang="en-US" sz="1100" b="1" dirty="0">
                  <a:solidFill>
                    <a:srgbClr val="FF0000"/>
                  </a:solidFill>
                  <a:latin typeface="Times New Roman" pitchFamily="18" charset="0"/>
                </a:rPr>
                <a:t>Van </a:t>
              </a:r>
              <a:r>
                <a:rPr lang="en-US" sz="1100" b="1" dirty="0" err="1">
                  <a:solidFill>
                    <a:srgbClr val="FF0000"/>
                  </a:solidFill>
                  <a:latin typeface="Times New Roman" pitchFamily="18" charset="0"/>
                </a:rPr>
                <a:t>Deemter</a:t>
              </a:r>
              <a:r>
                <a:rPr lang="en-US" sz="11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1100" dirty="0">
                  <a:latin typeface="Times New Roman" pitchFamily="18" charset="0"/>
                </a:rPr>
                <a:t>plot.</a:t>
              </a:r>
            </a:p>
            <a:p>
              <a:pPr eaLnBrk="0" hangingPunct="0">
                <a:buFont typeface="Symbol" pitchFamily="18" charset="2"/>
                <a:buChar char="·"/>
              </a:pPr>
              <a:r>
                <a:rPr lang="en-US" sz="1100" dirty="0">
                  <a:latin typeface="Times New Roman" pitchFamily="18" charset="0"/>
                </a:rPr>
                <a:t>The linear velocity value at the minimum of the curve is the optimum value for achieving the best efficiency.</a:t>
              </a:r>
              <a:endParaRPr lang="en-US" sz="11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1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9855" y="1124700"/>
            <a:ext cx="3655585" cy="1843439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85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Helium Carrier Gas Alternatives</a:t>
            </a:r>
            <a:br>
              <a:rPr lang="en-US" dirty="0"/>
            </a:br>
            <a:r>
              <a:rPr lang="en-US" sz="2400" dirty="0"/>
              <a:t>Let’s Make This Easy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EC66B-EF27-4603-8557-B6CFD2D7773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CD5C-791F-4F2F-89AB-4AEB94509091}" type="datetime4">
              <a:rPr lang="en-US" smtClean="0"/>
              <a:t>May 21, 2013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55425" y="3015834"/>
            <a:ext cx="4064222" cy="2638032"/>
            <a:chOff x="277813" y="685800"/>
            <a:chExt cx="8678862" cy="5567363"/>
          </a:xfrm>
        </p:grpSpPr>
        <p:sp>
          <p:nvSpPr>
            <p:cNvPr id="7" name="Line 2"/>
            <p:cNvSpPr>
              <a:spLocks noChangeShapeType="1"/>
            </p:cNvSpPr>
            <p:nvPr/>
          </p:nvSpPr>
          <p:spPr bwMode="auto">
            <a:xfrm>
              <a:off x="1163638" y="3630613"/>
              <a:ext cx="187325" cy="0"/>
            </a:xfrm>
            <a:prstGeom prst="line">
              <a:avLst/>
            </a:prstGeom>
            <a:noFill/>
            <a:ln w="31234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8" name="Line 3"/>
            <p:cNvSpPr>
              <a:spLocks noChangeShapeType="1"/>
            </p:cNvSpPr>
            <p:nvPr/>
          </p:nvSpPr>
          <p:spPr bwMode="auto">
            <a:xfrm>
              <a:off x="1984375" y="3625850"/>
              <a:ext cx="1770063" cy="0"/>
            </a:xfrm>
            <a:prstGeom prst="line">
              <a:avLst/>
            </a:prstGeom>
            <a:noFill/>
            <a:ln w="31234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158875" y="3530600"/>
              <a:ext cx="161925" cy="88900"/>
            </a:xfrm>
            <a:custGeom>
              <a:avLst/>
              <a:gdLst>
                <a:gd name="T0" fmla="*/ 0 w 127"/>
                <a:gd name="T1" fmla="*/ 77 h 80"/>
                <a:gd name="T2" fmla="*/ 0 w 127"/>
                <a:gd name="T3" fmla="*/ 73 h 80"/>
                <a:gd name="T4" fmla="*/ 4 w 127"/>
                <a:gd name="T5" fmla="*/ 67 h 80"/>
                <a:gd name="T6" fmla="*/ 6 w 127"/>
                <a:gd name="T7" fmla="*/ 64 h 80"/>
                <a:gd name="T8" fmla="*/ 10 w 127"/>
                <a:gd name="T9" fmla="*/ 61 h 80"/>
                <a:gd name="T10" fmla="*/ 13 w 127"/>
                <a:gd name="T11" fmla="*/ 55 h 80"/>
                <a:gd name="T12" fmla="*/ 14 w 127"/>
                <a:gd name="T13" fmla="*/ 51 h 80"/>
                <a:gd name="T14" fmla="*/ 18 w 127"/>
                <a:gd name="T15" fmla="*/ 46 h 80"/>
                <a:gd name="T16" fmla="*/ 18 w 127"/>
                <a:gd name="T17" fmla="*/ 43 h 80"/>
                <a:gd name="T18" fmla="*/ 19 w 127"/>
                <a:gd name="T19" fmla="*/ 39 h 80"/>
                <a:gd name="T20" fmla="*/ 22 w 127"/>
                <a:gd name="T21" fmla="*/ 35 h 80"/>
                <a:gd name="T22" fmla="*/ 25 w 127"/>
                <a:gd name="T23" fmla="*/ 31 h 80"/>
                <a:gd name="T24" fmla="*/ 27 w 127"/>
                <a:gd name="T25" fmla="*/ 27 h 80"/>
                <a:gd name="T26" fmla="*/ 31 w 127"/>
                <a:gd name="T27" fmla="*/ 22 h 80"/>
                <a:gd name="T28" fmla="*/ 32 w 127"/>
                <a:gd name="T29" fmla="*/ 19 h 80"/>
                <a:gd name="T30" fmla="*/ 37 w 127"/>
                <a:gd name="T31" fmla="*/ 18 h 80"/>
                <a:gd name="T32" fmla="*/ 37 w 127"/>
                <a:gd name="T33" fmla="*/ 15 h 80"/>
                <a:gd name="T34" fmla="*/ 41 w 127"/>
                <a:gd name="T35" fmla="*/ 13 h 80"/>
                <a:gd name="T36" fmla="*/ 43 w 127"/>
                <a:gd name="T37" fmla="*/ 11 h 80"/>
                <a:gd name="T38" fmla="*/ 45 w 127"/>
                <a:gd name="T39" fmla="*/ 7 h 80"/>
                <a:gd name="T40" fmla="*/ 50 w 127"/>
                <a:gd name="T41" fmla="*/ 5 h 80"/>
                <a:gd name="T42" fmla="*/ 50 w 127"/>
                <a:gd name="T43" fmla="*/ 5 h 80"/>
                <a:gd name="T44" fmla="*/ 53 w 127"/>
                <a:gd name="T45" fmla="*/ 2 h 80"/>
                <a:gd name="T46" fmla="*/ 56 w 127"/>
                <a:gd name="T47" fmla="*/ 2 h 80"/>
                <a:gd name="T48" fmla="*/ 58 w 127"/>
                <a:gd name="T49" fmla="*/ 2 h 80"/>
                <a:gd name="T50" fmla="*/ 62 w 127"/>
                <a:gd name="T51" fmla="*/ 0 h 80"/>
                <a:gd name="T52" fmla="*/ 63 w 127"/>
                <a:gd name="T53" fmla="*/ 0 h 80"/>
                <a:gd name="T54" fmla="*/ 66 w 127"/>
                <a:gd name="T55" fmla="*/ 2 h 80"/>
                <a:gd name="T56" fmla="*/ 68 w 127"/>
                <a:gd name="T57" fmla="*/ 2 h 80"/>
                <a:gd name="T58" fmla="*/ 70 w 127"/>
                <a:gd name="T59" fmla="*/ 2 h 80"/>
                <a:gd name="T60" fmla="*/ 75 w 127"/>
                <a:gd name="T61" fmla="*/ 5 h 80"/>
                <a:gd name="T62" fmla="*/ 75 w 127"/>
                <a:gd name="T63" fmla="*/ 5 h 80"/>
                <a:gd name="T64" fmla="*/ 77 w 127"/>
                <a:gd name="T65" fmla="*/ 7 h 80"/>
                <a:gd name="T66" fmla="*/ 79 w 127"/>
                <a:gd name="T67" fmla="*/ 11 h 80"/>
                <a:gd name="T68" fmla="*/ 81 w 127"/>
                <a:gd name="T69" fmla="*/ 13 h 80"/>
                <a:gd name="T70" fmla="*/ 85 w 127"/>
                <a:gd name="T71" fmla="*/ 15 h 80"/>
                <a:gd name="T72" fmla="*/ 87 w 127"/>
                <a:gd name="T73" fmla="*/ 18 h 80"/>
                <a:gd name="T74" fmla="*/ 89 w 127"/>
                <a:gd name="T75" fmla="*/ 19 h 80"/>
                <a:gd name="T76" fmla="*/ 92 w 127"/>
                <a:gd name="T77" fmla="*/ 26 h 80"/>
                <a:gd name="T78" fmla="*/ 94 w 127"/>
                <a:gd name="T79" fmla="*/ 27 h 80"/>
                <a:gd name="T80" fmla="*/ 97 w 127"/>
                <a:gd name="T81" fmla="*/ 31 h 80"/>
                <a:gd name="T82" fmla="*/ 101 w 127"/>
                <a:gd name="T83" fmla="*/ 35 h 80"/>
                <a:gd name="T84" fmla="*/ 101 w 127"/>
                <a:gd name="T85" fmla="*/ 39 h 80"/>
                <a:gd name="T86" fmla="*/ 106 w 127"/>
                <a:gd name="T87" fmla="*/ 43 h 80"/>
                <a:gd name="T88" fmla="*/ 110 w 127"/>
                <a:gd name="T89" fmla="*/ 48 h 80"/>
                <a:gd name="T90" fmla="*/ 113 w 127"/>
                <a:gd name="T91" fmla="*/ 51 h 80"/>
                <a:gd name="T92" fmla="*/ 114 w 127"/>
                <a:gd name="T93" fmla="*/ 55 h 80"/>
                <a:gd name="T94" fmla="*/ 118 w 127"/>
                <a:gd name="T95" fmla="*/ 61 h 80"/>
                <a:gd name="T96" fmla="*/ 120 w 127"/>
                <a:gd name="T97" fmla="*/ 65 h 80"/>
                <a:gd name="T98" fmla="*/ 122 w 127"/>
                <a:gd name="T99" fmla="*/ 67 h 80"/>
                <a:gd name="T100" fmla="*/ 126 w 127"/>
                <a:gd name="T101" fmla="*/ 73 h 80"/>
                <a:gd name="T102" fmla="*/ 126 w 127"/>
                <a:gd name="T103" fmla="*/ 7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7" h="80">
                  <a:moveTo>
                    <a:pt x="0" y="79"/>
                  </a:moveTo>
                  <a:lnTo>
                    <a:pt x="0" y="77"/>
                  </a:lnTo>
                  <a:lnTo>
                    <a:pt x="0" y="75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4" y="67"/>
                  </a:lnTo>
                  <a:lnTo>
                    <a:pt x="4" y="65"/>
                  </a:lnTo>
                  <a:lnTo>
                    <a:pt x="6" y="64"/>
                  </a:lnTo>
                  <a:lnTo>
                    <a:pt x="6" y="61"/>
                  </a:lnTo>
                  <a:lnTo>
                    <a:pt x="10" y="61"/>
                  </a:lnTo>
                  <a:lnTo>
                    <a:pt x="10" y="59"/>
                  </a:lnTo>
                  <a:lnTo>
                    <a:pt x="13" y="55"/>
                  </a:lnTo>
                  <a:lnTo>
                    <a:pt x="13" y="52"/>
                  </a:lnTo>
                  <a:lnTo>
                    <a:pt x="14" y="51"/>
                  </a:lnTo>
                  <a:lnTo>
                    <a:pt x="14" y="48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8" y="43"/>
                  </a:lnTo>
                  <a:lnTo>
                    <a:pt x="19" y="40"/>
                  </a:lnTo>
                  <a:lnTo>
                    <a:pt x="19" y="39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25" y="33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7" y="27"/>
                  </a:lnTo>
                  <a:lnTo>
                    <a:pt x="31" y="26"/>
                  </a:lnTo>
                  <a:lnTo>
                    <a:pt x="31" y="22"/>
                  </a:lnTo>
                  <a:lnTo>
                    <a:pt x="32" y="22"/>
                  </a:lnTo>
                  <a:lnTo>
                    <a:pt x="32" y="19"/>
                  </a:lnTo>
                  <a:lnTo>
                    <a:pt x="37" y="19"/>
                  </a:lnTo>
                  <a:lnTo>
                    <a:pt x="37" y="18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41" y="13"/>
                  </a:lnTo>
                  <a:lnTo>
                    <a:pt x="41" y="11"/>
                  </a:lnTo>
                  <a:lnTo>
                    <a:pt x="43" y="11"/>
                  </a:lnTo>
                  <a:lnTo>
                    <a:pt x="43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7" y="7"/>
                  </a:lnTo>
                  <a:lnTo>
                    <a:pt x="77" y="7"/>
                  </a:lnTo>
                  <a:lnTo>
                    <a:pt x="79" y="7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1" y="13"/>
                  </a:lnTo>
                  <a:lnTo>
                    <a:pt x="85" y="13"/>
                  </a:lnTo>
                  <a:lnTo>
                    <a:pt x="85" y="15"/>
                  </a:lnTo>
                  <a:lnTo>
                    <a:pt x="87" y="18"/>
                  </a:lnTo>
                  <a:lnTo>
                    <a:pt x="87" y="18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92" y="22"/>
                  </a:lnTo>
                  <a:lnTo>
                    <a:pt x="92" y="26"/>
                  </a:lnTo>
                  <a:lnTo>
                    <a:pt x="94" y="26"/>
                  </a:lnTo>
                  <a:lnTo>
                    <a:pt x="94" y="27"/>
                  </a:lnTo>
                  <a:lnTo>
                    <a:pt x="97" y="31"/>
                  </a:lnTo>
                  <a:lnTo>
                    <a:pt x="97" y="31"/>
                  </a:lnTo>
                  <a:lnTo>
                    <a:pt x="100" y="33"/>
                  </a:lnTo>
                  <a:lnTo>
                    <a:pt x="101" y="35"/>
                  </a:lnTo>
                  <a:lnTo>
                    <a:pt x="101" y="39"/>
                  </a:lnTo>
                  <a:lnTo>
                    <a:pt x="101" y="39"/>
                  </a:lnTo>
                  <a:lnTo>
                    <a:pt x="106" y="40"/>
                  </a:lnTo>
                  <a:lnTo>
                    <a:pt x="106" y="43"/>
                  </a:lnTo>
                  <a:lnTo>
                    <a:pt x="107" y="46"/>
                  </a:lnTo>
                  <a:lnTo>
                    <a:pt x="110" y="48"/>
                  </a:lnTo>
                  <a:lnTo>
                    <a:pt x="110" y="48"/>
                  </a:lnTo>
                  <a:lnTo>
                    <a:pt x="113" y="51"/>
                  </a:lnTo>
                  <a:lnTo>
                    <a:pt x="113" y="52"/>
                  </a:lnTo>
                  <a:lnTo>
                    <a:pt x="114" y="55"/>
                  </a:lnTo>
                  <a:lnTo>
                    <a:pt x="114" y="59"/>
                  </a:lnTo>
                  <a:lnTo>
                    <a:pt x="118" y="61"/>
                  </a:lnTo>
                  <a:lnTo>
                    <a:pt x="118" y="64"/>
                  </a:lnTo>
                  <a:lnTo>
                    <a:pt x="120" y="65"/>
                  </a:lnTo>
                  <a:lnTo>
                    <a:pt x="120" y="65"/>
                  </a:lnTo>
                  <a:lnTo>
                    <a:pt x="122" y="67"/>
                  </a:lnTo>
                  <a:lnTo>
                    <a:pt x="122" y="71"/>
                  </a:lnTo>
                  <a:lnTo>
                    <a:pt x="126" y="73"/>
                  </a:lnTo>
                  <a:lnTo>
                    <a:pt x="126" y="75"/>
                  </a:lnTo>
                  <a:lnTo>
                    <a:pt x="126" y="77"/>
                  </a:lnTo>
                  <a:lnTo>
                    <a:pt x="126" y="79"/>
                  </a:lnTo>
                </a:path>
              </a:pathLst>
            </a:custGeom>
            <a:noFill/>
            <a:ln w="31234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277813" y="1411288"/>
              <a:ext cx="4294187" cy="2547937"/>
            </a:xfrm>
            <a:custGeom>
              <a:avLst/>
              <a:gdLst>
                <a:gd name="T0" fmla="*/ 0 w 3364"/>
                <a:gd name="T1" fmla="*/ 0 h 2301"/>
                <a:gd name="T2" fmla="*/ 0 w 3364"/>
                <a:gd name="T3" fmla="*/ 2300 h 2301"/>
                <a:gd name="T4" fmla="*/ 3363 w 3364"/>
                <a:gd name="T5" fmla="*/ 2300 h 2301"/>
                <a:gd name="T6" fmla="*/ 3363 w 3364"/>
                <a:gd name="T7" fmla="*/ 0 h 2301"/>
                <a:gd name="T8" fmla="*/ 0 w 3364"/>
                <a:gd name="T9" fmla="*/ 0 h 2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4" h="2301">
                  <a:moveTo>
                    <a:pt x="0" y="0"/>
                  </a:moveTo>
                  <a:lnTo>
                    <a:pt x="0" y="2300"/>
                  </a:lnTo>
                  <a:lnTo>
                    <a:pt x="3363" y="2300"/>
                  </a:lnTo>
                  <a:lnTo>
                    <a:pt x="3363" y="0"/>
                  </a:lnTo>
                  <a:lnTo>
                    <a:pt x="0" y="0"/>
                  </a:lnTo>
                </a:path>
              </a:pathLst>
            </a:custGeom>
            <a:noFill/>
            <a:ln w="31234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771525" y="4203700"/>
              <a:ext cx="1900238" cy="0"/>
            </a:xfrm>
            <a:prstGeom prst="line">
              <a:avLst/>
            </a:prstGeom>
            <a:noFill/>
            <a:ln w="312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693738" y="4183063"/>
              <a:ext cx="106362" cy="44450"/>
            </a:xfrm>
            <a:custGeom>
              <a:avLst/>
              <a:gdLst>
                <a:gd name="T0" fmla="*/ 0 w 83"/>
                <a:gd name="T1" fmla="*/ 20 h 41"/>
                <a:gd name="T2" fmla="*/ 82 w 83"/>
                <a:gd name="T3" fmla="*/ 40 h 41"/>
                <a:gd name="T4" fmla="*/ 60 w 83"/>
                <a:gd name="T5" fmla="*/ 20 h 41"/>
                <a:gd name="T6" fmla="*/ 82 w 83"/>
                <a:gd name="T7" fmla="*/ 0 h 41"/>
                <a:gd name="T8" fmla="*/ 0 w 83"/>
                <a:gd name="T9" fmla="*/ 20 h 41"/>
                <a:gd name="T10" fmla="*/ 0 w 83"/>
                <a:gd name="T1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41">
                  <a:moveTo>
                    <a:pt x="0" y="20"/>
                  </a:moveTo>
                  <a:lnTo>
                    <a:pt x="82" y="40"/>
                  </a:lnTo>
                  <a:lnTo>
                    <a:pt x="60" y="20"/>
                  </a:lnTo>
                  <a:lnTo>
                    <a:pt x="82" y="0"/>
                  </a:lnTo>
                  <a:lnTo>
                    <a:pt x="0" y="20"/>
                  </a:lnTo>
                  <a:lnTo>
                    <a:pt x="0" y="20"/>
                  </a:lnTo>
                </a:path>
              </a:pathLst>
            </a:custGeom>
            <a:solidFill>
              <a:srgbClr val="000000"/>
            </a:solidFill>
            <a:ln w="9366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647950" y="4183063"/>
              <a:ext cx="106363" cy="44450"/>
            </a:xfrm>
            <a:custGeom>
              <a:avLst/>
              <a:gdLst>
                <a:gd name="T0" fmla="*/ 81 w 82"/>
                <a:gd name="T1" fmla="*/ 20 h 41"/>
                <a:gd name="T2" fmla="*/ 0 w 82"/>
                <a:gd name="T3" fmla="*/ 0 h 41"/>
                <a:gd name="T4" fmla="*/ 21 w 82"/>
                <a:gd name="T5" fmla="*/ 20 h 41"/>
                <a:gd name="T6" fmla="*/ 0 w 82"/>
                <a:gd name="T7" fmla="*/ 40 h 41"/>
                <a:gd name="T8" fmla="*/ 81 w 82"/>
                <a:gd name="T9" fmla="*/ 20 h 41"/>
                <a:gd name="T10" fmla="*/ 81 w 82"/>
                <a:gd name="T1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41">
                  <a:moveTo>
                    <a:pt x="81" y="20"/>
                  </a:moveTo>
                  <a:lnTo>
                    <a:pt x="0" y="0"/>
                  </a:lnTo>
                  <a:lnTo>
                    <a:pt x="21" y="20"/>
                  </a:lnTo>
                  <a:lnTo>
                    <a:pt x="0" y="40"/>
                  </a:lnTo>
                  <a:lnTo>
                    <a:pt x="81" y="20"/>
                  </a:lnTo>
                  <a:lnTo>
                    <a:pt x="81" y="20"/>
                  </a:lnTo>
                </a:path>
              </a:pathLst>
            </a:custGeom>
            <a:solidFill>
              <a:srgbClr val="000000"/>
            </a:solidFill>
            <a:ln w="9366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2493963" y="1981200"/>
              <a:ext cx="773112" cy="363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4032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09575" algn="l" defTabSz="4032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0738" algn="l" defTabSz="4032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30313" algn="l" defTabSz="4032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41475" algn="l" defTabSz="4032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0986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558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130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702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Clr>
                  <a:srgbClr val="104160"/>
                </a:buClr>
                <a:buSzPct val="90000"/>
                <a:buFont typeface="Monotype Sorts" pitchFamily="2" charset="2"/>
                <a:buNone/>
              </a:pPr>
              <a:r>
                <a:rPr lang="en-US" sz="800" dirty="0">
                  <a:solidFill>
                    <a:srgbClr val="006000"/>
                  </a:solidFill>
                  <a:latin typeface="+mj-lt"/>
                </a:rPr>
                <a:t>Solute</a:t>
              </a:r>
              <a:endParaRPr lang="en-US" sz="1050" dirty="0">
                <a:latin typeface="+mj-lt"/>
              </a:endParaRP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3995738" y="3733800"/>
              <a:ext cx="576262" cy="241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4032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09575" algn="l" defTabSz="4032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0738" algn="l" defTabSz="4032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30313" algn="l" defTabSz="4032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41475" algn="l" defTabSz="4032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0986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558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130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702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Clr>
                  <a:srgbClr val="104160"/>
                </a:buClr>
                <a:buSzPct val="90000"/>
                <a:buFont typeface="Monotype Sorts" pitchFamily="2" charset="2"/>
                <a:buNone/>
              </a:pPr>
              <a:r>
                <a:rPr lang="en-US" sz="800" dirty="0">
                  <a:solidFill>
                    <a:srgbClr val="006000"/>
                  </a:solidFill>
                  <a:latin typeface="+mj-lt"/>
                </a:rPr>
                <a:t>Time</a:t>
              </a:r>
              <a:endParaRPr lang="en-US" sz="1050" dirty="0">
                <a:latin typeface="+mj-lt"/>
              </a:endParaRP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544513" y="2608262"/>
              <a:ext cx="563562" cy="287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4032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09575" algn="l" defTabSz="4032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0738" algn="l" defTabSz="4032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30313" algn="l" defTabSz="4032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41475" algn="l" defTabSz="4032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0986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558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130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702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Clr>
                  <a:srgbClr val="104160"/>
                </a:buClr>
                <a:buSzPct val="90000"/>
                <a:buFont typeface="Monotype Sorts" pitchFamily="2" charset="2"/>
                <a:buNone/>
              </a:pPr>
              <a:r>
                <a:rPr lang="en-US" sz="800" dirty="0">
                  <a:solidFill>
                    <a:srgbClr val="006000"/>
                  </a:solidFill>
                  <a:latin typeface="+mj-lt"/>
                </a:rPr>
                <a:t>Start</a:t>
              </a:r>
              <a:endParaRPr lang="en-US" sz="1050" dirty="0">
                <a:latin typeface="+mj-lt"/>
              </a:endParaRP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963613" y="3200400"/>
              <a:ext cx="900112" cy="212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4032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09575" algn="l" defTabSz="4032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0738" algn="l" defTabSz="4032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30313" algn="l" defTabSz="4032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41475" algn="l" defTabSz="4032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0986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558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130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702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Clr>
                  <a:srgbClr val="104160"/>
                </a:buClr>
                <a:buSzPct val="90000"/>
                <a:buFont typeface="Monotype Sorts" pitchFamily="2" charset="2"/>
                <a:buNone/>
              </a:pPr>
              <a:r>
                <a:rPr lang="en-US" sz="800" dirty="0">
                  <a:solidFill>
                    <a:srgbClr val="006000"/>
                  </a:solidFill>
                  <a:latin typeface="+mj-lt"/>
                </a:rPr>
                <a:t>Inert Gas</a:t>
              </a:r>
              <a:endParaRPr lang="en-US" sz="1050" dirty="0">
                <a:latin typeface="+mj-lt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815975" y="3581400"/>
              <a:ext cx="236538" cy="215900"/>
              <a:chOff x="815975" y="3730625"/>
              <a:chExt cx="236538" cy="215900"/>
            </a:xfrm>
          </p:grpSpPr>
          <p:sp>
            <p:nvSpPr>
              <p:cNvPr id="95" name="Text Box 13"/>
              <p:cNvSpPr txBox="1">
                <a:spLocks noChangeArrowheads="1"/>
              </p:cNvSpPr>
              <p:nvPr/>
            </p:nvSpPr>
            <p:spPr bwMode="auto">
              <a:xfrm>
                <a:off x="815975" y="3730625"/>
                <a:ext cx="50800" cy="174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800" dirty="0">
                    <a:solidFill>
                      <a:srgbClr val="006000"/>
                    </a:solidFill>
                    <a:latin typeface="+mj-lt"/>
                  </a:rPr>
                  <a:t>t</a:t>
                </a:r>
                <a:endParaRPr lang="en-US" sz="1050" dirty="0">
                  <a:latin typeface="+mj-lt"/>
                </a:endParaRPr>
              </a:p>
            </p:txBody>
          </p:sp>
          <p:sp>
            <p:nvSpPr>
              <p:cNvPr id="96" name="Text Box 14"/>
              <p:cNvSpPr txBox="1">
                <a:spLocks noChangeArrowheads="1"/>
              </p:cNvSpPr>
              <p:nvPr/>
            </p:nvSpPr>
            <p:spPr bwMode="auto">
              <a:xfrm>
                <a:off x="898525" y="3770313"/>
                <a:ext cx="153988" cy="176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800" dirty="0">
                    <a:solidFill>
                      <a:srgbClr val="006000"/>
                    </a:solidFill>
                    <a:latin typeface="+mj-lt"/>
                  </a:rPr>
                  <a:t>m</a:t>
                </a:r>
                <a:endParaRPr lang="en-US" sz="1050" dirty="0">
                  <a:latin typeface="+mj-lt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606550" y="3940175"/>
              <a:ext cx="206375" cy="258763"/>
              <a:chOff x="1606550" y="3940175"/>
              <a:chExt cx="206375" cy="258763"/>
            </a:xfrm>
          </p:grpSpPr>
          <p:sp>
            <p:nvSpPr>
              <p:cNvPr id="93" name="Text Box 15"/>
              <p:cNvSpPr txBox="1">
                <a:spLocks noChangeArrowheads="1"/>
              </p:cNvSpPr>
              <p:nvPr/>
            </p:nvSpPr>
            <p:spPr bwMode="auto">
              <a:xfrm>
                <a:off x="1606550" y="3940175"/>
                <a:ext cx="50800" cy="176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800">
                    <a:solidFill>
                      <a:srgbClr val="006000"/>
                    </a:solidFill>
                    <a:latin typeface="+mj-lt"/>
                  </a:rPr>
                  <a:t>t</a:t>
                </a:r>
                <a:endParaRPr lang="en-US" sz="1050">
                  <a:latin typeface="+mj-lt"/>
                </a:endParaRPr>
              </a:p>
            </p:txBody>
          </p:sp>
          <p:sp>
            <p:nvSpPr>
              <p:cNvPr id="94" name="Text Box 16"/>
              <p:cNvSpPr txBox="1">
                <a:spLocks noChangeArrowheads="1"/>
              </p:cNvSpPr>
              <p:nvPr/>
            </p:nvSpPr>
            <p:spPr bwMode="auto">
              <a:xfrm>
                <a:off x="1681163" y="4022725"/>
                <a:ext cx="131762" cy="176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800">
                    <a:solidFill>
                      <a:srgbClr val="006000"/>
                    </a:solidFill>
                    <a:latin typeface="+mj-lt"/>
                  </a:rPr>
                  <a:t>R</a:t>
                </a:r>
                <a:endParaRPr lang="en-US" sz="1050">
                  <a:latin typeface="+mj-lt"/>
                </a:endParaRPr>
              </a:p>
            </p:txBody>
          </p:sp>
        </p:grp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693738" y="3636963"/>
              <a:ext cx="0" cy="563562"/>
            </a:xfrm>
            <a:prstGeom prst="line">
              <a:avLst/>
            </a:prstGeom>
            <a:noFill/>
            <a:ln w="312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693738" y="3036888"/>
              <a:ext cx="0" cy="488950"/>
            </a:xfrm>
            <a:prstGeom prst="line">
              <a:avLst/>
            </a:prstGeom>
            <a:noFill/>
            <a:ln w="312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68338" y="3506788"/>
              <a:ext cx="55562" cy="93662"/>
            </a:xfrm>
            <a:custGeom>
              <a:avLst/>
              <a:gdLst>
                <a:gd name="T0" fmla="*/ 21 w 45"/>
                <a:gd name="T1" fmla="*/ 83 h 84"/>
                <a:gd name="T2" fmla="*/ 44 w 45"/>
                <a:gd name="T3" fmla="*/ 0 h 84"/>
                <a:gd name="T4" fmla="*/ 21 w 45"/>
                <a:gd name="T5" fmla="*/ 20 h 84"/>
                <a:gd name="T6" fmla="*/ 0 w 45"/>
                <a:gd name="T7" fmla="*/ 0 h 84"/>
                <a:gd name="T8" fmla="*/ 21 w 45"/>
                <a:gd name="T9" fmla="*/ 83 h 84"/>
                <a:gd name="T10" fmla="*/ 21 w 45"/>
                <a:gd name="T11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84">
                  <a:moveTo>
                    <a:pt x="21" y="83"/>
                  </a:moveTo>
                  <a:lnTo>
                    <a:pt x="44" y="0"/>
                  </a:lnTo>
                  <a:lnTo>
                    <a:pt x="21" y="20"/>
                  </a:lnTo>
                  <a:lnTo>
                    <a:pt x="0" y="0"/>
                  </a:lnTo>
                  <a:lnTo>
                    <a:pt x="21" y="83"/>
                  </a:lnTo>
                  <a:lnTo>
                    <a:pt x="21" y="83"/>
                  </a:lnTo>
                </a:path>
              </a:pathLst>
            </a:custGeom>
            <a:solidFill>
              <a:srgbClr val="000000"/>
            </a:solidFill>
            <a:ln w="9366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V="1">
              <a:off x="2800350" y="2486025"/>
              <a:ext cx="0" cy="1727200"/>
            </a:xfrm>
            <a:prstGeom prst="line">
              <a:avLst/>
            </a:prstGeom>
            <a:noFill/>
            <a:ln w="312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1389063" y="3929063"/>
              <a:ext cx="1309687" cy="0"/>
            </a:xfrm>
            <a:prstGeom prst="line">
              <a:avLst/>
            </a:prstGeom>
            <a:noFill/>
            <a:ln w="312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1309688" y="3911600"/>
              <a:ext cx="107950" cy="41275"/>
            </a:xfrm>
            <a:custGeom>
              <a:avLst/>
              <a:gdLst>
                <a:gd name="T0" fmla="*/ 0 w 83"/>
                <a:gd name="T1" fmla="*/ 19 h 38"/>
                <a:gd name="T2" fmla="*/ 82 w 83"/>
                <a:gd name="T3" fmla="*/ 37 h 38"/>
                <a:gd name="T4" fmla="*/ 65 w 83"/>
                <a:gd name="T5" fmla="*/ 19 h 38"/>
                <a:gd name="T6" fmla="*/ 82 w 83"/>
                <a:gd name="T7" fmla="*/ 0 h 38"/>
                <a:gd name="T8" fmla="*/ 0 w 83"/>
                <a:gd name="T9" fmla="*/ 19 h 38"/>
                <a:gd name="T10" fmla="*/ 0 w 83"/>
                <a:gd name="T1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38">
                  <a:moveTo>
                    <a:pt x="0" y="19"/>
                  </a:moveTo>
                  <a:lnTo>
                    <a:pt x="82" y="37"/>
                  </a:lnTo>
                  <a:lnTo>
                    <a:pt x="65" y="19"/>
                  </a:lnTo>
                  <a:lnTo>
                    <a:pt x="82" y="0"/>
                  </a:lnTo>
                  <a:lnTo>
                    <a:pt x="0" y="19"/>
                  </a:lnTo>
                  <a:lnTo>
                    <a:pt x="0" y="19"/>
                  </a:lnTo>
                </a:path>
              </a:pathLst>
            </a:custGeom>
            <a:solidFill>
              <a:srgbClr val="000000"/>
            </a:solidFill>
            <a:ln w="9366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2679700" y="3911600"/>
              <a:ext cx="103188" cy="41275"/>
            </a:xfrm>
            <a:custGeom>
              <a:avLst/>
              <a:gdLst>
                <a:gd name="T0" fmla="*/ 79 w 80"/>
                <a:gd name="T1" fmla="*/ 19 h 38"/>
                <a:gd name="T2" fmla="*/ 0 w 80"/>
                <a:gd name="T3" fmla="*/ 0 h 38"/>
                <a:gd name="T4" fmla="*/ 16 w 80"/>
                <a:gd name="T5" fmla="*/ 19 h 38"/>
                <a:gd name="T6" fmla="*/ 0 w 80"/>
                <a:gd name="T7" fmla="*/ 37 h 38"/>
                <a:gd name="T8" fmla="*/ 79 w 80"/>
                <a:gd name="T9" fmla="*/ 19 h 38"/>
                <a:gd name="T10" fmla="*/ 79 w 80"/>
                <a:gd name="T1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38">
                  <a:moveTo>
                    <a:pt x="79" y="19"/>
                  </a:moveTo>
                  <a:lnTo>
                    <a:pt x="0" y="0"/>
                  </a:lnTo>
                  <a:lnTo>
                    <a:pt x="16" y="19"/>
                  </a:lnTo>
                  <a:lnTo>
                    <a:pt x="0" y="37"/>
                  </a:lnTo>
                  <a:lnTo>
                    <a:pt x="79" y="19"/>
                  </a:lnTo>
                  <a:lnTo>
                    <a:pt x="79" y="19"/>
                  </a:lnTo>
                </a:path>
              </a:pathLst>
            </a:custGeom>
            <a:solidFill>
              <a:srgbClr val="000000"/>
            </a:solidFill>
            <a:ln w="9366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808038" y="3929063"/>
              <a:ext cx="290512" cy="0"/>
            </a:xfrm>
            <a:prstGeom prst="line">
              <a:avLst/>
            </a:prstGeom>
            <a:noFill/>
            <a:ln w="312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731838" y="3911600"/>
              <a:ext cx="107950" cy="41275"/>
            </a:xfrm>
            <a:custGeom>
              <a:avLst/>
              <a:gdLst>
                <a:gd name="T0" fmla="*/ 0 w 84"/>
                <a:gd name="T1" fmla="*/ 19 h 38"/>
                <a:gd name="T2" fmla="*/ 83 w 84"/>
                <a:gd name="T3" fmla="*/ 37 h 38"/>
                <a:gd name="T4" fmla="*/ 63 w 84"/>
                <a:gd name="T5" fmla="*/ 19 h 38"/>
                <a:gd name="T6" fmla="*/ 83 w 84"/>
                <a:gd name="T7" fmla="*/ 0 h 38"/>
                <a:gd name="T8" fmla="*/ 0 w 84"/>
                <a:gd name="T9" fmla="*/ 19 h 38"/>
                <a:gd name="T10" fmla="*/ 0 w 84"/>
                <a:gd name="T1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38">
                  <a:moveTo>
                    <a:pt x="0" y="19"/>
                  </a:moveTo>
                  <a:lnTo>
                    <a:pt x="83" y="37"/>
                  </a:lnTo>
                  <a:lnTo>
                    <a:pt x="63" y="19"/>
                  </a:lnTo>
                  <a:lnTo>
                    <a:pt x="83" y="0"/>
                  </a:lnTo>
                  <a:lnTo>
                    <a:pt x="0" y="19"/>
                  </a:lnTo>
                  <a:lnTo>
                    <a:pt x="0" y="19"/>
                  </a:lnTo>
                </a:path>
              </a:pathLst>
            </a:custGeom>
            <a:solidFill>
              <a:srgbClr val="000000"/>
            </a:solidFill>
            <a:ln w="9366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1073150" y="3911600"/>
              <a:ext cx="109538" cy="41275"/>
            </a:xfrm>
            <a:custGeom>
              <a:avLst/>
              <a:gdLst>
                <a:gd name="T0" fmla="*/ 84 w 85"/>
                <a:gd name="T1" fmla="*/ 19 h 38"/>
                <a:gd name="T2" fmla="*/ 0 w 85"/>
                <a:gd name="T3" fmla="*/ 0 h 38"/>
                <a:gd name="T4" fmla="*/ 20 w 85"/>
                <a:gd name="T5" fmla="*/ 19 h 38"/>
                <a:gd name="T6" fmla="*/ 0 w 85"/>
                <a:gd name="T7" fmla="*/ 37 h 38"/>
                <a:gd name="T8" fmla="*/ 84 w 85"/>
                <a:gd name="T9" fmla="*/ 19 h 38"/>
                <a:gd name="T10" fmla="*/ 84 w 85"/>
                <a:gd name="T1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38">
                  <a:moveTo>
                    <a:pt x="84" y="19"/>
                  </a:moveTo>
                  <a:lnTo>
                    <a:pt x="0" y="0"/>
                  </a:lnTo>
                  <a:lnTo>
                    <a:pt x="20" y="19"/>
                  </a:lnTo>
                  <a:lnTo>
                    <a:pt x="0" y="37"/>
                  </a:lnTo>
                  <a:lnTo>
                    <a:pt x="84" y="19"/>
                  </a:lnTo>
                  <a:lnTo>
                    <a:pt x="84" y="19"/>
                  </a:lnTo>
                </a:path>
              </a:pathLst>
            </a:custGeom>
            <a:solidFill>
              <a:srgbClr val="000000"/>
            </a:solidFill>
            <a:ln w="9366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>
                <a:latin typeface="+mj-lt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600200" y="3581400"/>
              <a:ext cx="215900" cy="274638"/>
              <a:chOff x="1781175" y="3651250"/>
              <a:chExt cx="215900" cy="274638"/>
            </a:xfrm>
          </p:grpSpPr>
          <p:sp>
            <p:nvSpPr>
              <p:cNvPr id="90" name="Text Box 17"/>
              <p:cNvSpPr txBox="1">
                <a:spLocks noChangeArrowheads="1"/>
              </p:cNvSpPr>
              <p:nvPr/>
            </p:nvSpPr>
            <p:spPr bwMode="auto">
              <a:xfrm>
                <a:off x="1843088" y="3651250"/>
                <a:ext cx="36512" cy="176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800">
                    <a:solidFill>
                      <a:srgbClr val="006000"/>
                    </a:solidFill>
                    <a:latin typeface="+mj-lt"/>
                  </a:rPr>
                  <a:t>'</a:t>
                </a:r>
                <a:endParaRPr lang="en-US" sz="1050">
                  <a:latin typeface="+mj-lt"/>
                </a:endParaRPr>
              </a:p>
            </p:txBody>
          </p:sp>
          <p:sp>
            <p:nvSpPr>
              <p:cNvPr id="91" name="Text Box 28"/>
              <p:cNvSpPr txBox="1">
                <a:spLocks noChangeArrowheads="1"/>
              </p:cNvSpPr>
              <p:nvPr/>
            </p:nvSpPr>
            <p:spPr bwMode="auto">
              <a:xfrm>
                <a:off x="1781175" y="3671888"/>
                <a:ext cx="52388" cy="176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800" dirty="0">
                    <a:solidFill>
                      <a:srgbClr val="006000"/>
                    </a:solidFill>
                    <a:latin typeface="+mj-lt"/>
                  </a:rPr>
                  <a:t>t</a:t>
                </a:r>
                <a:endParaRPr lang="en-US" sz="1050" dirty="0">
                  <a:latin typeface="+mj-lt"/>
                </a:endParaRPr>
              </a:p>
            </p:txBody>
          </p:sp>
          <p:sp>
            <p:nvSpPr>
              <p:cNvPr id="92" name="Text Box 29"/>
              <p:cNvSpPr txBox="1">
                <a:spLocks noChangeArrowheads="1"/>
              </p:cNvSpPr>
              <p:nvPr/>
            </p:nvSpPr>
            <p:spPr bwMode="auto">
              <a:xfrm>
                <a:off x="1865313" y="3751263"/>
                <a:ext cx="131762" cy="174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800" dirty="0">
                    <a:solidFill>
                      <a:srgbClr val="006000"/>
                    </a:solidFill>
                    <a:latin typeface="+mj-lt"/>
                  </a:rPr>
                  <a:t>R</a:t>
                </a:r>
                <a:endParaRPr lang="en-US" sz="1050" dirty="0">
                  <a:latin typeface="+mj-lt"/>
                </a:endParaRPr>
              </a:p>
            </p:txBody>
          </p:sp>
        </p:grp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V="1">
              <a:off x="1236663" y="3535363"/>
              <a:ext cx="0" cy="392112"/>
            </a:xfrm>
            <a:prstGeom prst="line">
              <a:avLst/>
            </a:prstGeom>
            <a:noFill/>
            <a:ln w="312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581025" y="3625850"/>
              <a:ext cx="579438" cy="0"/>
            </a:xfrm>
            <a:prstGeom prst="line">
              <a:avLst/>
            </a:prstGeom>
            <a:noFill/>
            <a:ln w="312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1309688" y="3625850"/>
              <a:ext cx="711200" cy="0"/>
            </a:xfrm>
            <a:prstGeom prst="line">
              <a:avLst/>
            </a:prstGeom>
            <a:noFill/>
            <a:ln w="312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743200" y="2486025"/>
              <a:ext cx="107950" cy="42863"/>
            </a:xfrm>
            <a:custGeom>
              <a:avLst/>
              <a:gdLst>
                <a:gd name="T0" fmla="*/ 0 w 85"/>
                <a:gd name="T1" fmla="*/ 37 h 38"/>
                <a:gd name="T2" fmla="*/ 0 w 85"/>
                <a:gd name="T3" fmla="*/ 37 h 38"/>
                <a:gd name="T4" fmla="*/ 1 w 85"/>
                <a:gd name="T5" fmla="*/ 31 h 38"/>
                <a:gd name="T6" fmla="*/ 6 w 85"/>
                <a:gd name="T7" fmla="*/ 27 h 38"/>
                <a:gd name="T8" fmla="*/ 11 w 85"/>
                <a:gd name="T9" fmla="*/ 24 h 38"/>
                <a:gd name="T10" fmla="*/ 12 w 85"/>
                <a:gd name="T11" fmla="*/ 19 h 38"/>
                <a:gd name="T12" fmla="*/ 15 w 85"/>
                <a:gd name="T13" fmla="*/ 16 h 38"/>
                <a:gd name="T14" fmla="*/ 19 w 85"/>
                <a:gd name="T15" fmla="*/ 12 h 38"/>
                <a:gd name="T16" fmla="*/ 22 w 85"/>
                <a:gd name="T17" fmla="*/ 8 h 38"/>
                <a:gd name="T18" fmla="*/ 25 w 85"/>
                <a:gd name="T19" fmla="*/ 6 h 38"/>
                <a:gd name="T20" fmla="*/ 31 w 85"/>
                <a:gd name="T21" fmla="*/ 6 h 38"/>
                <a:gd name="T22" fmla="*/ 33 w 85"/>
                <a:gd name="T23" fmla="*/ 3 h 38"/>
                <a:gd name="T24" fmla="*/ 37 w 85"/>
                <a:gd name="T25" fmla="*/ 3 h 38"/>
                <a:gd name="T26" fmla="*/ 40 w 85"/>
                <a:gd name="T27" fmla="*/ 0 h 38"/>
                <a:gd name="T28" fmla="*/ 46 w 85"/>
                <a:gd name="T29" fmla="*/ 0 h 38"/>
                <a:gd name="T30" fmla="*/ 47 w 85"/>
                <a:gd name="T31" fmla="*/ 3 h 38"/>
                <a:gd name="T32" fmla="*/ 54 w 85"/>
                <a:gd name="T33" fmla="*/ 3 h 38"/>
                <a:gd name="T34" fmla="*/ 55 w 85"/>
                <a:gd name="T35" fmla="*/ 6 h 38"/>
                <a:gd name="T36" fmla="*/ 61 w 85"/>
                <a:gd name="T37" fmla="*/ 6 h 38"/>
                <a:gd name="T38" fmla="*/ 64 w 85"/>
                <a:gd name="T39" fmla="*/ 8 h 38"/>
                <a:gd name="T40" fmla="*/ 66 w 85"/>
                <a:gd name="T41" fmla="*/ 12 h 38"/>
                <a:gd name="T42" fmla="*/ 71 w 85"/>
                <a:gd name="T43" fmla="*/ 16 h 38"/>
                <a:gd name="T44" fmla="*/ 74 w 85"/>
                <a:gd name="T45" fmla="*/ 19 h 38"/>
                <a:gd name="T46" fmla="*/ 75 w 85"/>
                <a:gd name="T47" fmla="*/ 24 h 38"/>
                <a:gd name="T48" fmla="*/ 79 w 85"/>
                <a:gd name="T49" fmla="*/ 27 h 38"/>
                <a:gd name="T50" fmla="*/ 84 w 85"/>
                <a:gd name="T51" fmla="*/ 31 h 38"/>
                <a:gd name="T52" fmla="*/ 84 w 85"/>
                <a:gd name="T53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5" h="38">
                  <a:moveTo>
                    <a:pt x="0" y="37"/>
                  </a:moveTo>
                  <a:lnTo>
                    <a:pt x="0" y="37"/>
                  </a:lnTo>
                  <a:lnTo>
                    <a:pt x="1" y="31"/>
                  </a:lnTo>
                  <a:lnTo>
                    <a:pt x="6" y="27"/>
                  </a:lnTo>
                  <a:lnTo>
                    <a:pt x="11" y="24"/>
                  </a:lnTo>
                  <a:lnTo>
                    <a:pt x="12" y="19"/>
                  </a:lnTo>
                  <a:lnTo>
                    <a:pt x="15" y="16"/>
                  </a:lnTo>
                  <a:lnTo>
                    <a:pt x="19" y="12"/>
                  </a:lnTo>
                  <a:lnTo>
                    <a:pt x="22" y="8"/>
                  </a:lnTo>
                  <a:lnTo>
                    <a:pt x="25" y="6"/>
                  </a:lnTo>
                  <a:lnTo>
                    <a:pt x="31" y="6"/>
                  </a:lnTo>
                  <a:lnTo>
                    <a:pt x="33" y="3"/>
                  </a:lnTo>
                  <a:lnTo>
                    <a:pt x="37" y="3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47" y="3"/>
                  </a:lnTo>
                  <a:lnTo>
                    <a:pt x="54" y="3"/>
                  </a:lnTo>
                  <a:lnTo>
                    <a:pt x="55" y="6"/>
                  </a:lnTo>
                  <a:lnTo>
                    <a:pt x="61" y="6"/>
                  </a:lnTo>
                  <a:lnTo>
                    <a:pt x="64" y="8"/>
                  </a:lnTo>
                  <a:lnTo>
                    <a:pt x="66" y="12"/>
                  </a:lnTo>
                  <a:lnTo>
                    <a:pt x="71" y="16"/>
                  </a:lnTo>
                  <a:lnTo>
                    <a:pt x="74" y="19"/>
                  </a:lnTo>
                  <a:lnTo>
                    <a:pt x="75" y="24"/>
                  </a:lnTo>
                  <a:lnTo>
                    <a:pt x="79" y="27"/>
                  </a:lnTo>
                  <a:lnTo>
                    <a:pt x="84" y="31"/>
                  </a:lnTo>
                  <a:lnTo>
                    <a:pt x="84" y="37"/>
                  </a:lnTo>
                </a:path>
              </a:pathLst>
            </a:custGeom>
            <a:noFill/>
            <a:ln w="31234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3713163" y="3617913"/>
              <a:ext cx="625475" cy="0"/>
            </a:xfrm>
            <a:prstGeom prst="line">
              <a:avLst/>
            </a:prstGeom>
            <a:noFill/>
            <a:ln w="312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3530600" y="3913188"/>
              <a:ext cx="317500" cy="0"/>
            </a:xfrm>
            <a:prstGeom prst="line">
              <a:avLst/>
            </a:prstGeom>
            <a:noFill/>
            <a:ln w="312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825875" y="3894138"/>
              <a:ext cx="104775" cy="44450"/>
            </a:xfrm>
            <a:custGeom>
              <a:avLst/>
              <a:gdLst>
                <a:gd name="T0" fmla="*/ 82 w 83"/>
                <a:gd name="T1" fmla="*/ 21 h 40"/>
                <a:gd name="T2" fmla="*/ 0 w 83"/>
                <a:gd name="T3" fmla="*/ 0 h 40"/>
                <a:gd name="T4" fmla="*/ 19 w 83"/>
                <a:gd name="T5" fmla="*/ 21 h 40"/>
                <a:gd name="T6" fmla="*/ 0 w 83"/>
                <a:gd name="T7" fmla="*/ 39 h 40"/>
                <a:gd name="T8" fmla="*/ 82 w 83"/>
                <a:gd name="T9" fmla="*/ 21 h 40"/>
                <a:gd name="T10" fmla="*/ 82 w 83"/>
                <a:gd name="T11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40">
                  <a:moveTo>
                    <a:pt x="82" y="21"/>
                  </a:moveTo>
                  <a:lnTo>
                    <a:pt x="0" y="0"/>
                  </a:lnTo>
                  <a:lnTo>
                    <a:pt x="19" y="21"/>
                  </a:lnTo>
                  <a:lnTo>
                    <a:pt x="0" y="39"/>
                  </a:lnTo>
                  <a:lnTo>
                    <a:pt x="82" y="21"/>
                  </a:lnTo>
                  <a:lnTo>
                    <a:pt x="82" y="21"/>
                  </a:lnTo>
                </a:path>
              </a:pathLst>
            </a:custGeom>
            <a:solidFill>
              <a:srgbClr val="000000"/>
            </a:solidFill>
            <a:ln w="9366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 flipH="1">
              <a:off x="2438400" y="2197100"/>
              <a:ext cx="377825" cy="1450975"/>
            </a:xfrm>
            <a:prstGeom prst="line">
              <a:avLst/>
            </a:prstGeom>
            <a:noFill/>
            <a:ln w="312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2770188" y="2203450"/>
              <a:ext cx="339725" cy="1444625"/>
            </a:xfrm>
            <a:prstGeom prst="line">
              <a:avLst/>
            </a:prstGeom>
            <a:noFill/>
            <a:ln w="312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965325" y="3100388"/>
              <a:ext cx="614363" cy="525462"/>
            </a:xfrm>
            <a:custGeom>
              <a:avLst/>
              <a:gdLst>
                <a:gd name="T0" fmla="*/ 477 w 482"/>
                <a:gd name="T1" fmla="*/ 8 h 476"/>
                <a:gd name="T2" fmla="*/ 475 w 482"/>
                <a:gd name="T3" fmla="*/ 25 h 476"/>
                <a:gd name="T4" fmla="*/ 472 w 482"/>
                <a:gd name="T5" fmla="*/ 39 h 476"/>
                <a:gd name="T6" fmla="*/ 469 w 482"/>
                <a:gd name="T7" fmla="*/ 56 h 476"/>
                <a:gd name="T8" fmla="*/ 463 w 482"/>
                <a:gd name="T9" fmla="*/ 70 h 476"/>
                <a:gd name="T10" fmla="*/ 462 w 482"/>
                <a:gd name="T11" fmla="*/ 84 h 476"/>
                <a:gd name="T12" fmla="*/ 459 w 482"/>
                <a:gd name="T13" fmla="*/ 101 h 476"/>
                <a:gd name="T14" fmla="*/ 454 w 482"/>
                <a:gd name="T15" fmla="*/ 116 h 476"/>
                <a:gd name="T16" fmla="*/ 450 w 482"/>
                <a:gd name="T17" fmla="*/ 132 h 476"/>
                <a:gd name="T18" fmla="*/ 444 w 482"/>
                <a:gd name="T19" fmla="*/ 147 h 476"/>
                <a:gd name="T20" fmla="*/ 444 w 482"/>
                <a:gd name="T21" fmla="*/ 160 h 476"/>
                <a:gd name="T22" fmla="*/ 438 w 482"/>
                <a:gd name="T23" fmla="*/ 178 h 476"/>
                <a:gd name="T24" fmla="*/ 432 w 482"/>
                <a:gd name="T25" fmla="*/ 190 h 476"/>
                <a:gd name="T26" fmla="*/ 428 w 482"/>
                <a:gd name="T27" fmla="*/ 203 h 476"/>
                <a:gd name="T28" fmla="*/ 423 w 482"/>
                <a:gd name="T29" fmla="*/ 215 h 476"/>
                <a:gd name="T30" fmla="*/ 417 w 482"/>
                <a:gd name="T31" fmla="*/ 228 h 476"/>
                <a:gd name="T32" fmla="*/ 413 w 482"/>
                <a:gd name="T33" fmla="*/ 242 h 476"/>
                <a:gd name="T34" fmla="*/ 407 w 482"/>
                <a:gd name="T35" fmla="*/ 255 h 476"/>
                <a:gd name="T36" fmla="*/ 403 w 482"/>
                <a:gd name="T37" fmla="*/ 267 h 476"/>
                <a:gd name="T38" fmla="*/ 393 w 482"/>
                <a:gd name="T39" fmla="*/ 280 h 476"/>
                <a:gd name="T40" fmla="*/ 385 w 482"/>
                <a:gd name="T41" fmla="*/ 294 h 476"/>
                <a:gd name="T42" fmla="*/ 381 w 482"/>
                <a:gd name="T43" fmla="*/ 304 h 476"/>
                <a:gd name="T44" fmla="*/ 373 w 482"/>
                <a:gd name="T45" fmla="*/ 313 h 476"/>
                <a:gd name="T46" fmla="*/ 367 w 482"/>
                <a:gd name="T47" fmla="*/ 325 h 476"/>
                <a:gd name="T48" fmla="*/ 356 w 482"/>
                <a:gd name="T49" fmla="*/ 335 h 476"/>
                <a:gd name="T50" fmla="*/ 348 w 482"/>
                <a:gd name="T51" fmla="*/ 344 h 476"/>
                <a:gd name="T52" fmla="*/ 339 w 482"/>
                <a:gd name="T53" fmla="*/ 356 h 476"/>
                <a:gd name="T54" fmla="*/ 330 w 482"/>
                <a:gd name="T55" fmla="*/ 363 h 476"/>
                <a:gd name="T56" fmla="*/ 321 w 482"/>
                <a:gd name="T57" fmla="*/ 371 h 476"/>
                <a:gd name="T58" fmla="*/ 310 w 482"/>
                <a:gd name="T59" fmla="*/ 381 h 476"/>
                <a:gd name="T60" fmla="*/ 297 w 482"/>
                <a:gd name="T61" fmla="*/ 387 h 476"/>
                <a:gd name="T62" fmla="*/ 288 w 482"/>
                <a:gd name="T63" fmla="*/ 394 h 476"/>
                <a:gd name="T64" fmla="*/ 276 w 482"/>
                <a:gd name="T65" fmla="*/ 400 h 476"/>
                <a:gd name="T66" fmla="*/ 264 w 482"/>
                <a:gd name="T67" fmla="*/ 406 h 476"/>
                <a:gd name="T68" fmla="*/ 252 w 482"/>
                <a:gd name="T69" fmla="*/ 413 h 476"/>
                <a:gd name="T70" fmla="*/ 239 w 482"/>
                <a:gd name="T71" fmla="*/ 419 h 476"/>
                <a:gd name="T72" fmla="*/ 225 w 482"/>
                <a:gd name="T73" fmla="*/ 422 h 476"/>
                <a:gd name="T74" fmla="*/ 212 w 482"/>
                <a:gd name="T75" fmla="*/ 428 h 476"/>
                <a:gd name="T76" fmla="*/ 198 w 482"/>
                <a:gd name="T77" fmla="*/ 431 h 476"/>
                <a:gd name="T78" fmla="*/ 185 w 482"/>
                <a:gd name="T79" fmla="*/ 437 h 476"/>
                <a:gd name="T80" fmla="*/ 173 w 482"/>
                <a:gd name="T81" fmla="*/ 440 h 476"/>
                <a:gd name="T82" fmla="*/ 156 w 482"/>
                <a:gd name="T83" fmla="*/ 444 h 476"/>
                <a:gd name="T84" fmla="*/ 141 w 482"/>
                <a:gd name="T85" fmla="*/ 450 h 476"/>
                <a:gd name="T86" fmla="*/ 128 w 482"/>
                <a:gd name="T87" fmla="*/ 451 h 476"/>
                <a:gd name="T88" fmla="*/ 114 w 482"/>
                <a:gd name="T89" fmla="*/ 453 h 476"/>
                <a:gd name="T90" fmla="*/ 97 w 482"/>
                <a:gd name="T91" fmla="*/ 456 h 476"/>
                <a:gd name="T92" fmla="*/ 84 w 482"/>
                <a:gd name="T93" fmla="*/ 459 h 476"/>
                <a:gd name="T94" fmla="*/ 71 w 482"/>
                <a:gd name="T95" fmla="*/ 464 h 476"/>
                <a:gd name="T96" fmla="*/ 54 w 482"/>
                <a:gd name="T97" fmla="*/ 466 h 476"/>
                <a:gd name="T98" fmla="*/ 39 w 482"/>
                <a:gd name="T99" fmla="*/ 468 h 476"/>
                <a:gd name="T100" fmla="*/ 24 w 482"/>
                <a:gd name="T101" fmla="*/ 472 h 476"/>
                <a:gd name="T102" fmla="*/ 7 w 482"/>
                <a:gd name="T103" fmla="*/ 475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2" h="476">
                  <a:moveTo>
                    <a:pt x="481" y="0"/>
                  </a:moveTo>
                  <a:lnTo>
                    <a:pt x="477" y="8"/>
                  </a:lnTo>
                  <a:lnTo>
                    <a:pt x="477" y="15"/>
                  </a:lnTo>
                  <a:lnTo>
                    <a:pt x="475" y="25"/>
                  </a:lnTo>
                  <a:lnTo>
                    <a:pt x="472" y="31"/>
                  </a:lnTo>
                  <a:lnTo>
                    <a:pt x="472" y="39"/>
                  </a:lnTo>
                  <a:lnTo>
                    <a:pt x="469" y="47"/>
                  </a:lnTo>
                  <a:lnTo>
                    <a:pt x="469" y="56"/>
                  </a:lnTo>
                  <a:lnTo>
                    <a:pt x="468" y="63"/>
                  </a:lnTo>
                  <a:lnTo>
                    <a:pt x="463" y="70"/>
                  </a:lnTo>
                  <a:lnTo>
                    <a:pt x="463" y="76"/>
                  </a:lnTo>
                  <a:lnTo>
                    <a:pt x="462" y="84"/>
                  </a:lnTo>
                  <a:lnTo>
                    <a:pt x="459" y="95"/>
                  </a:lnTo>
                  <a:lnTo>
                    <a:pt x="459" y="101"/>
                  </a:lnTo>
                  <a:lnTo>
                    <a:pt x="456" y="108"/>
                  </a:lnTo>
                  <a:lnTo>
                    <a:pt x="454" y="116"/>
                  </a:lnTo>
                  <a:lnTo>
                    <a:pt x="450" y="123"/>
                  </a:lnTo>
                  <a:lnTo>
                    <a:pt x="450" y="132"/>
                  </a:lnTo>
                  <a:lnTo>
                    <a:pt x="449" y="140"/>
                  </a:lnTo>
                  <a:lnTo>
                    <a:pt x="444" y="147"/>
                  </a:lnTo>
                  <a:lnTo>
                    <a:pt x="444" y="153"/>
                  </a:lnTo>
                  <a:lnTo>
                    <a:pt x="444" y="160"/>
                  </a:lnTo>
                  <a:lnTo>
                    <a:pt x="441" y="168"/>
                  </a:lnTo>
                  <a:lnTo>
                    <a:pt x="438" y="178"/>
                  </a:lnTo>
                  <a:lnTo>
                    <a:pt x="436" y="184"/>
                  </a:lnTo>
                  <a:lnTo>
                    <a:pt x="432" y="190"/>
                  </a:lnTo>
                  <a:lnTo>
                    <a:pt x="431" y="197"/>
                  </a:lnTo>
                  <a:lnTo>
                    <a:pt x="428" y="203"/>
                  </a:lnTo>
                  <a:lnTo>
                    <a:pt x="425" y="210"/>
                  </a:lnTo>
                  <a:lnTo>
                    <a:pt x="423" y="215"/>
                  </a:lnTo>
                  <a:lnTo>
                    <a:pt x="419" y="224"/>
                  </a:lnTo>
                  <a:lnTo>
                    <a:pt x="417" y="228"/>
                  </a:lnTo>
                  <a:lnTo>
                    <a:pt x="416" y="236"/>
                  </a:lnTo>
                  <a:lnTo>
                    <a:pt x="413" y="242"/>
                  </a:lnTo>
                  <a:lnTo>
                    <a:pt x="411" y="250"/>
                  </a:lnTo>
                  <a:lnTo>
                    <a:pt x="407" y="255"/>
                  </a:lnTo>
                  <a:lnTo>
                    <a:pt x="404" y="263"/>
                  </a:lnTo>
                  <a:lnTo>
                    <a:pt x="403" y="267"/>
                  </a:lnTo>
                  <a:lnTo>
                    <a:pt x="397" y="275"/>
                  </a:lnTo>
                  <a:lnTo>
                    <a:pt x="393" y="280"/>
                  </a:lnTo>
                  <a:lnTo>
                    <a:pt x="392" y="286"/>
                  </a:lnTo>
                  <a:lnTo>
                    <a:pt x="385" y="294"/>
                  </a:lnTo>
                  <a:lnTo>
                    <a:pt x="384" y="298"/>
                  </a:lnTo>
                  <a:lnTo>
                    <a:pt x="381" y="304"/>
                  </a:lnTo>
                  <a:lnTo>
                    <a:pt x="378" y="310"/>
                  </a:lnTo>
                  <a:lnTo>
                    <a:pt x="373" y="313"/>
                  </a:lnTo>
                  <a:lnTo>
                    <a:pt x="369" y="319"/>
                  </a:lnTo>
                  <a:lnTo>
                    <a:pt x="367" y="325"/>
                  </a:lnTo>
                  <a:lnTo>
                    <a:pt x="360" y="330"/>
                  </a:lnTo>
                  <a:lnTo>
                    <a:pt x="356" y="335"/>
                  </a:lnTo>
                  <a:lnTo>
                    <a:pt x="353" y="340"/>
                  </a:lnTo>
                  <a:lnTo>
                    <a:pt x="348" y="344"/>
                  </a:lnTo>
                  <a:lnTo>
                    <a:pt x="343" y="351"/>
                  </a:lnTo>
                  <a:lnTo>
                    <a:pt x="339" y="356"/>
                  </a:lnTo>
                  <a:lnTo>
                    <a:pt x="336" y="357"/>
                  </a:lnTo>
                  <a:lnTo>
                    <a:pt x="330" y="363"/>
                  </a:lnTo>
                  <a:lnTo>
                    <a:pt x="325" y="369"/>
                  </a:lnTo>
                  <a:lnTo>
                    <a:pt x="321" y="371"/>
                  </a:lnTo>
                  <a:lnTo>
                    <a:pt x="315" y="375"/>
                  </a:lnTo>
                  <a:lnTo>
                    <a:pt x="310" y="381"/>
                  </a:lnTo>
                  <a:lnTo>
                    <a:pt x="303" y="384"/>
                  </a:lnTo>
                  <a:lnTo>
                    <a:pt x="297" y="387"/>
                  </a:lnTo>
                  <a:lnTo>
                    <a:pt x="291" y="389"/>
                  </a:lnTo>
                  <a:lnTo>
                    <a:pt x="288" y="394"/>
                  </a:lnTo>
                  <a:lnTo>
                    <a:pt x="283" y="396"/>
                  </a:lnTo>
                  <a:lnTo>
                    <a:pt x="276" y="400"/>
                  </a:lnTo>
                  <a:lnTo>
                    <a:pt x="271" y="402"/>
                  </a:lnTo>
                  <a:lnTo>
                    <a:pt x="264" y="406"/>
                  </a:lnTo>
                  <a:lnTo>
                    <a:pt x="256" y="408"/>
                  </a:lnTo>
                  <a:lnTo>
                    <a:pt x="252" y="413"/>
                  </a:lnTo>
                  <a:lnTo>
                    <a:pt x="244" y="415"/>
                  </a:lnTo>
                  <a:lnTo>
                    <a:pt x="239" y="419"/>
                  </a:lnTo>
                  <a:lnTo>
                    <a:pt x="231" y="420"/>
                  </a:lnTo>
                  <a:lnTo>
                    <a:pt x="225" y="422"/>
                  </a:lnTo>
                  <a:lnTo>
                    <a:pt x="219" y="425"/>
                  </a:lnTo>
                  <a:lnTo>
                    <a:pt x="212" y="428"/>
                  </a:lnTo>
                  <a:lnTo>
                    <a:pt x="206" y="431"/>
                  </a:lnTo>
                  <a:lnTo>
                    <a:pt x="198" y="431"/>
                  </a:lnTo>
                  <a:lnTo>
                    <a:pt x="191" y="432"/>
                  </a:lnTo>
                  <a:lnTo>
                    <a:pt x="185" y="437"/>
                  </a:lnTo>
                  <a:lnTo>
                    <a:pt x="179" y="439"/>
                  </a:lnTo>
                  <a:lnTo>
                    <a:pt x="173" y="440"/>
                  </a:lnTo>
                  <a:lnTo>
                    <a:pt x="165" y="440"/>
                  </a:lnTo>
                  <a:lnTo>
                    <a:pt x="156" y="444"/>
                  </a:lnTo>
                  <a:lnTo>
                    <a:pt x="148" y="445"/>
                  </a:lnTo>
                  <a:lnTo>
                    <a:pt x="141" y="450"/>
                  </a:lnTo>
                  <a:lnTo>
                    <a:pt x="135" y="450"/>
                  </a:lnTo>
                  <a:lnTo>
                    <a:pt x="128" y="451"/>
                  </a:lnTo>
                  <a:lnTo>
                    <a:pt x="122" y="453"/>
                  </a:lnTo>
                  <a:lnTo>
                    <a:pt x="114" y="453"/>
                  </a:lnTo>
                  <a:lnTo>
                    <a:pt x="106" y="456"/>
                  </a:lnTo>
                  <a:lnTo>
                    <a:pt x="97" y="456"/>
                  </a:lnTo>
                  <a:lnTo>
                    <a:pt x="90" y="459"/>
                  </a:lnTo>
                  <a:lnTo>
                    <a:pt x="84" y="459"/>
                  </a:lnTo>
                  <a:lnTo>
                    <a:pt x="78" y="462"/>
                  </a:lnTo>
                  <a:lnTo>
                    <a:pt x="71" y="464"/>
                  </a:lnTo>
                  <a:lnTo>
                    <a:pt x="63" y="464"/>
                  </a:lnTo>
                  <a:lnTo>
                    <a:pt x="54" y="466"/>
                  </a:lnTo>
                  <a:lnTo>
                    <a:pt x="47" y="466"/>
                  </a:lnTo>
                  <a:lnTo>
                    <a:pt x="39" y="468"/>
                  </a:lnTo>
                  <a:lnTo>
                    <a:pt x="31" y="468"/>
                  </a:lnTo>
                  <a:lnTo>
                    <a:pt x="24" y="472"/>
                  </a:lnTo>
                  <a:lnTo>
                    <a:pt x="15" y="472"/>
                  </a:lnTo>
                  <a:lnTo>
                    <a:pt x="7" y="475"/>
                  </a:lnTo>
                  <a:lnTo>
                    <a:pt x="0" y="475"/>
                  </a:lnTo>
                </a:path>
              </a:pathLst>
            </a:custGeom>
            <a:noFill/>
            <a:ln w="31234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978150" y="3071813"/>
              <a:ext cx="750888" cy="552450"/>
            </a:xfrm>
            <a:custGeom>
              <a:avLst/>
              <a:gdLst>
                <a:gd name="T0" fmla="*/ 0 w 588"/>
                <a:gd name="T1" fmla="*/ 11 h 498"/>
                <a:gd name="T2" fmla="*/ 3 w 588"/>
                <a:gd name="T3" fmla="*/ 28 h 498"/>
                <a:gd name="T4" fmla="*/ 7 w 588"/>
                <a:gd name="T5" fmla="*/ 46 h 498"/>
                <a:gd name="T6" fmla="*/ 11 w 588"/>
                <a:gd name="T7" fmla="*/ 64 h 498"/>
                <a:gd name="T8" fmla="*/ 13 w 588"/>
                <a:gd name="T9" fmla="*/ 83 h 498"/>
                <a:gd name="T10" fmla="*/ 16 w 588"/>
                <a:gd name="T11" fmla="*/ 100 h 498"/>
                <a:gd name="T12" fmla="*/ 22 w 588"/>
                <a:gd name="T13" fmla="*/ 117 h 498"/>
                <a:gd name="T14" fmla="*/ 25 w 588"/>
                <a:gd name="T15" fmla="*/ 135 h 498"/>
                <a:gd name="T16" fmla="*/ 26 w 588"/>
                <a:gd name="T17" fmla="*/ 154 h 498"/>
                <a:gd name="T18" fmla="*/ 32 w 588"/>
                <a:gd name="T19" fmla="*/ 169 h 498"/>
                <a:gd name="T20" fmla="*/ 38 w 588"/>
                <a:gd name="T21" fmla="*/ 187 h 498"/>
                <a:gd name="T22" fmla="*/ 38 w 588"/>
                <a:gd name="T23" fmla="*/ 205 h 498"/>
                <a:gd name="T24" fmla="*/ 44 w 588"/>
                <a:gd name="T25" fmla="*/ 222 h 498"/>
                <a:gd name="T26" fmla="*/ 51 w 588"/>
                <a:gd name="T27" fmla="*/ 236 h 498"/>
                <a:gd name="T28" fmla="*/ 54 w 588"/>
                <a:gd name="T29" fmla="*/ 253 h 498"/>
                <a:gd name="T30" fmla="*/ 59 w 588"/>
                <a:gd name="T31" fmla="*/ 269 h 498"/>
                <a:gd name="T32" fmla="*/ 67 w 588"/>
                <a:gd name="T33" fmla="*/ 282 h 498"/>
                <a:gd name="T34" fmla="*/ 71 w 588"/>
                <a:gd name="T35" fmla="*/ 298 h 498"/>
                <a:gd name="T36" fmla="*/ 79 w 588"/>
                <a:gd name="T37" fmla="*/ 313 h 498"/>
                <a:gd name="T38" fmla="*/ 88 w 588"/>
                <a:gd name="T39" fmla="*/ 325 h 498"/>
                <a:gd name="T40" fmla="*/ 96 w 588"/>
                <a:gd name="T41" fmla="*/ 338 h 498"/>
                <a:gd name="T42" fmla="*/ 103 w 588"/>
                <a:gd name="T43" fmla="*/ 352 h 498"/>
                <a:gd name="T44" fmla="*/ 115 w 588"/>
                <a:gd name="T45" fmla="*/ 364 h 498"/>
                <a:gd name="T46" fmla="*/ 123 w 588"/>
                <a:gd name="T47" fmla="*/ 376 h 498"/>
                <a:gd name="T48" fmla="*/ 131 w 588"/>
                <a:gd name="T49" fmla="*/ 385 h 498"/>
                <a:gd name="T50" fmla="*/ 143 w 588"/>
                <a:gd name="T51" fmla="*/ 396 h 498"/>
                <a:gd name="T52" fmla="*/ 156 w 588"/>
                <a:gd name="T53" fmla="*/ 406 h 498"/>
                <a:gd name="T54" fmla="*/ 166 w 588"/>
                <a:gd name="T55" fmla="*/ 414 h 498"/>
                <a:gd name="T56" fmla="*/ 179 w 588"/>
                <a:gd name="T57" fmla="*/ 423 h 498"/>
                <a:gd name="T58" fmla="*/ 193 w 588"/>
                <a:gd name="T59" fmla="*/ 432 h 498"/>
                <a:gd name="T60" fmla="*/ 206 w 588"/>
                <a:gd name="T61" fmla="*/ 436 h 498"/>
                <a:gd name="T62" fmla="*/ 219 w 588"/>
                <a:gd name="T63" fmla="*/ 445 h 498"/>
                <a:gd name="T64" fmla="*/ 235 w 588"/>
                <a:gd name="T65" fmla="*/ 449 h 498"/>
                <a:gd name="T66" fmla="*/ 250 w 588"/>
                <a:gd name="T67" fmla="*/ 454 h 498"/>
                <a:gd name="T68" fmla="*/ 263 w 588"/>
                <a:gd name="T69" fmla="*/ 460 h 498"/>
                <a:gd name="T70" fmla="*/ 281 w 588"/>
                <a:gd name="T71" fmla="*/ 465 h 498"/>
                <a:gd name="T72" fmla="*/ 299 w 588"/>
                <a:gd name="T73" fmla="*/ 470 h 498"/>
                <a:gd name="T74" fmla="*/ 313 w 588"/>
                <a:gd name="T75" fmla="*/ 473 h 498"/>
                <a:gd name="T76" fmla="*/ 332 w 588"/>
                <a:gd name="T77" fmla="*/ 475 h 498"/>
                <a:gd name="T78" fmla="*/ 351 w 588"/>
                <a:gd name="T79" fmla="*/ 478 h 498"/>
                <a:gd name="T80" fmla="*/ 368 w 588"/>
                <a:gd name="T81" fmla="*/ 479 h 498"/>
                <a:gd name="T82" fmla="*/ 385 w 588"/>
                <a:gd name="T83" fmla="*/ 484 h 498"/>
                <a:gd name="T84" fmla="*/ 404 w 588"/>
                <a:gd name="T85" fmla="*/ 485 h 498"/>
                <a:gd name="T86" fmla="*/ 421 w 588"/>
                <a:gd name="T87" fmla="*/ 487 h 498"/>
                <a:gd name="T88" fmla="*/ 441 w 588"/>
                <a:gd name="T89" fmla="*/ 487 h 498"/>
                <a:gd name="T90" fmla="*/ 460 w 588"/>
                <a:gd name="T91" fmla="*/ 491 h 498"/>
                <a:gd name="T92" fmla="*/ 479 w 588"/>
                <a:gd name="T93" fmla="*/ 491 h 498"/>
                <a:gd name="T94" fmla="*/ 498 w 588"/>
                <a:gd name="T95" fmla="*/ 491 h 498"/>
                <a:gd name="T96" fmla="*/ 516 w 588"/>
                <a:gd name="T97" fmla="*/ 491 h 498"/>
                <a:gd name="T98" fmla="*/ 537 w 588"/>
                <a:gd name="T99" fmla="*/ 491 h 498"/>
                <a:gd name="T100" fmla="*/ 558 w 588"/>
                <a:gd name="T101" fmla="*/ 497 h 498"/>
                <a:gd name="T102" fmla="*/ 575 w 588"/>
                <a:gd name="T103" fmla="*/ 49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88" h="498">
                  <a:moveTo>
                    <a:pt x="0" y="0"/>
                  </a:moveTo>
                  <a:lnTo>
                    <a:pt x="0" y="11"/>
                  </a:lnTo>
                  <a:lnTo>
                    <a:pt x="3" y="19"/>
                  </a:lnTo>
                  <a:lnTo>
                    <a:pt x="3" y="28"/>
                  </a:lnTo>
                  <a:lnTo>
                    <a:pt x="7" y="37"/>
                  </a:lnTo>
                  <a:lnTo>
                    <a:pt x="7" y="46"/>
                  </a:lnTo>
                  <a:lnTo>
                    <a:pt x="7" y="54"/>
                  </a:lnTo>
                  <a:lnTo>
                    <a:pt x="11" y="64"/>
                  </a:lnTo>
                  <a:lnTo>
                    <a:pt x="11" y="72"/>
                  </a:lnTo>
                  <a:lnTo>
                    <a:pt x="13" y="83"/>
                  </a:lnTo>
                  <a:lnTo>
                    <a:pt x="16" y="91"/>
                  </a:lnTo>
                  <a:lnTo>
                    <a:pt x="16" y="100"/>
                  </a:lnTo>
                  <a:lnTo>
                    <a:pt x="19" y="109"/>
                  </a:lnTo>
                  <a:lnTo>
                    <a:pt x="22" y="117"/>
                  </a:lnTo>
                  <a:lnTo>
                    <a:pt x="22" y="126"/>
                  </a:lnTo>
                  <a:lnTo>
                    <a:pt x="25" y="135"/>
                  </a:lnTo>
                  <a:lnTo>
                    <a:pt x="26" y="144"/>
                  </a:lnTo>
                  <a:lnTo>
                    <a:pt x="26" y="154"/>
                  </a:lnTo>
                  <a:lnTo>
                    <a:pt x="28" y="160"/>
                  </a:lnTo>
                  <a:lnTo>
                    <a:pt x="32" y="169"/>
                  </a:lnTo>
                  <a:lnTo>
                    <a:pt x="34" y="179"/>
                  </a:lnTo>
                  <a:lnTo>
                    <a:pt x="38" y="187"/>
                  </a:lnTo>
                  <a:lnTo>
                    <a:pt x="38" y="196"/>
                  </a:lnTo>
                  <a:lnTo>
                    <a:pt x="38" y="205"/>
                  </a:lnTo>
                  <a:lnTo>
                    <a:pt x="40" y="213"/>
                  </a:lnTo>
                  <a:lnTo>
                    <a:pt x="44" y="222"/>
                  </a:lnTo>
                  <a:lnTo>
                    <a:pt x="47" y="228"/>
                  </a:lnTo>
                  <a:lnTo>
                    <a:pt x="51" y="236"/>
                  </a:lnTo>
                  <a:lnTo>
                    <a:pt x="52" y="244"/>
                  </a:lnTo>
                  <a:lnTo>
                    <a:pt x="54" y="253"/>
                  </a:lnTo>
                  <a:lnTo>
                    <a:pt x="57" y="261"/>
                  </a:lnTo>
                  <a:lnTo>
                    <a:pt x="59" y="269"/>
                  </a:lnTo>
                  <a:lnTo>
                    <a:pt x="65" y="275"/>
                  </a:lnTo>
                  <a:lnTo>
                    <a:pt x="67" y="282"/>
                  </a:lnTo>
                  <a:lnTo>
                    <a:pt x="70" y="288"/>
                  </a:lnTo>
                  <a:lnTo>
                    <a:pt x="71" y="298"/>
                  </a:lnTo>
                  <a:lnTo>
                    <a:pt x="78" y="305"/>
                  </a:lnTo>
                  <a:lnTo>
                    <a:pt x="79" y="313"/>
                  </a:lnTo>
                  <a:lnTo>
                    <a:pt x="84" y="319"/>
                  </a:lnTo>
                  <a:lnTo>
                    <a:pt x="88" y="325"/>
                  </a:lnTo>
                  <a:lnTo>
                    <a:pt x="91" y="332"/>
                  </a:lnTo>
                  <a:lnTo>
                    <a:pt x="96" y="338"/>
                  </a:lnTo>
                  <a:lnTo>
                    <a:pt x="102" y="346"/>
                  </a:lnTo>
                  <a:lnTo>
                    <a:pt x="103" y="352"/>
                  </a:lnTo>
                  <a:lnTo>
                    <a:pt x="108" y="357"/>
                  </a:lnTo>
                  <a:lnTo>
                    <a:pt x="115" y="364"/>
                  </a:lnTo>
                  <a:lnTo>
                    <a:pt x="119" y="369"/>
                  </a:lnTo>
                  <a:lnTo>
                    <a:pt x="123" y="376"/>
                  </a:lnTo>
                  <a:lnTo>
                    <a:pt x="127" y="381"/>
                  </a:lnTo>
                  <a:lnTo>
                    <a:pt x="131" y="385"/>
                  </a:lnTo>
                  <a:lnTo>
                    <a:pt x="136" y="390"/>
                  </a:lnTo>
                  <a:lnTo>
                    <a:pt x="143" y="396"/>
                  </a:lnTo>
                  <a:lnTo>
                    <a:pt x="150" y="400"/>
                  </a:lnTo>
                  <a:lnTo>
                    <a:pt x="156" y="406"/>
                  </a:lnTo>
                  <a:lnTo>
                    <a:pt x="160" y="410"/>
                  </a:lnTo>
                  <a:lnTo>
                    <a:pt x="166" y="414"/>
                  </a:lnTo>
                  <a:lnTo>
                    <a:pt x="172" y="419"/>
                  </a:lnTo>
                  <a:lnTo>
                    <a:pt x="179" y="423"/>
                  </a:lnTo>
                  <a:lnTo>
                    <a:pt x="185" y="427"/>
                  </a:lnTo>
                  <a:lnTo>
                    <a:pt x="193" y="432"/>
                  </a:lnTo>
                  <a:lnTo>
                    <a:pt x="198" y="433"/>
                  </a:lnTo>
                  <a:lnTo>
                    <a:pt x="206" y="436"/>
                  </a:lnTo>
                  <a:lnTo>
                    <a:pt x="213" y="441"/>
                  </a:lnTo>
                  <a:lnTo>
                    <a:pt x="219" y="445"/>
                  </a:lnTo>
                  <a:lnTo>
                    <a:pt x="226" y="447"/>
                  </a:lnTo>
                  <a:lnTo>
                    <a:pt x="235" y="449"/>
                  </a:lnTo>
                  <a:lnTo>
                    <a:pt x="243" y="453"/>
                  </a:lnTo>
                  <a:lnTo>
                    <a:pt x="250" y="454"/>
                  </a:lnTo>
                  <a:lnTo>
                    <a:pt x="257" y="457"/>
                  </a:lnTo>
                  <a:lnTo>
                    <a:pt x="263" y="460"/>
                  </a:lnTo>
                  <a:lnTo>
                    <a:pt x="273" y="462"/>
                  </a:lnTo>
                  <a:lnTo>
                    <a:pt x="281" y="465"/>
                  </a:lnTo>
                  <a:lnTo>
                    <a:pt x="291" y="466"/>
                  </a:lnTo>
                  <a:lnTo>
                    <a:pt x="299" y="470"/>
                  </a:lnTo>
                  <a:lnTo>
                    <a:pt x="307" y="470"/>
                  </a:lnTo>
                  <a:lnTo>
                    <a:pt x="313" y="473"/>
                  </a:lnTo>
                  <a:lnTo>
                    <a:pt x="324" y="475"/>
                  </a:lnTo>
                  <a:lnTo>
                    <a:pt x="332" y="475"/>
                  </a:lnTo>
                  <a:lnTo>
                    <a:pt x="340" y="478"/>
                  </a:lnTo>
                  <a:lnTo>
                    <a:pt x="351" y="478"/>
                  </a:lnTo>
                  <a:lnTo>
                    <a:pt x="359" y="479"/>
                  </a:lnTo>
                  <a:lnTo>
                    <a:pt x="368" y="479"/>
                  </a:lnTo>
                  <a:lnTo>
                    <a:pt x="376" y="484"/>
                  </a:lnTo>
                  <a:lnTo>
                    <a:pt x="385" y="484"/>
                  </a:lnTo>
                  <a:lnTo>
                    <a:pt x="393" y="485"/>
                  </a:lnTo>
                  <a:lnTo>
                    <a:pt x="404" y="485"/>
                  </a:lnTo>
                  <a:lnTo>
                    <a:pt x="415" y="485"/>
                  </a:lnTo>
                  <a:lnTo>
                    <a:pt x="421" y="487"/>
                  </a:lnTo>
                  <a:lnTo>
                    <a:pt x="432" y="487"/>
                  </a:lnTo>
                  <a:lnTo>
                    <a:pt x="441" y="487"/>
                  </a:lnTo>
                  <a:lnTo>
                    <a:pt x="449" y="491"/>
                  </a:lnTo>
                  <a:lnTo>
                    <a:pt x="460" y="491"/>
                  </a:lnTo>
                  <a:lnTo>
                    <a:pt x="471" y="491"/>
                  </a:lnTo>
                  <a:lnTo>
                    <a:pt x="479" y="491"/>
                  </a:lnTo>
                  <a:lnTo>
                    <a:pt x="488" y="491"/>
                  </a:lnTo>
                  <a:lnTo>
                    <a:pt x="498" y="491"/>
                  </a:lnTo>
                  <a:lnTo>
                    <a:pt x="509" y="491"/>
                  </a:lnTo>
                  <a:lnTo>
                    <a:pt x="516" y="491"/>
                  </a:lnTo>
                  <a:lnTo>
                    <a:pt x="525" y="491"/>
                  </a:lnTo>
                  <a:lnTo>
                    <a:pt x="537" y="491"/>
                  </a:lnTo>
                  <a:lnTo>
                    <a:pt x="548" y="497"/>
                  </a:lnTo>
                  <a:lnTo>
                    <a:pt x="558" y="497"/>
                  </a:lnTo>
                  <a:lnTo>
                    <a:pt x="569" y="497"/>
                  </a:lnTo>
                  <a:lnTo>
                    <a:pt x="575" y="497"/>
                  </a:lnTo>
                  <a:lnTo>
                    <a:pt x="587" y="497"/>
                  </a:lnTo>
                </a:path>
              </a:pathLst>
            </a:custGeom>
            <a:noFill/>
            <a:ln w="31234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42" name="Text Box 42"/>
            <p:cNvSpPr txBox="1">
              <a:spLocks noChangeArrowheads="1"/>
            </p:cNvSpPr>
            <p:nvPr/>
          </p:nvSpPr>
          <p:spPr bwMode="auto">
            <a:xfrm>
              <a:off x="4918171" y="1831975"/>
              <a:ext cx="4038504" cy="448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>
              <a:lvl1pPr algn="l" defTabSz="4032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09575" algn="l" defTabSz="4032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0738" algn="l" defTabSz="4032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30313" algn="l" defTabSz="4032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41475" algn="l" defTabSz="4032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0986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558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130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702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Clr>
                  <a:srgbClr val="104160"/>
                </a:buClr>
                <a:buSzPct val="90000"/>
                <a:buFont typeface="Monotype Sorts" pitchFamily="2" charset="2"/>
                <a:buNone/>
              </a:pPr>
              <a:r>
                <a:rPr lang="en-US" sz="800" dirty="0">
                  <a:solidFill>
                    <a:srgbClr val="000000"/>
                  </a:solidFill>
                  <a:latin typeface="+mj-lt"/>
                </a:rPr>
                <a:t>We would like to know the actual time the component spends in the stationary phase.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43" name="Text Box 43"/>
            <p:cNvSpPr txBox="1">
              <a:spLocks noChangeArrowheads="1"/>
            </p:cNvSpPr>
            <p:nvPr/>
          </p:nvSpPr>
          <p:spPr bwMode="auto">
            <a:xfrm>
              <a:off x="484188" y="4387186"/>
              <a:ext cx="3274970" cy="187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4032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09575" algn="l" defTabSz="4032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0738" algn="l" defTabSz="4032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30313" algn="l" defTabSz="4032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41475" algn="l" defTabSz="4032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0986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558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130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702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Clr>
                  <a:srgbClr val="104160"/>
                </a:buClr>
                <a:buSzPct val="90000"/>
                <a:buFont typeface="Monotype Sorts" pitchFamily="2" charset="2"/>
                <a:buNone/>
              </a:pPr>
              <a:r>
                <a:rPr lang="en-US" sz="700" dirty="0">
                  <a:solidFill>
                    <a:srgbClr val="000000"/>
                  </a:solidFill>
                  <a:latin typeface="+mj-lt"/>
                </a:rPr>
                <a:t>Let's relate “n” to the length of the column.</a:t>
              </a:r>
              <a:endParaRPr lang="en-US" sz="1050" dirty="0">
                <a:latin typeface="+mj-lt"/>
              </a:endParaRPr>
            </a:p>
          </p:txBody>
        </p:sp>
        <p:grpSp>
          <p:nvGrpSpPr>
            <p:cNvPr id="44" name="Group 44"/>
            <p:cNvGrpSpPr>
              <a:grpSpLocks/>
            </p:cNvGrpSpPr>
            <p:nvPr/>
          </p:nvGrpSpPr>
          <p:grpSpPr bwMode="auto">
            <a:xfrm>
              <a:off x="484188" y="4825479"/>
              <a:ext cx="3364458" cy="508521"/>
              <a:chOff x="3196" y="3412"/>
              <a:chExt cx="2331" cy="363"/>
            </a:xfrm>
          </p:grpSpPr>
          <p:sp>
            <p:nvSpPr>
              <p:cNvPr id="85" name="Text Box 45"/>
              <p:cNvSpPr txBox="1">
                <a:spLocks noChangeArrowheads="1"/>
              </p:cNvSpPr>
              <p:nvPr/>
            </p:nvSpPr>
            <p:spPr bwMode="auto">
              <a:xfrm>
                <a:off x="5307" y="3516"/>
                <a:ext cx="220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800" dirty="0">
                    <a:solidFill>
                      <a:srgbClr val="FF0000"/>
                    </a:solidFill>
                    <a:latin typeface="+mj-lt"/>
                  </a:rPr>
                  <a:t>or</a:t>
                </a:r>
                <a:endParaRPr lang="en-US" sz="800" dirty="0">
                  <a:latin typeface="+mj-lt"/>
                </a:endParaRPr>
              </a:p>
            </p:txBody>
          </p:sp>
          <p:sp>
            <p:nvSpPr>
              <p:cNvPr id="86" name="Text Box 46"/>
              <p:cNvSpPr txBox="1">
                <a:spLocks noChangeArrowheads="1"/>
              </p:cNvSpPr>
              <p:nvPr/>
            </p:nvSpPr>
            <p:spPr bwMode="auto">
              <a:xfrm>
                <a:off x="3196" y="3511"/>
                <a:ext cx="1518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800" dirty="0">
                    <a:solidFill>
                      <a:srgbClr val="FF0000"/>
                    </a:solidFill>
                    <a:latin typeface="+mj-lt"/>
                  </a:rPr>
                  <a:t>Plates per meter (N) =</a:t>
                </a:r>
                <a:endParaRPr lang="en-US" sz="800" dirty="0">
                  <a:latin typeface="+mj-lt"/>
                </a:endParaRPr>
              </a:p>
            </p:txBody>
          </p:sp>
          <p:sp>
            <p:nvSpPr>
              <p:cNvPr id="87" name="Text Box 47"/>
              <p:cNvSpPr txBox="1">
                <a:spLocks noChangeArrowheads="1"/>
              </p:cNvSpPr>
              <p:nvPr/>
            </p:nvSpPr>
            <p:spPr bwMode="auto">
              <a:xfrm>
                <a:off x="4745" y="3412"/>
                <a:ext cx="76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800">
                    <a:solidFill>
                      <a:srgbClr val="FF0000"/>
                    </a:solidFill>
                    <a:latin typeface="+mj-lt"/>
                  </a:rPr>
                  <a:t>n</a:t>
                </a:r>
                <a:endParaRPr lang="en-US" sz="800">
                  <a:latin typeface="+mj-lt"/>
                </a:endParaRPr>
              </a:p>
            </p:txBody>
          </p:sp>
          <p:sp>
            <p:nvSpPr>
              <p:cNvPr id="88" name="Text Box 48"/>
              <p:cNvSpPr txBox="1">
                <a:spLocks noChangeArrowheads="1"/>
              </p:cNvSpPr>
              <p:nvPr/>
            </p:nvSpPr>
            <p:spPr bwMode="auto">
              <a:xfrm>
                <a:off x="4750" y="3618"/>
                <a:ext cx="76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800">
                    <a:solidFill>
                      <a:srgbClr val="FF0000"/>
                    </a:solidFill>
                    <a:latin typeface="+mj-lt"/>
                  </a:rPr>
                  <a:t>L</a:t>
                </a:r>
                <a:endParaRPr lang="en-US" sz="800">
                  <a:latin typeface="+mj-lt"/>
                </a:endParaRPr>
              </a:p>
            </p:txBody>
          </p:sp>
          <p:sp>
            <p:nvSpPr>
              <p:cNvPr id="89" name="Line 49"/>
              <p:cNvSpPr>
                <a:spLocks noChangeShapeType="1"/>
              </p:cNvSpPr>
              <p:nvPr/>
            </p:nvSpPr>
            <p:spPr bwMode="auto">
              <a:xfrm>
                <a:off x="4696" y="3600"/>
                <a:ext cx="222" cy="0"/>
              </a:xfrm>
              <a:prstGeom prst="line">
                <a:avLst/>
              </a:prstGeom>
              <a:noFill/>
              <a:ln w="18732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00">
                  <a:latin typeface="+mj-lt"/>
                </a:endParaRPr>
              </a:p>
            </p:txBody>
          </p:sp>
        </p:grpSp>
        <p:grpSp>
          <p:nvGrpSpPr>
            <p:cNvPr id="45" name="Group 50"/>
            <p:cNvGrpSpPr>
              <a:grpSpLocks/>
            </p:cNvGrpSpPr>
            <p:nvPr/>
          </p:nvGrpSpPr>
          <p:grpSpPr bwMode="auto">
            <a:xfrm>
              <a:off x="484188" y="5261338"/>
              <a:ext cx="6145967" cy="469296"/>
              <a:chOff x="3436" y="3839"/>
              <a:chExt cx="3461" cy="335"/>
            </a:xfrm>
          </p:grpSpPr>
          <p:sp>
            <p:nvSpPr>
              <p:cNvPr id="81" name="Text Box 51"/>
              <p:cNvSpPr txBox="1">
                <a:spLocks noChangeArrowheads="1"/>
              </p:cNvSpPr>
              <p:nvPr/>
            </p:nvSpPr>
            <p:spPr bwMode="auto">
              <a:xfrm>
                <a:off x="3436" y="3920"/>
                <a:ext cx="3461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800" dirty="0">
                    <a:solidFill>
                      <a:srgbClr val="FF0000"/>
                    </a:solidFill>
                    <a:latin typeface="+mj-lt"/>
                  </a:rPr>
                  <a:t>Height </a:t>
                </a:r>
                <a:r>
                  <a:rPr lang="en-US" sz="900" dirty="0">
                    <a:solidFill>
                      <a:srgbClr val="FF0000"/>
                    </a:solidFill>
                    <a:latin typeface="+mj-lt"/>
                  </a:rPr>
                  <a:t>equivalent</a:t>
                </a:r>
                <a:r>
                  <a:rPr lang="en-US" sz="800" dirty="0">
                    <a:solidFill>
                      <a:srgbClr val="FF0000"/>
                    </a:solidFill>
                    <a:latin typeface="+mj-lt"/>
                  </a:rPr>
                  <a:t> to a theoretical plate (HETP) =</a:t>
                </a:r>
                <a:endParaRPr lang="en-US" sz="1100" dirty="0">
                  <a:latin typeface="+mj-lt"/>
                </a:endParaRPr>
              </a:p>
            </p:txBody>
          </p:sp>
          <p:sp>
            <p:nvSpPr>
              <p:cNvPr id="82" name="Text Box 52"/>
              <p:cNvSpPr txBox="1">
                <a:spLocks noChangeArrowheads="1"/>
              </p:cNvSpPr>
              <p:nvPr/>
            </p:nvSpPr>
            <p:spPr bwMode="auto">
              <a:xfrm>
                <a:off x="6177" y="4017"/>
                <a:ext cx="76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800">
                    <a:solidFill>
                      <a:srgbClr val="FF0000"/>
                    </a:solidFill>
                    <a:latin typeface="+mj-lt"/>
                  </a:rPr>
                  <a:t>n</a:t>
                </a:r>
                <a:endParaRPr lang="en-US" sz="1100">
                  <a:latin typeface="+mj-lt"/>
                </a:endParaRPr>
              </a:p>
            </p:txBody>
          </p:sp>
          <p:sp>
            <p:nvSpPr>
              <p:cNvPr id="83" name="Text Box 53"/>
              <p:cNvSpPr txBox="1">
                <a:spLocks noChangeArrowheads="1"/>
              </p:cNvSpPr>
              <p:nvPr/>
            </p:nvSpPr>
            <p:spPr bwMode="auto">
              <a:xfrm>
                <a:off x="6173" y="3839"/>
                <a:ext cx="77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800" dirty="0">
                    <a:solidFill>
                      <a:srgbClr val="FF0000"/>
                    </a:solidFill>
                    <a:latin typeface="+mj-lt"/>
                  </a:rPr>
                  <a:t>L</a:t>
                </a:r>
                <a:endParaRPr lang="en-US" sz="1100" dirty="0">
                  <a:latin typeface="+mj-lt"/>
                </a:endParaRPr>
              </a:p>
            </p:txBody>
          </p:sp>
          <p:sp>
            <p:nvSpPr>
              <p:cNvPr id="84" name="Line 54"/>
              <p:cNvSpPr>
                <a:spLocks noChangeShapeType="1"/>
              </p:cNvSpPr>
              <p:nvPr/>
            </p:nvSpPr>
            <p:spPr bwMode="auto">
              <a:xfrm>
                <a:off x="6102" y="4020"/>
                <a:ext cx="219" cy="0"/>
              </a:xfrm>
              <a:prstGeom prst="line">
                <a:avLst/>
              </a:prstGeom>
              <a:noFill/>
              <a:ln w="18732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100">
                  <a:latin typeface="+mj-lt"/>
                </a:endParaRPr>
              </a:p>
            </p:txBody>
          </p:sp>
        </p:grpSp>
        <p:sp>
          <p:nvSpPr>
            <p:cNvPr id="46" name="Text Box 55"/>
            <p:cNvSpPr txBox="1">
              <a:spLocks noChangeArrowheads="1"/>
            </p:cNvSpPr>
            <p:nvPr/>
          </p:nvSpPr>
          <p:spPr bwMode="auto">
            <a:xfrm>
              <a:off x="1012456" y="5866519"/>
              <a:ext cx="7065217" cy="386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4032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09575" algn="l" defTabSz="4032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0738" algn="l" defTabSz="4032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30313" algn="l" defTabSz="4032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41475" algn="l" defTabSz="4032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0986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558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130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702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Clr>
                  <a:srgbClr val="104160"/>
                </a:buClr>
                <a:buSzPct val="90000"/>
                <a:buFont typeface="Monotype Sorts" pitchFamily="2" charset="2"/>
                <a:buNone/>
              </a:pPr>
              <a:r>
                <a:rPr lang="en-US" sz="800" dirty="0">
                  <a:solidFill>
                    <a:srgbClr val="000000"/>
                  </a:solidFill>
                  <a:latin typeface="+mj-lt"/>
                </a:rPr>
                <a:t>Thus, the more efficient the column, the bigger the "N" the smaller the "HETP“.</a:t>
              </a:r>
              <a:endParaRPr lang="en-US" sz="1100" dirty="0">
                <a:latin typeface="+mj-lt"/>
              </a:endParaRPr>
            </a:p>
          </p:txBody>
        </p:sp>
        <p:grpSp>
          <p:nvGrpSpPr>
            <p:cNvPr id="47" name="Group 56"/>
            <p:cNvGrpSpPr>
              <a:grpSpLocks/>
            </p:cNvGrpSpPr>
            <p:nvPr/>
          </p:nvGrpSpPr>
          <p:grpSpPr bwMode="auto">
            <a:xfrm>
              <a:off x="4987452" y="2504399"/>
              <a:ext cx="3712306" cy="637402"/>
              <a:chOff x="3436" y="2329"/>
              <a:chExt cx="2572" cy="455"/>
            </a:xfrm>
          </p:grpSpPr>
          <p:sp>
            <p:nvSpPr>
              <p:cNvPr id="56" name="Text Box 57"/>
              <p:cNvSpPr txBox="1">
                <a:spLocks noChangeArrowheads="1"/>
              </p:cNvSpPr>
              <p:nvPr/>
            </p:nvSpPr>
            <p:spPr bwMode="auto">
              <a:xfrm>
                <a:off x="4958" y="2469"/>
                <a:ext cx="526" cy="2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700">
                    <a:solidFill>
                      <a:srgbClr val="FF0000"/>
                    </a:solidFill>
                    <a:latin typeface="+mj-lt"/>
                  </a:rPr>
                  <a:t>n = 5.545</a:t>
                </a:r>
                <a:endParaRPr lang="en-US" sz="1050">
                  <a:latin typeface="+mj-lt"/>
                </a:endParaRPr>
              </a:p>
            </p:txBody>
          </p:sp>
          <p:sp>
            <p:nvSpPr>
              <p:cNvPr id="57" name="Freeform 58"/>
              <p:cNvSpPr>
                <a:spLocks/>
              </p:cNvSpPr>
              <p:nvPr/>
            </p:nvSpPr>
            <p:spPr bwMode="auto">
              <a:xfrm>
                <a:off x="5546" y="2396"/>
                <a:ext cx="67" cy="320"/>
              </a:xfrm>
              <a:custGeom>
                <a:avLst/>
                <a:gdLst>
                  <a:gd name="T0" fmla="*/ 47 w 67"/>
                  <a:gd name="T1" fmla="*/ 319 h 320"/>
                  <a:gd name="T2" fmla="*/ 47 w 67"/>
                  <a:gd name="T3" fmla="*/ 319 h 320"/>
                  <a:gd name="T4" fmla="*/ 38 w 67"/>
                  <a:gd name="T5" fmla="*/ 306 h 320"/>
                  <a:gd name="T6" fmla="*/ 31 w 67"/>
                  <a:gd name="T7" fmla="*/ 299 h 320"/>
                  <a:gd name="T8" fmla="*/ 24 w 67"/>
                  <a:gd name="T9" fmla="*/ 285 h 320"/>
                  <a:gd name="T10" fmla="*/ 20 w 67"/>
                  <a:gd name="T11" fmla="*/ 271 h 320"/>
                  <a:gd name="T12" fmla="*/ 15 w 67"/>
                  <a:gd name="T13" fmla="*/ 259 h 320"/>
                  <a:gd name="T14" fmla="*/ 11 w 67"/>
                  <a:gd name="T15" fmla="*/ 246 h 320"/>
                  <a:gd name="T16" fmla="*/ 6 w 67"/>
                  <a:gd name="T17" fmla="*/ 233 h 320"/>
                  <a:gd name="T18" fmla="*/ 4 w 67"/>
                  <a:gd name="T19" fmla="*/ 219 h 320"/>
                  <a:gd name="T20" fmla="*/ 2 w 67"/>
                  <a:gd name="T21" fmla="*/ 204 h 320"/>
                  <a:gd name="T22" fmla="*/ 0 w 67"/>
                  <a:gd name="T23" fmla="*/ 190 h 320"/>
                  <a:gd name="T24" fmla="*/ 0 w 67"/>
                  <a:gd name="T25" fmla="*/ 176 h 320"/>
                  <a:gd name="T26" fmla="*/ 0 w 67"/>
                  <a:gd name="T27" fmla="*/ 163 h 320"/>
                  <a:gd name="T28" fmla="*/ 0 w 67"/>
                  <a:gd name="T29" fmla="*/ 146 h 320"/>
                  <a:gd name="T30" fmla="*/ 2 w 67"/>
                  <a:gd name="T31" fmla="*/ 133 h 320"/>
                  <a:gd name="T32" fmla="*/ 4 w 67"/>
                  <a:gd name="T33" fmla="*/ 119 h 320"/>
                  <a:gd name="T34" fmla="*/ 6 w 67"/>
                  <a:gd name="T35" fmla="*/ 107 h 320"/>
                  <a:gd name="T36" fmla="*/ 11 w 67"/>
                  <a:gd name="T37" fmla="*/ 93 h 320"/>
                  <a:gd name="T38" fmla="*/ 15 w 67"/>
                  <a:gd name="T39" fmla="*/ 80 h 320"/>
                  <a:gd name="T40" fmla="*/ 20 w 67"/>
                  <a:gd name="T41" fmla="*/ 65 h 320"/>
                  <a:gd name="T42" fmla="*/ 26 w 67"/>
                  <a:gd name="T43" fmla="*/ 55 h 320"/>
                  <a:gd name="T44" fmla="*/ 34 w 67"/>
                  <a:gd name="T45" fmla="*/ 41 h 320"/>
                  <a:gd name="T46" fmla="*/ 40 w 67"/>
                  <a:gd name="T47" fmla="*/ 29 h 320"/>
                  <a:gd name="T48" fmla="*/ 48 w 67"/>
                  <a:gd name="T49" fmla="*/ 18 h 320"/>
                  <a:gd name="T50" fmla="*/ 55 w 67"/>
                  <a:gd name="T51" fmla="*/ 10 h 320"/>
                  <a:gd name="T52" fmla="*/ 66 w 67"/>
                  <a:gd name="T53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7" h="320">
                    <a:moveTo>
                      <a:pt x="47" y="319"/>
                    </a:moveTo>
                    <a:lnTo>
                      <a:pt x="47" y="319"/>
                    </a:lnTo>
                    <a:lnTo>
                      <a:pt x="38" y="306"/>
                    </a:lnTo>
                    <a:lnTo>
                      <a:pt x="31" y="299"/>
                    </a:lnTo>
                    <a:lnTo>
                      <a:pt x="24" y="285"/>
                    </a:lnTo>
                    <a:lnTo>
                      <a:pt x="20" y="271"/>
                    </a:lnTo>
                    <a:lnTo>
                      <a:pt x="15" y="259"/>
                    </a:lnTo>
                    <a:lnTo>
                      <a:pt x="11" y="246"/>
                    </a:lnTo>
                    <a:lnTo>
                      <a:pt x="6" y="233"/>
                    </a:lnTo>
                    <a:lnTo>
                      <a:pt x="4" y="219"/>
                    </a:lnTo>
                    <a:lnTo>
                      <a:pt x="2" y="204"/>
                    </a:lnTo>
                    <a:lnTo>
                      <a:pt x="0" y="190"/>
                    </a:lnTo>
                    <a:lnTo>
                      <a:pt x="0" y="176"/>
                    </a:lnTo>
                    <a:lnTo>
                      <a:pt x="0" y="163"/>
                    </a:lnTo>
                    <a:lnTo>
                      <a:pt x="0" y="146"/>
                    </a:lnTo>
                    <a:lnTo>
                      <a:pt x="2" y="133"/>
                    </a:lnTo>
                    <a:lnTo>
                      <a:pt x="4" y="119"/>
                    </a:lnTo>
                    <a:lnTo>
                      <a:pt x="6" y="107"/>
                    </a:lnTo>
                    <a:lnTo>
                      <a:pt x="11" y="93"/>
                    </a:lnTo>
                    <a:lnTo>
                      <a:pt x="15" y="80"/>
                    </a:lnTo>
                    <a:lnTo>
                      <a:pt x="20" y="65"/>
                    </a:lnTo>
                    <a:lnTo>
                      <a:pt x="26" y="55"/>
                    </a:lnTo>
                    <a:lnTo>
                      <a:pt x="34" y="41"/>
                    </a:lnTo>
                    <a:lnTo>
                      <a:pt x="40" y="29"/>
                    </a:lnTo>
                    <a:lnTo>
                      <a:pt x="48" y="18"/>
                    </a:lnTo>
                    <a:lnTo>
                      <a:pt x="55" y="10"/>
                    </a:lnTo>
                    <a:lnTo>
                      <a:pt x="66" y="0"/>
                    </a:lnTo>
                  </a:path>
                </a:pathLst>
              </a:custGeom>
              <a:noFill/>
              <a:ln w="18732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900">
                  <a:latin typeface="+mj-lt"/>
                </a:endParaRPr>
              </a:p>
            </p:txBody>
          </p:sp>
          <p:sp>
            <p:nvSpPr>
              <p:cNvPr id="58" name="Text Box 59"/>
              <p:cNvSpPr txBox="1">
                <a:spLocks noChangeArrowheads="1"/>
              </p:cNvSpPr>
              <p:nvPr/>
            </p:nvSpPr>
            <p:spPr bwMode="auto">
              <a:xfrm>
                <a:off x="5659" y="2340"/>
                <a:ext cx="38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700">
                    <a:solidFill>
                      <a:srgbClr val="FF0000"/>
                    </a:solidFill>
                    <a:latin typeface="+mj-lt"/>
                  </a:rPr>
                  <a:t>t</a:t>
                </a:r>
                <a:endParaRPr lang="en-US" sz="1050">
                  <a:latin typeface="+mj-lt"/>
                </a:endParaRPr>
              </a:p>
            </p:txBody>
          </p:sp>
          <p:sp>
            <p:nvSpPr>
              <p:cNvPr id="59" name="Text Box 60"/>
              <p:cNvSpPr txBox="1">
                <a:spLocks noChangeArrowheads="1"/>
              </p:cNvSpPr>
              <p:nvPr/>
            </p:nvSpPr>
            <p:spPr bwMode="auto">
              <a:xfrm>
                <a:off x="5714" y="2410"/>
                <a:ext cx="100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700">
                    <a:solidFill>
                      <a:srgbClr val="FF0000"/>
                    </a:solidFill>
                    <a:latin typeface="+mj-lt"/>
                  </a:rPr>
                  <a:t>R</a:t>
                </a:r>
                <a:endParaRPr lang="en-US" sz="1050">
                  <a:latin typeface="+mj-lt"/>
                </a:endParaRPr>
              </a:p>
            </p:txBody>
          </p:sp>
          <p:sp>
            <p:nvSpPr>
              <p:cNvPr id="60" name="Text Box 61"/>
              <p:cNvSpPr txBox="1">
                <a:spLocks noChangeArrowheads="1"/>
              </p:cNvSpPr>
              <p:nvPr/>
            </p:nvSpPr>
            <p:spPr bwMode="auto">
              <a:xfrm>
                <a:off x="5793" y="2329"/>
                <a:ext cx="26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700">
                    <a:solidFill>
                      <a:srgbClr val="FF0000"/>
                    </a:solidFill>
                    <a:latin typeface="+mj-lt"/>
                  </a:rPr>
                  <a:t>'</a:t>
                </a:r>
                <a:endParaRPr lang="en-US" sz="1050">
                  <a:latin typeface="+mj-lt"/>
                </a:endParaRPr>
              </a:p>
            </p:txBody>
          </p:sp>
          <p:sp>
            <p:nvSpPr>
              <p:cNvPr id="61" name="Line 62"/>
              <p:cNvSpPr>
                <a:spLocks noChangeShapeType="1"/>
              </p:cNvSpPr>
              <p:nvPr/>
            </p:nvSpPr>
            <p:spPr bwMode="auto">
              <a:xfrm>
                <a:off x="5618" y="2577"/>
                <a:ext cx="237" cy="0"/>
              </a:xfrm>
              <a:prstGeom prst="line">
                <a:avLst/>
              </a:prstGeom>
              <a:noFill/>
              <a:ln w="18732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>
                  <a:latin typeface="+mj-lt"/>
                </a:endParaRPr>
              </a:p>
            </p:txBody>
          </p:sp>
          <p:sp>
            <p:nvSpPr>
              <p:cNvPr id="62" name="Text Box 63"/>
              <p:cNvSpPr txBox="1">
                <a:spLocks noChangeArrowheads="1"/>
              </p:cNvSpPr>
              <p:nvPr/>
            </p:nvSpPr>
            <p:spPr bwMode="auto">
              <a:xfrm>
                <a:off x="5635" y="2599"/>
                <a:ext cx="130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700">
                    <a:solidFill>
                      <a:srgbClr val="FF0000"/>
                    </a:solidFill>
                    <a:latin typeface="+mj-lt"/>
                  </a:rPr>
                  <a:t>W</a:t>
                </a:r>
                <a:endParaRPr lang="en-US" sz="1050">
                  <a:latin typeface="+mj-lt"/>
                </a:endParaRPr>
              </a:p>
            </p:txBody>
          </p:sp>
          <p:sp>
            <p:nvSpPr>
              <p:cNvPr id="63" name="Text Box 64"/>
              <p:cNvSpPr txBox="1">
                <a:spLocks noChangeArrowheads="1"/>
              </p:cNvSpPr>
              <p:nvPr/>
            </p:nvSpPr>
            <p:spPr bwMode="auto">
              <a:xfrm>
                <a:off x="5767" y="2627"/>
                <a:ext cx="76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700">
                    <a:solidFill>
                      <a:srgbClr val="FF0000"/>
                    </a:solidFill>
                    <a:latin typeface="+mj-lt"/>
                  </a:rPr>
                  <a:t>h</a:t>
                </a:r>
                <a:endParaRPr lang="en-US" sz="1050">
                  <a:latin typeface="+mj-lt"/>
                </a:endParaRPr>
              </a:p>
            </p:txBody>
          </p:sp>
          <p:sp>
            <p:nvSpPr>
              <p:cNvPr id="64" name="Freeform 65"/>
              <p:cNvSpPr>
                <a:spLocks/>
              </p:cNvSpPr>
              <p:nvPr/>
            </p:nvSpPr>
            <p:spPr bwMode="auto">
              <a:xfrm>
                <a:off x="5865" y="2398"/>
                <a:ext cx="61" cy="326"/>
              </a:xfrm>
              <a:custGeom>
                <a:avLst/>
                <a:gdLst>
                  <a:gd name="T0" fmla="*/ 0 w 61"/>
                  <a:gd name="T1" fmla="*/ 0 h 326"/>
                  <a:gd name="T2" fmla="*/ 0 w 61"/>
                  <a:gd name="T3" fmla="*/ 0 h 326"/>
                  <a:gd name="T4" fmla="*/ 7 w 61"/>
                  <a:gd name="T5" fmla="*/ 12 h 326"/>
                  <a:gd name="T6" fmla="*/ 14 w 61"/>
                  <a:gd name="T7" fmla="*/ 25 h 326"/>
                  <a:gd name="T8" fmla="*/ 24 w 61"/>
                  <a:gd name="T9" fmla="*/ 35 h 326"/>
                  <a:gd name="T10" fmla="*/ 30 w 61"/>
                  <a:gd name="T11" fmla="*/ 46 h 326"/>
                  <a:gd name="T12" fmla="*/ 35 w 61"/>
                  <a:gd name="T13" fmla="*/ 60 h 326"/>
                  <a:gd name="T14" fmla="*/ 41 w 61"/>
                  <a:gd name="T15" fmla="*/ 73 h 326"/>
                  <a:gd name="T16" fmla="*/ 46 w 61"/>
                  <a:gd name="T17" fmla="*/ 84 h 326"/>
                  <a:gd name="T18" fmla="*/ 49 w 61"/>
                  <a:gd name="T19" fmla="*/ 98 h 326"/>
                  <a:gd name="T20" fmla="*/ 53 w 61"/>
                  <a:gd name="T21" fmla="*/ 115 h 326"/>
                  <a:gd name="T22" fmla="*/ 56 w 61"/>
                  <a:gd name="T23" fmla="*/ 128 h 326"/>
                  <a:gd name="T24" fmla="*/ 56 w 61"/>
                  <a:gd name="T25" fmla="*/ 142 h 326"/>
                  <a:gd name="T26" fmla="*/ 60 w 61"/>
                  <a:gd name="T27" fmla="*/ 156 h 326"/>
                  <a:gd name="T28" fmla="*/ 60 w 61"/>
                  <a:gd name="T29" fmla="*/ 170 h 326"/>
                  <a:gd name="T30" fmla="*/ 60 w 61"/>
                  <a:gd name="T31" fmla="*/ 184 h 326"/>
                  <a:gd name="T32" fmla="*/ 56 w 61"/>
                  <a:gd name="T33" fmla="*/ 198 h 326"/>
                  <a:gd name="T34" fmla="*/ 56 w 61"/>
                  <a:gd name="T35" fmla="*/ 212 h 326"/>
                  <a:gd name="T36" fmla="*/ 53 w 61"/>
                  <a:gd name="T37" fmla="*/ 225 h 326"/>
                  <a:gd name="T38" fmla="*/ 49 w 61"/>
                  <a:gd name="T39" fmla="*/ 239 h 326"/>
                  <a:gd name="T40" fmla="*/ 46 w 61"/>
                  <a:gd name="T41" fmla="*/ 253 h 326"/>
                  <a:gd name="T42" fmla="*/ 41 w 61"/>
                  <a:gd name="T43" fmla="*/ 266 h 326"/>
                  <a:gd name="T44" fmla="*/ 37 w 61"/>
                  <a:gd name="T45" fmla="*/ 280 h 326"/>
                  <a:gd name="T46" fmla="*/ 30 w 61"/>
                  <a:gd name="T47" fmla="*/ 290 h 326"/>
                  <a:gd name="T48" fmla="*/ 24 w 61"/>
                  <a:gd name="T49" fmla="*/ 301 h 326"/>
                  <a:gd name="T50" fmla="*/ 14 w 61"/>
                  <a:gd name="T51" fmla="*/ 312 h 326"/>
                  <a:gd name="T52" fmla="*/ 7 w 61"/>
                  <a:gd name="T53" fmla="*/ 325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1" h="326">
                    <a:moveTo>
                      <a:pt x="0" y="0"/>
                    </a:moveTo>
                    <a:lnTo>
                      <a:pt x="0" y="0"/>
                    </a:lnTo>
                    <a:lnTo>
                      <a:pt x="7" y="12"/>
                    </a:lnTo>
                    <a:lnTo>
                      <a:pt x="14" y="25"/>
                    </a:lnTo>
                    <a:lnTo>
                      <a:pt x="24" y="35"/>
                    </a:lnTo>
                    <a:lnTo>
                      <a:pt x="30" y="46"/>
                    </a:lnTo>
                    <a:lnTo>
                      <a:pt x="35" y="60"/>
                    </a:lnTo>
                    <a:lnTo>
                      <a:pt x="41" y="73"/>
                    </a:lnTo>
                    <a:lnTo>
                      <a:pt x="46" y="84"/>
                    </a:lnTo>
                    <a:lnTo>
                      <a:pt x="49" y="98"/>
                    </a:lnTo>
                    <a:lnTo>
                      <a:pt x="53" y="115"/>
                    </a:lnTo>
                    <a:lnTo>
                      <a:pt x="56" y="128"/>
                    </a:lnTo>
                    <a:lnTo>
                      <a:pt x="56" y="142"/>
                    </a:lnTo>
                    <a:lnTo>
                      <a:pt x="60" y="156"/>
                    </a:lnTo>
                    <a:lnTo>
                      <a:pt x="60" y="170"/>
                    </a:lnTo>
                    <a:lnTo>
                      <a:pt x="60" y="184"/>
                    </a:lnTo>
                    <a:lnTo>
                      <a:pt x="56" y="198"/>
                    </a:lnTo>
                    <a:lnTo>
                      <a:pt x="56" y="212"/>
                    </a:lnTo>
                    <a:lnTo>
                      <a:pt x="53" y="225"/>
                    </a:lnTo>
                    <a:lnTo>
                      <a:pt x="49" y="239"/>
                    </a:lnTo>
                    <a:lnTo>
                      <a:pt x="46" y="253"/>
                    </a:lnTo>
                    <a:lnTo>
                      <a:pt x="41" y="266"/>
                    </a:lnTo>
                    <a:lnTo>
                      <a:pt x="37" y="280"/>
                    </a:lnTo>
                    <a:lnTo>
                      <a:pt x="30" y="290"/>
                    </a:lnTo>
                    <a:lnTo>
                      <a:pt x="24" y="301"/>
                    </a:lnTo>
                    <a:lnTo>
                      <a:pt x="14" y="312"/>
                    </a:lnTo>
                    <a:lnTo>
                      <a:pt x="7" y="325"/>
                    </a:lnTo>
                  </a:path>
                </a:pathLst>
              </a:custGeom>
              <a:noFill/>
              <a:ln w="18732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900">
                  <a:latin typeface="+mj-lt"/>
                </a:endParaRPr>
              </a:p>
            </p:txBody>
          </p:sp>
          <p:sp>
            <p:nvSpPr>
              <p:cNvPr id="65" name="Text Box 66"/>
              <p:cNvSpPr txBox="1">
                <a:spLocks noChangeArrowheads="1"/>
              </p:cNvSpPr>
              <p:nvPr/>
            </p:nvSpPr>
            <p:spPr bwMode="auto">
              <a:xfrm>
                <a:off x="5932" y="2333"/>
                <a:ext cx="76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700">
                    <a:solidFill>
                      <a:srgbClr val="FF0000"/>
                    </a:solidFill>
                    <a:latin typeface="+mj-lt"/>
                  </a:rPr>
                  <a:t>2</a:t>
                </a:r>
                <a:endParaRPr lang="en-US" sz="1050">
                  <a:latin typeface="+mj-lt"/>
                </a:endParaRPr>
              </a:p>
            </p:txBody>
          </p:sp>
          <p:sp>
            <p:nvSpPr>
              <p:cNvPr id="66" name="Text Box 67"/>
              <p:cNvSpPr txBox="1">
                <a:spLocks noChangeArrowheads="1"/>
              </p:cNvSpPr>
              <p:nvPr/>
            </p:nvSpPr>
            <p:spPr bwMode="auto">
              <a:xfrm>
                <a:off x="3436" y="2443"/>
                <a:ext cx="38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700">
                    <a:solidFill>
                      <a:srgbClr val="FF0000"/>
                    </a:solidFill>
                    <a:latin typeface="+mj-lt"/>
                  </a:rPr>
                  <a:t>t</a:t>
                </a:r>
                <a:endParaRPr lang="en-US" sz="1050">
                  <a:latin typeface="+mj-lt"/>
                </a:endParaRPr>
              </a:p>
            </p:txBody>
          </p:sp>
          <p:sp>
            <p:nvSpPr>
              <p:cNvPr id="67" name="Text Box 68"/>
              <p:cNvSpPr txBox="1">
                <a:spLocks noChangeArrowheads="1"/>
              </p:cNvSpPr>
              <p:nvPr/>
            </p:nvSpPr>
            <p:spPr bwMode="auto">
              <a:xfrm>
                <a:off x="3493" y="2511"/>
                <a:ext cx="100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700">
                    <a:solidFill>
                      <a:srgbClr val="FF0000"/>
                    </a:solidFill>
                    <a:latin typeface="+mj-lt"/>
                  </a:rPr>
                  <a:t>R</a:t>
                </a:r>
                <a:endParaRPr lang="en-US" sz="1050">
                  <a:latin typeface="+mj-lt"/>
                </a:endParaRPr>
              </a:p>
            </p:txBody>
          </p:sp>
          <p:sp>
            <p:nvSpPr>
              <p:cNvPr id="68" name="Text Box 69"/>
              <p:cNvSpPr txBox="1">
                <a:spLocks noChangeArrowheads="1"/>
              </p:cNvSpPr>
              <p:nvPr/>
            </p:nvSpPr>
            <p:spPr bwMode="auto">
              <a:xfrm>
                <a:off x="4137" y="2444"/>
                <a:ext cx="45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700" dirty="0">
                    <a:solidFill>
                      <a:srgbClr val="FF0000"/>
                    </a:solidFill>
                    <a:latin typeface="+mj-lt"/>
                  </a:rPr>
                  <a:t>-</a:t>
                </a:r>
                <a:endParaRPr lang="en-US" sz="1050" dirty="0">
                  <a:latin typeface="+mj-lt"/>
                </a:endParaRPr>
              </a:p>
            </p:txBody>
          </p:sp>
          <p:sp>
            <p:nvSpPr>
              <p:cNvPr id="69" name="Text Box 70"/>
              <p:cNvSpPr txBox="1">
                <a:spLocks noChangeArrowheads="1"/>
              </p:cNvSpPr>
              <p:nvPr/>
            </p:nvSpPr>
            <p:spPr bwMode="auto">
              <a:xfrm>
                <a:off x="4297" y="2465"/>
                <a:ext cx="38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700">
                    <a:solidFill>
                      <a:srgbClr val="FF0000"/>
                    </a:solidFill>
                    <a:latin typeface="+mj-lt"/>
                  </a:rPr>
                  <a:t>t</a:t>
                </a:r>
                <a:endParaRPr lang="en-US" sz="1050">
                  <a:latin typeface="+mj-lt"/>
                </a:endParaRPr>
              </a:p>
            </p:txBody>
          </p:sp>
          <p:sp>
            <p:nvSpPr>
              <p:cNvPr id="70" name="Text Box 71"/>
              <p:cNvSpPr txBox="1">
                <a:spLocks noChangeArrowheads="1"/>
              </p:cNvSpPr>
              <p:nvPr/>
            </p:nvSpPr>
            <p:spPr bwMode="auto">
              <a:xfrm>
                <a:off x="4359" y="2525"/>
                <a:ext cx="115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700">
                    <a:solidFill>
                      <a:srgbClr val="FF0000"/>
                    </a:solidFill>
                    <a:latin typeface="+mj-lt"/>
                  </a:rPr>
                  <a:t>m</a:t>
                </a:r>
                <a:endParaRPr lang="en-US" sz="1050">
                  <a:latin typeface="+mj-lt"/>
                </a:endParaRPr>
              </a:p>
            </p:txBody>
          </p:sp>
          <p:sp>
            <p:nvSpPr>
              <p:cNvPr id="71" name="Text Box 72"/>
              <p:cNvSpPr txBox="1">
                <a:spLocks noChangeArrowheads="1"/>
              </p:cNvSpPr>
              <p:nvPr/>
            </p:nvSpPr>
            <p:spPr bwMode="auto">
              <a:xfrm>
                <a:off x="3701" y="2455"/>
                <a:ext cx="79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700">
                    <a:solidFill>
                      <a:srgbClr val="FF0000"/>
                    </a:solidFill>
                    <a:latin typeface="+mj-lt"/>
                  </a:rPr>
                  <a:t>=</a:t>
                </a:r>
                <a:endParaRPr lang="en-US" sz="1050">
                  <a:latin typeface="+mj-lt"/>
                </a:endParaRPr>
              </a:p>
            </p:txBody>
          </p:sp>
          <p:sp>
            <p:nvSpPr>
              <p:cNvPr id="72" name="Text Box 73"/>
              <p:cNvSpPr txBox="1">
                <a:spLocks noChangeArrowheads="1"/>
              </p:cNvSpPr>
              <p:nvPr/>
            </p:nvSpPr>
            <p:spPr bwMode="auto">
              <a:xfrm>
                <a:off x="3908" y="2452"/>
                <a:ext cx="38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700">
                    <a:solidFill>
                      <a:srgbClr val="FF0000"/>
                    </a:solidFill>
                    <a:latin typeface="+mj-lt"/>
                  </a:rPr>
                  <a:t>t</a:t>
                </a:r>
                <a:endParaRPr lang="en-US" sz="1050">
                  <a:latin typeface="+mj-lt"/>
                </a:endParaRPr>
              </a:p>
            </p:txBody>
          </p:sp>
          <p:sp>
            <p:nvSpPr>
              <p:cNvPr id="73" name="Text Box 74"/>
              <p:cNvSpPr txBox="1">
                <a:spLocks noChangeArrowheads="1"/>
              </p:cNvSpPr>
              <p:nvPr/>
            </p:nvSpPr>
            <p:spPr bwMode="auto">
              <a:xfrm>
                <a:off x="3986" y="2515"/>
                <a:ext cx="100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700">
                    <a:solidFill>
                      <a:srgbClr val="FF0000"/>
                    </a:solidFill>
                    <a:latin typeface="+mj-lt"/>
                  </a:rPr>
                  <a:t>R</a:t>
                </a:r>
                <a:endParaRPr lang="en-US" sz="1050">
                  <a:latin typeface="+mj-lt"/>
                </a:endParaRPr>
              </a:p>
            </p:txBody>
          </p:sp>
          <p:sp>
            <p:nvSpPr>
              <p:cNvPr id="74" name="Text Box 75"/>
              <p:cNvSpPr txBox="1">
                <a:spLocks noChangeArrowheads="1"/>
              </p:cNvSpPr>
              <p:nvPr/>
            </p:nvSpPr>
            <p:spPr bwMode="auto">
              <a:xfrm>
                <a:off x="3570" y="2430"/>
                <a:ext cx="26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700">
                    <a:solidFill>
                      <a:srgbClr val="FF0000"/>
                    </a:solidFill>
                    <a:latin typeface="+mj-lt"/>
                  </a:rPr>
                  <a:t>'</a:t>
                </a:r>
                <a:endParaRPr lang="en-US" sz="1050">
                  <a:latin typeface="+mj-lt"/>
                </a:endParaRPr>
              </a:p>
            </p:txBody>
          </p:sp>
          <p:sp>
            <p:nvSpPr>
              <p:cNvPr id="75" name="Text Box 76"/>
              <p:cNvSpPr txBox="1">
                <a:spLocks noChangeArrowheads="1"/>
              </p:cNvSpPr>
              <p:nvPr/>
            </p:nvSpPr>
            <p:spPr bwMode="auto">
              <a:xfrm>
                <a:off x="3436" y="2443"/>
                <a:ext cx="38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700">
                    <a:solidFill>
                      <a:srgbClr val="FF0000"/>
                    </a:solidFill>
                    <a:latin typeface="+mj-lt"/>
                  </a:rPr>
                  <a:t>t</a:t>
                </a:r>
                <a:endParaRPr lang="en-US" sz="1050">
                  <a:latin typeface="+mj-lt"/>
                </a:endParaRPr>
              </a:p>
            </p:txBody>
          </p:sp>
          <p:sp>
            <p:nvSpPr>
              <p:cNvPr id="76" name="Text Box 77"/>
              <p:cNvSpPr txBox="1">
                <a:spLocks noChangeArrowheads="1"/>
              </p:cNvSpPr>
              <p:nvPr/>
            </p:nvSpPr>
            <p:spPr bwMode="auto">
              <a:xfrm>
                <a:off x="3493" y="2511"/>
                <a:ext cx="100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700">
                    <a:solidFill>
                      <a:srgbClr val="FF0000"/>
                    </a:solidFill>
                    <a:latin typeface="+mj-lt"/>
                  </a:rPr>
                  <a:t>R</a:t>
                </a:r>
                <a:endParaRPr lang="en-US" sz="1050">
                  <a:latin typeface="+mj-lt"/>
                </a:endParaRPr>
              </a:p>
            </p:txBody>
          </p:sp>
          <p:sp>
            <p:nvSpPr>
              <p:cNvPr id="77" name="Text Box 78"/>
              <p:cNvSpPr txBox="1">
                <a:spLocks noChangeArrowheads="1"/>
              </p:cNvSpPr>
              <p:nvPr/>
            </p:nvSpPr>
            <p:spPr bwMode="auto">
              <a:xfrm>
                <a:off x="3570" y="2430"/>
                <a:ext cx="26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700">
                    <a:solidFill>
                      <a:srgbClr val="FF0000"/>
                    </a:solidFill>
                    <a:latin typeface="+mj-lt"/>
                  </a:rPr>
                  <a:t>'</a:t>
                </a:r>
                <a:endParaRPr lang="en-US" sz="1050">
                  <a:latin typeface="+mj-lt"/>
                </a:endParaRPr>
              </a:p>
            </p:txBody>
          </p:sp>
          <p:sp>
            <p:nvSpPr>
              <p:cNvPr id="78" name="Text Box 79"/>
              <p:cNvSpPr txBox="1">
                <a:spLocks noChangeArrowheads="1"/>
              </p:cNvSpPr>
              <p:nvPr/>
            </p:nvSpPr>
            <p:spPr bwMode="auto">
              <a:xfrm>
                <a:off x="3436" y="2443"/>
                <a:ext cx="38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700">
                    <a:solidFill>
                      <a:srgbClr val="FF0000"/>
                    </a:solidFill>
                    <a:latin typeface="+mj-lt"/>
                  </a:rPr>
                  <a:t>t</a:t>
                </a:r>
                <a:endParaRPr lang="en-US" sz="1050">
                  <a:latin typeface="+mj-lt"/>
                </a:endParaRPr>
              </a:p>
            </p:txBody>
          </p:sp>
          <p:sp>
            <p:nvSpPr>
              <p:cNvPr id="79" name="Text Box 80"/>
              <p:cNvSpPr txBox="1">
                <a:spLocks noChangeArrowheads="1"/>
              </p:cNvSpPr>
              <p:nvPr/>
            </p:nvSpPr>
            <p:spPr bwMode="auto">
              <a:xfrm>
                <a:off x="3493" y="2511"/>
                <a:ext cx="100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700">
                    <a:solidFill>
                      <a:srgbClr val="FF0000"/>
                    </a:solidFill>
                    <a:latin typeface="+mj-lt"/>
                  </a:rPr>
                  <a:t>R</a:t>
                </a:r>
                <a:endParaRPr lang="en-US" sz="1050">
                  <a:latin typeface="+mj-lt"/>
                </a:endParaRPr>
              </a:p>
            </p:txBody>
          </p:sp>
          <p:sp>
            <p:nvSpPr>
              <p:cNvPr id="80" name="Text Box 81"/>
              <p:cNvSpPr txBox="1">
                <a:spLocks noChangeArrowheads="1"/>
              </p:cNvSpPr>
              <p:nvPr/>
            </p:nvSpPr>
            <p:spPr bwMode="auto">
              <a:xfrm>
                <a:off x="3570" y="2430"/>
                <a:ext cx="26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700">
                    <a:solidFill>
                      <a:srgbClr val="FF0000"/>
                    </a:solidFill>
                    <a:latin typeface="+mj-lt"/>
                  </a:rPr>
                  <a:t>'</a:t>
                </a:r>
                <a:endParaRPr lang="en-US" sz="1050">
                  <a:latin typeface="+mj-lt"/>
                </a:endParaRPr>
              </a:p>
            </p:txBody>
          </p:sp>
        </p:grpSp>
        <p:grpSp>
          <p:nvGrpSpPr>
            <p:cNvPr id="48" name="Group 82"/>
            <p:cNvGrpSpPr>
              <a:grpSpLocks/>
            </p:cNvGrpSpPr>
            <p:nvPr/>
          </p:nvGrpSpPr>
          <p:grpSpPr bwMode="auto">
            <a:xfrm>
              <a:off x="4710328" y="3782005"/>
              <a:ext cx="4246347" cy="561754"/>
              <a:chOff x="3439" y="2848"/>
              <a:chExt cx="2942" cy="401"/>
            </a:xfrm>
          </p:grpSpPr>
          <p:sp>
            <p:nvSpPr>
              <p:cNvPr id="54" name="Text Box 83"/>
              <p:cNvSpPr txBox="1">
                <a:spLocks noChangeArrowheads="1"/>
              </p:cNvSpPr>
              <p:nvPr/>
            </p:nvSpPr>
            <p:spPr bwMode="auto">
              <a:xfrm>
                <a:off x="4999" y="2848"/>
                <a:ext cx="1382" cy="4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endParaRPr lang="en-US" sz="1050">
                  <a:latin typeface="+mj-lt"/>
                </a:endParaRPr>
              </a:p>
            </p:txBody>
          </p:sp>
          <p:sp>
            <p:nvSpPr>
              <p:cNvPr id="55" name="Text Box 84"/>
              <p:cNvSpPr txBox="1">
                <a:spLocks noChangeArrowheads="1"/>
              </p:cNvSpPr>
              <p:nvPr/>
            </p:nvSpPr>
            <p:spPr bwMode="auto">
              <a:xfrm>
                <a:off x="3439" y="2915"/>
                <a:ext cx="1447" cy="1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47675" indent="-38100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04863" indent="158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000000"/>
                  </a:buClr>
                  <a:buSzPct val="90000"/>
                  <a:buFont typeface="Monotype Sorts" pitchFamily="2" charset="2"/>
                  <a:buNone/>
                </a:pPr>
                <a:endParaRPr lang="en-US" sz="1050">
                  <a:latin typeface="+mj-lt"/>
                </a:endParaRPr>
              </a:p>
            </p:txBody>
          </p:sp>
        </p:grpSp>
        <p:sp>
          <p:nvSpPr>
            <p:cNvPr id="49" name="Rectangle 85"/>
            <p:cNvSpPr txBox="1">
              <a:spLocks noChangeArrowheads="1"/>
            </p:cNvSpPr>
            <p:nvPr/>
          </p:nvSpPr>
          <p:spPr>
            <a:xfrm>
              <a:off x="2452504" y="685800"/>
              <a:ext cx="4176896" cy="533400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spcAft>
                  <a:spcPts val="300"/>
                </a:spcAft>
                <a:buNone/>
                <a:defRPr sz="28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dirty="0" smtClean="0"/>
                <a:t>Calculating Efficiency</a:t>
              </a:r>
              <a:endParaRPr lang="en-US" sz="1100" dirty="0"/>
            </a:p>
          </p:txBody>
        </p:sp>
        <p:sp>
          <p:nvSpPr>
            <p:cNvPr id="50" name="Text Box 86"/>
            <p:cNvSpPr txBox="1">
              <a:spLocks noChangeArrowheads="1"/>
            </p:cNvSpPr>
            <p:nvPr/>
          </p:nvSpPr>
          <p:spPr bwMode="auto">
            <a:xfrm>
              <a:off x="4918075" y="3362325"/>
              <a:ext cx="317066" cy="2670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algn="l" defTabSz="8207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09575" algn="l" defTabSz="8207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0738" algn="l" defTabSz="8207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30313" algn="l" defTabSz="8207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41475" algn="l" defTabSz="8207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098675" defTabSz="820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55875" defTabSz="820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13075" defTabSz="820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70275" defTabSz="820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Clr>
                  <a:srgbClr val="104160"/>
                </a:buClr>
                <a:buSzPct val="90000"/>
                <a:buFont typeface="Monotype Sorts" pitchFamily="2" charset="2"/>
                <a:buNone/>
              </a:pPr>
              <a:r>
                <a:rPr lang="en-US" sz="700">
                  <a:solidFill>
                    <a:srgbClr val="FF0000"/>
                  </a:solidFill>
                  <a:latin typeface="+mj-lt"/>
                </a:rPr>
                <a:t>R</a:t>
              </a:r>
              <a:endParaRPr lang="en-US" sz="1050">
                <a:latin typeface="+mj-lt"/>
              </a:endParaRPr>
            </a:p>
          </p:txBody>
        </p:sp>
        <p:sp>
          <p:nvSpPr>
            <p:cNvPr id="51" name="Text Box 87"/>
            <p:cNvSpPr txBox="1">
              <a:spLocks noChangeArrowheads="1"/>
            </p:cNvSpPr>
            <p:nvPr/>
          </p:nvSpPr>
          <p:spPr bwMode="auto">
            <a:xfrm>
              <a:off x="4849813" y="3294063"/>
              <a:ext cx="484187" cy="2670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058" tIns="41029" rIns="82058" bIns="41029">
              <a:spAutoFit/>
            </a:bodyPr>
            <a:lstStyle>
              <a:lvl1pPr algn="l" defTabSz="8207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09575" algn="l" defTabSz="8207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0738" algn="l" defTabSz="8207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30313" algn="l" defTabSz="8207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41475" algn="l" defTabSz="8207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098675" defTabSz="820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55875" defTabSz="820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13075" defTabSz="820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70275" defTabSz="820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US" sz="700">
                  <a:solidFill>
                    <a:srgbClr val="FF0000"/>
                  </a:solidFill>
                  <a:latin typeface="+mj-lt"/>
                </a:rPr>
                <a:t>t    '</a:t>
              </a:r>
            </a:p>
          </p:txBody>
        </p:sp>
        <p:sp>
          <p:nvSpPr>
            <p:cNvPr id="52" name="Text Box 88"/>
            <p:cNvSpPr txBox="1">
              <a:spLocks noChangeArrowheads="1"/>
            </p:cNvSpPr>
            <p:nvPr/>
          </p:nvSpPr>
          <p:spPr bwMode="auto">
            <a:xfrm>
              <a:off x="5126038" y="3362325"/>
              <a:ext cx="1789835" cy="2670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algn="l" defTabSz="8207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09575" algn="l" defTabSz="8207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0738" algn="l" defTabSz="8207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30313" algn="l" defTabSz="8207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41475" algn="l" defTabSz="8207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098675" defTabSz="820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55875" defTabSz="820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13075" defTabSz="820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70275" defTabSz="820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US" sz="700" dirty="0">
                  <a:latin typeface="+mj-lt"/>
                </a:rPr>
                <a:t>= Corrected Retention Time.</a:t>
              </a:r>
              <a:endParaRPr lang="en-US" sz="1050" dirty="0">
                <a:latin typeface="+mj-lt"/>
              </a:endParaRPr>
            </a:p>
          </p:txBody>
        </p:sp>
        <p:sp>
          <p:nvSpPr>
            <p:cNvPr id="53" name="Text Box 89"/>
            <p:cNvSpPr txBox="1">
              <a:spLocks noChangeArrowheads="1"/>
            </p:cNvSpPr>
            <p:nvPr/>
          </p:nvSpPr>
          <p:spPr bwMode="auto">
            <a:xfrm>
              <a:off x="5097796" y="4419600"/>
              <a:ext cx="3360405" cy="310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2058" tIns="41029" rIns="82058" bIns="41029">
              <a:spAutoFit/>
            </a:bodyPr>
            <a:lstStyle>
              <a:lvl1pPr algn="l" defTabSz="8207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09575" algn="l" defTabSz="8207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0738" algn="l" defTabSz="8207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30313" algn="l" defTabSz="8207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41475" algn="l" defTabSz="8207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098675" defTabSz="820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55875" defTabSz="820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13075" defTabSz="820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70275" defTabSz="820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US" sz="900" dirty="0">
                  <a:latin typeface="+mj-lt"/>
                </a:rPr>
                <a:t>n = effective </a:t>
              </a:r>
              <a:r>
                <a:rPr lang="en-US" sz="900" dirty="0" smtClean="0">
                  <a:latin typeface="+mj-lt"/>
                </a:rPr>
                <a:t>theoretical plates</a:t>
              </a:r>
              <a:r>
                <a:rPr lang="en-US" sz="900" dirty="0">
                  <a:latin typeface="+mj-lt"/>
                </a:rPr>
                <a:t>.</a:t>
              </a:r>
              <a:endParaRPr lang="en-US" sz="1100" dirty="0">
                <a:latin typeface="+mj-lt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648810" y="2978296"/>
            <a:ext cx="4301360" cy="3202662"/>
            <a:chOff x="207963" y="838200"/>
            <a:chExt cx="7985954" cy="5286600"/>
          </a:xfrm>
        </p:grpSpPr>
        <p:grpSp>
          <p:nvGrpSpPr>
            <p:cNvPr id="98" name="Group 2"/>
            <p:cNvGrpSpPr>
              <a:grpSpLocks/>
            </p:cNvGrpSpPr>
            <p:nvPr/>
          </p:nvGrpSpPr>
          <p:grpSpPr bwMode="auto">
            <a:xfrm>
              <a:off x="207963" y="1546225"/>
              <a:ext cx="4364037" cy="3294063"/>
              <a:chOff x="-73" y="1164"/>
              <a:chExt cx="3740" cy="2372"/>
            </a:xfrm>
          </p:grpSpPr>
          <p:sp>
            <p:nvSpPr>
              <p:cNvPr id="102" name="Text Box 3"/>
              <p:cNvSpPr txBox="1">
                <a:spLocks noChangeArrowheads="1"/>
              </p:cNvSpPr>
              <p:nvPr/>
            </p:nvSpPr>
            <p:spPr bwMode="auto">
              <a:xfrm rot="16200000">
                <a:off x="-85" y="2271"/>
                <a:ext cx="346" cy="1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900">
                    <a:solidFill>
                      <a:srgbClr val="0000FF"/>
                    </a:solidFill>
                    <a:latin typeface="Times New Roman" pitchFamily="18" charset="0"/>
                  </a:rPr>
                  <a:t>HETP</a:t>
                </a:r>
                <a:endParaRPr lang="en-US" sz="1100">
                  <a:latin typeface="Times New Roman" pitchFamily="18" charset="0"/>
                </a:endParaRPr>
              </a:p>
            </p:txBody>
          </p:sp>
          <p:sp>
            <p:nvSpPr>
              <p:cNvPr id="103" name="Text Box 4"/>
              <p:cNvSpPr txBox="1">
                <a:spLocks noChangeArrowheads="1"/>
              </p:cNvSpPr>
              <p:nvPr/>
            </p:nvSpPr>
            <p:spPr bwMode="auto">
              <a:xfrm>
                <a:off x="1405" y="2564"/>
                <a:ext cx="1896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500">
                    <a:solidFill>
                      <a:srgbClr val="000000"/>
                    </a:solidFill>
                    <a:latin typeface="Times New Roman" pitchFamily="18" charset="0"/>
                  </a:rPr>
                  <a:t>C   RESISTANCE TO MASS TRANSFER</a:t>
                </a:r>
                <a:endParaRPr lang="en-US" sz="1100">
                  <a:latin typeface="Times New Roman" pitchFamily="18" charset="0"/>
                </a:endParaRPr>
              </a:p>
            </p:txBody>
          </p:sp>
          <p:sp>
            <p:nvSpPr>
              <p:cNvPr id="104" name="Text Box 5"/>
              <p:cNvSpPr txBox="1">
                <a:spLocks noChangeArrowheads="1"/>
              </p:cNvSpPr>
              <p:nvPr/>
            </p:nvSpPr>
            <p:spPr bwMode="auto">
              <a:xfrm>
                <a:off x="1405" y="3096"/>
                <a:ext cx="1061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500">
                    <a:solidFill>
                      <a:srgbClr val="000000"/>
                    </a:solidFill>
                    <a:latin typeface="Times New Roman" pitchFamily="18" charset="0"/>
                  </a:rPr>
                  <a:t>A   EDDY DIFFUSION</a:t>
                </a:r>
                <a:endParaRPr lang="en-US" sz="1100">
                  <a:latin typeface="Times New Roman" pitchFamily="18" charset="0"/>
                </a:endParaRPr>
              </a:p>
            </p:txBody>
          </p:sp>
          <p:sp>
            <p:nvSpPr>
              <p:cNvPr id="105" name="Text Box 6"/>
              <p:cNvSpPr txBox="1">
                <a:spLocks noChangeArrowheads="1"/>
              </p:cNvSpPr>
              <p:nvPr/>
            </p:nvSpPr>
            <p:spPr bwMode="auto">
              <a:xfrm>
                <a:off x="233" y="2539"/>
                <a:ext cx="707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500">
                    <a:solidFill>
                      <a:srgbClr val="000000"/>
                    </a:solidFill>
                    <a:latin typeface="Times New Roman" pitchFamily="18" charset="0"/>
                  </a:rPr>
                  <a:t>MOLECULAR DIFFUSION</a:t>
                </a:r>
                <a:endParaRPr lang="en-US" sz="1100">
                  <a:latin typeface="Times New Roman" pitchFamily="18" charset="0"/>
                </a:endParaRPr>
              </a:p>
            </p:txBody>
          </p:sp>
          <p:sp>
            <p:nvSpPr>
              <p:cNvPr id="106" name="Freeform 7"/>
              <p:cNvSpPr>
                <a:spLocks/>
              </p:cNvSpPr>
              <p:nvPr/>
            </p:nvSpPr>
            <p:spPr bwMode="auto">
              <a:xfrm>
                <a:off x="-73" y="1164"/>
                <a:ext cx="3740" cy="2372"/>
              </a:xfrm>
              <a:custGeom>
                <a:avLst/>
                <a:gdLst>
                  <a:gd name="T0" fmla="*/ 0 w 3740"/>
                  <a:gd name="T1" fmla="*/ 0 h 2372"/>
                  <a:gd name="T2" fmla="*/ 0 w 3740"/>
                  <a:gd name="T3" fmla="*/ 2371 h 2372"/>
                  <a:gd name="T4" fmla="*/ 3739 w 3740"/>
                  <a:gd name="T5" fmla="*/ 2371 h 2372"/>
                  <a:gd name="T6" fmla="*/ 3739 w 3740"/>
                  <a:gd name="T7" fmla="*/ 0 h 2372"/>
                  <a:gd name="T8" fmla="*/ 0 w 3740"/>
                  <a:gd name="T9" fmla="*/ 0 h 2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40" h="2372">
                    <a:moveTo>
                      <a:pt x="0" y="0"/>
                    </a:moveTo>
                    <a:lnTo>
                      <a:pt x="0" y="2371"/>
                    </a:lnTo>
                    <a:lnTo>
                      <a:pt x="3739" y="2371"/>
                    </a:lnTo>
                    <a:lnTo>
                      <a:pt x="3739" y="0"/>
                    </a:lnTo>
                    <a:lnTo>
                      <a:pt x="0" y="0"/>
                    </a:lnTo>
                  </a:path>
                </a:pathLst>
              </a:custGeom>
              <a:noFill/>
              <a:ln w="31234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07" name="Text Box 8"/>
              <p:cNvSpPr txBox="1">
                <a:spLocks noChangeArrowheads="1"/>
              </p:cNvSpPr>
              <p:nvPr/>
            </p:nvSpPr>
            <p:spPr bwMode="auto">
              <a:xfrm>
                <a:off x="887" y="3338"/>
                <a:ext cx="697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900">
                    <a:solidFill>
                      <a:srgbClr val="0000FF"/>
                    </a:solidFill>
                    <a:latin typeface="Symbol" pitchFamily="18" charset="2"/>
                  </a:rPr>
                  <a:t>m </a:t>
                </a:r>
                <a:r>
                  <a:rPr lang="en-US" sz="900">
                    <a:solidFill>
                      <a:srgbClr val="0000FF"/>
                    </a:solidFill>
                    <a:latin typeface="Times New Roman" pitchFamily="18" charset="0"/>
                  </a:rPr>
                  <a:t>   ( opt  </a:t>
                </a:r>
                <a:r>
                  <a:rPr lang="en-US" sz="900">
                    <a:solidFill>
                      <a:srgbClr val="0000FF"/>
                    </a:solidFill>
                    <a:latin typeface="Symbol" pitchFamily="18" charset="2"/>
                  </a:rPr>
                  <a:t>m)</a:t>
                </a:r>
                <a:endParaRPr lang="en-US" sz="1100">
                  <a:latin typeface="Times New Roman" pitchFamily="18" charset="0"/>
                </a:endParaRPr>
              </a:p>
            </p:txBody>
          </p:sp>
          <p:sp>
            <p:nvSpPr>
              <p:cNvPr id="108" name="Text Box 9"/>
              <p:cNvSpPr txBox="1">
                <a:spLocks noChangeArrowheads="1"/>
              </p:cNvSpPr>
              <p:nvPr/>
            </p:nvSpPr>
            <p:spPr bwMode="auto">
              <a:xfrm>
                <a:off x="1288" y="3091"/>
                <a:ext cx="87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}</a:t>
                </a:r>
                <a:endParaRPr lang="en-US" sz="1100">
                  <a:latin typeface="Times New Roman" pitchFamily="18" charset="0"/>
                </a:endParaRPr>
              </a:p>
            </p:txBody>
          </p:sp>
          <p:sp>
            <p:nvSpPr>
              <p:cNvPr id="109" name="Line 10"/>
              <p:cNvSpPr>
                <a:spLocks noChangeShapeType="1"/>
              </p:cNvSpPr>
              <p:nvPr/>
            </p:nvSpPr>
            <p:spPr bwMode="auto">
              <a:xfrm>
                <a:off x="183" y="3030"/>
                <a:ext cx="3186" cy="0"/>
              </a:xfrm>
              <a:prstGeom prst="line">
                <a:avLst/>
              </a:prstGeom>
              <a:noFill/>
              <a:ln w="31234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110" name="Line 11"/>
              <p:cNvSpPr>
                <a:spLocks noChangeShapeType="1"/>
              </p:cNvSpPr>
              <p:nvPr/>
            </p:nvSpPr>
            <p:spPr bwMode="auto">
              <a:xfrm flipH="1">
                <a:off x="170" y="1793"/>
                <a:ext cx="3139" cy="1237"/>
              </a:xfrm>
              <a:prstGeom prst="line">
                <a:avLst/>
              </a:prstGeom>
              <a:noFill/>
              <a:ln w="31234">
                <a:solidFill>
                  <a:srgbClr val="FF81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111" name="Freeform 12"/>
              <p:cNvSpPr>
                <a:spLocks/>
              </p:cNvSpPr>
              <p:nvPr/>
            </p:nvSpPr>
            <p:spPr bwMode="auto">
              <a:xfrm>
                <a:off x="174" y="1337"/>
                <a:ext cx="3196" cy="1985"/>
              </a:xfrm>
              <a:custGeom>
                <a:avLst/>
                <a:gdLst>
                  <a:gd name="T0" fmla="*/ 0 w 3196"/>
                  <a:gd name="T1" fmla="*/ 25 h 1985"/>
                  <a:gd name="T2" fmla="*/ 0 w 3196"/>
                  <a:gd name="T3" fmla="*/ 1984 h 1985"/>
                  <a:gd name="T4" fmla="*/ 3195 w 3196"/>
                  <a:gd name="T5" fmla="*/ 1984 h 1985"/>
                  <a:gd name="T6" fmla="*/ 3195 w 3196"/>
                  <a:gd name="T7" fmla="*/ 0 h 1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96" h="1985">
                    <a:moveTo>
                      <a:pt x="0" y="25"/>
                    </a:moveTo>
                    <a:lnTo>
                      <a:pt x="0" y="1984"/>
                    </a:lnTo>
                    <a:lnTo>
                      <a:pt x="3195" y="1984"/>
                    </a:lnTo>
                    <a:lnTo>
                      <a:pt x="3195" y="0"/>
                    </a:lnTo>
                  </a:path>
                </a:pathLst>
              </a:custGeom>
              <a:noFill/>
              <a:ln w="3123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12" name="Line 13"/>
              <p:cNvSpPr>
                <a:spLocks noChangeShapeType="1"/>
              </p:cNvSpPr>
              <p:nvPr/>
            </p:nvSpPr>
            <p:spPr bwMode="auto">
              <a:xfrm flipH="1">
                <a:off x="1372" y="1748"/>
                <a:ext cx="1887" cy="765"/>
              </a:xfrm>
              <a:prstGeom prst="line">
                <a:avLst/>
              </a:prstGeom>
              <a:noFill/>
              <a:ln w="31234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113" name="Line 14"/>
              <p:cNvSpPr>
                <a:spLocks noChangeShapeType="1"/>
              </p:cNvSpPr>
              <p:nvPr/>
            </p:nvSpPr>
            <p:spPr bwMode="auto">
              <a:xfrm>
                <a:off x="426" y="1414"/>
                <a:ext cx="274" cy="820"/>
              </a:xfrm>
              <a:prstGeom prst="line">
                <a:avLst/>
              </a:prstGeom>
              <a:noFill/>
              <a:ln w="31234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114" name="Freeform 15"/>
              <p:cNvSpPr>
                <a:spLocks/>
              </p:cNvSpPr>
              <p:nvPr/>
            </p:nvSpPr>
            <p:spPr bwMode="auto">
              <a:xfrm>
                <a:off x="683" y="2197"/>
                <a:ext cx="793" cy="360"/>
              </a:xfrm>
              <a:custGeom>
                <a:avLst/>
                <a:gdLst>
                  <a:gd name="T0" fmla="*/ 7 w 793"/>
                  <a:gd name="T1" fmla="*/ 28 h 360"/>
                  <a:gd name="T2" fmla="*/ 18 w 793"/>
                  <a:gd name="T3" fmla="*/ 39 h 360"/>
                  <a:gd name="T4" fmla="*/ 25 w 793"/>
                  <a:gd name="T5" fmla="*/ 55 h 360"/>
                  <a:gd name="T6" fmla="*/ 31 w 793"/>
                  <a:gd name="T7" fmla="*/ 73 h 360"/>
                  <a:gd name="T8" fmla="*/ 39 w 793"/>
                  <a:gd name="T9" fmla="*/ 89 h 360"/>
                  <a:gd name="T10" fmla="*/ 48 w 793"/>
                  <a:gd name="T11" fmla="*/ 104 h 360"/>
                  <a:gd name="T12" fmla="*/ 56 w 793"/>
                  <a:gd name="T13" fmla="*/ 117 h 360"/>
                  <a:gd name="T14" fmla="*/ 63 w 793"/>
                  <a:gd name="T15" fmla="*/ 133 h 360"/>
                  <a:gd name="T16" fmla="*/ 74 w 793"/>
                  <a:gd name="T17" fmla="*/ 147 h 360"/>
                  <a:gd name="T18" fmla="*/ 79 w 793"/>
                  <a:gd name="T19" fmla="*/ 162 h 360"/>
                  <a:gd name="T20" fmla="*/ 92 w 793"/>
                  <a:gd name="T21" fmla="*/ 176 h 360"/>
                  <a:gd name="T22" fmla="*/ 103 w 793"/>
                  <a:gd name="T23" fmla="*/ 191 h 360"/>
                  <a:gd name="T24" fmla="*/ 109 w 793"/>
                  <a:gd name="T25" fmla="*/ 204 h 360"/>
                  <a:gd name="T26" fmla="*/ 121 w 793"/>
                  <a:gd name="T27" fmla="*/ 216 h 360"/>
                  <a:gd name="T28" fmla="*/ 129 w 793"/>
                  <a:gd name="T29" fmla="*/ 229 h 360"/>
                  <a:gd name="T30" fmla="*/ 140 w 793"/>
                  <a:gd name="T31" fmla="*/ 242 h 360"/>
                  <a:gd name="T32" fmla="*/ 152 w 793"/>
                  <a:gd name="T33" fmla="*/ 253 h 360"/>
                  <a:gd name="T34" fmla="*/ 160 w 793"/>
                  <a:gd name="T35" fmla="*/ 266 h 360"/>
                  <a:gd name="T36" fmla="*/ 172 w 793"/>
                  <a:gd name="T37" fmla="*/ 277 h 360"/>
                  <a:gd name="T38" fmla="*/ 184 w 793"/>
                  <a:gd name="T39" fmla="*/ 286 h 360"/>
                  <a:gd name="T40" fmla="*/ 198 w 793"/>
                  <a:gd name="T41" fmla="*/ 296 h 360"/>
                  <a:gd name="T42" fmla="*/ 208 w 793"/>
                  <a:gd name="T43" fmla="*/ 306 h 360"/>
                  <a:gd name="T44" fmla="*/ 221 w 793"/>
                  <a:gd name="T45" fmla="*/ 314 h 360"/>
                  <a:gd name="T46" fmla="*/ 233 w 793"/>
                  <a:gd name="T47" fmla="*/ 322 h 360"/>
                  <a:gd name="T48" fmla="*/ 245 w 793"/>
                  <a:gd name="T49" fmla="*/ 326 h 360"/>
                  <a:gd name="T50" fmla="*/ 259 w 793"/>
                  <a:gd name="T51" fmla="*/ 334 h 360"/>
                  <a:gd name="T52" fmla="*/ 273 w 793"/>
                  <a:gd name="T53" fmla="*/ 340 h 360"/>
                  <a:gd name="T54" fmla="*/ 292 w 793"/>
                  <a:gd name="T55" fmla="*/ 343 h 360"/>
                  <a:gd name="T56" fmla="*/ 305 w 793"/>
                  <a:gd name="T57" fmla="*/ 352 h 360"/>
                  <a:gd name="T58" fmla="*/ 323 w 793"/>
                  <a:gd name="T59" fmla="*/ 352 h 360"/>
                  <a:gd name="T60" fmla="*/ 338 w 793"/>
                  <a:gd name="T61" fmla="*/ 356 h 360"/>
                  <a:gd name="T62" fmla="*/ 355 w 793"/>
                  <a:gd name="T63" fmla="*/ 356 h 360"/>
                  <a:gd name="T64" fmla="*/ 371 w 793"/>
                  <a:gd name="T65" fmla="*/ 359 h 360"/>
                  <a:gd name="T66" fmla="*/ 389 w 793"/>
                  <a:gd name="T67" fmla="*/ 359 h 360"/>
                  <a:gd name="T68" fmla="*/ 408 w 793"/>
                  <a:gd name="T69" fmla="*/ 359 h 360"/>
                  <a:gd name="T70" fmla="*/ 425 w 793"/>
                  <a:gd name="T71" fmla="*/ 359 h 360"/>
                  <a:gd name="T72" fmla="*/ 445 w 793"/>
                  <a:gd name="T73" fmla="*/ 359 h 360"/>
                  <a:gd name="T74" fmla="*/ 465 w 793"/>
                  <a:gd name="T75" fmla="*/ 356 h 360"/>
                  <a:gd name="T76" fmla="*/ 484 w 793"/>
                  <a:gd name="T77" fmla="*/ 356 h 360"/>
                  <a:gd name="T78" fmla="*/ 500 w 793"/>
                  <a:gd name="T79" fmla="*/ 352 h 360"/>
                  <a:gd name="T80" fmla="*/ 523 w 793"/>
                  <a:gd name="T81" fmla="*/ 352 h 360"/>
                  <a:gd name="T82" fmla="*/ 539 w 793"/>
                  <a:gd name="T83" fmla="*/ 346 h 360"/>
                  <a:gd name="T84" fmla="*/ 561 w 793"/>
                  <a:gd name="T85" fmla="*/ 346 h 360"/>
                  <a:gd name="T86" fmla="*/ 582 w 793"/>
                  <a:gd name="T87" fmla="*/ 340 h 360"/>
                  <a:gd name="T88" fmla="*/ 605 w 793"/>
                  <a:gd name="T89" fmla="*/ 338 h 360"/>
                  <a:gd name="T90" fmla="*/ 625 w 793"/>
                  <a:gd name="T91" fmla="*/ 334 h 360"/>
                  <a:gd name="T92" fmla="*/ 646 w 793"/>
                  <a:gd name="T93" fmla="*/ 330 h 360"/>
                  <a:gd name="T94" fmla="*/ 666 w 793"/>
                  <a:gd name="T95" fmla="*/ 326 h 360"/>
                  <a:gd name="T96" fmla="*/ 720 w 793"/>
                  <a:gd name="T97" fmla="*/ 306 h 360"/>
                  <a:gd name="T98" fmla="*/ 751 w 793"/>
                  <a:gd name="T99" fmla="*/ 291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93" h="360">
                    <a:moveTo>
                      <a:pt x="0" y="0"/>
                    </a:moveTo>
                    <a:lnTo>
                      <a:pt x="7" y="28"/>
                    </a:lnTo>
                    <a:lnTo>
                      <a:pt x="11" y="32"/>
                    </a:lnTo>
                    <a:lnTo>
                      <a:pt x="18" y="39"/>
                    </a:lnTo>
                    <a:lnTo>
                      <a:pt x="22" y="51"/>
                    </a:lnTo>
                    <a:lnTo>
                      <a:pt x="25" y="55"/>
                    </a:lnTo>
                    <a:lnTo>
                      <a:pt x="26" y="65"/>
                    </a:lnTo>
                    <a:lnTo>
                      <a:pt x="31" y="73"/>
                    </a:lnTo>
                    <a:lnTo>
                      <a:pt x="36" y="79"/>
                    </a:lnTo>
                    <a:lnTo>
                      <a:pt x="39" y="89"/>
                    </a:lnTo>
                    <a:lnTo>
                      <a:pt x="47" y="95"/>
                    </a:lnTo>
                    <a:lnTo>
                      <a:pt x="48" y="104"/>
                    </a:lnTo>
                    <a:lnTo>
                      <a:pt x="53" y="111"/>
                    </a:lnTo>
                    <a:lnTo>
                      <a:pt x="56" y="117"/>
                    </a:lnTo>
                    <a:lnTo>
                      <a:pt x="60" y="127"/>
                    </a:lnTo>
                    <a:lnTo>
                      <a:pt x="63" y="133"/>
                    </a:lnTo>
                    <a:lnTo>
                      <a:pt x="72" y="140"/>
                    </a:lnTo>
                    <a:lnTo>
                      <a:pt x="74" y="147"/>
                    </a:lnTo>
                    <a:lnTo>
                      <a:pt x="76" y="155"/>
                    </a:lnTo>
                    <a:lnTo>
                      <a:pt x="79" y="162"/>
                    </a:lnTo>
                    <a:lnTo>
                      <a:pt x="87" y="170"/>
                    </a:lnTo>
                    <a:lnTo>
                      <a:pt x="92" y="176"/>
                    </a:lnTo>
                    <a:lnTo>
                      <a:pt x="94" y="181"/>
                    </a:lnTo>
                    <a:lnTo>
                      <a:pt x="103" y="191"/>
                    </a:lnTo>
                    <a:lnTo>
                      <a:pt x="104" y="198"/>
                    </a:lnTo>
                    <a:lnTo>
                      <a:pt x="109" y="204"/>
                    </a:lnTo>
                    <a:lnTo>
                      <a:pt x="116" y="210"/>
                    </a:lnTo>
                    <a:lnTo>
                      <a:pt x="121" y="216"/>
                    </a:lnTo>
                    <a:lnTo>
                      <a:pt x="124" y="225"/>
                    </a:lnTo>
                    <a:lnTo>
                      <a:pt x="129" y="229"/>
                    </a:lnTo>
                    <a:lnTo>
                      <a:pt x="133" y="237"/>
                    </a:lnTo>
                    <a:lnTo>
                      <a:pt x="140" y="242"/>
                    </a:lnTo>
                    <a:lnTo>
                      <a:pt x="142" y="247"/>
                    </a:lnTo>
                    <a:lnTo>
                      <a:pt x="152" y="253"/>
                    </a:lnTo>
                    <a:lnTo>
                      <a:pt x="155" y="260"/>
                    </a:lnTo>
                    <a:lnTo>
                      <a:pt x="160" y="266"/>
                    </a:lnTo>
                    <a:lnTo>
                      <a:pt x="165" y="273"/>
                    </a:lnTo>
                    <a:lnTo>
                      <a:pt x="172" y="277"/>
                    </a:lnTo>
                    <a:lnTo>
                      <a:pt x="176" y="281"/>
                    </a:lnTo>
                    <a:lnTo>
                      <a:pt x="184" y="286"/>
                    </a:lnTo>
                    <a:lnTo>
                      <a:pt x="190" y="292"/>
                    </a:lnTo>
                    <a:lnTo>
                      <a:pt x="198" y="296"/>
                    </a:lnTo>
                    <a:lnTo>
                      <a:pt x="199" y="301"/>
                    </a:lnTo>
                    <a:lnTo>
                      <a:pt x="208" y="306"/>
                    </a:lnTo>
                    <a:lnTo>
                      <a:pt x="216" y="307"/>
                    </a:lnTo>
                    <a:lnTo>
                      <a:pt x="221" y="314"/>
                    </a:lnTo>
                    <a:lnTo>
                      <a:pt x="224" y="318"/>
                    </a:lnTo>
                    <a:lnTo>
                      <a:pt x="233" y="322"/>
                    </a:lnTo>
                    <a:lnTo>
                      <a:pt x="239" y="324"/>
                    </a:lnTo>
                    <a:lnTo>
                      <a:pt x="245" y="326"/>
                    </a:lnTo>
                    <a:lnTo>
                      <a:pt x="254" y="330"/>
                    </a:lnTo>
                    <a:lnTo>
                      <a:pt x="259" y="334"/>
                    </a:lnTo>
                    <a:lnTo>
                      <a:pt x="268" y="338"/>
                    </a:lnTo>
                    <a:lnTo>
                      <a:pt x="273" y="340"/>
                    </a:lnTo>
                    <a:lnTo>
                      <a:pt x="280" y="343"/>
                    </a:lnTo>
                    <a:lnTo>
                      <a:pt x="292" y="343"/>
                    </a:lnTo>
                    <a:lnTo>
                      <a:pt x="298" y="346"/>
                    </a:lnTo>
                    <a:lnTo>
                      <a:pt x="305" y="352"/>
                    </a:lnTo>
                    <a:lnTo>
                      <a:pt x="311" y="352"/>
                    </a:lnTo>
                    <a:lnTo>
                      <a:pt x="323" y="352"/>
                    </a:lnTo>
                    <a:lnTo>
                      <a:pt x="328" y="352"/>
                    </a:lnTo>
                    <a:lnTo>
                      <a:pt x="338" y="356"/>
                    </a:lnTo>
                    <a:lnTo>
                      <a:pt x="348" y="356"/>
                    </a:lnTo>
                    <a:lnTo>
                      <a:pt x="355" y="356"/>
                    </a:lnTo>
                    <a:lnTo>
                      <a:pt x="361" y="356"/>
                    </a:lnTo>
                    <a:lnTo>
                      <a:pt x="371" y="359"/>
                    </a:lnTo>
                    <a:lnTo>
                      <a:pt x="379" y="359"/>
                    </a:lnTo>
                    <a:lnTo>
                      <a:pt x="389" y="359"/>
                    </a:lnTo>
                    <a:lnTo>
                      <a:pt x="401" y="359"/>
                    </a:lnTo>
                    <a:lnTo>
                      <a:pt x="408" y="359"/>
                    </a:lnTo>
                    <a:lnTo>
                      <a:pt x="418" y="359"/>
                    </a:lnTo>
                    <a:lnTo>
                      <a:pt x="425" y="359"/>
                    </a:lnTo>
                    <a:lnTo>
                      <a:pt x="436" y="359"/>
                    </a:lnTo>
                    <a:lnTo>
                      <a:pt x="445" y="359"/>
                    </a:lnTo>
                    <a:lnTo>
                      <a:pt x="452" y="356"/>
                    </a:lnTo>
                    <a:lnTo>
                      <a:pt x="465" y="356"/>
                    </a:lnTo>
                    <a:lnTo>
                      <a:pt x="474" y="356"/>
                    </a:lnTo>
                    <a:lnTo>
                      <a:pt x="484" y="356"/>
                    </a:lnTo>
                    <a:lnTo>
                      <a:pt x="492" y="352"/>
                    </a:lnTo>
                    <a:lnTo>
                      <a:pt x="500" y="352"/>
                    </a:lnTo>
                    <a:lnTo>
                      <a:pt x="513" y="352"/>
                    </a:lnTo>
                    <a:lnTo>
                      <a:pt x="523" y="352"/>
                    </a:lnTo>
                    <a:lnTo>
                      <a:pt x="532" y="352"/>
                    </a:lnTo>
                    <a:lnTo>
                      <a:pt x="539" y="346"/>
                    </a:lnTo>
                    <a:lnTo>
                      <a:pt x="552" y="346"/>
                    </a:lnTo>
                    <a:lnTo>
                      <a:pt x="561" y="346"/>
                    </a:lnTo>
                    <a:lnTo>
                      <a:pt x="572" y="343"/>
                    </a:lnTo>
                    <a:lnTo>
                      <a:pt x="582" y="340"/>
                    </a:lnTo>
                    <a:lnTo>
                      <a:pt x="592" y="340"/>
                    </a:lnTo>
                    <a:lnTo>
                      <a:pt x="605" y="338"/>
                    </a:lnTo>
                    <a:lnTo>
                      <a:pt x="613" y="338"/>
                    </a:lnTo>
                    <a:lnTo>
                      <a:pt x="625" y="334"/>
                    </a:lnTo>
                    <a:lnTo>
                      <a:pt x="637" y="330"/>
                    </a:lnTo>
                    <a:lnTo>
                      <a:pt x="646" y="330"/>
                    </a:lnTo>
                    <a:lnTo>
                      <a:pt x="656" y="326"/>
                    </a:lnTo>
                    <a:lnTo>
                      <a:pt x="666" y="326"/>
                    </a:lnTo>
                    <a:lnTo>
                      <a:pt x="691" y="316"/>
                    </a:lnTo>
                    <a:lnTo>
                      <a:pt x="720" y="306"/>
                    </a:lnTo>
                    <a:lnTo>
                      <a:pt x="792" y="275"/>
                    </a:lnTo>
                    <a:lnTo>
                      <a:pt x="751" y="291"/>
                    </a:lnTo>
                  </a:path>
                </a:pathLst>
              </a:custGeom>
              <a:noFill/>
              <a:ln w="31234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15" name="Line 16"/>
              <p:cNvSpPr>
                <a:spLocks noChangeShapeType="1"/>
              </p:cNvSpPr>
              <p:nvPr/>
            </p:nvSpPr>
            <p:spPr bwMode="auto">
              <a:xfrm>
                <a:off x="1180" y="2581"/>
                <a:ext cx="0" cy="709"/>
              </a:xfrm>
              <a:prstGeom prst="line">
                <a:avLst/>
              </a:prstGeom>
              <a:noFill/>
              <a:ln w="31234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116" name="Text Box 17"/>
              <p:cNvSpPr txBox="1">
                <a:spLocks noChangeArrowheads="1"/>
              </p:cNvSpPr>
              <p:nvPr/>
            </p:nvSpPr>
            <p:spPr bwMode="auto">
              <a:xfrm>
                <a:off x="1313" y="2649"/>
                <a:ext cx="93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}</a:t>
                </a:r>
                <a:endParaRPr lang="en-US" sz="1100">
                  <a:latin typeface="Times New Roman" pitchFamily="18" charset="0"/>
                </a:endParaRPr>
              </a:p>
            </p:txBody>
          </p:sp>
          <p:grpSp>
            <p:nvGrpSpPr>
              <p:cNvPr id="117" name="Group 18"/>
              <p:cNvGrpSpPr>
                <a:grpSpLocks/>
              </p:cNvGrpSpPr>
              <p:nvPr/>
            </p:nvGrpSpPr>
            <p:grpSpPr bwMode="auto">
              <a:xfrm>
                <a:off x="877" y="2551"/>
                <a:ext cx="163" cy="194"/>
                <a:chOff x="877" y="2551"/>
                <a:chExt cx="163" cy="194"/>
              </a:xfrm>
            </p:grpSpPr>
            <p:sp>
              <p:nvSpPr>
                <p:cNvPr id="13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877" y="2555"/>
                  <a:ext cx="134" cy="1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409575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820738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230313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641475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0986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5558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0130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4702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buClr>
                      <a:srgbClr val="104160"/>
                    </a:buClr>
                    <a:buSzPct val="90000"/>
                    <a:buFont typeface="Monotype Sorts" pitchFamily="2" charset="2"/>
                    <a:buNone/>
                  </a:pPr>
                  <a:r>
                    <a:rPr 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B</a:t>
                  </a:r>
                  <a:endParaRPr lang="en-US" sz="1100">
                    <a:latin typeface="Times New Roman" pitchFamily="18" charset="0"/>
                  </a:endParaRPr>
                </a:p>
              </p:txBody>
            </p:sp>
            <p:sp>
              <p:nvSpPr>
                <p:cNvPr id="131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974" y="2551"/>
                  <a:ext cx="66" cy="1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409575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820738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230313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641475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0986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5558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0130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4702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buClr>
                      <a:srgbClr val="104160"/>
                    </a:buClr>
                    <a:buSzPct val="90000"/>
                    <a:buFont typeface="Monotype Sorts" pitchFamily="2" charset="2"/>
                    <a:buNone/>
                  </a:pPr>
                  <a:r>
                    <a:rPr 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{</a:t>
                  </a:r>
                  <a:endParaRPr lang="en-US" sz="11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18" name="Line 21"/>
              <p:cNvSpPr>
                <a:spLocks noChangeShapeType="1"/>
              </p:cNvSpPr>
              <p:nvPr/>
            </p:nvSpPr>
            <p:spPr bwMode="auto">
              <a:xfrm>
                <a:off x="1414" y="3381"/>
                <a:ext cx="60" cy="0"/>
              </a:xfrm>
              <a:prstGeom prst="line">
                <a:avLst/>
              </a:prstGeom>
              <a:noFill/>
              <a:ln w="31234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119" name="Line 22"/>
              <p:cNvSpPr>
                <a:spLocks noChangeShapeType="1"/>
              </p:cNvSpPr>
              <p:nvPr/>
            </p:nvSpPr>
            <p:spPr bwMode="auto">
              <a:xfrm>
                <a:off x="879" y="3377"/>
                <a:ext cx="63" cy="0"/>
              </a:xfrm>
              <a:prstGeom prst="line">
                <a:avLst/>
              </a:prstGeom>
              <a:noFill/>
              <a:ln w="31234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120" name="Text Box 23"/>
              <p:cNvSpPr txBox="1">
                <a:spLocks noChangeArrowheads="1"/>
              </p:cNvSpPr>
              <p:nvPr/>
            </p:nvSpPr>
            <p:spPr bwMode="auto">
              <a:xfrm>
                <a:off x="867" y="1488"/>
                <a:ext cx="8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900">
                    <a:solidFill>
                      <a:srgbClr val="0000FF"/>
                    </a:solidFill>
                    <a:latin typeface="Times New Roman" pitchFamily="18" charset="0"/>
                  </a:rPr>
                  <a:t>HETP = A +</a:t>
                </a:r>
                <a:endParaRPr lang="en-US" sz="1100">
                  <a:latin typeface="Times New Roman" pitchFamily="18" charset="0"/>
                </a:endParaRPr>
              </a:p>
            </p:txBody>
          </p:sp>
          <p:sp>
            <p:nvSpPr>
              <p:cNvPr id="121" name="Text Box 24"/>
              <p:cNvSpPr txBox="1">
                <a:spLocks noChangeArrowheads="1"/>
              </p:cNvSpPr>
              <p:nvPr/>
            </p:nvSpPr>
            <p:spPr bwMode="auto">
              <a:xfrm>
                <a:off x="2029" y="1463"/>
                <a:ext cx="358" cy="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4095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820738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230313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641475" algn="l" defTabSz="40322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0986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5558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130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470275" defTabSz="4032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hangingPunct="0">
                  <a:buClr>
                    <a:srgbClr val="104160"/>
                  </a:buClr>
                  <a:buSzPct val="90000"/>
                  <a:buFont typeface="Monotype Sorts" pitchFamily="2" charset="2"/>
                  <a:buNone/>
                </a:pPr>
                <a:r>
                  <a:rPr lang="en-US" sz="900">
                    <a:solidFill>
                      <a:srgbClr val="0000FF"/>
                    </a:solidFill>
                    <a:latin typeface="Times New Roman" pitchFamily="18" charset="0"/>
                  </a:rPr>
                  <a:t>+ C</a:t>
                </a:r>
                <a:endParaRPr lang="en-US" sz="1100">
                  <a:latin typeface="Times New Roman" pitchFamily="18" charset="0"/>
                </a:endParaRPr>
              </a:p>
            </p:txBody>
          </p:sp>
          <p:grpSp>
            <p:nvGrpSpPr>
              <p:cNvPr id="122" name="Group 25"/>
              <p:cNvGrpSpPr>
                <a:grpSpLocks/>
              </p:cNvGrpSpPr>
              <p:nvPr/>
            </p:nvGrpSpPr>
            <p:grpSpPr bwMode="auto">
              <a:xfrm>
                <a:off x="2283" y="1448"/>
                <a:ext cx="182" cy="169"/>
                <a:chOff x="2283" y="1448"/>
                <a:chExt cx="182" cy="169"/>
              </a:xfrm>
            </p:grpSpPr>
            <p:sp>
              <p:nvSpPr>
                <p:cNvPr id="128" name="Line 26"/>
                <p:cNvSpPr>
                  <a:spLocks noChangeShapeType="1"/>
                </p:cNvSpPr>
                <p:nvPr/>
              </p:nvSpPr>
              <p:spPr bwMode="auto">
                <a:xfrm>
                  <a:off x="2312" y="1481"/>
                  <a:ext cx="106" cy="0"/>
                </a:xfrm>
                <a:prstGeom prst="line">
                  <a:avLst/>
                </a:prstGeom>
                <a:noFill/>
                <a:ln w="18732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sp>
              <p:nvSpPr>
                <p:cNvPr id="129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283" y="1448"/>
                  <a:ext cx="182" cy="1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b"/>
                <a:lstStyle>
                  <a:lvl1pPr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409575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820738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230313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641475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0986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5558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0130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4702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0" hangingPunct="0">
                    <a:buClr>
                      <a:srgbClr val="104160"/>
                    </a:buClr>
                    <a:buSzPct val="90000"/>
                    <a:buFont typeface="Monotype Sorts" pitchFamily="2" charset="2"/>
                    <a:buNone/>
                  </a:pPr>
                  <a:r>
                    <a:rPr lang="en-US" sz="900">
                      <a:solidFill>
                        <a:srgbClr val="0000FF"/>
                      </a:solidFill>
                      <a:latin typeface="Symbol" pitchFamily="18" charset="2"/>
                    </a:rPr>
                    <a:t>m</a:t>
                  </a:r>
                  <a:endParaRPr lang="en-US" sz="11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23" name="Group 28"/>
              <p:cNvGrpSpPr>
                <a:grpSpLocks/>
              </p:cNvGrpSpPr>
              <p:nvPr/>
            </p:nvGrpSpPr>
            <p:grpSpPr bwMode="auto">
              <a:xfrm>
                <a:off x="1689" y="1405"/>
                <a:ext cx="250" cy="312"/>
                <a:chOff x="1689" y="1405"/>
                <a:chExt cx="250" cy="312"/>
              </a:xfrm>
            </p:grpSpPr>
            <p:sp>
              <p:nvSpPr>
                <p:cNvPr id="124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754" y="1405"/>
                  <a:ext cx="137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409575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820738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230313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641475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0986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5558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0130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4702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0" hangingPunct="0">
                    <a:buClr>
                      <a:srgbClr val="104160"/>
                    </a:buClr>
                    <a:buSzPct val="90000"/>
                    <a:buFont typeface="Monotype Sorts" pitchFamily="2" charset="2"/>
                    <a:buNone/>
                  </a:pPr>
                  <a:r>
                    <a:rPr lang="en-US" sz="900">
                      <a:solidFill>
                        <a:srgbClr val="0000FF"/>
                      </a:solidFill>
                      <a:latin typeface="Times New Roman" pitchFamily="18" charset="0"/>
                    </a:rPr>
                    <a:t>B</a:t>
                  </a:r>
                  <a:endParaRPr lang="en-US" sz="1100">
                    <a:latin typeface="Times New Roman" pitchFamily="18" charset="0"/>
                  </a:endParaRPr>
                </a:p>
              </p:txBody>
            </p:sp>
            <p:sp>
              <p:nvSpPr>
                <p:cNvPr id="125" name="Line 30"/>
                <p:cNvSpPr>
                  <a:spLocks noChangeShapeType="1"/>
                </p:cNvSpPr>
                <p:nvPr/>
              </p:nvSpPr>
              <p:spPr bwMode="auto">
                <a:xfrm>
                  <a:off x="1689" y="1536"/>
                  <a:ext cx="250" cy="0"/>
                </a:xfrm>
                <a:prstGeom prst="line">
                  <a:avLst/>
                </a:prstGeom>
                <a:noFill/>
                <a:ln w="31234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sp>
              <p:nvSpPr>
                <p:cNvPr id="126" name="Line 31"/>
                <p:cNvSpPr>
                  <a:spLocks noChangeShapeType="1"/>
                </p:cNvSpPr>
                <p:nvPr/>
              </p:nvSpPr>
              <p:spPr bwMode="auto">
                <a:xfrm>
                  <a:off x="1763" y="1582"/>
                  <a:ext cx="104" cy="0"/>
                </a:xfrm>
                <a:prstGeom prst="line">
                  <a:avLst/>
                </a:prstGeom>
                <a:noFill/>
                <a:ln w="18732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sp>
              <p:nvSpPr>
                <p:cNvPr id="127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733" y="1548"/>
                  <a:ext cx="180" cy="1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b"/>
                <a:lstStyle>
                  <a:lvl1pPr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409575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820738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230313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641475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0986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5558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0130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4702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0" hangingPunct="0">
                    <a:buClr>
                      <a:srgbClr val="104160"/>
                    </a:buClr>
                    <a:buSzPct val="90000"/>
                    <a:buFont typeface="Monotype Sorts" pitchFamily="2" charset="2"/>
                    <a:buNone/>
                  </a:pPr>
                  <a:r>
                    <a:rPr lang="en-US" sz="900">
                      <a:solidFill>
                        <a:srgbClr val="0000FF"/>
                      </a:solidFill>
                      <a:latin typeface="Symbol" pitchFamily="18" charset="2"/>
                    </a:rPr>
                    <a:t>m</a:t>
                  </a:r>
                  <a:endParaRPr lang="en-US" sz="11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99" name="Rectangle 33"/>
            <p:cNvSpPr txBox="1">
              <a:spLocks noChangeArrowheads="1"/>
            </p:cNvSpPr>
            <p:nvPr/>
          </p:nvSpPr>
          <p:spPr>
            <a:xfrm>
              <a:off x="1143000" y="838200"/>
              <a:ext cx="6858000" cy="533400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spcAft>
                  <a:spcPts val="300"/>
                </a:spcAft>
                <a:buNone/>
                <a:defRPr sz="28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dirty="0" smtClean="0"/>
                <a:t>Efficiency &amp; Carrier Gas Linear Velocity</a:t>
              </a:r>
              <a:endParaRPr lang="en-US" sz="1200" dirty="0"/>
            </a:p>
          </p:txBody>
        </p:sp>
        <p:sp>
          <p:nvSpPr>
            <p:cNvPr id="100" name="Rectangle 34"/>
            <p:cNvSpPr txBox="1">
              <a:spLocks noChangeArrowheads="1"/>
            </p:cNvSpPr>
            <p:nvPr/>
          </p:nvSpPr>
          <p:spPr>
            <a:xfrm>
              <a:off x="4724400" y="1524000"/>
              <a:ext cx="3227387" cy="2905125"/>
            </a:xfrm>
            <a:prstGeom prst="rect">
              <a:avLst/>
            </a:prstGeom>
          </p:spPr>
          <p:txBody>
            <a:bodyPr lIns="0" tIns="0" rIns="0" bIns="0"/>
            <a:lstStyle>
              <a:defPPr>
                <a:defRPr lang="en-US"/>
              </a:defPPr>
              <a:lvl1pPr marL="0" algn="r" defTabSz="914400" rtl="0" eaLnBrk="1" latinLnBrk="0" hangingPunct="1">
                <a:defRPr sz="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900" dirty="0" smtClean="0">
                  <a:solidFill>
                    <a:schemeClr val="tx1"/>
                  </a:solidFill>
                </a:rPr>
                <a:t>Efficiency is a function of the carrier gas linear velocity or flow rate.</a:t>
              </a:r>
            </a:p>
            <a:p>
              <a:pPr algn="l"/>
              <a:endParaRPr lang="en-US" sz="900" dirty="0" smtClean="0">
                <a:solidFill>
                  <a:schemeClr val="tx1"/>
                </a:solidFill>
              </a:endParaRPr>
            </a:p>
            <a:p>
              <a:pPr algn="l"/>
              <a:r>
                <a:rPr lang="en-US" sz="900" dirty="0" smtClean="0">
                  <a:solidFill>
                    <a:schemeClr val="tx1"/>
                  </a:solidFill>
                </a:rPr>
                <a:t>The minimum of the curve represents the smallest HETP (or largest plates per meter) and thus the best efficiency.  "A" term is not present for capillary columns.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01" name="Text Box 35"/>
            <p:cNvSpPr txBox="1">
              <a:spLocks noChangeArrowheads="1"/>
            </p:cNvSpPr>
            <p:nvPr/>
          </p:nvSpPr>
          <p:spPr bwMode="auto">
            <a:xfrm>
              <a:off x="304800" y="5315373"/>
              <a:ext cx="7889117" cy="809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2058" tIns="41029" rIns="82058" bIns="41029" anchor="b">
              <a:spAutoFit/>
            </a:bodyPr>
            <a:lstStyle>
              <a:lvl1pPr marL="214313" indent="-214313" algn="l" defTabSz="8207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09575" algn="l" defTabSz="8207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0738" algn="l" defTabSz="8207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30313" algn="l" defTabSz="8207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41475" algn="l" defTabSz="8207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098675" defTabSz="820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55875" defTabSz="820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13075" defTabSz="820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70275" defTabSz="8207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Font typeface="Symbol" pitchFamily="18" charset="2"/>
                <a:buChar char="·"/>
              </a:pPr>
              <a:r>
                <a:rPr lang="en-US" sz="1100" dirty="0">
                  <a:latin typeface="Times New Roman" pitchFamily="18" charset="0"/>
                </a:rPr>
                <a:t>Plot of HETP versus linear velocity is know as the Van </a:t>
              </a:r>
              <a:r>
                <a:rPr lang="en-US" sz="1100" dirty="0" err="1">
                  <a:latin typeface="Times New Roman" pitchFamily="18" charset="0"/>
                </a:rPr>
                <a:t>Deemter</a:t>
              </a:r>
              <a:r>
                <a:rPr lang="en-US" sz="1100" dirty="0">
                  <a:latin typeface="Times New Roman" pitchFamily="18" charset="0"/>
                </a:rPr>
                <a:t> plot.</a:t>
              </a:r>
            </a:p>
            <a:p>
              <a:pPr eaLnBrk="0" hangingPunct="0">
                <a:buFont typeface="Symbol" pitchFamily="18" charset="2"/>
                <a:buChar char="·"/>
              </a:pPr>
              <a:r>
                <a:rPr lang="en-US" sz="1100" dirty="0">
                  <a:latin typeface="Times New Roman" pitchFamily="18" charset="0"/>
                </a:rPr>
                <a:t>The linear velocity value at the minimum of the curve is the optimum value for achieving the best efficiency.</a:t>
              </a:r>
              <a:endParaRPr lang="en-US" sz="11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13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9855" y="1124700"/>
            <a:ext cx="3655585" cy="1843439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33" name="&quot;No&quot; Symbol 132"/>
          <p:cNvSpPr/>
          <p:nvPr/>
        </p:nvSpPr>
        <p:spPr>
          <a:xfrm rot="5400000">
            <a:off x="2283525" y="1446065"/>
            <a:ext cx="4491684" cy="4693865"/>
          </a:xfrm>
          <a:prstGeom prst="noSmoking">
            <a:avLst/>
          </a:prstGeom>
          <a:solidFill>
            <a:srgbClr val="FF0000">
              <a:alpha val="50000"/>
            </a:srgbClr>
          </a:solidFill>
          <a:ln w="6350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3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Helium Carrier Gas Alternatives</a:t>
            </a:r>
            <a:br>
              <a:rPr lang="en-US" dirty="0"/>
            </a:br>
            <a:r>
              <a:rPr lang="en-US" sz="2400" dirty="0"/>
              <a:t>Let’s Make This Easy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 smtClean="0">
                <a:solidFill>
                  <a:srgbClr val="C00000"/>
                </a:solidFill>
              </a:rPr>
              <a:t>Goal: change carrier gas while keeping other method conditions the same</a:t>
            </a:r>
          </a:p>
          <a:p>
            <a:pPr lvl="2"/>
            <a:r>
              <a:rPr lang="en-US" dirty="0"/>
              <a:t>u</a:t>
            </a:r>
            <a:r>
              <a:rPr lang="en-US" dirty="0" smtClean="0"/>
              <a:t>se the same column</a:t>
            </a:r>
          </a:p>
          <a:p>
            <a:pPr lvl="2"/>
            <a:r>
              <a:rPr lang="en-US" dirty="0"/>
              <a:t>u</a:t>
            </a:r>
            <a:r>
              <a:rPr lang="en-US" dirty="0" smtClean="0"/>
              <a:t>se the same oven program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djust column flow or holdup time to: </a:t>
            </a:r>
          </a:p>
          <a:p>
            <a:pPr lvl="3"/>
            <a:r>
              <a:rPr lang="en-US" dirty="0"/>
              <a:t>m</a:t>
            </a:r>
            <a:r>
              <a:rPr lang="en-US" dirty="0" smtClean="0"/>
              <a:t>aintain same peak elution order</a:t>
            </a:r>
          </a:p>
          <a:p>
            <a:pPr lvl="3"/>
            <a:r>
              <a:rPr lang="en-US" dirty="0"/>
              <a:t>m</a:t>
            </a:r>
            <a:r>
              <a:rPr lang="en-US" dirty="0" smtClean="0"/>
              <a:t>aintain same peak retention times (or as close as possible)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Easier method revalidation using this approach</a:t>
            </a:r>
          </a:p>
          <a:p>
            <a:pPr lvl="2"/>
            <a:r>
              <a:rPr lang="en-US" dirty="0" smtClean="0"/>
              <a:t>minimal changes to timed integration events</a:t>
            </a:r>
          </a:p>
          <a:p>
            <a:pPr lvl="2"/>
            <a:r>
              <a:rPr lang="en-US" dirty="0" smtClean="0"/>
              <a:t>minimal changes to peak identification table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/>
              <a:t>For N</a:t>
            </a:r>
            <a:r>
              <a:rPr lang="en-US" baseline="-25000" dirty="0"/>
              <a:t>2</a:t>
            </a:r>
            <a:r>
              <a:rPr lang="en-US" dirty="0"/>
              <a:t>, test resolution of key </a:t>
            </a:r>
            <a:r>
              <a:rPr lang="en-US" dirty="0" smtClean="0"/>
              <a:t>components</a:t>
            </a:r>
          </a:p>
          <a:p>
            <a:pPr lvl="2"/>
            <a:r>
              <a:rPr lang="en-US" dirty="0" smtClean="0"/>
              <a:t>adjust </a:t>
            </a:r>
            <a:r>
              <a:rPr lang="en-US" dirty="0"/>
              <a:t>GC conditions (temp, flow) if </a:t>
            </a:r>
            <a:r>
              <a:rPr lang="en-US" dirty="0" smtClean="0"/>
              <a:t>needed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Use tools built into the Agilent </a:t>
            </a:r>
            <a:r>
              <a:rPr lang="en-US" dirty="0" err="1" smtClean="0"/>
              <a:t>Chemstation</a:t>
            </a:r>
            <a:r>
              <a:rPr lang="en-US" dirty="0" smtClean="0"/>
              <a:t> to guide us through the process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EC66B-EF27-4603-8557-B6CFD2D7773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F71EB33-2696-437A-8EEF-2B7AD03A63C7}" type="datetime4">
              <a:rPr lang="en-US" smtClean="0"/>
              <a:t>May 21, 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37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Tyranny of Van </a:t>
            </a:r>
            <a:r>
              <a:rPr lang="en-US" dirty="0" err="1" smtClean="0"/>
              <a:t>Deemter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Why Nitrogen Gets a Bad Rap for Capillary GC</a:t>
            </a:r>
            <a:endParaRPr lang="en-US" dirty="0"/>
          </a:p>
        </p:txBody>
      </p:sp>
      <p:sp>
        <p:nvSpPr>
          <p:cNvPr id="105" name="Content Placeholder 104"/>
          <p:cNvSpPr>
            <a:spLocks noGrp="1"/>
          </p:cNvSpPr>
          <p:nvPr>
            <p:ph idx="1"/>
          </p:nvPr>
        </p:nvSpPr>
        <p:spPr>
          <a:xfrm>
            <a:off x="228600" y="4504340"/>
            <a:ext cx="8686800" cy="1689820"/>
          </a:xfrm>
        </p:spPr>
        <p:txBody>
          <a:bodyPr>
            <a:normAutofit/>
          </a:bodyPr>
          <a:lstStyle/>
          <a:p>
            <a:pPr lvl="1"/>
            <a:r>
              <a:rPr lang="en-US" sz="1600" dirty="0" smtClean="0"/>
              <a:t>N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actually provides the best efficiency, but at a slower speed</a:t>
            </a:r>
          </a:p>
          <a:p>
            <a:pPr lvl="1"/>
            <a:r>
              <a:rPr lang="en-US" sz="1600" dirty="0" smtClean="0"/>
              <a:t>Most helium </a:t>
            </a:r>
            <a:r>
              <a:rPr lang="en-US" sz="1600" dirty="0" smtClean="0"/>
              <a:t>GC methods </a:t>
            </a:r>
            <a:r>
              <a:rPr lang="en-US" sz="1600" dirty="0" smtClean="0"/>
              <a:t>have too much resolution</a:t>
            </a:r>
          </a:p>
          <a:p>
            <a:pPr lvl="2"/>
            <a:r>
              <a:rPr lang="en-US" sz="1600" dirty="0" smtClean="0"/>
              <a:t>Lower </a:t>
            </a:r>
            <a:r>
              <a:rPr lang="en-US" sz="1600" dirty="0"/>
              <a:t>N</a:t>
            </a:r>
            <a:r>
              <a:rPr lang="en-US" sz="1600" baseline="-25000" dirty="0"/>
              <a:t>2 </a:t>
            </a:r>
            <a:r>
              <a:rPr lang="en-US" sz="1600" dirty="0" smtClean="0"/>
              <a:t>efficiency at “typical” helium flows can still provide good enough resolution</a:t>
            </a:r>
          </a:p>
          <a:p>
            <a:pPr lvl="1"/>
            <a:r>
              <a:rPr lang="en-US" sz="1600" dirty="0" smtClean="0"/>
              <a:t>Most GC methods now use constant flow</a:t>
            </a:r>
          </a:p>
          <a:p>
            <a:pPr lvl="2"/>
            <a:r>
              <a:rPr lang="en-US" sz="1600" dirty="0" smtClean="0"/>
              <a:t>Efficiency </a:t>
            </a:r>
            <a:r>
              <a:rPr lang="en-US" sz="1600" dirty="0" smtClean="0"/>
              <a:t>losses with temp programming are not as severe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EA085F-0940-4F77-BA84-2DD7C47D2105}" type="datetime4">
              <a:rPr lang="en-US" smtClean="0"/>
              <a:t>May 21, 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EC66B-EF27-4603-8557-B6CFD2D77735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211966" y="1239915"/>
            <a:ext cx="4283224" cy="3181724"/>
            <a:chOff x="138113" y="1857485"/>
            <a:chExt cx="4283224" cy="3181724"/>
          </a:xfrm>
        </p:grpSpPr>
        <p:sp>
          <p:nvSpPr>
            <p:cNvPr id="36" name="Freeform 6"/>
            <p:cNvSpPr>
              <a:spLocks/>
            </p:cNvSpPr>
            <p:nvPr/>
          </p:nvSpPr>
          <p:spPr bwMode="auto">
            <a:xfrm>
              <a:off x="138113" y="1857485"/>
              <a:ext cx="4283224" cy="3181724"/>
            </a:xfrm>
            <a:custGeom>
              <a:avLst/>
              <a:gdLst>
                <a:gd name="T0" fmla="*/ 3152 w 3153"/>
                <a:gd name="T1" fmla="*/ 0 h 2205"/>
                <a:gd name="T2" fmla="*/ 3152 w 3153"/>
                <a:gd name="T3" fmla="*/ 2204 h 2205"/>
                <a:gd name="T4" fmla="*/ 0 w 3153"/>
                <a:gd name="T5" fmla="*/ 2204 h 2205"/>
                <a:gd name="T6" fmla="*/ 0 w 3153"/>
                <a:gd name="T7" fmla="*/ 0 h 2205"/>
                <a:gd name="T8" fmla="*/ 3152 w 3153"/>
                <a:gd name="T9" fmla="*/ 0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3" h="2205">
                  <a:moveTo>
                    <a:pt x="3152" y="0"/>
                  </a:moveTo>
                  <a:lnTo>
                    <a:pt x="3152" y="2204"/>
                  </a:lnTo>
                  <a:lnTo>
                    <a:pt x="0" y="2204"/>
                  </a:lnTo>
                  <a:lnTo>
                    <a:pt x="0" y="0"/>
                  </a:lnTo>
                  <a:lnTo>
                    <a:pt x="3152" y="0"/>
                  </a:lnTo>
                </a:path>
              </a:pathLst>
            </a:custGeom>
            <a:noFill/>
            <a:ln w="31234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6" name="Text Box 26"/>
            <p:cNvSpPr txBox="1">
              <a:spLocks noChangeArrowheads="1"/>
            </p:cNvSpPr>
            <p:nvPr/>
          </p:nvSpPr>
          <p:spPr bwMode="auto">
            <a:xfrm>
              <a:off x="961930" y="4702136"/>
              <a:ext cx="2645266" cy="186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4032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09575" algn="l" defTabSz="4032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0738" algn="l" defTabSz="4032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30313" algn="l" defTabSz="4032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41475" algn="l" defTabSz="4032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0986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558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130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702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Clr>
                  <a:srgbClr val="104160"/>
                </a:buClr>
                <a:buSzPct val="90000"/>
                <a:buFont typeface="Monotype Sorts" pitchFamily="2" charset="2"/>
                <a:buNone/>
              </a:pPr>
              <a:r>
                <a:rPr lang="en-US" sz="1300" dirty="0">
                  <a:latin typeface="+mj-lt"/>
                </a:rPr>
                <a:t>Average Linear Velocity (cm/sec)</a:t>
              </a:r>
              <a:endParaRPr lang="en-US" sz="2200" dirty="0">
                <a:latin typeface="+mj-lt"/>
              </a:endParaRPr>
            </a:p>
          </p:txBody>
        </p:sp>
        <p:sp>
          <p:nvSpPr>
            <p:cNvPr id="57" name="Text Box 27"/>
            <p:cNvSpPr txBox="1">
              <a:spLocks noChangeArrowheads="1"/>
            </p:cNvSpPr>
            <p:nvPr/>
          </p:nvSpPr>
          <p:spPr bwMode="auto">
            <a:xfrm>
              <a:off x="155425" y="1972243"/>
              <a:ext cx="1056500" cy="2277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4032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09575" algn="l" defTabSz="4032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0738" algn="l" defTabSz="4032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30313" algn="l" defTabSz="4032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41475" algn="l" defTabSz="4032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0986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558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130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702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buClr>
                  <a:srgbClr val="104160"/>
                </a:buClr>
                <a:buSzPct val="90000"/>
                <a:buFont typeface="Monotype Sorts" pitchFamily="2" charset="2"/>
                <a:buNone/>
              </a:pPr>
              <a:r>
                <a:rPr lang="en-US" sz="1300" dirty="0" smtClean="0">
                  <a:latin typeface="+mj-lt"/>
                </a:rPr>
                <a:t>HETP (mm)</a:t>
              </a:r>
              <a:endParaRPr lang="en-US" sz="2200" dirty="0">
                <a:latin typeface="+mj-lt"/>
              </a:endParaRP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276654" y="2303442"/>
              <a:ext cx="3434661" cy="2376490"/>
              <a:chOff x="276654" y="2303442"/>
              <a:chExt cx="3434661" cy="2376490"/>
            </a:xfrm>
          </p:grpSpPr>
          <p:grpSp>
            <p:nvGrpSpPr>
              <p:cNvPr id="93" name="Group 92"/>
              <p:cNvGrpSpPr/>
              <p:nvPr/>
            </p:nvGrpSpPr>
            <p:grpSpPr>
              <a:xfrm>
                <a:off x="523430" y="2303442"/>
                <a:ext cx="3163352" cy="2141222"/>
                <a:chOff x="523430" y="2303442"/>
                <a:chExt cx="3163352" cy="2141222"/>
              </a:xfrm>
            </p:grpSpPr>
            <p:grpSp>
              <p:nvGrpSpPr>
                <p:cNvPr id="92" name="Group 91"/>
                <p:cNvGrpSpPr/>
                <p:nvPr/>
              </p:nvGrpSpPr>
              <p:grpSpPr>
                <a:xfrm>
                  <a:off x="572497" y="4401251"/>
                  <a:ext cx="3114285" cy="43413"/>
                  <a:chOff x="572497" y="4401251"/>
                  <a:chExt cx="3114285" cy="43413"/>
                </a:xfrm>
              </p:grpSpPr>
              <p:sp>
                <p:nvSpPr>
                  <p:cNvPr id="39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572497" y="4405452"/>
                    <a:ext cx="3114285" cy="0"/>
                  </a:xfrm>
                  <a:prstGeom prst="line">
                    <a:avLst/>
                  </a:prstGeom>
                  <a:noFill/>
                  <a:ln w="31234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1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897202" y="4401251"/>
                    <a:ext cx="0" cy="43413"/>
                  </a:xfrm>
                  <a:prstGeom prst="line">
                    <a:avLst/>
                  </a:prstGeom>
                  <a:noFill/>
                  <a:ln w="31234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2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232009" y="4401251"/>
                    <a:ext cx="0" cy="43413"/>
                  </a:xfrm>
                  <a:prstGeom prst="line">
                    <a:avLst/>
                  </a:prstGeom>
                  <a:noFill/>
                  <a:ln w="31234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3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1568260" y="4401251"/>
                    <a:ext cx="0" cy="43413"/>
                  </a:xfrm>
                  <a:prstGeom prst="line">
                    <a:avLst/>
                  </a:prstGeom>
                  <a:noFill/>
                  <a:ln w="31234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4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901624" y="4401251"/>
                    <a:ext cx="0" cy="43413"/>
                  </a:xfrm>
                  <a:prstGeom prst="line">
                    <a:avLst/>
                  </a:prstGeom>
                  <a:noFill/>
                  <a:ln w="31234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5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240760" y="4401251"/>
                    <a:ext cx="0" cy="43413"/>
                  </a:xfrm>
                  <a:prstGeom prst="line">
                    <a:avLst/>
                  </a:prstGeom>
                  <a:noFill/>
                  <a:ln w="31234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6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2575568" y="4401251"/>
                    <a:ext cx="0" cy="43413"/>
                  </a:xfrm>
                  <a:prstGeom prst="line">
                    <a:avLst/>
                  </a:prstGeom>
                  <a:noFill/>
                  <a:ln w="31234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7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913261" y="4401251"/>
                    <a:ext cx="0" cy="43413"/>
                  </a:xfrm>
                  <a:prstGeom prst="line">
                    <a:avLst/>
                  </a:prstGeom>
                  <a:noFill/>
                  <a:ln w="31234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8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249512" y="4401251"/>
                    <a:ext cx="0" cy="43413"/>
                  </a:xfrm>
                  <a:prstGeom prst="line">
                    <a:avLst/>
                  </a:prstGeom>
                  <a:noFill/>
                  <a:ln w="31234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9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3574217" y="4401251"/>
                    <a:ext cx="0" cy="43413"/>
                  </a:xfrm>
                  <a:prstGeom prst="line">
                    <a:avLst/>
                  </a:prstGeom>
                  <a:noFill/>
                  <a:ln w="31234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  <p:grpSp>
              <p:nvGrpSpPr>
                <p:cNvPr id="91" name="Group 90"/>
                <p:cNvGrpSpPr/>
                <p:nvPr/>
              </p:nvGrpSpPr>
              <p:grpSpPr>
                <a:xfrm>
                  <a:off x="523430" y="2303442"/>
                  <a:ext cx="50510" cy="2100610"/>
                  <a:chOff x="523430" y="2303442"/>
                  <a:chExt cx="50510" cy="2100610"/>
                </a:xfrm>
              </p:grpSpPr>
              <p:sp>
                <p:nvSpPr>
                  <p:cNvPr id="40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3940" y="2303442"/>
                    <a:ext cx="0" cy="2100610"/>
                  </a:xfrm>
                  <a:prstGeom prst="line">
                    <a:avLst/>
                  </a:prstGeom>
                  <a:noFill/>
                  <a:ln w="31234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50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523430" y="3744460"/>
                    <a:ext cx="43294" cy="0"/>
                  </a:xfrm>
                  <a:prstGeom prst="line">
                    <a:avLst/>
                  </a:prstGeom>
                  <a:noFill/>
                  <a:ln w="31234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51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523430" y="4072155"/>
                    <a:ext cx="43294" cy="0"/>
                  </a:xfrm>
                  <a:prstGeom prst="line">
                    <a:avLst/>
                  </a:prstGeom>
                  <a:noFill/>
                  <a:ln w="31234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52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523430" y="3429369"/>
                    <a:ext cx="43294" cy="0"/>
                  </a:xfrm>
                  <a:prstGeom prst="line">
                    <a:avLst/>
                  </a:prstGeom>
                  <a:noFill/>
                  <a:ln w="31234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53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523430" y="3111476"/>
                    <a:ext cx="43294" cy="0"/>
                  </a:xfrm>
                  <a:prstGeom prst="line">
                    <a:avLst/>
                  </a:prstGeom>
                  <a:noFill/>
                  <a:ln w="31234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54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523430" y="2782381"/>
                    <a:ext cx="43294" cy="0"/>
                  </a:xfrm>
                  <a:prstGeom prst="line">
                    <a:avLst/>
                  </a:prstGeom>
                  <a:noFill/>
                  <a:ln w="31234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55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523430" y="2447683"/>
                    <a:ext cx="43294" cy="0"/>
                  </a:xfrm>
                  <a:prstGeom prst="line">
                    <a:avLst/>
                  </a:prstGeom>
                  <a:noFill/>
                  <a:ln w="31234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</p:grpSp>
          <p:grpSp>
            <p:nvGrpSpPr>
              <p:cNvPr id="95" name="Group 94"/>
              <p:cNvGrpSpPr/>
              <p:nvPr/>
            </p:nvGrpSpPr>
            <p:grpSpPr>
              <a:xfrm>
                <a:off x="276654" y="2374862"/>
                <a:ext cx="242447" cy="1821929"/>
                <a:chOff x="276654" y="2374862"/>
                <a:chExt cx="242447" cy="1821929"/>
              </a:xfrm>
            </p:grpSpPr>
            <p:sp>
              <p:nvSpPr>
                <p:cNvPr id="59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76654" y="2374862"/>
                  <a:ext cx="242447" cy="1862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409575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820738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230313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641475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0986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5558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0130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4702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buClr>
                      <a:srgbClr val="104160"/>
                    </a:buClr>
                    <a:buSzPct val="90000"/>
                    <a:buFont typeface="Monotype Sorts" pitchFamily="2" charset="2"/>
                    <a:buNone/>
                  </a:pPr>
                  <a:r>
                    <a:rPr lang="en-US" sz="1300">
                      <a:solidFill>
                        <a:srgbClr val="000000"/>
                      </a:solidFill>
                      <a:latin typeface="+mj-lt"/>
                    </a:rPr>
                    <a:t>1.2</a:t>
                  </a:r>
                  <a:endParaRPr lang="en-US" sz="2200">
                    <a:latin typeface="+mj-lt"/>
                  </a:endParaRPr>
                </a:p>
              </p:txBody>
            </p:sp>
            <p:sp>
              <p:nvSpPr>
                <p:cNvPr id="6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76654" y="2727765"/>
                  <a:ext cx="242447" cy="1862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409575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820738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230313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641475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0986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5558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0130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4702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buClr>
                      <a:srgbClr val="104160"/>
                    </a:buClr>
                    <a:buSzPct val="90000"/>
                    <a:buFont typeface="Monotype Sorts" pitchFamily="2" charset="2"/>
                    <a:buNone/>
                  </a:pPr>
                  <a:r>
                    <a:rPr lang="en-US" sz="1300">
                      <a:solidFill>
                        <a:srgbClr val="000000"/>
                      </a:solidFill>
                      <a:latin typeface="+mj-lt"/>
                    </a:rPr>
                    <a:t>1.0</a:t>
                  </a:r>
                  <a:endParaRPr lang="en-US" sz="2200">
                    <a:latin typeface="+mj-lt"/>
                  </a:endParaRPr>
                </a:p>
              </p:txBody>
            </p:sp>
            <p:sp>
              <p:nvSpPr>
                <p:cNvPr id="61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45924" y="3037255"/>
                  <a:ext cx="144313" cy="1862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409575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820738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230313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641475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0986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5558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0130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4702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buClr>
                      <a:srgbClr val="104160"/>
                    </a:buClr>
                    <a:buSzPct val="90000"/>
                    <a:buFont typeface="Monotype Sorts" pitchFamily="2" charset="2"/>
                    <a:buNone/>
                  </a:pPr>
                  <a:r>
                    <a:rPr lang="en-US" sz="1300">
                      <a:solidFill>
                        <a:srgbClr val="000000"/>
                      </a:solidFill>
                      <a:latin typeface="+mj-lt"/>
                    </a:rPr>
                    <a:t>.8</a:t>
                  </a:r>
                  <a:endParaRPr lang="en-US" sz="2200">
                    <a:latin typeface="+mj-lt"/>
                  </a:endParaRPr>
                </a:p>
              </p:txBody>
            </p:sp>
            <p:sp>
              <p:nvSpPr>
                <p:cNvPr id="62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45924" y="3371952"/>
                  <a:ext cx="144313" cy="1862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409575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820738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230313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641475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0986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5558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0130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4702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buClr>
                      <a:srgbClr val="104160"/>
                    </a:buClr>
                    <a:buSzPct val="90000"/>
                    <a:buFont typeface="Monotype Sorts" pitchFamily="2" charset="2"/>
                    <a:buNone/>
                  </a:pPr>
                  <a:r>
                    <a:rPr lang="en-US" sz="1300">
                      <a:solidFill>
                        <a:srgbClr val="000000"/>
                      </a:solidFill>
                      <a:latin typeface="+mj-lt"/>
                    </a:rPr>
                    <a:t>.6</a:t>
                  </a:r>
                  <a:endParaRPr lang="en-US" sz="2200">
                    <a:latin typeface="+mj-lt"/>
                  </a:endParaRPr>
                </a:p>
              </p:txBody>
            </p:sp>
            <p:sp>
              <p:nvSpPr>
                <p:cNvPr id="63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45924" y="3677240"/>
                  <a:ext cx="144313" cy="1862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409575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820738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230313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641475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0986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5558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0130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4702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buClr>
                      <a:srgbClr val="104160"/>
                    </a:buClr>
                    <a:buSzPct val="90000"/>
                    <a:buFont typeface="Monotype Sorts" pitchFamily="2" charset="2"/>
                    <a:buNone/>
                  </a:pPr>
                  <a:r>
                    <a:rPr lang="en-US" sz="1300">
                      <a:solidFill>
                        <a:srgbClr val="000000"/>
                      </a:solidFill>
                      <a:latin typeface="+mj-lt"/>
                    </a:rPr>
                    <a:t>.4</a:t>
                  </a:r>
                  <a:endParaRPr lang="en-US" sz="2200">
                    <a:latin typeface="+mj-lt"/>
                  </a:endParaRPr>
                </a:p>
              </p:txBody>
            </p:sp>
            <p:sp>
              <p:nvSpPr>
                <p:cNvPr id="64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345924" y="4010537"/>
                  <a:ext cx="144313" cy="1862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409575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820738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230313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641475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0986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5558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0130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4702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buClr>
                      <a:srgbClr val="104160"/>
                    </a:buClr>
                    <a:buSzPct val="90000"/>
                    <a:buFont typeface="Monotype Sorts" pitchFamily="2" charset="2"/>
                    <a:buNone/>
                  </a:pPr>
                  <a:r>
                    <a:rPr lang="en-US" sz="1300">
                      <a:solidFill>
                        <a:srgbClr val="000000"/>
                      </a:solidFill>
                      <a:latin typeface="+mj-lt"/>
                    </a:rPr>
                    <a:t>.2</a:t>
                  </a:r>
                  <a:endParaRPr lang="en-US" sz="2200">
                    <a:latin typeface="+mj-lt"/>
                  </a:endParaRPr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833704" y="4481074"/>
                <a:ext cx="2877611" cy="198858"/>
                <a:chOff x="833704" y="4481074"/>
                <a:chExt cx="2877611" cy="198858"/>
              </a:xfrm>
            </p:grpSpPr>
            <p:sp>
              <p:nvSpPr>
                <p:cNvPr id="65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833704" y="4481074"/>
                  <a:ext cx="194823" cy="1862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409575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820738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230313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641475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0986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5558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0130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4702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buClr>
                      <a:srgbClr val="104160"/>
                    </a:buClr>
                    <a:buSzPct val="90000"/>
                    <a:buFont typeface="Monotype Sorts" pitchFamily="2" charset="2"/>
                    <a:buNone/>
                  </a:pPr>
                  <a:r>
                    <a:rPr lang="en-US" sz="1300">
                      <a:solidFill>
                        <a:srgbClr val="000000"/>
                      </a:solidFill>
                      <a:latin typeface="+mj-lt"/>
                    </a:rPr>
                    <a:t>10</a:t>
                  </a:r>
                  <a:endParaRPr lang="en-US" sz="2200">
                    <a:latin typeface="+mj-lt"/>
                  </a:endParaRPr>
                </a:p>
              </p:txBody>
            </p:sp>
            <p:sp>
              <p:nvSpPr>
                <p:cNvPr id="66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162739" y="4486676"/>
                  <a:ext cx="194823" cy="1862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409575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820738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230313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641475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0986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5558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0130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4702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buClr>
                      <a:srgbClr val="104160"/>
                    </a:buClr>
                    <a:buSzPct val="90000"/>
                    <a:buFont typeface="Monotype Sorts" pitchFamily="2" charset="2"/>
                    <a:buNone/>
                  </a:pPr>
                  <a:r>
                    <a:rPr lang="en-US" sz="1300">
                      <a:solidFill>
                        <a:srgbClr val="000000"/>
                      </a:solidFill>
                      <a:latin typeface="+mj-lt"/>
                    </a:rPr>
                    <a:t>20</a:t>
                  </a:r>
                  <a:endParaRPr lang="en-US" sz="2200">
                    <a:latin typeface="+mj-lt"/>
                  </a:endParaRPr>
                </a:p>
              </p:txBody>
            </p:sp>
            <p:sp>
              <p:nvSpPr>
                <p:cNvPr id="67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494660" y="4482474"/>
                  <a:ext cx="194823" cy="1862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409575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820738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230313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641475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0986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5558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0130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4702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buClr>
                      <a:srgbClr val="104160"/>
                    </a:buClr>
                    <a:buSzPct val="90000"/>
                    <a:buFont typeface="Monotype Sorts" pitchFamily="2" charset="2"/>
                    <a:buNone/>
                  </a:pPr>
                  <a:r>
                    <a:rPr lang="en-US" sz="1300">
                      <a:solidFill>
                        <a:srgbClr val="000000"/>
                      </a:solidFill>
                      <a:latin typeface="+mj-lt"/>
                    </a:rPr>
                    <a:t>30</a:t>
                  </a:r>
                  <a:endParaRPr lang="en-US" sz="2200">
                    <a:latin typeface="+mj-lt"/>
                  </a:endParaRPr>
                </a:p>
              </p:txBody>
            </p:sp>
            <p:sp>
              <p:nvSpPr>
                <p:cNvPr id="68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1829467" y="4489476"/>
                  <a:ext cx="194823" cy="1862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409575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820738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230313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641475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0986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5558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0130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4702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buClr>
                      <a:srgbClr val="104160"/>
                    </a:buClr>
                    <a:buSzPct val="90000"/>
                    <a:buFont typeface="Monotype Sorts" pitchFamily="2" charset="2"/>
                    <a:buNone/>
                  </a:pPr>
                  <a:r>
                    <a:rPr lang="en-US" sz="1300">
                      <a:solidFill>
                        <a:srgbClr val="000000"/>
                      </a:solidFill>
                      <a:latin typeface="+mj-lt"/>
                    </a:rPr>
                    <a:t>40</a:t>
                  </a:r>
                  <a:endParaRPr lang="en-US" sz="2200">
                    <a:latin typeface="+mj-lt"/>
                  </a:endParaRPr>
                </a:p>
              </p:txBody>
            </p:sp>
            <p:sp>
              <p:nvSpPr>
                <p:cNvPr id="69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162831" y="4486676"/>
                  <a:ext cx="194823" cy="1862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409575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820738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230313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641475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0986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5558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0130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4702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buClr>
                      <a:srgbClr val="104160"/>
                    </a:buClr>
                    <a:buSzPct val="90000"/>
                    <a:buFont typeface="Monotype Sorts" pitchFamily="2" charset="2"/>
                    <a:buNone/>
                  </a:pPr>
                  <a:r>
                    <a:rPr lang="en-US" sz="1300">
                      <a:solidFill>
                        <a:srgbClr val="000000"/>
                      </a:solidFill>
                      <a:latin typeface="+mj-lt"/>
                    </a:rPr>
                    <a:t>50</a:t>
                  </a:r>
                  <a:endParaRPr lang="en-US" sz="2200">
                    <a:latin typeface="+mj-lt"/>
                  </a:endParaRPr>
                </a:p>
              </p:txBody>
            </p:sp>
            <p:sp>
              <p:nvSpPr>
                <p:cNvPr id="70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2509184" y="4482474"/>
                  <a:ext cx="194823" cy="1862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409575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820738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230313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641475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0986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5558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0130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4702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buClr>
                      <a:srgbClr val="104160"/>
                    </a:buClr>
                    <a:buSzPct val="90000"/>
                    <a:buFont typeface="Monotype Sorts" pitchFamily="2" charset="2"/>
                    <a:buNone/>
                  </a:pPr>
                  <a:r>
                    <a:rPr lang="en-US" sz="1300">
                      <a:solidFill>
                        <a:srgbClr val="000000"/>
                      </a:solidFill>
                      <a:latin typeface="+mj-lt"/>
                    </a:rPr>
                    <a:t>60</a:t>
                  </a:r>
                  <a:endParaRPr lang="en-US" sz="2200">
                    <a:latin typeface="+mj-lt"/>
                  </a:endParaRPr>
                </a:p>
              </p:txBody>
            </p:sp>
            <p:sp>
              <p:nvSpPr>
                <p:cNvPr id="71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851207" y="4486676"/>
                  <a:ext cx="194823" cy="1862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409575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820738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230313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641475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0986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5558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0130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4702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buClr>
                      <a:srgbClr val="104160"/>
                    </a:buClr>
                    <a:buSzPct val="90000"/>
                    <a:buFont typeface="Monotype Sorts" pitchFamily="2" charset="2"/>
                    <a:buNone/>
                  </a:pPr>
                  <a:r>
                    <a:rPr lang="en-US" sz="1300">
                      <a:solidFill>
                        <a:srgbClr val="000000"/>
                      </a:solidFill>
                      <a:latin typeface="+mj-lt"/>
                    </a:rPr>
                    <a:t>70</a:t>
                  </a:r>
                  <a:endParaRPr lang="en-US" sz="2200">
                    <a:latin typeface="+mj-lt"/>
                  </a:endParaRPr>
                </a:p>
              </p:txBody>
            </p:sp>
            <p:sp>
              <p:nvSpPr>
                <p:cNvPr id="72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3187457" y="4493678"/>
                  <a:ext cx="194823" cy="1862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409575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820738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230313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641475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0986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5558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0130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4702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buClr>
                      <a:srgbClr val="104160"/>
                    </a:buClr>
                    <a:buSzPct val="90000"/>
                    <a:buFont typeface="Monotype Sorts" pitchFamily="2" charset="2"/>
                    <a:buNone/>
                  </a:pPr>
                  <a:r>
                    <a:rPr lang="en-US" sz="1300">
                      <a:solidFill>
                        <a:srgbClr val="000000"/>
                      </a:solidFill>
                      <a:latin typeface="+mj-lt"/>
                    </a:rPr>
                    <a:t>80</a:t>
                  </a:r>
                  <a:endParaRPr lang="en-US" sz="2200">
                    <a:latin typeface="+mj-lt"/>
                  </a:endParaRPr>
                </a:p>
              </p:txBody>
            </p:sp>
            <p:sp>
              <p:nvSpPr>
                <p:cNvPr id="73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3516492" y="4489476"/>
                  <a:ext cx="194823" cy="1862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409575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820738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230313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1641475" algn="l" defTabSz="403225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0986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5558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0130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470275" defTabSz="4032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buClr>
                      <a:srgbClr val="104160"/>
                    </a:buClr>
                    <a:buSzPct val="90000"/>
                    <a:buFont typeface="Monotype Sorts" pitchFamily="2" charset="2"/>
                    <a:buNone/>
                  </a:pPr>
                  <a:r>
                    <a:rPr lang="en-US" sz="1300">
                      <a:solidFill>
                        <a:srgbClr val="000000"/>
                      </a:solidFill>
                      <a:latin typeface="+mj-lt"/>
                    </a:rPr>
                    <a:t>90</a:t>
                  </a:r>
                  <a:endParaRPr lang="en-US" sz="2200">
                    <a:latin typeface="+mj-lt"/>
                  </a:endParaRPr>
                </a:p>
              </p:txBody>
            </p:sp>
          </p:grpSp>
        </p:grpSp>
        <p:grpSp>
          <p:nvGrpSpPr>
            <p:cNvPr id="90" name="Group 89"/>
            <p:cNvGrpSpPr/>
            <p:nvPr/>
          </p:nvGrpSpPr>
          <p:grpSpPr>
            <a:xfrm>
              <a:off x="718253" y="2147996"/>
              <a:ext cx="2021832" cy="1835934"/>
              <a:chOff x="718253" y="2147996"/>
              <a:chExt cx="2021832" cy="1835934"/>
            </a:xfrm>
          </p:grpSpPr>
          <p:sp>
            <p:nvSpPr>
              <p:cNvPr id="74" name="Freeform 44"/>
              <p:cNvSpPr>
                <a:spLocks/>
              </p:cNvSpPr>
              <p:nvPr/>
            </p:nvSpPr>
            <p:spPr bwMode="auto">
              <a:xfrm>
                <a:off x="1060276" y="2147996"/>
                <a:ext cx="1679809" cy="1785519"/>
              </a:xfrm>
              <a:custGeom>
                <a:avLst/>
                <a:gdLst>
                  <a:gd name="T0" fmla="*/ 0 w 1164"/>
                  <a:gd name="T1" fmla="*/ 1274 h 1275"/>
                  <a:gd name="T2" fmla="*/ 25 w 1164"/>
                  <a:gd name="T3" fmla="*/ 1258 h 1275"/>
                  <a:gd name="T4" fmla="*/ 53 w 1164"/>
                  <a:gd name="T5" fmla="*/ 1239 h 1275"/>
                  <a:gd name="T6" fmla="*/ 82 w 1164"/>
                  <a:gd name="T7" fmla="*/ 1218 h 1275"/>
                  <a:gd name="T8" fmla="*/ 114 w 1164"/>
                  <a:gd name="T9" fmla="*/ 1197 h 1275"/>
                  <a:gd name="T10" fmla="*/ 142 w 1164"/>
                  <a:gd name="T11" fmla="*/ 1176 h 1275"/>
                  <a:gd name="T12" fmla="*/ 172 w 1164"/>
                  <a:gd name="T13" fmla="*/ 1153 h 1275"/>
                  <a:gd name="T14" fmla="*/ 205 w 1164"/>
                  <a:gd name="T15" fmla="*/ 1129 h 1275"/>
                  <a:gd name="T16" fmla="*/ 238 w 1164"/>
                  <a:gd name="T17" fmla="*/ 1105 h 1275"/>
                  <a:gd name="T18" fmla="*/ 272 w 1164"/>
                  <a:gd name="T19" fmla="*/ 1080 h 1275"/>
                  <a:gd name="T20" fmla="*/ 303 w 1164"/>
                  <a:gd name="T21" fmla="*/ 1053 h 1275"/>
                  <a:gd name="T22" fmla="*/ 336 w 1164"/>
                  <a:gd name="T23" fmla="*/ 1026 h 1275"/>
                  <a:gd name="T24" fmla="*/ 369 w 1164"/>
                  <a:gd name="T25" fmla="*/ 999 h 1275"/>
                  <a:gd name="T26" fmla="*/ 403 w 1164"/>
                  <a:gd name="T27" fmla="*/ 970 h 1275"/>
                  <a:gd name="T28" fmla="*/ 437 w 1164"/>
                  <a:gd name="T29" fmla="*/ 942 h 1275"/>
                  <a:gd name="T30" fmla="*/ 469 w 1164"/>
                  <a:gd name="T31" fmla="*/ 913 h 1275"/>
                  <a:gd name="T32" fmla="*/ 501 w 1164"/>
                  <a:gd name="T33" fmla="*/ 886 h 1275"/>
                  <a:gd name="T34" fmla="*/ 535 w 1164"/>
                  <a:gd name="T35" fmla="*/ 857 h 1275"/>
                  <a:gd name="T36" fmla="*/ 565 w 1164"/>
                  <a:gd name="T37" fmla="*/ 825 h 1275"/>
                  <a:gd name="T38" fmla="*/ 594 w 1164"/>
                  <a:gd name="T39" fmla="*/ 796 h 1275"/>
                  <a:gd name="T40" fmla="*/ 626 w 1164"/>
                  <a:gd name="T41" fmla="*/ 767 h 1275"/>
                  <a:gd name="T42" fmla="*/ 652 w 1164"/>
                  <a:gd name="T43" fmla="*/ 738 h 1275"/>
                  <a:gd name="T44" fmla="*/ 681 w 1164"/>
                  <a:gd name="T45" fmla="*/ 709 h 1275"/>
                  <a:gd name="T46" fmla="*/ 708 w 1164"/>
                  <a:gd name="T47" fmla="*/ 680 h 1275"/>
                  <a:gd name="T48" fmla="*/ 733 w 1164"/>
                  <a:gd name="T49" fmla="*/ 650 h 1275"/>
                  <a:gd name="T50" fmla="*/ 759 w 1164"/>
                  <a:gd name="T51" fmla="*/ 622 h 1275"/>
                  <a:gd name="T52" fmla="*/ 784 w 1164"/>
                  <a:gd name="T53" fmla="*/ 592 h 1275"/>
                  <a:gd name="T54" fmla="*/ 808 w 1164"/>
                  <a:gd name="T55" fmla="*/ 565 h 1275"/>
                  <a:gd name="T56" fmla="*/ 829 w 1164"/>
                  <a:gd name="T57" fmla="*/ 536 h 1275"/>
                  <a:gd name="T58" fmla="*/ 852 w 1164"/>
                  <a:gd name="T59" fmla="*/ 507 h 1275"/>
                  <a:gd name="T60" fmla="*/ 874 w 1164"/>
                  <a:gd name="T61" fmla="*/ 478 h 1275"/>
                  <a:gd name="T62" fmla="*/ 894 w 1164"/>
                  <a:gd name="T63" fmla="*/ 451 h 1275"/>
                  <a:gd name="T64" fmla="*/ 913 w 1164"/>
                  <a:gd name="T65" fmla="*/ 421 h 1275"/>
                  <a:gd name="T66" fmla="*/ 932 w 1164"/>
                  <a:gd name="T67" fmla="*/ 393 h 1275"/>
                  <a:gd name="T68" fmla="*/ 952 w 1164"/>
                  <a:gd name="T69" fmla="*/ 365 h 1275"/>
                  <a:gd name="T70" fmla="*/ 970 w 1164"/>
                  <a:gd name="T71" fmla="*/ 336 h 1275"/>
                  <a:gd name="T72" fmla="*/ 989 w 1164"/>
                  <a:gd name="T73" fmla="*/ 308 h 1275"/>
                  <a:gd name="T74" fmla="*/ 1006 w 1164"/>
                  <a:gd name="T75" fmla="*/ 279 h 1275"/>
                  <a:gd name="T76" fmla="*/ 1022 w 1164"/>
                  <a:gd name="T77" fmla="*/ 253 h 1275"/>
                  <a:gd name="T78" fmla="*/ 1037 w 1164"/>
                  <a:gd name="T79" fmla="*/ 224 h 1275"/>
                  <a:gd name="T80" fmla="*/ 1054 w 1164"/>
                  <a:gd name="T81" fmla="*/ 196 h 1275"/>
                  <a:gd name="T82" fmla="*/ 1072 w 1164"/>
                  <a:gd name="T83" fmla="*/ 168 h 1275"/>
                  <a:gd name="T84" fmla="*/ 1087 w 1164"/>
                  <a:gd name="T85" fmla="*/ 140 h 1275"/>
                  <a:gd name="T86" fmla="*/ 1102 w 1164"/>
                  <a:gd name="T87" fmla="*/ 113 h 1275"/>
                  <a:gd name="T88" fmla="*/ 1119 w 1164"/>
                  <a:gd name="T89" fmla="*/ 84 h 1275"/>
                  <a:gd name="T90" fmla="*/ 1133 w 1164"/>
                  <a:gd name="T91" fmla="*/ 56 h 1275"/>
                  <a:gd name="T92" fmla="*/ 1148 w 1164"/>
                  <a:gd name="T93" fmla="*/ 28 h 1275"/>
                  <a:gd name="T94" fmla="*/ 1163 w 1164"/>
                  <a:gd name="T95" fmla="*/ 0 h 1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64" h="1275">
                    <a:moveTo>
                      <a:pt x="0" y="1274"/>
                    </a:moveTo>
                    <a:lnTo>
                      <a:pt x="25" y="1258"/>
                    </a:lnTo>
                    <a:lnTo>
                      <a:pt x="53" y="1239"/>
                    </a:lnTo>
                    <a:lnTo>
                      <a:pt x="82" y="1218"/>
                    </a:lnTo>
                    <a:lnTo>
                      <a:pt x="114" y="1197"/>
                    </a:lnTo>
                    <a:lnTo>
                      <a:pt x="142" y="1176"/>
                    </a:lnTo>
                    <a:lnTo>
                      <a:pt x="172" y="1153"/>
                    </a:lnTo>
                    <a:lnTo>
                      <a:pt x="205" y="1129"/>
                    </a:lnTo>
                    <a:lnTo>
                      <a:pt x="238" y="1105"/>
                    </a:lnTo>
                    <a:lnTo>
                      <a:pt x="272" y="1080"/>
                    </a:lnTo>
                    <a:lnTo>
                      <a:pt x="303" y="1053"/>
                    </a:lnTo>
                    <a:lnTo>
                      <a:pt x="336" y="1026"/>
                    </a:lnTo>
                    <a:lnTo>
                      <a:pt x="369" y="999"/>
                    </a:lnTo>
                    <a:lnTo>
                      <a:pt x="403" y="970"/>
                    </a:lnTo>
                    <a:lnTo>
                      <a:pt x="437" y="942"/>
                    </a:lnTo>
                    <a:lnTo>
                      <a:pt x="469" y="913"/>
                    </a:lnTo>
                    <a:lnTo>
                      <a:pt x="501" y="886"/>
                    </a:lnTo>
                    <a:lnTo>
                      <a:pt x="535" y="857"/>
                    </a:lnTo>
                    <a:lnTo>
                      <a:pt x="565" y="825"/>
                    </a:lnTo>
                    <a:lnTo>
                      <a:pt x="594" y="796"/>
                    </a:lnTo>
                    <a:lnTo>
                      <a:pt x="626" y="767"/>
                    </a:lnTo>
                    <a:lnTo>
                      <a:pt x="652" y="738"/>
                    </a:lnTo>
                    <a:lnTo>
                      <a:pt x="681" y="709"/>
                    </a:lnTo>
                    <a:lnTo>
                      <a:pt x="708" y="680"/>
                    </a:lnTo>
                    <a:lnTo>
                      <a:pt x="733" y="650"/>
                    </a:lnTo>
                    <a:lnTo>
                      <a:pt x="759" y="622"/>
                    </a:lnTo>
                    <a:lnTo>
                      <a:pt x="784" y="592"/>
                    </a:lnTo>
                    <a:lnTo>
                      <a:pt x="808" y="565"/>
                    </a:lnTo>
                    <a:lnTo>
                      <a:pt x="829" y="536"/>
                    </a:lnTo>
                    <a:lnTo>
                      <a:pt x="852" y="507"/>
                    </a:lnTo>
                    <a:lnTo>
                      <a:pt x="874" y="478"/>
                    </a:lnTo>
                    <a:lnTo>
                      <a:pt x="894" y="451"/>
                    </a:lnTo>
                    <a:lnTo>
                      <a:pt x="913" y="421"/>
                    </a:lnTo>
                    <a:lnTo>
                      <a:pt x="932" y="393"/>
                    </a:lnTo>
                    <a:lnTo>
                      <a:pt x="952" y="365"/>
                    </a:lnTo>
                    <a:lnTo>
                      <a:pt x="970" y="336"/>
                    </a:lnTo>
                    <a:lnTo>
                      <a:pt x="989" y="308"/>
                    </a:lnTo>
                    <a:lnTo>
                      <a:pt x="1006" y="279"/>
                    </a:lnTo>
                    <a:lnTo>
                      <a:pt x="1022" y="253"/>
                    </a:lnTo>
                    <a:lnTo>
                      <a:pt x="1037" y="224"/>
                    </a:lnTo>
                    <a:lnTo>
                      <a:pt x="1054" y="196"/>
                    </a:lnTo>
                    <a:lnTo>
                      <a:pt x="1072" y="168"/>
                    </a:lnTo>
                    <a:lnTo>
                      <a:pt x="1087" y="140"/>
                    </a:lnTo>
                    <a:lnTo>
                      <a:pt x="1102" y="113"/>
                    </a:lnTo>
                    <a:lnTo>
                      <a:pt x="1119" y="84"/>
                    </a:lnTo>
                    <a:lnTo>
                      <a:pt x="1133" y="56"/>
                    </a:lnTo>
                    <a:lnTo>
                      <a:pt x="1148" y="28"/>
                    </a:lnTo>
                    <a:lnTo>
                      <a:pt x="1163" y="0"/>
                    </a:lnTo>
                  </a:path>
                </a:pathLst>
              </a:custGeom>
              <a:noFill/>
              <a:ln w="31234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5" name="Freeform 45"/>
              <p:cNvSpPr>
                <a:spLocks/>
              </p:cNvSpPr>
              <p:nvPr/>
            </p:nvSpPr>
            <p:spPr bwMode="auto">
              <a:xfrm>
                <a:off x="718253" y="3736058"/>
                <a:ext cx="343466" cy="247872"/>
              </a:xfrm>
              <a:custGeom>
                <a:avLst/>
                <a:gdLst>
                  <a:gd name="T0" fmla="*/ 235 w 238"/>
                  <a:gd name="T1" fmla="*/ 137 h 177"/>
                  <a:gd name="T2" fmla="*/ 231 w 238"/>
                  <a:gd name="T3" fmla="*/ 142 h 177"/>
                  <a:gd name="T4" fmla="*/ 226 w 238"/>
                  <a:gd name="T5" fmla="*/ 144 h 177"/>
                  <a:gd name="T6" fmla="*/ 220 w 238"/>
                  <a:gd name="T7" fmla="*/ 150 h 177"/>
                  <a:gd name="T8" fmla="*/ 218 w 238"/>
                  <a:gd name="T9" fmla="*/ 151 h 177"/>
                  <a:gd name="T10" fmla="*/ 213 w 238"/>
                  <a:gd name="T11" fmla="*/ 152 h 177"/>
                  <a:gd name="T12" fmla="*/ 207 w 238"/>
                  <a:gd name="T13" fmla="*/ 157 h 177"/>
                  <a:gd name="T14" fmla="*/ 203 w 238"/>
                  <a:gd name="T15" fmla="*/ 159 h 177"/>
                  <a:gd name="T16" fmla="*/ 198 w 238"/>
                  <a:gd name="T17" fmla="*/ 162 h 177"/>
                  <a:gd name="T18" fmla="*/ 193 w 238"/>
                  <a:gd name="T19" fmla="*/ 164 h 177"/>
                  <a:gd name="T20" fmla="*/ 188 w 238"/>
                  <a:gd name="T21" fmla="*/ 165 h 177"/>
                  <a:gd name="T22" fmla="*/ 184 w 238"/>
                  <a:gd name="T23" fmla="*/ 166 h 177"/>
                  <a:gd name="T24" fmla="*/ 180 w 238"/>
                  <a:gd name="T25" fmla="*/ 170 h 177"/>
                  <a:gd name="T26" fmla="*/ 176 w 238"/>
                  <a:gd name="T27" fmla="*/ 172 h 177"/>
                  <a:gd name="T28" fmla="*/ 170 w 238"/>
                  <a:gd name="T29" fmla="*/ 174 h 177"/>
                  <a:gd name="T30" fmla="*/ 165 w 238"/>
                  <a:gd name="T31" fmla="*/ 174 h 177"/>
                  <a:gd name="T32" fmla="*/ 161 w 238"/>
                  <a:gd name="T33" fmla="*/ 176 h 177"/>
                  <a:gd name="T34" fmla="*/ 156 w 238"/>
                  <a:gd name="T35" fmla="*/ 176 h 177"/>
                  <a:gd name="T36" fmla="*/ 150 w 238"/>
                  <a:gd name="T37" fmla="*/ 176 h 177"/>
                  <a:gd name="T38" fmla="*/ 146 w 238"/>
                  <a:gd name="T39" fmla="*/ 176 h 177"/>
                  <a:gd name="T40" fmla="*/ 141 w 238"/>
                  <a:gd name="T41" fmla="*/ 176 h 177"/>
                  <a:gd name="T42" fmla="*/ 139 w 238"/>
                  <a:gd name="T43" fmla="*/ 176 h 177"/>
                  <a:gd name="T44" fmla="*/ 133 w 238"/>
                  <a:gd name="T45" fmla="*/ 174 h 177"/>
                  <a:gd name="T46" fmla="*/ 127 w 238"/>
                  <a:gd name="T47" fmla="*/ 172 h 177"/>
                  <a:gd name="T48" fmla="*/ 124 w 238"/>
                  <a:gd name="T49" fmla="*/ 170 h 177"/>
                  <a:gd name="T50" fmla="*/ 119 w 238"/>
                  <a:gd name="T51" fmla="*/ 166 h 177"/>
                  <a:gd name="T52" fmla="*/ 115 w 238"/>
                  <a:gd name="T53" fmla="*/ 165 h 177"/>
                  <a:gd name="T54" fmla="*/ 111 w 238"/>
                  <a:gd name="T55" fmla="*/ 162 h 177"/>
                  <a:gd name="T56" fmla="*/ 105 w 238"/>
                  <a:gd name="T57" fmla="*/ 159 h 177"/>
                  <a:gd name="T58" fmla="*/ 100 w 238"/>
                  <a:gd name="T59" fmla="*/ 155 h 177"/>
                  <a:gd name="T60" fmla="*/ 96 w 238"/>
                  <a:gd name="T61" fmla="*/ 151 h 177"/>
                  <a:gd name="T62" fmla="*/ 92 w 238"/>
                  <a:gd name="T63" fmla="*/ 147 h 177"/>
                  <a:gd name="T64" fmla="*/ 86 w 238"/>
                  <a:gd name="T65" fmla="*/ 142 h 177"/>
                  <a:gd name="T66" fmla="*/ 82 w 238"/>
                  <a:gd name="T67" fmla="*/ 137 h 177"/>
                  <a:gd name="T68" fmla="*/ 77 w 238"/>
                  <a:gd name="T69" fmla="*/ 132 h 177"/>
                  <a:gd name="T70" fmla="*/ 74 w 238"/>
                  <a:gd name="T71" fmla="*/ 125 h 177"/>
                  <a:gd name="T72" fmla="*/ 70 w 238"/>
                  <a:gd name="T73" fmla="*/ 118 h 177"/>
                  <a:gd name="T74" fmla="*/ 62 w 238"/>
                  <a:gd name="T75" fmla="*/ 112 h 177"/>
                  <a:gd name="T76" fmla="*/ 59 w 238"/>
                  <a:gd name="T77" fmla="*/ 107 h 177"/>
                  <a:gd name="T78" fmla="*/ 56 w 238"/>
                  <a:gd name="T79" fmla="*/ 97 h 177"/>
                  <a:gd name="T80" fmla="*/ 52 w 238"/>
                  <a:gd name="T81" fmla="*/ 92 h 177"/>
                  <a:gd name="T82" fmla="*/ 47 w 238"/>
                  <a:gd name="T83" fmla="*/ 84 h 177"/>
                  <a:gd name="T84" fmla="*/ 41 w 238"/>
                  <a:gd name="T85" fmla="*/ 78 h 177"/>
                  <a:gd name="T86" fmla="*/ 37 w 238"/>
                  <a:gd name="T87" fmla="*/ 69 h 177"/>
                  <a:gd name="T88" fmla="*/ 33 w 238"/>
                  <a:gd name="T89" fmla="*/ 60 h 177"/>
                  <a:gd name="T90" fmla="*/ 29 w 238"/>
                  <a:gd name="T91" fmla="*/ 54 h 177"/>
                  <a:gd name="T92" fmla="*/ 24 w 238"/>
                  <a:gd name="T93" fmla="*/ 46 h 177"/>
                  <a:gd name="T94" fmla="*/ 19 w 238"/>
                  <a:gd name="T95" fmla="*/ 38 h 177"/>
                  <a:gd name="T96" fmla="*/ 14 w 238"/>
                  <a:gd name="T97" fmla="*/ 30 h 177"/>
                  <a:gd name="T98" fmla="*/ 10 w 238"/>
                  <a:gd name="T99" fmla="*/ 21 h 177"/>
                  <a:gd name="T100" fmla="*/ 5 w 238"/>
                  <a:gd name="T101" fmla="*/ 13 h 177"/>
                  <a:gd name="T102" fmla="*/ 1 w 238"/>
                  <a:gd name="T103" fmla="*/ 5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77">
                    <a:moveTo>
                      <a:pt x="237" y="137"/>
                    </a:moveTo>
                    <a:lnTo>
                      <a:pt x="235" y="137"/>
                    </a:lnTo>
                    <a:lnTo>
                      <a:pt x="233" y="142"/>
                    </a:lnTo>
                    <a:lnTo>
                      <a:pt x="231" y="142"/>
                    </a:lnTo>
                    <a:lnTo>
                      <a:pt x="229" y="144"/>
                    </a:lnTo>
                    <a:lnTo>
                      <a:pt x="226" y="144"/>
                    </a:lnTo>
                    <a:lnTo>
                      <a:pt x="222" y="147"/>
                    </a:lnTo>
                    <a:lnTo>
                      <a:pt x="220" y="150"/>
                    </a:lnTo>
                    <a:lnTo>
                      <a:pt x="218" y="150"/>
                    </a:lnTo>
                    <a:lnTo>
                      <a:pt x="218" y="151"/>
                    </a:lnTo>
                    <a:lnTo>
                      <a:pt x="215" y="152"/>
                    </a:lnTo>
                    <a:lnTo>
                      <a:pt x="213" y="152"/>
                    </a:lnTo>
                    <a:lnTo>
                      <a:pt x="211" y="155"/>
                    </a:lnTo>
                    <a:lnTo>
                      <a:pt x="207" y="157"/>
                    </a:lnTo>
                    <a:lnTo>
                      <a:pt x="204" y="157"/>
                    </a:lnTo>
                    <a:lnTo>
                      <a:pt x="203" y="159"/>
                    </a:lnTo>
                    <a:lnTo>
                      <a:pt x="200" y="162"/>
                    </a:lnTo>
                    <a:lnTo>
                      <a:pt x="198" y="162"/>
                    </a:lnTo>
                    <a:lnTo>
                      <a:pt x="197" y="164"/>
                    </a:lnTo>
                    <a:lnTo>
                      <a:pt x="193" y="164"/>
                    </a:lnTo>
                    <a:lnTo>
                      <a:pt x="190" y="165"/>
                    </a:lnTo>
                    <a:lnTo>
                      <a:pt x="188" y="165"/>
                    </a:lnTo>
                    <a:lnTo>
                      <a:pt x="185" y="166"/>
                    </a:lnTo>
                    <a:lnTo>
                      <a:pt x="184" y="166"/>
                    </a:lnTo>
                    <a:lnTo>
                      <a:pt x="182" y="170"/>
                    </a:lnTo>
                    <a:lnTo>
                      <a:pt x="180" y="170"/>
                    </a:lnTo>
                    <a:lnTo>
                      <a:pt x="178" y="172"/>
                    </a:lnTo>
                    <a:lnTo>
                      <a:pt x="176" y="172"/>
                    </a:lnTo>
                    <a:lnTo>
                      <a:pt x="173" y="172"/>
                    </a:lnTo>
                    <a:lnTo>
                      <a:pt x="170" y="174"/>
                    </a:lnTo>
                    <a:lnTo>
                      <a:pt x="167" y="174"/>
                    </a:lnTo>
                    <a:lnTo>
                      <a:pt x="165" y="174"/>
                    </a:lnTo>
                    <a:lnTo>
                      <a:pt x="163" y="174"/>
                    </a:lnTo>
                    <a:lnTo>
                      <a:pt x="161" y="176"/>
                    </a:lnTo>
                    <a:lnTo>
                      <a:pt x="159" y="176"/>
                    </a:lnTo>
                    <a:lnTo>
                      <a:pt x="156" y="176"/>
                    </a:lnTo>
                    <a:lnTo>
                      <a:pt x="155" y="176"/>
                    </a:lnTo>
                    <a:lnTo>
                      <a:pt x="150" y="176"/>
                    </a:lnTo>
                    <a:lnTo>
                      <a:pt x="148" y="176"/>
                    </a:lnTo>
                    <a:lnTo>
                      <a:pt x="146" y="176"/>
                    </a:lnTo>
                    <a:lnTo>
                      <a:pt x="144" y="176"/>
                    </a:lnTo>
                    <a:lnTo>
                      <a:pt x="141" y="176"/>
                    </a:lnTo>
                    <a:lnTo>
                      <a:pt x="140" y="176"/>
                    </a:lnTo>
                    <a:lnTo>
                      <a:pt x="139" y="176"/>
                    </a:lnTo>
                    <a:lnTo>
                      <a:pt x="135" y="174"/>
                    </a:lnTo>
                    <a:lnTo>
                      <a:pt x="133" y="174"/>
                    </a:lnTo>
                    <a:lnTo>
                      <a:pt x="129" y="174"/>
                    </a:lnTo>
                    <a:lnTo>
                      <a:pt x="127" y="172"/>
                    </a:lnTo>
                    <a:lnTo>
                      <a:pt x="126" y="172"/>
                    </a:lnTo>
                    <a:lnTo>
                      <a:pt x="124" y="170"/>
                    </a:lnTo>
                    <a:lnTo>
                      <a:pt x="120" y="170"/>
                    </a:lnTo>
                    <a:lnTo>
                      <a:pt x="119" y="166"/>
                    </a:lnTo>
                    <a:lnTo>
                      <a:pt x="117" y="166"/>
                    </a:lnTo>
                    <a:lnTo>
                      <a:pt x="115" y="165"/>
                    </a:lnTo>
                    <a:lnTo>
                      <a:pt x="114" y="164"/>
                    </a:lnTo>
                    <a:lnTo>
                      <a:pt x="111" y="162"/>
                    </a:lnTo>
                    <a:lnTo>
                      <a:pt x="106" y="162"/>
                    </a:lnTo>
                    <a:lnTo>
                      <a:pt x="105" y="159"/>
                    </a:lnTo>
                    <a:lnTo>
                      <a:pt x="102" y="157"/>
                    </a:lnTo>
                    <a:lnTo>
                      <a:pt x="100" y="155"/>
                    </a:lnTo>
                    <a:lnTo>
                      <a:pt x="99" y="152"/>
                    </a:lnTo>
                    <a:lnTo>
                      <a:pt x="96" y="151"/>
                    </a:lnTo>
                    <a:lnTo>
                      <a:pt x="95" y="150"/>
                    </a:lnTo>
                    <a:lnTo>
                      <a:pt x="92" y="147"/>
                    </a:lnTo>
                    <a:lnTo>
                      <a:pt x="87" y="142"/>
                    </a:lnTo>
                    <a:lnTo>
                      <a:pt x="86" y="142"/>
                    </a:lnTo>
                    <a:lnTo>
                      <a:pt x="84" y="137"/>
                    </a:lnTo>
                    <a:lnTo>
                      <a:pt x="82" y="137"/>
                    </a:lnTo>
                    <a:lnTo>
                      <a:pt x="80" y="132"/>
                    </a:lnTo>
                    <a:lnTo>
                      <a:pt x="77" y="132"/>
                    </a:lnTo>
                    <a:lnTo>
                      <a:pt x="76" y="127"/>
                    </a:lnTo>
                    <a:lnTo>
                      <a:pt x="74" y="125"/>
                    </a:lnTo>
                    <a:lnTo>
                      <a:pt x="71" y="122"/>
                    </a:lnTo>
                    <a:lnTo>
                      <a:pt x="70" y="118"/>
                    </a:lnTo>
                    <a:lnTo>
                      <a:pt x="66" y="117"/>
                    </a:lnTo>
                    <a:lnTo>
                      <a:pt x="62" y="112"/>
                    </a:lnTo>
                    <a:lnTo>
                      <a:pt x="61" y="107"/>
                    </a:lnTo>
                    <a:lnTo>
                      <a:pt x="59" y="107"/>
                    </a:lnTo>
                    <a:lnTo>
                      <a:pt x="57" y="102"/>
                    </a:lnTo>
                    <a:lnTo>
                      <a:pt x="56" y="97"/>
                    </a:lnTo>
                    <a:lnTo>
                      <a:pt x="52" y="97"/>
                    </a:lnTo>
                    <a:lnTo>
                      <a:pt x="52" y="92"/>
                    </a:lnTo>
                    <a:lnTo>
                      <a:pt x="48" y="87"/>
                    </a:lnTo>
                    <a:lnTo>
                      <a:pt x="47" y="84"/>
                    </a:lnTo>
                    <a:lnTo>
                      <a:pt x="45" y="82"/>
                    </a:lnTo>
                    <a:lnTo>
                      <a:pt x="41" y="78"/>
                    </a:lnTo>
                    <a:lnTo>
                      <a:pt x="39" y="74"/>
                    </a:lnTo>
                    <a:lnTo>
                      <a:pt x="37" y="69"/>
                    </a:lnTo>
                    <a:lnTo>
                      <a:pt x="34" y="64"/>
                    </a:lnTo>
                    <a:lnTo>
                      <a:pt x="33" y="60"/>
                    </a:lnTo>
                    <a:lnTo>
                      <a:pt x="30" y="59"/>
                    </a:lnTo>
                    <a:lnTo>
                      <a:pt x="29" y="54"/>
                    </a:lnTo>
                    <a:lnTo>
                      <a:pt x="26" y="50"/>
                    </a:lnTo>
                    <a:lnTo>
                      <a:pt x="24" y="46"/>
                    </a:lnTo>
                    <a:lnTo>
                      <a:pt x="23" y="42"/>
                    </a:lnTo>
                    <a:lnTo>
                      <a:pt x="19" y="38"/>
                    </a:lnTo>
                    <a:lnTo>
                      <a:pt x="15" y="34"/>
                    </a:lnTo>
                    <a:lnTo>
                      <a:pt x="14" y="30"/>
                    </a:lnTo>
                    <a:lnTo>
                      <a:pt x="12" y="25"/>
                    </a:lnTo>
                    <a:lnTo>
                      <a:pt x="10" y="21"/>
                    </a:lnTo>
                    <a:lnTo>
                      <a:pt x="8" y="17"/>
                    </a:lnTo>
                    <a:lnTo>
                      <a:pt x="5" y="13"/>
                    </a:lnTo>
                    <a:lnTo>
                      <a:pt x="4" y="9"/>
                    </a:lnTo>
                    <a:lnTo>
                      <a:pt x="1" y="5"/>
                    </a:lnTo>
                    <a:lnTo>
                      <a:pt x="0" y="0"/>
                    </a:lnTo>
                  </a:path>
                </a:pathLst>
              </a:custGeom>
              <a:noFill/>
              <a:ln w="31234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774535" y="2730566"/>
              <a:ext cx="2804011" cy="1167939"/>
              <a:chOff x="774535" y="2730566"/>
              <a:chExt cx="2804011" cy="1167939"/>
            </a:xfrm>
          </p:grpSpPr>
          <p:sp>
            <p:nvSpPr>
              <p:cNvPr id="76" name="Freeform 46"/>
              <p:cNvSpPr>
                <a:spLocks/>
              </p:cNvSpPr>
              <p:nvPr/>
            </p:nvSpPr>
            <p:spPr bwMode="auto">
              <a:xfrm>
                <a:off x="774535" y="2730566"/>
                <a:ext cx="458917" cy="1167939"/>
              </a:xfrm>
              <a:custGeom>
                <a:avLst/>
                <a:gdLst>
                  <a:gd name="T0" fmla="*/ 0 w 318"/>
                  <a:gd name="T1" fmla="*/ 14 h 834"/>
                  <a:gd name="T2" fmla="*/ 3 w 318"/>
                  <a:gd name="T3" fmla="*/ 46 h 834"/>
                  <a:gd name="T4" fmla="*/ 6 w 318"/>
                  <a:gd name="T5" fmla="*/ 76 h 834"/>
                  <a:gd name="T6" fmla="*/ 8 w 318"/>
                  <a:gd name="T7" fmla="*/ 109 h 834"/>
                  <a:gd name="T8" fmla="*/ 9 w 318"/>
                  <a:gd name="T9" fmla="*/ 139 h 834"/>
                  <a:gd name="T10" fmla="*/ 13 w 318"/>
                  <a:gd name="T11" fmla="*/ 170 h 834"/>
                  <a:gd name="T12" fmla="*/ 13 w 318"/>
                  <a:gd name="T13" fmla="*/ 200 h 834"/>
                  <a:gd name="T14" fmla="*/ 15 w 318"/>
                  <a:gd name="T15" fmla="*/ 230 h 834"/>
                  <a:gd name="T16" fmla="*/ 20 w 318"/>
                  <a:gd name="T17" fmla="*/ 259 h 834"/>
                  <a:gd name="T18" fmla="*/ 22 w 318"/>
                  <a:gd name="T19" fmla="*/ 292 h 834"/>
                  <a:gd name="T20" fmla="*/ 23 w 318"/>
                  <a:gd name="T21" fmla="*/ 321 h 834"/>
                  <a:gd name="T22" fmla="*/ 27 w 318"/>
                  <a:gd name="T23" fmla="*/ 347 h 834"/>
                  <a:gd name="T24" fmla="*/ 30 w 318"/>
                  <a:gd name="T25" fmla="*/ 377 h 834"/>
                  <a:gd name="T26" fmla="*/ 35 w 318"/>
                  <a:gd name="T27" fmla="*/ 403 h 834"/>
                  <a:gd name="T28" fmla="*/ 37 w 318"/>
                  <a:gd name="T29" fmla="*/ 431 h 834"/>
                  <a:gd name="T30" fmla="*/ 41 w 318"/>
                  <a:gd name="T31" fmla="*/ 458 h 834"/>
                  <a:gd name="T32" fmla="*/ 45 w 318"/>
                  <a:gd name="T33" fmla="*/ 483 h 834"/>
                  <a:gd name="T34" fmla="*/ 47 w 318"/>
                  <a:gd name="T35" fmla="*/ 508 h 834"/>
                  <a:gd name="T36" fmla="*/ 52 w 318"/>
                  <a:gd name="T37" fmla="*/ 530 h 834"/>
                  <a:gd name="T38" fmla="*/ 56 w 318"/>
                  <a:gd name="T39" fmla="*/ 554 h 834"/>
                  <a:gd name="T40" fmla="*/ 60 w 318"/>
                  <a:gd name="T41" fmla="*/ 578 h 834"/>
                  <a:gd name="T42" fmla="*/ 66 w 318"/>
                  <a:gd name="T43" fmla="*/ 599 h 834"/>
                  <a:gd name="T44" fmla="*/ 70 w 318"/>
                  <a:gd name="T45" fmla="*/ 618 h 834"/>
                  <a:gd name="T46" fmla="*/ 76 w 318"/>
                  <a:gd name="T47" fmla="*/ 639 h 834"/>
                  <a:gd name="T48" fmla="*/ 80 w 318"/>
                  <a:gd name="T49" fmla="*/ 656 h 834"/>
                  <a:gd name="T50" fmla="*/ 87 w 318"/>
                  <a:gd name="T51" fmla="*/ 675 h 834"/>
                  <a:gd name="T52" fmla="*/ 93 w 318"/>
                  <a:gd name="T53" fmla="*/ 692 h 834"/>
                  <a:gd name="T54" fmla="*/ 100 w 318"/>
                  <a:gd name="T55" fmla="*/ 707 h 834"/>
                  <a:gd name="T56" fmla="*/ 105 w 318"/>
                  <a:gd name="T57" fmla="*/ 718 h 834"/>
                  <a:gd name="T58" fmla="*/ 111 w 318"/>
                  <a:gd name="T59" fmla="*/ 731 h 834"/>
                  <a:gd name="T60" fmla="*/ 120 w 318"/>
                  <a:gd name="T61" fmla="*/ 743 h 834"/>
                  <a:gd name="T62" fmla="*/ 128 w 318"/>
                  <a:gd name="T63" fmla="*/ 755 h 834"/>
                  <a:gd name="T64" fmla="*/ 134 w 318"/>
                  <a:gd name="T65" fmla="*/ 765 h 834"/>
                  <a:gd name="T66" fmla="*/ 143 w 318"/>
                  <a:gd name="T67" fmla="*/ 774 h 834"/>
                  <a:gd name="T68" fmla="*/ 152 w 318"/>
                  <a:gd name="T69" fmla="*/ 781 h 834"/>
                  <a:gd name="T70" fmla="*/ 159 w 318"/>
                  <a:gd name="T71" fmla="*/ 788 h 834"/>
                  <a:gd name="T72" fmla="*/ 168 w 318"/>
                  <a:gd name="T73" fmla="*/ 796 h 834"/>
                  <a:gd name="T74" fmla="*/ 177 w 318"/>
                  <a:gd name="T75" fmla="*/ 800 h 834"/>
                  <a:gd name="T76" fmla="*/ 187 w 318"/>
                  <a:gd name="T77" fmla="*/ 805 h 834"/>
                  <a:gd name="T78" fmla="*/ 196 w 318"/>
                  <a:gd name="T79" fmla="*/ 810 h 834"/>
                  <a:gd name="T80" fmla="*/ 202 w 318"/>
                  <a:gd name="T81" fmla="*/ 815 h 834"/>
                  <a:gd name="T82" fmla="*/ 214 w 318"/>
                  <a:gd name="T83" fmla="*/ 818 h 834"/>
                  <a:gd name="T84" fmla="*/ 222 w 318"/>
                  <a:gd name="T85" fmla="*/ 822 h 834"/>
                  <a:gd name="T86" fmla="*/ 231 w 318"/>
                  <a:gd name="T87" fmla="*/ 823 h 834"/>
                  <a:gd name="T88" fmla="*/ 243 w 318"/>
                  <a:gd name="T89" fmla="*/ 825 h 834"/>
                  <a:gd name="T90" fmla="*/ 250 w 318"/>
                  <a:gd name="T91" fmla="*/ 827 h 834"/>
                  <a:gd name="T92" fmla="*/ 261 w 318"/>
                  <a:gd name="T93" fmla="*/ 829 h 834"/>
                  <a:gd name="T94" fmla="*/ 272 w 318"/>
                  <a:gd name="T95" fmla="*/ 829 h 834"/>
                  <a:gd name="T96" fmla="*/ 282 w 318"/>
                  <a:gd name="T97" fmla="*/ 832 h 834"/>
                  <a:gd name="T98" fmla="*/ 292 w 318"/>
                  <a:gd name="T99" fmla="*/ 832 h 834"/>
                  <a:gd name="T100" fmla="*/ 302 w 318"/>
                  <a:gd name="T101" fmla="*/ 833 h 834"/>
                  <a:gd name="T102" fmla="*/ 312 w 318"/>
                  <a:gd name="T103" fmla="*/ 833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18" h="834">
                    <a:moveTo>
                      <a:pt x="0" y="0"/>
                    </a:moveTo>
                    <a:lnTo>
                      <a:pt x="0" y="14"/>
                    </a:lnTo>
                    <a:lnTo>
                      <a:pt x="0" y="31"/>
                    </a:lnTo>
                    <a:lnTo>
                      <a:pt x="3" y="46"/>
                    </a:lnTo>
                    <a:lnTo>
                      <a:pt x="3" y="62"/>
                    </a:lnTo>
                    <a:lnTo>
                      <a:pt x="6" y="76"/>
                    </a:lnTo>
                    <a:lnTo>
                      <a:pt x="6" y="94"/>
                    </a:lnTo>
                    <a:lnTo>
                      <a:pt x="8" y="109"/>
                    </a:lnTo>
                    <a:lnTo>
                      <a:pt x="9" y="125"/>
                    </a:lnTo>
                    <a:lnTo>
                      <a:pt x="9" y="139"/>
                    </a:lnTo>
                    <a:lnTo>
                      <a:pt x="13" y="154"/>
                    </a:lnTo>
                    <a:lnTo>
                      <a:pt x="13" y="170"/>
                    </a:lnTo>
                    <a:lnTo>
                      <a:pt x="13" y="185"/>
                    </a:lnTo>
                    <a:lnTo>
                      <a:pt x="13" y="200"/>
                    </a:lnTo>
                    <a:lnTo>
                      <a:pt x="15" y="215"/>
                    </a:lnTo>
                    <a:lnTo>
                      <a:pt x="15" y="230"/>
                    </a:lnTo>
                    <a:lnTo>
                      <a:pt x="18" y="244"/>
                    </a:lnTo>
                    <a:lnTo>
                      <a:pt x="20" y="259"/>
                    </a:lnTo>
                    <a:lnTo>
                      <a:pt x="20" y="277"/>
                    </a:lnTo>
                    <a:lnTo>
                      <a:pt x="22" y="292"/>
                    </a:lnTo>
                    <a:lnTo>
                      <a:pt x="23" y="306"/>
                    </a:lnTo>
                    <a:lnTo>
                      <a:pt x="23" y="321"/>
                    </a:lnTo>
                    <a:lnTo>
                      <a:pt x="27" y="334"/>
                    </a:lnTo>
                    <a:lnTo>
                      <a:pt x="27" y="347"/>
                    </a:lnTo>
                    <a:lnTo>
                      <a:pt x="28" y="362"/>
                    </a:lnTo>
                    <a:lnTo>
                      <a:pt x="30" y="377"/>
                    </a:lnTo>
                    <a:lnTo>
                      <a:pt x="32" y="391"/>
                    </a:lnTo>
                    <a:lnTo>
                      <a:pt x="35" y="403"/>
                    </a:lnTo>
                    <a:lnTo>
                      <a:pt x="35" y="420"/>
                    </a:lnTo>
                    <a:lnTo>
                      <a:pt x="37" y="431"/>
                    </a:lnTo>
                    <a:lnTo>
                      <a:pt x="38" y="444"/>
                    </a:lnTo>
                    <a:lnTo>
                      <a:pt x="41" y="458"/>
                    </a:lnTo>
                    <a:lnTo>
                      <a:pt x="43" y="470"/>
                    </a:lnTo>
                    <a:lnTo>
                      <a:pt x="45" y="483"/>
                    </a:lnTo>
                    <a:lnTo>
                      <a:pt x="45" y="495"/>
                    </a:lnTo>
                    <a:lnTo>
                      <a:pt x="47" y="508"/>
                    </a:lnTo>
                    <a:lnTo>
                      <a:pt x="48" y="521"/>
                    </a:lnTo>
                    <a:lnTo>
                      <a:pt x="52" y="530"/>
                    </a:lnTo>
                    <a:lnTo>
                      <a:pt x="53" y="544"/>
                    </a:lnTo>
                    <a:lnTo>
                      <a:pt x="56" y="554"/>
                    </a:lnTo>
                    <a:lnTo>
                      <a:pt x="57" y="567"/>
                    </a:lnTo>
                    <a:lnTo>
                      <a:pt x="60" y="578"/>
                    </a:lnTo>
                    <a:lnTo>
                      <a:pt x="61" y="589"/>
                    </a:lnTo>
                    <a:lnTo>
                      <a:pt x="66" y="599"/>
                    </a:lnTo>
                    <a:lnTo>
                      <a:pt x="67" y="611"/>
                    </a:lnTo>
                    <a:lnTo>
                      <a:pt x="70" y="618"/>
                    </a:lnTo>
                    <a:lnTo>
                      <a:pt x="72" y="629"/>
                    </a:lnTo>
                    <a:lnTo>
                      <a:pt x="76" y="639"/>
                    </a:lnTo>
                    <a:lnTo>
                      <a:pt x="78" y="647"/>
                    </a:lnTo>
                    <a:lnTo>
                      <a:pt x="80" y="656"/>
                    </a:lnTo>
                    <a:lnTo>
                      <a:pt x="85" y="667"/>
                    </a:lnTo>
                    <a:lnTo>
                      <a:pt x="87" y="675"/>
                    </a:lnTo>
                    <a:lnTo>
                      <a:pt x="89" y="683"/>
                    </a:lnTo>
                    <a:lnTo>
                      <a:pt x="93" y="692"/>
                    </a:lnTo>
                    <a:lnTo>
                      <a:pt x="96" y="698"/>
                    </a:lnTo>
                    <a:lnTo>
                      <a:pt x="100" y="707"/>
                    </a:lnTo>
                    <a:lnTo>
                      <a:pt x="104" y="713"/>
                    </a:lnTo>
                    <a:lnTo>
                      <a:pt x="105" y="718"/>
                    </a:lnTo>
                    <a:lnTo>
                      <a:pt x="109" y="724"/>
                    </a:lnTo>
                    <a:lnTo>
                      <a:pt x="111" y="731"/>
                    </a:lnTo>
                    <a:lnTo>
                      <a:pt x="116" y="737"/>
                    </a:lnTo>
                    <a:lnTo>
                      <a:pt x="120" y="743"/>
                    </a:lnTo>
                    <a:lnTo>
                      <a:pt x="124" y="750"/>
                    </a:lnTo>
                    <a:lnTo>
                      <a:pt x="128" y="755"/>
                    </a:lnTo>
                    <a:lnTo>
                      <a:pt x="131" y="758"/>
                    </a:lnTo>
                    <a:lnTo>
                      <a:pt x="134" y="765"/>
                    </a:lnTo>
                    <a:lnTo>
                      <a:pt x="139" y="769"/>
                    </a:lnTo>
                    <a:lnTo>
                      <a:pt x="143" y="774"/>
                    </a:lnTo>
                    <a:lnTo>
                      <a:pt x="148" y="777"/>
                    </a:lnTo>
                    <a:lnTo>
                      <a:pt x="152" y="781"/>
                    </a:lnTo>
                    <a:lnTo>
                      <a:pt x="154" y="785"/>
                    </a:lnTo>
                    <a:lnTo>
                      <a:pt x="159" y="788"/>
                    </a:lnTo>
                    <a:lnTo>
                      <a:pt x="164" y="792"/>
                    </a:lnTo>
                    <a:lnTo>
                      <a:pt x="168" y="796"/>
                    </a:lnTo>
                    <a:lnTo>
                      <a:pt x="172" y="798"/>
                    </a:lnTo>
                    <a:lnTo>
                      <a:pt x="177" y="800"/>
                    </a:lnTo>
                    <a:lnTo>
                      <a:pt x="181" y="804"/>
                    </a:lnTo>
                    <a:lnTo>
                      <a:pt x="187" y="805"/>
                    </a:lnTo>
                    <a:lnTo>
                      <a:pt x="191" y="809"/>
                    </a:lnTo>
                    <a:lnTo>
                      <a:pt x="196" y="810"/>
                    </a:lnTo>
                    <a:lnTo>
                      <a:pt x="198" y="813"/>
                    </a:lnTo>
                    <a:lnTo>
                      <a:pt x="202" y="815"/>
                    </a:lnTo>
                    <a:lnTo>
                      <a:pt x="209" y="817"/>
                    </a:lnTo>
                    <a:lnTo>
                      <a:pt x="214" y="818"/>
                    </a:lnTo>
                    <a:lnTo>
                      <a:pt x="216" y="818"/>
                    </a:lnTo>
                    <a:lnTo>
                      <a:pt x="222" y="822"/>
                    </a:lnTo>
                    <a:lnTo>
                      <a:pt x="228" y="823"/>
                    </a:lnTo>
                    <a:lnTo>
                      <a:pt x="231" y="823"/>
                    </a:lnTo>
                    <a:lnTo>
                      <a:pt x="236" y="825"/>
                    </a:lnTo>
                    <a:lnTo>
                      <a:pt x="243" y="825"/>
                    </a:lnTo>
                    <a:lnTo>
                      <a:pt x="246" y="827"/>
                    </a:lnTo>
                    <a:lnTo>
                      <a:pt x="250" y="827"/>
                    </a:lnTo>
                    <a:lnTo>
                      <a:pt x="258" y="827"/>
                    </a:lnTo>
                    <a:lnTo>
                      <a:pt x="261" y="829"/>
                    </a:lnTo>
                    <a:lnTo>
                      <a:pt x="268" y="829"/>
                    </a:lnTo>
                    <a:lnTo>
                      <a:pt x="272" y="829"/>
                    </a:lnTo>
                    <a:lnTo>
                      <a:pt x="275" y="832"/>
                    </a:lnTo>
                    <a:lnTo>
                      <a:pt x="282" y="832"/>
                    </a:lnTo>
                    <a:lnTo>
                      <a:pt x="287" y="832"/>
                    </a:lnTo>
                    <a:lnTo>
                      <a:pt x="292" y="832"/>
                    </a:lnTo>
                    <a:lnTo>
                      <a:pt x="297" y="833"/>
                    </a:lnTo>
                    <a:lnTo>
                      <a:pt x="302" y="833"/>
                    </a:lnTo>
                    <a:lnTo>
                      <a:pt x="307" y="833"/>
                    </a:lnTo>
                    <a:lnTo>
                      <a:pt x="312" y="833"/>
                    </a:lnTo>
                    <a:lnTo>
                      <a:pt x="317" y="833"/>
                    </a:lnTo>
                  </a:path>
                </a:pathLst>
              </a:custGeom>
              <a:noFill/>
              <a:ln w="31234" cap="flat" cmpd="sng">
                <a:solidFill>
                  <a:srgbClr val="006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7" name="Freeform 47"/>
              <p:cNvSpPr>
                <a:spLocks/>
              </p:cNvSpPr>
              <p:nvPr/>
            </p:nvSpPr>
            <p:spPr bwMode="auto">
              <a:xfrm>
                <a:off x="1234895" y="3103074"/>
                <a:ext cx="2343651" cy="795431"/>
              </a:xfrm>
              <a:custGeom>
                <a:avLst/>
                <a:gdLst>
                  <a:gd name="T0" fmla="*/ 13 w 1624"/>
                  <a:gd name="T1" fmla="*/ 567 h 568"/>
                  <a:gd name="T2" fmla="*/ 34 w 1624"/>
                  <a:gd name="T3" fmla="*/ 567 h 568"/>
                  <a:gd name="T4" fmla="*/ 61 w 1624"/>
                  <a:gd name="T5" fmla="*/ 566 h 568"/>
                  <a:gd name="T6" fmla="*/ 86 w 1624"/>
                  <a:gd name="T7" fmla="*/ 566 h 568"/>
                  <a:gd name="T8" fmla="*/ 110 w 1624"/>
                  <a:gd name="T9" fmla="*/ 563 h 568"/>
                  <a:gd name="T10" fmla="*/ 135 w 1624"/>
                  <a:gd name="T11" fmla="*/ 563 h 568"/>
                  <a:gd name="T12" fmla="*/ 161 w 1624"/>
                  <a:gd name="T13" fmla="*/ 561 h 568"/>
                  <a:gd name="T14" fmla="*/ 187 w 1624"/>
                  <a:gd name="T15" fmla="*/ 559 h 568"/>
                  <a:gd name="T16" fmla="*/ 213 w 1624"/>
                  <a:gd name="T17" fmla="*/ 559 h 568"/>
                  <a:gd name="T18" fmla="*/ 238 w 1624"/>
                  <a:gd name="T19" fmla="*/ 556 h 568"/>
                  <a:gd name="T20" fmla="*/ 262 w 1624"/>
                  <a:gd name="T21" fmla="*/ 552 h 568"/>
                  <a:gd name="T22" fmla="*/ 290 w 1624"/>
                  <a:gd name="T23" fmla="*/ 551 h 568"/>
                  <a:gd name="T24" fmla="*/ 316 w 1624"/>
                  <a:gd name="T25" fmla="*/ 549 h 568"/>
                  <a:gd name="T26" fmla="*/ 343 w 1624"/>
                  <a:gd name="T27" fmla="*/ 544 h 568"/>
                  <a:gd name="T28" fmla="*/ 369 w 1624"/>
                  <a:gd name="T29" fmla="*/ 541 h 568"/>
                  <a:gd name="T30" fmla="*/ 396 w 1624"/>
                  <a:gd name="T31" fmla="*/ 536 h 568"/>
                  <a:gd name="T32" fmla="*/ 423 w 1624"/>
                  <a:gd name="T33" fmla="*/ 532 h 568"/>
                  <a:gd name="T34" fmla="*/ 450 w 1624"/>
                  <a:gd name="T35" fmla="*/ 528 h 568"/>
                  <a:gd name="T36" fmla="*/ 477 w 1624"/>
                  <a:gd name="T37" fmla="*/ 522 h 568"/>
                  <a:gd name="T38" fmla="*/ 506 w 1624"/>
                  <a:gd name="T39" fmla="*/ 515 h 568"/>
                  <a:gd name="T40" fmla="*/ 536 w 1624"/>
                  <a:gd name="T41" fmla="*/ 509 h 568"/>
                  <a:gd name="T42" fmla="*/ 564 w 1624"/>
                  <a:gd name="T43" fmla="*/ 501 h 568"/>
                  <a:gd name="T44" fmla="*/ 594 w 1624"/>
                  <a:gd name="T45" fmla="*/ 493 h 568"/>
                  <a:gd name="T46" fmla="*/ 624 w 1624"/>
                  <a:gd name="T47" fmla="*/ 484 h 568"/>
                  <a:gd name="T48" fmla="*/ 653 w 1624"/>
                  <a:gd name="T49" fmla="*/ 474 h 568"/>
                  <a:gd name="T50" fmla="*/ 683 w 1624"/>
                  <a:gd name="T51" fmla="*/ 465 h 568"/>
                  <a:gd name="T52" fmla="*/ 715 w 1624"/>
                  <a:gd name="T53" fmla="*/ 452 h 568"/>
                  <a:gd name="T54" fmla="*/ 747 w 1624"/>
                  <a:gd name="T55" fmla="*/ 443 h 568"/>
                  <a:gd name="T56" fmla="*/ 781 w 1624"/>
                  <a:gd name="T57" fmla="*/ 430 h 568"/>
                  <a:gd name="T58" fmla="*/ 811 w 1624"/>
                  <a:gd name="T59" fmla="*/ 417 h 568"/>
                  <a:gd name="T60" fmla="*/ 844 w 1624"/>
                  <a:gd name="T61" fmla="*/ 402 h 568"/>
                  <a:gd name="T62" fmla="*/ 878 w 1624"/>
                  <a:gd name="T63" fmla="*/ 388 h 568"/>
                  <a:gd name="T64" fmla="*/ 913 w 1624"/>
                  <a:gd name="T65" fmla="*/ 373 h 568"/>
                  <a:gd name="T66" fmla="*/ 946 w 1624"/>
                  <a:gd name="T67" fmla="*/ 357 h 568"/>
                  <a:gd name="T68" fmla="*/ 983 w 1624"/>
                  <a:gd name="T69" fmla="*/ 341 h 568"/>
                  <a:gd name="T70" fmla="*/ 1016 w 1624"/>
                  <a:gd name="T71" fmla="*/ 325 h 568"/>
                  <a:gd name="T72" fmla="*/ 1050 w 1624"/>
                  <a:gd name="T73" fmla="*/ 308 h 568"/>
                  <a:gd name="T74" fmla="*/ 1086 w 1624"/>
                  <a:gd name="T75" fmla="*/ 291 h 568"/>
                  <a:gd name="T76" fmla="*/ 1122 w 1624"/>
                  <a:gd name="T77" fmla="*/ 272 h 568"/>
                  <a:gd name="T78" fmla="*/ 1159 w 1624"/>
                  <a:gd name="T79" fmla="*/ 254 h 568"/>
                  <a:gd name="T80" fmla="*/ 1196 w 1624"/>
                  <a:gd name="T81" fmla="*/ 234 h 568"/>
                  <a:gd name="T82" fmla="*/ 1231 w 1624"/>
                  <a:gd name="T83" fmla="*/ 216 h 568"/>
                  <a:gd name="T84" fmla="*/ 1269 w 1624"/>
                  <a:gd name="T85" fmla="*/ 196 h 568"/>
                  <a:gd name="T86" fmla="*/ 1306 w 1624"/>
                  <a:gd name="T87" fmla="*/ 176 h 568"/>
                  <a:gd name="T88" fmla="*/ 1344 w 1624"/>
                  <a:gd name="T89" fmla="*/ 155 h 568"/>
                  <a:gd name="T90" fmla="*/ 1379 w 1624"/>
                  <a:gd name="T91" fmla="*/ 135 h 568"/>
                  <a:gd name="T92" fmla="*/ 1417 w 1624"/>
                  <a:gd name="T93" fmla="*/ 114 h 568"/>
                  <a:gd name="T94" fmla="*/ 1454 w 1624"/>
                  <a:gd name="T95" fmla="*/ 95 h 568"/>
                  <a:gd name="T96" fmla="*/ 1492 w 1624"/>
                  <a:gd name="T97" fmla="*/ 74 h 568"/>
                  <a:gd name="T98" fmla="*/ 1528 w 1624"/>
                  <a:gd name="T99" fmla="*/ 51 h 568"/>
                  <a:gd name="T100" fmla="*/ 1566 w 1624"/>
                  <a:gd name="T101" fmla="*/ 30 h 568"/>
                  <a:gd name="T102" fmla="*/ 1604 w 1624"/>
                  <a:gd name="T103" fmla="*/ 1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24" h="568">
                    <a:moveTo>
                      <a:pt x="0" y="567"/>
                    </a:moveTo>
                    <a:lnTo>
                      <a:pt x="13" y="567"/>
                    </a:lnTo>
                    <a:lnTo>
                      <a:pt x="23" y="567"/>
                    </a:lnTo>
                    <a:lnTo>
                      <a:pt x="34" y="567"/>
                    </a:lnTo>
                    <a:lnTo>
                      <a:pt x="48" y="566"/>
                    </a:lnTo>
                    <a:lnTo>
                      <a:pt x="61" y="566"/>
                    </a:lnTo>
                    <a:lnTo>
                      <a:pt x="72" y="566"/>
                    </a:lnTo>
                    <a:lnTo>
                      <a:pt x="86" y="566"/>
                    </a:lnTo>
                    <a:lnTo>
                      <a:pt x="98" y="566"/>
                    </a:lnTo>
                    <a:lnTo>
                      <a:pt x="110" y="563"/>
                    </a:lnTo>
                    <a:lnTo>
                      <a:pt x="123" y="563"/>
                    </a:lnTo>
                    <a:lnTo>
                      <a:pt x="135" y="563"/>
                    </a:lnTo>
                    <a:lnTo>
                      <a:pt x="148" y="561"/>
                    </a:lnTo>
                    <a:lnTo>
                      <a:pt x="161" y="561"/>
                    </a:lnTo>
                    <a:lnTo>
                      <a:pt x="175" y="561"/>
                    </a:lnTo>
                    <a:lnTo>
                      <a:pt x="187" y="559"/>
                    </a:lnTo>
                    <a:lnTo>
                      <a:pt x="200" y="559"/>
                    </a:lnTo>
                    <a:lnTo>
                      <a:pt x="213" y="559"/>
                    </a:lnTo>
                    <a:lnTo>
                      <a:pt x="225" y="557"/>
                    </a:lnTo>
                    <a:lnTo>
                      <a:pt x="238" y="556"/>
                    </a:lnTo>
                    <a:lnTo>
                      <a:pt x="249" y="556"/>
                    </a:lnTo>
                    <a:lnTo>
                      <a:pt x="262" y="552"/>
                    </a:lnTo>
                    <a:lnTo>
                      <a:pt x="276" y="552"/>
                    </a:lnTo>
                    <a:lnTo>
                      <a:pt x="290" y="551"/>
                    </a:lnTo>
                    <a:lnTo>
                      <a:pt x="302" y="549"/>
                    </a:lnTo>
                    <a:lnTo>
                      <a:pt x="316" y="549"/>
                    </a:lnTo>
                    <a:lnTo>
                      <a:pt x="330" y="547"/>
                    </a:lnTo>
                    <a:lnTo>
                      <a:pt x="343" y="544"/>
                    </a:lnTo>
                    <a:lnTo>
                      <a:pt x="354" y="543"/>
                    </a:lnTo>
                    <a:lnTo>
                      <a:pt x="369" y="541"/>
                    </a:lnTo>
                    <a:lnTo>
                      <a:pt x="381" y="538"/>
                    </a:lnTo>
                    <a:lnTo>
                      <a:pt x="396" y="536"/>
                    </a:lnTo>
                    <a:lnTo>
                      <a:pt x="409" y="534"/>
                    </a:lnTo>
                    <a:lnTo>
                      <a:pt x="423" y="532"/>
                    </a:lnTo>
                    <a:lnTo>
                      <a:pt x="435" y="530"/>
                    </a:lnTo>
                    <a:lnTo>
                      <a:pt x="450" y="528"/>
                    </a:lnTo>
                    <a:lnTo>
                      <a:pt x="465" y="524"/>
                    </a:lnTo>
                    <a:lnTo>
                      <a:pt x="477" y="522"/>
                    </a:lnTo>
                    <a:lnTo>
                      <a:pt x="492" y="518"/>
                    </a:lnTo>
                    <a:lnTo>
                      <a:pt x="506" y="515"/>
                    </a:lnTo>
                    <a:lnTo>
                      <a:pt x="521" y="511"/>
                    </a:lnTo>
                    <a:lnTo>
                      <a:pt x="536" y="509"/>
                    </a:lnTo>
                    <a:lnTo>
                      <a:pt x="549" y="504"/>
                    </a:lnTo>
                    <a:lnTo>
                      <a:pt x="564" y="501"/>
                    </a:lnTo>
                    <a:lnTo>
                      <a:pt x="579" y="496"/>
                    </a:lnTo>
                    <a:lnTo>
                      <a:pt x="594" y="493"/>
                    </a:lnTo>
                    <a:lnTo>
                      <a:pt x="609" y="489"/>
                    </a:lnTo>
                    <a:lnTo>
                      <a:pt x="624" y="484"/>
                    </a:lnTo>
                    <a:lnTo>
                      <a:pt x="638" y="479"/>
                    </a:lnTo>
                    <a:lnTo>
                      <a:pt x="653" y="474"/>
                    </a:lnTo>
                    <a:lnTo>
                      <a:pt x="670" y="469"/>
                    </a:lnTo>
                    <a:lnTo>
                      <a:pt x="683" y="465"/>
                    </a:lnTo>
                    <a:lnTo>
                      <a:pt x="700" y="459"/>
                    </a:lnTo>
                    <a:lnTo>
                      <a:pt x="715" y="452"/>
                    </a:lnTo>
                    <a:lnTo>
                      <a:pt x="731" y="447"/>
                    </a:lnTo>
                    <a:lnTo>
                      <a:pt x="747" y="443"/>
                    </a:lnTo>
                    <a:lnTo>
                      <a:pt x="763" y="436"/>
                    </a:lnTo>
                    <a:lnTo>
                      <a:pt x="781" y="430"/>
                    </a:lnTo>
                    <a:lnTo>
                      <a:pt x="797" y="423"/>
                    </a:lnTo>
                    <a:lnTo>
                      <a:pt x="811" y="417"/>
                    </a:lnTo>
                    <a:lnTo>
                      <a:pt x="829" y="409"/>
                    </a:lnTo>
                    <a:lnTo>
                      <a:pt x="844" y="402"/>
                    </a:lnTo>
                    <a:lnTo>
                      <a:pt x="862" y="395"/>
                    </a:lnTo>
                    <a:lnTo>
                      <a:pt x="878" y="388"/>
                    </a:lnTo>
                    <a:lnTo>
                      <a:pt x="896" y="380"/>
                    </a:lnTo>
                    <a:lnTo>
                      <a:pt x="913" y="373"/>
                    </a:lnTo>
                    <a:lnTo>
                      <a:pt x="931" y="365"/>
                    </a:lnTo>
                    <a:lnTo>
                      <a:pt x="946" y="357"/>
                    </a:lnTo>
                    <a:lnTo>
                      <a:pt x="963" y="350"/>
                    </a:lnTo>
                    <a:lnTo>
                      <a:pt x="983" y="341"/>
                    </a:lnTo>
                    <a:lnTo>
                      <a:pt x="998" y="332"/>
                    </a:lnTo>
                    <a:lnTo>
                      <a:pt x="1016" y="325"/>
                    </a:lnTo>
                    <a:lnTo>
                      <a:pt x="1035" y="316"/>
                    </a:lnTo>
                    <a:lnTo>
                      <a:pt x="1050" y="308"/>
                    </a:lnTo>
                    <a:lnTo>
                      <a:pt x="1069" y="299"/>
                    </a:lnTo>
                    <a:lnTo>
                      <a:pt x="1086" y="291"/>
                    </a:lnTo>
                    <a:lnTo>
                      <a:pt x="1105" y="279"/>
                    </a:lnTo>
                    <a:lnTo>
                      <a:pt x="1122" y="272"/>
                    </a:lnTo>
                    <a:lnTo>
                      <a:pt x="1141" y="262"/>
                    </a:lnTo>
                    <a:lnTo>
                      <a:pt x="1159" y="254"/>
                    </a:lnTo>
                    <a:lnTo>
                      <a:pt x="1177" y="243"/>
                    </a:lnTo>
                    <a:lnTo>
                      <a:pt x="1196" y="234"/>
                    </a:lnTo>
                    <a:lnTo>
                      <a:pt x="1214" y="225"/>
                    </a:lnTo>
                    <a:lnTo>
                      <a:pt x="1231" y="216"/>
                    </a:lnTo>
                    <a:lnTo>
                      <a:pt x="1250" y="206"/>
                    </a:lnTo>
                    <a:lnTo>
                      <a:pt x="1269" y="196"/>
                    </a:lnTo>
                    <a:lnTo>
                      <a:pt x="1288" y="187"/>
                    </a:lnTo>
                    <a:lnTo>
                      <a:pt x="1306" y="176"/>
                    </a:lnTo>
                    <a:lnTo>
                      <a:pt x="1325" y="167"/>
                    </a:lnTo>
                    <a:lnTo>
                      <a:pt x="1344" y="155"/>
                    </a:lnTo>
                    <a:lnTo>
                      <a:pt x="1359" y="145"/>
                    </a:lnTo>
                    <a:lnTo>
                      <a:pt x="1379" y="135"/>
                    </a:lnTo>
                    <a:lnTo>
                      <a:pt x="1398" y="125"/>
                    </a:lnTo>
                    <a:lnTo>
                      <a:pt x="1417" y="114"/>
                    </a:lnTo>
                    <a:lnTo>
                      <a:pt x="1435" y="105"/>
                    </a:lnTo>
                    <a:lnTo>
                      <a:pt x="1454" y="95"/>
                    </a:lnTo>
                    <a:lnTo>
                      <a:pt x="1472" y="85"/>
                    </a:lnTo>
                    <a:lnTo>
                      <a:pt x="1492" y="74"/>
                    </a:lnTo>
                    <a:lnTo>
                      <a:pt x="1511" y="63"/>
                    </a:lnTo>
                    <a:lnTo>
                      <a:pt x="1528" y="51"/>
                    </a:lnTo>
                    <a:lnTo>
                      <a:pt x="1548" y="42"/>
                    </a:lnTo>
                    <a:lnTo>
                      <a:pt x="1566" y="30"/>
                    </a:lnTo>
                    <a:lnTo>
                      <a:pt x="1585" y="20"/>
                    </a:lnTo>
                    <a:lnTo>
                      <a:pt x="1604" y="10"/>
                    </a:lnTo>
                    <a:lnTo>
                      <a:pt x="1623" y="0"/>
                    </a:lnTo>
                  </a:path>
                </a:pathLst>
              </a:custGeom>
              <a:noFill/>
              <a:ln w="31234" cap="flat" cmpd="sng">
                <a:solidFill>
                  <a:srgbClr val="006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852465" y="2779580"/>
              <a:ext cx="2733297" cy="1135730"/>
              <a:chOff x="852465" y="2779580"/>
              <a:chExt cx="2733297" cy="1135730"/>
            </a:xfrm>
          </p:grpSpPr>
          <p:sp>
            <p:nvSpPr>
              <p:cNvPr id="78" name="Freeform 48"/>
              <p:cNvSpPr>
                <a:spLocks/>
              </p:cNvSpPr>
              <p:nvPr/>
            </p:nvSpPr>
            <p:spPr bwMode="auto">
              <a:xfrm>
                <a:off x="852465" y="2779580"/>
                <a:ext cx="373772" cy="1044703"/>
              </a:xfrm>
              <a:custGeom>
                <a:avLst/>
                <a:gdLst>
                  <a:gd name="T0" fmla="*/ 2 w 259"/>
                  <a:gd name="T1" fmla="*/ 14 h 746"/>
                  <a:gd name="T2" fmla="*/ 2 w 259"/>
                  <a:gd name="T3" fmla="*/ 36 h 746"/>
                  <a:gd name="T4" fmla="*/ 4 w 259"/>
                  <a:gd name="T5" fmla="*/ 62 h 746"/>
                  <a:gd name="T6" fmla="*/ 6 w 259"/>
                  <a:gd name="T7" fmla="*/ 84 h 746"/>
                  <a:gd name="T8" fmla="*/ 9 w 259"/>
                  <a:gd name="T9" fmla="*/ 107 h 746"/>
                  <a:gd name="T10" fmla="*/ 11 w 259"/>
                  <a:gd name="T11" fmla="*/ 131 h 746"/>
                  <a:gd name="T12" fmla="*/ 13 w 259"/>
                  <a:gd name="T13" fmla="*/ 155 h 746"/>
                  <a:gd name="T14" fmla="*/ 14 w 259"/>
                  <a:gd name="T15" fmla="*/ 177 h 746"/>
                  <a:gd name="T16" fmla="*/ 14 w 259"/>
                  <a:gd name="T17" fmla="*/ 201 h 746"/>
                  <a:gd name="T18" fmla="*/ 19 w 259"/>
                  <a:gd name="T19" fmla="*/ 223 h 746"/>
                  <a:gd name="T20" fmla="*/ 21 w 259"/>
                  <a:gd name="T21" fmla="*/ 246 h 746"/>
                  <a:gd name="T22" fmla="*/ 24 w 259"/>
                  <a:gd name="T23" fmla="*/ 268 h 746"/>
                  <a:gd name="T24" fmla="*/ 26 w 259"/>
                  <a:gd name="T25" fmla="*/ 290 h 746"/>
                  <a:gd name="T26" fmla="*/ 27 w 259"/>
                  <a:gd name="T27" fmla="*/ 311 h 746"/>
                  <a:gd name="T28" fmla="*/ 29 w 259"/>
                  <a:gd name="T29" fmla="*/ 332 h 746"/>
                  <a:gd name="T30" fmla="*/ 31 w 259"/>
                  <a:gd name="T31" fmla="*/ 352 h 746"/>
                  <a:gd name="T32" fmla="*/ 35 w 259"/>
                  <a:gd name="T33" fmla="*/ 374 h 746"/>
                  <a:gd name="T34" fmla="*/ 39 w 259"/>
                  <a:gd name="T35" fmla="*/ 394 h 746"/>
                  <a:gd name="T36" fmla="*/ 42 w 259"/>
                  <a:gd name="T37" fmla="*/ 413 h 746"/>
                  <a:gd name="T38" fmla="*/ 46 w 259"/>
                  <a:gd name="T39" fmla="*/ 433 h 746"/>
                  <a:gd name="T40" fmla="*/ 48 w 259"/>
                  <a:gd name="T41" fmla="*/ 450 h 746"/>
                  <a:gd name="T42" fmla="*/ 53 w 259"/>
                  <a:gd name="T43" fmla="*/ 467 h 746"/>
                  <a:gd name="T44" fmla="*/ 57 w 259"/>
                  <a:gd name="T45" fmla="*/ 485 h 746"/>
                  <a:gd name="T46" fmla="*/ 59 w 259"/>
                  <a:gd name="T47" fmla="*/ 500 h 746"/>
                  <a:gd name="T48" fmla="*/ 65 w 259"/>
                  <a:gd name="T49" fmla="*/ 518 h 746"/>
                  <a:gd name="T50" fmla="*/ 69 w 259"/>
                  <a:gd name="T51" fmla="*/ 532 h 746"/>
                  <a:gd name="T52" fmla="*/ 74 w 259"/>
                  <a:gd name="T53" fmla="*/ 547 h 746"/>
                  <a:gd name="T54" fmla="*/ 80 w 259"/>
                  <a:gd name="T55" fmla="*/ 559 h 746"/>
                  <a:gd name="T56" fmla="*/ 87 w 259"/>
                  <a:gd name="T57" fmla="*/ 572 h 746"/>
                  <a:gd name="T58" fmla="*/ 92 w 259"/>
                  <a:gd name="T59" fmla="*/ 585 h 746"/>
                  <a:gd name="T60" fmla="*/ 97 w 259"/>
                  <a:gd name="T61" fmla="*/ 596 h 746"/>
                  <a:gd name="T62" fmla="*/ 104 w 259"/>
                  <a:gd name="T63" fmla="*/ 606 h 746"/>
                  <a:gd name="T64" fmla="*/ 108 w 259"/>
                  <a:gd name="T65" fmla="*/ 618 h 746"/>
                  <a:gd name="T66" fmla="*/ 116 w 259"/>
                  <a:gd name="T67" fmla="*/ 628 h 746"/>
                  <a:gd name="T68" fmla="*/ 123 w 259"/>
                  <a:gd name="T69" fmla="*/ 636 h 746"/>
                  <a:gd name="T70" fmla="*/ 129 w 259"/>
                  <a:gd name="T71" fmla="*/ 647 h 746"/>
                  <a:gd name="T72" fmla="*/ 136 w 259"/>
                  <a:gd name="T73" fmla="*/ 654 h 746"/>
                  <a:gd name="T74" fmla="*/ 144 w 259"/>
                  <a:gd name="T75" fmla="*/ 661 h 746"/>
                  <a:gd name="T76" fmla="*/ 150 w 259"/>
                  <a:gd name="T77" fmla="*/ 668 h 746"/>
                  <a:gd name="T78" fmla="*/ 159 w 259"/>
                  <a:gd name="T79" fmla="*/ 676 h 746"/>
                  <a:gd name="T80" fmla="*/ 166 w 259"/>
                  <a:gd name="T81" fmla="*/ 685 h 746"/>
                  <a:gd name="T82" fmla="*/ 173 w 259"/>
                  <a:gd name="T83" fmla="*/ 690 h 746"/>
                  <a:gd name="T84" fmla="*/ 181 w 259"/>
                  <a:gd name="T85" fmla="*/ 696 h 746"/>
                  <a:gd name="T86" fmla="*/ 189 w 259"/>
                  <a:gd name="T87" fmla="*/ 700 h 746"/>
                  <a:gd name="T88" fmla="*/ 195 w 259"/>
                  <a:gd name="T89" fmla="*/ 707 h 746"/>
                  <a:gd name="T90" fmla="*/ 204 w 259"/>
                  <a:gd name="T91" fmla="*/ 714 h 746"/>
                  <a:gd name="T92" fmla="*/ 212 w 259"/>
                  <a:gd name="T93" fmla="*/ 717 h 746"/>
                  <a:gd name="T94" fmla="*/ 219 w 259"/>
                  <a:gd name="T95" fmla="*/ 724 h 746"/>
                  <a:gd name="T96" fmla="*/ 228 w 259"/>
                  <a:gd name="T97" fmla="*/ 729 h 746"/>
                  <a:gd name="T98" fmla="*/ 238 w 259"/>
                  <a:gd name="T99" fmla="*/ 734 h 746"/>
                  <a:gd name="T100" fmla="*/ 246 w 259"/>
                  <a:gd name="T101" fmla="*/ 739 h 746"/>
                  <a:gd name="T102" fmla="*/ 253 w 259"/>
                  <a:gd name="T103" fmla="*/ 743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9" h="746">
                    <a:moveTo>
                      <a:pt x="0" y="0"/>
                    </a:moveTo>
                    <a:lnTo>
                      <a:pt x="2" y="14"/>
                    </a:lnTo>
                    <a:lnTo>
                      <a:pt x="2" y="25"/>
                    </a:lnTo>
                    <a:lnTo>
                      <a:pt x="2" y="36"/>
                    </a:lnTo>
                    <a:lnTo>
                      <a:pt x="4" y="48"/>
                    </a:lnTo>
                    <a:lnTo>
                      <a:pt x="4" y="62"/>
                    </a:lnTo>
                    <a:lnTo>
                      <a:pt x="6" y="72"/>
                    </a:lnTo>
                    <a:lnTo>
                      <a:pt x="6" y="84"/>
                    </a:lnTo>
                    <a:lnTo>
                      <a:pt x="6" y="97"/>
                    </a:lnTo>
                    <a:lnTo>
                      <a:pt x="9" y="107"/>
                    </a:lnTo>
                    <a:lnTo>
                      <a:pt x="9" y="120"/>
                    </a:lnTo>
                    <a:lnTo>
                      <a:pt x="11" y="131"/>
                    </a:lnTo>
                    <a:lnTo>
                      <a:pt x="11" y="143"/>
                    </a:lnTo>
                    <a:lnTo>
                      <a:pt x="13" y="155"/>
                    </a:lnTo>
                    <a:lnTo>
                      <a:pt x="13" y="165"/>
                    </a:lnTo>
                    <a:lnTo>
                      <a:pt x="14" y="177"/>
                    </a:lnTo>
                    <a:lnTo>
                      <a:pt x="14" y="190"/>
                    </a:lnTo>
                    <a:lnTo>
                      <a:pt x="14" y="201"/>
                    </a:lnTo>
                    <a:lnTo>
                      <a:pt x="16" y="212"/>
                    </a:lnTo>
                    <a:lnTo>
                      <a:pt x="19" y="223"/>
                    </a:lnTo>
                    <a:lnTo>
                      <a:pt x="19" y="234"/>
                    </a:lnTo>
                    <a:lnTo>
                      <a:pt x="21" y="246"/>
                    </a:lnTo>
                    <a:lnTo>
                      <a:pt x="21" y="257"/>
                    </a:lnTo>
                    <a:lnTo>
                      <a:pt x="24" y="268"/>
                    </a:lnTo>
                    <a:lnTo>
                      <a:pt x="24" y="279"/>
                    </a:lnTo>
                    <a:lnTo>
                      <a:pt x="26" y="290"/>
                    </a:lnTo>
                    <a:lnTo>
                      <a:pt x="26" y="301"/>
                    </a:lnTo>
                    <a:lnTo>
                      <a:pt x="27" y="311"/>
                    </a:lnTo>
                    <a:lnTo>
                      <a:pt x="27" y="321"/>
                    </a:lnTo>
                    <a:lnTo>
                      <a:pt x="29" y="332"/>
                    </a:lnTo>
                    <a:lnTo>
                      <a:pt x="31" y="342"/>
                    </a:lnTo>
                    <a:lnTo>
                      <a:pt x="31" y="352"/>
                    </a:lnTo>
                    <a:lnTo>
                      <a:pt x="34" y="364"/>
                    </a:lnTo>
                    <a:lnTo>
                      <a:pt x="35" y="374"/>
                    </a:lnTo>
                    <a:lnTo>
                      <a:pt x="39" y="385"/>
                    </a:lnTo>
                    <a:lnTo>
                      <a:pt x="39" y="394"/>
                    </a:lnTo>
                    <a:lnTo>
                      <a:pt x="40" y="403"/>
                    </a:lnTo>
                    <a:lnTo>
                      <a:pt x="42" y="413"/>
                    </a:lnTo>
                    <a:lnTo>
                      <a:pt x="44" y="422"/>
                    </a:lnTo>
                    <a:lnTo>
                      <a:pt x="46" y="433"/>
                    </a:lnTo>
                    <a:lnTo>
                      <a:pt x="46" y="441"/>
                    </a:lnTo>
                    <a:lnTo>
                      <a:pt x="48" y="450"/>
                    </a:lnTo>
                    <a:lnTo>
                      <a:pt x="50" y="460"/>
                    </a:lnTo>
                    <a:lnTo>
                      <a:pt x="53" y="467"/>
                    </a:lnTo>
                    <a:lnTo>
                      <a:pt x="55" y="475"/>
                    </a:lnTo>
                    <a:lnTo>
                      <a:pt x="57" y="485"/>
                    </a:lnTo>
                    <a:lnTo>
                      <a:pt x="58" y="493"/>
                    </a:lnTo>
                    <a:lnTo>
                      <a:pt x="59" y="500"/>
                    </a:lnTo>
                    <a:lnTo>
                      <a:pt x="63" y="509"/>
                    </a:lnTo>
                    <a:lnTo>
                      <a:pt x="65" y="518"/>
                    </a:lnTo>
                    <a:lnTo>
                      <a:pt x="68" y="524"/>
                    </a:lnTo>
                    <a:lnTo>
                      <a:pt x="69" y="532"/>
                    </a:lnTo>
                    <a:lnTo>
                      <a:pt x="73" y="539"/>
                    </a:lnTo>
                    <a:lnTo>
                      <a:pt x="74" y="547"/>
                    </a:lnTo>
                    <a:lnTo>
                      <a:pt x="78" y="553"/>
                    </a:lnTo>
                    <a:lnTo>
                      <a:pt x="80" y="559"/>
                    </a:lnTo>
                    <a:lnTo>
                      <a:pt x="83" y="566"/>
                    </a:lnTo>
                    <a:lnTo>
                      <a:pt x="87" y="572"/>
                    </a:lnTo>
                    <a:lnTo>
                      <a:pt x="87" y="578"/>
                    </a:lnTo>
                    <a:lnTo>
                      <a:pt x="92" y="585"/>
                    </a:lnTo>
                    <a:lnTo>
                      <a:pt x="94" y="591"/>
                    </a:lnTo>
                    <a:lnTo>
                      <a:pt x="97" y="596"/>
                    </a:lnTo>
                    <a:lnTo>
                      <a:pt x="100" y="604"/>
                    </a:lnTo>
                    <a:lnTo>
                      <a:pt x="104" y="606"/>
                    </a:lnTo>
                    <a:lnTo>
                      <a:pt x="107" y="613"/>
                    </a:lnTo>
                    <a:lnTo>
                      <a:pt x="108" y="618"/>
                    </a:lnTo>
                    <a:lnTo>
                      <a:pt x="112" y="624"/>
                    </a:lnTo>
                    <a:lnTo>
                      <a:pt x="116" y="628"/>
                    </a:lnTo>
                    <a:lnTo>
                      <a:pt x="118" y="632"/>
                    </a:lnTo>
                    <a:lnTo>
                      <a:pt x="123" y="636"/>
                    </a:lnTo>
                    <a:lnTo>
                      <a:pt x="125" y="642"/>
                    </a:lnTo>
                    <a:lnTo>
                      <a:pt x="129" y="647"/>
                    </a:lnTo>
                    <a:lnTo>
                      <a:pt x="133" y="651"/>
                    </a:lnTo>
                    <a:lnTo>
                      <a:pt x="136" y="654"/>
                    </a:lnTo>
                    <a:lnTo>
                      <a:pt x="140" y="659"/>
                    </a:lnTo>
                    <a:lnTo>
                      <a:pt x="144" y="661"/>
                    </a:lnTo>
                    <a:lnTo>
                      <a:pt x="147" y="665"/>
                    </a:lnTo>
                    <a:lnTo>
                      <a:pt x="150" y="668"/>
                    </a:lnTo>
                    <a:lnTo>
                      <a:pt x="154" y="674"/>
                    </a:lnTo>
                    <a:lnTo>
                      <a:pt x="159" y="676"/>
                    </a:lnTo>
                    <a:lnTo>
                      <a:pt x="161" y="680"/>
                    </a:lnTo>
                    <a:lnTo>
                      <a:pt x="166" y="685"/>
                    </a:lnTo>
                    <a:lnTo>
                      <a:pt x="169" y="687"/>
                    </a:lnTo>
                    <a:lnTo>
                      <a:pt x="173" y="690"/>
                    </a:lnTo>
                    <a:lnTo>
                      <a:pt x="175" y="692"/>
                    </a:lnTo>
                    <a:lnTo>
                      <a:pt x="181" y="696"/>
                    </a:lnTo>
                    <a:lnTo>
                      <a:pt x="184" y="700"/>
                    </a:lnTo>
                    <a:lnTo>
                      <a:pt x="189" y="700"/>
                    </a:lnTo>
                    <a:lnTo>
                      <a:pt x="194" y="705"/>
                    </a:lnTo>
                    <a:lnTo>
                      <a:pt x="195" y="707"/>
                    </a:lnTo>
                    <a:lnTo>
                      <a:pt x="199" y="710"/>
                    </a:lnTo>
                    <a:lnTo>
                      <a:pt x="204" y="714"/>
                    </a:lnTo>
                    <a:lnTo>
                      <a:pt x="208" y="715"/>
                    </a:lnTo>
                    <a:lnTo>
                      <a:pt x="212" y="717"/>
                    </a:lnTo>
                    <a:lnTo>
                      <a:pt x="217" y="721"/>
                    </a:lnTo>
                    <a:lnTo>
                      <a:pt x="219" y="724"/>
                    </a:lnTo>
                    <a:lnTo>
                      <a:pt x="225" y="725"/>
                    </a:lnTo>
                    <a:lnTo>
                      <a:pt x="228" y="729"/>
                    </a:lnTo>
                    <a:lnTo>
                      <a:pt x="233" y="730"/>
                    </a:lnTo>
                    <a:lnTo>
                      <a:pt x="238" y="734"/>
                    </a:lnTo>
                    <a:lnTo>
                      <a:pt x="241" y="735"/>
                    </a:lnTo>
                    <a:lnTo>
                      <a:pt x="246" y="739"/>
                    </a:lnTo>
                    <a:lnTo>
                      <a:pt x="249" y="740"/>
                    </a:lnTo>
                    <a:lnTo>
                      <a:pt x="253" y="743"/>
                    </a:lnTo>
                    <a:lnTo>
                      <a:pt x="258" y="745"/>
                    </a:lnTo>
                  </a:path>
                </a:pathLst>
              </a:custGeom>
              <a:noFill/>
              <a:ln w="31234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9" name="Freeform 49"/>
              <p:cNvSpPr>
                <a:spLocks/>
              </p:cNvSpPr>
              <p:nvPr/>
            </p:nvSpPr>
            <p:spPr bwMode="auto">
              <a:xfrm>
                <a:off x="1198817" y="3688444"/>
                <a:ext cx="2386945" cy="226866"/>
              </a:xfrm>
              <a:custGeom>
                <a:avLst/>
                <a:gdLst>
                  <a:gd name="T0" fmla="*/ 9 w 1654"/>
                  <a:gd name="T1" fmla="*/ 98 h 162"/>
                  <a:gd name="T2" fmla="*/ 23 w 1654"/>
                  <a:gd name="T3" fmla="*/ 103 h 162"/>
                  <a:gd name="T4" fmla="*/ 39 w 1654"/>
                  <a:gd name="T5" fmla="*/ 108 h 162"/>
                  <a:gd name="T6" fmla="*/ 54 w 1654"/>
                  <a:gd name="T7" fmla="*/ 112 h 162"/>
                  <a:gd name="T8" fmla="*/ 71 w 1654"/>
                  <a:gd name="T9" fmla="*/ 114 h 162"/>
                  <a:gd name="T10" fmla="*/ 86 w 1654"/>
                  <a:gd name="T11" fmla="*/ 118 h 162"/>
                  <a:gd name="T12" fmla="*/ 101 w 1654"/>
                  <a:gd name="T13" fmla="*/ 123 h 162"/>
                  <a:gd name="T14" fmla="*/ 116 w 1654"/>
                  <a:gd name="T15" fmla="*/ 127 h 162"/>
                  <a:gd name="T16" fmla="*/ 131 w 1654"/>
                  <a:gd name="T17" fmla="*/ 131 h 162"/>
                  <a:gd name="T18" fmla="*/ 147 w 1654"/>
                  <a:gd name="T19" fmla="*/ 136 h 162"/>
                  <a:gd name="T20" fmla="*/ 161 w 1654"/>
                  <a:gd name="T21" fmla="*/ 138 h 162"/>
                  <a:gd name="T22" fmla="*/ 176 w 1654"/>
                  <a:gd name="T23" fmla="*/ 141 h 162"/>
                  <a:gd name="T24" fmla="*/ 190 w 1654"/>
                  <a:gd name="T25" fmla="*/ 146 h 162"/>
                  <a:gd name="T26" fmla="*/ 205 w 1654"/>
                  <a:gd name="T27" fmla="*/ 148 h 162"/>
                  <a:gd name="T28" fmla="*/ 219 w 1654"/>
                  <a:gd name="T29" fmla="*/ 151 h 162"/>
                  <a:gd name="T30" fmla="*/ 231 w 1654"/>
                  <a:gd name="T31" fmla="*/ 153 h 162"/>
                  <a:gd name="T32" fmla="*/ 243 w 1654"/>
                  <a:gd name="T33" fmla="*/ 156 h 162"/>
                  <a:gd name="T34" fmla="*/ 258 w 1654"/>
                  <a:gd name="T35" fmla="*/ 158 h 162"/>
                  <a:gd name="T36" fmla="*/ 271 w 1654"/>
                  <a:gd name="T37" fmla="*/ 158 h 162"/>
                  <a:gd name="T38" fmla="*/ 282 w 1654"/>
                  <a:gd name="T39" fmla="*/ 161 h 162"/>
                  <a:gd name="T40" fmla="*/ 297 w 1654"/>
                  <a:gd name="T41" fmla="*/ 161 h 162"/>
                  <a:gd name="T42" fmla="*/ 311 w 1654"/>
                  <a:gd name="T43" fmla="*/ 161 h 162"/>
                  <a:gd name="T44" fmla="*/ 326 w 1654"/>
                  <a:gd name="T45" fmla="*/ 161 h 162"/>
                  <a:gd name="T46" fmla="*/ 343 w 1654"/>
                  <a:gd name="T47" fmla="*/ 161 h 162"/>
                  <a:gd name="T48" fmla="*/ 358 w 1654"/>
                  <a:gd name="T49" fmla="*/ 161 h 162"/>
                  <a:gd name="T50" fmla="*/ 376 w 1654"/>
                  <a:gd name="T51" fmla="*/ 161 h 162"/>
                  <a:gd name="T52" fmla="*/ 397 w 1654"/>
                  <a:gd name="T53" fmla="*/ 161 h 162"/>
                  <a:gd name="T54" fmla="*/ 416 w 1654"/>
                  <a:gd name="T55" fmla="*/ 161 h 162"/>
                  <a:gd name="T56" fmla="*/ 440 w 1654"/>
                  <a:gd name="T57" fmla="*/ 158 h 162"/>
                  <a:gd name="T58" fmla="*/ 468 w 1654"/>
                  <a:gd name="T59" fmla="*/ 156 h 162"/>
                  <a:gd name="T60" fmla="*/ 494 w 1654"/>
                  <a:gd name="T61" fmla="*/ 152 h 162"/>
                  <a:gd name="T62" fmla="*/ 526 w 1654"/>
                  <a:gd name="T63" fmla="*/ 151 h 162"/>
                  <a:gd name="T64" fmla="*/ 559 w 1654"/>
                  <a:gd name="T65" fmla="*/ 146 h 162"/>
                  <a:gd name="T66" fmla="*/ 596 w 1654"/>
                  <a:gd name="T67" fmla="*/ 141 h 162"/>
                  <a:gd name="T68" fmla="*/ 639 w 1654"/>
                  <a:gd name="T69" fmla="*/ 136 h 162"/>
                  <a:gd name="T70" fmla="*/ 683 w 1654"/>
                  <a:gd name="T71" fmla="*/ 131 h 162"/>
                  <a:gd name="T72" fmla="*/ 730 w 1654"/>
                  <a:gd name="T73" fmla="*/ 126 h 162"/>
                  <a:gd name="T74" fmla="*/ 780 w 1654"/>
                  <a:gd name="T75" fmla="*/ 118 h 162"/>
                  <a:gd name="T76" fmla="*/ 835 w 1654"/>
                  <a:gd name="T77" fmla="*/ 112 h 162"/>
                  <a:gd name="T78" fmla="*/ 890 w 1654"/>
                  <a:gd name="T79" fmla="*/ 104 h 162"/>
                  <a:gd name="T80" fmla="*/ 949 w 1654"/>
                  <a:gd name="T81" fmla="*/ 97 h 162"/>
                  <a:gd name="T82" fmla="*/ 1009 w 1654"/>
                  <a:gd name="T83" fmla="*/ 88 h 162"/>
                  <a:gd name="T84" fmla="*/ 1072 w 1654"/>
                  <a:gd name="T85" fmla="*/ 80 h 162"/>
                  <a:gd name="T86" fmla="*/ 1134 w 1654"/>
                  <a:gd name="T87" fmla="*/ 71 h 162"/>
                  <a:gd name="T88" fmla="*/ 1200 w 1654"/>
                  <a:gd name="T89" fmla="*/ 61 h 162"/>
                  <a:gd name="T90" fmla="*/ 1268 w 1654"/>
                  <a:gd name="T91" fmla="*/ 53 h 162"/>
                  <a:gd name="T92" fmla="*/ 1337 w 1654"/>
                  <a:gd name="T93" fmla="*/ 44 h 162"/>
                  <a:gd name="T94" fmla="*/ 1405 w 1654"/>
                  <a:gd name="T95" fmla="*/ 34 h 162"/>
                  <a:gd name="T96" fmla="*/ 1477 w 1654"/>
                  <a:gd name="T97" fmla="*/ 25 h 162"/>
                  <a:gd name="T98" fmla="*/ 1549 w 1654"/>
                  <a:gd name="T99" fmla="*/ 15 h 162"/>
                  <a:gd name="T100" fmla="*/ 1619 w 1654"/>
                  <a:gd name="T101" fmla="*/ 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54" h="162">
                    <a:moveTo>
                      <a:pt x="0" y="97"/>
                    </a:moveTo>
                    <a:lnTo>
                      <a:pt x="9" y="98"/>
                    </a:lnTo>
                    <a:lnTo>
                      <a:pt x="16" y="100"/>
                    </a:lnTo>
                    <a:lnTo>
                      <a:pt x="23" y="103"/>
                    </a:lnTo>
                    <a:lnTo>
                      <a:pt x="33" y="104"/>
                    </a:lnTo>
                    <a:lnTo>
                      <a:pt x="39" y="108"/>
                    </a:lnTo>
                    <a:lnTo>
                      <a:pt x="48" y="108"/>
                    </a:lnTo>
                    <a:lnTo>
                      <a:pt x="54" y="112"/>
                    </a:lnTo>
                    <a:lnTo>
                      <a:pt x="63" y="112"/>
                    </a:lnTo>
                    <a:lnTo>
                      <a:pt x="71" y="114"/>
                    </a:lnTo>
                    <a:lnTo>
                      <a:pt x="80" y="118"/>
                    </a:lnTo>
                    <a:lnTo>
                      <a:pt x="86" y="118"/>
                    </a:lnTo>
                    <a:lnTo>
                      <a:pt x="94" y="121"/>
                    </a:lnTo>
                    <a:lnTo>
                      <a:pt x="101" y="123"/>
                    </a:lnTo>
                    <a:lnTo>
                      <a:pt x="109" y="126"/>
                    </a:lnTo>
                    <a:lnTo>
                      <a:pt x="116" y="127"/>
                    </a:lnTo>
                    <a:lnTo>
                      <a:pt x="123" y="129"/>
                    </a:lnTo>
                    <a:lnTo>
                      <a:pt x="131" y="131"/>
                    </a:lnTo>
                    <a:lnTo>
                      <a:pt x="140" y="133"/>
                    </a:lnTo>
                    <a:lnTo>
                      <a:pt x="147" y="136"/>
                    </a:lnTo>
                    <a:lnTo>
                      <a:pt x="155" y="138"/>
                    </a:lnTo>
                    <a:lnTo>
                      <a:pt x="161" y="138"/>
                    </a:lnTo>
                    <a:lnTo>
                      <a:pt x="169" y="139"/>
                    </a:lnTo>
                    <a:lnTo>
                      <a:pt x="176" y="141"/>
                    </a:lnTo>
                    <a:lnTo>
                      <a:pt x="184" y="143"/>
                    </a:lnTo>
                    <a:lnTo>
                      <a:pt x="190" y="146"/>
                    </a:lnTo>
                    <a:lnTo>
                      <a:pt x="197" y="146"/>
                    </a:lnTo>
                    <a:lnTo>
                      <a:pt x="205" y="148"/>
                    </a:lnTo>
                    <a:lnTo>
                      <a:pt x="212" y="151"/>
                    </a:lnTo>
                    <a:lnTo>
                      <a:pt x="219" y="151"/>
                    </a:lnTo>
                    <a:lnTo>
                      <a:pt x="225" y="152"/>
                    </a:lnTo>
                    <a:lnTo>
                      <a:pt x="231" y="153"/>
                    </a:lnTo>
                    <a:lnTo>
                      <a:pt x="238" y="153"/>
                    </a:lnTo>
                    <a:lnTo>
                      <a:pt x="243" y="156"/>
                    </a:lnTo>
                    <a:lnTo>
                      <a:pt x="252" y="156"/>
                    </a:lnTo>
                    <a:lnTo>
                      <a:pt x="258" y="158"/>
                    </a:lnTo>
                    <a:lnTo>
                      <a:pt x="264" y="158"/>
                    </a:lnTo>
                    <a:lnTo>
                      <a:pt x="271" y="158"/>
                    </a:lnTo>
                    <a:lnTo>
                      <a:pt x="277" y="161"/>
                    </a:lnTo>
                    <a:lnTo>
                      <a:pt x="282" y="161"/>
                    </a:lnTo>
                    <a:lnTo>
                      <a:pt x="290" y="161"/>
                    </a:lnTo>
                    <a:lnTo>
                      <a:pt x="297" y="161"/>
                    </a:lnTo>
                    <a:lnTo>
                      <a:pt x="304" y="161"/>
                    </a:lnTo>
                    <a:lnTo>
                      <a:pt x="311" y="161"/>
                    </a:lnTo>
                    <a:lnTo>
                      <a:pt x="319" y="161"/>
                    </a:lnTo>
                    <a:lnTo>
                      <a:pt x="326" y="161"/>
                    </a:lnTo>
                    <a:lnTo>
                      <a:pt x="334" y="161"/>
                    </a:lnTo>
                    <a:lnTo>
                      <a:pt x="343" y="161"/>
                    </a:lnTo>
                    <a:lnTo>
                      <a:pt x="351" y="161"/>
                    </a:lnTo>
                    <a:lnTo>
                      <a:pt x="358" y="161"/>
                    </a:lnTo>
                    <a:lnTo>
                      <a:pt x="368" y="161"/>
                    </a:lnTo>
                    <a:lnTo>
                      <a:pt x="376" y="161"/>
                    </a:lnTo>
                    <a:lnTo>
                      <a:pt x="386" y="161"/>
                    </a:lnTo>
                    <a:lnTo>
                      <a:pt x="397" y="161"/>
                    </a:lnTo>
                    <a:lnTo>
                      <a:pt x="406" y="161"/>
                    </a:lnTo>
                    <a:lnTo>
                      <a:pt x="416" y="161"/>
                    </a:lnTo>
                    <a:lnTo>
                      <a:pt x="426" y="158"/>
                    </a:lnTo>
                    <a:lnTo>
                      <a:pt x="440" y="158"/>
                    </a:lnTo>
                    <a:lnTo>
                      <a:pt x="454" y="156"/>
                    </a:lnTo>
                    <a:lnTo>
                      <a:pt x="468" y="156"/>
                    </a:lnTo>
                    <a:lnTo>
                      <a:pt x="479" y="153"/>
                    </a:lnTo>
                    <a:lnTo>
                      <a:pt x="494" y="152"/>
                    </a:lnTo>
                    <a:lnTo>
                      <a:pt x="509" y="152"/>
                    </a:lnTo>
                    <a:lnTo>
                      <a:pt x="526" y="151"/>
                    </a:lnTo>
                    <a:lnTo>
                      <a:pt x="542" y="148"/>
                    </a:lnTo>
                    <a:lnTo>
                      <a:pt x="559" y="146"/>
                    </a:lnTo>
                    <a:lnTo>
                      <a:pt x="579" y="143"/>
                    </a:lnTo>
                    <a:lnTo>
                      <a:pt x="596" y="141"/>
                    </a:lnTo>
                    <a:lnTo>
                      <a:pt x="617" y="138"/>
                    </a:lnTo>
                    <a:lnTo>
                      <a:pt x="639" y="136"/>
                    </a:lnTo>
                    <a:lnTo>
                      <a:pt x="659" y="133"/>
                    </a:lnTo>
                    <a:lnTo>
                      <a:pt x="683" y="131"/>
                    </a:lnTo>
                    <a:lnTo>
                      <a:pt x="706" y="127"/>
                    </a:lnTo>
                    <a:lnTo>
                      <a:pt x="730" y="126"/>
                    </a:lnTo>
                    <a:lnTo>
                      <a:pt x="755" y="121"/>
                    </a:lnTo>
                    <a:lnTo>
                      <a:pt x="780" y="118"/>
                    </a:lnTo>
                    <a:lnTo>
                      <a:pt x="808" y="114"/>
                    </a:lnTo>
                    <a:lnTo>
                      <a:pt x="835" y="112"/>
                    </a:lnTo>
                    <a:lnTo>
                      <a:pt x="861" y="108"/>
                    </a:lnTo>
                    <a:lnTo>
                      <a:pt x="890" y="104"/>
                    </a:lnTo>
                    <a:lnTo>
                      <a:pt x="918" y="100"/>
                    </a:lnTo>
                    <a:lnTo>
                      <a:pt x="949" y="97"/>
                    </a:lnTo>
                    <a:lnTo>
                      <a:pt x="978" y="93"/>
                    </a:lnTo>
                    <a:lnTo>
                      <a:pt x="1009" y="88"/>
                    </a:lnTo>
                    <a:lnTo>
                      <a:pt x="1038" y="84"/>
                    </a:lnTo>
                    <a:lnTo>
                      <a:pt x="1072" y="80"/>
                    </a:lnTo>
                    <a:lnTo>
                      <a:pt x="1103" y="75"/>
                    </a:lnTo>
                    <a:lnTo>
                      <a:pt x="1134" y="71"/>
                    </a:lnTo>
                    <a:lnTo>
                      <a:pt x="1167" y="68"/>
                    </a:lnTo>
                    <a:lnTo>
                      <a:pt x="1200" y="61"/>
                    </a:lnTo>
                    <a:lnTo>
                      <a:pt x="1234" y="56"/>
                    </a:lnTo>
                    <a:lnTo>
                      <a:pt x="1268" y="53"/>
                    </a:lnTo>
                    <a:lnTo>
                      <a:pt x="1303" y="49"/>
                    </a:lnTo>
                    <a:lnTo>
                      <a:pt x="1337" y="44"/>
                    </a:lnTo>
                    <a:lnTo>
                      <a:pt x="1372" y="39"/>
                    </a:lnTo>
                    <a:lnTo>
                      <a:pt x="1405" y="34"/>
                    </a:lnTo>
                    <a:lnTo>
                      <a:pt x="1442" y="29"/>
                    </a:lnTo>
                    <a:lnTo>
                      <a:pt x="1477" y="25"/>
                    </a:lnTo>
                    <a:lnTo>
                      <a:pt x="1512" y="19"/>
                    </a:lnTo>
                    <a:lnTo>
                      <a:pt x="1549" y="15"/>
                    </a:lnTo>
                    <a:lnTo>
                      <a:pt x="1582" y="10"/>
                    </a:lnTo>
                    <a:lnTo>
                      <a:pt x="1619" y="5"/>
                    </a:lnTo>
                    <a:lnTo>
                      <a:pt x="1653" y="0"/>
                    </a:lnTo>
                  </a:path>
                </a:pathLst>
              </a:custGeom>
              <a:noFill/>
              <a:ln w="31234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80" name="Text Box 50"/>
            <p:cNvSpPr txBox="1">
              <a:spLocks noChangeArrowheads="1"/>
            </p:cNvSpPr>
            <p:nvPr/>
          </p:nvSpPr>
          <p:spPr bwMode="auto">
            <a:xfrm>
              <a:off x="2982373" y="1994349"/>
              <a:ext cx="1243982" cy="397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4032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09575" algn="l" defTabSz="4032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0738" algn="l" defTabSz="4032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30313" algn="l" defTabSz="4032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41475" algn="l" defTabSz="4032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0986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558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130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702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Clr>
                  <a:srgbClr val="104160"/>
                </a:buClr>
                <a:buSzPct val="90000"/>
              </a:pPr>
              <a:r>
                <a:rPr lang="en-US" sz="1100" dirty="0">
                  <a:latin typeface="+mj-lt"/>
                </a:rPr>
                <a:t>C</a:t>
              </a:r>
              <a:r>
                <a:rPr lang="en-US" sz="1300" baseline="-25000" dirty="0">
                  <a:latin typeface="+mj-lt"/>
                </a:rPr>
                <a:t>17 </a:t>
              </a:r>
              <a:r>
                <a:rPr lang="en-US" sz="1100" dirty="0">
                  <a:latin typeface="+mj-lt"/>
                </a:rPr>
                <a:t>at 175º </a:t>
              </a:r>
              <a:r>
                <a:rPr lang="en-US" sz="1100" dirty="0" smtClean="0">
                  <a:latin typeface="+mj-lt"/>
                </a:rPr>
                <a:t>C</a:t>
              </a:r>
              <a:br>
                <a:rPr lang="en-US" sz="1100" dirty="0" smtClean="0">
                  <a:latin typeface="+mj-lt"/>
                </a:rPr>
              </a:br>
              <a:r>
                <a:rPr lang="en-US" sz="1100" dirty="0">
                  <a:latin typeface="+mj-lt"/>
                </a:rPr>
                <a:t>k' = </a:t>
              </a:r>
              <a:r>
                <a:rPr lang="en-US" sz="1100" dirty="0" smtClean="0">
                  <a:latin typeface="+mj-lt"/>
                </a:rPr>
                <a:t>4.95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82" name="Text Box 52"/>
            <p:cNvSpPr txBox="1">
              <a:spLocks noChangeArrowheads="1"/>
            </p:cNvSpPr>
            <p:nvPr/>
          </p:nvSpPr>
          <p:spPr bwMode="auto">
            <a:xfrm>
              <a:off x="2965703" y="2392065"/>
              <a:ext cx="1414272" cy="402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>
              <a:lvl1pPr algn="l" defTabSz="4032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09575" algn="l" defTabSz="4032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0738" algn="l" defTabSz="4032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30313" algn="l" defTabSz="4032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41475" algn="l" defTabSz="4032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0986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558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130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702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Clr>
                  <a:srgbClr val="104160"/>
                </a:buClr>
                <a:buSzPct val="90000"/>
                <a:buFont typeface="Monotype Sorts" pitchFamily="2" charset="2"/>
                <a:buNone/>
              </a:pPr>
              <a:r>
                <a:rPr lang="en-US" sz="1100" dirty="0" smtClean="0">
                  <a:latin typeface="+mj-lt"/>
                </a:rPr>
                <a:t>OV-101</a:t>
              </a:r>
              <a:br>
                <a:rPr lang="en-US" sz="1100" dirty="0" smtClean="0">
                  <a:latin typeface="+mj-lt"/>
                </a:rPr>
              </a:br>
              <a:r>
                <a:rPr lang="en-US" sz="1100" dirty="0" smtClean="0">
                  <a:latin typeface="+mj-lt"/>
                </a:rPr>
                <a:t>25m x 0.25 mm x 0.4</a:t>
              </a:r>
              <a:r>
                <a:rPr lang="en-US" sz="1400" dirty="0" smtClean="0">
                  <a:latin typeface="Symbol" pitchFamily="18" charset="2"/>
                </a:rPr>
                <a:t>m</a:t>
              </a:r>
              <a:r>
                <a:rPr lang="en-US" sz="1400" baseline="30000" dirty="0" smtClean="0">
                  <a:latin typeface="+mj-lt"/>
                </a:rPr>
                <a:t> 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83" name="Text Box 53"/>
            <p:cNvSpPr txBox="1">
              <a:spLocks noChangeArrowheads="1"/>
            </p:cNvSpPr>
            <p:nvPr/>
          </p:nvSpPr>
          <p:spPr bwMode="auto">
            <a:xfrm>
              <a:off x="2665710" y="1931205"/>
              <a:ext cx="216470" cy="165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4032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09575" algn="l" defTabSz="4032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0738" algn="l" defTabSz="4032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30313" algn="l" defTabSz="4032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41475" algn="l" defTabSz="4032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0986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558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130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702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Clr>
                  <a:srgbClr val="104160"/>
                </a:buClr>
                <a:buSzPct val="90000"/>
                <a:buFont typeface="Monotype Sorts" pitchFamily="2" charset="2"/>
                <a:buNone/>
              </a:pPr>
              <a:r>
                <a:rPr lang="en-US" sz="1300" dirty="0" smtClean="0">
                  <a:solidFill>
                    <a:srgbClr val="FF0000"/>
                  </a:solidFill>
                  <a:latin typeface="+mj-lt"/>
                </a:rPr>
                <a:t>N</a:t>
              </a:r>
              <a:r>
                <a:rPr lang="en-US" sz="1300" baseline="-25000" dirty="0" smtClean="0">
                  <a:solidFill>
                    <a:srgbClr val="FF0000"/>
                  </a:solidFill>
                  <a:latin typeface="+mj-lt"/>
                </a:rPr>
                <a:t>2</a:t>
              </a:r>
              <a:endParaRPr lang="en-US" sz="2200" baseline="-25000" dirty="0">
                <a:latin typeface="+mj-lt"/>
              </a:endParaRPr>
            </a:p>
          </p:txBody>
        </p:sp>
        <p:sp>
          <p:nvSpPr>
            <p:cNvPr id="84" name="Text Box 54"/>
            <p:cNvSpPr txBox="1">
              <a:spLocks noChangeArrowheads="1"/>
            </p:cNvSpPr>
            <p:nvPr/>
          </p:nvSpPr>
          <p:spPr bwMode="auto">
            <a:xfrm>
              <a:off x="3618619" y="2968140"/>
              <a:ext cx="223686" cy="186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4032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09575" algn="l" defTabSz="4032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0738" algn="l" defTabSz="4032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30313" algn="l" defTabSz="4032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41475" algn="l" defTabSz="4032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0986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558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130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702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Clr>
                  <a:srgbClr val="104160"/>
                </a:buClr>
                <a:buSzPct val="90000"/>
                <a:buFont typeface="Monotype Sorts" pitchFamily="2" charset="2"/>
                <a:buNone/>
              </a:pPr>
              <a:r>
                <a:rPr lang="en-US" sz="1300" dirty="0">
                  <a:solidFill>
                    <a:srgbClr val="006000"/>
                  </a:solidFill>
                  <a:latin typeface="+mj-lt"/>
                </a:rPr>
                <a:t>He</a:t>
              </a:r>
              <a:endParaRPr lang="en-US" sz="2200" dirty="0">
                <a:latin typeface="+mj-lt"/>
              </a:endParaRPr>
            </a:p>
          </p:txBody>
        </p:sp>
        <p:sp>
          <p:nvSpPr>
            <p:cNvPr id="85" name="Text Box 55"/>
            <p:cNvSpPr txBox="1">
              <a:spLocks noChangeArrowheads="1"/>
            </p:cNvSpPr>
            <p:nvPr/>
          </p:nvSpPr>
          <p:spPr bwMode="auto">
            <a:xfrm>
              <a:off x="3645479" y="3549986"/>
              <a:ext cx="235231" cy="186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4032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09575" algn="l" defTabSz="4032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0738" algn="l" defTabSz="4032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30313" algn="l" defTabSz="4032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41475" algn="l" defTabSz="4032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0986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558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130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702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Clr>
                  <a:srgbClr val="104160"/>
                </a:buClr>
                <a:buSzPct val="90000"/>
                <a:buFont typeface="Monotype Sorts" pitchFamily="2" charset="2"/>
                <a:buNone/>
              </a:pPr>
              <a:r>
                <a:rPr lang="en-US" sz="1300" dirty="0" smtClean="0">
                  <a:solidFill>
                    <a:srgbClr val="0000FF"/>
                  </a:solidFill>
                  <a:latin typeface="+mj-lt"/>
                </a:rPr>
                <a:t>H</a:t>
              </a:r>
              <a:r>
                <a:rPr lang="en-US" sz="1300" baseline="-25000" dirty="0" smtClean="0">
                  <a:solidFill>
                    <a:srgbClr val="0000FF"/>
                  </a:solidFill>
                  <a:latin typeface="+mj-lt"/>
                </a:rPr>
                <a:t>2</a:t>
              </a:r>
              <a:endParaRPr lang="en-US" sz="2200" baseline="-25000" dirty="0">
                <a:latin typeface="+mj-lt"/>
              </a:endParaRPr>
            </a:p>
          </p:txBody>
        </p:sp>
        <p:sp>
          <p:nvSpPr>
            <p:cNvPr id="87" name="Text Box 57"/>
            <p:cNvSpPr txBox="1">
              <a:spLocks noChangeArrowheads="1"/>
            </p:cNvSpPr>
            <p:nvPr/>
          </p:nvSpPr>
          <p:spPr bwMode="auto">
            <a:xfrm>
              <a:off x="2455788" y="2391667"/>
              <a:ext cx="96690" cy="186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4032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09575" algn="l" defTabSz="4032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0738" algn="l" defTabSz="4032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30313" algn="l" defTabSz="4032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41475" algn="l" defTabSz="4032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0986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558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130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702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Clr>
                  <a:srgbClr val="104160"/>
                </a:buClr>
                <a:buSzPct val="90000"/>
                <a:buFont typeface="Monotype Sorts" pitchFamily="2" charset="2"/>
                <a:buNone/>
              </a:pPr>
              <a:endParaRPr lang="en-US" sz="2200" dirty="0">
                <a:latin typeface="+mj-lt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4653680" y="1239915"/>
            <a:ext cx="4143239" cy="3184525"/>
            <a:chOff x="4653680" y="1816100"/>
            <a:chExt cx="4143239" cy="3184525"/>
          </a:xfrm>
        </p:grpSpPr>
        <p:sp>
          <p:nvSpPr>
            <p:cNvPr id="11" name="Freeform 59"/>
            <p:cNvSpPr>
              <a:spLocks/>
            </p:cNvSpPr>
            <p:nvPr/>
          </p:nvSpPr>
          <p:spPr bwMode="auto">
            <a:xfrm>
              <a:off x="4653680" y="1816100"/>
              <a:ext cx="4143239" cy="3184525"/>
            </a:xfrm>
            <a:custGeom>
              <a:avLst/>
              <a:gdLst>
                <a:gd name="T0" fmla="*/ 3024 w 3025"/>
                <a:gd name="T1" fmla="*/ 0 h 2395"/>
                <a:gd name="T2" fmla="*/ 3024 w 3025"/>
                <a:gd name="T3" fmla="*/ 2394 h 2395"/>
                <a:gd name="T4" fmla="*/ 0 w 3025"/>
                <a:gd name="T5" fmla="*/ 2394 h 2395"/>
                <a:gd name="T6" fmla="*/ 0 w 3025"/>
                <a:gd name="T7" fmla="*/ 0 h 2395"/>
                <a:gd name="T8" fmla="*/ 3024 w 3025"/>
                <a:gd name="T9" fmla="*/ 0 h 2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5" h="2395">
                  <a:moveTo>
                    <a:pt x="3024" y="0"/>
                  </a:moveTo>
                  <a:lnTo>
                    <a:pt x="3024" y="2394"/>
                  </a:lnTo>
                  <a:lnTo>
                    <a:pt x="0" y="2394"/>
                  </a:lnTo>
                  <a:lnTo>
                    <a:pt x="0" y="0"/>
                  </a:lnTo>
                  <a:lnTo>
                    <a:pt x="3024" y="0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6447497" y="2719219"/>
              <a:ext cx="493552" cy="1911581"/>
              <a:chOff x="6027544" y="2431549"/>
              <a:chExt cx="493552" cy="2069376"/>
            </a:xfrm>
          </p:grpSpPr>
          <p:sp>
            <p:nvSpPr>
              <p:cNvPr id="14" name="Line 62"/>
              <p:cNvSpPr>
                <a:spLocks noChangeShapeType="1"/>
              </p:cNvSpPr>
              <p:nvPr/>
            </p:nvSpPr>
            <p:spPr bwMode="auto">
              <a:xfrm>
                <a:off x="6027544" y="4492456"/>
                <a:ext cx="190494" cy="0"/>
              </a:xfrm>
              <a:prstGeom prst="line">
                <a:avLst/>
              </a:prstGeom>
              <a:noFill/>
              <a:ln w="31234">
                <a:solidFill>
                  <a:srgbClr val="006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5" name="Line 63"/>
              <p:cNvSpPr>
                <a:spLocks noChangeShapeType="1"/>
              </p:cNvSpPr>
              <p:nvPr/>
            </p:nvSpPr>
            <p:spPr bwMode="auto">
              <a:xfrm flipV="1">
                <a:off x="6281536" y="2431549"/>
                <a:ext cx="20204" cy="1737655"/>
              </a:xfrm>
              <a:prstGeom prst="line">
                <a:avLst/>
              </a:prstGeom>
              <a:noFill/>
              <a:ln w="31234">
                <a:solidFill>
                  <a:srgbClr val="006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6" name="Freeform 64"/>
              <p:cNvSpPr>
                <a:spLocks/>
              </p:cNvSpPr>
              <p:nvPr/>
            </p:nvSpPr>
            <p:spPr bwMode="auto">
              <a:xfrm>
                <a:off x="6301740" y="2440018"/>
                <a:ext cx="219356" cy="2052438"/>
              </a:xfrm>
              <a:custGeom>
                <a:avLst/>
                <a:gdLst>
                  <a:gd name="T0" fmla="*/ 0 w 152"/>
                  <a:gd name="T1" fmla="*/ 0 h 1454"/>
                  <a:gd name="T2" fmla="*/ 43 w 152"/>
                  <a:gd name="T3" fmla="*/ 1453 h 1454"/>
                  <a:gd name="T4" fmla="*/ 151 w 152"/>
                  <a:gd name="T5" fmla="*/ 1453 h 1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2" h="1454">
                    <a:moveTo>
                      <a:pt x="0" y="0"/>
                    </a:moveTo>
                    <a:lnTo>
                      <a:pt x="43" y="1453"/>
                    </a:lnTo>
                    <a:lnTo>
                      <a:pt x="151" y="1453"/>
                    </a:lnTo>
                  </a:path>
                </a:pathLst>
              </a:custGeom>
              <a:noFill/>
              <a:ln w="31234" cap="flat" cmpd="sng">
                <a:solidFill>
                  <a:srgbClr val="006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7" name="Freeform 65"/>
              <p:cNvSpPr>
                <a:spLocks/>
              </p:cNvSpPr>
              <p:nvPr/>
            </p:nvSpPr>
            <p:spPr bwMode="auto">
              <a:xfrm>
                <a:off x="6209379" y="3768315"/>
                <a:ext cx="50510" cy="732610"/>
              </a:xfrm>
              <a:custGeom>
                <a:avLst/>
                <a:gdLst>
                  <a:gd name="T0" fmla="*/ 34 w 35"/>
                  <a:gd name="T1" fmla="*/ 367 h 519"/>
                  <a:gd name="T2" fmla="*/ 14 w 35"/>
                  <a:gd name="T3" fmla="*/ 0 h 519"/>
                  <a:gd name="T4" fmla="*/ 0 w 35"/>
                  <a:gd name="T5" fmla="*/ 518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519">
                    <a:moveTo>
                      <a:pt x="34" y="367"/>
                    </a:moveTo>
                    <a:lnTo>
                      <a:pt x="14" y="0"/>
                    </a:lnTo>
                    <a:lnTo>
                      <a:pt x="0" y="518"/>
                    </a:lnTo>
                  </a:path>
                </a:pathLst>
              </a:custGeom>
              <a:noFill/>
              <a:ln w="31234" cap="flat" cmpd="sng">
                <a:solidFill>
                  <a:srgbClr val="006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20" name="Text Box 68"/>
            <p:cNvSpPr txBox="1">
              <a:spLocks noChangeArrowheads="1"/>
            </p:cNvSpPr>
            <p:nvPr/>
          </p:nvSpPr>
          <p:spPr bwMode="auto">
            <a:xfrm>
              <a:off x="6249066" y="2084825"/>
              <a:ext cx="890413" cy="382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4032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09575" algn="l" defTabSz="4032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0738" algn="l" defTabSz="4032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30313" algn="l" defTabSz="4032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41475" algn="l" defTabSz="4032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0986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558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130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702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buClr>
                  <a:srgbClr val="104160"/>
                </a:buClr>
                <a:buSzPct val="90000"/>
                <a:buFont typeface="Monotype Sorts" pitchFamily="2" charset="2"/>
                <a:buNone/>
              </a:pPr>
              <a:r>
                <a:rPr lang="en-US" sz="1300" dirty="0" smtClean="0">
                  <a:solidFill>
                    <a:srgbClr val="006000"/>
                  </a:solidFill>
                  <a:latin typeface="+mj-lt"/>
                </a:rPr>
                <a:t>Helium</a:t>
              </a:r>
              <a:br>
                <a:rPr lang="en-US" sz="1300" dirty="0" smtClean="0">
                  <a:solidFill>
                    <a:srgbClr val="006000"/>
                  </a:solidFill>
                  <a:latin typeface="+mj-lt"/>
                </a:rPr>
              </a:br>
              <a:r>
                <a:rPr lang="en-US" sz="1300" dirty="0" smtClean="0">
                  <a:solidFill>
                    <a:srgbClr val="006000"/>
                  </a:solidFill>
                  <a:latin typeface="+mj-lt"/>
                </a:rPr>
                <a:t>58 cm/s</a:t>
              </a:r>
              <a:br>
                <a:rPr lang="en-US" sz="1300" dirty="0" smtClean="0">
                  <a:solidFill>
                    <a:srgbClr val="006000"/>
                  </a:solidFill>
                  <a:latin typeface="+mj-lt"/>
                </a:rPr>
              </a:br>
              <a:r>
                <a:rPr lang="en-US" sz="1300" dirty="0" smtClean="0">
                  <a:solidFill>
                    <a:srgbClr val="006000"/>
                  </a:solidFill>
                  <a:latin typeface="+mj-lt"/>
                </a:rPr>
                <a:t>2.5 mL/min</a:t>
              </a:r>
              <a:endParaRPr lang="en-US" sz="1300" dirty="0">
                <a:latin typeface="+mj-lt"/>
              </a:endParaRPr>
            </a:p>
          </p:txBody>
        </p:sp>
        <p:sp>
          <p:nvSpPr>
            <p:cNvPr id="28" name="Text Box 76"/>
            <p:cNvSpPr txBox="1">
              <a:spLocks noChangeArrowheads="1"/>
            </p:cNvSpPr>
            <p:nvPr/>
          </p:nvSpPr>
          <p:spPr bwMode="auto">
            <a:xfrm>
              <a:off x="6249066" y="4719468"/>
              <a:ext cx="890414" cy="207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4032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09575" algn="l" defTabSz="4032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0738" algn="l" defTabSz="4032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30313" algn="l" defTabSz="4032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41475" algn="l" defTabSz="4032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0986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558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130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702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buClr>
                  <a:srgbClr val="104160"/>
                </a:buClr>
                <a:buSzPct val="90000"/>
                <a:buFont typeface="Monotype Sorts" pitchFamily="2" charset="2"/>
                <a:buNone/>
              </a:pPr>
              <a:r>
                <a:rPr lang="en-US" sz="1300" dirty="0">
                  <a:solidFill>
                    <a:srgbClr val="006000"/>
                  </a:solidFill>
                  <a:latin typeface="+mj-lt"/>
                </a:rPr>
                <a:t>R = 1.17</a:t>
              </a:r>
              <a:endParaRPr lang="en-US" sz="2200" dirty="0">
                <a:latin typeface="+mj-lt"/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5189070" y="2944900"/>
              <a:ext cx="434384" cy="1662528"/>
              <a:chOff x="4953852" y="2687045"/>
              <a:chExt cx="434384" cy="1799765"/>
            </a:xfrm>
          </p:grpSpPr>
          <p:sp>
            <p:nvSpPr>
              <p:cNvPr id="12" name="Line 60"/>
              <p:cNvSpPr>
                <a:spLocks noChangeShapeType="1"/>
              </p:cNvSpPr>
              <p:nvPr/>
            </p:nvSpPr>
            <p:spPr bwMode="auto">
              <a:xfrm>
                <a:off x="4953852" y="4486810"/>
                <a:ext cx="187607" cy="0"/>
              </a:xfrm>
              <a:prstGeom prst="line">
                <a:avLst/>
              </a:prstGeom>
              <a:noFill/>
              <a:ln w="31234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3" name="Freeform 61"/>
              <p:cNvSpPr>
                <a:spLocks/>
              </p:cNvSpPr>
              <p:nvPr/>
            </p:nvSpPr>
            <p:spPr bwMode="auto">
              <a:xfrm>
                <a:off x="5135687" y="2687045"/>
                <a:ext cx="252549" cy="1795530"/>
              </a:xfrm>
              <a:custGeom>
                <a:avLst/>
                <a:gdLst>
                  <a:gd name="T0" fmla="*/ 0 w 175"/>
                  <a:gd name="T1" fmla="*/ 1271 h 1272"/>
                  <a:gd name="T2" fmla="*/ 23 w 175"/>
                  <a:gd name="T3" fmla="*/ 0 h 1272"/>
                  <a:gd name="T4" fmla="*/ 65 w 175"/>
                  <a:gd name="T5" fmla="*/ 1271 h 1272"/>
                  <a:gd name="T6" fmla="*/ 174 w 175"/>
                  <a:gd name="T7" fmla="*/ 1271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1272">
                    <a:moveTo>
                      <a:pt x="0" y="1271"/>
                    </a:moveTo>
                    <a:lnTo>
                      <a:pt x="23" y="0"/>
                    </a:lnTo>
                    <a:lnTo>
                      <a:pt x="65" y="1271"/>
                    </a:lnTo>
                    <a:lnTo>
                      <a:pt x="174" y="1271"/>
                    </a:lnTo>
                  </a:path>
                </a:pathLst>
              </a:custGeom>
              <a:noFill/>
              <a:ln w="31234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18" name="Text Box 66"/>
            <p:cNvSpPr txBox="1">
              <a:spLocks noChangeArrowheads="1"/>
            </p:cNvSpPr>
            <p:nvPr/>
          </p:nvSpPr>
          <p:spPr bwMode="auto">
            <a:xfrm>
              <a:off x="4956051" y="2084825"/>
              <a:ext cx="921720" cy="361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4032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09575" algn="l" defTabSz="4032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0738" algn="l" defTabSz="4032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30313" algn="l" defTabSz="4032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41475" algn="l" defTabSz="4032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0986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558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130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702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buClr>
                  <a:srgbClr val="104160"/>
                </a:buClr>
                <a:buSzPct val="90000"/>
                <a:buFont typeface="Monotype Sorts" pitchFamily="2" charset="2"/>
                <a:buNone/>
              </a:pPr>
              <a:r>
                <a:rPr lang="en-US" sz="1300" dirty="0" smtClean="0">
                  <a:solidFill>
                    <a:srgbClr val="FF0000"/>
                  </a:solidFill>
                  <a:latin typeface="+mj-lt"/>
                </a:rPr>
                <a:t>Nitrogen</a:t>
              </a:r>
              <a:br>
                <a:rPr lang="en-US" sz="1300" dirty="0" smtClean="0">
                  <a:solidFill>
                    <a:srgbClr val="FF0000"/>
                  </a:solidFill>
                  <a:latin typeface="+mj-lt"/>
                </a:rPr>
              </a:br>
              <a:r>
                <a:rPr lang="en-US" sz="1300" dirty="0" smtClean="0">
                  <a:solidFill>
                    <a:srgbClr val="FF0000"/>
                  </a:solidFill>
                  <a:latin typeface="+mj-lt"/>
                </a:rPr>
                <a:t>58 cm/s</a:t>
              </a:r>
              <a:br>
                <a:rPr lang="en-US" sz="1300" dirty="0" smtClean="0">
                  <a:solidFill>
                    <a:srgbClr val="FF0000"/>
                  </a:solidFill>
                  <a:latin typeface="+mj-lt"/>
                </a:rPr>
              </a:br>
              <a:r>
                <a:rPr lang="en-US" sz="1300" dirty="0" smtClean="0">
                  <a:solidFill>
                    <a:srgbClr val="FF0000"/>
                  </a:solidFill>
                  <a:latin typeface="+mj-lt"/>
                </a:rPr>
                <a:t>2.4 mL/min</a:t>
              </a:r>
              <a:endParaRPr lang="en-US" sz="1300" dirty="0">
                <a:latin typeface="+mj-lt"/>
              </a:endParaRPr>
            </a:p>
          </p:txBody>
        </p:sp>
        <p:sp>
          <p:nvSpPr>
            <p:cNvPr id="30" name="Line 78"/>
            <p:cNvSpPr>
              <a:spLocks noChangeShapeType="1"/>
            </p:cNvSpPr>
            <p:nvPr/>
          </p:nvSpPr>
          <p:spPr bwMode="auto">
            <a:xfrm>
              <a:off x="5320396" y="4791284"/>
              <a:ext cx="171733" cy="0"/>
            </a:xfrm>
            <a:prstGeom prst="line">
              <a:avLst/>
            </a:prstGeom>
            <a:noFill/>
            <a:ln w="31234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" name="Text Box 70"/>
            <p:cNvSpPr txBox="1">
              <a:spLocks noChangeArrowheads="1"/>
            </p:cNvSpPr>
            <p:nvPr/>
          </p:nvSpPr>
          <p:spPr bwMode="auto">
            <a:xfrm>
              <a:off x="7490780" y="2084825"/>
              <a:ext cx="960125" cy="39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4032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09575" algn="l" defTabSz="4032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0738" algn="l" defTabSz="4032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30313" algn="l" defTabSz="4032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41475" algn="l" defTabSz="4032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0986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558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130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702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buClr>
                  <a:srgbClr val="104160"/>
                </a:buClr>
                <a:buSzPct val="90000"/>
                <a:buFont typeface="Monotype Sorts" pitchFamily="2" charset="2"/>
                <a:buNone/>
              </a:pPr>
              <a:r>
                <a:rPr lang="en-US" sz="1300" dirty="0" smtClean="0">
                  <a:solidFill>
                    <a:srgbClr val="0000FF"/>
                  </a:solidFill>
                  <a:latin typeface="+mj-lt"/>
                </a:rPr>
                <a:t>Hydrogen</a:t>
              </a:r>
              <a:br>
                <a:rPr lang="en-US" sz="1300" dirty="0" smtClean="0">
                  <a:solidFill>
                    <a:srgbClr val="0000FF"/>
                  </a:solidFill>
                  <a:latin typeface="+mj-lt"/>
                </a:rPr>
              </a:br>
              <a:r>
                <a:rPr lang="en-US" sz="1300" dirty="0" smtClean="0">
                  <a:solidFill>
                    <a:srgbClr val="0000FF"/>
                  </a:solidFill>
                  <a:latin typeface="+mj-lt"/>
                </a:rPr>
                <a:t>58 cm/s</a:t>
              </a:r>
              <a:br>
                <a:rPr lang="en-US" sz="1300" dirty="0" smtClean="0">
                  <a:solidFill>
                    <a:srgbClr val="0000FF"/>
                  </a:solidFill>
                  <a:latin typeface="+mj-lt"/>
                </a:rPr>
              </a:br>
              <a:r>
                <a:rPr lang="en-US" sz="1300" dirty="0" smtClean="0">
                  <a:solidFill>
                    <a:srgbClr val="0000FF"/>
                  </a:solidFill>
                  <a:latin typeface="+mj-lt"/>
                </a:rPr>
                <a:t>1.7 mL/min</a:t>
              </a:r>
              <a:endParaRPr lang="en-US" sz="1300" dirty="0">
                <a:latin typeface="+mj-lt"/>
              </a:endParaRPr>
            </a:p>
          </p:txBody>
        </p:sp>
        <p:sp>
          <p:nvSpPr>
            <p:cNvPr id="29" name="Text Box 77"/>
            <p:cNvSpPr txBox="1">
              <a:spLocks noChangeArrowheads="1"/>
            </p:cNvSpPr>
            <p:nvPr/>
          </p:nvSpPr>
          <p:spPr bwMode="auto">
            <a:xfrm>
              <a:off x="7594803" y="4706884"/>
              <a:ext cx="772077" cy="191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4032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09575" algn="l" defTabSz="4032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0738" algn="l" defTabSz="4032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30313" algn="l" defTabSz="4032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41475" algn="l" defTabSz="4032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0986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558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130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70275" defTabSz="403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buClr>
                  <a:srgbClr val="104160"/>
                </a:buClr>
                <a:buSzPct val="90000"/>
                <a:buFont typeface="Monotype Sorts" pitchFamily="2" charset="2"/>
                <a:buNone/>
              </a:pPr>
              <a:r>
                <a:rPr lang="en-US" sz="1300" dirty="0">
                  <a:solidFill>
                    <a:srgbClr val="0000FF"/>
                  </a:solidFill>
                  <a:latin typeface="+mj-lt"/>
                </a:rPr>
                <a:t>R = 1.37</a:t>
              </a:r>
              <a:endParaRPr lang="en-US" sz="2200" dirty="0">
                <a:latin typeface="+mj-lt"/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7783131" y="2719219"/>
              <a:ext cx="395420" cy="1897694"/>
              <a:chOff x="7073816" y="2544475"/>
              <a:chExt cx="395420" cy="1943747"/>
            </a:xfrm>
          </p:grpSpPr>
          <p:sp>
            <p:nvSpPr>
              <p:cNvPr id="31" name="Line 79"/>
              <p:cNvSpPr>
                <a:spLocks noChangeShapeType="1"/>
              </p:cNvSpPr>
              <p:nvPr/>
            </p:nvSpPr>
            <p:spPr bwMode="auto">
              <a:xfrm>
                <a:off x="7073816" y="4483987"/>
                <a:ext cx="151529" cy="0"/>
              </a:xfrm>
              <a:prstGeom prst="line">
                <a:avLst/>
              </a:prstGeom>
              <a:noFill/>
              <a:ln w="31234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2" name="Line 80"/>
              <p:cNvSpPr>
                <a:spLocks noChangeShapeType="1"/>
              </p:cNvSpPr>
              <p:nvPr/>
            </p:nvSpPr>
            <p:spPr bwMode="auto">
              <a:xfrm flipV="1">
                <a:off x="7272969" y="2544475"/>
                <a:ext cx="18761" cy="1630375"/>
              </a:xfrm>
              <a:prstGeom prst="line">
                <a:avLst/>
              </a:prstGeom>
              <a:noFill/>
              <a:ln w="31234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3" name="Freeform 81"/>
              <p:cNvSpPr>
                <a:spLocks/>
              </p:cNvSpPr>
              <p:nvPr/>
            </p:nvSpPr>
            <p:spPr bwMode="auto">
              <a:xfrm>
                <a:off x="7288844" y="2545887"/>
                <a:ext cx="180392" cy="1931042"/>
              </a:xfrm>
              <a:custGeom>
                <a:avLst/>
                <a:gdLst>
                  <a:gd name="T0" fmla="*/ 0 w 125"/>
                  <a:gd name="T1" fmla="*/ 0 h 1368"/>
                  <a:gd name="T2" fmla="*/ 38 w 125"/>
                  <a:gd name="T3" fmla="*/ 1367 h 1368"/>
                  <a:gd name="T4" fmla="*/ 124 w 125"/>
                  <a:gd name="T5" fmla="*/ 1367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" h="1368">
                    <a:moveTo>
                      <a:pt x="0" y="0"/>
                    </a:moveTo>
                    <a:lnTo>
                      <a:pt x="38" y="1367"/>
                    </a:lnTo>
                    <a:lnTo>
                      <a:pt x="124" y="1367"/>
                    </a:lnTo>
                  </a:path>
                </a:pathLst>
              </a:custGeom>
              <a:noFill/>
              <a:ln w="31234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4" name="Freeform 82"/>
              <p:cNvSpPr>
                <a:spLocks/>
              </p:cNvSpPr>
              <p:nvPr/>
            </p:nvSpPr>
            <p:spPr bwMode="auto">
              <a:xfrm>
                <a:off x="7218130" y="3800782"/>
                <a:ext cx="38965" cy="687440"/>
              </a:xfrm>
              <a:custGeom>
                <a:avLst/>
                <a:gdLst>
                  <a:gd name="T0" fmla="*/ 26 w 27"/>
                  <a:gd name="T1" fmla="*/ 343 h 487"/>
                  <a:gd name="T2" fmla="*/ 12 w 27"/>
                  <a:gd name="T3" fmla="*/ 0 h 487"/>
                  <a:gd name="T4" fmla="*/ 0 w 27"/>
                  <a:gd name="T5" fmla="*/ 486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487">
                    <a:moveTo>
                      <a:pt x="26" y="343"/>
                    </a:moveTo>
                    <a:lnTo>
                      <a:pt x="12" y="0"/>
                    </a:lnTo>
                    <a:lnTo>
                      <a:pt x="0" y="486"/>
                    </a:lnTo>
                  </a:path>
                </a:pathLst>
              </a:custGeom>
              <a:noFill/>
              <a:ln w="31234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5" name="Line 83"/>
              <p:cNvSpPr>
                <a:spLocks noChangeShapeType="1"/>
              </p:cNvSpPr>
              <p:nvPr/>
            </p:nvSpPr>
            <p:spPr bwMode="auto">
              <a:xfrm>
                <a:off x="7264310" y="4159323"/>
                <a:ext cx="0" cy="244203"/>
              </a:xfrm>
              <a:prstGeom prst="line">
                <a:avLst/>
              </a:prstGeom>
              <a:noFill/>
              <a:ln w="31234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sp>
        <p:nvSpPr>
          <p:cNvPr id="3" name="Oval 2"/>
          <p:cNvSpPr/>
          <p:nvPr/>
        </p:nvSpPr>
        <p:spPr>
          <a:xfrm>
            <a:off x="1115550" y="2996743"/>
            <a:ext cx="432941" cy="43225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1500" y="3397686"/>
            <a:ext cx="3239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Similar efficiency at 20 to 30 cm/s</a:t>
            </a:r>
            <a:endParaRPr 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7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Carrier Gas Decision Tree</a:t>
            </a:r>
          </a:p>
          <a:p>
            <a:pPr lvl="1"/>
            <a:r>
              <a:rPr lang="en-US" dirty="0" smtClean="0"/>
              <a:t>Decision making guide to fit your carrier gas requirements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Helium Conservation</a:t>
            </a:r>
          </a:p>
          <a:p>
            <a:pPr lvl="1"/>
            <a:r>
              <a:rPr lang="en-US" dirty="0" smtClean="0"/>
              <a:t>Smarter helium use with new hardware/software tools</a:t>
            </a:r>
          </a:p>
          <a:p>
            <a:pPr lvl="1"/>
            <a:r>
              <a:rPr lang="en-US" dirty="0" smtClean="0"/>
              <a:t>No need to revalidate existing GC methods</a:t>
            </a:r>
          </a:p>
          <a:p>
            <a:pPr lvl="1"/>
            <a:endParaRPr lang="en-US" dirty="0"/>
          </a:p>
          <a:p>
            <a:r>
              <a:rPr lang="en-US" dirty="0" smtClean="0"/>
              <a:t>Migrating Existing Helium GC Methods to H</a:t>
            </a:r>
            <a:r>
              <a:rPr lang="en-US" baseline="-25000" dirty="0" smtClean="0"/>
              <a:t>2</a:t>
            </a:r>
            <a:r>
              <a:rPr lang="en-US" dirty="0" smtClean="0"/>
              <a:t> and N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 smtClean="0"/>
              <a:t>Best practices for obtaining the same results and minimizing method revalidation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88BC9FD-A075-44A9-8EFD-DD624A2B8D2A}" type="datetime4">
              <a:rPr lang="en-US" smtClean="0"/>
              <a:t>May 21, 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EC66B-EF27-4603-8557-B6CFD2D7773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28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381105" y="4192602"/>
            <a:ext cx="263151" cy="13330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Many Helium GC Have Excess Resolution</a:t>
            </a:r>
            <a:br>
              <a:rPr lang="en-US" sz="2400" dirty="0" smtClean="0"/>
            </a:br>
            <a:r>
              <a:rPr lang="en-US" sz="2000" dirty="0" smtClean="0">
                <a:solidFill>
                  <a:schemeClr val="accent2"/>
                </a:solidFill>
              </a:rPr>
              <a:t>EN14103 – GC Analysis of FAME content in biodiesel</a:t>
            </a:r>
            <a:endParaRPr lang="en-US" sz="2400" dirty="0">
              <a:solidFill>
                <a:schemeClr val="accent2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3181" y="1587341"/>
            <a:ext cx="8719294" cy="4107554"/>
            <a:chOff x="333181" y="1202755"/>
            <a:chExt cx="8719294" cy="4973289"/>
          </a:xfrm>
        </p:grpSpPr>
        <p:grpSp>
          <p:nvGrpSpPr>
            <p:cNvPr id="3020" name="Group 3019"/>
            <p:cNvGrpSpPr/>
            <p:nvPr/>
          </p:nvGrpSpPr>
          <p:grpSpPr>
            <a:xfrm>
              <a:off x="1098487" y="3488429"/>
              <a:ext cx="7953988" cy="206545"/>
              <a:chOff x="1135063" y="3749675"/>
              <a:chExt cx="7953988" cy="206545"/>
            </a:xfrm>
          </p:grpSpPr>
          <p:sp>
            <p:nvSpPr>
              <p:cNvPr id="2813" name="Rectangle 777"/>
              <p:cNvSpPr>
                <a:spLocks noChangeArrowheads="1"/>
              </p:cNvSpPr>
              <p:nvPr/>
            </p:nvSpPr>
            <p:spPr bwMode="auto">
              <a:xfrm>
                <a:off x="8861425" y="3751264"/>
                <a:ext cx="227626" cy="2049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min</a:t>
                </a: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817" name="Rectangle 781"/>
              <p:cNvSpPr>
                <a:spLocks noChangeArrowheads="1"/>
              </p:cNvSpPr>
              <p:nvPr/>
            </p:nvSpPr>
            <p:spPr bwMode="auto">
              <a:xfrm>
                <a:off x="1135063" y="3749675"/>
                <a:ext cx="157094" cy="204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16</a:t>
                </a: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823" name="Rectangle 786"/>
              <p:cNvSpPr>
                <a:spLocks noChangeArrowheads="1"/>
              </p:cNvSpPr>
              <p:nvPr/>
            </p:nvSpPr>
            <p:spPr bwMode="auto">
              <a:xfrm>
                <a:off x="2173288" y="3749675"/>
                <a:ext cx="157094" cy="204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18</a:t>
                </a: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828" name="Rectangle 791"/>
              <p:cNvSpPr>
                <a:spLocks noChangeArrowheads="1"/>
              </p:cNvSpPr>
              <p:nvPr/>
            </p:nvSpPr>
            <p:spPr bwMode="auto">
              <a:xfrm>
                <a:off x="3213100" y="3749675"/>
                <a:ext cx="157094" cy="204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20</a:t>
                </a: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833" name="Rectangle 796"/>
              <p:cNvSpPr>
                <a:spLocks noChangeArrowheads="1"/>
              </p:cNvSpPr>
              <p:nvPr/>
            </p:nvSpPr>
            <p:spPr bwMode="auto">
              <a:xfrm>
                <a:off x="4252913" y="3749675"/>
                <a:ext cx="157094" cy="204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22</a:t>
                </a: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838" name="Rectangle 801"/>
              <p:cNvSpPr>
                <a:spLocks noChangeArrowheads="1"/>
              </p:cNvSpPr>
              <p:nvPr/>
            </p:nvSpPr>
            <p:spPr bwMode="auto">
              <a:xfrm>
                <a:off x="5291138" y="3749675"/>
                <a:ext cx="157094" cy="204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24</a:t>
                </a: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843" name="Rectangle 806"/>
              <p:cNvSpPr>
                <a:spLocks noChangeArrowheads="1"/>
              </p:cNvSpPr>
              <p:nvPr/>
            </p:nvSpPr>
            <p:spPr bwMode="auto">
              <a:xfrm>
                <a:off x="6330950" y="3749675"/>
                <a:ext cx="157094" cy="204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26</a:t>
                </a: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848" name="Rectangle 811"/>
              <p:cNvSpPr>
                <a:spLocks noChangeArrowheads="1"/>
              </p:cNvSpPr>
              <p:nvPr/>
            </p:nvSpPr>
            <p:spPr bwMode="auto">
              <a:xfrm>
                <a:off x="7369175" y="3749675"/>
                <a:ext cx="157094" cy="204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28</a:t>
                </a: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853" name="Rectangle 816"/>
              <p:cNvSpPr>
                <a:spLocks noChangeArrowheads="1"/>
              </p:cNvSpPr>
              <p:nvPr/>
            </p:nvSpPr>
            <p:spPr bwMode="auto">
              <a:xfrm>
                <a:off x="8408988" y="3749675"/>
                <a:ext cx="157094" cy="204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30</a:t>
                </a: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2857" name="Rectangle 820"/>
            <p:cNvSpPr>
              <a:spLocks noChangeArrowheads="1"/>
            </p:cNvSpPr>
            <p:nvPr/>
          </p:nvSpPr>
          <p:spPr bwMode="auto">
            <a:xfrm>
              <a:off x="395698" y="1202755"/>
              <a:ext cx="173124" cy="204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pA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62" name="Rectangle 825"/>
            <p:cNvSpPr>
              <a:spLocks noChangeArrowheads="1"/>
            </p:cNvSpPr>
            <p:nvPr/>
          </p:nvSpPr>
          <p:spPr bwMode="auto">
            <a:xfrm>
              <a:off x="411728" y="3106358"/>
              <a:ext cx="157094" cy="204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20</a:t>
              </a: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67" name="Rectangle 830"/>
            <p:cNvSpPr>
              <a:spLocks noChangeArrowheads="1"/>
            </p:cNvSpPr>
            <p:nvPr/>
          </p:nvSpPr>
          <p:spPr bwMode="auto">
            <a:xfrm>
              <a:off x="411728" y="2876171"/>
              <a:ext cx="157094" cy="204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40</a:t>
              </a: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72" name="Rectangle 835"/>
            <p:cNvSpPr>
              <a:spLocks noChangeArrowheads="1"/>
            </p:cNvSpPr>
            <p:nvPr/>
          </p:nvSpPr>
          <p:spPr bwMode="auto">
            <a:xfrm>
              <a:off x="411728" y="2645983"/>
              <a:ext cx="157094" cy="204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60</a:t>
              </a: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77" name="Rectangle 840"/>
            <p:cNvSpPr>
              <a:spLocks noChangeArrowheads="1"/>
            </p:cNvSpPr>
            <p:nvPr/>
          </p:nvSpPr>
          <p:spPr bwMode="auto">
            <a:xfrm>
              <a:off x="411728" y="2415797"/>
              <a:ext cx="157094" cy="204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80</a:t>
              </a: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82" name="Rectangle 845"/>
            <p:cNvSpPr>
              <a:spLocks noChangeArrowheads="1"/>
            </p:cNvSpPr>
            <p:nvPr/>
          </p:nvSpPr>
          <p:spPr bwMode="auto">
            <a:xfrm>
              <a:off x="333181" y="2185608"/>
              <a:ext cx="235641" cy="204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100</a:t>
              </a: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87" name="Rectangle 850"/>
            <p:cNvSpPr>
              <a:spLocks noChangeArrowheads="1"/>
            </p:cNvSpPr>
            <p:nvPr/>
          </p:nvSpPr>
          <p:spPr bwMode="auto">
            <a:xfrm>
              <a:off x="333181" y="1955421"/>
              <a:ext cx="235641" cy="204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120</a:t>
              </a: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92" name="Rectangle 855"/>
            <p:cNvSpPr>
              <a:spLocks noChangeArrowheads="1"/>
            </p:cNvSpPr>
            <p:nvPr/>
          </p:nvSpPr>
          <p:spPr bwMode="auto">
            <a:xfrm>
              <a:off x="333181" y="1725233"/>
              <a:ext cx="235641" cy="204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140</a:t>
              </a: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97" name="Rectangle 860"/>
            <p:cNvSpPr>
              <a:spLocks noChangeArrowheads="1"/>
            </p:cNvSpPr>
            <p:nvPr/>
          </p:nvSpPr>
          <p:spPr bwMode="auto">
            <a:xfrm>
              <a:off x="333181" y="1493458"/>
              <a:ext cx="235641" cy="204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160</a:t>
              </a: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grpSp>
          <p:nvGrpSpPr>
            <p:cNvPr id="3015" name="Group 3014"/>
            <p:cNvGrpSpPr/>
            <p:nvPr/>
          </p:nvGrpSpPr>
          <p:grpSpPr>
            <a:xfrm>
              <a:off x="614363" y="1312483"/>
              <a:ext cx="8358188" cy="2108201"/>
              <a:chOff x="614363" y="1524000"/>
              <a:chExt cx="8358188" cy="2108201"/>
            </a:xfrm>
          </p:grpSpPr>
          <p:grpSp>
            <p:nvGrpSpPr>
              <p:cNvPr id="3014" name="Group 3013"/>
              <p:cNvGrpSpPr/>
              <p:nvPr/>
            </p:nvGrpSpPr>
            <p:grpSpPr>
              <a:xfrm>
                <a:off x="658813" y="3579813"/>
                <a:ext cx="8313738" cy="52388"/>
                <a:chOff x="658813" y="3579813"/>
                <a:chExt cx="8313738" cy="52388"/>
              </a:xfrm>
            </p:grpSpPr>
            <p:sp>
              <p:nvSpPr>
                <p:cNvPr id="2812" name="Line 776"/>
                <p:cNvSpPr>
                  <a:spLocks noChangeShapeType="1"/>
                </p:cNvSpPr>
                <p:nvPr/>
              </p:nvSpPr>
              <p:spPr bwMode="auto">
                <a:xfrm>
                  <a:off x="658813" y="3579813"/>
                  <a:ext cx="831373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15" name="Line 779"/>
                <p:cNvSpPr>
                  <a:spLocks noChangeShapeType="1"/>
                </p:cNvSpPr>
                <p:nvPr/>
              </p:nvSpPr>
              <p:spPr bwMode="auto">
                <a:xfrm>
                  <a:off x="917575" y="3579813"/>
                  <a:ext cx="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16" name="Line 780"/>
                <p:cNvSpPr>
                  <a:spLocks noChangeShapeType="1"/>
                </p:cNvSpPr>
                <p:nvPr/>
              </p:nvSpPr>
              <p:spPr bwMode="auto">
                <a:xfrm>
                  <a:off x="1177925" y="3579813"/>
                  <a:ext cx="0" cy="523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18" name="Line 782"/>
                <p:cNvSpPr>
                  <a:spLocks noChangeShapeType="1"/>
                </p:cNvSpPr>
                <p:nvPr/>
              </p:nvSpPr>
              <p:spPr bwMode="auto">
                <a:xfrm>
                  <a:off x="1436688" y="3579813"/>
                  <a:ext cx="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20" name="Line 783"/>
                <p:cNvSpPr>
                  <a:spLocks noChangeShapeType="1"/>
                </p:cNvSpPr>
                <p:nvPr/>
              </p:nvSpPr>
              <p:spPr bwMode="auto">
                <a:xfrm>
                  <a:off x="1697038" y="3579813"/>
                  <a:ext cx="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21" name="Line 784"/>
                <p:cNvSpPr>
                  <a:spLocks noChangeShapeType="1"/>
                </p:cNvSpPr>
                <p:nvPr/>
              </p:nvSpPr>
              <p:spPr bwMode="auto">
                <a:xfrm>
                  <a:off x="1957388" y="3579813"/>
                  <a:ext cx="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22" name="Line 785"/>
                <p:cNvSpPr>
                  <a:spLocks noChangeShapeType="1"/>
                </p:cNvSpPr>
                <p:nvPr/>
              </p:nvSpPr>
              <p:spPr bwMode="auto">
                <a:xfrm>
                  <a:off x="2216150" y="3579813"/>
                  <a:ext cx="0" cy="523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24" name="Line 787"/>
                <p:cNvSpPr>
                  <a:spLocks noChangeShapeType="1"/>
                </p:cNvSpPr>
                <p:nvPr/>
              </p:nvSpPr>
              <p:spPr bwMode="auto">
                <a:xfrm>
                  <a:off x="2476500" y="3579813"/>
                  <a:ext cx="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25" name="Line 788"/>
                <p:cNvSpPr>
                  <a:spLocks noChangeShapeType="1"/>
                </p:cNvSpPr>
                <p:nvPr/>
              </p:nvSpPr>
              <p:spPr bwMode="auto">
                <a:xfrm>
                  <a:off x="2735263" y="3579813"/>
                  <a:ext cx="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26" name="Line 789"/>
                <p:cNvSpPr>
                  <a:spLocks noChangeShapeType="1"/>
                </p:cNvSpPr>
                <p:nvPr/>
              </p:nvSpPr>
              <p:spPr bwMode="auto">
                <a:xfrm>
                  <a:off x="2995613" y="3579813"/>
                  <a:ext cx="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27" name="Line 790"/>
                <p:cNvSpPr>
                  <a:spLocks noChangeShapeType="1"/>
                </p:cNvSpPr>
                <p:nvPr/>
              </p:nvSpPr>
              <p:spPr bwMode="auto">
                <a:xfrm>
                  <a:off x="3255963" y="3579813"/>
                  <a:ext cx="0" cy="523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29" name="Line 792"/>
                <p:cNvSpPr>
                  <a:spLocks noChangeShapeType="1"/>
                </p:cNvSpPr>
                <p:nvPr/>
              </p:nvSpPr>
              <p:spPr bwMode="auto">
                <a:xfrm>
                  <a:off x="3516313" y="3579813"/>
                  <a:ext cx="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30" name="Line 793"/>
                <p:cNvSpPr>
                  <a:spLocks noChangeShapeType="1"/>
                </p:cNvSpPr>
                <p:nvPr/>
              </p:nvSpPr>
              <p:spPr bwMode="auto">
                <a:xfrm>
                  <a:off x="3775075" y="3579813"/>
                  <a:ext cx="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31" name="Line 794"/>
                <p:cNvSpPr>
                  <a:spLocks noChangeShapeType="1"/>
                </p:cNvSpPr>
                <p:nvPr/>
              </p:nvSpPr>
              <p:spPr bwMode="auto">
                <a:xfrm>
                  <a:off x="4035425" y="3579813"/>
                  <a:ext cx="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32" name="Line 795"/>
                <p:cNvSpPr>
                  <a:spLocks noChangeShapeType="1"/>
                </p:cNvSpPr>
                <p:nvPr/>
              </p:nvSpPr>
              <p:spPr bwMode="auto">
                <a:xfrm>
                  <a:off x="4295775" y="3579813"/>
                  <a:ext cx="0" cy="523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34" name="Line 797"/>
                <p:cNvSpPr>
                  <a:spLocks noChangeShapeType="1"/>
                </p:cNvSpPr>
                <p:nvPr/>
              </p:nvSpPr>
              <p:spPr bwMode="auto">
                <a:xfrm>
                  <a:off x="4554538" y="3579813"/>
                  <a:ext cx="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35" name="Line 798"/>
                <p:cNvSpPr>
                  <a:spLocks noChangeShapeType="1"/>
                </p:cNvSpPr>
                <p:nvPr/>
              </p:nvSpPr>
              <p:spPr bwMode="auto">
                <a:xfrm>
                  <a:off x="4814888" y="3579813"/>
                  <a:ext cx="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36" name="Line 799"/>
                <p:cNvSpPr>
                  <a:spLocks noChangeShapeType="1"/>
                </p:cNvSpPr>
                <p:nvPr/>
              </p:nvSpPr>
              <p:spPr bwMode="auto">
                <a:xfrm>
                  <a:off x="5073650" y="3579813"/>
                  <a:ext cx="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37" name="Line 800"/>
                <p:cNvSpPr>
                  <a:spLocks noChangeShapeType="1"/>
                </p:cNvSpPr>
                <p:nvPr/>
              </p:nvSpPr>
              <p:spPr bwMode="auto">
                <a:xfrm>
                  <a:off x="5334000" y="3579813"/>
                  <a:ext cx="0" cy="523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39" name="Line 802"/>
                <p:cNvSpPr>
                  <a:spLocks noChangeShapeType="1"/>
                </p:cNvSpPr>
                <p:nvPr/>
              </p:nvSpPr>
              <p:spPr bwMode="auto">
                <a:xfrm>
                  <a:off x="5594350" y="3579813"/>
                  <a:ext cx="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40" name="Line 803"/>
                <p:cNvSpPr>
                  <a:spLocks noChangeShapeType="1"/>
                </p:cNvSpPr>
                <p:nvPr/>
              </p:nvSpPr>
              <p:spPr bwMode="auto">
                <a:xfrm>
                  <a:off x="5854700" y="3579813"/>
                  <a:ext cx="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41" name="Line 804"/>
                <p:cNvSpPr>
                  <a:spLocks noChangeShapeType="1"/>
                </p:cNvSpPr>
                <p:nvPr/>
              </p:nvSpPr>
              <p:spPr bwMode="auto">
                <a:xfrm>
                  <a:off x="6113463" y="3579813"/>
                  <a:ext cx="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42" name="Line 805"/>
                <p:cNvSpPr>
                  <a:spLocks noChangeShapeType="1"/>
                </p:cNvSpPr>
                <p:nvPr/>
              </p:nvSpPr>
              <p:spPr bwMode="auto">
                <a:xfrm>
                  <a:off x="6373813" y="3579813"/>
                  <a:ext cx="0" cy="523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44" name="Line 807"/>
                <p:cNvSpPr>
                  <a:spLocks noChangeShapeType="1"/>
                </p:cNvSpPr>
                <p:nvPr/>
              </p:nvSpPr>
              <p:spPr bwMode="auto">
                <a:xfrm>
                  <a:off x="6634163" y="3579813"/>
                  <a:ext cx="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45" name="Line 808"/>
                <p:cNvSpPr>
                  <a:spLocks noChangeShapeType="1"/>
                </p:cNvSpPr>
                <p:nvPr/>
              </p:nvSpPr>
              <p:spPr bwMode="auto">
                <a:xfrm>
                  <a:off x="6892925" y="3579813"/>
                  <a:ext cx="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46" name="Line 809"/>
                <p:cNvSpPr>
                  <a:spLocks noChangeShapeType="1"/>
                </p:cNvSpPr>
                <p:nvPr/>
              </p:nvSpPr>
              <p:spPr bwMode="auto">
                <a:xfrm>
                  <a:off x="7153275" y="3579813"/>
                  <a:ext cx="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47" name="Line 810"/>
                <p:cNvSpPr>
                  <a:spLocks noChangeShapeType="1"/>
                </p:cNvSpPr>
                <p:nvPr/>
              </p:nvSpPr>
              <p:spPr bwMode="auto">
                <a:xfrm>
                  <a:off x="7412038" y="3579813"/>
                  <a:ext cx="0" cy="523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49" name="Line 812"/>
                <p:cNvSpPr>
                  <a:spLocks noChangeShapeType="1"/>
                </p:cNvSpPr>
                <p:nvPr/>
              </p:nvSpPr>
              <p:spPr bwMode="auto">
                <a:xfrm>
                  <a:off x="7672388" y="3579813"/>
                  <a:ext cx="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50" name="Line 813"/>
                <p:cNvSpPr>
                  <a:spLocks noChangeShapeType="1"/>
                </p:cNvSpPr>
                <p:nvPr/>
              </p:nvSpPr>
              <p:spPr bwMode="auto">
                <a:xfrm>
                  <a:off x="7932738" y="3579813"/>
                  <a:ext cx="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51" name="Line 814"/>
                <p:cNvSpPr>
                  <a:spLocks noChangeShapeType="1"/>
                </p:cNvSpPr>
                <p:nvPr/>
              </p:nvSpPr>
              <p:spPr bwMode="auto">
                <a:xfrm>
                  <a:off x="8193088" y="3579813"/>
                  <a:ext cx="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52" name="Line 815"/>
                <p:cNvSpPr>
                  <a:spLocks noChangeShapeType="1"/>
                </p:cNvSpPr>
                <p:nvPr/>
              </p:nvSpPr>
              <p:spPr bwMode="auto">
                <a:xfrm>
                  <a:off x="8451850" y="3579813"/>
                  <a:ext cx="0" cy="523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54" name="Line 817"/>
                <p:cNvSpPr>
                  <a:spLocks noChangeShapeType="1"/>
                </p:cNvSpPr>
                <p:nvPr/>
              </p:nvSpPr>
              <p:spPr bwMode="auto">
                <a:xfrm>
                  <a:off x="8712200" y="3579813"/>
                  <a:ext cx="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55" name="Line 818"/>
                <p:cNvSpPr>
                  <a:spLocks noChangeShapeType="1"/>
                </p:cNvSpPr>
                <p:nvPr/>
              </p:nvSpPr>
              <p:spPr bwMode="auto">
                <a:xfrm>
                  <a:off x="8972550" y="3579813"/>
                  <a:ext cx="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3013" name="Group 3012"/>
              <p:cNvGrpSpPr/>
              <p:nvPr/>
            </p:nvGrpSpPr>
            <p:grpSpPr>
              <a:xfrm>
                <a:off x="614363" y="1524000"/>
                <a:ext cx="44450" cy="2081213"/>
                <a:chOff x="614363" y="1524000"/>
                <a:chExt cx="44450" cy="2081213"/>
              </a:xfrm>
            </p:grpSpPr>
            <p:sp>
              <p:nvSpPr>
                <p:cNvPr id="2814" name="Line 778"/>
                <p:cNvSpPr>
                  <a:spLocks noChangeShapeType="1"/>
                </p:cNvSpPr>
                <p:nvPr/>
              </p:nvSpPr>
              <p:spPr bwMode="auto">
                <a:xfrm>
                  <a:off x="658813" y="3579813"/>
                  <a:ext cx="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56" name="Line 819"/>
                <p:cNvSpPr>
                  <a:spLocks noChangeShapeType="1"/>
                </p:cNvSpPr>
                <p:nvPr/>
              </p:nvSpPr>
              <p:spPr bwMode="auto">
                <a:xfrm flipV="1">
                  <a:off x="658813" y="1524000"/>
                  <a:ext cx="0" cy="20558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58" name="Line 821"/>
                <p:cNvSpPr>
                  <a:spLocks noChangeShapeType="1"/>
                </p:cNvSpPr>
                <p:nvPr/>
              </p:nvSpPr>
              <p:spPr bwMode="auto">
                <a:xfrm flipH="1">
                  <a:off x="636588" y="3541713"/>
                  <a:ext cx="22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59" name="Line 822"/>
                <p:cNvSpPr>
                  <a:spLocks noChangeShapeType="1"/>
                </p:cNvSpPr>
                <p:nvPr/>
              </p:nvSpPr>
              <p:spPr bwMode="auto">
                <a:xfrm flipH="1">
                  <a:off x="636588" y="3484563"/>
                  <a:ext cx="22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60" name="Line 823"/>
                <p:cNvSpPr>
                  <a:spLocks noChangeShapeType="1"/>
                </p:cNvSpPr>
                <p:nvPr/>
              </p:nvSpPr>
              <p:spPr bwMode="auto">
                <a:xfrm flipH="1">
                  <a:off x="636588" y="3425825"/>
                  <a:ext cx="22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61" name="Line 824"/>
                <p:cNvSpPr>
                  <a:spLocks noChangeShapeType="1"/>
                </p:cNvSpPr>
                <p:nvPr/>
              </p:nvSpPr>
              <p:spPr bwMode="auto">
                <a:xfrm flipH="1">
                  <a:off x="614363" y="3370263"/>
                  <a:ext cx="4445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63" name="Line 826"/>
                <p:cNvSpPr>
                  <a:spLocks noChangeShapeType="1"/>
                </p:cNvSpPr>
                <p:nvPr/>
              </p:nvSpPr>
              <p:spPr bwMode="auto">
                <a:xfrm flipH="1">
                  <a:off x="636588" y="3311525"/>
                  <a:ext cx="22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64" name="Line 827"/>
                <p:cNvSpPr>
                  <a:spLocks noChangeShapeType="1"/>
                </p:cNvSpPr>
                <p:nvPr/>
              </p:nvSpPr>
              <p:spPr bwMode="auto">
                <a:xfrm flipH="1">
                  <a:off x="636588" y="3252788"/>
                  <a:ext cx="22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65" name="Line 828"/>
                <p:cNvSpPr>
                  <a:spLocks noChangeShapeType="1"/>
                </p:cNvSpPr>
                <p:nvPr/>
              </p:nvSpPr>
              <p:spPr bwMode="auto">
                <a:xfrm flipH="1">
                  <a:off x="636588" y="3197225"/>
                  <a:ext cx="22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66" name="Line 829"/>
                <p:cNvSpPr>
                  <a:spLocks noChangeShapeType="1"/>
                </p:cNvSpPr>
                <p:nvPr/>
              </p:nvSpPr>
              <p:spPr bwMode="auto">
                <a:xfrm flipH="1">
                  <a:off x="614363" y="3138488"/>
                  <a:ext cx="4445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68" name="Line 831"/>
                <p:cNvSpPr>
                  <a:spLocks noChangeShapeType="1"/>
                </p:cNvSpPr>
                <p:nvPr/>
              </p:nvSpPr>
              <p:spPr bwMode="auto">
                <a:xfrm flipH="1">
                  <a:off x="636588" y="3081338"/>
                  <a:ext cx="22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69" name="Line 832"/>
                <p:cNvSpPr>
                  <a:spLocks noChangeShapeType="1"/>
                </p:cNvSpPr>
                <p:nvPr/>
              </p:nvSpPr>
              <p:spPr bwMode="auto">
                <a:xfrm flipH="1">
                  <a:off x="636588" y="3024188"/>
                  <a:ext cx="22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70" name="Line 833"/>
                <p:cNvSpPr>
                  <a:spLocks noChangeShapeType="1"/>
                </p:cNvSpPr>
                <p:nvPr/>
              </p:nvSpPr>
              <p:spPr bwMode="auto">
                <a:xfrm flipH="1">
                  <a:off x="636588" y="2967038"/>
                  <a:ext cx="22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71" name="Line 834"/>
                <p:cNvSpPr>
                  <a:spLocks noChangeShapeType="1"/>
                </p:cNvSpPr>
                <p:nvPr/>
              </p:nvSpPr>
              <p:spPr bwMode="auto">
                <a:xfrm flipH="1">
                  <a:off x="614363" y="2908300"/>
                  <a:ext cx="4445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73" name="Line 836"/>
                <p:cNvSpPr>
                  <a:spLocks noChangeShapeType="1"/>
                </p:cNvSpPr>
                <p:nvPr/>
              </p:nvSpPr>
              <p:spPr bwMode="auto">
                <a:xfrm flipH="1">
                  <a:off x="636588" y="2851150"/>
                  <a:ext cx="22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74" name="Line 837"/>
                <p:cNvSpPr>
                  <a:spLocks noChangeShapeType="1"/>
                </p:cNvSpPr>
                <p:nvPr/>
              </p:nvSpPr>
              <p:spPr bwMode="auto">
                <a:xfrm flipH="1">
                  <a:off x="636588" y="2794000"/>
                  <a:ext cx="22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75" name="Line 838"/>
                <p:cNvSpPr>
                  <a:spLocks noChangeShapeType="1"/>
                </p:cNvSpPr>
                <p:nvPr/>
              </p:nvSpPr>
              <p:spPr bwMode="auto">
                <a:xfrm flipH="1">
                  <a:off x="636588" y="2735263"/>
                  <a:ext cx="22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76" name="Line 839"/>
                <p:cNvSpPr>
                  <a:spLocks noChangeShapeType="1"/>
                </p:cNvSpPr>
                <p:nvPr/>
              </p:nvSpPr>
              <p:spPr bwMode="auto">
                <a:xfrm flipH="1">
                  <a:off x="614363" y="2678113"/>
                  <a:ext cx="4445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78" name="Line 841"/>
                <p:cNvSpPr>
                  <a:spLocks noChangeShapeType="1"/>
                </p:cNvSpPr>
                <p:nvPr/>
              </p:nvSpPr>
              <p:spPr bwMode="auto">
                <a:xfrm flipH="1">
                  <a:off x="636588" y="2620963"/>
                  <a:ext cx="22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79" name="Line 842"/>
                <p:cNvSpPr>
                  <a:spLocks noChangeShapeType="1"/>
                </p:cNvSpPr>
                <p:nvPr/>
              </p:nvSpPr>
              <p:spPr bwMode="auto">
                <a:xfrm flipH="1">
                  <a:off x="636588" y="2562225"/>
                  <a:ext cx="22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80" name="Line 843"/>
                <p:cNvSpPr>
                  <a:spLocks noChangeShapeType="1"/>
                </p:cNvSpPr>
                <p:nvPr/>
              </p:nvSpPr>
              <p:spPr bwMode="auto">
                <a:xfrm flipH="1">
                  <a:off x="636588" y="2505075"/>
                  <a:ext cx="22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81" name="Line 844"/>
                <p:cNvSpPr>
                  <a:spLocks noChangeShapeType="1"/>
                </p:cNvSpPr>
                <p:nvPr/>
              </p:nvSpPr>
              <p:spPr bwMode="auto">
                <a:xfrm flipH="1">
                  <a:off x="614363" y="2447925"/>
                  <a:ext cx="4445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83" name="Line 846"/>
                <p:cNvSpPr>
                  <a:spLocks noChangeShapeType="1"/>
                </p:cNvSpPr>
                <p:nvPr/>
              </p:nvSpPr>
              <p:spPr bwMode="auto">
                <a:xfrm flipH="1">
                  <a:off x="636588" y="2390775"/>
                  <a:ext cx="22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84" name="Line 847"/>
                <p:cNvSpPr>
                  <a:spLocks noChangeShapeType="1"/>
                </p:cNvSpPr>
                <p:nvPr/>
              </p:nvSpPr>
              <p:spPr bwMode="auto">
                <a:xfrm flipH="1">
                  <a:off x="636588" y="2332038"/>
                  <a:ext cx="22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85" name="Line 848"/>
                <p:cNvSpPr>
                  <a:spLocks noChangeShapeType="1"/>
                </p:cNvSpPr>
                <p:nvPr/>
              </p:nvSpPr>
              <p:spPr bwMode="auto">
                <a:xfrm flipH="1">
                  <a:off x="636588" y="2276475"/>
                  <a:ext cx="22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86" name="Line 849"/>
                <p:cNvSpPr>
                  <a:spLocks noChangeShapeType="1"/>
                </p:cNvSpPr>
                <p:nvPr/>
              </p:nvSpPr>
              <p:spPr bwMode="auto">
                <a:xfrm flipH="1">
                  <a:off x="614363" y="2217738"/>
                  <a:ext cx="4445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88" name="Line 851"/>
                <p:cNvSpPr>
                  <a:spLocks noChangeShapeType="1"/>
                </p:cNvSpPr>
                <p:nvPr/>
              </p:nvSpPr>
              <p:spPr bwMode="auto">
                <a:xfrm flipH="1">
                  <a:off x="636588" y="2159000"/>
                  <a:ext cx="22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89" name="Line 852"/>
                <p:cNvSpPr>
                  <a:spLocks noChangeShapeType="1"/>
                </p:cNvSpPr>
                <p:nvPr/>
              </p:nvSpPr>
              <p:spPr bwMode="auto">
                <a:xfrm flipH="1">
                  <a:off x="636588" y="2103438"/>
                  <a:ext cx="22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90" name="Line 853"/>
                <p:cNvSpPr>
                  <a:spLocks noChangeShapeType="1"/>
                </p:cNvSpPr>
                <p:nvPr/>
              </p:nvSpPr>
              <p:spPr bwMode="auto">
                <a:xfrm flipH="1">
                  <a:off x="636588" y="2044700"/>
                  <a:ext cx="22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91" name="Line 854"/>
                <p:cNvSpPr>
                  <a:spLocks noChangeShapeType="1"/>
                </p:cNvSpPr>
                <p:nvPr/>
              </p:nvSpPr>
              <p:spPr bwMode="auto">
                <a:xfrm flipH="1">
                  <a:off x="614363" y="1987550"/>
                  <a:ext cx="4445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93" name="Line 856"/>
                <p:cNvSpPr>
                  <a:spLocks noChangeShapeType="1"/>
                </p:cNvSpPr>
                <p:nvPr/>
              </p:nvSpPr>
              <p:spPr bwMode="auto">
                <a:xfrm flipH="1">
                  <a:off x="636588" y="1930400"/>
                  <a:ext cx="22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94" name="Line 857"/>
                <p:cNvSpPr>
                  <a:spLocks noChangeShapeType="1"/>
                </p:cNvSpPr>
                <p:nvPr/>
              </p:nvSpPr>
              <p:spPr bwMode="auto">
                <a:xfrm flipH="1">
                  <a:off x="636588" y="1871663"/>
                  <a:ext cx="22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95" name="Line 858"/>
                <p:cNvSpPr>
                  <a:spLocks noChangeShapeType="1"/>
                </p:cNvSpPr>
                <p:nvPr/>
              </p:nvSpPr>
              <p:spPr bwMode="auto">
                <a:xfrm flipH="1">
                  <a:off x="636588" y="1814513"/>
                  <a:ext cx="22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96" name="Line 859"/>
                <p:cNvSpPr>
                  <a:spLocks noChangeShapeType="1"/>
                </p:cNvSpPr>
                <p:nvPr/>
              </p:nvSpPr>
              <p:spPr bwMode="auto">
                <a:xfrm flipH="1">
                  <a:off x="614363" y="1757363"/>
                  <a:ext cx="4445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98" name="Line 861"/>
                <p:cNvSpPr>
                  <a:spLocks noChangeShapeType="1"/>
                </p:cNvSpPr>
                <p:nvPr/>
              </p:nvSpPr>
              <p:spPr bwMode="auto">
                <a:xfrm flipH="1">
                  <a:off x="636588" y="1700213"/>
                  <a:ext cx="22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99" name="Line 862"/>
                <p:cNvSpPr>
                  <a:spLocks noChangeShapeType="1"/>
                </p:cNvSpPr>
                <p:nvPr/>
              </p:nvSpPr>
              <p:spPr bwMode="auto">
                <a:xfrm flipH="1">
                  <a:off x="636588" y="1641475"/>
                  <a:ext cx="22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00" name="Line 863"/>
                <p:cNvSpPr>
                  <a:spLocks noChangeShapeType="1"/>
                </p:cNvSpPr>
                <p:nvPr/>
              </p:nvSpPr>
              <p:spPr bwMode="auto">
                <a:xfrm flipH="1">
                  <a:off x="636588" y="1584325"/>
                  <a:ext cx="22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01" name="Line 864"/>
                <p:cNvSpPr>
                  <a:spLocks noChangeShapeType="1"/>
                </p:cNvSpPr>
                <p:nvPr/>
              </p:nvSpPr>
              <p:spPr bwMode="auto">
                <a:xfrm flipH="1">
                  <a:off x="614363" y="1527175"/>
                  <a:ext cx="4445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</p:grpSp>
        <p:grpSp>
          <p:nvGrpSpPr>
            <p:cNvPr id="3016" name="Group 3015"/>
            <p:cNvGrpSpPr/>
            <p:nvPr/>
          </p:nvGrpSpPr>
          <p:grpSpPr>
            <a:xfrm>
              <a:off x="658813" y="1404558"/>
              <a:ext cx="8312150" cy="1870076"/>
              <a:chOff x="658813" y="1616075"/>
              <a:chExt cx="8312150" cy="1870076"/>
            </a:xfrm>
          </p:grpSpPr>
          <p:sp>
            <p:nvSpPr>
              <p:cNvPr id="2902" name="Freeform 865"/>
              <p:cNvSpPr>
                <a:spLocks/>
              </p:cNvSpPr>
              <p:nvPr/>
            </p:nvSpPr>
            <p:spPr bwMode="auto">
              <a:xfrm>
                <a:off x="658813" y="3486150"/>
                <a:ext cx="430213" cy="0"/>
              </a:xfrm>
              <a:custGeom>
                <a:avLst/>
                <a:gdLst>
                  <a:gd name="T0" fmla="*/ 3 w 271"/>
                  <a:gd name="T1" fmla="*/ 8 w 271"/>
                  <a:gd name="T2" fmla="*/ 12 w 271"/>
                  <a:gd name="T3" fmla="*/ 16 w 271"/>
                  <a:gd name="T4" fmla="*/ 21 w 271"/>
                  <a:gd name="T5" fmla="*/ 25 w 271"/>
                  <a:gd name="T6" fmla="*/ 29 w 271"/>
                  <a:gd name="T7" fmla="*/ 33 w 271"/>
                  <a:gd name="T8" fmla="*/ 38 w 271"/>
                  <a:gd name="T9" fmla="*/ 42 w 271"/>
                  <a:gd name="T10" fmla="*/ 47 w 271"/>
                  <a:gd name="T11" fmla="*/ 51 w 271"/>
                  <a:gd name="T12" fmla="*/ 55 w 271"/>
                  <a:gd name="T13" fmla="*/ 60 w 271"/>
                  <a:gd name="T14" fmla="*/ 64 w 271"/>
                  <a:gd name="T15" fmla="*/ 69 w 271"/>
                  <a:gd name="T16" fmla="*/ 73 w 271"/>
                  <a:gd name="T17" fmla="*/ 77 w 271"/>
                  <a:gd name="T18" fmla="*/ 82 w 271"/>
                  <a:gd name="T19" fmla="*/ 86 w 271"/>
                  <a:gd name="T20" fmla="*/ 91 w 271"/>
                  <a:gd name="T21" fmla="*/ 95 w 271"/>
                  <a:gd name="T22" fmla="*/ 99 w 271"/>
                  <a:gd name="T23" fmla="*/ 104 w 271"/>
                  <a:gd name="T24" fmla="*/ 108 w 271"/>
                  <a:gd name="T25" fmla="*/ 113 w 271"/>
                  <a:gd name="T26" fmla="*/ 116 w 271"/>
                  <a:gd name="T27" fmla="*/ 121 w 271"/>
                  <a:gd name="T28" fmla="*/ 125 w 271"/>
                  <a:gd name="T29" fmla="*/ 129 w 271"/>
                  <a:gd name="T30" fmla="*/ 134 w 271"/>
                  <a:gd name="T31" fmla="*/ 138 w 271"/>
                  <a:gd name="T32" fmla="*/ 143 w 271"/>
                  <a:gd name="T33" fmla="*/ 147 w 271"/>
                  <a:gd name="T34" fmla="*/ 151 w 271"/>
                  <a:gd name="T35" fmla="*/ 156 w 271"/>
                  <a:gd name="T36" fmla="*/ 160 w 271"/>
                  <a:gd name="T37" fmla="*/ 165 w 271"/>
                  <a:gd name="T38" fmla="*/ 169 w 271"/>
                  <a:gd name="T39" fmla="*/ 173 w 271"/>
                  <a:gd name="T40" fmla="*/ 178 w 271"/>
                  <a:gd name="T41" fmla="*/ 182 w 271"/>
                  <a:gd name="T42" fmla="*/ 187 w 271"/>
                  <a:gd name="T43" fmla="*/ 191 w 271"/>
                  <a:gd name="T44" fmla="*/ 195 w 271"/>
                  <a:gd name="T45" fmla="*/ 200 w 271"/>
                  <a:gd name="T46" fmla="*/ 204 w 271"/>
                  <a:gd name="T47" fmla="*/ 208 w 271"/>
                  <a:gd name="T48" fmla="*/ 212 w 271"/>
                  <a:gd name="T49" fmla="*/ 217 w 271"/>
                  <a:gd name="T50" fmla="*/ 221 w 271"/>
                  <a:gd name="T51" fmla="*/ 225 w 271"/>
                  <a:gd name="T52" fmla="*/ 230 w 271"/>
                  <a:gd name="T53" fmla="*/ 234 w 271"/>
                  <a:gd name="T54" fmla="*/ 239 w 271"/>
                  <a:gd name="T55" fmla="*/ 243 w 271"/>
                  <a:gd name="T56" fmla="*/ 247 w 271"/>
                  <a:gd name="T57" fmla="*/ 252 w 271"/>
                  <a:gd name="T58" fmla="*/ 256 w 271"/>
                  <a:gd name="T59" fmla="*/ 261 w 271"/>
                  <a:gd name="T60" fmla="*/ 265 w 271"/>
                  <a:gd name="T61" fmla="*/ 269 w 27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  <a:cxn ang="0">
                    <a:pos x="T52" y="0"/>
                  </a:cxn>
                  <a:cxn ang="0">
                    <a:pos x="T53" y="0"/>
                  </a:cxn>
                  <a:cxn ang="0">
                    <a:pos x="T54" y="0"/>
                  </a:cxn>
                  <a:cxn ang="0">
                    <a:pos x="T55" y="0"/>
                  </a:cxn>
                  <a:cxn ang="0">
                    <a:pos x="T56" y="0"/>
                  </a:cxn>
                  <a:cxn ang="0">
                    <a:pos x="T57" y="0"/>
                  </a:cxn>
                  <a:cxn ang="0">
                    <a:pos x="T58" y="0"/>
                  </a:cxn>
                  <a:cxn ang="0">
                    <a:pos x="T59" y="0"/>
                  </a:cxn>
                  <a:cxn ang="0">
                    <a:pos x="T60" y="0"/>
                  </a:cxn>
                  <a:cxn ang="0">
                    <a:pos x="T61" y="0"/>
                  </a:cxn>
                </a:cxnLst>
                <a:rect l="0" t="0" r="r" b="b"/>
                <a:pathLst>
                  <a:path w="27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4" y="0"/>
                    </a:lnTo>
                    <a:lnTo>
                      <a:pt x="65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7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70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2" y="0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5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1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3" y="0"/>
                    </a:lnTo>
                    <a:lnTo>
                      <a:pt x="84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6" y="0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90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2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4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98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100" y="0"/>
                    </a:lnTo>
                    <a:lnTo>
                      <a:pt x="101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3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5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9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1" y="0"/>
                    </a:lnTo>
                    <a:lnTo>
                      <a:pt x="112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15" y="0"/>
                    </a:lnTo>
                    <a:lnTo>
                      <a:pt x="115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17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19" y="0"/>
                    </a:lnTo>
                    <a:lnTo>
                      <a:pt x="120" y="0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22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5" y="0"/>
                    </a:lnTo>
                    <a:lnTo>
                      <a:pt x="125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8" y="0"/>
                    </a:lnTo>
                    <a:lnTo>
                      <a:pt x="129" y="0"/>
                    </a:lnTo>
                    <a:lnTo>
                      <a:pt x="129" y="0"/>
                    </a:lnTo>
                    <a:lnTo>
                      <a:pt x="129" y="0"/>
                    </a:lnTo>
                    <a:lnTo>
                      <a:pt x="130" y="0"/>
                    </a:lnTo>
                    <a:lnTo>
                      <a:pt x="131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33" y="0"/>
                    </a:lnTo>
                    <a:lnTo>
                      <a:pt x="134" y="0"/>
                    </a:lnTo>
                    <a:lnTo>
                      <a:pt x="134" y="0"/>
                    </a:lnTo>
                    <a:lnTo>
                      <a:pt x="135" y="0"/>
                    </a:lnTo>
                    <a:lnTo>
                      <a:pt x="135" y="0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37" y="0"/>
                    </a:lnTo>
                    <a:lnTo>
                      <a:pt x="137" y="0"/>
                    </a:lnTo>
                    <a:lnTo>
                      <a:pt x="137" y="0"/>
                    </a:lnTo>
                    <a:lnTo>
                      <a:pt x="138" y="0"/>
                    </a:lnTo>
                    <a:lnTo>
                      <a:pt x="139" y="0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1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50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52" y="0"/>
                    </a:lnTo>
                    <a:lnTo>
                      <a:pt x="153" y="0"/>
                    </a:lnTo>
                    <a:lnTo>
                      <a:pt x="153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6" y="0"/>
                    </a:lnTo>
                    <a:lnTo>
                      <a:pt x="157" y="0"/>
                    </a:lnTo>
                    <a:lnTo>
                      <a:pt x="157" y="0"/>
                    </a:lnTo>
                    <a:lnTo>
                      <a:pt x="157" y="0"/>
                    </a:lnTo>
                    <a:lnTo>
                      <a:pt x="158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60" y="0"/>
                    </a:lnTo>
                    <a:lnTo>
                      <a:pt x="161" y="0"/>
                    </a:lnTo>
                    <a:lnTo>
                      <a:pt x="161" y="0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163" y="0"/>
                    </a:lnTo>
                    <a:lnTo>
                      <a:pt x="163" y="0"/>
                    </a:lnTo>
                    <a:lnTo>
                      <a:pt x="164" y="0"/>
                    </a:lnTo>
                    <a:lnTo>
                      <a:pt x="165" y="0"/>
                    </a:lnTo>
                    <a:lnTo>
                      <a:pt x="165" y="0"/>
                    </a:lnTo>
                    <a:lnTo>
                      <a:pt x="165" y="0"/>
                    </a:lnTo>
                    <a:lnTo>
                      <a:pt x="166" y="0"/>
                    </a:lnTo>
                    <a:lnTo>
                      <a:pt x="167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9" y="0"/>
                    </a:lnTo>
                    <a:lnTo>
                      <a:pt x="170" y="0"/>
                    </a:lnTo>
                    <a:lnTo>
                      <a:pt x="170" y="0"/>
                    </a:lnTo>
                    <a:lnTo>
                      <a:pt x="170" y="0"/>
                    </a:lnTo>
                    <a:lnTo>
                      <a:pt x="171" y="0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73" y="0"/>
                    </a:lnTo>
                    <a:lnTo>
                      <a:pt x="173" y="0"/>
                    </a:lnTo>
                    <a:lnTo>
                      <a:pt x="174" y="0"/>
                    </a:lnTo>
                    <a:lnTo>
                      <a:pt x="174" y="0"/>
                    </a:lnTo>
                    <a:lnTo>
                      <a:pt x="175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7" y="0"/>
                    </a:lnTo>
                    <a:lnTo>
                      <a:pt x="178" y="0"/>
                    </a:lnTo>
                    <a:lnTo>
                      <a:pt x="179" y="0"/>
                    </a:lnTo>
                    <a:lnTo>
                      <a:pt x="179" y="0"/>
                    </a:lnTo>
                    <a:lnTo>
                      <a:pt x="179" y="0"/>
                    </a:lnTo>
                    <a:lnTo>
                      <a:pt x="180" y="0"/>
                    </a:lnTo>
                    <a:lnTo>
                      <a:pt x="181" y="0"/>
                    </a:lnTo>
                    <a:lnTo>
                      <a:pt x="181" y="0"/>
                    </a:lnTo>
                    <a:lnTo>
                      <a:pt x="181" y="0"/>
                    </a:lnTo>
                    <a:lnTo>
                      <a:pt x="182" y="0"/>
                    </a:lnTo>
                    <a:lnTo>
                      <a:pt x="183" y="0"/>
                    </a:lnTo>
                    <a:lnTo>
                      <a:pt x="183" y="0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85" y="0"/>
                    </a:lnTo>
                    <a:lnTo>
                      <a:pt x="186" y="0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188" y="0"/>
                    </a:lnTo>
                    <a:lnTo>
                      <a:pt x="189" y="0"/>
                    </a:lnTo>
                    <a:lnTo>
                      <a:pt x="189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1" y="0"/>
                    </a:lnTo>
                    <a:lnTo>
                      <a:pt x="191" y="0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93" y="0"/>
                    </a:lnTo>
                    <a:lnTo>
                      <a:pt x="193" y="0"/>
                    </a:lnTo>
                    <a:lnTo>
                      <a:pt x="194" y="0"/>
                    </a:lnTo>
                    <a:lnTo>
                      <a:pt x="195" y="0"/>
                    </a:lnTo>
                    <a:lnTo>
                      <a:pt x="195" y="0"/>
                    </a:lnTo>
                    <a:lnTo>
                      <a:pt x="195" y="0"/>
                    </a:lnTo>
                    <a:lnTo>
                      <a:pt x="196" y="0"/>
                    </a:lnTo>
                    <a:lnTo>
                      <a:pt x="197" y="0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199" y="0"/>
                    </a:lnTo>
                    <a:lnTo>
                      <a:pt x="200" y="0"/>
                    </a:lnTo>
                    <a:lnTo>
                      <a:pt x="200" y="0"/>
                    </a:lnTo>
                    <a:lnTo>
                      <a:pt x="201" y="0"/>
                    </a:lnTo>
                    <a:lnTo>
                      <a:pt x="201" y="0"/>
                    </a:lnTo>
                    <a:lnTo>
                      <a:pt x="202" y="0"/>
                    </a:lnTo>
                    <a:lnTo>
                      <a:pt x="202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205" y="0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207" y="0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9" y="0"/>
                    </a:lnTo>
                    <a:lnTo>
                      <a:pt x="209" y="0"/>
                    </a:lnTo>
                    <a:lnTo>
                      <a:pt x="210" y="0"/>
                    </a:lnTo>
                    <a:lnTo>
                      <a:pt x="210" y="0"/>
                    </a:lnTo>
                    <a:lnTo>
                      <a:pt x="211" y="0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3" y="0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5" y="0"/>
                    </a:lnTo>
                    <a:lnTo>
                      <a:pt x="216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8" y="0"/>
                    </a:lnTo>
                    <a:lnTo>
                      <a:pt x="219" y="0"/>
                    </a:lnTo>
                    <a:lnTo>
                      <a:pt x="219" y="0"/>
                    </a:lnTo>
                    <a:lnTo>
                      <a:pt x="220" y="0"/>
                    </a:lnTo>
                    <a:lnTo>
                      <a:pt x="220" y="0"/>
                    </a:lnTo>
                    <a:lnTo>
                      <a:pt x="221" y="0"/>
                    </a:lnTo>
                    <a:lnTo>
                      <a:pt x="221" y="0"/>
                    </a:lnTo>
                    <a:lnTo>
                      <a:pt x="222" y="0"/>
                    </a:lnTo>
                    <a:lnTo>
                      <a:pt x="223" y="0"/>
                    </a:lnTo>
                    <a:lnTo>
                      <a:pt x="223" y="0"/>
                    </a:lnTo>
                    <a:lnTo>
                      <a:pt x="223" y="0"/>
                    </a:lnTo>
                    <a:lnTo>
                      <a:pt x="224" y="0"/>
                    </a:lnTo>
                    <a:lnTo>
                      <a:pt x="225" y="0"/>
                    </a:lnTo>
                    <a:lnTo>
                      <a:pt x="225" y="0"/>
                    </a:lnTo>
                    <a:lnTo>
                      <a:pt x="225" y="0"/>
                    </a:lnTo>
                    <a:lnTo>
                      <a:pt x="226" y="0"/>
                    </a:lnTo>
                    <a:lnTo>
                      <a:pt x="227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30" y="0"/>
                    </a:lnTo>
                    <a:lnTo>
                      <a:pt x="231" y="0"/>
                    </a:lnTo>
                    <a:lnTo>
                      <a:pt x="231" y="0"/>
                    </a:lnTo>
                    <a:lnTo>
                      <a:pt x="231" y="0"/>
                    </a:lnTo>
                    <a:lnTo>
                      <a:pt x="232" y="0"/>
                    </a:lnTo>
                    <a:lnTo>
                      <a:pt x="233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5" y="0"/>
                    </a:lnTo>
                    <a:lnTo>
                      <a:pt x="236" y="0"/>
                    </a:lnTo>
                    <a:lnTo>
                      <a:pt x="236" y="0"/>
                    </a:lnTo>
                    <a:lnTo>
                      <a:pt x="236" y="0"/>
                    </a:lnTo>
                    <a:lnTo>
                      <a:pt x="237" y="0"/>
                    </a:lnTo>
                    <a:lnTo>
                      <a:pt x="238" y="0"/>
                    </a:lnTo>
                    <a:lnTo>
                      <a:pt x="238" y="0"/>
                    </a:lnTo>
                    <a:lnTo>
                      <a:pt x="239" y="0"/>
                    </a:lnTo>
                    <a:lnTo>
                      <a:pt x="239" y="0"/>
                    </a:lnTo>
                    <a:lnTo>
                      <a:pt x="240" y="0"/>
                    </a:lnTo>
                    <a:lnTo>
                      <a:pt x="240" y="0"/>
                    </a:lnTo>
                    <a:lnTo>
                      <a:pt x="241" y="0"/>
                    </a:lnTo>
                    <a:lnTo>
                      <a:pt x="242" y="0"/>
                    </a:lnTo>
                    <a:lnTo>
                      <a:pt x="242" y="0"/>
                    </a:lnTo>
                    <a:lnTo>
                      <a:pt x="242" y="0"/>
                    </a:lnTo>
                    <a:lnTo>
                      <a:pt x="243" y="0"/>
                    </a:lnTo>
                    <a:lnTo>
                      <a:pt x="244" y="0"/>
                    </a:lnTo>
                    <a:lnTo>
                      <a:pt x="245" y="0"/>
                    </a:lnTo>
                    <a:lnTo>
                      <a:pt x="245" y="0"/>
                    </a:lnTo>
                    <a:lnTo>
                      <a:pt x="245" y="0"/>
                    </a:lnTo>
                    <a:lnTo>
                      <a:pt x="246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48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50" y="0"/>
                    </a:lnTo>
                    <a:lnTo>
                      <a:pt x="250" y="0"/>
                    </a:lnTo>
                    <a:lnTo>
                      <a:pt x="251" y="0"/>
                    </a:lnTo>
                    <a:lnTo>
                      <a:pt x="251" y="0"/>
                    </a:lnTo>
                    <a:lnTo>
                      <a:pt x="252" y="0"/>
                    </a:lnTo>
                    <a:lnTo>
                      <a:pt x="253" y="0"/>
                    </a:lnTo>
                    <a:lnTo>
                      <a:pt x="253" y="0"/>
                    </a:lnTo>
                    <a:lnTo>
                      <a:pt x="253" y="0"/>
                    </a:lnTo>
                    <a:lnTo>
                      <a:pt x="254" y="0"/>
                    </a:lnTo>
                    <a:lnTo>
                      <a:pt x="255" y="0"/>
                    </a:lnTo>
                    <a:lnTo>
                      <a:pt x="255" y="0"/>
                    </a:lnTo>
                    <a:lnTo>
                      <a:pt x="256" y="0"/>
                    </a:lnTo>
                    <a:lnTo>
                      <a:pt x="256" y="0"/>
                    </a:lnTo>
                    <a:lnTo>
                      <a:pt x="257" y="0"/>
                    </a:lnTo>
                    <a:lnTo>
                      <a:pt x="257" y="0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259" y="0"/>
                    </a:lnTo>
                    <a:lnTo>
                      <a:pt x="259" y="0"/>
                    </a:lnTo>
                    <a:lnTo>
                      <a:pt x="260" y="0"/>
                    </a:lnTo>
                    <a:lnTo>
                      <a:pt x="261" y="0"/>
                    </a:lnTo>
                    <a:lnTo>
                      <a:pt x="261" y="0"/>
                    </a:lnTo>
                    <a:lnTo>
                      <a:pt x="261" y="0"/>
                    </a:lnTo>
                    <a:lnTo>
                      <a:pt x="262" y="0"/>
                    </a:lnTo>
                    <a:lnTo>
                      <a:pt x="263" y="0"/>
                    </a:lnTo>
                    <a:lnTo>
                      <a:pt x="264" y="0"/>
                    </a:lnTo>
                    <a:lnTo>
                      <a:pt x="264" y="0"/>
                    </a:lnTo>
                    <a:lnTo>
                      <a:pt x="264" y="0"/>
                    </a:lnTo>
                    <a:lnTo>
                      <a:pt x="265" y="0"/>
                    </a:lnTo>
                    <a:lnTo>
                      <a:pt x="266" y="0"/>
                    </a:lnTo>
                    <a:lnTo>
                      <a:pt x="266" y="0"/>
                    </a:lnTo>
                    <a:lnTo>
                      <a:pt x="267" y="0"/>
                    </a:lnTo>
                    <a:lnTo>
                      <a:pt x="267" y="0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69" y="0"/>
                    </a:lnTo>
                    <a:lnTo>
                      <a:pt x="269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1" y="0"/>
                    </a:lnTo>
                  </a:path>
                </a:pathLst>
              </a:custGeom>
              <a:noFill/>
              <a:ln w="1270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903" name="Freeform 866"/>
              <p:cNvSpPr>
                <a:spLocks/>
              </p:cNvSpPr>
              <p:nvPr/>
            </p:nvSpPr>
            <p:spPr bwMode="auto">
              <a:xfrm>
                <a:off x="1089025" y="2684463"/>
                <a:ext cx="431800" cy="801688"/>
              </a:xfrm>
              <a:custGeom>
                <a:avLst/>
                <a:gdLst>
                  <a:gd name="T0" fmla="*/ 4 w 272"/>
                  <a:gd name="T1" fmla="*/ 503 h 505"/>
                  <a:gd name="T2" fmla="*/ 8 w 272"/>
                  <a:gd name="T3" fmla="*/ 462 h 505"/>
                  <a:gd name="T4" fmla="*/ 12 w 272"/>
                  <a:gd name="T5" fmla="*/ 182 h 505"/>
                  <a:gd name="T6" fmla="*/ 17 w 272"/>
                  <a:gd name="T7" fmla="*/ 40 h 505"/>
                  <a:gd name="T8" fmla="*/ 21 w 272"/>
                  <a:gd name="T9" fmla="*/ 414 h 505"/>
                  <a:gd name="T10" fmla="*/ 26 w 272"/>
                  <a:gd name="T11" fmla="*/ 502 h 505"/>
                  <a:gd name="T12" fmla="*/ 30 w 272"/>
                  <a:gd name="T13" fmla="*/ 504 h 505"/>
                  <a:gd name="T14" fmla="*/ 34 w 272"/>
                  <a:gd name="T15" fmla="*/ 504 h 505"/>
                  <a:gd name="T16" fmla="*/ 39 w 272"/>
                  <a:gd name="T17" fmla="*/ 505 h 505"/>
                  <a:gd name="T18" fmla="*/ 43 w 272"/>
                  <a:gd name="T19" fmla="*/ 505 h 505"/>
                  <a:gd name="T20" fmla="*/ 48 w 272"/>
                  <a:gd name="T21" fmla="*/ 504 h 505"/>
                  <a:gd name="T22" fmla="*/ 52 w 272"/>
                  <a:gd name="T23" fmla="*/ 504 h 505"/>
                  <a:gd name="T24" fmla="*/ 56 w 272"/>
                  <a:gd name="T25" fmla="*/ 505 h 505"/>
                  <a:gd name="T26" fmla="*/ 61 w 272"/>
                  <a:gd name="T27" fmla="*/ 505 h 505"/>
                  <a:gd name="T28" fmla="*/ 65 w 272"/>
                  <a:gd name="T29" fmla="*/ 505 h 505"/>
                  <a:gd name="T30" fmla="*/ 70 w 272"/>
                  <a:gd name="T31" fmla="*/ 505 h 505"/>
                  <a:gd name="T32" fmla="*/ 73 w 272"/>
                  <a:gd name="T33" fmla="*/ 504 h 505"/>
                  <a:gd name="T34" fmla="*/ 78 w 272"/>
                  <a:gd name="T35" fmla="*/ 504 h 505"/>
                  <a:gd name="T36" fmla="*/ 82 w 272"/>
                  <a:gd name="T37" fmla="*/ 505 h 505"/>
                  <a:gd name="T38" fmla="*/ 86 w 272"/>
                  <a:gd name="T39" fmla="*/ 505 h 505"/>
                  <a:gd name="T40" fmla="*/ 91 w 272"/>
                  <a:gd name="T41" fmla="*/ 505 h 505"/>
                  <a:gd name="T42" fmla="*/ 95 w 272"/>
                  <a:gd name="T43" fmla="*/ 505 h 505"/>
                  <a:gd name="T44" fmla="*/ 100 w 272"/>
                  <a:gd name="T45" fmla="*/ 505 h 505"/>
                  <a:gd name="T46" fmla="*/ 104 w 272"/>
                  <a:gd name="T47" fmla="*/ 505 h 505"/>
                  <a:gd name="T48" fmla="*/ 108 w 272"/>
                  <a:gd name="T49" fmla="*/ 505 h 505"/>
                  <a:gd name="T50" fmla="*/ 113 w 272"/>
                  <a:gd name="T51" fmla="*/ 505 h 505"/>
                  <a:gd name="T52" fmla="*/ 117 w 272"/>
                  <a:gd name="T53" fmla="*/ 505 h 505"/>
                  <a:gd name="T54" fmla="*/ 122 w 272"/>
                  <a:gd name="T55" fmla="*/ 505 h 505"/>
                  <a:gd name="T56" fmla="*/ 126 w 272"/>
                  <a:gd name="T57" fmla="*/ 505 h 505"/>
                  <a:gd name="T58" fmla="*/ 130 w 272"/>
                  <a:gd name="T59" fmla="*/ 505 h 505"/>
                  <a:gd name="T60" fmla="*/ 135 w 272"/>
                  <a:gd name="T61" fmla="*/ 504 h 505"/>
                  <a:gd name="T62" fmla="*/ 139 w 272"/>
                  <a:gd name="T63" fmla="*/ 494 h 505"/>
                  <a:gd name="T64" fmla="*/ 144 w 272"/>
                  <a:gd name="T65" fmla="*/ 441 h 505"/>
                  <a:gd name="T66" fmla="*/ 148 w 272"/>
                  <a:gd name="T67" fmla="*/ 441 h 505"/>
                  <a:gd name="T68" fmla="*/ 152 w 272"/>
                  <a:gd name="T69" fmla="*/ 494 h 505"/>
                  <a:gd name="T70" fmla="*/ 157 w 272"/>
                  <a:gd name="T71" fmla="*/ 504 h 505"/>
                  <a:gd name="T72" fmla="*/ 161 w 272"/>
                  <a:gd name="T73" fmla="*/ 505 h 505"/>
                  <a:gd name="T74" fmla="*/ 165 w 272"/>
                  <a:gd name="T75" fmla="*/ 504 h 505"/>
                  <a:gd name="T76" fmla="*/ 169 w 272"/>
                  <a:gd name="T77" fmla="*/ 504 h 505"/>
                  <a:gd name="T78" fmla="*/ 174 w 272"/>
                  <a:gd name="T79" fmla="*/ 504 h 505"/>
                  <a:gd name="T80" fmla="*/ 178 w 272"/>
                  <a:gd name="T81" fmla="*/ 504 h 505"/>
                  <a:gd name="T82" fmla="*/ 182 w 272"/>
                  <a:gd name="T83" fmla="*/ 504 h 505"/>
                  <a:gd name="T84" fmla="*/ 187 w 272"/>
                  <a:gd name="T85" fmla="*/ 503 h 505"/>
                  <a:gd name="T86" fmla="*/ 191 w 272"/>
                  <a:gd name="T87" fmla="*/ 503 h 505"/>
                  <a:gd name="T88" fmla="*/ 196 w 272"/>
                  <a:gd name="T89" fmla="*/ 504 h 505"/>
                  <a:gd name="T90" fmla="*/ 200 w 272"/>
                  <a:gd name="T91" fmla="*/ 504 h 505"/>
                  <a:gd name="T92" fmla="*/ 204 w 272"/>
                  <a:gd name="T93" fmla="*/ 505 h 505"/>
                  <a:gd name="T94" fmla="*/ 209 w 272"/>
                  <a:gd name="T95" fmla="*/ 505 h 505"/>
                  <a:gd name="T96" fmla="*/ 213 w 272"/>
                  <a:gd name="T97" fmla="*/ 505 h 505"/>
                  <a:gd name="T98" fmla="*/ 218 w 272"/>
                  <a:gd name="T99" fmla="*/ 504 h 505"/>
                  <a:gd name="T100" fmla="*/ 222 w 272"/>
                  <a:gd name="T101" fmla="*/ 505 h 505"/>
                  <a:gd name="T102" fmla="*/ 226 w 272"/>
                  <a:gd name="T103" fmla="*/ 505 h 505"/>
                  <a:gd name="T104" fmla="*/ 231 w 272"/>
                  <a:gd name="T105" fmla="*/ 505 h 505"/>
                  <a:gd name="T106" fmla="*/ 235 w 272"/>
                  <a:gd name="T107" fmla="*/ 505 h 505"/>
                  <a:gd name="T108" fmla="*/ 240 w 272"/>
                  <a:gd name="T109" fmla="*/ 504 h 505"/>
                  <a:gd name="T110" fmla="*/ 244 w 272"/>
                  <a:gd name="T111" fmla="*/ 504 h 505"/>
                  <a:gd name="T112" fmla="*/ 248 w 272"/>
                  <a:gd name="T113" fmla="*/ 505 h 505"/>
                  <a:gd name="T114" fmla="*/ 253 w 272"/>
                  <a:gd name="T115" fmla="*/ 504 h 505"/>
                  <a:gd name="T116" fmla="*/ 257 w 272"/>
                  <a:gd name="T117" fmla="*/ 504 h 505"/>
                  <a:gd name="T118" fmla="*/ 261 w 272"/>
                  <a:gd name="T119" fmla="*/ 504 h 505"/>
                  <a:gd name="T120" fmla="*/ 265 w 272"/>
                  <a:gd name="T121" fmla="*/ 504 h 505"/>
                  <a:gd name="T122" fmla="*/ 270 w 272"/>
                  <a:gd name="T123" fmla="*/ 504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2" h="505">
                    <a:moveTo>
                      <a:pt x="0" y="505"/>
                    </a:moveTo>
                    <a:lnTo>
                      <a:pt x="1" y="505"/>
                    </a:lnTo>
                    <a:lnTo>
                      <a:pt x="1" y="505"/>
                    </a:lnTo>
                    <a:lnTo>
                      <a:pt x="1" y="505"/>
                    </a:lnTo>
                    <a:lnTo>
                      <a:pt x="2" y="504"/>
                    </a:lnTo>
                    <a:lnTo>
                      <a:pt x="3" y="504"/>
                    </a:lnTo>
                    <a:lnTo>
                      <a:pt x="4" y="504"/>
                    </a:lnTo>
                    <a:lnTo>
                      <a:pt x="4" y="503"/>
                    </a:lnTo>
                    <a:lnTo>
                      <a:pt x="4" y="502"/>
                    </a:lnTo>
                    <a:lnTo>
                      <a:pt x="5" y="501"/>
                    </a:lnTo>
                    <a:lnTo>
                      <a:pt x="5" y="500"/>
                    </a:lnTo>
                    <a:lnTo>
                      <a:pt x="6" y="496"/>
                    </a:lnTo>
                    <a:lnTo>
                      <a:pt x="7" y="491"/>
                    </a:lnTo>
                    <a:lnTo>
                      <a:pt x="7" y="484"/>
                    </a:lnTo>
                    <a:lnTo>
                      <a:pt x="7" y="475"/>
                    </a:lnTo>
                    <a:lnTo>
                      <a:pt x="8" y="462"/>
                    </a:lnTo>
                    <a:lnTo>
                      <a:pt x="9" y="446"/>
                    </a:lnTo>
                    <a:lnTo>
                      <a:pt x="9" y="426"/>
                    </a:lnTo>
                    <a:lnTo>
                      <a:pt x="9" y="399"/>
                    </a:lnTo>
                    <a:lnTo>
                      <a:pt x="10" y="367"/>
                    </a:lnTo>
                    <a:lnTo>
                      <a:pt x="11" y="328"/>
                    </a:lnTo>
                    <a:lnTo>
                      <a:pt x="12" y="282"/>
                    </a:lnTo>
                    <a:lnTo>
                      <a:pt x="12" y="232"/>
                    </a:lnTo>
                    <a:lnTo>
                      <a:pt x="12" y="182"/>
                    </a:lnTo>
                    <a:lnTo>
                      <a:pt x="13" y="136"/>
                    </a:lnTo>
                    <a:lnTo>
                      <a:pt x="14" y="96"/>
                    </a:lnTo>
                    <a:lnTo>
                      <a:pt x="14" y="60"/>
                    </a:lnTo>
                    <a:lnTo>
                      <a:pt x="15" y="30"/>
                    </a:lnTo>
                    <a:lnTo>
                      <a:pt x="15" y="8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17" y="40"/>
                    </a:lnTo>
                    <a:lnTo>
                      <a:pt x="18" y="81"/>
                    </a:lnTo>
                    <a:lnTo>
                      <a:pt x="18" y="130"/>
                    </a:lnTo>
                    <a:lnTo>
                      <a:pt x="18" y="181"/>
                    </a:lnTo>
                    <a:lnTo>
                      <a:pt x="19" y="235"/>
                    </a:lnTo>
                    <a:lnTo>
                      <a:pt x="20" y="287"/>
                    </a:lnTo>
                    <a:lnTo>
                      <a:pt x="20" y="336"/>
                    </a:lnTo>
                    <a:lnTo>
                      <a:pt x="20" y="378"/>
                    </a:lnTo>
                    <a:lnTo>
                      <a:pt x="21" y="414"/>
                    </a:lnTo>
                    <a:lnTo>
                      <a:pt x="22" y="441"/>
                    </a:lnTo>
                    <a:lnTo>
                      <a:pt x="23" y="462"/>
                    </a:lnTo>
                    <a:lnTo>
                      <a:pt x="23" y="477"/>
                    </a:lnTo>
                    <a:lnTo>
                      <a:pt x="23" y="487"/>
                    </a:lnTo>
                    <a:lnTo>
                      <a:pt x="24" y="494"/>
                    </a:lnTo>
                    <a:lnTo>
                      <a:pt x="25" y="498"/>
                    </a:lnTo>
                    <a:lnTo>
                      <a:pt x="25" y="501"/>
                    </a:lnTo>
                    <a:lnTo>
                      <a:pt x="26" y="502"/>
                    </a:lnTo>
                    <a:lnTo>
                      <a:pt x="26" y="503"/>
                    </a:lnTo>
                    <a:lnTo>
                      <a:pt x="26" y="504"/>
                    </a:lnTo>
                    <a:lnTo>
                      <a:pt x="27" y="504"/>
                    </a:lnTo>
                    <a:lnTo>
                      <a:pt x="28" y="504"/>
                    </a:lnTo>
                    <a:lnTo>
                      <a:pt x="29" y="504"/>
                    </a:lnTo>
                    <a:lnTo>
                      <a:pt x="29" y="504"/>
                    </a:lnTo>
                    <a:lnTo>
                      <a:pt x="29" y="504"/>
                    </a:lnTo>
                    <a:lnTo>
                      <a:pt x="30" y="504"/>
                    </a:lnTo>
                    <a:lnTo>
                      <a:pt x="31" y="504"/>
                    </a:lnTo>
                    <a:lnTo>
                      <a:pt x="31" y="504"/>
                    </a:lnTo>
                    <a:lnTo>
                      <a:pt x="31" y="504"/>
                    </a:lnTo>
                    <a:lnTo>
                      <a:pt x="32" y="504"/>
                    </a:lnTo>
                    <a:lnTo>
                      <a:pt x="33" y="504"/>
                    </a:lnTo>
                    <a:lnTo>
                      <a:pt x="33" y="504"/>
                    </a:lnTo>
                    <a:lnTo>
                      <a:pt x="34" y="504"/>
                    </a:lnTo>
                    <a:lnTo>
                      <a:pt x="34" y="504"/>
                    </a:lnTo>
                    <a:lnTo>
                      <a:pt x="35" y="504"/>
                    </a:lnTo>
                    <a:lnTo>
                      <a:pt x="35" y="504"/>
                    </a:lnTo>
                    <a:lnTo>
                      <a:pt x="36" y="505"/>
                    </a:lnTo>
                    <a:lnTo>
                      <a:pt x="37" y="505"/>
                    </a:lnTo>
                    <a:lnTo>
                      <a:pt x="37" y="505"/>
                    </a:lnTo>
                    <a:lnTo>
                      <a:pt x="37" y="504"/>
                    </a:lnTo>
                    <a:lnTo>
                      <a:pt x="38" y="504"/>
                    </a:lnTo>
                    <a:lnTo>
                      <a:pt x="39" y="505"/>
                    </a:lnTo>
                    <a:lnTo>
                      <a:pt x="40" y="505"/>
                    </a:lnTo>
                    <a:lnTo>
                      <a:pt x="40" y="505"/>
                    </a:lnTo>
                    <a:lnTo>
                      <a:pt x="40" y="505"/>
                    </a:lnTo>
                    <a:lnTo>
                      <a:pt x="41" y="505"/>
                    </a:lnTo>
                    <a:lnTo>
                      <a:pt x="42" y="505"/>
                    </a:lnTo>
                    <a:lnTo>
                      <a:pt x="42" y="505"/>
                    </a:lnTo>
                    <a:lnTo>
                      <a:pt x="42" y="505"/>
                    </a:lnTo>
                    <a:lnTo>
                      <a:pt x="43" y="505"/>
                    </a:lnTo>
                    <a:lnTo>
                      <a:pt x="44" y="504"/>
                    </a:lnTo>
                    <a:lnTo>
                      <a:pt x="44" y="504"/>
                    </a:lnTo>
                    <a:lnTo>
                      <a:pt x="45" y="504"/>
                    </a:lnTo>
                    <a:lnTo>
                      <a:pt x="45" y="504"/>
                    </a:lnTo>
                    <a:lnTo>
                      <a:pt x="46" y="504"/>
                    </a:lnTo>
                    <a:lnTo>
                      <a:pt x="46" y="504"/>
                    </a:lnTo>
                    <a:lnTo>
                      <a:pt x="47" y="504"/>
                    </a:lnTo>
                    <a:lnTo>
                      <a:pt x="48" y="504"/>
                    </a:lnTo>
                    <a:lnTo>
                      <a:pt x="48" y="504"/>
                    </a:lnTo>
                    <a:lnTo>
                      <a:pt x="48" y="504"/>
                    </a:lnTo>
                    <a:lnTo>
                      <a:pt x="49" y="504"/>
                    </a:lnTo>
                    <a:lnTo>
                      <a:pt x="50" y="504"/>
                    </a:lnTo>
                    <a:lnTo>
                      <a:pt x="50" y="504"/>
                    </a:lnTo>
                    <a:lnTo>
                      <a:pt x="50" y="504"/>
                    </a:lnTo>
                    <a:lnTo>
                      <a:pt x="51" y="504"/>
                    </a:lnTo>
                    <a:lnTo>
                      <a:pt x="52" y="504"/>
                    </a:lnTo>
                    <a:lnTo>
                      <a:pt x="52" y="504"/>
                    </a:lnTo>
                    <a:lnTo>
                      <a:pt x="53" y="504"/>
                    </a:lnTo>
                    <a:lnTo>
                      <a:pt x="53" y="504"/>
                    </a:lnTo>
                    <a:lnTo>
                      <a:pt x="54" y="504"/>
                    </a:lnTo>
                    <a:lnTo>
                      <a:pt x="54" y="505"/>
                    </a:lnTo>
                    <a:lnTo>
                      <a:pt x="55" y="505"/>
                    </a:lnTo>
                    <a:lnTo>
                      <a:pt x="56" y="505"/>
                    </a:lnTo>
                    <a:lnTo>
                      <a:pt x="56" y="505"/>
                    </a:lnTo>
                    <a:lnTo>
                      <a:pt x="56" y="505"/>
                    </a:lnTo>
                    <a:lnTo>
                      <a:pt x="57" y="505"/>
                    </a:lnTo>
                    <a:lnTo>
                      <a:pt x="58" y="505"/>
                    </a:lnTo>
                    <a:lnTo>
                      <a:pt x="59" y="505"/>
                    </a:lnTo>
                    <a:lnTo>
                      <a:pt x="59" y="505"/>
                    </a:lnTo>
                    <a:lnTo>
                      <a:pt x="59" y="505"/>
                    </a:lnTo>
                    <a:lnTo>
                      <a:pt x="60" y="505"/>
                    </a:lnTo>
                    <a:lnTo>
                      <a:pt x="61" y="505"/>
                    </a:lnTo>
                    <a:lnTo>
                      <a:pt x="61" y="505"/>
                    </a:lnTo>
                    <a:lnTo>
                      <a:pt x="61" y="505"/>
                    </a:lnTo>
                    <a:lnTo>
                      <a:pt x="62" y="505"/>
                    </a:lnTo>
                    <a:lnTo>
                      <a:pt x="63" y="505"/>
                    </a:lnTo>
                    <a:lnTo>
                      <a:pt x="63" y="505"/>
                    </a:lnTo>
                    <a:lnTo>
                      <a:pt x="64" y="505"/>
                    </a:lnTo>
                    <a:lnTo>
                      <a:pt x="64" y="505"/>
                    </a:lnTo>
                    <a:lnTo>
                      <a:pt x="65" y="505"/>
                    </a:lnTo>
                    <a:lnTo>
                      <a:pt x="65" y="505"/>
                    </a:lnTo>
                    <a:lnTo>
                      <a:pt x="66" y="505"/>
                    </a:lnTo>
                    <a:lnTo>
                      <a:pt x="67" y="505"/>
                    </a:lnTo>
                    <a:lnTo>
                      <a:pt x="67" y="505"/>
                    </a:lnTo>
                    <a:lnTo>
                      <a:pt x="67" y="505"/>
                    </a:lnTo>
                    <a:lnTo>
                      <a:pt x="68" y="505"/>
                    </a:lnTo>
                    <a:lnTo>
                      <a:pt x="69" y="505"/>
                    </a:lnTo>
                    <a:lnTo>
                      <a:pt x="70" y="505"/>
                    </a:lnTo>
                    <a:lnTo>
                      <a:pt x="70" y="504"/>
                    </a:lnTo>
                    <a:lnTo>
                      <a:pt x="70" y="505"/>
                    </a:lnTo>
                    <a:lnTo>
                      <a:pt x="71" y="505"/>
                    </a:lnTo>
                    <a:lnTo>
                      <a:pt x="72" y="505"/>
                    </a:lnTo>
                    <a:lnTo>
                      <a:pt x="72" y="505"/>
                    </a:lnTo>
                    <a:lnTo>
                      <a:pt x="72" y="505"/>
                    </a:lnTo>
                    <a:lnTo>
                      <a:pt x="73" y="505"/>
                    </a:lnTo>
                    <a:lnTo>
                      <a:pt x="73" y="504"/>
                    </a:lnTo>
                    <a:lnTo>
                      <a:pt x="74" y="504"/>
                    </a:lnTo>
                    <a:lnTo>
                      <a:pt x="75" y="504"/>
                    </a:lnTo>
                    <a:lnTo>
                      <a:pt x="75" y="504"/>
                    </a:lnTo>
                    <a:lnTo>
                      <a:pt x="75" y="505"/>
                    </a:lnTo>
                    <a:lnTo>
                      <a:pt x="76" y="505"/>
                    </a:lnTo>
                    <a:lnTo>
                      <a:pt x="77" y="505"/>
                    </a:lnTo>
                    <a:lnTo>
                      <a:pt x="78" y="504"/>
                    </a:lnTo>
                    <a:lnTo>
                      <a:pt x="78" y="504"/>
                    </a:lnTo>
                    <a:lnTo>
                      <a:pt x="78" y="504"/>
                    </a:lnTo>
                    <a:lnTo>
                      <a:pt x="79" y="504"/>
                    </a:lnTo>
                    <a:lnTo>
                      <a:pt x="80" y="505"/>
                    </a:lnTo>
                    <a:lnTo>
                      <a:pt x="80" y="505"/>
                    </a:lnTo>
                    <a:lnTo>
                      <a:pt x="81" y="505"/>
                    </a:lnTo>
                    <a:lnTo>
                      <a:pt x="81" y="505"/>
                    </a:lnTo>
                    <a:lnTo>
                      <a:pt x="82" y="505"/>
                    </a:lnTo>
                    <a:lnTo>
                      <a:pt x="82" y="505"/>
                    </a:lnTo>
                    <a:lnTo>
                      <a:pt x="83" y="505"/>
                    </a:lnTo>
                    <a:lnTo>
                      <a:pt x="83" y="505"/>
                    </a:lnTo>
                    <a:lnTo>
                      <a:pt x="84" y="505"/>
                    </a:lnTo>
                    <a:lnTo>
                      <a:pt x="84" y="505"/>
                    </a:lnTo>
                    <a:lnTo>
                      <a:pt x="85" y="505"/>
                    </a:lnTo>
                    <a:lnTo>
                      <a:pt x="86" y="505"/>
                    </a:lnTo>
                    <a:lnTo>
                      <a:pt x="86" y="505"/>
                    </a:lnTo>
                    <a:lnTo>
                      <a:pt x="86" y="505"/>
                    </a:lnTo>
                    <a:lnTo>
                      <a:pt x="87" y="505"/>
                    </a:lnTo>
                    <a:lnTo>
                      <a:pt x="88" y="505"/>
                    </a:lnTo>
                    <a:lnTo>
                      <a:pt x="89" y="505"/>
                    </a:lnTo>
                    <a:lnTo>
                      <a:pt x="89" y="505"/>
                    </a:lnTo>
                    <a:lnTo>
                      <a:pt x="89" y="505"/>
                    </a:lnTo>
                    <a:lnTo>
                      <a:pt x="90" y="505"/>
                    </a:lnTo>
                    <a:lnTo>
                      <a:pt x="91" y="505"/>
                    </a:lnTo>
                    <a:lnTo>
                      <a:pt x="91" y="505"/>
                    </a:lnTo>
                    <a:lnTo>
                      <a:pt x="92" y="505"/>
                    </a:lnTo>
                    <a:lnTo>
                      <a:pt x="92" y="505"/>
                    </a:lnTo>
                    <a:lnTo>
                      <a:pt x="93" y="505"/>
                    </a:lnTo>
                    <a:lnTo>
                      <a:pt x="93" y="505"/>
                    </a:lnTo>
                    <a:lnTo>
                      <a:pt x="94" y="505"/>
                    </a:lnTo>
                    <a:lnTo>
                      <a:pt x="94" y="505"/>
                    </a:lnTo>
                    <a:lnTo>
                      <a:pt x="95" y="505"/>
                    </a:lnTo>
                    <a:lnTo>
                      <a:pt x="95" y="505"/>
                    </a:lnTo>
                    <a:lnTo>
                      <a:pt x="96" y="505"/>
                    </a:lnTo>
                    <a:lnTo>
                      <a:pt x="97" y="505"/>
                    </a:lnTo>
                    <a:lnTo>
                      <a:pt x="97" y="505"/>
                    </a:lnTo>
                    <a:lnTo>
                      <a:pt x="97" y="505"/>
                    </a:lnTo>
                    <a:lnTo>
                      <a:pt x="98" y="505"/>
                    </a:lnTo>
                    <a:lnTo>
                      <a:pt x="99" y="505"/>
                    </a:lnTo>
                    <a:lnTo>
                      <a:pt x="99" y="505"/>
                    </a:lnTo>
                    <a:lnTo>
                      <a:pt x="100" y="505"/>
                    </a:lnTo>
                    <a:lnTo>
                      <a:pt x="100" y="505"/>
                    </a:lnTo>
                    <a:lnTo>
                      <a:pt x="101" y="505"/>
                    </a:lnTo>
                    <a:lnTo>
                      <a:pt x="101" y="505"/>
                    </a:lnTo>
                    <a:lnTo>
                      <a:pt x="102" y="505"/>
                    </a:lnTo>
                    <a:lnTo>
                      <a:pt x="103" y="505"/>
                    </a:lnTo>
                    <a:lnTo>
                      <a:pt x="103" y="505"/>
                    </a:lnTo>
                    <a:lnTo>
                      <a:pt x="103" y="505"/>
                    </a:lnTo>
                    <a:lnTo>
                      <a:pt x="104" y="505"/>
                    </a:lnTo>
                    <a:lnTo>
                      <a:pt x="105" y="505"/>
                    </a:lnTo>
                    <a:lnTo>
                      <a:pt x="105" y="505"/>
                    </a:lnTo>
                    <a:lnTo>
                      <a:pt x="105" y="505"/>
                    </a:lnTo>
                    <a:lnTo>
                      <a:pt x="106" y="505"/>
                    </a:lnTo>
                    <a:lnTo>
                      <a:pt x="107" y="505"/>
                    </a:lnTo>
                    <a:lnTo>
                      <a:pt x="108" y="505"/>
                    </a:lnTo>
                    <a:lnTo>
                      <a:pt x="108" y="505"/>
                    </a:lnTo>
                    <a:lnTo>
                      <a:pt x="108" y="505"/>
                    </a:lnTo>
                    <a:lnTo>
                      <a:pt x="109" y="505"/>
                    </a:lnTo>
                    <a:lnTo>
                      <a:pt x="110" y="505"/>
                    </a:lnTo>
                    <a:lnTo>
                      <a:pt x="110" y="505"/>
                    </a:lnTo>
                    <a:lnTo>
                      <a:pt x="111" y="505"/>
                    </a:lnTo>
                    <a:lnTo>
                      <a:pt x="111" y="505"/>
                    </a:lnTo>
                    <a:lnTo>
                      <a:pt x="112" y="505"/>
                    </a:lnTo>
                    <a:lnTo>
                      <a:pt x="112" y="505"/>
                    </a:lnTo>
                    <a:lnTo>
                      <a:pt x="113" y="505"/>
                    </a:lnTo>
                    <a:lnTo>
                      <a:pt x="114" y="505"/>
                    </a:lnTo>
                    <a:lnTo>
                      <a:pt x="114" y="505"/>
                    </a:lnTo>
                    <a:lnTo>
                      <a:pt x="114" y="505"/>
                    </a:lnTo>
                    <a:lnTo>
                      <a:pt x="115" y="505"/>
                    </a:lnTo>
                    <a:lnTo>
                      <a:pt x="116" y="505"/>
                    </a:lnTo>
                    <a:lnTo>
                      <a:pt x="116" y="505"/>
                    </a:lnTo>
                    <a:lnTo>
                      <a:pt x="116" y="505"/>
                    </a:lnTo>
                    <a:lnTo>
                      <a:pt x="117" y="505"/>
                    </a:lnTo>
                    <a:lnTo>
                      <a:pt x="118" y="505"/>
                    </a:lnTo>
                    <a:lnTo>
                      <a:pt x="119" y="505"/>
                    </a:lnTo>
                    <a:lnTo>
                      <a:pt x="119" y="505"/>
                    </a:lnTo>
                    <a:lnTo>
                      <a:pt x="119" y="505"/>
                    </a:lnTo>
                    <a:lnTo>
                      <a:pt x="120" y="505"/>
                    </a:lnTo>
                    <a:lnTo>
                      <a:pt x="120" y="505"/>
                    </a:lnTo>
                    <a:lnTo>
                      <a:pt x="121" y="505"/>
                    </a:lnTo>
                    <a:lnTo>
                      <a:pt x="122" y="505"/>
                    </a:lnTo>
                    <a:lnTo>
                      <a:pt x="122" y="505"/>
                    </a:lnTo>
                    <a:lnTo>
                      <a:pt x="122" y="505"/>
                    </a:lnTo>
                    <a:lnTo>
                      <a:pt x="123" y="504"/>
                    </a:lnTo>
                    <a:lnTo>
                      <a:pt x="124" y="504"/>
                    </a:lnTo>
                    <a:lnTo>
                      <a:pt x="125" y="504"/>
                    </a:lnTo>
                    <a:lnTo>
                      <a:pt x="125" y="504"/>
                    </a:lnTo>
                    <a:lnTo>
                      <a:pt x="125" y="504"/>
                    </a:lnTo>
                    <a:lnTo>
                      <a:pt x="126" y="505"/>
                    </a:lnTo>
                    <a:lnTo>
                      <a:pt x="127" y="505"/>
                    </a:lnTo>
                    <a:lnTo>
                      <a:pt x="127" y="505"/>
                    </a:lnTo>
                    <a:lnTo>
                      <a:pt x="127" y="504"/>
                    </a:lnTo>
                    <a:lnTo>
                      <a:pt x="128" y="504"/>
                    </a:lnTo>
                    <a:lnTo>
                      <a:pt x="129" y="504"/>
                    </a:lnTo>
                    <a:lnTo>
                      <a:pt x="129" y="504"/>
                    </a:lnTo>
                    <a:lnTo>
                      <a:pt x="130" y="505"/>
                    </a:lnTo>
                    <a:lnTo>
                      <a:pt x="130" y="505"/>
                    </a:lnTo>
                    <a:lnTo>
                      <a:pt x="131" y="505"/>
                    </a:lnTo>
                    <a:lnTo>
                      <a:pt x="131" y="505"/>
                    </a:lnTo>
                    <a:lnTo>
                      <a:pt x="132" y="505"/>
                    </a:lnTo>
                    <a:lnTo>
                      <a:pt x="133" y="504"/>
                    </a:lnTo>
                    <a:lnTo>
                      <a:pt x="133" y="504"/>
                    </a:lnTo>
                    <a:lnTo>
                      <a:pt x="133" y="504"/>
                    </a:lnTo>
                    <a:lnTo>
                      <a:pt x="134" y="504"/>
                    </a:lnTo>
                    <a:lnTo>
                      <a:pt x="135" y="504"/>
                    </a:lnTo>
                    <a:lnTo>
                      <a:pt x="136" y="504"/>
                    </a:lnTo>
                    <a:lnTo>
                      <a:pt x="136" y="503"/>
                    </a:lnTo>
                    <a:lnTo>
                      <a:pt x="136" y="503"/>
                    </a:lnTo>
                    <a:lnTo>
                      <a:pt x="137" y="502"/>
                    </a:lnTo>
                    <a:lnTo>
                      <a:pt x="138" y="501"/>
                    </a:lnTo>
                    <a:lnTo>
                      <a:pt x="138" y="499"/>
                    </a:lnTo>
                    <a:lnTo>
                      <a:pt x="138" y="496"/>
                    </a:lnTo>
                    <a:lnTo>
                      <a:pt x="139" y="494"/>
                    </a:lnTo>
                    <a:lnTo>
                      <a:pt x="140" y="489"/>
                    </a:lnTo>
                    <a:lnTo>
                      <a:pt x="140" y="485"/>
                    </a:lnTo>
                    <a:lnTo>
                      <a:pt x="141" y="479"/>
                    </a:lnTo>
                    <a:lnTo>
                      <a:pt x="141" y="472"/>
                    </a:lnTo>
                    <a:lnTo>
                      <a:pt x="141" y="465"/>
                    </a:lnTo>
                    <a:lnTo>
                      <a:pt x="142" y="457"/>
                    </a:lnTo>
                    <a:lnTo>
                      <a:pt x="143" y="448"/>
                    </a:lnTo>
                    <a:lnTo>
                      <a:pt x="144" y="441"/>
                    </a:lnTo>
                    <a:lnTo>
                      <a:pt x="144" y="434"/>
                    </a:lnTo>
                    <a:lnTo>
                      <a:pt x="144" y="430"/>
                    </a:lnTo>
                    <a:lnTo>
                      <a:pt x="145" y="427"/>
                    </a:lnTo>
                    <a:lnTo>
                      <a:pt x="146" y="426"/>
                    </a:lnTo>
                    <a:lnTo>
                      <a:pt x="146" y="427"/>
                    </a:lnTo>
                    <a:lnTo>
                      <a:pt x="147" y="430"/>
                    </a:lnTo>
                    <a:lnTo>
                      <a:pt x="147" y="435"/>
                    </a:lnTo>
                    <a:lnTo>
                      <a:pt x="148" y="441"/>
                    </a:lnTo>
                    <a:lnTo>
                      <a:pt x="148" y="449"/>
                    </a:lnTo>
                    <a:lnTo>
                      <a:pt x="149" y="457"/>
                    </a:lnTo>
                    <a:lnTo>
                      <a:pt x="149" y="465"/>
                    </a:lnTo>
                    <a:lnTo>
                      <a:pt x="150" y="472"/>
                    </a:lnTo>
                    <a:lnTo>
                      <a:pt x="150" y="479"/>
                    </a:lnTo>
                    <a:lnTo>
                      <a:pt x="151" y="485"/>
                    </a:lnTo>
                    <a:lnTo>
                      <a:pt x="152" y="490"/>
                    </a:lnTo>
                    <a:lnTo>
                      <a:pt x="152" y="494"/>
                    </a:lnTo>
                    <a:lnTo>
                      <a:pt x="152" y="497"/>
                    </a:lnTo>
                    <a:lnTo>
                      <a:pt x="153" y="500"/>
                    </a:lnTo>
                    <a:lnTo>
                      <a:pt x="154" y="501"/>
                    </a:lnTo>
                    <a:lnTo>
                      <a:pt x="155" y="502"/>
                    </a:lnTo>
                    <a:lnTo>
                      <a:pt x="155" y="503"/>
                    </a:lnTo>
                    <a:lnTo>
                      <a:pt x="155" y="503"/>
                    </a:lnTo>
                    <a:lnTo>
                      <a:pt x="156" y="504"/>
                    </a:lnTo>
                    <a:lnTo>
                      <a:pt x="157" y="504"/>
                    </a:lnTo>
                    <a:lnTo>
                      <a:pt x="157" y="504"/>
                    </a:lnTo>
                    <a:lnTo>
                      <a:pt x="158" y="504"/>
                    </a:lnTo>
                    <a:lnTo>
                      <a:pt x="158" y="504"/>
                    </a:lnTo>
                    <a:lnTo>
                      <a:pt x="159" y="504"/>
                    </a:lnTo>
                    <a:lnTo>
                      <a:pt x="159" y="505"/>
                    </a:lnTo>
                    <a:lnTo>
                      <a:pt x="160" y="505"/>
                    </a:lnTo>
                    <a:lnTo>
                      <a:pt x="160" y="505"/>
                    </a:lnTo>
                    <a:lnTo>
                      <a:pt x="161" y="505"/>
                    </a:lnTo>
                    <a:lnTo>
                      <a:pt x="161" y="505"/>
                    </a:lnTo>
                    <a:lnTo>
                      <a:pt x="162" y="505"/>
                    </a:lnTo>
                    <a:lnTo>
                      <a:pt x="163" y="505"/>
                    </a:lnTo>
                    <a:lnTo>
                      <a:pt x="163" y="505"/>
                    </a:lnTo>
                    <a:lnTo>
                      <a:pt x="163" y="505"/>
                    </a:lnTo>
                    <a:lnTo>
                      <a:pt x="164" y="505"/>
                    </a:lnTo>
                    <a:lnTo>
                      <a:pt x="165" y="504"/>
                    </a:lnTo>
                    <a:lnTo>
                      <a:pt x="165" y="504"/>
                    </a:lnTo>
                    <a:lnTo>
                      <a:pt x="166" y="504"/>
                    </a:lnTo>
                    <a:lnTo>
                      <a:pt x="166" y="504"/>
                    </a:lnTo>
                    <a:lnTo>
                      <a:pt x="167" y="504"/>
                    </a:lnTo>
                    <a:lnTo>
                      <a:pt x="167" y="504"/>
                    </a:lnTo>
                    <a:lnTo>
                      <a:pt x="168" y="504"/>
                    </a:lnTo>
                    <a:lnTo>
                      <a:pt x="169" y="505"/>
                    </a:lnTo>
                    <a:lnTo>
                      <a:pt x="169" y="505"/>
                    </a:lnTo>
                    <a:lnTo>
                      <a:pt x="169" y="504"/>
                    </a:lnTo>
                    <a:lnTo>
                      <a:pt x="170" y="504"/>
                    </a:lnTo>
                    <a:lnTo>
                      <a:pt x="171" y="504"/>
                    </a:lnTo>
                    <a:lnTo>
                      <a:pt x="171" y="504"/>
                    </a:lnTo>
                    <a:lnTo>
                      <a:pt x="171" y="504"/>
                    </a:lnTo>
                    <a:lnTo>
                      <a:pt x="172" y="505"/>
                    </a:lnTo>
                    <a:lnTo>
                      <a:pt x="173" y="504"/>
                    </a:lnTo>
                    <a:lnTo>
                      <a:pt x="174" y="504"/>
                    </a:lnTo>
                    <a:lnTo>
                      <a:pt x="174" y="504"/>
                    </a:lnTo>
                    <a:lnTo>
                      <a:pt x="174" y="504"/>
                    </a:lnTo>
                    <a:lnTo>
                      <a:pt x="175" y="504"/>
                    </a:lnTo>
                    <a:lnTo>
                      <a:pt x="176" y="505"/>
                    </a:lnTo>
                    <a:lnTo>
                      <a:pt x="176" y="505"/>
                    </a:lnTo>
                    <a:lnTo>
                      <a:pt x="177" y="505"/>
                    </a:lnTo>
                    <a:lnTo>
                      <a:pt x="177" y="504"/>
                    </a:lnTo>
                    <a:lnTo>
                      <a:pt x="178" y="504"/>
                    </a:lnTo>
                    <a:lnTo>
                      <a:pt x="178" y="504"/>
                    </a:lnTo>
                    <a:lnTo>
                      <a:pt x="179" y="504"/>
                    </a:lnTo>
                    <a:lnTo>
                      <a:pt x="180" y="504"/>
                    </a:lnTo>
                    <a:lnTo>
                      <a:pt x="180" y="504"/>
                    </a:lnTo>
                    <a:lnTo>
                      <a:pt x="180" y="504"/>
                    </a:lnTo>
                    <a:lnTo>
                      <a:pt x="181" y="504"/>
                    </a:lnTo>
                    <a:lnTo>
                      <a:pt x="182" y="504"/>
                    </a:lnTo>
                    <a:lnTo>
                      <a:pt x="182" y="504"/>
                    </a:lnTo>
                    <a:lnTo>
                      <a:pt x="182" y="504"/>
                    </a:lnTo>
                    <a:lnTo>
                      <a:pt x="183" y="504"/>
                    </a:lnTo>
                    <a:lnTo>
                      <a:pt x="184" y="504"/>
                    </a:lnTo>
                    <a:lnTo>
                      <a:pt x="185" y="504"/>
                    </a:lnTo>
                    <a:lnTo>
                      <a:pt x="185" y="504"/>
                    </a:lnTo>
                    <a:lnTo>
                      <a:pt x="185" y="504"/>
                    </a:lnTo>
                    <a:lnTo>
                      <a:pt x="186" y="504"/>
                    </a:lnTo>
                    <a:lnTo>
                      <a:pt x="187" y="504"/>
                    </a:lnTo>
                    <a:lnTo>
                      <a:pt x="187" y="503"/>
                    </a:lnTo>
                    <a:lnTo>
                      <a:pt x="188" y="503"/>
                    </a:lnTo>
                    <a:lnTo>
                      <a:pt x="188" y="503"/>
                    </a:lnTo>
                    <a:lnTo>
                      <a:pt x="188" y="503"/>
                    </a:lnTo>
                    <a:lnTo>
                      <a:pt x="189" y="503"/>
                    </a:lnTo>
                    <a:lnTo>
                      <a:pt x="190" y="503"/>
                    </a:lnTo>
                    <a:lnTo>
                      <a:pt x="191" y="503"/>
                    </a:lnTo>
                    <a:lnTo>
                      <a:pt x="191" y="503"/>
                    </a:lnTo>
                    <a:lnTo>
                      <a:pt x="191" y="503"/>
                    </a:lnTo>
                    <a:lnTo>
                      <a:pt x="192" y="503"/>
                    </a:lnTo>
                    <a:lnTo>
                      <a:pt x="193" y="503"/>
                    </a:lnTo>
                    <a:lnTo>
                      <a:pt x="193" y="503"/>
                    </a:lnTo>
                    <a:lnTo>
                      <a:pt x="193" y="503"/>
                    </a:lnTo>
                    <a:lnTo>
                      <a:pt x="194" y="503"/>
                    </a:lnTo>
                    <a:lnTo>
                      <a:pt x="195" y="504"/>
                    </a:lnTo>
                    <a:lnTo>
                      <a:pt x="195" y="504"/>
                    </a:lnTo>
                    <a:lnTo>
                      <a:pt x="196" y="504"/>
                    </a:lnTo>
                    <a:lnTo>
                      <a:pt x="196" y="504"/>
                    </a:lnTo>
                    <a:lnTo>
                      <a:pt x="197" y="504"/>
                    </a:lnTo>
                    <a:lnTo>
                      <a:pt x="197" y="504"/>
                    </a:lnTo>
                    <a:lnTo>
                      <a:pt x="198" y="504"/>
                    </a:lnTo>
                    <a:lnTo>
                      <a:pt x="199" y="504"/>
                    </a:lnTo>
                    <a:lnTo>
                      <a:pt x="199" y="504"/>
                    </a:lnTo>
                    <a:lnTo>
                      <a:pt x="199" y="504"/>
                    </a:lnTo>
                    <a:lnTo>
                      <a:pt x="200" y="504"/>
                    </a:lnTo>
                    <a:lnTo>
                      <a:pt x="201" y="504"/>
                    </a:lnTo>
                    <a:lnTo>
                      <a:pt x="202" y="504"/>
                    </a:lnTo>
                    <a:lnTo>
                      <a:pt x="202" y="504"/>
                    </a:lnTo>
                    <a:lnTo>
                      <a:pt x="202" y="504"/>
                    </a:lnTo>
                    <a:lnTo>
                      <a:pt x="203" y="504"/>
                    </a:lnTo>
                    <a:lnTo>
                      <a:pt x="204" y="504"/>
                    </a:lnTo>
                    <a:lnTo>
                      <a:pt x="204" y="504"/>
                    </a:lnTo>
                    <a:lnTo>
                      <a:pt x="204" y="505"/>
                    </a:lnTo>
                    <a:lnTo>
                      <a:pt x="205" y="505"/>
                    </a:lnTo>
                    <a:lnTo>
                      <a:pt x="206" y="505"/>
                    </a:lnTo>
                    <a:lnTo>
                      <a:pt x="206" y="505"/>
                    </a:lnTo>
                    <a:lnTo>
                      <a:pt x="207" y="505"/>
                    </a:lnTo>
                    <a:lnTo>
                      <a:pt x="207" y="504"/>
                    </a:lnTo>
                    <a:lnTo>
                      <a:pt x="208" y="504"/>
                    </a:lnTo>
                    <a:lnTo>
                      <a:pt x="208" y="504"/>
                    </a:lnTo>
                    <a:lnTo>
                      <a:pt x="209" y="505"/>
                    </a:lnTo>
                    <a:lnTo>
                      <a:pt x="210" y="505"/>
                    </a:lnTo>
                    <a:lnTo>
                      <a:pt x="210" y="504"/>
                    </a:lnTo>
                    <a:lnTo>
                      <a:pt x="210" y="504"/>
                    </a:lnTo>
                    <a:lnTo>
                      <a:pt x="211" y="504"/>
                    </a:lnTo>
                    <a:lnTo>
                      <a:pt x="212" y="504"/>
                    </a:lnTo>
                    <a:lnTo>
                      <a:pt x="212" y="504"/>
                    </a:lnTo>
                    <a:lnTo>
                      <a:pt x="213" y="504"/>
                    </a:lnTo>
                    <a:lnTo>
                      <a:pt x="213" y="505"/>
                    </a:lnTo>
                    <a:lnTo>
                      <a:pt x="214" y="504"/>
                    </a:lnTo>
                    <a:lnTo>
                      <a:pt x="214" y="504"/>
                    </a:lnTo>
                    <a:lnTo>
                      <a:pt x="215" y="504"/>
                    </a:lnTo>
                    <a:lnTo>
                      <a:pt x="215" y="504"/>
                    </a:lnTo>
                    <a:lnTo>
                      <a:pt x="216" y="504"/>
                    </a:lnTo>
                    <a:lnTo>
                      <a:pt x="216" y="504"/>
                    </a:lnTo>
                    <a:lnTo>
                      <a:pt x="217" y="504"/>
                    </a:lnTo>
                    <a:lnTo>
                      <a:pt x="218" y="504"/>
                    </a:lnTo>
                    <a:lnTo>
                      <a:pt x="218" y="504"/>
                    </a:lnTo>
                    <a:lnTo>
                      <a:pt x="218" y="504"/>
                    </a:lnTo>
                    <a:lnTo>
                      <a:pt x="219" y="504"/>
                    </a:lnTo>
                    <a:lnTo>
                      <a:pt x="220" y="505"/>
                    </a:lnTo>
                    <a:lnTo>
                      <a:pt x="221" y="505"/>
                    </a:lnTo>
                    <a:lnTo>
                      <a:pt x="221" y="505"/>
                    </a:lnTo>
                    <a:lnTo>
                      <a:pt x="221" y="505"/>
                    </a:lnTo>
                    <a:lnTo>
                      <a:pt x="222" y="505"/>
                    </a:lnTo>
                    <a:lnTo>
                      <a:pt x="223" y="504"/>
                    </a:lnTo>
                    <a:lnTo>
                      <a:pt x="223" y="505"/>
                    </a:lnTo>
                    <a:lnTo>
                      <a:pt x="224" y="505"/>
                    </a:lnTo>
                    <a:lnTo>
                      <a:pt x="224" y="505"/>
                    </a:lnTo>
                    <a:lnTo>
                      <a:pt x="225" y="505"/>
                    </a:lnTo>
                    <a:lnTo>
                      <a:pt x="225" y="505"/>
                    </a:lnTo>
                    <a:lnTo>
                      <a:pt x="226" y="505"/>
                    </a:lnTo>
                    <a:lnTo>
                      <a:pt x="226" y="505"/>
                    </a:lnTo>
                    <a:lnTo>
                      <a:pt x="227" y="505"/>
                    </a:lnTo>
                    <a:lnTo>
                      <a:pt x="227" y="505"/>
                    </a:lnTo>
                    <a:lnTo>
                      <a:pt x="228" y="505"/>
                    </a:lnTo>
                    <a:lnTo>
                      <a:pt x="229" y="505"/>
                    </a:lnTo>
                    <a:lnTo>
                      <a:pt x="229" y="505"/>
                    </a:lnTo>
                    <a:lnTo>
                      <a:pt x="229" y="505"/>
                    </a:lnTo>
                    <a:lnTo>
                      <a:pt x="230" y="505"/>
                    </a:lnTo>
                    <a:lnTo>
                      <a:pt x="231" y="505"/>
                    </a:lnTo>
                    <a:lnTo>
                      <a:pt x="232" y="505"/>
                    </a:lnTo>
                    <a:lnTo>
                      <a:pt x="232" y="504"/>
                    </a:lnTo>
                    <a:lnTo>
                      <a:pt x="232" y="505"/>
                    </a:lnTo>
                    <a:lnTo>
                      <a:pt x="233" y="505"/>
                    </a:lnTo>
                    <a:lnTo>
                      <a:pt x="233" y="505"/>
                    </a:lnTo>
                    <a:lnTo>
                      <a:pt x="234" y="505"/>
                    </a:lnTo>
                    <a:lnTo>
                      <a:pt x="235" y="505"/>
                    </a:lnTo>
                    <a:lnTo>
                      <a:pt x="235" y="505"/>
                    </a:lnTo>
                    <a:lnTo>
                      <a:pt x="235" y="505"/>
                    </a:lnTo>
                    <a:lnTo>
                      <a:pt x="236" y="504"/>
                    </a:lnTo>
                    <a:lnTo>
                      <a:pt x="237" y="504"/>
                    </a:lnTo>
                    <a:lnTo>
                      <a:pt x="237" y="504"/>
                    </a:lnTo>
                    <a:lnTo>
                      <a:pt x="237" y="504"/>
                    </a:lnTo>
                    <a:lnTo>
                      <a:pt x="238" y="504"/>
                    </a:lnTo>
                    <a:lnTo>
                      <a:pt x="239" y="504"/>
                    </a:lnTo>
                    <a:lnTo>
                      <a:pt x="240" y="504"/>
                    </a:lnTo>
                    <a:lnTo>
                      <a:pt x="240" y="504"/>
                    </a:lnTo>
                    <a:lnTo>
                      <a:pt x="240" y="504"/>
                    </a:lnTo>
                    <a:lnTo>
                      <a:pt x="241" y="505"/>
                    </a:lnTo>
                    <a:lnTo>
                      <a:pt x="242" y="505"/>
                    </a:lnTo>
                    <a:lnTo>
                      <a:pt x="242" y="505"/>
                    </a:lnTo>
                    <a:lnTo>
                      <a:pt x="243" y="505"/>
                    </a:lnTo>
                    <a:lnTo>
                      <a:pt x="243" y="505"/>
                    </a:lnTo>
                    <a:lnTo>
                      <a:pt x="244" y="504"/>
                    </a:lnTo>
                    <a:lnTo>
                      <a:pt x="244" y="504"/>
                    </a:lnTo>
                    <a:lnTo>
                      <a:pt x="245" y="505"/>
                    </a:lnTo>
                    <a:lnTo>
                      <a:pt x="246" y="505"/>
                    </a:lnTo>
                    <a:lnTo>
                      <a:pt x="246" y="505"/>
                    </a:lnTo>
                    <a:lnTo>
                      <a:pt x="246" y="505"/>
                    </a:lnTo>
                    <a:lnTo>
                      <a:pt x="247" y="505"/>
                    </a:lnTo>
                    <a:lnTo>
                      <a:pt x="248" y="505"/>
                    </a:lnTo>
                    <a:lnTo>
                      <a:pt x="248" y="505"/>
                    </a:lnTo>
                    <a:lnTo>
                      <a:pt x="248" y="505"/>
                    </a:lnTo>
                    <a:lnTo>
                      <a:pt x="249" y="505"/>
                    </a:lnTo>
                    <a:lnTo>
                      <a:pt x="250" y="505"/>
                    </a:lnTo>
                    <a:lnTo>
                      <a:pt x="251" y="505"/>
                    </a:lnTo>
                    <a:lnTo>
                      <a:pt x="251" y="504"/>
                    </a:lnTo>
                    <a:lnTo>
                      <a:pt x="251" y="504"/>
                    </a:lnTo>
                    <a:lnTo>
                      <a:pt x="252" y="504"/>
                    </a:lnTo>
                    <a:lnTo>
                      <a:pt x="253" y="504"/>
                    </a:lnTo>
                    <a:lnTo>
                      <a:pt x="253" y="504"/>
                    </a:lnTo>
                    <a:lnTo>
                      <a:pt x="254" y="504"/>
                    </a:lnTo>
                    <a:lnTo>
                      <a:pt x="254" y="504"/>
                    </a:lnTo>
                    <a:lnTo>
                      <a:pt x="255" y="504"/>
                    </a:lnTo>
                    <a:lnTo>
                      <a:pt x="255" y="504"/>
                    </a:lnTo>
                    <a:lnTo>
                      <a:pt x="256" y="504"/>
                    </a:lnTo>
                    <a:lnTo>
                      <a:pt x="257" y="504"/>
                    </a:lnTo>
                    <a:lnTo>
                      <a:pt x="257" y="504"/>
                    </a:lnTo>
                    <a:lnTo>
                      <a:pt x="257" y="505"/>
                    </a:lnTo>
                    <a:lnTo>
                      <a:pt x="258" y="505"/>
                    </a:lnTo>
                    <a:lnTo>
                      <a:pt x="259" y="505"/>
                    </a:lnTo>
                    <a:lnTo>
                      <a:pt x="259" y="505"/>
                    </a:lnTo>
                    <a:lnTo>
                      <a:pt x="259" y="505"/>
                    </a:lnTo>
                    <a:lnTo>
                      <a:pt x="260" y="504"/>
                    </a:lnTo>
                    <a:lnTo>
                      <a:pt x="261" y="504"/>
                    </a:lnTo>
                    <a:lnTo>
                      <a:pt x="261" y="504"/>
                    </a:lnTo>
                    <a:lnTo>
                      <a:pt x="262" y="504"/>
                    </a:lnTo>
                    <a:lnTo>
                      <a:pt x="262" y="504"/>
                    </a:lnTo>
                    <a:lnTo>
                      <a:pt x="263" y="504"/>
                    </a:lnTo>
                    <a:lnTo>
                      <a:pt x="263" y="504"/>
                    </a:lnTo>
                    <a:lnTo>
                      <a:pt x="264" y="504"/>
                    </a:lnTo>
                    <a:lnTo>
                      <a:pt x="265" y="504"/>
                    </a:lnTo>
                    <a:lnTo>
                      <a:pt x="265" y="504"/>
                    </a:lnTo>
                    <a:lnTo>
                      <a:pt x="265" y="504"/>
                    </a:lnTo>
                    <a:lnTo>
                      <a:pt x="266" y="504"/>
                    </a:lnTo>
                    <a:lnTo>
                      <a:pt x="267" y="504"/>
                    </a:lnTo>
                    <a:lnTo>
                      <a:pt x="268" y="504"/>
                    </a:lnTo>
                    <a:lnTo>
                      <a:pt x="268" y="504"/>
                    </a:lnTo>
                    <a:lnTo>
                      <a:pt x="268" y="504"/>
                    </a:lnTo>
                    <a:lnTo>
                      <a:pt x="269" y="504"/>
                    </a:lnTo>
                    <a:lnTo>
                      <a:pt x="270" y="504"/>
                    </a:lnTo>
                    <a:lnTo>
                      <a:pt x="270" y="504"/>
                    </a:lnTo>
                    <a:lnTo>
                      <a:pt x="270" y="504"/>
                    </a:lnTo>
                    <a:lnTo>
                      <a:pt x="271" y="504"/>
                    </a:lnTo>
                    <a:lnTo>
                      <a:pt x="272" y="504"/>
                    </a:lnTo>
                    <a:lnTo>
                      <a:pt x="272" y="504"/>
                    </a:lnTo>
                  </a:path>
                </a:pathLst>
              </a:custGeom>
              <a:noFill/>
              <a:ln w="1270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904" name="Freeform 867"/>
              <p:cNvSpPr>
                <a:spLocks/>
              </p:cNvSpPr>
              <p:nvPr/>
            </p:nvSpPr>
            <p:spPr bwMode="auto">
              <a:xfrm>
                <a:off x="1520825" y="3482975"/>
                <a:ext cx="433388" cy="1588"/>
              </a:xfrm>
              <a:custGeom>
                <a:avLst/>
                <a:gdLst>
                  <a:gd name="T0" fmla="*/ 4 w 273"/>
                  <a:gd name="T1" fmla="*/ 1 h 1"/>
                  <a:gd name="T2" fmla="*/ 8 w 273"/>
                  <a:gd name="T3" fmla="*/ 1 h 1"/>
                  <a:gd name="T4" fmla="*/ 12 w 273"/>
                  <a:gd name="T5" fmla="*/ 1 h 1"/>
                  <a:gd name="T6" fmla="*/ 17 w 273"/>
                  <a:gd name="T7" fmla="*/ 1 h 1"/>
                  <a:gd name="T8" fmla="*/ 21 w 273"/>
                  <a:gd name="T9" fmla="*/ 1 h 1"/>
                  <a:gd name="T10" fmla="*/ 26 w 273"/>
                  <a:gd name="T11" fmla="*/ 1 h 1"/>
                  <a:gd name="T12" fmla="*/ 30 w 273"/>
                  <a:gd name="T13" fmla="*/ 1 h 1"/>
                  <a:gd name="T14" fmla="*/ 34 w 273"/>
                  <a:gd name="T15" fmla="*/ 1 h 1"/>
                  <a:gd name="T16" fmla="*/ 39 w 273"/>
                  <a:gd name="T17" fmla="*/ 1 h 1"/>
                  <a:gd name="T18" fmla="*/ 43 w 273"/>
                  <a:gd name="T19" fmla="*/ 1 h 1"/>
                  <a:gd name="T20" fmla="*/ 48 w 273"/>
                  <a:gd name="T21" fmla="*/ 1 h 1"/>
                  <a:gd name="T22" fmla="*/ 52 w 273"/>
                  <a:gd name="T23" fmla="*/ 1 h 1"/>
                  <a:gd name="T24" fmla="*/ 56 w 273"/>
                  <a:gd name="T25" fmla="*/ 1 h 1"/>
                  <a:gd name="T26" fmla="*/ 61 w 273"/>
                  <a:gd name="T27" fmla="*/ 1 h 1"/>
                  <a:gd name="T28" fmla="*/ 65 w 273"/>
                  <a:gd name="T29" fmla="*/ 1 h 1"/>
                  <a:gd name="T30" fmla="*/ 70 w 273"/>
                  <a:gd name="T31" fmla="*/ 1 h 1"/>
                  <a:gd name="T32" fmla="*/ 74 w 273"/>
                  <a:gd name="T33" fmla="*/ 1 h 1"/>
                  <a:gd name="T34" fmla="*/ 78 w 273"/>
                  <a:gd name="T35" fmla="*/ 1 h 1"/>
                  <a:gd name="T36" fmla="*/ 83 w 273"/>
                  <a:gd name="T37" fmla="*/ 1 h 1"/>
                  <a:gd name="T38" fmla="*/ 87 w 273"/>
                  <a:gd name="T39" fmla="*/ 1 h 1"/>
                  <a:gd name="T40" fmla="*/ 92 w 273"/>
                  <a:gd name="T41" fmla="*/ 1 h 1"/>
                  <a:gd name="T42" fmla="*/ 96 w 273"/>
                  <a:gd name="T43" fmla="*/ 1 h 1"/>
                  <a:gd name="T44" fmla="*/ 100 w 273"/>
                  <a:gd name="T45" fmla="*/ 1 h 1"/>
                  <a:gd name="T46" fmla="*/ 104 w 273"/>
                  <a:gd name="T47" fmla="*/ 1 h 1"/>
                  <a:gd name="T48" fmla="*/ 108 w 273"/>
                  <a:gd name="T49" fmla="*/ 1 h 1"/>
                  <a:gd name="T50" fmla="*/ 113 w 273"/>
                  <a:gd name="T51" fmla="*/ 1 h 1"/>
                  <a:gd name="T52" fmla="*/ 117 w 273"/>
                  <a:gd name="T53" fmla="*/ 1 h 1"/>
                  <a:gd name="T54" fmla="*/ 122 w 273"/>
                  <a:gd name="T55" fmla="*/ 1 h 1"/>
                  <a:gd name="T56" fmla="*/ 126 w 273"/>
                  <a:gd name="T57" fmla="*/ 1 h 1"/>
                  <a:gd name="T58" fmla="*/ 130 w 273"/>
                  <a:gd name="T59" fmla="*/ 1 h 1"/>
                  <a:gd name="T60" fmla="*/ 135 w 273"/>
                  <a:gd name="T61" fmla="*/ 1 h 1"/>
                  <a:gd name="T62" fmla="*/ 139 w 273"/>
                  <a:gd name="T63" fmla="*/ 1 h 1"/>
                  <a:gd name="T64" fmla="*/ 144 w 273"/>
                  <a:gd name="T65" fmla="*/ 1 h 1"/>
                  <a:gd name="T66" fmla="*/ 148 w 273"/>
                  <a:gd name="T67" fmla="*/ 1 h 1"/>
                  <a:gd name="T68" fmla="*/ 152 w 273"/>
                  <a:gd name="T69" fmla="*/ 1 h 1"/>
                  <a:gd name="T70" fmla="*/ 157 w 273"/>
                  <a:gd name="T71" fmla="*/ 1 h 1"/>
                  <a:gd name="T72" fmla="*/ 161 w 273"/>
                  <a:gd name="T73" fmla="*/ 1 h 1"/>
                  <a:gd name="T74" fmla="*/ 166 w 273"/>
                  <a:gd name="T75" fmla="*/ 1 h 1"/>
                  <a:gd name="T76" fmla="*/ 170 w 273"/>
                  <a:gd name="T77" fmla="*/ 1 h 1"/>
                  <a:gd name="T78" fmla="*/ 174 w 273"/>
                  <a:gd name="T79" fmla="*/ 1 h 1"/>
                  <a:gd name="T80" fmla="*/ 179 w 273"/>
                  <a:gd name="T81" fmla="*/ 1 h 1"/>
                  <a:gd name="T82" fmla="*/ 183 w 273"/>
                  <a:gd name="T83" fmla="*/ 1 h 1"/>
                  <a:gd name="T84" fmla="*/ 188 w 273"/>
                  <a:gd name="T85" fmla="*/ 1 h 1"/>
                  <a:gd name="T86" fmla="*/ 191 w 273"/>
                  <a:gd name="T87" fmla="*/ 1 h 1"/>
                  <a:gd name="T88" fmla="*/ 196 w 273"/>
                  <a:gd name="T89" fmla="*/ 1 h 1"/>
                  <a:gd name="T90" fmla="*/ 200 w 273"/>
                  <a:gd name="T91" fmla="*/ 1 h 1"/>
                  <a:gd name="T92" fmla="*/ 204 w 273"/>
                  <a:gd name="T93" fmla="*/ 1 h 1"/>
                  <a:gd name="T94" fmla="*/ 209 w 273"/>
                  <a:gd name="T95" fmla="*/ 1 h 1"/>
                  <a:gd name="T96" fmla="*/ 213 w 273"/>
                  <a:gd name="T97" fmla="*/ 1 h 1"/>
                  <a:gd name="T98" fmla="*/ 218 w 273"/>
                  <a:gd name="T99" fmla="*/ 1 h 1"/>
                  <a:gd name="T100" fmla="*/ 222 w 273"/>
                  <a:gd name="T101" fmla="*/ 1 h 1"/>
                  <a:gd name="T102" fmla="*/ 226 w 273"/>
                  <a:gd name="T103" fmla="*/ 1 h 1"/>
                  <a:gd name="T104" fmla="*/ 231 w 273"/>
                  <a:gd name="T105" fmla="*/ 1 h 1"/>
                  <a:gd name="T106" fmla="*/ 235 w 273"/>
                  <a:gd name="T107" fmla="*/ 1 h 1"/>
                  <a:gd name="T108" fmla="*/ 240 w 273"/>
                  <a:gd name="T109" fmla="*/ 1 h 1"/>
                  <a:gd name="T110" fmla="*/ 244 w 273"/>
                  <a:gd name="T111" fmla="*/ 1 h 1"/>
                  <a:gd name="T112" fmla="*/ 248 w 273"/>
                  <a:gd name="T113" fmla="*/ 1 h 1"/>
                  <a:gd name="T114" fmla="*/ 253 w 273"/>
                  <a:gd name="T115" fmla="*/ 1 h 1"/>
                  <a:gd name="T116" fmla="*/ 257 w 273"/>
                  <a:gd name="T117" fmla="*/ 1 h 1"/>
                  <a:gd name="T118" fmla="*/ 262 w 273"/>
                  <a:gd name="T119" fmla="*/ 1 h 1"/>
                  <a:gd name="T120" fmla="*/ 266 w 273"/>
                  <a:gd name="T121" fmla="*/ 1 h 1"/>
                  <a:gd name="T122" fmla="*/ 270 w 273"/>
                  <a:gd name="T12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3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4" y="1"/>
                    </a:lnTo>
                    <a:lnTo>
                      <a:pt x="55" y="1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59" y="1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4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0" y="1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2" y="1"/>
                    </a:lnTo>
                    <a:lnTo>
                      <a:pt x="73" y="1"/>
                    </a:lnTo>
                    <a:lnTo>
                      <a:pt x="73" y="1"/>
                    </a:lnTo>
                    <a:lnTo>
                      <a:pt x="73" y="1"/>
                    </a:ln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7" y="1"/>
                    </a:lnTo>
                    <a:lnTo>
                      <a:pt x="78" y="1"/>
                    </a:lnTo>
                    <a:lnTo>
                      <a:pt x="78" y="1"/>
                    </a:lnTo>
                    <a:lnTo>
                      <a:pt x="78" y="0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1" y="1"/>
                    </a:lnTo>
                    <a:lnTo>
                      <a:pt x="82" y="1"/>
                    </a:lnTo>
                    <a:lnTo>
                      <a:pt x="83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5" y="1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8" y="1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90" y="1"/>
                    </a:lnTo>
                    <a:lnTo>
                      <a:pt x="91" y="1"/>
                    </a:lnTo>
                    <a:lnTo>
                      <a:pt x="92" y="1"/>
                    </a:lnTo>
                    <a:lnTo>
                      <a:pt x="92" y="1"/>
                    </a:lnTo>
                    <a:lnTo>
                      <a:pt x="92" y="1"/>
                    </a:lnTo>
                    <a:lnTo>
                      <a:pt x="93" y="1"/>
                    </a:lnTo>
                    <a:lnTo>
                      <a:pt x="94" y="1"/>
                    </a:lnTo>
                    <a:lnTo>
                      <a:pt x="94" y="1"/>
                    </a:lnTo>
                    <a:lnTo>
                      <a:pt x="95" y="1"/>
                    </a:lnTo>
                    <a:lnTo>
                      <a:pt x="95" y="1"/>
                    </a:lnTo>
                    <a:lnTo>
                      <a:pt x="96" y="1"/>
                    </a:lnTo>
                    <a:lnTo>
                      <a:pt x="96" y="1"/>
                    </a:lnTo>
                    <a:lnTo>
                      <a:pt x="97" y="1"/>
                    </a:lnTo>
                    <a:lnTo>
                      <a:pt x="97" y="1"/>
                    </a:lnTo>
                    <a:lnTo>
                      <a:pt x="98" y="1"/>
                    </a:lnTo>
                    <a:lnTo>
                      <a:pt x="98" y="1"/>
                    </a:lnTo>
                    <a:lnTo>
                      <a:pt x="99" y="1"/>
                    </a:lnTo>
                    <a:lnTo>
                      <a:pt x="100" y="1"/>
                    </a:lnTo>
                    <a:lnTo>
                      <a:pt x="100" y="1"/>
                    </a:lnTo>
                    <a:lnTo>
                      <a:pt x="100" y="1"/>
                    </a:lnTo>
                    <a:lnTo>
                      <a:pt x="101" y="1"/>
                    </a:lnTo>
                    <a:lnTo>
                      <a:pt x="102" y="1"/>
                    </a:lnTo>
                    <a:lnTo>
                      <a:pt x="102" y="1"/>
                    </a:lnTo>
                    <a:lnTo>
                      <a:pt x="103" y="1"/>
                    </a:lnTo>
                    <a:lnTo>
                      <a:pt x="103" y="1"/>
                    </a:lnTo>
                    <a:lnTo>
                      <a:pt x="104" y="1"/>
                    </a:lnTo>
                    <a:lnTo>
                      <a:pt x="104" y="1"/>
                    </a:lnTo>
                    <a:lnTo>
                      <a:pt x="105" y="1"/>
                    </a:lnTo>
                    <a:lnTo>
                      <a:pt x="106" y="1"/>
                    </a:lnTo>
                    <a:lnTo>
                      <a:pt x="106" y="1"/>
                    </a:lnTo>
                    <a:lnTo>
                      <a:pt x="106" y="1"/>
                    </a:lnTo>
                    <a:lnTo>
                      <a:pt x="107" y="1"/>
                    </a:lnTo>
                    <a:lnTo>
                      <a:pt x="108" y="1"/>
                    </a:lnTo>
                    <a:lnTo>
                      <a:pt x="108" y="1"/>
                    </a:lnTo>
                    <a:lnTo>
                      <a:pt x="108" y="1"/>
                    </a:lnTo>
                    <a:lnTo>
                      <a:pt x="109" y="1"/>
                    </a:lnTo>
                    <a:lnTo>
                      <a:pt x="110" y="1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112" y="1"/>
                    </a:lnTo>
                    <a:lnTo>
                      <a:pt x="113" y="1"/>
                    </a:lnTo>
                    <a:lnTo>
                      <a:pt x="113" y="1"/>
                    </a:lnTo>
                    <a:lnTo>
                      <a:pt x="114" y="1"/>
                    </a:lnTo>
                    <a:lnTo>
                      <a:pt x="114" y="1"/>
                    </a:lnTo>
                    <a:lnTo>
                      <a:pt x="115" y="1"/>
                    </a:lnTo>
                    <a:lnTo>
                      <a:pt x="115" y="1"/>
                    </a:lnTo>
                    <a:lnTo>
                      <a:pt x="116" y="1"/>
                    </a:lnTo>
                    <a:lnTo>
                      <a:pt x="117" y="1"/>
                    </a:lnTo>
                    <a:lnTo>
                      <a:pt x="117" y="1"/>
                    </a:lnTo>
                    <a:lnTo>
                      <a:pt x="117" y="1"/>
                    </a:lnTo>
                    <a:lnTo>
                      <a:pt x="118" y="1"/>
                    </a:lnTo>
                    <a:lnTo>
                      <a:pt x="119" y="1"/>
                    </a:lnTo>
                    <a:lnTo>
                      <a:pt x="119" y="1"/>
                    </a:lnTo>
                    <a:lnTo>
                      <a:pt x="119" y="1"/>
                    </a:lnTo>
                    <a:lnTo>
                      <a:pt x="120" y="1"/>
                    </a:lnTo>
                    <a:lnTo>
                      <a:pt x="121" y="1"/>
                    </a:lnTo>
                    <a:lnTo>
                      <a:pt x="122" y="1"/>
                    </a:lnTo>
                    <a:lnTo>
                      <a:pt x="122" y="1"/>
                    </a:lnTo>
                    <a:lnTo>
                      <a:pt x="122" y="1"/>
                    </a:lnTo>
                    <a:lnTo>
                      <a:pt x="123" y="1"/>
                    </a:lnTo>
                    <a:lnTo>
                      <a:pt x="123" y="1"/>
                    </a:lnTo>
                    <a:lnTo>
                      <a:pt x="124" y="1"/>
                    </a:lnTo>
                    <a:lnTo>
                      <a:pt x="125" y="1"/>
                    </a:lnTo>
                    <a:lnTo>
                      <a:pt x="125" y="1"/>
                    </a:lnTo>
                    <a:lnTo>
                      <a:pt x="125" y="1"/>
                    </a:lnTo>
                    <a:lnTo>
                      <a:pt x="126" y="1"/>
                    </a:lnTo>
                    <a:lnTo>
                      <a:pt x="127" y="1"/>
                    </a:lnTo>
                    <a:lnTo>
                      <a:pt x="128" y="1"/>
                    </a:lnTo>
                    <a:lnTo>
                      <a:pt x="128" y="1"/>
                    </a:lnTo>
                    <a:lnTo>
                      <a:pt x="128" y="1"/>
                    </a:lnTo>
                    <a:lnTo>
                      <a:pt x="129" y="1"/>
                    </a:lnTo>
                    <a:lnTo>
                      <a:pt x="130" y="1"/>
                    </a:lnTo>
                    <a:lnTo>
                      <a:pt x="130" y="1"/>
                    </a:lnTo>
                    <a:lnTo>
                      <a:pt x="130" y="1"/>
                    </a:lnTo>
                    <a:lnTo>
                      <a:pt x="131" y="1"/>
                    </a:lnTo>
                    <a:lnTo>
                      <a:pt x="132" y="1"/>
                    </a:lnTo>
                    <a:lnTo>
                      <a:pt x="132" y="1"/>
                    </a:lnTo>
                    <a:lnTo>
                      <a:pt x="133" y="1"/>
                    </a:lnTo>
                    <a:lnTo>
                      <a:pt x="133" y="1"/>
                    </a:lnTo>
                    <a:lnTo>
                      <a:pt x="134" y="1"/>
                    </a:lnTo>
                    <a:lnTo>
                      <a:pt x="134" y="1"/>
                    </a:lnTo>
                    <a:lnTo>
                      <a:pt x="135" y="1"/>
                    </a:lnTo>
                    <a:lnTo>
                      <a:pt x="136" y="1"/>
                    </a:lnTo>
                    <a:lnTo>
                      <a:pt x="136" y="1"/>
                    </a:lnTo>
                    <a:lnTo>
                      <a:pt x="136" y="1"/>
                    </a:lnTo>
                    <a:lnTo>
                      <a:pt x="137" y="1"/>
                    </a:lnTo>
                    <a:lnTo>
                      <a:pt x="138" y="1"/>
                    </a:lnTo>
                    <a:lnTo>
                      <a:pt x="139" y="1"/>
                    </a:lnTo>
                    <a:lnTo>
                      <a:pt x="139" y="1"/>
                    </a:lnTo>
                    <a:lnTo>
                      <a:pt x="139" y="1"/>
                    </a:lnTo>
                    <a:lnTo>
                      <a:pt x="140" y="1"/>
                    </a:lnTo>
                    <a:lnTo>
                      <a:pt x="141" y="1"/>
                    </a:lnTo>
                    <a:lnTo>
                      <a:pt x="141" y="1"/>
                    </a:lnTo>
                    <a:lnTo>
                      <a:pt x="141" y="1"/>
                    </a:lnTo>
                    <a:lnTo>
                      <a:pt x="142" y="1"/>
                    </a:lnTo>
                    <a:lnTo>
                      <a:pt x="143" y="1"/>
                    </a:lnTo>
                    <a:lnTo>
                      <a:pt x="143" y="1"/>
                    </a:lnTo>
                    <a:lnTo>
                      <a:pt x="144" y="1"/>
                    </a:lnTo>
                    <a:lnTo>
                      <a:pt x="144" y="1"/>
                    </a:lnTo>
                    <a:lnTo>
                      <a:pt x="145" y="1"/>
                    </a:lnTo>
                    <a:lnTo>
                      <a:pt x="145" y="1"/>
                    </a:lnTo>
                    <a:lnTo>
                      <a:pt x="146" y="1"/>
                    </a:lnTo>
                    <a:lnTo>
                      <a:pt x="147" y="1"/>
                    </a:lnTo>
                    <a:lnTo>
                      <a:pt x="147" y="1"/>
                    </a:lnTo>
                    <a:lnTo>
                      <a:pt x="147" y="1"/>
                    </a:lnTo>
                    <a:lnTo>
                      <a:pt x="148" y="1"/>
                    </a:lnTo>
                    <a:lnTo>
                      <a:pt x="149" y="1"/>
                    </a:lnTo>
                    <a:lnTo>
                      <a:pt x="149" y="1"/>
                    </a:lnTo>
                    <a:lnTo>
                      <a:pt x="150" y="1"/>
                    </a:lnTo>
                    <a:lnTo>
                      <a:pt x="150" y="1"/>
                    </a:lnTo>
                    <a:lnTo>
                      <a:pt x="151" y="1"/>
                    </a:lnTo>
                    <a:lnTo>
                      <a:pt x="151" y="1"/>
                    </a:lnTo>
                    <a:lnTo>
                      <a:pt x="152" y="1"/>
                    </a:lnTo>
                    <a:lnTo>
                      <a:pt x="152" y="1"/>
                    </a:lnTo>
                    <a:lnTo>
                      <a:pt x="153" y="1"/>
                    </a:lnTo>
                    <a:lnTo>
                      <a:pt x="153" y="1"/>
                    </a:lnTo>
                    <a:lnTo>
                      <a:pt x="154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6" y="1"/>
                    </a:lnTo>
                    <a:lnTo>
                      <a:pt x="157" y="1"/>
                    </a:lnTo>
                    <a:lnTo>
                      <a:pt x="158" y="1"/>
                    </a:lnTo>
                    <a:lnTo>
                      <a:pt x="158" y="1"/>
                    </a:lnTo>
                    <a:lnTo>
                      <a:pt x="158" y="1"/>
                    </a:lnTo>
                    <a:lnTo>
                      <a:pt x="159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61" y="1"/>
                    </a:lnTo>
                    <a:lnTo>
                      <a:pt x="161" y="1"/>
                    </a:lnTo>
                    <a:lnTo>
                      <a:pt x="162" y="1"/>
                    </a:lnTo>
                    <a:lnTo>
                      <a:pt x="162" y="1"/>
                    </a:lnTo>
                    <a:lnTo>
                      <a:pt x="163" y="1"/>
                    </a:lnTo>
                    <a:lnTo>
                      <a:pt x="163" y="1"/>
                    </a:lnTo>
                    <a:lnTo>
                      <a:pt x="164" y="1"/>
                    </a:lnTo>
                    <a:lnTo>
                      <a:pt x="164" y="1"/>
                    </a:lnTo>
                    <a:lnTo>
                      <a:pt x="165" y="1"/>
                    </a:lnTo>
                    <a:lnTo>
                      <a:pt x="166" y="1"/>
                    </a:lnTo>
                    <a:lnTo>
                      <a:pt x="166" y="1"/>
                    </a:lnTo>
                    <a:lnTo>
                      <a:pt x="166" y="1"/>
                    </a:lnTo>
                    <a:lnTo>
                      <a:pt x="167" y="1"/>
                    </a:lnTo>
                    <a:lnTo>
                      <a:pt x="168" y="1"/>
                    </a:lnTo>
                    <a:lnTo>
                      <a:pt x="168" y="1"/>
                    </a:lnTo>
                    <a:lnTo>
                      <a:pt x="169" y="1"/>
                    </a:lnTo>
                    <a:lnTo>
                      <a:pt x="169" y="1"/>
                    </a:lnTo>
                    <a:lnTo>
                      <a:pt x="170" y="1"/>
                    </a:lnTo>
                    <a:lnTo>
                      <a:pt x="170" y="1"/>
                    </a:lnTo>
                    <a:lnTo>
                      <a:pt x="171" y="1"/>
                    </a:lnTo>
                    <a:lnTo>
                      <a:pt x="172" y="1"/>
                    </a:lnTo>
                    <a:lnTo>
                      <a:pt x="172" y="1"/>
                    </a:lnTo>
                    <a:lnTo>
                      <a:pt x="172" y="1"/>
                    </a:lnTo>
                    <a:lnTo>
                      <a:pt x="173" y="1"/>
                    </a:lnTo>
                    <a:lnTo>
                      <a:pt x="174" y="1"/>
                    </a:lnTo>
                    <a:lnTo>
                      <a:pt x="174" y="1"/>
                    </a:lnTo>
                    <a:lnTo>
                      <a:pt x="174" y="1"/>
                    </a:lnTo>
                    <a:lnTo>
                      <a:pt x="175" y="1"/>
                    </a:lnTo>
                    <a:lnTo>
                      <a:pt x="176" y="1"/>
                    </a:lnTo>
                    <a:lnTo>
                      <a:pt x="177" y="1"/>
                    </a:lnTo>
                    <a:lnTo>
                      <a:pt x="177" y="1"/>
                    </a:lnTo>
                    <a:lnTo>
                      <a:pt x="177" y="1"/>
                    </a:lnTo>
                    <a:lnTo>
                      <a:pt x="178" y="1"/>
                    </a:lnTo>
                    <a:lnTo>
                      <a:pt x="179" y="1"/>
                    </a:lnTo>
                    <a:lnTo>
                      <a:pt x="179" y="1"/>
                    </a:lnTo>
                    <a:lnTo>
                      <a:pt x="180" y="1"/>
                    </a:lnTo>
                    <a:lnTo>
                      <a:pt x="180" y="1"/>
                    </a:lnTo>
                    <a:lnTo>
                      <a:pt x="181" y="1"/>
                    </a:lnTo>
                    <a:lnTo>
                      <a:pt x="181" y="1"/>
                    </a:lnTo>
                    <a:lnTo>
                      <a:pt x="182" y="1"/>
                    </a:lnTo>
                    <a:lnTo>
                      <a:pt x="182" y="1"/>
                    </a:lnTo>
                    <a:lnTo>
                      <a:pt x="183" y="1"/>
                    </a:lnTo>
                    <a:lnTo>
                      <a:pt x="183" y="1"/>
                    </a:lnTo>
                    <a:lnTo>
                      <a:pt x="184" y="1"/>
                    </a:lnTo>
                    <a:lnTo>
                      <a:pt x="185" y="1"/>
                    </a:lnTo>
                    <a:lnTo>
                      <a:pt x="185" y="1"/>
                    </a:lnTo>
                    <a:lnTo>
                      <a:pt x="185" y="1"/>
                    </a:lnTo>
                    <a:lnTo>
                      <a:pt x="186" y="1"/>
                    </a:lnTo>
                    <a:lnTo>
                      <a:pt x="187" y="1"/>
                    </a:lnTo>
                    <a:lnTo>
                      <a:pt x="188" y="1"/>
                    </a:lnTo>
                    <a:lnTo>
                      <a:pt x="188" y="1"/>
                    </a:lnTo>
                    <a:lnTo>
                      <a:pt x="188" y="1"/>
                    </a:lnTo>
                    <a:lnTo>
                      <a:pt x="189" y="1"/>
                    </a:lnTo>
                    <a:lnTo>
                      <a:pt x="190" y="1"/>
                    </a:lnTo>
                    <a:lnTo>
                      <a:pt x="190" y="1"/>
                    </a:lnTo>
                    <a:lnTo>
                      <a:pt x="191" y="1"/>
                    </a:lnTo>
                    <a:lnTo>
                      <a:pt x="191" y="1"/>
                    </a:lnTo>
                    <a:lnTo>
                      <a:pt x="191" y="1"/>
                    </a:lnTo>
                    <a:lnTo>
                      <a:pt x="192" y="1"/>
                    </a:lnTo>
                    <a:lnTo>
                      <a:pt x="193" y="1"/>
                    </a:lnTo>
                    <a:lnTo>
                      <a:pt x="193" y="1"/>
                    </a:lnTo>
                    <a:lnTo>
                      <a:pt x="193" y="1"/>
                    </a:lnTo>
                    <a:lnTo>
                      <a:pt x="194" y="1"/>
                    </a:lnTo>
                    <a:lnTo>
                      <a:pt x="195" y="1"/>
                    </a:lnTo>
                    <a:lnTo>
                      <a:pt x="196" y="1"/>
                    </a:lnTo>
                    <a:lnTo>
                      <a:pt x="196" y="1"/>
                    </a:lnTo>
                    <a:lnTo>
                      <a:pt x="196" y="1"/>
                    </a:lnTo>
                    <a:lnTo>
                      <a:pt x="197" y="1"/>
                    </a:lnTo>
                    <a:lnTo>
                      <a:pt x="198" y="1"/>
                    </a:lnTo>
                    <a:lnTo>
                      <a:pt x="198" y="1"/>
                    </a:lnTo>
                    <a:lnTo>
                      <a:pt x="199" y="1"/>
                    </a:lnTo>
                    <a:lnTo>
                      <a:pt x="199" y="1"/>
                    </a:lnTo>
                    <a:lnTo>
                      <a:pt x="200" y="1"/>
                    </a:lnTo>
                    <a:lnTo>
                      <a:pt x="200" y="1"/>
                    </a:lnTo>
                    <a:lnTo>
                      <a:pt x="201" y="1"/>
                    </a:lnTo>
                    <a:lnTo>
                      <a:pt x="202" y="1"/>
                    </a:lnTo>
                    <a:lnTo>
                      <a:pt x="202" y="1"/>
                    </a:lnTo>
                    <a:lnTo>
                      <a:pt x="202" y="1"/>
                    </a:lnTo>
                    <a:lnTo>
                      <a:pt x="203" y="1"/>
                    </a:lnTo>
                    <a:lnTo>
                      <a:pt x="204" y="1"/>
                    </a:lnTo>
                    <a:lnTo>
                      <a:pt x="204" y="1"/>
                    </a:lnTo>
                    <a:lnTo>
                      <a:pt x="204" y="1"/>
                    </a:lnTo>
                    <a:lnTo>
                      <a:pt x="205" y="1"/>
                    </a:lnTo>
                    <a:lnTo>
                      <a:pt x="206" y="1"/>
                    </a:lnTo>
                    <a:lnTo>
                      <a:pt x="207" y="1"/>
                    </a:lnTo>
                    <a:lnTo>
                      <a:pt x="207" y="1"/>
                    </a:lnTo>
                    <a:lnTo>
                      <a:pt x="207" y="1"/>
                    </a:lnTo>
                    <a:lnTo>
                      <a:pt x="208" y="1"/>
                    </a:lnTo>
                    <a:lnTo>
                      <a:pt x="209" y="1"/>
                    </a:lnTo>
                    <a:lnTo>
                      <a:pt x="209" y="1"/>
                    </a:lnTo>
                    <a:lnTo>
                      <a:pt x="210" y="1"/>
                    </a:lnTo>
                    <a:lnTo>
                      <a:pt x="210" y="1"/>
                    </a:lnTo>
                    <a:lnTo>
                      <a:pt x="211" y="1"/>
                    </a:lnTo>
                    <a:lnTo>
                      <a:pt x="211" y="1"/>
                    </a:lnTo>
                    <a:lnTo>
                      <a:pt x="212" y="1"/>
                    </a:lnTo>
                    <a:lnTo>
                      <a:pt x="213" y="1"/>
                    </a:lnTo>
                    <a:lnTo>
                      <a:pt x="213" y="1"/>
                    </a:lnTo>
                    <a:lnTo>
                      <a:pt x="213" y="1"/>
                    </a:lnTo>
                    <a:lnTo>
                      <a:pt x="214" y="1"/>
                    </a:lnTo>
                    <a:lnTo>
                      <a:pt x="215" y="1"/>
                    </a:lnTo>
                    <a:lnTo>
                      <a:pt x="215" y="1"/>
                    </a:lnTo>
                    <a:lnTo>
                      <a:pt x="215" y="1"/>
                    </a:lnTo>
                    <a:lnTo>
                      <a:pt x="216" y="1"/>
                    </a:lnTo>
                    <a:lnTo>
                      <a:pt x="217" y="1"/>
                    </a:lnTo>
                    <a:lnTo>
                      <a:pt x="217" y="1"/>
                    </a:lnTo>
                    <a:lnTo>
                      <a:pt x="218" y="1"/>
                    </a:lnTo>
                    <a:lnTo>
                      <a:pt x="218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220" y="1"/>
                    </a:lnTo>
                    <a:lnTo>
                      <a:pt x="221" y="1"/>
                    </a:lnTo>
                    <a:lnTo>
                      <a:pt x="221" y="1"/>
                    </a:lnTo>
                    <a:lnTo>
                      <a:pt x="221" y="1"/>
                    </a:lnTo>
                    <a:lnTo>
                      <a:pt x="222" y="1"/>
                    </a:lnTo>
                    <a:lnTo>
                      <a:pt x="223" y="1"/>
                    </a:lnTo>
                    <a:lnTo>
                      <a:pt x="224" y="1"/>
                    </a:lnTo>
                    <a:lnTo>
                      <a:pt x="224" y="1"/>
                    </a:lnTo>
                    <a:lnTo>
                      <a:pt x="224" y="1"/>
                    </a:lnTo>
                    <a:lnTo>
                      <a:pt x="225" y="1"/>
                    </a:lnTo>
                    <a:lnTo>
                      <a:pt x="226" y="1"/>
                    </a:lnTo>
                    <a:lnTo>
                      <a:pt x="226" y="1"/>
                    </a:lnTo>
                    <a:lnTo>
                      <a:pt x="226" y="1"/>
                    </a:lnTo>
                    <a:lnTo>
                      <a:pt x="227" y="1"/>
                    </a:lnTo>
                    <a:lnTo>
                      <a:pt x="228" y="1"/>
                    </a:lnTo>
                    <a:lnTo>
                      <a:pt x="228" y="1"/>
                    </a:lnTo>
                    <a:lnTo>
                      <a:pt x="229" y="1"/>
                    </a:lnTo>
                    <a:lnTo>
                      <a:pt x="229" y="1"/>
                    </a:lnTo>
                    <a:lnTo>
                      <a:pt x="230" y="1"/>
                    </a:lnTo>
                    <a:lnTo>
                      <a:pt x="230" y="1"/>
                    </a:lnTo>
                    <a:lnTo>
                      <a:pt x="231" y="1"/>
                    </a:lnTo>
                    <a:lnTo>
                      <a:pt x="232" y="1"/>
                    </a:lnTo>
                    <a:lnTo>
                      <a:pt x="232" y="1"/>
                    </a:lnTo>
                    <a:lnTo>
                      <a:pt x="232" y="1"/>
                    </a:lnTo>
                    <a:lnTo>
                      <a:pt x="233" y="1"/>
                    </a:lnTo>
                    <a:lnTo>
                      <a:pt x="234" y="1"/>
                    </a:lnTo>
                    <a:lnTo>
                      <a:pt x="235" y="1"/>
                    </a:lnTo>
                    <a:lnTo>
                      <a:pt x="235" y="1"/>
                    </a:lnTo>
                    <a:lnTo>
                      <a:pt x="235" y="1"/>
                    </a:lnTo>
                    <a:lnTo>
                      <a:pt x="236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238" y="1"/>
                    </a:lnTo>
                    <a:lnTo>
                      <a:pt x="238" y="1"/>
                    </a:lnTo>
                    <a:lnTo>
                      <a:pt x="239" y="1"/>
                    </a:lnTo>
                    <a:lnTo>
                      <a:pt x="240" y="1"/>
                    </a:lnTo>
                    <a:lnTo>
                      <a:pt x="240" y="1"/>
                    </a:lnTo>
                    <a:lnTo>
                      <a:pt x="240" y="1"/>
                    </a:lnTo>
                    <a:lnTo>
                      <a:pt x="241" y="1"/>
                    </a:lnTo>
                    <a:lnTo>
                      <a:pt x="242" y="1"/>
                    </a:lnTo>
                    <a:lnTo>
                      <a:pt x="243" y="1"/>
                    </a:lnTo>
                    <a:lnTo>
                      <a:pt x="243" y="1"/>
                    </a:lnTo>
                    <a:lnTo>
                      <a:pt x="243" y="1"/>
                    </a:lnTo>
                    <a:lnTo>
                      <a:pt x="244" y="1"/>
                    </a:lnTo>
                    <a:lnTo>
                      <a:pt x="245" y="1"/>
                    </a:lnTo>
                    <a:lnTo>
                      <a:pt x="245" y="1"/>
                    </a:lnTo>
                    <a:lnTo>
                      <a:pt x="246" y="1"/>
                    </a:lnTo>
                    <a:lnTo>
                      <a:pt x="246" y="1"/>
                    </a:lnTo>
                    <a:lnTo>
                      <a:pt x="247" y="1"/>
                    </a:lnTo>
                    <a:lnTo>
                      <a:pt x="247" y="1"/>
                    </a:lnTo>
                    <a:lnTo>
                      <a:pt x="248" y="1"/>
                    </a:lnTo>
                    <a:lnTo>
                      <a:pt x="248" y="1"/>
                    </a:lnTo>
                    <a:lnTo>
                      <a:pt x="249" y="1"/>
                    </a:lnTo>
                    <a:lnTo>
                      <a:pt x="249" y="1"/>
                    </a:lnTo>
                    <a:lnTo>
                      <a:pt x="250" y="1"/>
                    </a:lnTo>
                    <a:lnTo>
                      <a:pt x="251" y="1"/>
                    </a:lnTo>
                    <a:lnTo>
                      <a:pt x="251" y="1"/>
                    </a:lnTo>
                    <a:lnTo>
                      <a:pt x="251" y="1"/>
                    </a:lnTo>
                    <a:lnTo>
                      <a:pt x="252" y="1"/>
                    </a:lnTo>
                    <a:lnTo>
                      <a:pt x="253" y="1"/>
                    </a:lnTo>
                    <a:lnTo>
                      <a:pt x="254" y="1"/>
                    </a:lnTo>
                    <a:lnTo>
                      <a:pt x="254" y="1"/>
                    </a:lnTo>
                    <a:lnTo>
                      <a:pt x="254" y="1"/>
                    </a:lnTo>
                    <a:lnTo>
                      <a:pt x="255" y="1"/>
                    </a:lnTo>
                    <a:lnTo>
                      <a:pt x="256" y="1"/>
                    </a:lnTo>
                    <a:lnTo>
                      <a:pt x="256" y="1"/>
                    </a:lnTo>
                    <a:lnTo>
                      <a:pt x="257" y="1"/>
                    </a:lnTo>
                    <a:lnTo>
                      <a:pt x="257" y="1"/>
                    </a:lnTo>
                    <a:lnTo>
                      <a:pt x="258" y="1"/>
                    </a:lnTo>
                    <a:lnTo>
                      <a:pt x="258" y="1"/>
                    </a:lnTo>
                    <a:lnTo>
                      <a:pt x="259" y="1"/>
                    </a:lnTo>
                    <a:lnTo>
                      <a:pt x="259" y="1"/>
                    </a:lnTo>
                    <a:lnTo>
                      <a:pt x="260" y="1"/>
                    </a:lnTo>
                    <a:lnTo>
                      <a:pt x="260" y="1"/>
                    </a:lnTo>
                    <a:lnTo>
                      <a:pt x="261" y="1"/>
                    </a:lnTo>
                    <a:lnTo>
                      <a:pt x="262" y="1"/>
                    </a:lnTo>
                    <a:lnTo>
                      <a:pt x="262" y="1"/>
                    </a:lnTo>
                    <a:lnTo>
                      <a:pt x="262" y="1"/>
                    </a:lnTo>
                    <a:lnTo>
                      <a:pt x="263" y="1"/>
                    </a:lnTo>
                    <a:lnTo>
                      <a:pt x="264" y="1"/>
                    </a:lnTo>
                    <a:lnTo>
                      <a:pt x="264" y="1"/>
                    </a:lnTo>
                    <a:lnTo>
                      <a:pt x="265" y="1"/>
                    </a:lnTo>
                    <a:lnTo>
                      <a:pt x="265" y="1"/>
                    </a:lnTo>
                    <a:lnTo>
                      <a:pt x="266" y="1"/>
                    </a:lnTo>
                    <a:lnTo>
                      <a:pt x="266" y="1"/>
                    </a:lnTo>
                    <a:lnTo>
                      <a:pt x="267" y="1"/>
                    </a:lnTo>
                    <a:lnTo>
                      <a:pt x="268" y="1"/>
                    </a:lnTo>
                    <a:lnTo>
                      <a:pt x="268" y="1"/>
                    </a:lnTo>
                    <a:lnTo>
                      <a:pt x="268" y="1"/>
                    </a:lnTo>
                    <a:lnTo>
                      <a:pt x="269" y="1"/>
                    </a:lnTo>
                    <a:lnTo>
                      <a:pt x="270" y="1"/>
                    </a:lnTo>
                    <a:lnTo>
                      <a:pt x="270" y="1"/>
                    </a:lnTo>
                    <a:lnTo>
                      <a:pt x="270" y="1"/>
                    </a:lnTo>
                    <a:lnTo>
                      <a:pt x="271" y="1"/>
                    </a:lnTo>
                    <a:lnTo>
                      <a:pt x="272" y="1"/>
                    </a:lnTo>
                    <a:lnTo>
                      <a:pt x="273" y="1"/>
                    </a:lnTo>
                  </a:path>
                </a:pathLst>
              </a:custGeom>
              <a:noFill/>
              <a:ln w="1270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905" name="Freeform 868"/>
              <p:cNvSpPr>
                <a:spLocks/>
              </p:cNvSpPr>
              <p:nvPr/>
            </p:nvSpPr>
            <p:spPr bwMode="auto">
              <a:xfrm>
                <a:off x="1954213" y="1616075"/>
                <a:ext cx="431800" cy="1868488"/>
              </a:xfrm>
              <a:custGeom>
                <a:avLst/>
                <a:gdLst>
                  <a:gd name="T0" fmla="*/ 3 w 272"/>
                  <a:gd name="T1" fmla="*/ 1177 h 1177"/>
                  <a:gd name="T2" fmla="*/ 8 w 272"/>
                  <a:gd name="T3" fmla="*/ 1177 h 1177"/>
                  <a:gd name="T4" fmla="*/ 12 w 272"/>
                  <a:gd name="T5" fmla="*/ 1177 h 1177"/>
                  <a:gd name="T6" fmla="*/ 17 w 272"/>
                  <a:gd name="T7" fmla="*/ 1177 h 1177"/>
                  <a:gd name="T8" fmla="*/ 21 w 272"/>
                  <a:gd name="T9" fmla="*/ 1177 h 1177"/>
                  <a:gd name="T10" fmla="*/ 25 w 272"/>
                  <a:gd name="T11" fmla="*/ 1177 h 1177"/>
                  <a:gd name="T12" fmla="*/ 30 w 272"/>
                  <a:gd name="T13" fmla="*/ 1177 h 1177"/>
                  <a:gd name="T14" fmla="*/ 33 w 272"/>
                  <a:gd name="T15" fmla="*/ 1177 h 1177"/>
                  <a:gd name="T16" fmla="*/ 38 w 272"/>
                  <a:gd name="T17" fmla="*/ 1177 h 1177"/>
                  <a:gd name="T18" fmla="*/ 42 w 272"/>
                  <a:gd name="T19" fmla="*/ 1177 h 1177"/>
                  <a:gd name="T20" fmla="*/ 47 w 272"/>
                  <a:gd name="T21" fmla="*/ 1177 h 1177"/>
                  <a:gd name="T22" fmla="*/ 51 w 272"/>
                  <a:gd name="T23" fmla="*/ 1177 h 1177"/>
                  <a:gd name="T24" fmla="*/ 55 w 272"/>
                  <a:gd name="T25" fmla="*/ 1177 h 1177"/>
                  <a:gd name="T26" fmla="*/ 60 w 272"/>
                  <a:gd name="T27" fmla="*/ 1177 h 1177"/>
                  <a:gd name="T28" fmla="*/ 64 w 272"/>
                  <a:gd name="T29" fmla="*/ 1177 h 1177"/>
                  <a:gd name="T30" fmla="*/ 69 w 272"/>
                  <a:gd name="T31" fmla="*/ 1177 h 1177"/>
                  <a:gd name="T32" fmla="*/ 73 w 272"/>
                  <a:gd name="T33" fmla="*/ 1177 h 1177"/>
                  <a:gd name="T34" fmla="*/ 77 w 272"/>
                  <a:gd name="T35" fmla="*/ 1177 h 1177"/>
                  <a:gd name="T36" fmla="*/ 82 w 272"/>
                  <a:gd name="T37" fmla="*/ 1177 h 1177"/>
                  <a:gd name="T38" fmla="*/ 86 w 272"/>
                  <a:gd name="T39" fmla="*/ 1177 h 1177"/>
                  <a:gd name="T40" fmla="*/ 91 w 272"/>
                  <a:gd name="T41" fmla="*/ 1177 h 1177"/>
                  <a:gd name="T42" fmla="*/ 95 w 272"/>
                  <a:gd name="T43" fmla="*/ 1177 h 1177"/>
                  <a:gd name="T44" fmla="*/ 99 w 272"/>
                  <a:gd name="T45" fmla="*/ 1177 h 1177"/>
                  <a:gd name="T46" fmla="*/ 104 w 272"/>
                  <a:gd name="T47" fmla="*/ 1177 h 1177"/>
                  <a:gd name="T48" fmla="*/ 108 w 272"/>
                  <a:gd name="T49" fmla="*/ 1177 h 1177"/>
                  <a:gd name="T50" fmla="*/ 113 w 272"/>
                  <a:gd name="T51" fmla="*/ 1177 h 1177"/>
                  <a:gd name="T52" fmla="*/ 117 w 272"/>
                  <a:gd name="T53" fmla="*/ 1177 h 1177"/>
                  <a:gd name="T54" fmla="*/ 121 w 272"/>
                  <a:gd name="T55" fmla="*/ 1177 h 1177"/>
                  <a:gd name="T56" fmla="*/ 125 w 272"/>
                  <a:gd name="T57" fmla="*/ 1177 h 1177"/>
                  <a:gd name="T58" fmla="*/ 129 w 272"/>
                  <a:gd name="T59" fmla="*/ 1177 h 1177"/>
                  <a:gd name="T60" fmla="*/ 134 w 272"/>
                  <a:gd name="T61" fmla="*/ 1177 h 1177"/>
                  <a:gd name="T62" fmla="*/ 138 w 272"/>
                  <a:gd name="T63" fmla="*/ 1177 h 1177"/>
                  <a:gd name="T64" fmla="*/ 143 w 272"/>
                  <a:gd name="T65" fmla="*/ 1177 h 1177"/>
                  <a:gd name="T66" fmla="*/ 147 w 272"/>
                  <a:gd name="T67" fmla="*/ 1176 h 1177"/>
                  <a:gd name="T68" fmla="*/ 151 w 272"/>
                  <a:gd name="T69" fmla="*/ 1151 h 1177"/>
                  <a:gd name="T70" fmla="*/ 156 w 272"/>
                  <a:gd name="T71" fmla="*/ 949 h 1177"/>
                  <a:gd name="T72" fmla="*/ 160 w 272"/>
                  <a:gd name="T73" fmla="*/ 424 h 1177"/>
                  <a:gd name="T74" fmla="*/ 165 w 272"/>
                  <a:gd name="T75" fmla="*/ 39 h 1177"/>
                  <a:gd name="T76" fmla="*/ 169 w 272"/>
                  <a:gd name="T77" fmla="*/ 802 h 1177"/>
                  <a:gd name="T78" fmla="*/ 173 w 272"/>
                  <a:gd name="T79" fmla="*/ 1160 h 1177"/>
                  <a:gd name="T80" fmla="*/ 178 w 272"/>
                  <a:gd name="T81" fmla="*/ 1176 h 1177"/>
                  <a:gd name="T82" fmla="*/ 182 w 272"/>
                  <a:gd name="T83" fmla="*/ 1177 h 1177"/>
                  <a:gd name="T84" fmla="*/ 187 w 272"/>
                  <a:gd name="T85" fmla="*/ 1177 h 1177"/>
                  <a:gd name="T86" fmla="*/ 191 w 272"/>
                  <a:gd name="T87" fmla="*/ 1177 h 1177"/>
                  <a:gd name="T88" fmla="*/ 195 w 272"/>
                  <a:gd name="T89" fmla="*/ 1177 h 1177"/>
                  <a:gd name="T90" fmla="*/ 200 w 272"/>
                  <a:gd name="T91" fmla="*/ 1177 h 1177"/>
                  <a:gd name="T92" fmla="*/ 204 w 272"/>
                  <a:gd name="T93" fmla="*/ 1177 h 1177"/>
                  <a:gd name="T94" fmla="*/ 209 w 272"/>
                  <a:gd name="T95" fmla="*/ 1177 h 1177"/>
                  <a:gd name="T96" fmla="*/ 213 w 272"/>
                  <a:gd name="T97" fmla="*/ 1177 h 1177"/>
                  <a:gd name="T98" fmla="*/ 217 w 272"/>
                  <a:gd name="T99" fmla="*/ 1177 h 1177"/>
                  <a:gd name="T100" fmla="*/ 221 w 272"/>
                  <a:gd name="T101" fmla="*/ 1177 h 1177"/>
                  <a:gd name="T102" fmla="*/ 226 w 272"/>
                  <a:gd name="T103" fmla="*/ 1177 h 1177"/>
                  <a:gd name="T104" fmla="*/ 230 w 272"/>
                  <a:gd name="T105" fmla="*/ 1177 h 1177"/>
                  <a:gd name="T106" fmla="*/ 234 w 272"/>
                  <a:gd name="T107" fmla="*/ 1177 h 1177"/>
                  <a:gd name="T108" fmla="*/ 239 w 272"/>
                  <a:gd name="T109" fmla="*/ 1177 h 1177"/>
                  <a:gd name="T110" fmla="*/ 243 w 272"/>
                  <a:gd name="T111" fmla="*/ 1177 h 1177"/>
                  <a:gd name="T112" fmla="*/ 248 w 272"/>
                  <a:gd name="T113" fmla="*/ 1177 h 1177"/>
                  <a:gd name="T114" fmla="*/ 252 w 272"/>
                  <a:gd name="T115" fmla="*/ 1176 h 1177"/>
                  <a:gd name="T116" fmla="*/ 256 w 272"/>
                  <a:gd name="T117" fmla="*/ 1166 h 1177"/>
                  <a:gd name="T118" fmla="*/ 261 w 272"/>
                  <a:gd name="T119" fmla="*/ 1078 h 1177"/>
                  <a:gd name="T120" fmla="*/ 265 w 272"/>
                  <a:gd name="T121" fmla="*/ 862 h 1177"/>
                  <a:gd name="T122" fmla="*/ 270 w 272"/>
                  <a:gd name="T123" fmla="*/ 874 h 1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2" h="1177">
                    <a:moveTo>
                      <a:pt x="0" y="1177"/>
                    </a:moveTo>
                    <a:lnTo>
                      <a:pt x="0" y="1177"/>
                    </a:lnTo>
                    <a:lnTo>
                      <a:pt x="0" y="1177"/>
                    </a:lnTo>
                    <a:lnTo>
                      <a:pt x="1" y="1177"/>
                    </a:lnTo>
                    <a:lnTo>
                      <a:pt x="2" y="1177"/>
                    </a:lnTo>
                    <a:lnTo>
                      <a:pt x="2" y="1177"/>
                    </a:lnTo>
                    <a:lnTo>
                      <a:pt x="3" y="1177"/>
                    </a:lnTo>
                    <a:lnTo>
                      <a:pt x="3" y="1177"/>
                    </a:lnTo>
                    <a:lnTo>
                      <a:pt x="4" y="1177"/>
                    </a:lnTo>
                    <a:lnTo>
                      <a:pt x="4" y="1177"/>
                    </a:lnTo>
                    <a:lnTo>
                      <a:pt x="5" y="1177"/>
                    </a:lnTo>
                    <a:lnTo>
                      <a:pt x="6" y="1177"/>
                    </a:lnTo>
                    <a:lnTo>
                      <a:pt x="6" y="1177"/>
                    </a:lnTo>
                    <a:lnTo>
                      <a:pt x="6" y="1177"/>
                    </a:lnTo>
                    <a:lnTo>
                      <a:pt x="7" y="1177"/>
                    </a:lnTo>
                    <a:lnTo>
                      <a:pt x="8" y="1177"/>
                    </a:lnTo>
                    <a:lnTo>
                      <a:pt x="8" y="1177"/>
                    </a:lnTo>
                    <a:lnTo>
                      <a:pt x="8" y="1177"/>
                    </a:lnTo>
                    <a:lnTo>
                      <a:pt x="9" y="1177"/>
                    </a:lnTo>
                    <a:lnTo>
                      <a:pt x="10" y="1177"/>
                    </a:lnTo>
                    <a:lnTo>
                      <a:pt x="10" y="1177"/>
                    </a:lnTo>
                    <a:lnTo>
                      <a:pt x="11" y="1177"/>
                    </a:lnTo>
                    <a:lnTo>
                      <a:pt x="11" y="1177"/>
                    </a:lnTo>
                    <a:lnTo>
                      <a:pt x="12" y="1177"/>
                    </a:lnTo>
                    <a:lnTo>
                      <a:pt x="12" y="1177"/>
                    </a:lnTo>
                    <a:lnTo>
                      <a:pt x="13" y="1177"/>
                    </a:lnTo>
                    <a:lnTo>
                      <a:pt x="14" y="1177"/>
                    </a:lnTo>
                    <a:lnTo>
                      <a:pt x="14" y="1177"/>
                    </a:lnTo>
                    <a:lnTo>
                      <a:pt x="14" y="1177"/>
                    </a:lnTo>
                    <a:lnTo>
                      <a:pt x="15" y="1177"/>
                    </a:lnTo>
                    <a:lnTo>
                      <a:pt x="16" y="1177"/>
                    </a:lnTo>
                    <a:lnTo>
                      <a:pt x="17" y="1177"/>
                    </a:lnTo>
                    <a:lnTo>
                      <a:pt x="17" y="1177"/>
                    </a:lnTo>
                    <a:lnTo>
                      <a:pt x="17" y="1177"/>
                    </a:lnTo>
                    <a:lnTo>
                      <a:pt x="18" y="1177"/>
                    </a:lnTo>
                    <a:lnTo>
                      <a:pt x="19" y="1177"/>
                    </a:lnTo>
                    <a:lnTo>
                      <a:pt x="19" y="1177"/>
                    </a:lnTo>
                    <a:lnTo>
                      <a:pt x="19" y="1177"/>
                    </a:lnTo>
                    <a:lnTo>
                      <a:pt x="20" y="1177"/>
                    </a:lnTo>
                    <a:lnTo>
                      <a:pt x="21" y="1177"/>
                    </a:lnTo>
                    <a:lnTo>
                      <a:pt x="21" y="1177"/>
                    </a:lnTo>
                    <a:lnTo>
                      <a:pt x="22" y="1177"/>
                    </a:lnTo>
                    <a:lnTo>
                      <a:pt x="22" y="1177"/>
                    </a:lnTo>
                    <a:lnTo>
                      <a:pt x="23" y="1177"/>
                    </a:lnTo>
                    <a:lnTo>
                      <a:pt x="23" y="1177"/>
                    </a:lnTo>
                    <a:lnTo>
                      <a:pt x="24" y="1177"/>
                    </a:lnTo>
                    <a:lnTo>
                      <a:pt x="25" y="1177"/>
                    </a:lnTo>
                    <a:lnTo>
                      <a:pt x="25" y="1177"/>
                    </a:lnTo>
                    <a:lnTo>
                      <a:pt x="25" y="1177"/>
                    </a:lnTo>
                    <a:lnTo>
                      <a:pt x="26" y="1177"/>
                    </a:lnTo>
                    <a:lnTo>
                      <a:pt x="27" y="1177"/>
                    </a:lnTo>
                    <a:lnTo>
                      <a:pt x="28" y="1177"/>
                    </a:lnTo>
                    <a:lnTo>
                      <a:pt x="28" y="1177"/>
                    </a:lnTo>
                    <a:lnTo>
                      <a:pt x="28" y="1177"/>
                    </a:lnTo>
                    <a:lnTo>
                      <a:pt x="29" y="1177"/>
                    </a:lnTo>
                    <a:lnTo>
                      <a:pt x="30" y="1177"/>
                    </a:lnTo>
                    <a:lnTo>
                      <a:pt x="30" y="1177"/>
                    </a:lnTo>
                    <a:lnTo>
                      <a:pt x="30" y="1177"/>
                    </a:lnTo>
                    <a:lnTo>
                      <a:pt x="31" y="1177"/>
                    </a:lnTo>
                    <a:lnTo>
                      <a:pt x="32" y="1177"/>
                    </a:lnTo>
                    <a:lnTo>
                      <a:pt x="32" y="1177"/>
                    </a:lnTo>
                    <a:lnTo>
                      <a:pt x="33" y="1177"/>
                    </a:lnTo>
                    <a:lnTo>
                      <a:pt x="33" y="1177"/>
                    </a:lnTo>
                    <a:lnTo>
                      <a:pt x="33" y="1177"/>
                    </a:lnTo>
                    <a:lnTo>
                      <a:pt x="34" y="1177"/>
                    </a:lnTo>
                    <a:lnTo>
                      <a:pt x="35" y="1177"/>
                    </a:lnTo>
                    <a:lnTo>
                      <a:pt x="36" y="1177"/>
                    </a:lnTo>
                    <a:lnTo>
                      <a:pt x="36" y="1177"/>
                    </a:lnTo>
                    <a:lnTo>
                      <a:pt x="36" y="1177"/>
                    </a:lnTo>
                    <a:lnTo>
                      <a:pt x="37" y="1177"/>
                    </a:lnTo>
                    <a:lnTo>
                      <a:pt x="38" y="1177"/>
                    </a:lnTo>
                    <a:lnTo>
                      <a:pt x="38" y="1177"/>
                    </a:lnTo>
                    <a:lnTo>
                      <a:pt x="39" y="1177"/>
                    </a:lnTo>
                    <a:lnTo>
                      <a:pt x="39" y="1177"/>
                    </a:lnTo>
                    <a:lnTo>
                      <a:pt x="40" y="1177"/>
                    </a:lnTo>
                    <a:lnTo>
                      <a:pt x="40" y="1177"/>
                    </a:lnTo>
                    <a:lnTo>
                      <a:pt x="41" y="1177"/>
                    </a:lnTo>
                    <a:lnTo>
                      <a:pt x="41" y="1177"/>
                    </a:lnTo>
                    <a:lnTo>
                      <a:pt x="42" y="1177"/>
                    </a:lnTo>
                    <a:lnTo>
                      <a:pt x="42" y="1177"/>
                    </a:lnTo>
                    <a:lnTo>
                      <a:pt x="43" y="1177"/>
                    </a:lnTo>
                    <a:lnTo>
                      <a:pt x="44" y="1177"/>
                    </a:lnTo>
                    <a:lnTo>
                      <a:pt x="44" y="1177"/>
                    </a:lnTo>
                    <a:lnTo>
                      <a:pt x="44" y="1177"/>
                    </a:lnTo>
                    <a:lnTo>
                      <a:pt x="45" y="1177"/>
                    </a:lnTo>
                    <a:lnTo>
                      <a:pt x="46" y="1177"/>
                    </a:lnTo>
                    <a:lnTo>
                      <a:pt x="47" y="1177"/>
                    </a:lnTo>
                    <a:lnTo>
                      <a:pt x="47" y="1177"/>
                    </a:lnTo>
                    <a:lnTo>
                      <a:pt x="47" y="1177"/>
                    </a:lnTo>
                    <a:lnTo>
                      <a:pt x="48" y="1177"/>
                    </a:lnTo>
                    <a:lnTo>
                      <a:pt x="49" y="1177"/>
                    </a:lnTo>
                    <a:lnTo>
                      <a:pt x="49" y="1177"/>
                    </a:lnTo>
                    <a:lnTo>
                      <a:pt x="50" y="1177"/>
                    </a:lnTo>
                    <a:lnTo>
                      <a:pt x="50" y="1177"/>
                    </a:lnTo>
                    <a:lnTo>
                      <a:pt x="51" y="1177"/>
                    </a:lnTo>
                    <a:lnTo>
                      <a:pt x="51" y="1177"/>
                    </a:lnTo>
                    <a:lnTo>
                      <a:pt x="52" y="1177"/>
                    </a:lnTo>
                    <a:lnTo>
                      <a:pt x="52" y="1177"/>
                    </a:lnTo>
                    <a:lnTo>
                      <a:pt x="53" y="1177"/>
                    </a:lnTo>
                    <a:lnTo>
                      <a:pt x="53" y="1177"/>
                    </a:lnTo>
                    <a:lnTo>
                      <a:pt x="54" y="1177"/>
                    </a:lnTo>
                    <a:lnTo>
                      <a:pt x="55" y="1177"/>
                    </a:lnTo>
                    <a:lnTo>
                      <a:pt x="55" y="1177"/>
                    </a:lnTo>
                    <a:lnTo>
                      <a:pt x="55" y="1177"/>
                    </a:lnTo>
                    <a:lnTo>
                      <a:pt x="56" y="1177"/>
                    </a:lnTo>
                    <a:lnTo>
                      <a:pt x="57" y="1177"/>
                    </a:lnTo>
                    <a:lnTo>
                      <a:pt x="57" y="1177"/>
                    </a:lnTo>
                    <a:lnTo>
                      <a:pt x="58" y="1177"/>
                    </a:lnTo>
                    <a:lnTo>
                      <a:pt x="58" y="1177"/>
                    </a:lnTo>
                    <a:lnTo>
                      <a:pt x="59" y="1177"/>
                    </a:lnTo>
                    <a:lnTo>
                      <a:pt x="59" y="1177"/>
                    </a:lnTo>
                    <a:lnTo>
                      <a:pt x="60" y="1177"/>
                    </a:lnTo>
                    <a:lnTo>
                      <a:pt x="61" y="1177"/>
                    </a:lnTo>
                    <a:lnTo>
                      <a:pt x="61" y="1177"/>
                    </a:lnTo>
                    <a:lnTo>
                      <a:pt x="61" y="1177"/>
                    </a:lnTo>
                    <a:lnTo>
                      <a:pt x="62" y="1177"/>
                    </a:lnTo>
                    <a:lnTo>
                      <a:pt x="63" y="1177"/>
                    </a:lnTo>
                    <a:lnTo>
                      <a:pt x="63" y="1177"/>
                    </a:lnTo>
                    <a:lnTo>
                      <a:pt x="63" y="1177"/>
                    </a:lnTo>
                    <a:lnTo>
                      <a:pt x="64" y="1177"/>
                    </a:lnTo>
                    <a:lnTo>
                      <a:pt x="65" y="1177"/>
                    </a:lnTo>
                    <a:lnTo>
                      <a:pt x="66" y="1177"/>
                    </a:lnTo>
                    <a:lnTo>
                      <a:pt x="66" y="1177"/>
                    </a:lnTo>
                    <a:lnTo>
                      <a:pt x="66" y="1177"/>
                    </a:lnTo>
                    <a:lnTo>
                      <a:pt x="67" y="1177"/>
                    </a:lnTo>
                    <a:lnTo>
                      <a:pt x="68" y="1177"/>
                    </a:lnTo>
                    <a:lnTo>
                      <a:pt x="68" y="1177"/>
                    </a:lnTo>
                    <a:lnTo>
                      <a:pt x="69" y="1177"/>
                    </a:lnTo>
                    <a:lnTo>
                      <a:pt x="69" y="1177"/>
                    </a:lnTo>
                    <a:lnTo>
                      <a:pt x="70" y="1177"/>
                    </a:lnTo>
                    <a:lnTo>
                      <a:pt x="70" y="1177"/>
                    </a:lnTo>
                    <a:lnTo>
                      <a:pt x="71" y="1177"/>
                    </a:lnTo>
                    <a:lnTo>
                      <a:pt x="72" y="1177"/>
                    </a:lnTo>
                    <a:lnTo>
                      <a:pt x="72" y="1177"/>
                    </a:lnTo>
                    <a:lnTo>
                      <a:pt x="72" y="1177"/>
                    </a:lnTo>
                    <a:lnTo>
                      <a:pt x="73" y="1177"/>
                    </a:lnTo>
                    <a:lnTo>
                      <a:pt x="74" y="1177"/>
                    </a:lnTo>
                    <a:lnTo>
                      <a:pt x="74" y="1177"/>
                    </a:lnTo>
                    <a:lnTo>
                      <a:pt x="74" y="1177"/>
                    </a:lnTo>
                    <a:lnTo>
                      <a:pt x="75" y="1177"/>
                    </a:lnTo>
                    <a:lnTo>
                      <a:pt x="76" y="1177"/>
                    </a:lnTo>
                    <a:lnTo>
                      <a:pt x="77" y="1177"/>
                    </a:lnTo>
                    <a:lnTo>
                      <a:pt x="77" y="1177"/>
                    </a:lnTo>
                    <a:lnTo>
                      <a:pt x="77" y="1177"/>
                    </a:lnTo>
                    <a:lnTo>
                      <a:pt x="78" y="1177"/>
                    </a:lnTo>
                    <a:lnTo>
                      <a:pt x="79" y="1177"/>
                    </a:lnTo>
                    <a:lnTo>
                      <a:pt x="79" y="1177"/>
                    </a:lnTo>
                    <a:lnTo>
                      <a:pt x="80" y="1177"/>
                    </a:lnTo>
                    <a:lnTo>
                      <a:pt x="80" y="1177"/>
                    </a:lnTo>
                    <a:lnTo>
                      <a:pt x="80" y="1177"/>
                    </a:lnTo>
                    <a:lnTo>
                      <a:pt x="81" y="1177"/>
                    </a:lnTo>
                    <a:lnTo>
                      <a:pt x="82" y="1177"/>
                    </a:lnTo>
                    <a:lnTo>
                      <a:pt x="83" y="1177"/>
                    </a:lnTo>
                    <a:lnTo>
                      <a:pt x="83" y="1177"/>
                    </a:lnTo>
                    <a:lnTo>
                      <a:pt x="83" y="1177"/>
                    </a:lnTo>
                    <a:lnTo>
                      <a:pt x="84" y="1177"/>
                    </a:lnTo>
                    <a:lnTo>
                      <a:pt x="85" y="1177"/>
                    </a:lnTo>
                    <a:lnTo>
                      <a:pt x="85" y="1177"/>
                    </a:lnTo>
                    <a:lnTo>
                      <a:pt x="85" y="1177"/>
                    </a:lnTo>
                    <a:lnTo>
                      <a:pt x="86" y="1177"/>
                    </a:lnTo>
                    <a:lnTo>
                      <a:pt x="87" y="1177"/>
                    </a:lnTo>
                    <a:lnTo>
                      <a:pt x="87" y="1177"/>
                    </a:lnTo>
                    <a:lnTo>
                      <a:pt x="88" y="1177"/>
                    </a:lnTo>
                    <a:lnTo>
                      <a:pt x="88" y="1177"/>
                    </a:lnTo>
                    <a:lnTo>
                      <a:pt x="89" y="1177"/>
                    </a:lnTo>
                    <a:lnTo>
                      <a:pt x="89" y="1177"/>
                    </a:lnTo>
                    <a:lnTo>
                      <a:pt x="90" y="1177"/>
                    </a:lnTo>
                    <a:lnTo>
                      <a:pt x="91" y="1177"/>
                    </a:lnTo>
                    <a:lnTo>
                      <a:pt x="91" y="1177"/>
                    </a:lnTo>
                    <a:lnTo>
                      <a:pt x="91" y="1177"/>
                    </a:lnTo>
                    <a:lnTo>
                      <a:pt x="92" y="1177"/>
                    </a:lnTo>
                    <a:lnTo>
                      <a:pt x="93" y="1177"/>
                    </a:lnTo>
                    <a:lnTo>
                      <a:pt x="94" y="1177"/>
                    </a:lnTo>
                    <a:lnTo>
                      <a:pt x="94" y="1177"/>
                    </a:lnTo>
                    <a:lnTo>
                      <a:pt x="94" y="1177"/>
                    </a:lnTo>
                    <a:lnTo>
                      <a:pt x="95" y="1177"/>
                    </a:lnTo>
                    <a:lnTo>
                      <a:pt x="96" y="1177"/>
                    </a:lnTo>
                    <a:lnTo>
                      <a:pt x="96" y="1177"/>
                    </a:lnTo>
                    <a:lnTo>
                      <a:pt x="96" y="1177"/>
                    </a:lnTo>
                    <a:lnTo>
                      <a:pt x="97" y="1177"/>
                    </a:lnTo>
                    <a:lnTo>
                      <a:pt x="98" y="1177"/>
                    </a:lnTo>
                    <a:lnTo>
                      <a:pt x="98" y="1177"/>
                    </a:lnTo>
                    <a:lnTo>
                      <a:pt x="99" y="1177"/>
                    </a:lnTo>
                    <a:lnTo>
                      <a:pt x="99" y="1177"/>
                    </a:lnTo>
                    <a:lnTo>
                      <a:pt x="100" y="1177"/>
                    </a:lnTo>
                    <a:lnTo>
                      <a:pt x="100" y="1177"/>
                    </a:lnTo>
                    <a:lnTo>
                      <a:pt x="101" y="1177"/>
                    </a:lnTo>
                    <a:lnTo>
                      <a:pt x="102" y="1177"/>
                    </a:lnTo>
                    <a:lnTo>
                      <a:pt x="102" y="1177"/>
                    </a:lnTo>
                    <a:lnTo>
                      <a:pt x="102" y="1177"/>
                    </a:lnTo>
                    <a:lnTo>
                      <a:pt x="103" y="1177"/>
                    </a:lnTo>
                    <a:lnTo>
                      <a:pt x="104" y="1177"/>
                    </a:lnTo>
                    <a:lnTo>
                      <a:pt x="104" y="1177"/>
                    </a:lnTo>
                    <a:lnTo>
                      <a:pt x="105" y="1177"/>
                    </a:lnTo>
                    <a:lnTo>
                      <a:pt x="105" y="1177"/>
                    </a:lnTo>
                    <a:lnTo>
                      <a:pt x="106" y="1177"/>
                    </a:lnTo>
                    <a:lnTo>
                      <a:pt x="106" y="1177"/>
                    </a:lnTo>
                    <a:lnTo>
                      <a:pt x="107" y="1177"/>
                    </a:lnTo>
                    <a:lnTo>
                      <a:pt x="107" y="1177"/>
                    </a:lnTo>
                    <a:lnTo>
                      <a:pt x="108" y="1177"/>
                    </a:lnTo>
                    <a:lnTo>
                      <a:pt x="108" y="1177"/>
                    </a:lnTo>
                    <a:lnTo>
                      <a:pt x="109" y="1177"/>
                    </a:lnTo>
                    <a:lnTo>
                      <a:pt x="110" y="1177"/>
                    </a:lnTo>
                    <a:lnTo>
                      <a:pt x="110" y="1177"/>
                    </a:lnTo>
                    <a:lnTo>
                      <a:pt x="110" y="1177"/>
                    </a:lnTo>
                    <a:lnTo>
                      <a:pt x="111" y="1177"/>
                    </a:lnTo>
                    <a:lnTo>
                      <a:pt x="112" y="1177"/>
                    </a:lnTo>
                    <a:lnTo>
                      <a:pt x="113" y="1177"/>
                    </a:lnTo>
                    <a:lnTo>
                      <a:pt x="113" y="1177"/>
                    </a:lnTo>
                    <a:lnTo>
                      <a:pt x="113" y="1177"/>
                    </a:lnTo>
                    <a:lnTo>
                      <a:pt x="114" y="1177"/>
                    </a:lnTo>
                    <a:lnTo>
                      <a:pt x="115" y="1177"/>
                    </a:lnTo>
                    <a:lnTo>
                      <a:pt x="115" y="1177"/>
                    </a:lnTo>
                    <a:lnTo>
                      <a:pt x="116" y="1177"/>
                    </a:lnTo>
                    <a:lnTo>
                      <a:pt x="116" y="1177"/>
                    </a:lnTo>
                    <a:lnTo>
                      <a:pt x="117" y="1177"/>
                    </a:lnTo>
                    <a:lnTo>
                      <a:pt x="117" y="1177"/>
                    </a:lnTo>
                    <a:lnTo>
                      <a:pt x="118" y="1177"/>
                    </a:lnTo>
                    <a:lnTo>
                      <a:pt x="118" y="1177"/>
                    </a:lnTo>
                    <a:lnTo>
                      <a:pt x="119" y="1177"/>
                    </a:lnTo>
                    <a:lnTo>
                      <a:pt x="119" y="1177"/>
                    </a:lnTo>
                    <a:lnTo>
                      <a:pt x="120" y="1177"/>
                    </a:lnTo>
                    <a:lnTo>
                      <a:pt x="121" y="1177"/>
                    </a:lnTo>
                    <a:lnTo>
                      <a:pt x="121" y="1177"/>
                    </a:lnTo>
                    <a:lnTo>
                      <a:pt x="121" y="1177"/>
                    </a:lnTo>
                    <a:lnTo>
                      <a:pt x="122" y="1177"/>
                    </a:lnTo>
                    <a:lnTo>
                      <a:pt x="123" y="1177"/>
                    </a:lnTo>
                    <a:lnTo>
                      <a:pt x="124" y="1177"/>
                    </a:lnTo>
                    <a:lnTo>
                      <a:pt x="124" y="1177"/>
                    </a:lnTo>
                    <a:lnTo>
                      <a:pt x="124" y="1177"/>
                    </a:lnTo>
                    <a:lnTo>
                      <a:pt x="125" y="1177"/>
                    </a:lnTo>
                    <a:lnTo>
                      <a:pt x="125" y="1177"/>
                    </a:lnTo>
                    <a:lnTo>
                      <a:pt x="126" y="1177"/>
                    </a:lnTo>
                    <a:lnTo>
                      <a:pt x="127" y="1177"/>
                    </a:lnTo>
                    <a:lnTo>
                      <a:pt x="127" y="1177"/>
                    </a:lnTo>
                    <a:lnTo>
                      <a:pt x="127" y="1177"/>
                    </a:lnTo>
                    <a:lnTo>
                      <a:pt x="128" y="1177"/>
                    </a:lnTo>
                    <a:lnTo>
                      <a:pt x="129" y="1177"/>
                    </a:lnTo>
                    <a:lnTo>
                      <a:pt x="129" y="1177"/>
                    </a:lnTo>
                    <a:lnTo>
                      <a:pt x="129" y="1177"/>
                    </a:lnTo>
                    <a:lnTo>
                      <a:pt x="130" y="1177"/>
                    </a:lnTo>
                    <a:lnTo>
                      <a:pt x="131" y="1177"/>
                    </a:lnTo>
                    <a:lnTo>
                      <a:pt x="132" y="1177"/>
                    </a:lnTo>
                    <a:lnTo>
                      <a:pt x="132" y="1177"/>
                    </a:lnTo>
                    <a:lnTo>
                      <a:pt x="132" y="1177"/>
                    </a:lnTo>
                    <a:lnTo>
                      <a:pt x="133" y="1177"/>
                    </a:lnTo>
                    <a:lnTo>
                      <a:pt x="134" y="1177"/>
                    </a:lnTo>
                    <a:lnTo>
                      <a:pt x="134" y="1177"/>
                    </a:lnTo>
                    <a:lnTo>
                      <a:pt x="135" y="1177"/>
                    </a:lnTo>
                    <a:lnTo>
                      <a:pt x="135" y="1177"/>
                    </a:lnTo>
                    <a:lnTo>
                      <a:pt x="136" y="1177"/>
                    </a:lnTo>
                    <a:lnTo>
                      <a:pt x="136" y="1177"/>
                    </a:lnTo>
                    <a:lnTo>
                      <a:pt x="137" y="1177"/>
                    </a:lnTo>
                    <a:lnTo>
                      <a:pt x="138" y="1177"/>
                    </a:lnTo>
                    <a:lnTo>
                      <a:pt x="138" y="1177"/>
                    </a:lnTo>
                    <a:lnTo>
                      <a:pt x="138" y="1177"/>
                    </a:lnTo>
                    <a:lnTo>
                      <a:pt x="139" y="1177"/>
                    </a:lnTo>
                    <a:lnTo>
                      <a:pt x="140" y="1177"/>
                    </a:lnTo>
                    <a:lnTo>
                      <a:pt x="140" y="1177"/>
                    </a:lnTo>
                    <a:lnTo>
                      <a:pt x="140" y="1177"/>
                    </a:lnTo>
                    <a:lnTo>
                      <a:pt x="141" y="1177"/>
                    </a:lnTo>
                    <a:lnTo>
                      <a:pt x="142" y="1177"/>
                    </a:lnTo>
                    <a:lnTo>
                      <a:pt x="143" y="1177"/>
                    </a:lnTo>
                    <a:lnTo>
                      <a:pt x="143" y="1177"/>
                    </a:lnTo>
                    <a:lnTo>
                      <a:pt x="143" y="1177"/>
                    </a:lnTo>
                    <a:lnTo>
                      <a:pt x="144" y="1177"/>
                    </a:lnTo>
                    <a:lnTo>
                      <a:pt x="145" y="1177"/>
                    </a:lnTo>
                    <a:lnTo>
                      <a:pt x="145" y="1177"/>
                    </a:lnTo>
                    <a:lnTo>
                      <a:pt x="146" y="1177"/>
                    </a:lnTo>
                    <a:lnTo>
                      <a:pt x="146" y="1177"/>
                    </a:lnTo>
                    <a:lnTo>
                      <a:pt x="147" y="1176"/>
                    </a:lnTo>
                    <a:lnTo>
                      <a:pt x="147" y="1176"/>
                    </a:lnTo>
                    <a:lnTo>
                      <a:pt x="148" y="1175"/>
                    </a:lnTo>
                    <a:lnTo>
                      <a:pt x="149" y="1174"/>
                    </a:lnTo>
                    <a:lnTo>
                      <a:pt x="149" y="1174"/>
                    </a:lnTo>
                    <a:lnTo>
                      <a:pt x="149" y="1172"/>
                    </a:lnTo>
                    <a:lnTo>
                      <a:pt x="150" y="1168"/>
                    </a:lnTo>
                    <a:lnTo>
                      <a:pt x="151" y="1165"/>
                    </a:lnTo>
                    <a:lnTo>
                      <a:pt x="151" y="1159"/>
                    </a:lnTo>
                    <a:lnTo>
                      <a:pt x="151" y="1151"/>
                    </a:lnTo>
                    <a:lnTo>
                      <a:pt x="152" y="1140"/>
                    </a:lnTo>
                    <a:lnTo>
                      <a:pt x="153" y="1126"/>
                    </a:lnTo>
                    <a:lnTo>
                      <a:pt x="153" y="1108"/>
                    </a:lnTo>
                    <a:lnTo>
                      <a:pt x="154" y="1086"/>
                    </a:lnTo>
                    <a:lnTo>
                      <a:pt x="154" y="1059"/>
                    </a:lnTo>
                    <a:lnTo>
                      <a:pt x="155" y="1027"/>
                    </a:lnTo>
                    <a:lnTo>
                      <a:pt x="155" y="990"/>
                    </a:lnTo>
                    <a:lnTo>
                      <a:pt x="156" y="949"/>
                    </a:lnTo>
                    <a:lnTo>
                      <a:pt x="157" y="905"/>
                    </a:lnTo>
                    <a:lnTo>
                      <a:pt x="157" y="856"/>
                    </a:lnTo>
                    <a:lnTo>
                      <a:pt x="157" y="798"/>
                    </a:lnTo>
                    <a:lnTo>
                      <a:pt x="158" y="731"/>
                    </a:lnTo>
                    <a:lnTo>
                      <a:pt x="159" y="656"/>
                    </a:lnTo>
                    <a:lnTo>
                      <a:pt x="160" y="577"/>
                    </a:lnTo>
                    <a:lnTo>
                      <a:pt x="160" y="500"/>
                    </a:lnTo>
                    <a:lnTo>
                      <a:pt x="160" y="424"/>
                    </a:lnTo>
                    <a:lnTo>
                      <a:pt x="161" y="344"/>
                    </a:lnTo>
                    <a:lnTo>
                      <a:pt x="162" y="258"/>
                    </a:lnTo>
                    <a:lnTo>
                      <a:pt x="162" y="170"/>
                    </a:lnTo>
                    <a:lnTo>
                      <a:pt x="162" y="92"/>
                    </a:lnTo>
                    <a:lnTo>
                      <a:pt x="163" y="32"/>
                    </a:lnTo>
                    <a:lnTo>
                      <a:pt x="164" y="0"/>
                    </a:lnTo>
                    <a:lnTo>
                      <a:pt x="164" y="5"/>
                    </a:lnTo>
                    <a:lnTo>
                      <a:pt x="165" y="39"/>
                    </a:lnTo>
                    <a:lnTo>
                      <a:pt x="165" y="95"/>
                    </a:lnTo>
                    <a:lnTo>
                      <a:pt x="166" y="164"/>
                    </a:lnTo>
                    <a:lnTo>
                      <a:pt x="166" y="251"/>
                    </a:lnTo>
                    <a:lnTo>
                      <a:pt x="167" y="355"/>
                    </a:lnTo>
                    <a:lnTo>
                      <a:pt x="168" y="468"/>
                    </a:lnTo>
                    <a:lnTo>
                      <a:pt x="168" y="585"/>
                    </a:lnTo>
                    <a:lnTo>
                      <a:pt x="168" y="698"/>
                    </a:lnTo>
                    <a:lnTo>
                      <a:pt x="169" y="802"/>
                    </a:lnTo>
                    <a:lnTo>
                      <a:pt x="170" y="892"/>
                    </a:lnTo>
                    <a:lnTo>
                      <a:pt x="171" y="965"/>
                    </a:lnTo>
                    <a:lnTo>
                      <a:pt x="171" y="1025"/>
                    </a:lnTo>
                    <a:lnTo>
                      <a:pt x="171" y="1072"/>
                    </a:lnTo>
                    <a:lnTo>
                      <a:pt x="172" y="1107"/>
                    </a:lnTo>
                    <a:lnTo>
                      <a:pt x="172" y="1133"/>
                    </a:lnTo>
                    <a:lnTo>
                      <a:pt x="173" y="1149"/>
                    </a:lnTo>
                    <a:lnTo>
                      <a:pt x="173" y="1160"/>
                    </a:lnTo>
                    <a:lnTo>
                      <a:pt x="174" y="1167"/>
                    </a:lnTo>
                    <a:lnTo>
                      <a:pt x="174" y="1170"/>
                    </a:lnTo>
                    <a:lnTo>
                      <a:pt x="175" y="1173"/>
                    </a:lnTo>
                    <a:lnTo>
                      <a:pt x="176" y="1174"/>
                    </a:lnTo>
                    <a:lnTo>
                      <a:pt x="176" y="1175"/>
                    </a:lnTo>
                    <a:lnTo>
                      <a:pt x="176" y="1176"/>
                    </a:lnTo>
                    <a:lnTo>
                      <a:pt x="177" y="1176"/>
                    </a:lnTo>
                    <a:lnTo>
                      <a:pt x="178" y="1176"/>
                    </a:lnTo>
                    <a:lnTo>
                      <a:pt x="179" y="1176"/>
                    </a:lnTo>
                    <a:lnTo>
                      <a:pt x="179" y="1176"/>
                    </a:lnTo>
                    <a:lnTo>
                      <a:pt x="179" y="1176"/>
                    </a:lnTo>
                    <a:lnTo>
                      <a:pt x="180" y="1176"/>
                    </a:lnTo>
                    <a:lnTo>
                      <a:pt x="181" y="1177"/>
                    </a:lnTo>
                    <a:lnTo>
                      <a:pt x="181" y="1177"/>
                    </a:lnTo>
                    <a:lnTo>
                      <a:pt x="182" y="1177"/>
                    </a:lnTo>
                    <a:lnTo>
                      <a:pt x="182" y="1177"/>
                    </a:lnTo>
                    <a:lnTo>
                      <a:pt x="183" y="1177"/>
                    </a:lnTo>
                    <a:lnTo>
                      <a:pt x="183" y="1177"/>
                    </a:lnTo>
                    <a:lnTo>
                      <a:pt x="184" y="1177"/>
                    </a:lnTo>
                    <a:lnTo>
                      <a:pt x="184" y="1177"/>
                    </a:lnTo>
                    <a:lnTo>
                      <a:pt x="185" y="1177"/>
                    </a:lnTo>
                    <a:lnTo>
                      <a:pt x="185" y="1177"/>
                    </a:lnTo>
                    <a:lnTo>
                      <a:pt x="186" y="1177"/>
                    </a:lnTo>
                    <a:lnTo>
                      <a:pt x="187" y="1177"/>
                    </a:lnTo>
                    <a:lnTo>
                      <a:pt x="187" y="1177"/>
                    </a:lnTo>
                    <a:lnTo>
                      <a:pt x="187" y="1177"/>
                    </a:lnTo>
                    <a:lnTo>
                      <a:pt x="188" y="1177"/>
                    </a:lnTo>
                    <a:lnTo>
                      <a:pt x="189" y="1177"/>
                    </a:lnTo>
                    <a:lnTo>
                      <a:pt x="190" y="1177"/>
                    </a:lnTo>
                    <a:lnTo>
                      <a:pt x="190" y="1177"/>
                    </a:lnTo>
                    <a:lnTo>
                      <a:pt x="190" y="1177"/>
                    </a:lnTo>
                    <a:lnTo>
                      <a:pt x="191" y="1177"/>
                    </a:lnTo>
                    <a:lnTo>
                      <a:pt x="192" y="1177"/>
                    </a:lnTo>
                    <a:lnTo>
                      <a:pt x="192" y="1177"/>
                    </a:lnTo>
                    <a:lnTo>
                      <a:pt x="193" y="1177"/>
                    </a:lnTo>
                    <a:lnTo>
                      <a:pt x="193" y="1177"/>
                    </a:lnTo>
                    <a:lnTo>
                      <a:pt x="194" y="1177"/>
                    </a:lnTo>
                    <a:lnTo>
                      <a:pt x="194" y="1177"/>
                    </a:lnTo>
                    <a:lnTo>
                      <a:pt x="195" y="1177"/>
                    </a:lnTo>
                    <a:lnTo>
                      <a:pt x="195" y="1177"/>
                    </a:lnTo>
                    <a:lnTo>
                      <a:pt x="195" y="1177"/>
                    </a:lnTo>
                    <a:lnTo>
                      <a:pt x="196" y="1177"/>
                    </a:lnTo>
                    <a:lnTo>
                      <a:pt x="197" y="1177"/>
                    </a:lnTo>
                    <a:lnTo>
                      <a:pt x="198" y="1177"/>
                    </a:lnTo>
                    <a:lnTo>
                      <a:pt x="198" y="1177"/>
                    </a:lnTo>
                    <a:lnTo>
                      <a:pt x="198" y="1177"/>
                    </a:lnTo>
                    <a:lnTo>
                      <a:pt x="199" y="1177"/>
                    </a:lnTo>
                    <a:lnTo>
                      <a:pt x="200" y="1177"/>
                    </a:lnTo>
                    <a:lnTo>
                      <a:pt x="200" y="1177"/>
                    </a:lnTo>
                    <a:lnTo>
                      <a:pt x="201" y="1177"/>
                    </a:lnTo>
                    <a:lnTo>
                      <a:pt x="201" y="1177"/>
                    </a:lnTo>
                    <a:lnTo>
                      <a:pt x="202" y="1177"/>
                    </a:lnTo>
                    <a:lnTo>
                      <a:pt x="202" y="1177"/>
                    </a:lnTo>
                    <a:lnTo>
                      <a:pt x="203" y="1177"/>
                    </a:lnTo>
                    <a:lnTo>
                      <a:pt x="204" y="1177"/>
                    </a:lnTo>
                    <a:lnTo>
                      <a:pt x="204" y="1177"/>
                    </a:lnTo>
                    <a:lnTo>
                      <a:pt x="204" y="1177"/>
                    </a:lnTo>
                    <a:lnTo>
                      <a:pt x="205" y="1177"/>
                    </a:lnTo>
                    <a:lnTo>
                      <a:pt x="206" y="1177"/>
                    </a:lnTo>
                    <a:lnTo>
                      <a:pt x="206" y="1177"/>
                    </a:lnTo>
                    <a:lnTo>
                      <a:pt x="206" y="1177"/>
                    </a:lnTo>
                    <a:lnTo>
                      <a:pt x="207" y="1177"/>
                    </a:lnTo>
                    <a:lnTo>
                      <a:pt x="208" y="1177"/>
                    </a:lnTo>
                    <a:lnTo>
                      <a:pt x="209" y="1177"/>
                    </a:lnTo>
                    <a:lnTo>
                      <a:pt x="209" y="1177"/>
                    </a:lnTo>
                    <a:lnTo>
                      <a:pt x="209" y="1177"/>
                    </a:lnTo>
                    <a:lnTo>
                      <a:pt x="210" y="1177"/>
                    </a:lnTo>
                    <a:lnTo>
                      <a:pt x="211" y="1177"/>
                    </a:lnTo>
                    <a:lnTo>
                      <a:pt x="211" y="1177"/>
                    </a:lnTo>
                    <a:lnTo>
                      <a:pt x="212" y="1177"/>
                    </a:lnTo>
                    <a:lnTo>
                      <a:pt x="212" y="1177"/>
                    </a:lnTo>
                    <a:lnTo>
                      <a:pt x="213" y="1177"/>
                    </a:lnTo>
                    <a:lnTo>
                      <a:pt x="213" y="1177"/>
                    </a:lnTo>
                    <a:lnTo>
                      <a:pt x="214" y="1177"/>
                    </a:lnTo>
                    <a:lnTo>
                      <a:pt x="215" y="1177"/>
                    </a:lnTo>
                    <a:lnTo>
                      <a:pt x="215" y="1177"/>
                    </a:lnTo>
                    <a:lnTo>
                      <a:pt x="215" y="1177"/>
                    </a:lnTo>
                    <a:lnTo>
                      <a:pt x="216" y="1177"/>
                    </a:lnTo>
                    <a:lnTo>
                      <a:pt x="217" y="1177"/>
                    </a:lnTo>
                    <a:lnTo>
                      <a:pt x="217" y="1177"/>
                    </a:lnTo>
                    <a:lnTo>
                      <a:pt x="217" y="1177"/>
                    </a:lnTo>
                    <a:lnTo>
                      <a:pt x="218" y="1177"/>
                    </a:lnTo>
                    <a:lnTo>
                      <a:pt x="219" y="1177"/>
                    </a:lnTo>
                    <a:lnTo>
                      <a:pt x="219" y="1177"/>
                    </a:lnTo>
                    <a:lnTo>
                      <a:pt x="220" y="1177"/>
                    </a:lnTo>
                    <a:lnTo>
                      <a:pt x="220" y="1177"/>
                    </a:lnTo>
                    <a:lnTo>
                      <a:pt x="221" y="1177"/>
                    </a:lnTo>
                    <a:lnTo>
                      <a:pt x="221" y="1177"/>
                    </a:lnTo>
                    <a:lnTo>
                      <a:pt x="222" y="1177"/>
                    </a:lnTo>
                    <a:lnTo>
                      <a:pt x="223" y="1177"/>
                    </a:lnTo>
                    <a:lnTo>
                      <a:pt x="223" y="1177"/>
                    </a:lnTo>
                    <a:lnTo>
                      <a:pt x="223" y="1177"/>
                    </a:lnTo>
                    <a:lnTo>
                      <a:pt x="224" y="1177"/>
                    </a:lnTo>
                    <a:lnTo>
                      <a:pt x="225" y="1177"/>
                    </a:lnTo>
                    <a:lnTo>
                      <a:pt x="226" y="1177"/>
                    </a:lnTo>
                    <a:lnTo>
                      <a:pt x="226" y="1177"/>
                    </a:lnTo>
                    <a:lnTo>
                      <a:pt x="226" y="1177"/>
                    </a:lnTo>
                    <a:lnTo>
                      <a:pt x="227" y="1177"/>
                    </a:lnTo>
                    <a:lnTo>
                      <a:pt x="228" y="1177"/>
                    </a:lnTo>
                    <a:lnTo>
                      <a:pt x="228" y="1177"/>
                    </a:lnTo>
                    <a:lnTo>
                      <a:pt x="228" y="1177"/>
                    </a:lnTo>
                    <a:lnTo>
                      <a:pt x="229" y="1177"/>
                    </a:lnTo>
                    <a:lnTo>
                      <a:pt x="230" y="1177"/>
                    </a:lnTo>
                    <a:lnTo>
                      <a:pt x="230" y="1177"/>
                    </a:lnTo>
                    <a:lnTo>
                      <a:pt x="231" y="1177"/>
                    </a:lnTo>
                    <a:lnTo>
                      <a:pt x="231" y="1177"/>
                    </a:lnTo>
                    <a:lnTo>
                      <a:pt x="232" y="1177"/>
                    </a:lnTo>
                    <a:lnTo>
                      <a:pt x="232" y="1177"/>
                    </a:lnTo>
                    <a:lnTo>
                      <a:pt x="233" y="1177"/>
                    </a:lnTo>
                    <a:lnTo>
                      <a:pt x="234" y="1177"/>
                    </a:lnTo>
                    <a:lnTo>
                      <a:pt x="234" y="1177"/>
                    </a:lnTo>
                    <a:lnTo>
                      <a:pt x="234" y="1177"/>
                    </a:lnTo>
                    <a:lnTo>
                      <a:pt x="235" y="1177"/>
                    </a:lnTo>
                    <a:lnTo>
                      <a:pt x="236" y="1177"/>
                    </a:lnTo>
                    <a:lnTo>
                      <a:pt x="237" y="1177"/>
                    </a:lnTo>
                    <a:lnTo>
                      <a:pt x="237" y="1177"/>
                    </a:lnTo>
                    <a:lnTo>
                      <a:pt x="237" y="1177"/>
                    </a:lnTo>
                    <a:lnTo>
                      <a:pt x="238" y="1177"/>
                    </a:lnTo>
                    <a:lnTo>
                      <a:pt x="239" y="1177"/>
                    </a:lnTo>
                    <a:lnTo>
                      <a:pt x="239" y="1177"/>
                    </a:lnTo>
                    <a:lnTo>
                      <a:pt x="239" y="1177"/>
                    </a:lnTo>
                    <a:lnTo>
                      <a:pt x="240" y="1177"/>
                    </a:lnTo>
                    <a:lnTo>
                      <a:pt x="240" y="1177"/>
                    </a:lnTo>
                    <a:lnTo>
                      <a:pt x="241" y="1177"/>
                    </a:lnTo>
                    <a:lnTo>
                      <a:pt x="242" y="1177"/>
                    </a:lnTo>
                    <a:lnTo>
                      <a:pt x="242" y="1177"/>
                    </a:lnTo>
                    <a:lnTo>
                      <a:pt x="242" y="1177"/>
                    </a:lnTo>
                    <a:lnTo>
                      <a:pt x="243" y="1177"/>
                    </a:lnTo>
                    <a:lnTo>
                      <a:pt x="244" y="1177"/>
                    </a:lnTo>
                    <a:lnTo>
                      <a:pt x="245" y="1177"/>
                    </a:lnTo>
                    <a:lnTo>
                      <a:pt x="245" y="1177"/>
                    </a:lnTo>
                    <a:lnTo>
                      <a:pt x="245" y="1177"/>
                    </a:lnTo>
                    <a:lnTo>
                      <a:pt x="246" y="1177"/>
                    </a:lnTo>
                    <a:lnTo>
                      <a:pt x="247" y="1177"/>
                    </a:lnTo>
                    <a:lnTo>
                      <a:pt x="247" y="1177"/>
                    </a:lnTo>
                    <a:lnTo>
                      <a:pt x="248" y="1177"/>
                    </a:lnTo>
                    <a:lnTo>
                      <a:pt x="248" y="1177"/>
                    </a:lnTo>
                    <a:lnTo>
                      <a:pt x="249" y="1177"/>
                    </a:lnTo>
                    <a:lnTo>
                      <a:pt x="249" y="1177"/>
                    </a:lnTo>
                    <a:lnTo>
                      <a:pt x="250" y="1177"/>
                    </a:lnTo>
                    <a:lnTo>
                      <a:pt x="250" y="1177"/>
                    </a:lnTo>
                    <a:lnTo>
                      <a:pt x="251" y="1177"/>
                    </a:lnTo>
                    <a:lnTo>
                      <a:pt x="251" y="1176"/>
                    </a:lnTo>
                    <a:lnTo>
                      <a:pt x="252" y="1176"/>
                    </a:lnTo>
                    <a:lnTo>
                      <a:pt x="253" y="1176"/>
                    </a:lnTo>
                    <a:lnTo>
                      <a:pt x="253" y="1175"/>
                    </a:lnTo>
                    <a:lnTo>
                      <a:pt x="253" y="1175"/>
                    </a:lnTo>
                    <a:lnTo>
                      <a:pt x="254" y="1174"/>
                    </a:lnTo>
                    <a:lnTo>
                      <a:pt x="255" y="1173"/>
                    </a:lnTo>
                    <a:lnTo>
                      <a:pt x="256" y="1171"/>
                    </a:lnTo>
                    <a:lnTo>
                      <a:pt x="256" y="1169"/>
                    </a:lnTo>
                    <a:lnTo>
                      <a:pt x="256" y="1166"/>
                    </a:lnTo>
                    <a:lnTo>
                      <a:pt x="257" y="1161"/>
                    </a:lnTo>
                    <a:lnTo>
                      <a:pt x="258" y="1155"/>
                    </a:lnTo>
                    <a:lnTo>
                      <a:pt x="258" y="1147"/>
                    </a:lnTo>
                    <a:lnTo>
                      <a:pt x="259" y="1139"/>
                    </a:lnTo>
                    <a:lnTo>
                      <a:pt x="259" y="1127"/>
                    </a:lnTo>
                    <a:lnTo>
                      <a:pt x="260" y="1113"/>
                    </a:lnTo>
                    <a:lnTo>
                      <a:pt x="260" y="1097"/>
                    </a:lnTo>
                    <a:lnTo>
                      <a:pt x="261" y="1078"/>
                    </a:lnTo>
                    <a:lnTo>
                      <a:pt x="261" y="1055"/>
                    </a:lnTo>
                    <a:lnTo>
                      <a:pt x="262" y="1030"/>
                    </a:lnTo>
                    <a:lnTo>
                      <a:pt x="262" y="1003"/>
                    </a:lnTo>
                    <a:lnTo>
                      <a:pt x="263" y="976"/>
                    </a:lnTo>
                    <a:lnTo>
                      <a:pt x="264" y="948"/>
                    </a:lnTo>
                    <a:lnTo>
                      <a:pt x="264" y="919"/>
                    </a:lnTo>
                    <a:lnTo>
                      <a:pt x="264" y="889"/>
                    </a:lnTo>
                    <a:lnTo>
                      <a:pt x="265" y="862"/>
                    </a:lnTo>
                    <a:lnTo>
                      <a:pt x="266" y="841"/>
                    </a:lnTo>
                    <a:lnTo>
                      <a:pt x="266" y="828"/>
                    </a:lnTo>
                    <a:lnTo>
                      <a:pt x="267" y="823"/>
                    </a:lnTo>
                    <a:lnTo>
                      <a:pt x="267" y="822"/>
                    </a:lnTo>
                    <a:lnTo>
                      <a:pt x="268" y="826"/>
                    </a:lnTo>
                    <a:lnTo>
                      <a:pt x="268" y="835"/>
                    </a:lnTo>
                    <a:lnTo>
                      <a:pt x="269" y="851"/>
                    </a:lnTo>
                    <a:lnTo>
                      <a:pt x="270" y="874"/>
                    </a:lnTo>
                    <a:lnTo>
                      <a:pt x="270" y="903"/>
                    </a:lnTo>
                    <a:lnTo>
                      <a:pt x="270" y="937"/>
                    </a:lnTo>
                    <a:lnTo>
                      <a:pt x="271" y="973"/>
                    </a:lnTo>
                    <a:lnTo>
                      <a:pt x="272" y="1007"/>
                    </a:lnTo>
                  </a:path>
                </a:pathLst>
              </a:custGeom>
              <a:noFill/>
              <a:ln w="1270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906" name="Freeform 869"/>
              <p:cNvSpPr>
                <a:spLocks/>
              </p:cNvSpPr>
              <p:nvPr/>
            </p:nvSpPr>
            <p:spPr bwMode="auto">
              <a:xfrm>
                <a:off x="2386013" y="3214688"/>
                <a:ext cx="431800" cy="269875"/>
              </a:xfrm>
              <a:custGeom>
                <a:avLst/>
                <a:gdLst>
                  <a:gd name="T0" fmla="*/ 3 w 272"/>
                  <a:gd name="T1" fmla="*/ 144 h 170"/>
                  <a:gd name="T2" fmla="*/ 8 w 272"/>
                  <a:gd name="T3" fmla="*/ 168 h 170"/>
                  <a:gd name="T4" fmla="*/ 12 w 272"/>
                  <a:gd name="T5" fmla="*/ 169 h 170"/>
                  <a:gd name="T6" fmla="*/ 17 w 272"/>
                  <a:gd name="T7" fmla="*/ 170 h 170"/>
                  <a:gd name="T8" fmla="*/ 21 w 272"/>
                  <a:gd name="T9" fmla="*/ 170 h 170"/>
                  <a:gd name="T10" fmla="*/ 25 w 272"/>
                  <a:gd name="T11" fmla="*/ 170 h 170"/>
                  <a:gd name="T12" fmla="*/ 30 w 272"/>
                  <a:gd name="T13" fmla="*/ 170 h 170"/>
                  <a:gd name="T14" fmla="*/ 34 w 272"/>
                  <a:gd name="T15" fmla="*/ 169 h 170"/>
                  <a:gd name="T16" fmla="*/ 39 w 272"/>
                  <a:gd name="T17" fmla="*/ 169 h 170"/>
                  <a:gd name="T18" fmla="*/ 43 w 272"/>
                  <a:gd name="T19" fmla="*/ 169 h 170"/>
                  <a:gd name="T20" fmla="*/ 47 w 272"/>
                  <a:gd name="T21" fmla="*/ 170 h 170"/>
                  <a:gd name="T22" fmla="*/ 52 w 272"/>
                  <a:gd name="T23" fmla="*/ 170 h 170"/>
                  <a:gd name="T24" fmla="*/ 56 w 272"/>
                  <a:gd name="T25" fmla="*/ 170 h 170"/>
                  <a:gd name="T26" fmla="*/ 60 w 272"/>
                  <a:gd name="T27" fmla="*/ 170 h 170"/>
                  <a:gd name="T28" fmla="*/ 64 w 272"/>
                  <a:gd name="T29" fmla="*/ 170 h 170"/>
                  <a:gd name="T30" fmla="*/ 69 w 272"/>
                  <a:gd name="T31" fmla="*/ 170 h 170"/>
                  <a:gd name="T32" fmla="*/ 73 w 272"/>
                  <a:gd name="T33" fmla="*/ 170 h 170"/>
                  <a:gd name="T34" fmla="*/ 77 w 272"/>
                  <a:gd name="T35" fmla="*/ 170 h 170"/>
                  <a:gd name="T36" fmla="*/ 82 w 272"/>
                  <a:gd name="T37" fmla="*/ 170 h 170"/>
                  <a:gd name="T38" fmla="*/ 86 w 272"/>
                  <a:gd name="T39" fmla="*/ 170 h 170"/>
                  <a:gd name="T40" fmla="*/ 91 w 272"/>
                  <a:gd name="T41" fmla="*/ 170 h 170"/>
                  <a:gd name="T42" fmla="*/ 95 w 272"/>
                  <a:gd name="T43" fmla="*/ 170 h 170"/>
                  <a:gd name="T44" fmla="*/ 99 w 272"/>
                  <a:gd name="T45" fmla="*/ 170 h 170"/>
                  <a:gd name="T46" fmla="*/ 104 w 272"/>
                  <a:gd name="T47" fmla="*/ 169 h 170"/>
                  <a:gd name="T48" fmla="*/ 108 w 272"/>
                  <a:gd name="T49" fmla="*/ 169 h 170"/>
                  <a:gd name="T50" fmla="*/ 113 w 272"/>
                  <a:gd name="T51" fmla="*/ 169 h 170"/>
                  <a:gd name="T52" fmla="*/ 117 w 272"/>
                  <a:gd name="T53" fmla="*/ 169 h 170"/>
                  <a:gd name="T54" fmla="*/ 121 w 272"/>
                  <a:gd name="T55" fmla="*/ 170 h 170"/>
                  <a:gd name="T56" fmla="*/ 126 w 272"/>
                  <a:gd name="T57" fmla="*/ 170 h 170"/>
                  <a:gd name="T58" fmla="*/ 130 w 272"/>
                  <a:gd name="T59" fmla="*/ 170 h 170"/>
                  <a:gd name="T60" fmla="*/ 135 w 272"/>
                  <a:gd name="T61" fmla="*/ 170 h 170"/>
                  <a:gd name="T62" fmla="*/ 139 w 272"/>
                  <a:gd name="T63" fmla="*/ 170 h 170"/>
                  <a:gd name="T64" fmla="*/ 143 w 272"/>
                  <a:gd name="T65" fmla="*/ 170 h 170"/>
                  <a:gd name="T66" fmla="*/ 148 w 272"/>
                  <a:gd name="T67" fmla="*/ 170 h 170"/>
                  <a:gd name="T68" fmla="*/ 151 w 272"/>
                  <a:gd name="T69" fmla="*/ 170 h 170"/>
                  <a:gd name="T70" fmla="*/ 156 w 272"/>
                  <a:gd name="T71" fmla="*/ 170 h 170"/>
                  <a:gd name="T72" fmla="*/ 160 w 272"/>
                  <a:gd name="T73" fmla="*/ 170 h 170"/>
                  <a:gd name="T74" fmla="*/ 165 w 272"/>
                  <a:gd name="T75" fmla="*/ 170 h 170"/>
                  <a:gd name="T76" fmla="*/ 169 w 272"/>
                  <a:gd name="T77" fmla="*/ 170 h 170"/>
                  <a:gd name="T78" fmla="*/ 173 w 272"/>
                  <a:gd name="T79" fmla="*/ 170 h 170"/>
                  <a:gd name="T80" fmla="*/ 178 w 272"/>
                  <a:gd name="T81" fmla="*/ 170 h 170"/>
                  <a:gd name="T82" fmla="*/ 182 w 272"/>
                  <a:gd name="T83" fmla="*/ 170 h 170"/>
                  <a:gd name="T84" fmla="*/ 187 w 272"/>
                  <a:gd name="T85" fmla="*/ 170 h 170"/>
                  <a:gd name="T86" fmla="*/ 191 w 272"/>
                  <a:gd name="T87" fmla="*/ 170 h 170"/>
                  <a:gd name="T88" fmla="*/ 195 w 272"/>
                  <a:gd name="T89" fmla="*/ 170 h 170"/>
                  <a:gd name="T90" fmla="*/ 200 w 272"/>
                  <a:gd name="T91" fmla="*/ 170 h 170"/>
                  <a:gd name="T92" fmla="*/ 204 w 272"/>
                  <a:gd name="T93" fmla="*/ 170 h 170"/>
                  <a:gd name="T94" fmla="*/ 209 w 272"/>
                  <a:gd name="T95" fmla="*/ 170 h 170"/>
                  <a:gd name="T96" fmla="*/ 213 w 272"/>
                  <a:gd name="T97" fmla="*/ 170 h 170"/>
                  <a:gd name="T98" fmla="*/ 217 w 272"/>
                  <a:gd name="T99" fmla="*/ 170 h 170"/>
                  <a:gd name="T100" fmla="*/ 222 w 272"/>
                  <a:gd name="T101" fmla="*/ 170 h 170"/>
                  <a:gd name="T102" fmla="*/ 226 w 272"/>
                  <a:gd name="T103" fmla="*/ 170 h 170"/>
                  <a:gd name="T104" fmla="*/ 231 w 272"/>
                  <a:gd name="T105" fmla="*/ 169 h 170"/>
                  <a:gd name="T106" fmla="*/ 235 w 272"/>
                  <a:gd name="T107" fmla="*/ 170 h 170"/>
                  <a:gd name="T108" fmla="*/ 239 w 272"/>
                  <a:gd name="T109" fmla="*/ 170 h 170"/>
                  <a:gd name="T110" fmla="*/ 243 w 272"/>
                  <a:gd name="T111" fmla="*/ 170 h 170"/>
                  <a:gd name="T112" fmla="*/ 248 w 272"/>
                  <a:gd name="T113" fmla="*/ 170 h 170"/>
                  <a:gd name="T114" fmla="*/ 252 w 272"/>
                  <a:gd name="T115" fmla="*/ 170 h 170"/>
                  <a:gd name="T116" fmla="*/ 256 w 272"/>
                  <a:gd name="T117" fmla="*/ 169 h 170"/>
                  <a:gd name="T118" fmla="*/ 261 w 272"/>
                  <a:gd name="T119" fmla="*/ 169 h 170"/>
                  <a:gd name="T120" fmla="*/ 265 w 272"/>
                  <a:gd name="T121" fmla="*/ 169 h 170"/>
                  <a:gd name="T122" fmla="*/ 270 w 272"/>
                  <a:gd name="T123" fmla="*/ 169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2" h="170">
                    <a:moveTo>
                      <a:pt x="0" y="0"/>
                    </a:moveTo>
                    <a:lnTo>
                      <a:pt x="0" y="31"/>
                    </a:lnTo>
                    <a:lnTo>
                      <a:pt x="0" y="60"/>
                    </a:lnTo>
                    <a:lnTo>
                      <a:pt x="1" y="85"/>
                    </a:lnTo>
                    <a:lnTo>
                      <a:pt x="2" y="105"/>
                    </a:lnTo>
                    <a:lnTo>
                      <a:pt x="3" y="121"/>
                    </a:lnTo>
                    <a:lnTo>
                      <a:pt x="3" y="133"/>
                    </a:lnTo>
                    <a:lnTo>
                      <a:pt x="3" y="144"/>
                    </a:lnTo>
                    <a:lnTo>
                      <a:pt x="4" y="151"/>
                    </a:lnTo>
                    <a:lnTo>
                      <a:pt x="5" y="157"/>
                    </a:lnTo>
                    <a:lnTo>
                      <a:pt x="5" y="161"/>
                    </a:lnTo>
                    <a:lnTo>
                      <a:pt x="6" y="164"/>
                    </a:lnTo>
                    <a:lnTo>
                      <a:pt x="6" y="166"/>
                    </a:lnTo>
                    <a:lnTo>
                      <a:pt x="7" y="167"/>
                    </a:lnTo>
                    <a:lnTo>
                      <a:pt x="7" y="168"/>
                    </a:lnTo>
                    <a:lnTo>
                      <a:pt x="8" y="168"/>
                    </a:lnTo>
                    <a:lnTo>
                      <a:pt x="9" y="169"/>
                    </a:lnTo>
                    <a:lnTo>
                      <a:pt x="9" y="169"/>
                    </a:lnTo>
                    <a:lnTo>
                      <a:pt x="9" y="169"/>
                    </a:lnTo>
                    <a:lnTo>
                      <a:pt x="10" y="169"/>
                    </a:lnTo>
                    <a:lnTo>
                      <a:pt x="11" y="169"/>
                    </a:lnTo>
                    <a:lnTo>
                      <a:pt x="11" y="169"/>
                    </a:lnTo>
                    <a:lnTo>
                      <a:pt x="11" y="169"/>
                    </a:lnTo>
                    <a:lnTo>
                      <a:pt x="12" y="169"/>
                    </a:lnTo>
                    <a:lnTo>
                      <a:pt x="13" y="169"/>
                    </a:lnTo>
                    <a:lnTo>
                      <a:pt x="14" y="169"/>
                    </a:lnTo>
                    <a:lnTo>
                      <a:pt x="14" y="169"/>
                    </a:lnTo>
                    <a:lnTo>
                      <a:pt x="14" y="169"/>
                    </a:lnTo>
                    <a:lnTo>
                      <a:pt x="15" y="170"/>
                    </a:lnTo>
                    <a:lnTo>
                      <a:pt x="15" y="170"/>
                    </a:lnTo>
                    <a:lnTo>
                      <a:pt x="16" y="170"/>
                    </a:lnTo>
                    <a:lnTo>
                      <a:pt x="17" y="170"/>
                    </a:lnTo>
                    <a:lnTo>
                      <a:pt x="17" y="169"/>
                    </a:lnTo>
                    <a:lnTo>
                      <a:pt x="17" y="170"/>
                    </a:lnTo>
                    <a:lnTo>
                      <a:pt x="18" y="170"/>
                    </a:lnTo>
                    <a:lnTo>
                      <a:pt x="19" y="170"/>
                    </a:lnTo>
                    <a:lnTo>
                      <a:pt x="20" y="170"/>
                    </a:lnTo>
                    <a:lnTo>
                      <a:pt x="20" y="170"/>
                    </a:lnTo>
                    <a:lnTo>
                      <a:pt x="20" y="170"/>
                    </a:lnTo>
                    <a:lnTo>
                      <a:pt x="21" y="170"/>
                    </a:lnTo>
                    <a:lnTo>
                      <a:pt x="22" y="170"/>
                    </a:lnTo>
                    <a:lnTo>
                      <a:pt x="22" y="170"/>
                    </a:lnTo>
                    <a:lnTo>
                      <a:pt x="22" y="170"/>
                    </a:lnTo>
                    <a:lnTo>
                      <a:pt x="23" y="170"/>
                    </a:lnTo>
                    <a:lnTo>
                      <a:pt x="24" y="170"/>
                    </a:lnTo>
                    <a:lnTo>
                      <a:pt x="24" y="170"/>
                    </a:lnTo>
                    <a:lnTo>
                      <a:pt x="25" y="170"/>
                    </a:lnTo>
                    <a:lnTo>
                      <a:pt x="25" y="170"/>
                    </a:lnTo>
                    <a:lnTo>
                      <a:pt x="26" y="170"/>
                    </a:lnTo>
                    <a:lnTo>
                      <a:pt x="26" y="170"/>
                    </a:lnTo>
                    <a:lnTo>
                      <a:pt x="27" y="170"/>
                    </a:lnTo>
                    <a:lnTo>
                      <a:pt x="28" y="170"/>
                    </a:lnTo>
                    <a:lnTo>
                      <a:pt x="28" y="170"/>
                    </a:lnTo>
                    <a:lnTo>
                      <a:pt x="28" y="170"/>
                    </a:lnTo>
                    <a:lnTo>
                      <a:pt x="29" y="170"/>
                    </a:lnTo>
                    <a:lnTo>
                      <a:pt x="30" y="170"/>
                    </a:lnTo>
                    <a:lnTo>
                      <a:pt x="31" y="170"/>
                    </a:lnTo>
                    <a:lnTo>
                      <a:pt x="31" y="169"/>
                    </a:lnTo>
                    <a:lnTo>
                      <a:pt x="31" y="169"/>
                    </a:lnTo>
                    <a:lnTo>
                      <a:pt x="32" y="169"/>
                    </a:lnTo>
                    <a:lnTo>
                      <a:pt x="33" y="169"/>
                    </a:lnTo>
                    <a:lnTo>
                      <a:pt x="33" y="169"/>
                    </a:lnTo>
                    <a:lnTo>
                      <a:pt x="33" y="169"/>
                    </a:lnTo>
                    <a:lnTo>
                      <a:pt x="34" y="169"/>
                    </a:lnTo>
                    <a:lnTo>
                      <a:pt x="35" y="169"/>
                    </a:lnTo>
                    <a:lnTo>
                      <a:pt x="35" y="169"/>
                    </a:lnTo>
                    <a:lnTo>
                      <a:pt x="36" y="169"/>
                    </a:lnTo>
                    <a:lnTo>
                      <a:pt x="36" y="169"/>
                    </a:lnTo>
                    <a:lnTo>
                      <a:pt x="36" y="169"/>
                    </a:lnTo>
                    <a:lnTo>
                      <a:pt x="37" y="169"/>
                    </a:lnTo>
                    <a:lnTo>
                      <a:pt x="38" y="169"/>
                    </a:lnTo>
                    <a:lnTo>
                      <a:pt x="39" y="169"/>
                    </a:lnTo>
                    <a:lnTo>
                      <a:pt x="39" y="169"/>
                    </a:lnTo>
                    <a:lnTo>
                      <a:pt x="39" y="169"/>
                    </a:lnTo>
                    <a:lnTo>
                      <a:pt x="40" y="169"/>
                    </a:lnTo>
                    <a:lnTo>
                      <a:pt x="41" y="169"/>
                    </a:lnTo>
                    <a:lnTo>
                      <a:pt x="41" y="169"/>
                    </a:lnTo>
                    <a:lnTo>
                      <a:pt x="42" y="169"/>
                    </a:lnTo>
                    <a:lnTo>
                      <a:pt x="42" y="169"/>
                    </a:lnTo>
                    <a:lnTo>
                      <a:pt x="43" y="169"/>
                    </a:lnTo>
                    <a:lnTo>
                      <a:pt x="43" y="169"/>
                    </a:lnTo>
                    <a:lnTo>
                      <a:pt x="44" y="169"/>
                    </a:lnTo>
                    <a:lnTo>
                      <a:pt x="44" y="169"/>
                    </a:lnTo>
                    <a:lnTo>
                      <a:pt x="45" y="169"/>
                    </a:lnTo>
                    <a:lnTo>
                      <a:pt x="45" y="169"/>
                    </a:lnTo>
                    <a:lnTo>
                      <a:pt x="46" y="169"/>
                    </a:lnTo>
                    <a:lnTo>
                      <a:pt x="47" y="169"/>
                    </a:lnTo>
                    <a:lnTo>
                      <a:pt x="47" y="170"/>
                    </a:lnTo>
                    <a:lnTo>
                      <a:pt x="47" y="170"/>
                    </a:lnTo>
                    <a:lnTo>
                      <a:pt x="48" y="170"/>
                    </a:lnTo>
                    <a:lnTo>
                      <a:pt x="49" y="170"/>
                    </a:lnTo>
                    <a:lnTo>
                      <a:pt x="50" y="170"/>
                    </a:lnTo>
                    <a:lnTo>
                      <a:pt x="50" y="170"/>
                    </a:lnTo>
                    <a:lnTo>
                      <a:pt x="50" y="170"/>
                    </a:lnTo>
                    <a:lnTo>
                      <a:pt x="51" y="170"/>
                    </a:lnTo>
                    <a:lnTo>
                      <a:pt x="52" y="170"/>
                    </a:lnTo>
                    <a:lnTo>
                      <a:pt x="52" y="170"/>
                    </a:lnTo>
                    <a:lnTo>
                      <a:pt x="52" y="170"/>
                    </a:lnTo>
                    <a:lnTo>
                      <a:pt x="53" y="170"/>
                    </a:lnTo>
                    <a:lnTo>
                      <a:pt x="54" y="170"/>
                    </a:lnTo>
                    <a:lnTo>
                      <a:pt x="54" y="170"/>
                    </a:lnTo>
                    <a:lnTo>
                      <a:pt x="55" y="170"/>
                    </a:lnTo>
                    <a:lnTo>
                      <a:pt x="55" y="170"/>
                    </a:lnTo>
                    <a:lnTo>
                      <a:pt x="56" y="170"/>
                    </a:lnTo>
                    <a:lnTo>
                      <a:pt x="56" y="170"/>
                    </a:lnTo>
                    <a:lnTo>
                      <a:pt x="57" y="170"/>
                    </a:lnTo>
                    <a:lnTo>
                      <a:pt x="58" y="170"/>
                    </a:lnTo>
                    <a:lnTo>
                      <a:pt x="58" y="170"/>
                    </a:lnTo>
                    <a:lnTo>
                      <a:pt x="58" y="170"/>
                    </a:lnTo>
                    <a:lnTo>
                      <a:pt x="59" y="170"/>
                    </a:lnTo>
                    <a:lnTo>
                      <a:pt x="60" y="170"/>
                    </a:lnTo>
                    <a:lnTo>
                      <a:pt x="60" y="170"/>
                    </a:lnTo>
                    <a:lnTo>
                      <a:pt x="61" y="170"/>
                    </a:lnTo>
                    <a:lnTo>
                      <a:pt x="61" y="170"/>
                    </a:lnTo>
                    <a:lnTo>
                      <a:pt x="62" y="170"/>
                    </a:lnTo>
                    <a:lnTo>
                      <a:pt x="62" y="170"/>
                    </a:lnTo>
                    <a:lnTo>
                      <a:pt x="63" y="170"/>
                    </a:lnTo>
                    <a:lnTo>
                      <a:pt x="63" y="170"/>
                    </a:lnTo>
                    <a:lnTo>
                      <a:pt x="64" y="170"/>
                    </a:lnTo>
                    <a:lnTo>
                      <a:pt x="64" y="170"/>
                    </a:lnTo>
                    <a:lnTo>
                      <a:pt x="65" y="170"/>
                    </a:lnTo>
                    <a:lnTo>
                      <a:pt x="66" y="170"/>
                    </a:lnTo>
                    <a:lnTo>
                      <a:pt x="66" y="170"/>
                    </a:lnTo>
                    <a:lnTo>
                      <a:pt x="66" y="170"/>
                    </a:lnTo>
                    <a:lnTo>
                      <a:pt x="67" y="170"/>
                    </a:lnTo>
                    <a:lnTo>
                      <a:pt x="68" y="170"/>
                    </a:lnTo>
                    <a:lnTo>
                      <a:pt x="69" y="170"/>
                    </a:lnTo>
                    <a:lnTo>
                      <a:pt x="69" y="170"/>
                    </a:lnTo>
                    <a:lnTo>
                      <a:pt x="69" y="170"/>
                    </a:lnTo>
                    <a:lnTo>
                      <a:pt x="70" y="170"/>
                    </a:lnTo>
                    <a:lnTo>
                      <a:pt x="71" y="170"/>
                    </a:lnTo>
                    <a:lnTo>
                      <a:pt x="71" y="170"/>
                    </a:lnTo>
                    <a:lnTo>
                      <a:pt x="72" y="170"/>
                    </a:lnTo>
                    <a:lnTo>
                      <a:pt x="72" y="170"/>
                    </a:lnTo>
                    <a:lnTo>
                      <a:pt x="73" y="170"/>
                    </a:lnTo>
                    <a:lnTo>
                      <a:pt x="73" y="170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75" y="170"/>
                    </a:lnTo>
                    <a:lnTo>
                      <a:pt x="75" y="170"/>
                    </a:lnTo>
                    <a:lnTo>
                      <a:pt x="76" y="170"/>
                    </a:lnTo>
                    <a:lnTo>
                      <a:pt x="77" y="170"/>
                    </a:lnTo>
                    <a:lnTo>
                      <a:pt x="77" y="170"/>
                    </a:lnTo>
                    <a:lnTo>
                      <a:pt x="77" y="170"/>
                    </a:lnTo>
                    <a:lnTo>
                      <a:pt x="78" y="170"/>
                    </a:lnTo>
                    <a:lnTo>
                      <a:pt x="79" y="170"/>
                    </a:lnTo>
                    <a:lnTo>
                      <a:pt x="80" y="170"/>
                    </a:lnTo>
                    <a:lnTo>
                      <a:pt x="80" y="170"/>
                    </a:lnTo>
                    <a:lnTo>
                      <a:pt x="80" y="170"/>
                    </a:lnTo>
                    <a:lnTo>
                      <a:pt x="81" y="170"/>
                    </a:lnTo>
                    <a:lnTo>
                      <a:pt x="82" y="170"/>
                    </a:lnTo>
                    <a:lnTo>
                      <a:pt x="82" y="170"/>
                    </a:lnTo>
                    <a:lnTo>
                      <a:pt x="83" y="170"/>
                    </a:lnTo>
                    <a:lnTo>
                      <a:pt x="83" y="170"/>
                    </a:lnTo>
                    <a:lnTo>
                      <a:pt x="83" y="170"/>
                    </a:lnTo>
                    <a:lnTo>
                      <a:pt x="84" y="170"/>
                    </a:lnTo>
                    <a:lnTo>
                      <a:pt x="85" y="170"/>
                    </a:lnTo>
                    <a:lnTo>
                      <a:pt x="85" y="170"/>
                    </a:lnTo>
                    <a:lnTo>
                      <a:pt x="85" y="170"/>
                    </a:lnTo>
                    <a:lnTo>
                      <a:pt x="86" y="170"/>
                    </a:lnTo>
                    <a:lnTo>
                      <a:pt x="87" y="170"/>
                    </a:lnTo>
                    <a:lnTo>
                      <a:pt x="88" y="170"/>
                    </a:lnTo>
                    <a:lnTo>
                      <a:pt x="88" y="170"/>
                    </a:lnTo>
                    <a:lnTo>
                      <a:pt x="88" y="170"/>
                    </a:lnTo>
                    <a:lnTo>
                      <a:pt x="89" y="170"/>
                    </a:lnTo>
                    <a:lnTo>
                      <a:pt x="90" y="170"/>
                    </a:lnTo>
                    <a:lnTo>
                      <a:pt x="90" y="170"/>
                    </a:lnTo>
                    <a:lnTo>
                      <a:pt x="91" y="170"/>
                    </a:lnTo>
                    <a:lnTo>
                      <a:pt x="91" y="170"/>
                    </a:lnTo>
                    <a:lnTo>
                      <a:pt x="92" y="170"/>
                    </a:lnTo>
                    <a:lnTo>
                      <a:pt x="92" y="170"/>
                    </a:lnTo>
                    <a:lnTo>
                      <a:pt x="93" y="170"/>
                    </a:lnTo>
                    <a:lnTo>
                      <a:pt x="94" y="170"/>
                    </a:lnTo>
                    <a:lnTo>
                      <a:pt x="94" y="170"/>
                    </a:lnTo>
                    <a:lnTo>
                      <a:pt x="94" y="170"/>
                    </a:lnTo>
                    <a:lnTo>
                      <a:pt x="95" y="170"/>
                    </a:lnTo>
                    <a:lnTo>
                      <a:pt x="96" y="170"/>
                    </a:lnTo>
                    <a:lnTo>
                      <a:pt x="96" y="170"/>
                    </a:lnTo>
                    <a:lnTo>
                      <a:pt x="96" y="170"/>
                    </a:lnTo>
                    <a:lnTo>
                      <a:pt x="97" y="170"/>
                    </a:lnTo>
                    <a:lnTo>
                      <a:pt x="98" y="170"/>
                    </a:lnTo>
                    <a:lnTo>
                      <a:pt x="99" y="170"/>
                    </a:lnTo>
                    <a:lnTo>
                      <a:pt x="99" y="170"/>
                    </a:lnTo>
                    <a:lnTo>
                      <a:pt x="99" y="170"/>
                    </a:lnTo>
                    <a:lnTo>
                      <a:pt x="100" y="170"/>
                    </a:lnTo>
                    <a:lnTo>
                      <a:pt x="101" y="170"/>
                    </a:lnTo>
                    <a:lnTo>
                      <a:pt x="101" y="170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103" y="170"/>
                    </a:lnTo>
                    <a:lnTo>
                      <a:pt x="103" y="169"/>
                    </a:lnTo>
                    <a:lnTo>
                      <a:pt x="104" y="169"/>
                    </a:lnTo>
                    <a:lnTo>
                      <a:pt x="105" y="169"/>
                    </a:lnTo>
                    <a:lnTo>
                      <a:pt x="105" y="169"/>
                    </a:lnTo>
                    <a:lnTo>
                      <a:pt x="105" y="169"/>
                    </a:lnTo>
                    <a:lnTo>
                      <a:pt x="106" y="169"/>
                    </a:lnTo>
                    <a:lnTo>
                      <a:pt x="107" y="169"/>
                    </a:lnTo>
                    <a:lnTo>
                      <a:pt x="107" y="169"/>
                    </a:lnTo>
                    <a:lnTo>
                      <a:pt x="107" y="169"/>
                    </a:lnTo>
                    <a:lnTo>
                      <a:pt x="108" y="169"/>
                    </a:lnTo>
                    <a:lnTo>
                      <a:pt x="109" y="169"/>
                    </a:lnTo>
                    <a:lnTo>
                      <a:pt x="109" y="169"/>
                    </a:lnTo>
                    <a:lnTo>
                      <a:pt x="110" y="169"/>
                    </a:lnTo>
                    <a:lnTo>
                      <a:pt x="110" y="169"/>
                    </a:lnTo>
                    <a:lnTo>
                      <a:pt x="111" y="169"/>
                    </a:lnTo>
                    <a:lnTo>
                      <a:pt x="111" y="169"/>
                    </a:lnTo>
                    <a:lnTo>
                      <a:pt x="112" y="169"/>
                    </a:lnTo>
                    <a:lnTo>
                      <a:pt x="113" y="169"/>
                    </a:lnTo>
                    <a:lnTo>
                      <a:pt x="113" y="169"/>
                    </a:lnTo>
                    <a:lnTo>
                      <a:pt x="113" y="169"/>
                    </a:lnTo>
                    <a:lnTo>
                      <a:pt x="114" y="169"/>
                    </a:lnTo>
                    <a:lnTo>
                      <a:pt x="115" y="169"/>
                    </a:lnTo>
                    <a:lnTo>
                      <a:pt x="116" y="169"/>
                    </a:lnTo>
                    <a:lnTo>
                      <a:pt x="116" y="169"/>
                    </a:lnTo>
                    <a:lnTo>
                      <a:pt x="116" y="169"/>
                    </a:lnTo>
                    <a:lnTo>
                      <a:pt x="117" y="169"/>
                    </a:lnTo>
                    <a:lnTo>
                      <a:pt x="118" y="169"/>
                    </a:lnTo>
                    <a:lnTo>
                      <a:pt x="118" y="170"/>
                    </a:lnTo>
                    <a:lnTo>
                      <a:pt x="118" y="170"/>
                    </a:lnTo>
                    <a:lnTo>
                      <a:pt x="119" y="170"/>
                    </a:lnTo>
                    <a:lnTo>
                      <a:pt x="120" y="170"/>
                    </a:lnTo>
                    <a:lnTo>
                      <a:pt x="120" y="170"/>
                    </a:lnTo>
                    <a:lnTo>
                      <a:pt x="121" y="170"/>
                    </a:lnTo>
                    <a:lnTo>
                      <a:pt x="121" y="170"/>
                    </a:lnTo>
                    <a:lnTo>
                      <a:pt x="122" y="170"/>
                    </a:lnTo>
                    <a:lnTo>
                      <a:pt x="122" y="170"/>
                    </a:lnTo>
                    <a:lnTo>
                      <a:pt x="123" y="170"/>
                    </a:lnTo>
                    <a:lnTo>
                      <a:pt x="124" y="170"/>
                    </a:lnTo>
                    <a:lnTo>
                      <a:pt x="124" y="170"/>
                    </a:lnTo>
                    <a:lnTo>
                      <a:pt x="124" y="170"/>
                    </a:lnTo>
                    <a:lnTo>
                      <a:pt x="125" y="170"/>
                    </a:lnTo>
                    <a:lnTo>
                      <a:pt x="126" y="170"/>
                    </a:lnTo>
                    <a:lnTo>
                      <a:pt x="127" y="170"/>
                    </a:lnTo>
                    <a:lnTo>
                      <a:pt x="127" y="170"/>
                    </a:lnTo>
                    <a:lnTo>
                      <a:pt x="127" y="170"/>
                    </a:lnTo>
                    <a:lnTo>
                      <a:pt x="128" y="170"/>
                    </a:lnTo>
                    <a:lnTo>
                      <a:pt x="129" y="170"/>
                    </a:lnTo>
                    <a:lnTo>
                      <a:pt x="129" y="170"/>
                    </a:lnTo>
                    <a:lnTo>
                      <a:pt x="129" y="170"/>
                    </a:lnTo>
                    <a:lnTo>
                      <a:pt x="130" y="170"/>
                    </a:lnTo>
                    <a:lnTo>
                      <a:pt x="130" y="170"/>
                    </a:lnTo>
                    <a:lnTo>
                      <a:pt x="131" y="170"/>
                    </a:lnTo>
                    <a:lnTo>
                      <a:pt x="132" y="170"/>
                    </a:lnTo>
                    <a:lnTo>
                      <a:pt x="132" y="170"/>
                    </a:lnTo>
                    <a:lnTo>
                      <a:pt x="132" y="170"/>
                    </a:lnTo>
                    <a:lnTo>
                      <a:pt x="133" y="170"/>
                    </a:lnTo>
                    <a:lnTo>
                      <a:pt x="134" y="170"/>
                    </a:lnTo>
                    <a:lnTo>
                      <a:pt x="135" y="170"/>
                    </a:lnTo>
                    <a:lnTo>
                      <a:pt x="135" y="170"/>
                    </a:lnTo>
                    <a:lnTo>
                      <a:pt x="135" y="170"/>
                    </a:lnTo>
                    <a:lnTo>
                      <a:pt x="136" y="170"/>
                    </a:lnTo>
                    <a:lnTo>
                      <a:pt x="137" y="170"/>
                    </a:lnTo>
                    <a:lnTo>
                      <a:pt x="137" y="170"/>
                    </a:lnTo>
                    <a:lnTo>
                      <a:pt x="138" y="170"/>
                    </a:lnTo>
                    <a:lnTo>
                      <a:pt x="138" y="170"/>
                    </a:lnTo>
                    <a:lnTo>
                      <a:pt x="139" y="170"/>
                    </a:lnTo>
                    <a:lnTo>
                      <a:pt x="139" y="170"/>
                    </a:lnTo>
                    <a:lnTo>
                      <a:pt x="140" y="170"/>
                    </a:lnTo>
                    <a:lnTo>
                      <a:pt x="140" y="170"/>
                    </a:lnTo>
                    <a:lnTo>
                      <a:pt x="141" y="170"/>
                    </a:lnTo>
                    <a:lnTo>
                      <a:pt x="141" y="170"/>
                    </a:lnTo>
                    <a:lnTo>
                      <a:pt x="142" y="170"/>
                    </a:lnTo>
                    <a:lnTo>
                      <a:pt x="143" y="170"/>
                    </a:lnTo>
                    <a:lnTo>
                      <a:pt x="143" y="170"/>
                    </a:lnTo>
                    <a:lnTo>
                      <a:pt x="143" y="170"/>
                    </a:lnTo>
                    <a:lnTo>
                      <a:pt x="144" y="170"/>
                    </a:lnTo>
                    <a:lnTo>
                      <a:pt x="145" y="170"/>
                    </a:lnTo>
                    <a:lnTo>
                      <a:pt x="146" y="170"/>
                    </a:lnTo>
                    <a:lnTo>
                      <a:pt x="146" y="170"/>
                    </a:lnTo>
                    <a:lnTo>
                      <a:pt x="146" y="170"/>
                    </a:lnTo>
                    <a:lnTo>
                      <a:pt x="147" y="170"/>
                    </a:lnTo>
                    <a:lnTo>
                      <a:pt x="148" y="170"/>
                    </a:lnTo>
                    <a:lnTo>
                      <a:pt x="148" y="170"/>
                    </a:lnTo>
                    <a:lnTo>
                      <a:pt x="149" y="170"/>
                    </a:lnTo>
                    <a:lnTo>
                      <a:pt x="149" y="170"/>
                    </a:lnTo>
                    <a:lnTo>
                      <a:pt x="150" y="170"/>
                    </a:lnTo>
                    <a:lnTo>
                      <a:pt x="150" y="170"/>
                    </a:lnTo>
                    <a:lnTo>
                      <a:pt x="151" y="170"/>
                    </a:lnTo>
                    <a:lnTo>
                      <a:pt x="151" y="170"/>
                    </a:lnTo>
                    <a:lnTo>
                      <a:pt x="151" y="170"/>
                    </a:lnTo>
                    <a:lnTo>
                      <a:pt x="152" y="170"/>
                    </a:lnTo>
                    <a:lnTo>
                      <a:pt x="153" y="170"/>
                    </a:lnTo>
                    <a:lnTo>
                      <a:pt x="154" y="170"/>
                    </a:lnTo>
                    <a:lnTo>
                      <a:pt x="154" y="170"/>
                    </a:lnTo>
                    <a:lnTo>
                      <a:pt x="154" y="170"/>
                    </a:lnTo>
                    <a:lnTo>
                      <a:pt x="155" y="170"/>
                    </a:lnTo>
                    <a:lnTo>
                      <a:pt x="156" y="170"/>
                    </a:lnTo>
                    <a:lnTo>
                      <a:pt x="156" y="170"/>
                    </a:lnTo>
                    <a:lnTo>
                      <a:pt x="157" y="170"/>
                    </a:lnTo>
                    <a:lnTo>
                      <a:pt x="157" y="170"/>
                    </a:lnTo>
                    <a:lnTo>
                      <a:pt x="158" y="170"/>
                    </a:lnTo>
                    <a:lnTo>
                      <a:pt x="158" y="170"/>
                    </a:lnTo>
                    <a:lnTo>
                      <a:pt x="159" y="170"/>
                    </a:lnTo>
                    <a:lnTo>
                      <a:pt x="160" y="170"/>
                    </a:lnTo>
                    <a:lnTo>
                      <a:pt x="160" y="170"/>
                    </a:lnTo>
                    <a:lnTo>
                      <a:pt x="160" y="170"/>
                    </a:lnTo>
                    <a:lnTo>
                      <a:pt x="161" y="170"/>
                    </a:lnTo>
                    <a:lnTo>
                      <a:pt x="162" y="170"/>
                    </a:lnTo>
                    <a:lnTo>
                      <a:pt x="162" y="170"/>
                    </a:lnTo>
                    <a:lnTo>
                      <a:pt x="162" y="170"/>
                    </a:lnTo>
                    <a:lnTo>
                      <a:pt x="163" y="170"/>
                    </a:lnTo>
                    <a:lnTo>
                      <a:pt x="164" y="170"/>
                    </a:lnTo>
                    <a:lnTo>
                      <a:pt x="165" y="170"/>
                    </a:lnTo>
                    <a:lnTo>
                      <a:pt x="165" y="170"/>
                    </a:lnTo>
                    <a:lnTo>
                      <a:pt x="165" y="170"/>
                    </a:lnTo>
                    <a:lnTo>
                      <a:pt x="166" y="170"/>
                    </a:lnTo>
                    <a:lnTo>
                      <a:pt x="167" y="170"/>
                    </a:lnTo>
                    <a:lnTo>
                      <a:pt x="167" y="170"/>
                    </a:lnTo>
                    <a:lnTo>
                      <a:pt x="168" y="170"/>
                    </a:lnTo>
                    <a:lnTo>
                      <a:pt x="168" y="170"/>
                    </a:lnTo>
                    <a:lnTo>
                      <a:pt x="169" y="170"/>
                    </a:lnTo>
                    <a:lnTo>
                      <a:pt x="169" y="170"/>
                    </a:lnTo>
                    <a:lnTo>
                      <a:pt x="170" y="170"/>
                    </a:lnTo>
                    <a:lnTo>
                      <a:pt x="171" y="170"/>
                    </a:lnTo>
                    <a:lnTo>
                      <a:pt x="171" y="170"/>
                    </a:lnTo>
                    <a:lnTo>
                      <a:pt x="171" y="170"/>
                    </a:lnTo>
                    <a:lnTo>
                      <a:pt x="172" y="170"/>
                    </a:lnTo>
                    <a:lnTo>
                      <a:pt x="173" y="170"/>
                    </a:lnTo>
                    <a:lnTo>
                      <a:pt x="173" y="170"/>
                    </a:lnTo>
                    <a:lnTo>
                      <a:pt x="173" y="170"/>
                    </a:lnTo>
                    <a:lnTo>
                      <a:pt x="174" y="170"/>
                    </a:lnTo>
                    <a:lnTo>
                      <a:pt x="175" y="170"/>
                    </a:lnTo>
                    <a:lnTo>
                      <a:pt x="175" y="170"/>
                    </a:lnTo>
                    <a:lnTo>
                      <a:pt x="176" y="170"/>
                    </a:lnTo>
                    <a:lnTo>
                      <a:pt x="176" y="170"/>
                    </a:lnTo>
                    <a:lnTo>
                      <a:pt x="177" y="170"/>
                    </a:lnTo>
                    <a:lnTo>
                      <a:pt x="177" y="170"/>
                    </a:lnTo>
                    <a:lnTo>
                      <a:pt x="178" y="170"/>
                    </a:lnTo>
                    <a:lnTo>
                      <a:pt x="179" y="170"/>
                    </a:lnTo>
                    <a:lnTo>
                      <a:pt x="179" y="170"/>
                    </a:lnTo>
                    <a:lnTo>
                      <a:pt x="179" y="170"/>
                    </a:lnTo>
                    <a:lnTo>
                      <a:pt x="180" y="170"/>
                    </a:lnTo>
                    <a:lnTo>
                      <a:pt x="181" y="170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3" y="170"/>
                    </a:lnTo>
                    <a:lnTo>
                      <a:pt x="184" y="170"/>
                    </a:lnTo>
                    <a:lnTo>
                      <a:pt x="184" y="170"/>
                    </a:lnTo>
                    <a:lnTo>
                      <a:pt x="184" y="170"/>
                    </a:lnTo>
                    <a:lnTo>
                      <a:pt x="185" y="170"/>
                    </a:lnTo>
                    <a:lnTo>
                      <a:pt x="186" y="170"/>
                    </a:lnTo>
                    <a:lnTo>
                      <a:pt x="186" y="170"/>
                    </a:lnTo>
                    <a:lnTo>
                      <a:pt x="187" y="170"/>
                    </a:lnTo>
                    <a:lnTo>
                      <a:pt x="187" y="170"/>
                    </a:lnTo>
                    <a:lnTo>
                      <a:pt x="188" y="170"/>
                    </a:lnTo>
                    <a:lnTo>
                      <a:pt x="188" y="170"/>
                    </a:lnTo>
                    <a:lnTo>
                      <a:pt x="189" y="170"/>
                    </a:lnTo>
                    <a:lnTo>
                      <a:pt x="190" y="170"/>
                    </a:lnTo>
                    <a:lnTo>
                      <a:pt x="190" y="170"/>
                    </a:lnTo>
                    <a:lnTo>
                      <a:pt x="190" y="170"/>
                    </a:lnTo>
                    <a:lnTo>
                      <a:pt x="191" y="170"/>
                    </a:lnTo>
                    <a:lnTo>
                      <a:pt x="192" y="170"/>
                    </a:lnTo>
                    <a:lnTo>
                      <a:pt x="193" y="170"/>
                    </a:lnTo>
                    <a:lnTo>
                      <a:pt x="193" y="170"/>
                    </a:lnTo>
                    <a:lnTo>
                      <a:pt x="193" y="170"/>
                    </a:lnTo>
                    <a:lnTo>
                      <a:pt x="194" y="170"/>
                    </a:lnTo>
                    <a:lnTo>
                      <a:pt x="195" y="170"/>
                    </a:lnTo>
                    <a:lnTo>
                      <a:pt x="195" y="170"/>
                    </a:lnTo>
                    <a:lnTo>
                      <a:pt x="195" y="170"/>
                    </a:lnTo>
                    <a:lnTo>
                      <a:pt x="196" y="170"/>
                    </a:lnTo>
                    <a:lnTo>
                      <a:pt x="197" y="170"/>
                    </a:lnTo>
                    <a:lnTo>
                      <a:pt x="197" y="170"/>
                    </a:lnTo>
                    <a:lnTo>
                      <a:pt x="198" y="170"/>
                    </a:lnTo>
                    <a:lnTo>
                      <a:pt x="198" y="170"/>
                    </a:lnTo>
                    <a:lnTo>
                      <a:pt x="198" y="170"/>
                    </a:lnTo>
                    <a:lnTo>
                      <a:pt x="199" y="170"/>
                    </a:lnTo>
                    <a:lnTo>
                      <a:pt x="200" y="170"/>
                    </a:lnTo>
                    <a:lnTo>
                      <a:pt x="201" y="170"/>
                    </a:lnTo>
                    <a:lnTo>
                      <a:pt x="201" y="170"/>
                    </a:lnTo>
                    <a:lnTo>
                      <a:pt x="201" y="170"/>
                    </a:lnTo>
                    <a:lnTo>
                      <a:pt x="202" y="170"/>
                    </a:lnTo>
                    <a:lnTo>
                      <a:pt x="203" y="170"/>
                    </a:lnTo>
                    <a:lnTo>
                      <a:pt x="203" y="170"/>
                    </a:lnTo>
                    <a:lnTo>
                      <a:pt x="204" y="170"/>
                    </a:lnTo>
                    <a:lnTo>
                      <a:pt x="204" y="170"/>
                    </a:lnTo>
                    <a:lnTo>
                      <a:pt x="205" y="170"/>
                    </a:lnTo>
                    <a:lnTo>
                      <a:pt x="205" y="170"/>
                    </a:lnTo>
                    <a:lnTo>
                      <a:pt x="206" y="170"/>
                    </a:lnTo>
                    <a:lnTo>
                      <a:pt x="206" y="170"/>
                    </a:lnTo>
                    <a:lnTo>
                      <a:pt x="207" y="170"/>
                    </a:lnTo>
                    <a:lnTo>
                      <a:pt x="207" y="170"/>
                    </a:lnTo>
                    <a:lnTo>
                      <a:pt x="208" y="170"/>
                    </a:lnTo>
                    <a:lnTo>
                      <a:pt x="209" y="170"/>
                    </a:lnTo>
                    <a:lnTo>
                      <a:pt x="209" y="170"/>
                    </a:lnTo>
                    <a:lnTo>
                      <a:pt x="209" y="170"/>
                    </a:lnTo>
                    <a:lnTo>
                      <a:pt x="210" y="170"/>
                    </a:lnTo>
                    <a:lnTo>
                      <a:pt x="211" y="170"/>
                    </a:lnTo>
                    <a:lnTo>
                      <a:pt x="212" y="170"/>
                    </a:lnTo>
                    <a:lnTo>
                      <a:pt x="212" y="170"/>
                    </a:lnTo>
                    <a:lnTo>
                      <a:pt x="212" y="170"/>
                    </a:lnTo>
                    <a:lnTo>
                      <a:pt x="213" y="170"/>
                    </a:lnTo>
                    <a:lnTo>
                      <a:pt x="214" y="170"/>
                    </a:lnTo>
                    <a:lnTo>
                      <a:pt x="214" y="170"/>
                    </a:lnTo>
                    <a:lnTo>
                      <a:pt x="215" y="169"/>
                    </a:lnTo>
                    <a:lnTo>
                      <a:pt x="215" y="170"/>
                    </a:lnTo>
                    <a:lnTo>
                      <a:pt x="216" y="170"/>
                    </a:lnTo>
                    <a:lnTo>
                      <a:pt x="216" y="170"/>
                    </a:lnTo>
                    <a:lnTo>
                      <a:pt x="217" y="170"/>
                    </a:lnTo>
                    <a:lnTo>
                      <a:pt x="217" y="170"/>
                    </a:lnTo>
                    <a:lnTo>
                      <a:pt x="218" y="170"/>
                    </a:lnTo>
                    <a:lnTo>
                      <a:pt x="218" y="170"/>
                    </a:lnTo>
                    <a:lnTo>
                      <a:pt x="219" y="170"/>
                    </a:lnTo>
                    <a:lnTo>
                      <a:pt x="220" y="170"/>
                    </a:lnTo>
                    <a:lnTo>
                      <a:pt x="220" y="170"/>
                    </a:lnTo>
                    <a:lnTo>
                      <a:pt x="220" y="170"/>
                    </a:lnTo>
                    <a:lnTo>
                      <a:pt x="221" y="170"/>
                    </a:lnTo>
                    <a:lnTo>
                      <a:pt x="222" y="170"/>
                    </a:lnTo>
                    <a:lnTo>
                      <a:pt x="222" y="170"/>
                    </a:lnTo>
                    <a:lnTo>
                      <a:pt x="223" y="170"/>
                    </a:lnTo>
                    <a:lnTo>
                      <a:pt x="223" y="170"/>
                    </a:lnTo>
                    <a:lnTo>
                      <a:pt x="224" y="170"/>
                    </a:lnTo>
                    <a:lnTo>
                      <a:pt x="224" y="170"/>
                    </a:lnTo>
                    <a:lnTo>
                      <a:pt x="225" y="170"/>
                    </a:lnTo>
                    <a:lnTo>
                      <a:pt x="226" y="170"/>
                    </a:lnTo>
                    <a:lnTo>
                      <a:pt x="226" y="170"/>
                    </a:lnTo>
                    <a:lnTo>
                      <a:pt x="226" y="170"/>
                    </a:lnTo>
                    <a:lnTo>
                      <a:pt x="227" y="170"/>
                    </a:lnTo>
                    <a:lnTo>
                      <a:pt x="228" y="169"/>
                    </a:lnTo>
                    <a:lnTo>
                      <a:pt x="228" y="169"/>
                    </a:lnTo>
                    <a:lnTo>
                      <a:pt x="228" y="169"/>
                    </a:lnTo>
                    <a:lnTo>
                      <a:pt x="229" y="169"/>
                    </a:lnTo>
                    <a:lnTo>
                      <a:pt x="230" y="169"/>
                    </a:lnTo>
                    <a:lnTo>
                      <a:pt x="231" y="169"/>
                    </a:lnTo>
                    <a:lnTo>
                      <a:pt x="231" y="170"/>
                    </a:lnTo>
                    <a:lnTo>
                      <a:pt x="231" y="170"/>
                    </a:lnTo>
                    <a:lnTo>
                      <a:pt x="232" y="170"/>
                    </a:lnTo>
                    <a:lnTo>
                      <a:pt x="233" y="170"/>
                    </a:lnTo>
                    <a:lnTo>
                      <a:pt x="233" y="170"/>
                    </a:lnTo>
                    <a:lnTo>
                      <a:pt x="234" y="170"/>
                    </a:lnTo>
                    <a:lnTo>
                      <a:pt x="234" y="170"/>
                    </a:lnTo>
                    <a:lnTo>
                      <a:pt x="235" y="170"/>
                    </a:lnTo>
                    <a:lnTo>
                      <a:pt x="235" y="170"/>
                    </a:lnTo>
                    <a:lnTo>
                      <a:pt x="236" y="170"/>
                    </a:lnTo>
                    <a:lnTo>
                      <a:pt x="237" y="170"/>
                    </a:lnTo>
                    <a:lnTo>
                      <a:pt x="237" y="170"/>
                    </a:lnTo>
                    <a:lnTo>
                      <a:pt x="237" y="170"/>
                    </a:lnTo>
                    <a:lnTo>
                      <a:pt x="238" y="170"/>
                    </a:lnTo>
                    <a:lnTo>
                      <a:pt x="239" y="170"/>
                    </a:lnTo>
                    <a:lnTo>
                      <a:pt x="239" y="170"/>
                    </a:lnTo>
                    <a:lnTo>
                      <a:pt x="239" y="170"/>
                    </a:lnTo>
                    <a:lnTo>
                      <a:pt x="240" y="170"/>
                    </a:lnTo>
                    <a:lnTo>
                      <a:pt x="241" y="170"/>
                    </a:lnTo>
                    <a:lnTo>
                      <a:pt x="242" y="170"/>
                    </a:lnTo>
                    <a:lnTo>
                      <a:pt x="242" y="170"/>
                    </a:lnTo>
                    <a:lnTo>
                      <a:pt x="242" y="170"/>
                    </a:lnTo>
                    <a:lnTo>
                      <a:pt x="243" y="170"/>
                    </a:lnTo>
                    <a:lnTo>
                      <a:pt x="243" y="170"/>
                    </a:lnTo>
                    <a:lnTo>
                      <a:pt x="244" y="170"/>
                    </a:lnTo>
                    <a:lnTo>
                      <a:pt x="245" y="170"/>
                    </a:lnTo>
                    <a:lnTo>
                      <a:pt x="245" y="170"/>
                    </a:lnTo>
                    <a:lnTo>
                      <a:pt x="245" y="170"/>
                    </a:lnTo>
                    <a:lnTo>
                      <a:pt x="246" y="170"/>
                    </a:lnTo>
                    <a:lnTo>
                      <a:pt x="247" y="170"/>
                    </a:lnTo>
                    <a:lnTo>
                      <a:pt x="248" y="170"/>
                    </a:lnTo>
                    <a:lnTo>
                      <a:pt x="248" y="170"/>
                    </a:lnTo>
                    <a:lnTo>
                      <a:pt x="248" y="170"/>
                    </a:lnTo>
                    <a:lnTo>
                      <a:pt x="249" y="170"/>
                    </a:lnTo>
                    <a:lnTo>
                      <a:pt x="250" y="170"/>
                    </a:lnTo>
                    <a:lnTo>
                      <a:pt x="250" y="169"/>
                    </a:lnTo>
                    <a:lnTo>
                      <a:pt x="250" y="170"/>
                    </a:lnTo>
                    <a:lnTo>
                      <a:pt x="251" y="170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3" y="170"/>
                    </a:lnTo>
                    <a:lnTo>
                      <a:pt x="253" y="169"/>
                    </a:lnTo>
                    <a:lnTo>
                      <a:pt x="254" y="169"/>
                    </a:lnTo>
                    <a:lnTo>
                      <a:pt x="254" y="169"/>
                    </a:lnTo>
                    <a:lnTo>
                      <a:pt x="255" y="169"/>
                    </a:lnTo>
                    <a:lnTo>
                      <a:pt x="256" y="169"/>
                    </a:lnTo>
                    <a:lnTo>
                      <a:pt x="256" y="169"/>
                    </a:lnTo>
                    <a:lnTo>
                      <a:pt x="256" y="169"/>
                    </a:lnTo>
                    <a:lnTo>
                      <a:pt x="257" y="169"/>
                    </a:lnTo>
                    <a:lnTo>
                      <a:pt x="258" y="169"/>
                    </a:lnTo>
                    <a:lnTo>
                      <a:pt x="259" y="169"/>
                    </a:lnTo>
                    <a:lnTo>
                      <a:pt x="259" y="169"/>
                    </a:lnTo>
                    <a:lnTo>
                      <a:pt x="259" y="169"/>
                    </a:lnTo>
                    <a:lnTo>
                      <a:pt x="260" y="169"/>
                    </a:lnTo>
                    <a:lnTo>
                      <a:pt x="261" y="169"/>
                    </a:lnTo>
                    <a:lnTo>
                      <a:pt x="261" y="169"/>
                    </a:lnTo>
                    <a:lnTo>
                      <a:pt x="261" y="169"/>
                    </a:lnTo>
                    <a:lnTo>
                      <a:pt x="262" y="169"/>
                    </a:lnTo>
                    <a:lnTo>
                      <a:pt x="263" y="169"/>
                    </a:lnTo>
                    <a:lnTo>
                      <a:pt x="263" y="169"/>
                    </a:lnTo>
                    <a:lnTo>
                      <a:pt x="264" y="169"/>
                    </a:lnTo>
                    <a:lnTo>
                      <a:pt x="264" y="169"/>
                    </a:lnTo>
                    <a:lnTo>
                      <a:pt x="265" y="169"/>
                    </a:lnTo>
                    <a:lnTo>
                      <a:pt x="265" y="169"/>
                    </a:lnTo>
                    <a:lnTo>
                      <a:pt x="266" y="169"/>
                    </a:lnTo>
                    <a:lnTo>
                      <a:pt x="267" y="169"/>
                    </a:lnTo>
                    <a:lnTo>
                      <a:pt x="267" y="169"/>
                    </a:lnTo>
                    <a:lnTo>
                      <a:pt x="267" y="169"/>
                    </a:lnTo>
                    <a:lnTo>
                      <a:pt x="268" y="169"/>
                    </a:lnTo>
                    <a:lnTo>
                      <a:pt x="269" y="169"/>
                    </a:lnTo>
                    <a:lnTo>
                      <a:pt x="269" y="169"/>
                    </a:lnTo>
                    <a:lnTo>
                      <a:pt x="270" y="169"/>
                    </a:lnTo>
                    <a:lnTo>
                      <a:pt x="270" y="169"/>
                    </a:lnTo>
                    <a:lnTo>
                      <a:pt x="271" y="169"/>
                    </a:lnTo>
                    <a:lnTo>
                      <a:pt x="271" y="170"/>
                    </a:lnTo>
                    <a:lnTo>
                      <a:pt x="272" y="170"/>
                    </a:lnTo>
                  </a:path>
                </a:pathLst>
              </a:custGeom>
              <a:noFill/>
              <a:ln w="1270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907" name="Freeform 870"/>
              <p:cNvSpPr>
                <a:spLocks/>
              </p:cNvSpPr>
              <p:nvPr/>
            </p:nvSpPr>
            <p:spPr bwMode="auto">
              <a:xfrm>
                <a:off x="2817813" y="3482975"/>
                <a:ext cx="431800" cy="1588"/>
              </a:xfrm>
              <a:custGeom>
                <a:avLst/>
                <a:gdLst>
                  <a:gd name="T0" fmla="*/ 3 w 272"/>
                  <a:gd name="T1" fmla="*/ 1 h 1"/>
                  <a:gd name="T2" fmla="*/ 8 w 272"/>
                  <a:gd name="T3" fmla="*/ 1 h 1"/>
                  <a:gd name="T4" fmla="*/ 12 w 272"/>
                  <a:gd name="T5" fmla="*/ 0 h 1"/>
                  <a:gd name="T6" fmla="*/ 17 w 272"/>
                  <a:gd name="T7" fmla="*/ 1 h 1"/>
                  <a:gd name="T8" fmla="*/ 21 w 272"/>
                  <a:gd name="T9" fmla="*/ 0 h 1"/>
                  <a:gd name="T10" fmla="*/ 25 w 272"/>
                  <a:gd name="T11" fmla="*/ 0 h 1"/>
                  <a:gd name="T12" fmla="*/ 30 w 272"/>
                  <a:gd name="T13" fmla="*/ 0 h 1"/>
                  <a:gd name="T14" fmla="*/ 34 w 272"/>
                  <a:gd name="T15" fmla="*/ 0 h 1"/>
                  <a:gd name="T16" fmla="*/ 39 w 272"/>
                  <a:gd name="T17" fmla="*/ 1 h 1"/>
                  <a:gd name="T18" fmla="*/ 43 w 272"/>
                  <a:gd name="T19" fmla="*/ 0 h 1"/>
                  <a:gd name="T20" fmla="*/ 47 w 272"/>
                  <a:gd name="T21" fmla="*/ 1 h 1"/>
                  <a:gd name="T22" fmla="*/ 52 w 272"/>
                  <a:gd name="T23" fmla="*/ 0 h 1"/>
                  <a:gd name="T24" fmla="*/ 56 w 272"/>
                  <a:gd name="T25" fmla="*/ 0 h 1"/>
                  <a:gd name="T26" fmla="*/ 61 w 272"/>
                  <a:gd name="T27" fmla="*/ 0 h 1"/>
                  <a:gd name="T28" fmla="*/ 65 w 272"/>
                  <a:gd name="T29" fmla="*/ 0 h 1"/>
                  <a:gd name="T30" fmla="*/ 69 w 272"/>
                  <a:gd name="T31" fmla="*/ 0 h 1"/>
                  <a:gd name="T32" fmla="*/ 74 w 272"/>
                  <a:gd name="T33" fmla="*/ 0 h 1"/>
                  <a:gd name="T34" fmla="*/ 78 w 272"/>
                  <a:gd name="T35" fmla="*/ 0 h 1"/>
                  <a:gd name="T36" fmla="*/ 83 w 272"/>
                  <a:gd name="T37" fmla="*/ 0 h 1"/>
                  <a:gd name="T38" fmla="*/ 86 w 272"/>
                  <a:gd name="T39" fmla="*/ 0 h 1"/>
                  <a:gd name="T40" fmla="*/ 91 w 272"/>
                  <a:gd name="T41" fmla="*/ 0 h 1"/>
                  <a:gd name="T42" fmla="*/ 95 w 272"/>
                  <a:gd name="T43" fmla="*/ 0 h 1"/>
                  <a:gd name="T44" fmla="*/ 99 w 272"/>
                  <a:gd name="T45" fmla="*/ 0 h 1"/>
                  <a:gd name="T46" fmla="*/ 104 w 272"/>
                  <a:gd name="T47" fmla="*/ 0 h 1"/>
                  <a:gd name="T48" fmla="*/ 108 w 272"/>
                  <a:gd name="T49" fmla="*/ 0 h 1"/>
                  <a:gd name="T50" fmla="*/ 113 w 272"/>
                  <a:gd name="T51" fmla="*/ 0 h 1"/>
                  <a:gd name="T52" fmla="*/ 117 w 272"/>
                  <a:gd name="T53" fmla="*/ 0 h 1"/>
                  <a:gd name="T54" fmla="*/ 121 w 272"/>
                  <a:gd name="T55" fmla="*/ 0 h 1"/>
                  <a:gd name="T56" fmla="*/ 126 w 272"/>
                  <a:gd name="T57" fmla="*/ 0 h 1"/>
                  <a:gd name="T58" fmla="*/ 130 w 272"/>
                  <a:gd name="T59" fmla="*/ 0 h 1"/>
                  <a:gd name="T60" fmla="*/ 135 w 272"/>
                  <a:gd name="T61" fmla="*/ 0 h 1"/>
                  <a:gd name="T62" fmla="*/ 139 w 272"/>
                  <a:gd name="T63" fmla="*/ 0 h 1"/>
                  <a:gd name="T64" fmla="*/ 143 w 272"/>
                  <a:gd name="T65" fmla="*/ 0 h 1"/>
                  <a:gd name="T66" fmla="*/ 148 w 272"/>
                  <a:gd name="T67" fmla="*/ 0 h 1"/>
                  <a:gd name="T68" fmla="*/ 152 w 272"/>
                  <a:gd name="T69" fmla="*/ 0 h 1"/>
                  <a:gd name="T70" fmla="*/ 157 w 272"/>
                  <a:gd name="T71" fmla="*/ 0 h 1"/>
                  <a:gd name="T72" fmla="*/ 161 w 272"/>
                  <a:gd name="T73" fmla="*/ 0 h 1"/>
                  <a:gd name="T74" fmla="*/ 165 w 272"/>
                  <a:gd name="T75" fmla="*/ 0 h 1"/>
                  <a:gd name="T76" fmla="*/ 170 w 272"/>
                  <a:gd name="T77" fmla="*/ 0 h 1"/>
                  <a:gd name="T78" fmla="*/ 174 w 272"/>
                  <a:gd name="T79" fmla="*/ 0 h 1"/>
                  <a:gd name="T80" fmla="*/ 178 w 272"/>
                  <a:gd name="T81" fmla="*/ 0 h 1"/>
                  <a:gd name="T82" fmla="*/ 182 w 272"/>
                  <a:gd name="T83" fmla="*/ 0 h 1"/>
                  <a:gd name="T84" fmla="*/ 187 w 272"/>
                  <a:gd name="T85" fmla="*/ 0 h 1"/>
                  <a:gd name="T86" fmla="*/ 191 w 272"/>
                  <a:gd name="T87" fmla="*/ 0 h 1"/>
                  <a:gd name="T88" fmla="*/ 195 w 272"/>
                  <a:gd name="T89" fmla="*/ 0 h 1"/>
                  <a:gd name="T90" fmla="*/ 200 w 272"/>
                  <a:gd name="T91" fmla="*/ 0 h 1"/>
                  <a:gd name="T92" fmla="*/ 204 w 272"/>
                  <a:gd name="T93" fmla="*/ 0 h 1"/>
                  <a:gd name="T94" fmla="*/ 209 w 272"/>
                  <a:gd name="T95" fmla="*/ 0 h 1"/>
                  <a:gd name="T96" fmla="*/ 213 w 272"/>
                  <a:gd name="T97" fmla="*/ 0 h 1"/>
                  <a:gd name="T98" fmla="*/ 217 w 272"/>
                  <a:gd name="T99" fmla="*/ 0 h 1"/>
                  <a:gd name="T100" fmla="*/ 222 w 272"/>
                  <a:gd name="T101" fmla="*/ 0 h 1"/>
                  <a:gd name="T102" fmla="*/ 226 w 272"/>
                  <a:gd name="T103" fmla="*/ 0 h 1"/>
                  <a:gd name="T104" fmla="*/ 231 w 272"/>
                  <a:gd name="T105" fmla="*/ 0 h 1"/>
                  <a:gd name="T106" fmla="*/ 235 w 272"/>
                  <a:gd name="T107" fmla="*/ 0 h 1"/>
                  <a:gd name="T108" fmla="*/ 239 w 272"/>
                  <a:gd name="T109" fmla="*/ 0 h 1"/>
                  <a:gd name="T110" fmla="*/ 244 w 272"/>
                  <a:gd name="T111" fmla="*/ 0 h 1"/>
                  <a:gd name="T112" fmla="*/ 248 w 272"/>
                  <a:gd name="T113" fmla="*/ 0 h 1"/>
                  <a:gd name="T114" fmla="*/ 253 w 272"/>
                  <a:gd name="T115" fmla="*/ 0 h 1"/>
                  <a:gd name="T116" fmla="*/ 257 w 272"/>
                  <a:gd name="T117" fmla="*/ 0 h 1"/>
                  <a:gd name="T118" fmla="*/ 261 w 272"/>
                  <a:gd name="T119" fmla="*/ 0 h 1"/>
                  <a:gd name="T120" fmla="*/ 266 w 272"/>
                  <a:gd name="T121" fmla="*/ 0 h 1"/>
                  <a:gd name="T122" fmla="*/ 270 w 272"/>
                  <a:gd name="T12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2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2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5" y="1"/>
                    </a:lnTo>
                    <a:lnTo>
                      <a:pt x="46" y="0"/>
                    </a:lnTo>
                    <a:lnTo>
                      <a:pt x="46" y="1"/>
                    </a:lnTo>
                    <a:lnTo>
                      <a:pt x="47" y="0"/>
                    </a:lnTo>
                    <a:lnTo>
                      <a:pt x="47" y="1"/>
                    </a:lnTo>
                    <a:lnTo>
                      <a:pt x="48" y="0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8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70" y="0"/>
                    </a:lnTo>
                    <a:lnTo>
                      <a:pt x="71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1" y="0"/>
                    </a:lnTo>
                    <a:lnTo>
                      <a:pt x="82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4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7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90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2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98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100" y="0"/>
                    </a:lnTo>
                    <a:lnTo>
                      <a:pt x="101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3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7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9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1" y="0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15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17" y="0"/>
                    </a:lnTo>
                    <a:lnTo>
                      <a:pt x="118" y="0"/>
                    </a:lnTo>
                    <a:lnTo>
                      <a:pt x="119" y="0"/>
                    </a:lnTo>
                    <a:lnTo>
                      <a:pt x="119" y="0"/>
                    </a:lnTo>
                    <a:lnTo>
                      <a:pt x="119" y="0"/>
                    </a:lnTo>
                    <a:lnTo>
                      <a:pt x="120" y="0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22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5" y="0"/>
                    </a:lnTo>
                    <a:lnTo>
                      <a:pt x="125" y="0"/>
                    </a:lnTo>
                    <a:lnTo>
                      <a:pt x="126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8" y="0"/>
                    </a:lnTo>
                    <a:lnTo>
                      <a:pt x="129" y="0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31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33" y="0"/>
                    </a:lnTo>
                    <a:lnTo>
                      <a:pt x="133" y="0"/>
                    </a:lnTo>
                    <a:lnTo>
                      <a:pt x="134" y="0"/>
                    </a:lnTo>
                    <a:lnTo>
                      <a:pt x="135" y="0"/>
                    </a:lnTo>
                    <a:lnTo>
                      <a:pt x="135" y="0"/>
                    </a:lnTo>
                    <a:lnTo>
                      <a:pt x="135" y="0"/>
                    </a:lnTo>
                    <a:lnTo>
                      <a:pt x="136" y="0"/>
                    </a:lnTo>
                    <a:lnTo>
                      <a:pt x="137" y="0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39" y="0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49" y="0"/>
                    </a:lnTo>
                    <a:lnTo>
                      <a:pt x="149" y="0"/>
                    </a:lnTo>
                    <a:lnTo>
                      <a:pt x="150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53" y="0"/>
                    </a:lnTo>
                    <a:lnTo>
                      <a:pt x="153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6" y="0"/>
                    </a:lnTo>
                    <a:lnTo>
                      <a:pt x="157" y="0"/>
                    </a:lnTo>
                    <a:lnTo>
                      <a:pt x="157" y="0"/>
                    </a:lnTo>
                    <a:lnTo>
                      <a:pt x="157" y="0"/>
                    </a:lnTo>
                    <a:lnTo>
                      <a:pt x="158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61" y="0"/>
                    </a:lnTo>
                    <a:lnTo>
                      <a:pt x="161" y="0"/>
                    </a:lnTo>
                    <a:lnTo>
                      <a:pt x="162" y="0"/>
                    </a:lnTo>
                    <a:lnTo>
                      <a:pt x="163" y="0"/>
                    </a:lnTo>
                    <a:lnTo>
                      <a:pt x="163" y="0"/>
                    </a:lnTo>
                    <a:lnTo>
                      <a:pt x="163" y="0"/>
                    </a:lnTo>
                    <a:lnTo>
                      <a:pt x="164" y="0"/>
                    </a:lnTo>
                    <a:lnTo>
                      <a:pt x="165" y="0"/>
                    </a:lnTo>
                    <a:lnTo>
                      <a:pt x="165" y="0"/>
                    </a:lnTo>
                    <a:lnTo>
                      <a:pt x="165" y="0"/>
                    </a:lnTo>
                    <a:lnTo>
                      <a:pt x="166" y="0"/>
                    </a:lnTo>
                    <a:lnTo>
                      <a:pt x="167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9" y="0"/>
                    </a:lnTo>
                    <a:lnTo>
                      <a:pt x="170" y="0"/>
                    </a:lnTo>
                    <a:lnTo>
                      <a:pt x="170" y="0"/>
                    </a:lnTo>
                    <a:lnTo>
                      <a:pt x="171" y="0"/>
                    </a:lnTo>
                    <a:lnTo>
                      <a:pt x="171" y="0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73" y="0"/>
                    </a:lnTo>
                    <a:lnTo>
                      <a:pt x="174" y="0"/>
                    </a:lnTo>
                    <a:lnTo>
                      <a:pt x="174" y="0"/>
                    </a:lnTo>
                    <a:lnTo>
                      <a:pt x="174" y="0"/>
                    </a:lnTo>
                    <a:lnTo>
                      <a:pt x="175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7" y="0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9" y="0"/>
                    </a:lnTo>
                    <a:lnTo>
                      <a:pt x="179" y="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3" y="0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85" y="0"/>
                    </a:lnTo>
                    <a:lnTo>
                      <a:pt x="186" y="0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188" y="0"/>
                    </a:lnTo>
                    <a:lnTo>
                      <a:pt x="189" y="0"/>
                    </a:lnTo>
                    <a:lnTo>
                      <a:pt x="189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1" y="0"/>
                    </a:lnTo>
                    <a:lnTo>
                      <a:pt x="191" y="0"/>
                    </a:lnTo>
                    <a:lnTo>
                      <a:pt x="192" y="0"/>
                    </a:lnTo>
                    <a:lnTo>
                      <a:pt x="193" y="0"/>
                    </a:lnTo>
                    <a:lnTo>
                      <a:pt x="193" y="0"/>
                    </a:lnTo>
                    <a:lnTo>
                      <a:pt x="193" y="0"/>
                    </a:lnTo>
                    <a:lnTo>
                      <a:pt x="194" y="0"/>
                    </a:lnTo>
                    <a:lnTo>
                      <a:pt x="195" y="0"/>
                    </a:lnTo>
                    <a:lnTo>
                      <a:pt x="195" y="0"/>
                    </a:lnTo>
                    <a:lnTo>
                      <a:pt x="195" y="0"/>
                    </a:lnTo>
                    <a:lnTo>
                      <a:pt x="196" y="0"/>
                    </a:lnTo>
                    <a:lnTo>
                      <a:pt x="197" y="0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199" y="0"/>
                    </a:lnTo>
                    <a:lnTo>
                      <a:pt x="200" y="0"/>
                    </a:lnTo>
                    <a:lnTo>
                      <a:pt x="200" y="0"/>
                    </a:lnTo>
                    <a:lnTo>
                      <a:pt x="201" y="0"/>
                    </a:lnTo>
                    <a:lnTo>
                      <a:pt x="201" y="0"/>
                    </a:lnTo>
                    <a:lnTo>
                      <a:pt x="201" y="0"/>
                    </a:lnTo>
                    <a:lnTo>
                      <a:pt x="202" y="0"/>
                    </a:lnTo>
                    <a:lnTo>
                      <a:pt x="203" y="0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205" y="0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207" y="0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9" y="0"/>
                    </a:lnTo>
                    <a:lnTo>
                      <a:pt x="209" y="0"/>
                    </a:lnTo>
                    <a:lnTo>
                      <a:pt x="210" y="0"/>
                    </a:lnTo>
                    <a:lnTo>
                      <a:pt x="210" y="0"/>
                    </a:lnTo>
                    <a:lnTo>
                      <a:pt x="211" y="0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3" y="0"/>
                    </a:lnTo>
                    <a:lnTo>
                      <a:pt x="214" y="0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6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8" y="0"/>
                    </a:lnTo>
                    <a:lnTo>
                      <a:pt x="219" y="0"/>
                    </a:lnTo>
                    <a:lnTo>
                      <a:pt x="219" y="0"/>
                    </a:lnTo>
                    <a:lnTo>
                      <a:pt x="220" y="0"/>
                    </a:lnTo>
                    <a:lnTo>
                      <a:pt x="220" y="0"/>
                    </a:lnTo>
                    <a:lnTo>
                      <a:pt x="221" y="0"/>
                    </a:lnTo>
                    <a:lnTo>
                      <a:pt x="221" y="0"/>
                    </a:lnTo>
                    <a:lnTo>
                      <a:pt x="222" y="0"/>
                    </a:lnTo>
                    <a:lnTo>
                      <a:pt x="223" y="0"/>
                    </a:lnTo>
                    <a:lnTo>
                      <a:pt x="223" y="0"/>
                    </a:lnTo>
                    <a:lnTo>
                      <a:pt x="223" y="0"/>
                    </a:lnTo>
                    <a:lnTo>
                      <a:pt x="224" y="0"/>
                    </a:lnTo>
                    <a:lnTo>
                      <a:pt x="225" y="0"/>
                    </a:lnTo>
                    <a:lnTo>
                      <a:pt x="225" y="0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30" y="0"/>
                    </a:lnTo>
                    <a:lnTo>
                      <a:pt x="231" y="0"/>
                    </a:lnTo>
                    <a:lnTo>
                      <a:pt x="231" y="0"/>
                    </a:lnTo>
                    <a:lnTo>
                      <a:pt x="231" y="0"/>
                    </a:lnTo>
                    <a:lnTo>
                      <a:pt x="232" y="0"/>
                    </a:lnTo>
                    <a:lnTo>
                      <a:pt x="233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5" y="0"/>
                    </a:lnTo>
                    <a:lnTo>
                      <a:pt x="236" y="0"/>
                    </a:lnTo>
                    <a:lnTo>
                      <a:pt x="236" y="0"/>
                    </a:lnTo>
                    <a:lnTo>
                      <a:pt x="237" y="0"/>
                    </a:lnTo>
                    <a:lnTo>
                      <a:pt x="237" y="0"/>
                    </a:lnTo>
                    <a:lnTo>
                      <a:pt x="238" y="0"/>
                    </a:lnTo>
                    <a:lnTo>
                      <a:pt x="238" y="0"/>
                    </a:lnTo>
                    <a:lnTo>
                      <a:pt x="239" y="0"/>
                    </a:lnTo>
                    <a:lnTo>
                      <a:pt x="239" y="0"/>
                    </a:lnTo>
                    <a:lnTo>
                      <a:pt x="240" y="0"/>
                    </a:lnTo>
                    <a:lnTo>
                      <a:pt x="240" y="0"/>
                    </a:lnTo>
                    <a:lnTo>
                      <a:pt x="241" y="0"/>
                    </a:lnTo>
                    <a:lnTo>
                      <a:pt x="242" y="0"/>
                    </a:lnTo>
                    <a:lnTo>
                      <a:pt x="242" y="0"/>
                    </a:lnTo>
                    <a:lnTo>
                      <a:pt x="242" y="0"/>
                    </a:lnTo>
                    <a:lnTo>
                      <a:pt x="243" y="0"/>
                    </a:lnTo>
                    <a:lnTo>
                      <a:pt x="244" y="0"/>
                    </a:lnTo>
                    <a:lnTo>
                      <a:pt x="245" y="0"/>
                    </a:lnTo>
                    <a:lnTo>
                      <a:pt x="245" y="0"/>
                    </a:lnTo>
                    <a:lnTo>
                      <a:pt x="245" y="0"/>
                    </a:lnTo>
                    <a:lnTo>
                      <a:pt x="246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49" y="0"/>
                    </a:lnTo>
                    <a:lnTo>
                      <a:pt x="250" y="0"/>
                    </a:lnTo>
                    <a:lnTo>
                      <a:pt x="250" y="0"/>
                    </a:lnTo>
                    <a:lnTo>
                      <a:pt x="250" y="0"/>
                    </a:lnTo>
                    <a:lnTo>
                      <a:pt x="251" y="0"/>
                    </a:lnTo>
                    <a:lnTo>
                      <a:pt x="252" y="0"/>
                    </a:lnTo>
                    <a:lnTo>
                      <a:pt x="253" y="0"/>
                    </a:lnTo>
                    <a:lnTo>
                      <a:pt x="253" y="0"/>
                    </a:lnTo>
                    <a:lnTo>
                      <a:pt x="253" y="0"/>
                    </a:lnTo>
                    <a:lnTo>
                      <a:pt x="254" y="0"/>
                    </a:lnTo>
                    <a:lnTo>
                      <a:pt x="255" y="0"/>
                    </a:lnTo>
                    <a:lnTo>
                      <a:pt x="255" y="0"/>
                    </a:lnTo>
                    <a:lnTo>
                      <a:pt x="256" y="0"/>
                    </a:lnTo>
                    <a:lnTo>
                      <a:pt x="256" y="0"/>
                    </a:lnTo>
                    <a:lnTo>
                      <a:pt x="257" y="0"/>
                    </a:lnTo>
                    <a:lnTo>
                      <a:pt x="257" y="0"/>
                    </a:lnTo>
                    <a:lnTo>
                      <a:pt x="258" y="0"/>
                    </a:lnTo>
                    <a:lnTo>
                      <a:pt x="259" y="0"/>
                    </a:lnTo>
                    <a:lnTo>
                      <a:pt x="259" y="0"/>
                    </a:lnTo>
                    <a:lnTo>
                      <a:pt x="259" y="0"/>
                    </a:lnTo>
                    <a:lnTo>
                      <a:pt x="260" y="0"/>
                    </a:lnTo>
                    <a:lnTo>
                      <a:pt x="261" y="0"/>
                    </a:lnTo>
                    <a:lnTo>
                      <a:pt x="261" y="0"/>
                    </a:lnTo>
                    <a:lnTo>
                      <a:pt x="261" y="0"/>
                    </a:lnTo>
                    <a:lnTo>
                      <a:pt x="262" y="0"/>
                    </a:lnTo>
                    <a:lnTo>
                      <a:pt x="263" y="0"/>
                    </a:lnTo>
                    <a:lnTo>
                      <a:pt x="264" y="0"/>
                    </a:lnTo>
                    <a:lnTo>
                      <a:pt x="264" y="0"/>
                    </a:lnTo>
                    <a:lnTo>
                      <a:pt x="264" y="0"/>
                    </a:lnTo>
                    <a:lnTo>
                      <a:pt x="265" y="0"/>
                    </a:lnTo>
                    <a:lnTo>
                      <a:pt x="266" y="0"/>
                    </a:lnTo>
                    <a:lnTo>
                      <a:pt x="266" y="0"/>
                    </a:lnTo>
                    <a:lnTo>
                      <a:pt x="267" y="0"/>
                    </a:lnTo>
                    <a:lnTo>
                      <a:pt x="267" y="0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69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1" y="0"/>
                    </a:lnTo>
                    <a:lnTo>
                      <a:pt x="272" y="0"/>
                    </a:lnTo>
                    <a:lnTo>
                      <a:pt x="272" y="0"/>
                    </a:lnTo>
                  </a:path>
                </a:pathLst>
              </a:custGeom>
              <a:noFill/>
              <a:ln w="1270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908" name="Freeform 871"/>
              <p:cNvSpPr>
                <a:spLocks/>
              </p:cNvSpPr>
              <p:nvPr/>
            </p:nvSpPr>
            <p:spPr bwMode="auto">
              <a:xfrm>
                <a:off x="3249613" y="2147888"/>
                <a:ext cx="433388" cy="1335088"/>
              </a:xfrm>
              <a:custGeom>
                <a:avLst/>
                <a:gdLst>
                  <a:gd name="T0" fmla="*/ 4 w 273"/>
                  <a:gd name="T1" fmla="*/ 841 h 841"/>
                  <a:gd name="T2" fmla="*/ 9 w 273"/>
                  <a:gd name="T3" fmla="*/ 841 h 841"/>
                  <a:gd name="T4" fmla="*/ 13 w 273"/>
                  <a:gd name="T5" fmla="*/ 841 h 841"/>
                  <a:gd name="T6" fmla="*/ 17 w 273"/>
                  <a:gd name="T7" fmla="*/ 841 h 841"/>
                  <a:gd name="T8" fmla="*/ 21 w 273"/>
                  <a:gd name="T9" fmla="*/ 841 h 841"/>
                  <a:gd name="T10" fmla="*/ 25 w 273"/>
                  <a:gd name="T11" fmla="*/ 841 h 841"/>
                  <a:gd name="T12" fmla="*/ 30 w 273"/>
                  <a:gd name="T13" fmla="*/ 841 h 841"/>
                  <a:gd name="T14" fmla="*/ 34 w 273"/>
                  <a:gd name="T15" fmla="*/ 841 h 841"/>
                  <a:gd name="T16" fmla="*/ 39 w 273"/>
                  <a:gd name="T17" fmla="*/ 841 h 841"/>
                  <a:gd name="T18" fmla="*/ 43 w 273"/>
                  <a:gd name="T19" fmla="*/ 841 h 841"/>
                  <a:gd name="T20" fmla="*/ 47 w 273"/>
                  <a:gd name="T21" fmla="*/ 841 h 841"/>
                  <a:gd name="T22" fmla="*/ 52 w 273"/>
                  <a:gd name="T23" fmla="*/ 841 h 841"/>
                  <a:gd name="T24" fmla="*/ 56 w 273"/>
                  <a:gd name="T25" fmla="*/ 841 h 841"/>
                  <a:gd name="T26" fmla="*/ 61 w 273"/>
                  <a:gd name="T27" fmla="*/ 841 h 841"/>
                  <a:gd name="T28" fmla="*/ 65 w 273"/>
                  <a:gd name="T29" fmla="*/ 841 h 841"/>
                  <a:gd name="T30" fmla="*/ 69 w 273"/>
                  <a:gd name="T31" fmla="*/ 841 h 841"/>
                  <a:gd name="T32" fmla="*/ 74 w 273"/>
                  <a:gd name="T33" fmla="*/ 841 h 841"/>
                  <a:gd name="T34" fmla="*/ 78 w 273"/>
                  <a:gd name="T35" fmla="*/ 841 h 841"/>
                  <a:gd name="T36" fmla="*/ 83 w 273"/>
                  <a:gd name="T37" fmla="*/ 841 h 841"/>
                  <a:gd name="T38" fmla="*/ 87 w 273"/>
                  <a:gd name="T39" fmla="*/ 841 h 841"/>
                  <a:gd name="T40" fmla="*/ 91 w 273"/>
                  <a:gd name="T41" fmla="*/ 841 h 841"/>
                  <a:gd name="T42" fmla="*/ 96 w 273"/>
                  <a:gd name="T43" fmla="*/ 839 h 841"/>
                  <a:gd name="T44" fmla="*/ 100 w 273"/>
                  <a:gd name="T45" fmla="*/ 824 h 841"/>
                  <a:gd name="T46" fmla="*/ 105 w 273"/>
                  <a:gd name="T47" fmla="*/ 723 h 841"/>
                  <a:gd name="T48" fmla="*/ 109 w 273"/>
                  <a:gd name="T49" fmla="*/ 482 h 841"/>
                  <a:gd name="T50" fmla="*/ 113 w 273"/>
                  <a:gd name="T51" fmla="*/ 333 h 841"/>
                  <a:gd name="T52" fmla="*/ 117 w 273"/>
                  <a:gd name="T53" fmla="*/ 580 h 841"/>
                  <a:gd name="T54" fmla="*/ 121 w 273"/>
                  <a:gd name="T55" fmla="*/ 803 h 841"/>
                  <a:gd name="T56" fmla="*/ 126 w 273"/>
                  <a:gd name="T57" fmla="*/ 839 h 841"/>
                  <a:gd name="T58" fmla="*/ 130 w 273"/>
                  <a:gd name="T59" fmla="*/ 840 h 841"/>
                  <a:gd name="T60" fmla="*/ 135 w 273"/>
                  <a:gd name="T61" fmla="*/ 840 h 841"/>
                  <a:gd name="T62" fmla="*/ 139 w 273"/>
                  <a:gd name="T63" fmla="*/ 840 h 841"/>
                  <a:gd name="T64" fmla="*/ 143 w 273"/>
                  <a:gd name="T65" fmla="*/ 841 h 841"/>
                  <a:gd name="T66" fmla="*/ 148 w 273"/>
                  <a:gd name="T67" fmla="*/ 841 h 841"/>
                  <a:gd name="T68" fmla="*/ 152 w 273"/>
                  <a:gd name="T69" fmla="*/ 841 h 841"/>
                  <a:gd name="T70" fmla="*/ 157 w 273"/>
                  <a:gd name="T71" fmla="*/ 841 h 841"/>
                  <a:gd name="T72" fmla="*/ 161 w 273"/>
                  <a:gd name="T73" fmla="*/ 841 h 841"/>
                  <a:gd name="T74" fmla="*/ 165 w 273"/>
                  <a:gd name="T75" fmla="*/ 841 h 841"/>
                  <a:gd name="T76" fmla="*/ 170 w 273"/>
                  <a:gd name="T77" fmla="*/ 841 h 841"/>
                  <a:gd name="T78" fmla="*/ 174 w 273"/>
                  <a:gd name="T79" fmla="*/ 840 h 841"/>
                  <a:gd name="T80" fmla="*/ 179 w 273"/>
                  <a:gd name="T81" fmla="*/ 840 h 841"/>
                  <a:gd name="T82" fmla="*/ 183 w 273"/>
                  <a:gd name="T83" fmla="*/ 840 h 841"/>
                  <a:gd name="T84" fmla="*/ 187 w 273"/>
                  <a:gd name="T85" fmla="*/ 839 h 841"/>
                  <a:gd name="T86" fmla="*/ 192 w 273"/>
                  <a:gd name="T87" fmla="*/ 816 h 841"/>
                  <a:gd name="T88" fmla="*/ 196 w 273"/>
                  <a:gd name="T89" fmla="*/ 683 h 841"/>
                  <a:gd name="T90" fmla="*/ 201 w 273"/>
                  <a:gd name="T91" fmla="*/ 347 h 841"/>
                  <a:gd name="T92" fmla="*/ 204 w 273"/>
                  <a:gd name="T93" fmla="*/ 35 h 841"/>
                  <a:gd name="T94" fmla="*/ 209 w 273"/>
                  <a:gd name="T95" fmla="*/ 275 h 841"/>
                  <a:gd name="T96" fmla="*/ 213 w 273"/>
                  <a:gd name="T97" fmla="*/ 743 h 841"/>
                  <a:gd name="T98" fmla="*/ 218 w 273"/>
                  <a:gd name="T99" fmla="*/ 832 h 841"/>
                  <a:gd name="T100" fmla="*/ 222 w 273"/>
                  <a:gd name="T101" fmla="*/ 816 h 841"/>
                  <a:gd name="T102" fmla="*/ 226 w 273"/>
                  <a:gd name="T103" fmla="*/ 718 h 841"/>
                  <a:gd name="T104" fmla="*/ 231 w 273"/>
                  <a:gd name="T105" fmla="*/ 582 h 841"/>
                  <a:gd name="T106" fmla="*/ 235 w 273"/>
                  <a:gd name="T107" fmla="*/ 646 h 841"/>
                  <a:gd name="T108" fmla="*/ 240 w 273"/>
                  <a:gd name="T109" fmla="*/ 791 h 841"/>
                  <a:gd name="T110" fmla="*/ 244 w 273"/>
                  <a:gd name="T111" fmla="*/ 835 h 841"/>
                  <a:gd name="T112" fmla="*/ 248 w 273"/>
                  <a:gd name="T113" fmla="*/ 840 h 841"/>
                  <a:gd name="T114" fmla="*/ 253 w 273"/>
                  <a:gd name="T115" fmla="*/ 840 h 841"/>
                  <a:gd name="T116" fmla="*/ 257 w 273"/>
                  <a:gd name="T117" fmla="*/ 840 h 841"/>
                  <a:gd name="T118" fmla="*/ 262 w 273"/>
                  <a:gd name="T119" fmla="*/ 840 h 841"/>
                  <a:gd name="T120" fmla="*/ 266 w 273"/>
                  <a:gd name="T121" fmla="*/ 840 h 841"/>
                  <a:gd name="T122" fmla="*/ 270 w 273"/>
                  <a:gd name="T123" fmla="*/ 840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3" h="841">
                    <a:moveTo>
                      <a:pt x="0" y="841"/>
                    </a:moveTo>
                    <a:lnTo>
                      <a:pt x="0" y="841"/>
                    </a:lnTo>
                    <a:lnTo>
                      <a:pt x="1" y="841"/>
                    </a:lnTo>
                    <a:lnTo>
                      <a:pt x="2" y="841"/>
                    </a:lnTo>
                    <a:lnTo>
                      <a:pt x="2" y="841"/>
                    </a:lnTo>
                    <a:lnTo>
                      <a:pt x="3" y="841"/>
                    </a:lnTo>
                    <a:lnTo>
                      <a:pt x="3" y="841"/>
                    </a:lnTo>
                    <a:lnTo>
                      <a:pt x="4" y="841"/>
                    </a:lnTo>
                    <a:lnTo>
                      <a:pt x="4" y="841"/>
                    </a:lnTo>
                    <a:lnTo>
                      <a:pt x="5" y="841"/>
                    </a:lnTo>
                    <a:lnTo>
                      <a:pt x="6" y="841"/>
                    </a:lnTo>
                    <a:lnTo>
                      <a:pt x="6" y="841"/>
                    </a:lnTo>
                    <a:lnTo>
                      <a:pt x="6" y="841"/>
                    </a:lnTo>
                    <a:lnTo>
                      <a:pt x="7" y="841"/>
                    </a:lnTo>
                    <a:lnTo>
                      <a:pt x="8" y="841"/>
                    </a:lnTo>
                    <a:lnTo>
                      <a:pt x="9" y="841"/>
                    </a:lnTo>
                    <a:lnTo>
                      <a:pt x="9" y="841"/>
                    </a:lnTo>
                    <a:lnTo>
                      <a:pt x="9" y="841"/>
                    </a:lnTo>
                    <a:lnTo>
                      <a:pt x="10" y="841"/>
                    </a:lnTo>
                    <a:lnTo>
                      <a:pt x="11" y="841"/>
                    </a:lnTo>
                    <a:lnTo>
                      <a:pt x="11" y="841"/>
                    </a:lnTo>
                    <a:lnTo>
                      <a:pt x="11" y="841"/>
                    </a:lnTo>
                    <a:lnTo>
                      <a:pt x="12" y="841"/>
                    </a:lnTo>
                    <a:lnTo>
                      <a:pt x="13" y="841"/>
                    </a:lnTo>
                    <a:lnTo>
                      <a:pt x="13" y="841"/>
                    </a:lnTo>
                    <a:lnTo>
                      <a:pt x="14" y="841"/>
                    </a:lnTo>
                    <a:lnTo>
                      <a:pt x="14" y="841"/>
                    </a:lnTo>
                    <a:lnTo>
                      <a:pt x="15" y="841"/>
                    </a:lnTo>
                    <a:lnTo>
                      <a:pt x="15" y="841"/>
                    </a:lnTo>
                    <a:lnTo>
                      <a:pt x="16" y="841"/>
                    </a:lnTo>
                    <a:lnTo>
                      <a:pt x="17" y="841"/>
                    </a:lnTo>
                    <a:lnTo>
                      <a:pt x="17" y="841"/>
                    </a:lnTo>
                    <a:lnTo>
                      <a:pt x="17" y="841"/>
                    </a:lnTo>
                    <a:lnTo>
                      <a:pt x="18" y="841"/>
                    </a:lnTo>
                    <a:lnTo>
                      <a:pt x="19" y="841"/>
                    </a:lnTo>
                    <a:lnTo>
                      <a:pt x="20" y="841"/>
                    </a:lnTo>
                    <a:lnTo>
                      <a:pt x="20" y="841"/>
                    </a:lnTo>
                    <a:lnTo>
                      <a:pt x="20" y="841"/>
                    </a:lnTo>
                    <a:lnTo>
                      <a:pt x="21" y="841"/>
                    </a:lnTo>
                    <a:lnTo>
                      <a:pt x="21" y="841"/>
                    </a:lnTo>
                    <a:lnTo>
                      <a:pt x="22" y="841"/>
                    </a:lnTo>
                    <a:lnTo>
                      <a:pt x="22" y="841"/>
                    </a:lnTo>
                    <a:lnTo>
                      <a:pt x="23" y="841"/>
                    </a:lnTo>
                    <a:lnTo>
                      <a:pt x="23" y="841"/>
                    </a:lnTo>
                    <a:lnTo>
                      <a:pt x="24" y="841"/>
                    </a:lnTo>
                    <a:lnTo>
                      <a:pt x="25" y="841"/>
                    </a:lnTo>
                    <a:lnTo>
                      <a:pt x="25" y="841"/>
                    </a:lnTo>
                    <a:lnTo>
                      <a:pt x="25" y="841"/>
                    </a:lnTo>
                    <a:lnTo>
                      <a:pt x="26" y="841"/>
                    </a:lnTo>
                    <a:lnTo>
                      <a:pt x="27" y="841"/>
                    </a:lnTo>
                    <a:lnTo>
                      <a:pt x="28" y="841"/>
                    </a:lnTo>
                    <a:lnTo>
                      <a:pt x="28" y="841"/>
                    </a:lnTo>
                    <a:lnTo>
                      <a:pt x="28" y="841"/>
                    </a:lnTo>
                    <a:lnTo>
                      <a:pt x="29" y="841"/>
                    </a:lnTo>
                    <a:lnTo>
                      <a:pt x="30" y="841"/>
                    </a:lnTo>
                    <a:lnTo>
                      <a:pt x="30" y="841"/>
                    </a:lnTo>
                    <a:lnTo>
                      <a:pt x="31" y="841"/>
                    </a:lnTo>
                    <a:lnTo>
                      <a:pt x="31" y="841"/>
                    </a:lnTo>
                    <a:lnTo>
                      <a:pt x="32" y="841"/>
                    </a:lnTo>
                    <a:lnTo>
                      <a:pt x="32" y="841"/>
                    </a:lnTo>
                    <a:lnTo>
                      <a:pt x="33" y="841"/>
                    </a:lnTo>
                    <a:lnTo>
                      <a:pt x="33" y="841"/>
                    </a:lnTo>
                    <a:lnTo>
                      <a:pt x="34" y="841"/>
                    </a:lnTo>
                    <a:lnTo>
                      <a:pt x="34" y="841"/>
                    </a:lnTo>
                    <a:lnTo>
                      <a:pt x="35" y="841"/>
                    </a:lnTo>
                    <a:lnTo>
                      <a:pt x="36" y="841"/>
                    </a:lnTo>
                    <a:lnTo>
                      <a:pt x="36" y="841"/>
                    </a:lnTo>
                    <a:lnTo>
                      <a:pt x="36" y="841"/>
                    </a:lnTo>
                    <a:lnTo>
                      <a:pt x="37" y="841"/>
                    </a:lnTo>
                    <a:lnTo>
                      <a:pt x="38" y="841"/>
                    </a:lnTo>
                    <a:lnTo>
                      <a:pt x="39" y="841"/>
                    </a:lnTo>
                    <a:lnTo>
                      <a:pt x="39" y="841"/>
                    </a:lnTo>
                    <a:lnTo>
                      <a:pt x="39" y="841"/>
                    </a:lnTo>
                    <a:lnTo>
                      <a:pt x="40" y="841"/>
                    </a:lnTo>
                    <a:lnTo>
                      <a:pt x="41" y="841"/>
                    </a:lnTo>
                    <a:lnTo>
                      <a:pt x="41" y="841"/>
                    </a:lnTo>
                    <a:lnTo>
                      <a:pt x="42" y="841"/>
                    </a:lnTo>
                    <a:lnTo>
                      <a:pt x="42" y="841"/>
                    </a:lnTo>
                    <a:lnTo>
                      <a:pt x="43" y="841"/>
                    </a:lnTo>
                    <a:lnTo>
                      <a:pt x="43" y="841"/>
                    </a:lnTo>
                    <a:lnTo>
                      <a:pt x="44" y="841"/>
                    </a:lnTo>
                    <a:lnTo>
                      <a:pt x="44" y="841"/>
                    </a:lnTo>
                    <a:lnTo>
                      <a:pt x="44" y="841"/>
                    </a:lnTo>
                    <a:lnTo>
                      <a:pt x="45" y="841"/>
                    </a:lnTo>
                    <a:lnTo>
                      <a:pt x="46" y="841"/>
                    </a:lnTo>
                    <a:lnTo>
                      <a:pt x="47" y="841"/>
                    </a:lnTo>
                    <a:lnTo>
                      <a:pt x="47" y="841"/>
                    </a:lnTo>
                    <a:lnTo>
                      <a:pt x="47" y="841"/>
                    </a:lnTo>
                    <a:lnTo>
                      <a:pt x="48" y="841"/>
                    </a:lnTo>
                    <a:lnTo>
                      <a:pt x="49" y="841"/>
                    </a:lnTo>
                    <a:lnTo>
                      <a:pt x="49" y="841"/>
                    </a:lnTo>
                    <a:lnTo>
                      <a:pt x="50" y="841"/>
                    </a:lnTo>
                    <a:lnTo>
                      <a:pt x="50" y="841"/>
                    </a:lnTo>
                    <a:lnTo>
                      <a:pt x="51" y="841"/>
                    </a:lnTo>
                    <a:lnTo>
                      <a:pt x="51" y="841"/>
                    </a:lnTo>
                    <a:lnTo>
                      <a:pt x="52" y="841"/>
                    </a:lnTo>
                    <a:lnTo>
                      <a:pt x="53" y="841"/>
                    </a:lnTo>
                    <a:lnTo>
                      <a:pt x="53" y="841"/>
                    </a:lnTo>
                    <a:lnTo>
                      <a:pt x="53" y="841"/>
                    </a:lnTo>
                    <a:lnTo>
                      <a:pt x="54" y="841"/>
                    </a:lnTo>
                    <a:lnTo>
                      <a:pt x="55" y="841"/>
                    </a:lnTo>
                    <a:lnTo>
                      <a:pt x="55" y="841"/>
                    </a:lnTo>
                    <a:lnTo>
                      <a:pt x="55" y="841"/>
                    </a:lnTo>
                    <a:lnTo>
                      <a:pt x="56" y="841"/>
                    </a:lnTo>
                    <a:lnTo>
                      <a:pt x="57" y="841"/>
                    </a:lnTo>
                    <a:lnTo>
                      <a:pt x="58" y="841"/>
                    </a:lnTo>
                    <a:lnTo>
                      <a:pt x="58" y="841"/>
                    </a:lnTo>
                    <a:lnTo>
                      <a:pt x="58" y="841"/>
                    </a:lnTo>
                    <a:lnTo>
                      <a:pt x="59" y="841"/>
                    </a:lnTo>
                    <a:lnTo>
                      <a:pt x="60" y="841"/>
                    </a:lnTo>
                    <a:lnTo>
                      <a:pt x="60" y="841"/>
                    </a:lnTo>
                    <a:lnTo>
                      <a:pt x="61" y="841"/>
                    </a:lnTo>
                    <a:lnTo>
                      <a:pt x="61" y="841"/>
                    </a:lnTo>
                    <a:lnTo>
                      <a:pt x="62" y="841"/>
                    </a:lnTo>
                    <a:lnTo>
                      <a:pt x="62" y="841"/>
                    </a:lnTo>
                    <a:lnTo>
                      <a:pt x="63" y="841"/>
                    </a:lnTo>
                    <a:lnTo>
                      <a:pt x="64" y="841"/>
                    </a:lnTo>
                    <a:lnTo>
                      <a:pt x="64" y="841"/>
                    </a:lnTo>
                    <a:lnTo>
                      <a:pt x="64" y="841"/>
                    </a:lnTo>
                    <a:lnTo>
                      <a:pt x="65" y="841"/>
                    </a:lnTo>
                    <a:lnTo>
                      <a:pt x="66" y="841"/>
                    </a:lnTo>
                    <a:lnTo>
                      <a:pt x="66" y="841"/>
                    </a:lnTo>
                    <a:lnTo>
                      <a:pt x="66" y="841"/>
                    </a:lnTo>
                    <a:lnTo>
                      <a:pt x="67" y="841"/>
                    </a:lnTo>
                    <a:lnTo>
                      <a:pt x="68" y="841"/>
                    </a:lnTo>
                    <a:lnTo>
                      <a:pt x="68" y="841"/>
                    </a:lnTo>
                    <a:lnTo>
                      <a:pt x="69" y="841"/>
                    </a:lnTo>
                    <a:lnTo>
                      <a:pt x="69" y="841"/>
                    </a:lnTo>
                    <a:lnTo>
                      <a:pt x="70" y="841"/>
                    </a:lnTo>
                    <a:lnTo>
                      <a:pt x="70" y="841"/>
                    </a:lnTo>
                    <a:lnTo>
                      <a:pt x="71" y="841"/>
                    </a:lnTo>
                    <a:lnTo>
                      <a:pt x="72" y="841"/>
                    </a:lnTo>
                    <a:lnTo>
                      <a:pt x="72" y="841"/>
                    </a:lnTo>
                    <a:lnTo>
                      <a:pt x="72" y="841"/>
                    </a:lnTo>
                    <a:lnTo>
                      <a:pt x="73" y="841"/>
                    </a:lnTo>
                    <a:lnTo>
                      <a:pt x="74" y="841"/>
                    </a:lnTo>
                    <a:lnTo>
                      <a:pt x="75" y="841"/>
                    </a:lnTo>
                    <a:lnTo>
                      <a:pt x="75" y="841"/>
                    </a:lnTo>
                    <a:lnTo>
                      <a:pt x="75" y="841"/>
                    </a:lnTo>
                    <a:lnTo>
                      <a:pt x="76" y="841"/>
                    </a:lnTo>
                    <a:lnTo>
                      <a:pt x="77" y="841"/>
                    </a:lnTo>
                    <a:lnTo>
                      <a:pt x="77" y="841"/>
                    </a:lnTo>
                    <a:lnTo>
                      <a:pt x="77" y="841"/>
                    </a:lnTo>
                    <a:lnTo>
                      <a:pt x="78" y="841"/>
                    </a:lnTo>
                    <a:lnTo>
                      <a:pt x="79" y="841"/>
                    </a:lnTo>
                    <a:lnTo>
                      <a:pt x="79" y="841"/>
                    </a:lnTo>
                    <a:lnTo>
                      <a:pt x="80" y="841"/>
                    </a:lnTo>
                    <a:lnTo>
                      <a:pt x="80" y="841"/>
                    </a:lnTo>
                    <a:lnTo>
                      <a:pt x="81" y="841"/>
                    </a:lnTo>
                    <a:lnTo>
                      <a:pt x="81" y="841"/>
                    </a:lnTo>
                    <a:lnTo>
                      <a:pt x="82" y="841"/>
                    </a:lnTo>
                    <a:lnTo>
                      <a:pt x="83" y="841"/>
                    </a:lnTo>
                    <a:lnTo>
                      <a:pt x="83" y="841"/>
                    </a:lnTo>
                    <a:lnTo>
                      <a:pt x="83" y="841"/>
                    </a:lnTo>
                    <a:lnTo>
                      <a:pt x="84" y="841"/>
                    </a:lnTo>
                    <a:lnTo>
                      <a:pt x="85" y="841"/>
                    </a:lnTo>
                    <a:lnTo>
                      <a:pt x="86" y="841"/>
                    </a:lnTo>
                    <a:lnTo>
                      <a:pt x="86" y="841"/>
                    </a:lnTo>
                    <a:lnTo>
                      <a:pt x="86" y="841"/>
                    </a:lnTo>
                    <a:lnTo>
                      <a:pt x="87" y="841"/>
                    </a:lnTo>
                    <a:lnTo>
                      <a:pt x="88" y="841"/>
                    </a:lnTo>
                    <a:lnTo>
                      <a:pt x="88" y="841"/>
                    </a:lnTo>
                    <a:lnTo>
                      <a:pt x="88" y="841"/>
                    </a:lnTo>
                    <a:lnTo>
                      <a:pt x="89" y="841"/>
                    </a:lnTo>
                    <a:lnTo>
                      <a:pt x="90" y="841"/>
                    </a:lnTo>
                    <a:lnTo>
                      <a:pt x="90" y="841"/>
                    </a:lnTo>
                    <a:lnTo>
                      <a:pt x="91" y="841"/>
                    </a:lnTo>
                    <a:lnTo>
                      <a:pt x="91" y="841"/>
                    </a:lnTo>
                    <a:lnTo>
                      <a:pt x="91" y="841"/>
                    </a:lnTo>
                    <a:lnTo>
                      <a:pt x="92" y="841"/>
                    </a:lnTo>
                    <a:lnTo>
                      <a:pt x="93" y="841"/>
                    </a:lnTo>
                    <a:lnTo>
                      <a:pt x="94" y="841"/>
                    </a:lnTo>
                    <a:lnTo>
                      <a:pt x="94" y="840"/>
                    </a:lnTo>
                    <a:lnTo>
                      <a:pt x="94" y="840"/>
                    </a:lnTo>
                    <a:lnTo>
                      <a:pt x="95" y="840"/>
                    </a:lnTo>
                    <a:lnTo>
                      <a:pt x="96" y="839"/>
                    </a:lnTo>
                    <a:lnTo>
                      <a:pt x="96" y="839"/>
                    </a:lnTo>
                    <a:lnTo>
                      <a:pt x="97" y="839"/>
                    </a:lnTo>
                    <a:lnTo>
                      <a:pt x="97" y="838"/>
                    </a:lnTo>
                    <a:lnTo>
                      <a:pt x="98" y="836"/>
                    </a:lnTo>
                    <a:lnTo>
                      <a:pt x="98" y="834"/>
                    </a:lnTo>
                    <a:lnTo>
                      <a:pt x="99" y="832"/>
                    </a:lnTo>
                    <a:lnTo>
                      <a:pt x="99" y="828"/>
                    </a:lnTo>
                    <a:lnTo>
                      <a:pt x="100" y="824"/>
                    </a:lnTo>
                    <a:lnTo>
                      <a:pt x="100" y="818"/>
                    </a:lnTo>
                    <a:lnTo>
                      <a:pt x="101" y="811"/>
                    </a:lnTo>
                    <a:lnTo>
                      <a:pt x="102" y="802"/>
                    </a:lnTo>
                    <a:lnTo>
                      <a:pt x="102" y="791"/>
                    </a:lnTo>
                    <a:lnTo>
                      <a:pt x="102" y="778"/>
                    </a:lnTo>
                    <a:lnTo>
                      <a:pt x="103" y="762"/>
                    </a:lnTo>
                    <a:lnTo>
                      <a:pt x="104" y="744"/>
                    </a:lnTo>
                    <a:lnTo>
                      <a:pt x="105" y="723"/>
                    </a:lnTo>
                    <a:lnTo>
                      <a:pt x="105" y="699"/>
                    </a:lnTo>
                    <a:lnTo>
                      <a:pt x="105" y="673"/>
                    </a:lnTo>
                    <a:lnTo>
                      <a:pt x="106" y="644"/>
                    </a:lnTo>
                    <a:lnTo>
                      <a:pt x="107" y="615"/>
                    </a:lnTo>
                    <a:lnTo>
                      <a:pt x="107" y="584"/>
                    </a:lnTo>
                    <a:lnTo>
                      <a:pt x="108" y="551"/>
                    </a:lnTo>
                    <a:lnTo>
                      <a:pt x="108" y="517"/>
                    </a:lnTo>
                    <a:lnTo>
                      <a:pt x="109" y="482"/>
                    </a:lnTo>
                    <a:lnTo>
                      <a:pt x="109" y="450"/>
                    </a:lnTo>
                    <a:lnTo>
                      <a:pt x="110" y="421"/>
                    </a:lnTo>
                    <a:lnTo>
                      <a:pt x="110" y="395"/>
                    </a:lnTo>
                    <a:lnTo>
                      <a:pt x="111" y="368"/>
                    </a:lnTo>
                    <a:lnTo>
                      <a:pt x="111" y="347"/>
                    </a:lnTo>
                    <a:lnTo>
                      <a:pt x="112" y="334"/>
                    </a:lnTo>
                    <a:lnTo>
                      <a:pt x="113" y="331"/>
                    </a:lnTo>
                    <a:lnTo>
                      <a:pt x="113" y="333"/>
                    </a:lnTo>
                    <a:lnTo>
                      <a:pt x="113" y="340"/>
                    </a:lnTo>
                    <a:lnTo>
                      <a:pt x="114" y="353"/>
                    </a:lnTo>
                    <a:lnTo>
                      <a:pt x="115" y="374"/>
                    </a:lnTo>
                    <a:lnTo>
                      <a:pt x="115" y="405"/>
                    </a:lnTo>
                    <a:lnTo>
                      <a:pt x="116" y="445"/>
                    </a:lnTo>
                    <a:lnTo>
                      <a:pt x="116" y="491"/>
                    </a:lnTo>
                    <a:lnTo>
                      <a:pt x="117" y="538"/>
                    </a:lnTo>
                    <a:lnTo>
                      <a:pt x="117" y="580"/>
                    </a:lnTo>
                    <a:lnTo>
                      <a:pt x="118" y="622"/>
                    </a:lnTo>
                    <a:lnTo>
                      <a:pt x="119" y="660"/>
                    </a:lnTo>
                    <a:lnTo>
                      <a:pt x="119" y="695"/>
                    </a:lnTo>
                    <a:lnTo>
                      <a:pt x="119" y="725"/>
                    </a:lnTo>
                    <a:lnTo>
                      <a:pt x="120" y="751"/>
                    </a:lnTo>
                    <a:lnTo>
                      <a:pt x="121" y="772"/>
                    </a:lnTo>
                    <a:lnTo>
                      <a:pt x="121" y="790"/>
                    </a:lnTo>
                    <a:lnTo>
                      <a:pt x="121" y="803"/>
                    </a:lnTo>
                    <a:lnTo>
                      <a:pt x="122" y="812"/>
                    </a:lnTo>
                    <a:lnTo>
                      <a:pt x="123" y="819"/>
                    </a:lnTo>
                    <a:lnTo>
                      <a:pt x="124" y="825"/>
                    </a:lnTo>
                    <a:lnTo>
                      <a:pt x="124" y="830"/>
                    </a:lnTo>
                    <a:lnTo>
                      <a:pt x="124" y="833"/>
                    </a:lnTo>
                    <a:lnTo>
                      <a:pt x="125" y="836"/>
                    </a:lnTo>
                    <a:lnTo>
                      <a:pt x="126" y="837"/>
                    </a:lnTo>
                    <a:lnTo>
                      <a:pt x="126" y="839"/>
                    </a:lnTo>
                    <a:lnTo>
                      <a:pt x="127" y="839"/>
                    </a:lnTo>
                    <a:lnTo>
                      <a:pt x="127" y="839"/>
                    </a:lnTo>
                    <a:lnTo>
                      <a:pt x="128" y="840"/>
                    </a:lnTo>
                    <a:lnTo>
                      <a:pt x="128" y="840"/>
                    </a:lnTo>
                    <a:lnTo>
                      <a:pt x="129" y="840"/>
                    </a:lnTo>
                    <a:lnTo>
                      <a:pt x="130" y="840"/>
                    </a:lnTo>
                    <a:lnTo>
                      <a:pt x="130" y="840"/>
                    </a:lnTo>
                    <a:lnTo>
                      <a:pt x="130" y="840"/>
                    </a:lnTo>
                    <a:lnTo>
                      <a:pt x="131" y="840"/>
                    </a:lnTo>
                    <a:lnTo>
                      <a:pt x="132" y="840"/>
                    </a:lnTo>
                    <a:lnTo>
                      <a:pt x="132" y="840"/>
                    </a:lnTo>
                    <a:lnTo>
                      <a:pt x="132" y="840"/>
                    </a:lnTo>
                    <a:lnTo>
                      <a:pt x="133" y="840"/>
                    </a:lnTo>
                    <a:lnTo>
                      <a:pt x="134" y="840"/>
                    </a:lnTo>
                    <a:lnTo>
                      <a:pt x="135" y="840"/>
                    </a:lnTo>
                    <a:lnTo>
                      <a:pt x="135" y="840"/>
                    </a:lnTo>
                    <a:lnTo>
                      <a:pt x="135" y="840"/>
                    </a:lnTo>
                    <a:lnTo>
                      <a:pt x="136" y="840"/>
                    </a:lnTo>
                    <a:lnTo>
                      <a:pt x="136" y="840"/>
                    </a:lnTo>
                    <a:lnTo>
                      <a:pt x="137" y="840"/>
                    </a:lnTo>
                    <a:lnTo>
                      <a:pt x="138" y="840"/>
                    </a:lnTo>
                    <a:lnTo>
                      <a:pt x="138" y="840"/>
                    </a:lnTo>
                    <a:lnTo>
                      <a:pt x="138" y="840"/>
                    </a:lnTo>
                    <a:lnTo>
                      <a:pt x="139" y="840"/>
                    </a:lnTo>
                    <a:lnTo>
                      <a:pt x="140" y="840"/>
                    </a:lnTo>
                    <a:lnTo>
                      <a:pt x="141" y="840"/>
                    </a:lnTo>
                    <a:lnTo>
                      <a:pt x="141" y="840"/>
                    </a:lnTo>
                    <a:lnTo>
                      <a:pt x="141" y="840"/>
                    </a:lnTo>
                    <a:lnTo>
                      <a:pt x="142" y="841"/>
                    </a:lnTo>
                    <a:lnTo>
                      <a:pt x="143" y="841"/>
                    </a:lnTo>
                    <a:lnTo>
                      <a:pt x="143" y="841"/>
                    </a:lnTo>
                    <a:lnTo>
                      <a:pt x="143" y="841"/>
                    </a:lnTo>
                    <a:lnTo>
                      <a:pt x="144" y="841"/>
                    </a:lnTo>
                    <a:lnTo>
                      <a:pt x="145" y="841"/>
                    </a:lnTo>
                    <a:lnTo>
                      <a:pt x="145" y="841"/>
                    </a:lnTo>
                    <a:lnTo>
                      <a:pt x="146" y="841"/>
                    </a:lnTo>
                    <a:lnTo>
                      <a:pt x="146" y="841"/>
                    </a:lnTo>
                    <a:lnTo>
                      <a:pt x="147" y="841"/>
                    </a:lnTo>
                    <a:lnTo>
                      <a:pt x="147" y="841"/>
                    </a:lnTo>
                    <a:lnTo>
                      <a:pt x="148" y="841"/>
                    </a:lnTo>
                    <a:lnTo>
                      <a:pt x="149" y="841"/>
                    </a:lnTo>
                    <a:lnTo>
                      <a:pt x="149" y="841"/>
                    </a:lnTo>
                    <a:lnTo>
                      <a:pt x="149" y="841"/>
                    </a:lnTo>
                    <a:lnTo>
                      <a:pt x="150" y="841"/>
                    </a:lnTo>
                    <a:lnTo>
                      <a:pt x="151" y="841"/>
                    </a:lnTo>
                    <a:lnTo>
                      <a:pt x="152" y="841"/>
                    </a:lnTo>
                    <a:lnTo>
                      <a:pt x="152" y="841"/>
                    </a:lnTo>
                    <a:lnTo>
                      <a:pt x="152" y="841"/>
                    </a:lnTo>
                    <a:lnTo>
                      <a:pt x="153" y="841"/>
                    </a:lnTo>
                    <a:lnTo>
                      <a:pt x="154" y="841"/>
                    </a:lnTo>
                    <a:lnTo>
                      <a:pt x="154" y="841"/>
                    </a:lnTo>
                    <a:lnTo>
                      <a:pt x="154" y="841"/>
                    </a:lnTo>
                    <a:lnTo>
                      <a:pt x="155" y="841"/>
                    </a:lnTo>
                    <a:lnTo>
                      <a:pt x="156" y="841"/>
                    </a:lnTo>
                    <a:lnTo>
                      <a:pt x="156" y="841"/>
                    </a:lnTo>
                    <a:lnTo>
                      <a:pt x="157" y="841"/>
                    </a:lnTo>
                    <a:lnTo>
                      <a:pt x="157" y="841"/>
                    </a:lnTo>
                    <a:lnTo>
                      <a:pt x="158" y="841"/>
                    </a:lnTo>
                    <a:lnTo>
                      <a:pt x="158" y="841"/>
                    </a:lnTo>
                    <a:lnTo>
                      <a:pt x="159" y="841"/>
                    </a:lnTo>
                    <a:lnTo>
                      <a:pt x="160" y="841"/>
                    </a:lnTo>
                    <a:lnTo>
                      <a:pt x="160" y="841"/>
                    </a:lnTo>
                    <a:lnTo>
                      <a:pt x="160" y="841"/>
                    </a:lnTo>
                    <a:lnTo>
                      <a:pt x="161" y="841"/>
                    </a:lnTo>
                    <a:lnTo>
                      <a:pt x="162" y="841"/>
                    </a:lnTo>
                    <a:lnTo>
                      <a:pt x="162" y="841"/>
                    </a:lnTo>
                    <a:lnTo>
                      <a:pt x="163" y="841"/>
                    </a:lnTo>
                    <a:lnTo>
                      <a:pt x="163" y="841"/>
                    </a:lnTo>
                    <a:lnTo>
                      <a:pt x="164" y="841"/>
                    </a:lnTo>
                    <a:lnTo>
                      <a:pt x="164" y="841"/>
                    </a:lnTo>
                    <a:lnTo>
                      <a:pt x="165" y="841"/>
                    </a:lnTo>
                    <a:lnTo>
                      <a:pt x="165" y="841"/>
                    </a:lnTo>
                    <a:lnTo>
                      <a:pt x="166" y="841"/>
                    </a:lnTo>
                    <a:lnTo>
                      <a:pt x="166" y="841"/>
                    </a:lnTo>
                    <a:lnTo>
                      <a:pt x="167" y="841"/>
                    </a:lnTo>
                    <a:lnTo>
                      <a:pt x="168" y="841"/>
                    </a:lnTo>
                    <a:lnTo>
                      <a:pt x="168" y="841"/>
                    </a:lnTo>
                    <a:lnTo>
                      <a:pt x="168" y="841"/>
                    </a:lnTo>
                    <a:lnTo>
                      <a:pt x="169" y="841"/>
                    </a:lnTo>
                    <a:lnTo>
                      <a:pt x="170" y="841"/>
                    </a:lnTo>
                    <a:lnTo>
                      <a:pt x="171" y="841"/>
                    </a:lnTo>
                    <a:lnTo>
                      <a:pt x="171" y="841"/>
                    </a:lnTo>
                    <a:lnTo>
                      <a:pt x="171" y="840"/>
                    </a:lnTo>
                    <a:lnTo>
                      <a:pt x="172" y="840"/>
                    </a:lnTo>
                    <a:lnTo>
                      <a:pt x="173" y="840"/>
                    </a:lnTo>
                    <a:lnTo>
                      <a:pt x="173" y="840"/>
                    </a:lnTo>
                    <a:lnTo>
                      <a:pt x="174" y="840"/>
                    </a:lnTo>
                    <a:lnTo>
                      <a:pt x="174" y="840"/>
                    </a:lnTo>
                    <a:lnTo>
                      <a:pt x="175" y="840"/>
                    </a:lnTo>
                    <a:lnTo>
                      <a:pt x="175" y="840"/>
                    </a:lnTo>
                    <a:lnTo>
                      <a:pt x="176" y="840"/>
                    </a:lnTo>
                    <a:lnTo>
                      <a:pt x="176" y="840"/>
                    </a:lnTo>
                    <a:lnTo>
                      <a:pt x="177" y="840"/>
                    </a:lnTo>
                    <a:lnTo>
                      <a:pt x="177" y="840"/>
                    </a:lnTo>
                    <a:lnTo>
                      <a:pt x="178" y="840"/>
                    </a:lnTo>
                    <a:lnTo>
                      <a:pt x="179" y="840"/>
                    </a:lnTo>
                    <a:lnTo>
                      <a:pt x="179" y="840"/>
                    </a:lnTo>
                    <a:lnTo>
                      <a:pt x="179" y="840"/>
                    </a:lnTo>
                    <a:lnTo>
                      <a:pt x="180" y="840"/>
                    </a:lnTo>
                    <a:lnTo>
                      <a:pt x="181" y="840"/>
                    </a:lnTo>
                    <a:lnTo>
                      <a:pt x="182" y="840"/>
                    </a:lnTo>
                    <a:lnTo>
                      <a:pt x="182" y="840"/>
                    </a:lnTo>
                    <a:lnTo>
                      <a:pt x="182" y="840"/>
                    </a:lnTo>
                    <a:lnTo>
                      <a:pt x="183" y="840"/>
                    </a:lnTo>
                    <a:lnTo>
                      <a:pt x="183" y="840"/>
                    </a:lnTo>
                    <a:lnTo>
                      <a:pt x="184" y="840"/>
                    </a:lnTo>
                    <a:lnTo>
                      <a:pt x="185" y="840"/>
                    </a:lnTo>
                    <a:lnTo>
                      <a:pt x="185" y="840"/>
                    </a:lnTo>
                    <a:lnTo>
                      <a:pt x="185" y="840"/>
                    </a:lnTo>
                    <a:lnTo>
                      <a:pt x="186" y="840"/>
                    </a:lnTo>
                    <a:lnTo>
                      <a:pt x="187" y="839"/>
                    </a:lnTo>
                    <a:lnTo>
                      <a:pt x="187" y="839"/>
                    </a:lnTo>
                    <a:lnTo>
                      <a:pt x="187" y="839"/>
                    </a:lnTo>
                    <a:lnTo>
                      <a:pt x="188" y="838"/>
                    </a:lnTo>
                    <a:lnTo>
                      <a:pt x="189" y="836"/>
                    </a:lnTo>
                    <a:lnTo>
                      <a:pt x="190" y="833"/>
                    </a:lnTo>
                    <a:lnTo>
                      <a:pt x="190" y="831"/>
                    </a:lnTo>
                    <a:lnTo>
                      <a:pt x="190" y="827"/>
                    </a:lnTo>
                    <a:lnTo>
                      <a:pt x="191" y="822"/>
                    </a:lnTo>
                    <a:lnTo>
                      <a:pt x="192" y="816"/>
                    </a:lnTo>
                    <a:lnTo>
                      <a:pt x="192" y="808"/>
                    </a:lnTo>
                    <a:lnTo>
                      <a:pt x="193" y="798"/>
                    </a:lnTo>
                    <a:lnTo>
                      <a:pt x="193" y="785"/>
                    </a:lnTo>
                    <a:lnTo>
                      <a:pt x="194" y="771"/>
                    </a:lnTo>
                    <a:lnTo>
                      <a:pt x="194" y="754"/>
                    </a:lnTo>
                    <a:lnTo>
                      <a:pt x="195" y="734"/>
                    </a:lnTo>
                    <a:lnTo>
                      <a:pt x="196" y="710"/>
                    </a:lnTo>
                    <a:lnTo>
                      <a:pt x="196" y="683"/>
                    </a:lnTo>
                    <a:lnTo>
                      <a:pt x="196" y="655"/>
                    </a:lnTo>
                    <a:lnTo>
                      <a:pt x="197" y="621"/>
                    </a:lnTo>
                    <a:lnTo>
                      <a:pt x="198" y="584"/>
                    </a:lnTo>
                    <a:lnTo>
                      <a:pt x="198" y="542"/>
                    </a:lnTo>
                    <a:lnTo>
                      <a:pt x="198" y="496"/>
                    </a:lnTo>
                    <a:lnTo>
                      <a:pt x="199" y="446"/>
                    </a:lnTo>
                    <a:lnTo>
                      <a:pt x="200" y="396"/>
                    </a:lnTo>
                    <a:lnTo>
                      <a:pt x="201" y="347"/>
                    </a:lnTo>
                    <a:lnTo>
                      <a:pt x="201" y="302"/>
                    </a:lnTo>
                    <a:lnTo>
                      <a:pt x="201" y="260"/>
                    </a:lnTo>
                    <a:lnTo>
                      <a:pt x="202" y="221"/>
                    </a:lnTo>
                    <a:lnTo>
                      <a:pt x="203" y="181"/>
                    </a:lnTo>
                    <a:lnTo>
                      <a:pt x="203" y="143"/>
                    </a:lnTo>
                    <a:lnTo>
                      <a:pt x="204" y="105"/>
                    </a:lnTo>
                    <a:lnTo>
                      <a:pt x="204" y="70"/>
                    </a:lnTo>
                    <a:lnTo>
                      <a:pt x="204" y="35"/>
                    </a:lnTo>
                    <a:lnTo>
                      <a:pt x="205" y="10"/>
                    </a:lnTo>
                    <a:lnTo>
                      <a:pt x="206" y="0"/>
                    </a:lnTo>
                    <a:lnTo>
                      <a:pt x="207" y="9"/>
                    </a:lnTo>
                    <a:lnTo>
                      <a:pt x="207" y="32"/>
                    </a:lnTo>
                    <a:lnTo>
                      <a:pt x="207" y="68"/>
                    </a:lnTo>
                    <a:lnTo>
                      <a:pt x="208" y="124"/>
                    </a:lnTo>
                    <a:lnTo>
                      <a:pt x="209" y="196"/>
                    </a:lnTo>
                    <a:lnTo>
                      <a:pt x="209" y="275"/>
                    </a:lnTo>
                    <a:lnTo>
                      <a:pt x="209" y="355"/>
                    </a:lnTo>
                    <a:lnTo>
                      <a:pt x="210" y="431"/>
                    </a:lnTo>
                    <a:lnTo>
                      <a:pt x="211" y="503"/>
                    </a:lnTo>
                    <a:lnTo>
                      <a:pt x="211" y="565"/>
                    </a:lnTo>
                    <a:lnTo>
                      <a:pt x="212" y="620"/>
                    </a:lnTo>
                    <a:lnTo>
                      <a:pt x="212" y="668"/>
                    </a:lnTo>
                    <a:lnTo>
                      <a:pt x="213" y="709"/>
                    </a:lnTo>
                    <a:lnTo>
                      <a:pt x="213" y="743"/>
                    </a:lnTo>
                    <a:lnTo>
                      <a:pt x="214" y="770"/>
                    </a:lnTo>
                    <a:lnTo>
                      <a:pt x="215" y="790"/>
                    </a:lnTo>
                    <a:lnTo>
                      <a:pt x="215" y="805"/>
                    </a:lnTo>
                    <a:lnTo>
                      <a:pt x="215" y="815"/>
                    </a:lnTo>
                    <a:lnTo>
                      <a:pt x="216" y="822"/>
                    </a:lnTo>
                    <a:lnTo>
                      <a:pt x="217" y="827"/>
                    </a:lnTo>
                    <a:lnTo>
                      <a:pt x="218" y="831"/>
                    </a:lnTo>
                    <a:lnTo>
                      <a:pt x="218" y="832"/>
                    </a:lnTo>
                    <a:lnTo>
                      <a:pt x="218" y="833"/>
                    </a:lnTo>
                    <a:lnTo>
                      <a:pt x="219" y="833"/>
                    </a:lnTo>
                    <a:lnTo>
                      <a:pt x="220" y="832"/>
                    </a:lnTo>
                    <a:lnTo>
                      <a:pt x="220" y="831"/>
                    </a:lnTo>
                    <a:lnTo>
                      <a:pt x="220" y="829"/>
                    </a:lnTo>
                    <a:lnTo>
                      <a:pt x="221" y="825"/>
                    </a:lnTo>
                    <a:lnTo>
                      <a:pt x="222" y="821"/>
                    </a:lnTo>
                    <a:lnTo>
                      <a:pt x="222" y="816"/>
                    </a:lnTo>
                    <a:lnTo>
                      <a:pt x="223" y="809"/>
                    </a:lnTo>
                    <a:lnTo>
                      <a:pt x="223" y="801"/>
                    </a:lnTo>
                    <a:lnTo>
                      <a:pt x="224" y="791"/>
                    </a:lnTo>
                    <a:lnTo>
                      <a:pt x="224" y="779"/>
                    </a:lnTo>
                    <a:lnTo>
                      <a:pt x="225" y="766"/>
                    </a:lnTo>
                    <a:lnTo>
                      <a:pt x="226" y="752"/>
                    </a:lnTo>
                    <a:lnTo>
                      <a:pt x="226" y="736"/>
                    </a:lnTo>
                    <a:lnTo>
                      <a:pt x="226" y="718"/>
                    </a:lnTo>
                    <a:lnTo>
                      <a:pt x="227" y="700"/>
                    </a:lnTo>
                    <a:lnTo>
                      <a:pt x="228" y="680"/>
                    </a:lnTo>
                    <a:lnTo>
                      <a:pt x="228" y="660"/>
                    </a:lnTo>
                    <a:lnTo>
                      <a:pt x="229" y="641"/>
                    </a:lnTo>
                    <a:lnTo>
                      <a:pt x="229" y="623"/>
                    </a:lnTo>
                    <a:lnTo>
                      <a:pt x="230" y="607"/>
                    </a:lnTo>
                    <a:lnTo>
                      <a:pt x="230" y="594"/>
                    </a:lnTo>
                    <a:lnTo>
                      <a:pt x="231" y="582"/>
                    </a:lnTo>
                    <a:lnTo>
                      <a:pt x="231" y="574"/>
                    </a:lnTo>
                    <a:lnTo>
                      <a:pt x="232" y="572"/>
                    </a:lnTo>
                    <a:lnTo>
                      <a:pt x="232" y="574"/>
                    </a:lnTo>
                    <a:lnTo>
                      <a:pt x="233" y="582"/>
                    </a:lnTo>
                    <a:lnTo>
                      <a:pt x="234" y="594"/>
                    </a:lnTo>
                    <a:lnTo>
                      <a:pt x="234" y="610"/>
                    </a:lnTo>
                    <a:lnTo>
                      <a:pt x="234" y="627"/>
                    </a:lnTo>
                    <a:lnTo>
                      <a:pt x="235" y="646"/>
                    </a:lnTo>
                    <a:lnTo>
                      <a:pt x="236" y="666"/>
                    </a:lnTo>
                    <a:lnTo>
                      <a:pt x="237" y="687"/>
                    </a:lnTo>
                    <a:lnTo>
                      <a:pt x="237" y="708"/>
                    </a:lnTo>
                    <a:lnTo>
                      <a:pt x="237" y="728"/>
                    </a:lnTo>
                    <a:lnTo>
                      <a:pt x="238" y="748"/>
                    </a:lnTo>
                    <a:lnTo>
                      <a:pt x="239" y="764"/>
                    </a:lnTo>
                    <a:lnTo>
                      <a:pt x="239" y="779"/>
                    </a:lnTo>
                    <a:lnTo>
                      <a:pt x="240" y="791"/>
                    </a:lnTo>
                    <a:lnTo>
                      <a:pt x="240" y="802"/>
                    </a:lnTo>
                    <a:lnTo>
                      <a:pt x="241" y="811"/>
                    </a:lnTo>
                    <a:lnTo>
                      <a:pt x="241" y="818"/>
                    </a:lnTo>
                    <a:lnTo>
                      <a:pt x="242" y="823"/>
                    </a:lnTo>
                    <a:lnTo>
                      <a:pt x="242" y="827"/>
                    </a:lnTo>
                    <a:lnTo>
                      <a:pt x="243" y="831"/>
                    </a:lnTo>
                    <a:lnTo>
                      <a:pt x="243" y="833"/>
                    </a:lnTo>
                    <a:lnTo>
                      <a:pt x="244" y="835"/>
                    </a:lnTo>
                    <a:lnTo>
                      <a:pt x="245" y="837"/>
                    </a:lnTo>
                    <a:lnTo>
                      <a:pt x="245" y="838"/>
                    </a:lnTo>
                    <a:lnTo>
                      <a:pt x="245" y="839"/>
                    </a:lnTo>
                    <a:lnTo>
                      <a:pt x="246" y="839"/>
                    </a:lnTo>
                    <a:lnTo>
                      <a:pt x="247" y="839"/>
                    </a:lnTo>
                    <a:lnTo>
                      <a:pt x="248" y="839"/>
                    </a:lnTo>
                    <a:lnTo>
                      <a:pt x="248" y="840"/>
                    </a:lnTo>
                    <a:lnTo>
                      <a:pt x="248" y="840"/>
                    </a:lnTo>
                    <a:lnTo>
                      <a:pt x="249" y="840"/>
                    </a:lnTo>
                    <a:lnTo>
                      <a:pt x="250" y="840"/>
                    </a:lnTo>
                    <a:lnTo>
                      <a:pt x="250" y="840"/>
                    </a:lnTo>
                    <a:lnTo>
                      <a:pt x="251" y="840"/>
                    </a:lnTo>
                    <a:lnTo>
                      <a:pt x="251" y="840"/>
                    </a:lnTo>
                    <a:lnTo>
                      <a:pt x="251" y="840"/>
                    </a:lnTo>
                    <a:lnTo>
                      <a:pt x="252" y="840"/>
                    </a:lnTo>
                    <a:lnTo>
                      <a:pt x="253" y="840"/>
                    </a:lnTo>
                    <a:lnTo>
                      <a:pt x="253" y="840"/>
                    </a:lnTo>
                    <a:lnTo>
                      <a:pt x="253" y="840"/>
                    </a:lnTo>
                    <a:lnTo>
                      <a:pt x="254" y="840"/>
                    </a:lnTo>
                    <a:lnTo>
                      <a:pt x="255" y="840"/>
                    </a:lnTo>
                    <a:lnTo>
                      <a:pt x="256" y="840"/>
                    </a:lnTo>
                    <a:lnTo>
                      <a:pt x="256" y="840"/>
                    </a:lnTo>
                    <a:lnTo>
                      <a:pt x="256" y="840"/>
                    </a:lnTo>
                    <a:lnTo>
                      <a:pt x="257" y="840"/>
                    </a:lnTo>
                    <a:lnTo>
                      <a:pt x="258" y="840"/>
                    </a:lnTo>
                    <a:lnTo>
                      <a:pt x="258" y="840"/>
                    </a:lnTo>
                    <a:lnTo>
                      <a:pt x="259" y="840"/>
                    </a:lnTo>
                    <a:lnTo>
                      <a:pt x="259" y="840"/>
                    </a:lnTo>
                    <a:lnTo>
                      <a:pt x="260" y="840"/>
                    </a:lnTo>
                    <a:lnTo>
                      <a:pt x="260" y="840"/>
                    </a:lnTo>
                    <a:lnTo>
                      <a:pt x="261" y="840"/>
                    </a:lnTo>
                    <a:lnTo>
                      <a:pt x="262" y="840"/>
                    </a:lnTo>
                    <a:lnTo>
                      <a:pt x="262" y="840"/>
                    </a:lnTo>
                    <a:lnTo>
                      <a:pt x="262" y="840"/>
                    </a:lnTo>
                    <a:lnTo>
                      <a:pt x="263" y="840"/>
                    </a:lnTo>
                    <a:lnTo>
                      <a:pt x="264" y="840"/>
                    </a:lnTo>
                    <a:lnTo>
                      <a:pt x="264" y="840"/>
                    </a:lnTo>
                    <a:lnTo>
                      <a:pt x="264" y="840"/>
                    </a:lnTo>
                    <a:lnTo>
                      <a:pt x="265" y="840"/>
                    </a:lnTo>
                    <a:lnTo>
                      <a:pt x="266" y="840"/>
                    </a:lnTo>
                    <a:lnTo>
                      <a:pt x="267" y="840"/>
                    </a:lnTo>
                    <a:lnTo>
                      <a:pt x="267" y="840"/>
                    </a:lnTo>
                    <a:lnTo>
                      <a:pt x="267" y="840"/>
                    </a:lnTo>
                    <a:lnTo>
                      <a:pt x="268" y="840"/>
                    </a:lnTo>
                    <a:lnTo>
                      <a:pt x="269" y="840"/>
                    </a:lnTo>
                    <a:lnTo>
                      <a:pt x="269" y="840"/>
                    </a:lnTo>
                    <a:lnTo>
                      <a:pt x="270" y="840"/>
                    </a:lnTo>
                    <a:lnTo>
                      <a:pt x="270" y="840"/>
                    </a:lnTo>
                    <a:lnTo>
                      <a:pt x="271" y="840"/>
                    </a:lnTo>
                    <a:lnTo>
                      <a:pt x="271" y="840"/>
                    </a:lnTo>
                    <a:lnTo>
                      <a:pt x="272" y="840"/>
                    </a:lnTo>
                    <a:lnTo>
                      <a:pt x="273" y="840"/>
                    </a:lnTo>
                  </a:path>
                </a:pathLst>
              </a:custGeom>
              <a:noFill/>
              <a:ln w="1270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909" name="Freeform 872"/>
              <p:cNvSpPr>
                <a:spLocks/>
              </p:cNvSpPr>
              <p:nvPr/>
            </p:nvSpPr>
            <p:spPr bwMode="auto">
              <a:xfrm>
                <a:off x="3683000" y="3294063"/>
                <a:ext cx="431800" cy="187325"/>
              </a:xfrm>
              <a:custGeom>
                <a:avLst/>
                <a:gdLst>
                  <a:gd name="T0" fmla="*/ 3 w 272"/>
                  <a:gd name="T1" fmla="*/ 118 h 118"/>
                  <a:gd name="T2" fmla="*/ 8 w 272"/>
                  <a:gd name="T3" fmla="*/ 118 h 118"/>
                  <a:gd name="T4" fmla="*/ 12 w 272"/>
                  <a:gd name="T5" fmla="*/ 118 h 118"/>
                  <a:gd name="T6" fmla="*/ 16 w 272"/>
                  <a:gd name="T7" fmla="*/ 118 h 118"/>
                  <a:gd name="T8" fmla="*/ 21 w 272"/>
                  <a:gd name="T9" fmla="*/ 118 h 118"/>
                  <a:gd name="T10" fmla="*/ 25 w 272"/>
                  <a:gd name="T11" fmla="*/ 118 h 118"/>
                  <a:gd name="T12" fmla="*/ 30 w 272"/>
                  <a:gd name="T13" fmla="*/ 118 h 118"/>
                  <a:gd name="T14" fmla="*/ 34 w 272"/>
                  <a:gd name="T15" fmla="*/ 118 h 118"/>
                  <a:gd name="T16" fmla="*/ 38 w 272"/>
                  <a:gd name="T17" fmla="*/ 118 h 118"/>
                  <a:gd name="T18" fmla="*/ 43 w 272"/>
                  <a:gd name="T19" fmla="*/ 118 h 118"/>
                  <a:gd name="T20" fmla="*/ 46 w 272"/>
                  <a:gd name="T21" fmla="*/ 118 h 118"/>
                  <a:gd name="T22" fmla="*/ 51 w 272"/>
                  <a:gd name="T23" fmla="*/ 118 h 118"/>
                  <a:gd name="T24" fmla="*/ 55 w 272"/>
                  <a:gd name="T25" fmla="*/ 118 h 118"/>
                  <a:gd name="T26" fmla="*/ 60 w 272"/>
                  <a:gd name="T27" fmla="*/ 118 h 118"/>
                  <a:gd name="T28" fmla="*/ 64 w 272"/>
                  <a:gd name="T29" fmla="*/ 118 h 118"/>
                  <a:gd name="T30" fmla="*/ 68 w 272"/>
                  <a:gd name="T31" fmla="*/ 118 h 118"/>
                  <a:gd name="T32" fmla="*/ 73 w 272"/>
                  <a:gd name="T33" fmla="*/ 118 h 118"/>
                  <a:gd name="T34" fmla="*/ 77 w 272"/>
                  <a:gd name="T35" fmla="*/ 118 h 118"/>
                  <a:gd name="T36" fmla="*/ 82 w 272"/>
                  <a:gd name="T37" fmla="*/ 118 h 118"/>
                  <a:gd name="T38" fmla="*/ 86 w 272"/>
                  <a:gd name="T39" fmla="*/ 118 h 118"/>
                  <a:gd name="T40" fmla="*/ 90 w 272"/>
                  <a:gd name="T41" fmla="*/ 118 h 118"/>
                  <a:gd name="T42" fmla="*/ 95 w 272"/>
                  <a:gd name="T43" fmla="*/ 118 h 118"/>
                  <a:gd name="T44" fmla="*/ 99 w 272"/>
                  <a:gd name="T45" fmla="*/ 118 h 118"/>
                  <a:gd name="T46" fmla="*/ 104 w 272"/>
                  <a:gd name="T47" fmla="*/ 118 h 118"/>
                  <a:gd name="T48" fmla="*/ 108 w 272"/>
                  <a:gd name="T49" fmla="*/ 118 h 118"/>
                  <a:gd name="T50" fmla="*/ 112 w 272"/>
                  <a:gd name="T51" fmla="*/ 117 h 118"/>
                  <a:gd name="T52" fmla="*/ 117 w 272"/>
                  <a:gd name="T53" fmla="*/ 99 h 118"/>
                  <a:gd name="T54" fmla="*/ 121 w 272"/>
                  <a:gd name="T55" fmla="*/ 43 h 118"/>
                  <a:gd name="T56" fmla="*/ 126 w 272"/>
                  <a:gd name="T57" fmla="*/ 0 h 118"/>
                  <a:gd name="T58" fmla="*/ 130 w 272"/>
                  <a:gd name="T59" fmla="*/ 38 h 118"/>
                  <a:gd name="T60" fmla="*/ 134 w 272"/>
                  <a:gd name="T61" fmla="*/ 97 h 118"/>
                  <a:gd name="T62" fmla="*/ 138 w 272"/>
                  <a:gd name="T63" fmla="*/ 116 h 118"/>
                  <a:gd name="T64" fmla="*/ 142 w 272"/>
                  <a:gd name="T65" fmla="*/ 117 h 118"/>
                  <a:gd name="T66" fmla="*/ 147 w 272"/>
                  <a:gd name="T67" fmla="*/ 118 h 118"/>
                  <a:gd name="T68" fmla="*/ 151 w 272"/>
                  <a:gd name="T69" fmla="*/ 118 h 118"/>
                  <a:gd name="T70" fmla="*/ 156 w 272"/>
                  <a:gd name="T71" fmla="*/ 118 h 118"/>
                  <a:gd name="T72" fmla="*/ 160 w 272"/>
                  <a:gd name="T73" fmla="*/ 118 h 118"/>
                  <a:gd name="T74" fmla="*/ 164 w 272"/>
                  <a:gd name="T75" fmla="*/ 118 h 118"/>
                  <a:gd name="T76" fmla="*/ 169 w 272"/>
                  <a:gd name="T77" fmla="*/ 118 h 118"/>
                  <a:gd name="T78" fmla="*/ 173 w 272"/>
                  <a:gd name="T79" fmla="*/ 117 h 118"/>
                  <a:gd name="T80" fmla="*/ 178 w 272"/>
                  <a:gd name="T81" fmla="*/ 118 h 118"/>
                  <a:gd name="T82" fmla="*/ 182 w 272"/>
                  <a:gd name="T83" fmla="*/ 118 h 118"/>
                  <a:gd name="T84" fmla="*/ 186 w 272"/>
                  <a:gd name="T85" fmla="*/ 118 h 118"/>
                  <a:gd name="T86" fmla="*/ 191 w 272"/>
                  <a:gd name="T87" fmla="*/ 118 h 118"/>
                  <a:gd name="T88" fmla="*/ 195 w 272"/>
                  <a:gd name="T89" fmla="*/ 118 h 118"/>
                  <a:gd name="T90" fmla="*/ 200 w 272"/>
                  <a:gd name="T91" fmla="*/ 118 h 118"/>
                  <a:gd name="T92" fmla="*/ 204 w 272"/>
                  <a:gd name="T93" fmla="*/ 118 h 118"/>
                  <a:gd name="T94" fmla="*/ 208 w 272"/>
                  <a:gd name="T95" fmla="*/ 118 h 118"/>
                  <a:gd name="T96" fmla="*/ 213 w 272"/>
                  <a:gd name="T97" fmla="*/ 118 h 118"/>
                  <a:gd name="T98" fmla="*/ 217 w 272"/>
                  <a:gd name="T99" fmla="*/ 118 h 118"/>
                  <a:gd name="T100" fmla="*/ 222 w 272"/>
                  <a:gd name="T101" fmla="*/ 118 h 118"/>
                  <a:gd name="T102" fmla="*/ 226 w 272"/>
                  <a:gd name="T103" fmla="*/ 118 h 118"/>
                  <a:gd name="T104" fmla="*/ 230 w 272"/>
                  <a:gd name="T105" fmla="*/ 118 h 118"/>
                  <a:gd name="T106" fmla="*/ 234 w 272"/>
                  <a:gd name="T107" fmla="*/ 118 h 118"/>
                  <a:gd name="T108" fmla="*/ 239 w 272"/>
                  <a:gd name="T109" fmla="*/ 117 h 118"/>
                  <a:gd name="T110" fmla="*/ 243 w 272"/>
                  <a:gd name="T111" fmla="*/ 117 h 118"/>
                  <a:gd name="T112" fmla="*/ 247 w 272"/>
                  <a:gd name="T113" fmla="*/ 117 h 118"/>
                  <a:gd name="T114" fmla="*/ 252 w 272"/>
                  <a:gd name="T115" fmla="*/ 117 h 118"/>
                  <a:gd name="T116" fmla="*/ 256 w 272"/>
                  <a:gd name="T117" fmla="*/ 118 h 118"/>
                  <a:gd name="T118" fmla="*/ 261 w 272"/>
                  <a:gd name="T119" fmla="*/ 118 h 118"/>
                  <a:gd name="T120" fmla="*/ 265 w 272"/>
                  <a:gd name="T121" fmla="*/ 117 h 118"/>
                  <a:gd name="T122" fmla="*/ 269 w 272"/>
                  <a:gd name="T123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2" h="118">
                    <a:moveTo>
                      <a:pt x="0" y="118"/>
                    </a:moveTo>
                    <a:lnTo>
                      <a:pt x="0" y="118"/>
                    </a:lnTo>
                    <a:lnTo>
                      <a:pt x="0" y="118"/>
                    </a:lnTo>
                    <a:lnTo>
                      <a:pt x="1" y="118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3" y="118"/>
                    </a:lnTo>
                    <a:lnTo>
                      <a:pt x="4" y="118"/>
                    </a:lnTo>
                    <a:lnTo>
                      <a:pt x="4" y="118"/>
                    </a:lnTo>
                    <a:lnTo>
                      <a:pt x="5" y="118"/>
                    </a:lnTo>
                    <a:lnTo>
                      <a:pt x="5" y="118"/>
                    </a:lnTo>
                    <a:lnTo>
                      <a:pt x="6" y="118"/>
                    </a:lnTo>
                    <a:lnTo>
                      <a:pt x="6" y="118"/>
                    </a:lnTo>
                    <a:lnTo>
                      <a:pt x="7" y="118"/>
                    </a:lnTo>
                    <a:lnTo>
                      <a:pt x="8" y="118"/>
                    </a:lnTo>
                    <a:lnTo>
                      <a:pt x="8" y="118"/>
                    </a:lnTo>
                    <a:lnTo>
                      <a:pt x="8" y="118"/>
                    </a:lnTo>
                    <a:lnTo>
                      <a:pt x="9" y="118"/>
                    </a:lnTo>
                    <a:lnTo>
                      <a:pt x="10" y="118"/>
                    </a:lnTo>
                    <a:lnTo>
                      <a:pt x="11" y="118"/>
                    </a:lnTo>
                    <a:lnTo>
                      <a:pt x="11" y="118"/>
                    </a:lnTo>
                    <a:lnTo>
                      <a:pt x="11" y="118"/>
                    </a:lnTo>
                    <a:lnTo>
                      <a:pt x="12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4" y="118"/>
                    </a:lnTo>
                    <a:lnTo>
                      <a:pt x="15" y="118"/>
                    </a:lnTo>
                    <a:lnTo>
                      <a:pt x="15" y="118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7" y="118"/>
                    </a:lnTo>
                    <a:lnTo>
                      <a:pt x="17" y="118"/>
                    </a:lnTo>
                    <a:lnTo>
                      <a:pt x="18" y="118"/>
                    </a:lnTo>
                    <a:lnTo>
                      <a:pt x="19" y="118"/>
                    </a:lnTo>
                    <a:lnTo>
                      <a:pt x="19" y="118"/>
                    </a:lnTo>
                    <a:lnTo>
                      <a:pt x="19" y="118"/>
                    </a:lnTo>
                    <a:lnTo>
                      <a:pt x="20" y="118"/>
                    </a:lnTo>
                    <a:lnTo>
                      <a:pt x="21" y="118"/>
                    </a:lnTo>
                    <a:lnTo>
                      <a:pt x="22" y="118"/>
                    </a:lnTo>
                    <a:lnTo>
                      <a:pt x="22" y="118"/>
                    </a:lnTo>
                    <a:lnTo>
                      <a:pt x="22" y="118"/>
                    </a:lnTo>
                    <a:lnTo>
                      <a:pt x="23" y="118"/>
                    </a:lnTo>
                    <a:lnTo>
                      <a:pt x="24" y="118"/>
                    </a:lnTo>
                    <a:lnTo>
                      <a:pt x="24" y="118"/>
                    </a:lnTo>
                    <a:lnTo>
                      <a:pt x="24" y="118"/>
                    </a:lnTo>
                    <a:lnTo>
                      <a:pt x="25" y="118"/>
                    </a:lnTo>
                    <a:lnTo>
                      <a:pt x="25" y="118"/>
                    </a:lnTo>
                    <a:lnTo>
                      <a:pt x="26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8" y="118"/>
                    </a:lnTo>
                    <a:lnTo>
                      <a:pt x="29" y="118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31" y="118"/>
                    </a:lnTo>
                    <a:lnTo>
                      <a:pt x="32" y="118"/>
                    </a:lnTo>
                    <a:lnTo>
                      <a:pt x="32" y="118"/>
                    </a:lnTo>
                    <a:lnTo>
                      <a:pt x="33" y="118"/>
                    </a:lnTo>
                    <a:lnTo>
                      <a:pt x="33" y="118"/>
                    </a:lnTo>
                    <a:lnTo>
                      <a:pt x="34" y="118"/>
                    </a:lnTo>
                    <a:lnTo>
                      <a:pt x="34" y="118"/>
                    </a:lnTo>
                    <a:lnTo>
                      <a:pt x="35" y="118"/>
                    </a:lnTo>
                    <a:lnTo>
                      <a:pt x="35" y="118"/>
                    </a:lnTo>
                    <a:lnTo>
                      <a:pt x="36" y="118"/>
                    </a:lnTo>
                    <a:lnTo>
                      <a:pt x="36" y="118"/>
                    </a:lnTo>
                    <a:lnTo>
                      <a:pt x="37" y="118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39" y="118"/>
                    </a:lnTo>
                    <a:lnTo>
                      <a:pt x="40" y="118"/>
                    </a:lnTo>
                    <a:lnTo>
                      <a:pt x="41" y="118"/>
                    </a:lnTo>
                    <a:lnTo>
                      <a:pt x="41" y="118"/>
                    </a:lnTo>
                    <a:lnTo>
                      <a:pt x="41" y="118"/>
                    </a:lnTo>
                    <a:lnTo>
                      <a:pt x="42" y="118"/>
                    </a:lnTo>
                    <a:lnTo>
                      <a:pt x="43" y="118"/>
                    </a:lnTo>
                    <a:lnTo>
                      <a:pt x="43" y="118"/>
                    </a:lnTo>
                    <a:lnTo>
                      <a:pt x="44" y="118"/>
                    </a:lnTo>
                    <a:lnTo>
                      <a:pt x="44" y="118"/>
                    </a:lnTo>
                    <a:lnTo>
                      <a:pt x="45" y="118"/>
                    </a:lnTo>
                    <a:lnTo>
                      <a:pt x="45" y="118"/>
                    </a:lnTo>
                    <a:lnTo>
                      <a:pt x="46" y="118"/>
                    </a:lnTo>
                    <a:lnTo>
                      <a:pt x="46" y="118"/>
                    </a:lnTo>
                    <a:lnTo>
                      <a:pt x="46" y="118"/>
                    </a:lnTo>
                    <a:lnTo>
                      <a:pt x="47" y="118"/>
                    </a:lnTo>
                    <a:lnTo>
                      <a:pt x="48" y="118"/>
                    </a:lnTo>
                    <a:lnTo>
                      <a:pt x="49" y="118"/>
                    </a:lnTo>
                    <a:lnTo>
                      <a:pt x="49" y="118"/>
                    </a:lnTo>
                    <a:lnTo>
                      <a:pt x="49" y="118"/>
                    </a:lnTo>
                    <a:lnTo>
                      <a:pt x="50" y="118"/>
                    </a:lnTo>
                    <a:lnTo>
                      <a:pt x="51" y="118"/>
                    </a:lnTo>
                    <a:lnTo>
                      <a:pt x="51" y="118"/>
                    </a:lnTo>
                    <a:lnTo>
                      <a:pt x="52" y="118"/>
                    </a:lnTo>
                    <a:lnTo>
                      <a:pt x="52" y="118"/>
                    </a:lnTo>
                    <a:lnTo>
                      <a:pt x="53" y="118"/>
                    </a:lnTo>
                    <a:lnTo>
                      <a:pt x="53" y="118"/>
                    </a:lnTo>
                    <a:lnTo>
                      <a:pt x="54" y="118"/>
                    </a:lnTo>
                    <a:lnTo>
                      <a:pt x="54" y="118"/>
                    </a:lnTo>
                    <a:lnTo>
                      <a:pt x="55" y="118"/>
                    </a:lnTo>
                    <a:lnTo>
                      <a:pt x="55" y="118"/>
                    </a:lnTo>
                    <a:lnTo>
                      <a:pt x="56" y="118"/>
                    </a:lnTo>
                    <a:lnTo>
                      <a:pt x="57" y="118"/>
                    </a:lnTo>
                    <a:lnTo>
                      <a:pt x="57" y="118"/>
                    </a:lnTo>
                    <a:lnTo>
                      <a:pt x="57" y="118"/>
                    </a:lnTo>
                    <a:lnTo>
                      <a:pt x="58" y="118"/>
                    </a:lnTo>
                    <a:lnTo>
                      <a:pt x="59" y="118"/>
                    </a:lnTo>
                    <a:lnTo>
                      <a:pt x="60" y="118"/>
                    </a:lnTo>
                    <a:lnTo>
                      <a:pt x="60" y="118"/>
                    </a:lnTo>
                    <a:lnTo>
                      <a:pt x="60" y="118"/>
                    </a:lnTo>
                    <a:lnTo>
                      <a:pt x="61" y="118"/>
                    </a:lnTo>
                    <a:lnTo>
                      <a:pt x="62" y="118"/>
                    </a:lnTo>
                    <a:lnTo>
                      <a:pt x="62" y="118"/>
                    </a:lnTo>
                    <a:lnTo>
                      <a:pt x="63" y="118"/>
                    </a:lnTo>
                    <a:lnTo>
                      <a:pt x="63" y="118"/>
                    </a:lnTo>
                    <a:lnTo>
                      <a:pt x="64" y="118"/>
                    </a:lnTo>
                    <a:lnTo>
                      <a:pt x="64" y="118"/>
                    </a:lnTo>
                    <a:lnTo>
                      <a:pt x="65" y="118"/>
                    </a:lnTo>
                    <a:lnTo>
                      <a:pt x="65" y="118"/>
                    </a:lnTo>
                    <a:lnTo>
                      <a:pt x="66" y="118"/>
                    </a:lnTo>
                    <a:lnTo>
                      <a:pt x="66" y="118"/>
                    </a:lnTo>
                    <a:lnTo>
                      <a:pt x="67" y="118"/>
                    </a:lnTo>
                    <a:lnTo>
                      <a:pt x="68" y="118"/>
                    </a:lnTo>
                    <a:lnTo>
                      <a:pt x="68" y="118"/>
                    </a:lnTo>
                    <a:lnTo>
                      <a:pt x="68" y="118"/>
                    </a:lnTo>
                    <a:lnTo>
                      <a:pt x="69" y="118"/>
                    </a:lnTo>
                    <a:lnTo>
                      <a:pt x="70" y="118"/>
                    </a:lnTo>
                    <a:lnTo>
                      <a:pt x="70" y="118"/>
                    </a:lnTo>
                    <a:lnTo>
                      <a:pt x="71" y="118"/>
                    </a:lnTo>
                    <a:lnTo>
                      <a:pt x="71" y="118"/>
                    </a:lnTo>
                    <a:lnTo>
                      <a:pt x="72" y="118"/>
                    </a:lnTo>
                    <a:lnTo>
                      <a:pt x="72" y="118"/>
                    </a:lnTo>
                    <a:lnTo>
                      <a:pt x="73" y="118"/>
                    </a:lnTo>
                    <a:lnTo>
                      <a:pt x="74" y="118"/>
                    </a:lnTo>
                    <a:lnTo>
                      <a:pt x="74" y="118"/>
                    </a:lnTo>
                    <a:lnTo>
                      <a:pt x="74" y="118"/>
                    </a:lnTo>
                    <a:lnTo>
                      <a:pt x="75" y="118"/>
                    </a:lnTo>
                    <a:lnTo>
                      <a:pt x="76" y="118"/>
                    </a:lnTo>
                    <a:lnTo>
                      <a:pt x="76" y="118"/>
                    </a:lnTo>
                    <a:lnTo>
                      <a:pt x="76" y="118"/>
                    </a:lnTo>
                    <a:lnTo>
                      <a:pt x="77" y="118"/>
                    </a:lnTo>
                    <a:lnTo>
                      <a:pt x="78" y="118"/>
                    </a:lnTo>
                    <a:lnTo>
                      <a:pt x="79" y="118"/>
                    </a:lnTo>
                    <a:lnTo>
                      <a:pt x="79" y="118"/>
                    </a:lnTo>
                    <a:lnTo>
                      <a:pt x="79" y="118"/>
                    </a:lnTo>
                    <a:lnTo>
                      <a:pt x="80" y="118"/>
                    </a:lnTo>
                    <a:lnTo>
                      <a:pt x="81" y="118"/>
                    </a:lnTo>
                    <a:lnTo>
                      <a:pt x="81" y="118"/>
                    </a:lnTo>
                    <a:lnTo>
                      <a:pt x="82" y="118"/>
                    </a:lnTo>
                    <a:lnTo>
                      <a:pt x="82" y="118"/>
                    </a:lnTo>
                    <a:lnTo>
                      <a:pt x="83" y="118"/>
                    </a:lnTo>
                    <a:lnTo>
                      <a:pt x="83" y="118"/>
                    </a:lnTo>
                    <a:lnTo>
                      <a:pt x="84" y="118"/>
                    </a:lnTo>
                    <a:lnTo>
                      <a:pt x="85" y="118"/>
                    </a:lnTo>
                    <a:lnTo>
                      <a:pt x="85" y="118"/>
                    </a:lnTo>
                    <a:lnTo>
                      <a:pt x="85" y="118"/>
                    </a:lnTo>
                    <a:lnTo>
                      <a:pt x="86" y="118"/>
                    </a:lnTo>
                    <a:lnTo>
                      <a:pt x="87" y="118"/>
                    </a:lnTo>
                    <a:lnTo>
                      <a:pt x="87" y="118"/>
                    </a:lnTo>
                    <a:lnTo>
                      <a:pt x="87" y="118"/>
                    </a:lnTo>
                    <a:lnTo>
                      <a:pt x="88" y="118"/>
                    </a:lnTo>
                    <a:lnTo>
                      <a:pt x="89" y="118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1" y="118"/>
                    </a:lnTo>
                    <a:lnTo>
                      <a:pt x="92" y="118"/>
                    </a:lnTo>
                    <a:lnTo>
                      <a:pt x="92" y="118"/>
                    </a:lnTo>
                    <a:lnTo>
                      <a:pt x="93" y="118"/>
                    </a:lnTo>
                    <a:lnTo>
                      <a:pt x="93" y="118"/>
                    </a:lnTo>
                    <a:lnTo>
                      <a:pt x="93" y="118"/>
                    </a:lnTo>
                    <a:lnTo>
                      <a:pt x="94" y="118"/>
                    </a:lnTo>
                    <a:lnTo>
                      <a:pt x="95" y="118"/>
                    </a:lnTo>
                    <a:lnTo>
                      <a:pt x="96" y="118"/>
                    </a:lnTo>
                    <a:lnTo>
                      <a:pt x="96" y="118"/>
                    </a:lnTo>
                    <a:lnTo>
                      <a:pt x="96" y="118"/>
                    </a:lnTo>
                    <a:lnTo>
                      <a:pt x="97" y="118"/>
                    </a:lnTo>
                    <a:lnTo>
                      <a:pt x="98" y="118"/>
                    </a:lnTo>
                    <a:lnTo>
                      <a:pt x="98" y="118"/>
                    </a:lnTo>
                    <a:lnTo>
                      <a:pt x="98" y="118"/>
                    </a:lnTo>
                    <a:lnTo>
                      <a:pt x="99" y="118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101" y="118"/>
                    </a:lnTo>
                    <a:lnTo>
                      <a:pt x="101" y="11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3" y="118"/>
                    </a:lnTo>
                    <a:lnTo>
                      <a:pt x="104" y="118"/>
                    </a:lnTo>
                    <a:lnTo>
                      <a:pt x="104" y="118"/>
                    </a:lnTo>
                    <a:lnTo>
                      <a:pt x="104" y="118"/>
                    </a:lnTo>
                    <a:lnTo>
                      <a:pt x="105" y="118"/>
                    </a:lnTo>
                    <a:lnTo>
                      <a:pt x="106" y="118"/>
                    </a:lnTo>
                    <a:lnTo>
                      <a:pt x="107" y="118"/>
                    </a:lnTo>
                    <a:lnTo>
                      <a:pt x="107" y="118"/>
                    </a:lnTo>
                    <a:lnTo>
                      <a:pt x="107" y="118"/>
                    </a:lnTo>
                    <a:lnTo>
                      <a:pt x="108" y="118"/>
                    </a:lnTo>
                    <a:lnTo>
                      <a:pt x="109" y="118"/>
                    </a:lnTo>
                    <a:lnTo>
                      <a:pt x="109" y="118"/>
                    </a:lnTo>
                    <a:lnTo>
                      <a:pt x="109" y="118"/>
                    </a:lnTo>
                    <a:lnTo>
                      <a:pt x="110" y="117"/>
                    </a:lnTo>
                    <a:lnTo>
                      <a:pt x="111" y="117"/>
                    </a:lnTo>
                    <a:lnTo>
                      <a:pt x="111" y="117"/>
                    </a:lnTo>
                    <a:lnTo>
                      <a:pt x="112" y="117"/>
                    </a:lnTo>
                    <a:lnTo>
                      <a:pt x="112" y="117"/>
                    </a:lnTo>
                    <a:lnTo>
                      <a:pt x="113" y="116"/>
                    </a:lnTo>
                    <a:lnTo>
                      <a:pt x="113" y="115"/>
                    </a:lnTo>
                    <a:lnTo>
                      <a:pt x="114" y="113"/>
                    </a:lnTo>
                    <a:lnTo>
                      <a:pt x="115" y="111"/>
                    </a:lnTo>
                    <a:lnTo>
                      <a:pt x="115" y="110"/>
                    </a:lnTo>
                    <a:lnTo>
                      <a:pt x="115" y="107"/>
                    </a:lnTo>
                    <a:lnTo>
                      <a:pt x="116" y="103"/>
                    </a:lnTo>
                    <a:lnTo>
                      <a:pt x="117" y="99"/>
                    </a:lnTo>
                    <a:lnTo>
                      <a:pt x="117" y="95"/>
                    </a:lnTo>
                    <a:lnTo>
                      <a:pt x="118" y="89"/>
                    </a:lnTo>
                    <a:lnTo>
                      <a:pt x="118" y="83"/>
                    </a:lnTo>
                    <a:lnTo>
                      <a:pt x="119" y="75"/>
                    </a:lnTo>
                    <a:lnTo>
                      <a:pt x="119" y="67"/>
                    </a:lnTo>
                    <a:lnTo>
                      <a:pt x="120" y="59"/>
                    </a:lnTo>
                    <a:lnTo>
                      <a:pt x="120" y="51"/>
                    </a:lnTo>
                    <a:lnTo>
                      <a:pt x="121" y="43"/>
                    </a:lnTo>
                    <a:lnTo>
                      <a:pt x="121" y="35"/>
                    </a:lnTo>
                    <a:lnTo>
                      <a:pt x="122" y="28"/>
                    </a:lnTo>
                    <a:lnTo>
                      <a:pt x="123" y="20"/>
                    </a:lnTo>
                    <a:lnTo>
                      <a:pt x="123" y="12"/>
                    </a:lnTo>
                    <a:lnTo>
                      <a:pt x="123" y="6"/>
                    </a:lnTo>
                    <a:lnTo>
                      <a:pt x="124" y="2"/>
                    </a:lnTo>
                    <a:lnTo>
                      <a:pt x="125" y="1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1"/>
                    </a:lnTo>
                    <a:lnTo>
                      <a:pt x="127" y="5"/>
                    </a:lnTo>
                    <a:lnTo>
                      <a:pt x="128" y="9"/>
                    </a:lnTo>
                    <a:lnTo>
                      <a:pt x="128" y="15"/>
                    </a:lnTo>
                    <a:lnTo>
                      <a:pt x="129" y="22"/>
                    </a:lnTo>
                    <a:lnTo>
                      <a:pt x="129" y="30"/>
                    </a:lnTo>
                    <a:lnTo>
                      <a:pt x="130" y="38"/>
                    </a:lnTo>
                    <a:lnTo>
                      <a:pt x="130" y="48"/>
                    </a:lnTo>
                    <a:lnTo>
                      <a:pt x="131" y="57"/>
                    </a:lnTo>
                    <a:lnTo>
                      <a:pt x="131" y="66"/>
                    </a:lnTo>
                    <a:lnTo>
                      <a:pt x="132" y="74"/>
                    </a:lnTo>
                    <a:lnTo>
                      <a:pt x="132" y="81"/>
                    </a:lnTo>
                    <a:lnTo>
                      <a:pt x="133" y="87"/>
                    </a:lnTo>
                    <a:lnTo>
                      <a:pt x="134" y="92"/>
                    </a:lnTo>
                    <a:lnTo>
                      <a:pt x="134" y="97"/>
                    </a:lnTo>
                    <a:lnTo>
                      <a:pt x="134" y="102"/>
                    </a:lnTo>
                    <a:lnTo>
                      <a:pt x="135" y="105"/>
                    </a:lnTo>
                    <a:lnTo>
                      <a:pt x="136" y="108"/>
                    </a:lnTo>
                    <a:lnTo>
                      <a:pt x="137" y="110"/>
                    </a:lnTo>
                    <a:lnTo>
                      <a:pt x="137" y="112"/>
                    </a:lnTo>
                    <a:lnTo>
                      <a:pt x="137" y="114"/>
                    </a:lnTo>
                    <a:lnTo>
                      <a:pt x="138" y="115"/>
                    </a:lnTo>
                    <a:lnTo>
                      <a:pt x="138" y="116"/>
                    </a:lnTo>
                    <a:lnTo>
                      <a:pt x="139" y="117"/>
                    </a:lnTo>
                    <a:lnTo>
                      <a:pt x="140" y="117"/>
                    </a:lnTo>
                    <a:lnTo>
                      <a:pt x="140" y="117"/>
                    </a:lnTo>
                    <a:lnTo>
                      <a:pt x="140" y="117"/>
                    </a:lnTo>
                    <a:lnTo>
                      <a:pt x="141" y="117"/>
                    </a:lnTo>
                    <a:lnTo>
                      <a:pt x="142" y="117"/>
                    </a:lnTo>
                    <a:lnTo>
                      <a:pt x="142" y="117"/>
                    </a:lnTo>
                    <a:lnTo>
                      <a:pt x="142" y="117"/>
                    </a:lnTo>
                    <a:lnTo>
                      <a:pt x="143" y="118"/>
                    </a:lnTo>
                    <a:lnTo>
                      <a:pt x="144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6" y="118"/>
                    </a:lnTo>
                    <a:lnTo>
                      <a:pt x="147" y="118"/>
                    </a:lnTo>
                    <a:lnTo>
                      <a:pt x="147" y="118"/>
                    </a:lnTo>
                    <a:lnTo>
                      <a:pt x="148" y="118"/>
                    </a:lnTo>
                    <a:lnTo>
                      <a:pt x="148" y="118"/>
                    </a:lnTo>
                    <a:lnTo>
                      <a:pt x="149" y="118"/>
                    </a:lnTo>
                    <a:lnTo>
                      <a:pt x="149" y="118"/>
                    </a:lnTo>
                    <a:lnTo>
                      <a:pt x="150" y="118"/>
                    </a:lnTo>
                    <a:lnTo>
                      <a:pt x="151" y="118"/>
                    </a:lnTo>
                    <a:lnTo>
                      <a:pt x="151" y="118"/>
                    </a:lnTo>
                    <a:lnTo>
                      <a:pt x="151" y="118"/>
                    </a:lnTo>
                    <a:lnTo>
                      <a:pt x="152" y="118"/>
                    </a:lnTo>
                    <a:lnTo>
                      <a:pt x="153" y="118"/>
                    </a:lnTo>
                    <a:lnTo>
                      <a:pt x="153" y="118"/>
                    </a:lnTo>
                    <a:lnTo>
                      <a:pt x="153" y="118"/>
                    </a:lnTo>
                    <a:lnTo>
                      <a:pt x="154" y="118"/>
                    </a:lnTo>
                    <a:lnTo>
                      <a:pt x="155" y="118"/>
                    </a:lnTo>
                    <a:lnTo>
                      <a:pt x="156" y="118"/>
                    </a:lnTo>
                    <a:lnTo>
                      <a:pt x="156" y="118"/>
                    </a:lnTo>
                    <a:lnTo>
                      <a:pt x="156" y="118"/>
                    </a:lnTo>
                    <a:lnTo>
                      <a:pt x="157" y="118"/>
                    </a:lnTo>
                    <a:lnTo>
                      <a:pt x="158" y="118"/>
                    </a:lnTo>
                    <a:lnTo>
                      <a:pt x="158" y="118"/>
                    </a:lnTo>
                    <a:lnTo>
                      <a:pt x="159" y="118"/>
                    </a:lnTo>
                    <a:lnTo>
                      <a:pt x="159" y="118"/>
                    </a:lnTo>
                    <a:lnTo>
                      <a:pt x="160" y="118"/>
                    </a:lnTo>
                    <a:lnTo>
                      <a:pt x="160" y="118"/>
                    </a:lnTo>
                    <a:lnTo>
                      <a:pt x="161" y="118"/>
                    </a:lnTo>
                    <a:lnTo>
                      <a:pt x="162" y="118"/>
                    </a:lnTo>
                    <a:lnTo>
                      <a:pt x="162" y="118"/>
                    </a:lnTo>
                    <a:lnTo>
                      <a:pt x="162" y="118"/>
                    </a:lnTo>
                    <a:lnTo>
                      <a:pt x="163" y="118"/>
                    </a:lnTo>
                    <a:lnTo>
                      <a:pt x="164" y="118"/>
                    </a:lnTo>
                    <a:lnTo>
                      <a:pt x="164" y="118"/>
                    </a:lnTo>
                    <a:lnTo>
                      <a:pt x="164" y="118"/>
                    </a:lnTo>
                    <a:lnTo>
                      <a:pt x="165" y="118"/>
                    </a:lnTo>
                    <a:lnTo>
                      <a:pt x="166" y="118"/>
                    </a:lnTo>
                    <a:lnTo>
                      <a:pt x="166" y="118"/>
                    </a:lnTo>
                    <a:lnTo>
                      <a:pt x="167" y="118"/>
                    </a:lnTo>
                    <a:lnTo>
                      <a:pt x="167" y="118"/>
                    </a:lnTo>
                    <a:lnTo>
                      <a:pt x="168" y="118"/>
                    </a:lnTo>
                    <a:lnTo>
                      <a:pt x="168" y="118"/>
                    </a:lnTo>
                    <a:lnTo>
                      <a:pt x="169" y="118"/>
                    </a:lnTo>
                    <a:lnTo>
                      <a:pt x="170" y="118"/>
                    </a:lnTo>
                    <a:lnTo>
                      <a:pt x="170" y="118"/>
                    </a:lnTo>
                    <a:lnTo>
                      <a:pt x="170" y="117"/>
                    </a:lnTo>
                    <a:lnTo>
                      <a:pt x="171" y="117"/>
                    </a:lnTo>
                    <a:lnTo>
                      <a:pt x="172" y="117"/>
                    </a:lnTo>
                    <a:lnTo>
                      <a:pt x="173" y="117"/>
                    </a:lnTo>
                    <a:lnTo>
                      <a:pt x="173" y="117"/>
                    </a:lnTo>
                    <a:lnTo>
                      <a:pt x="173" y="117"/>
                    </a:lnTo>
                    <a:lnTo>
                      <a:pt x="174" y="117"/>
                    </a:lnTo>
                    <a:lnTo>
                      <a:pt x="175" y="117"/>
                    </a:lnTo>
                    <a:lnTo>
                      <a:pt x="175" y="117"/>
                    </a:lnTo>
                    <a:lnTo>
                      <a:pt x="175" y="117"/>
                    </a:lnTo>
                    <a:lnTo>
                      <a:pt x="176" y="117"/>
                    </a:lnTo>
                    <a:lnTo>
                      <a:pt x="177" y="117"/>
                    </a:lnTo>
                    <a:lnTo>
                      <a:pt x="177" y="118"/>
                    </a:lnTo>
                    <a:lnTo>
                      <a:pt x="178" y="118"/>
                    </a:lnTo>
                    <a:lnTo>
                      <a:pt x="178" y="118"/>
                    </a:lnTo>
                    <a:lnTo>
                      <a:pt x="179" y="118"/>
                    </a:lnTo>
                    <a:lnTo>
                      <a:pt x="179" y="118"/>
                    </a:lnTo>
                    <a:lnTo>
                      <a:pt x="180" y="118"/>
                    </a:lnTo>
                    <a:lnTo>
                      <a:pt x="181" y="118"/>
                    </a:lnTo>
                    <a:lnTo>
                      <a:pt x="181" y="118"/>
                    </a:lnTo>
                    <a:lnTo>
                      <a:pt x="181" y="118"/>
                    </a:lnTo>
                    <a:lnTo>
                      <a:pt x="182" y="118"/>
                    </a:lnTo>
                    <a:lnTo>
                      <a:pt x="183" y="118"/>
                    </a:lnTo>
                    <a:lnTo>
                      <a:pt x="184" y="118"/>
                    </a:lnTo>
                    <a:lnTo>
                      <a:pt x="184" y="118"/>
                    </a:lnTo>
                    <a:lnTo>
                      <a:pt x="184" y="118"/>
                    </a:lnTo>
                    <a:lnTo>
                      <a:pt x="185" y="118"/>
                    </a:lnTo>
                    <a:lnTo>
                      <a:pt x="185" y="118"/>
                    </a:lnTo>
                    <a:lnTo>
                      <a:pt x="186" y="118"/>
                    </a:lnTo>
                    <a:lnTo>
                      <a:pt x="186" y="118"/>
                    </a:lnTo>
                    <a:lnTo>
                      <a:pt x="187" y="118"/>
                    </a:lnTo>
                    <a:lnTo>
                      <a:pt x="187" y="118"/>
                    </a:lnTo>
                    <a:lnTo>
                      <a:pt x="188" y="118"/>
                    </a:lnTo>
                    <a:lnTo>
                      <a:pt x="189" y="118"/>
                    </a:lnTo>
                    <a:lnTo>
                      <a:pt x="189" y="118"/>
                    </a:lnTo>
                    <a:lnTo>
                      <a:pt x="189" y="118"/>
                    </a:lnTo>
                    <a:lnTo>
                      <a:pt x="190" y="118"/>
                    </a:lnTo>
                    <a:lnTo>
                      <a:pt x="191" y="118"/>
                    </a:lnTo>
                    <a:lnTo>
                      <a:pt x="192" y="118"/>
                    </a:lnTo>
                    <a:lnTo>
                      <a:pt x="192" y="118"/>
                    </a:lnTo>
                    <a:lnTo>
                      <a:pt x="192" y="118"/>
                    </a:lnTo>
                    <a:lnTo>
                      <a:pt x="193" y="118"/>
                    </a:lnTo>
                    <a:lnTo>
                      <a:pt x="194" y="118"/>
                    </a:lnTo>
                    <a:lnTo>
                      <a:pt x="194" y="118"/>
                    </a:lnTo>
                    <a:lnTo>
                      <a:pt x="195" y="118"/>
                    </a:lnTo>
                    <a:lnTo>
                      <a:pt x="195" y="118"/>
                    </a:lnTo>
                    <a:lnTo>
                      <a:pt x="196" y="118"/>
                    </a:lnTo>
                    <a:lnTo>
                      <a:pt x="196" y="118"/>
                    </a:lnTo>
                    <a:lnTo>
                      <a:pt x="197" y="118"/>
                    </a:lnTo>
                    <a:lnTo>
                      <a:pt x="197" y="118"/>
                    </a:lnTo>
                    <a:lnTo>
                      <a:pt x="198" y="118"/>
                    </a:lnTo>
                    <a:lnTo>
                      <a:pt x="198" y="118"/>
                    </a:lnTo>
                    <a:lnTo>
                      <a:pt x="199" y="118"/>
                    </a:lnTo>
                    <a:lnTo>
                      <a:pt x="200" y="118"/>
                    </a:lnTo>
                    <a:lnTo>
                      <a:pt x="200" y="118"/>
                    </a:lnTo>
                    <a:lnTo>
                      <a:pt x="200" y="118"/>
                    </a:lnTo>
                    <a:lnTo>
                      <a:pt x="201" y="118"/>
                    </a:lnTo>
                    <a:lnTo>
                      <a:pt x="202" y="118"/>
                    </a:lnTo>
                    <a:lnTo>
                      <a:pt x="203" y="118"/>
                    </a:lnTo>
                    <a:lnTo>
                      <a:pt x="203" y="118"/>
                    </a:lnTo>
                    <a:lnTo>
                      <a:pt x="203" y="118"/>
                    </a:lnTo>
                    <a:lnTo>
                      <a:pt x="204" y="118"/>
                    </a:lnTo>
                    <a:lnTo>
                      <a:pt x="205" y="118"/>
                    </a:lnTo>
                    <a:lnTo>
                      <a:pt x="205" y="118"/>
                    </a:lnTo>
                    <a:lnTo>
                      <a:pt x="206" y="118"/>
                    </a:lnTo>
                    <a:lnTo>
                      <a:pt x="206" y="118"/>
                    </a:lnTo>
                    <a:lnTo>
                      <a:pt x="207" y="118"/>
                    </a:lnTo>
                    <a:lnTo>
                      <a:pt x="207" y="118"/>
                    </a:lnTo>
                    <a:lnTo>
                      <a:pt x="208" y="118"/>
                    </a:lnTo>
                    <a:lnTo>
                      <a:pt x="208" y="118"/>
                    </a:lnTo>
                    <a:lnTo>
                      <a:pt x="208" y="118"/>
                    </a:lnTo>
                    <a:lnTo>
                      <a:pt x="209" y="118"/>
                    </a:lnTo>
                    <a:lnTo>
                      <a:pt x="210" y="118"/>
                    </a:lnTo>
                    <a:lnTo>
                      <a:pt x="211" y="118"/>
                    </a:lnTo>
                    <a:lnTo>
                      <a:pt x="211" y="118"/>
                    </a:lnTo>
                    <a:lnTo>
                      <a:pt x="211" y="118"/>
                    </a:lnTo>
                    <a:lnTo>
                      <a:pt x="212" y="118"/>
                    </a:lnTo>
                    <a:lnTo>
                      <a:pt x="213" y="118"/>
                    </a:lnTo>
                    <a:lnTo>
                      <a:pt x="213" y="118"/>
                    </a:lnTo>
                    <a:lnTo>
                      <a:pt x="214" y="118"/>
                    </a:lnTo>
                    <a:lnTo>
                      <a:pt x="214" y="118"/>
                    </a:lnTo>
                    <a:lnTo>
                      <a:pt x="215" y="118"/>
                    </a:lnTo>
                    <a:lnTo>
                      <a:pt x="215" y="118"/>
                    </a:lnTo>
                    <a:lnTo>
                      <a:pt x="216" y="118"/>
                    </a:lnTo>
                    <a:lnTo>
                      <a:pt x="217" y="118"/>
                    </a:lnTo>
                    <a:lnTo>
                      <a:pt x="217" y="118"/>
                    </a:lnTo>
                    <a:lnTo>
                      <a:pt x="217" y="118"/>
                    </a:lnTo>
                    <a:lnTo>
                      <a:pt x="218" y="118"/>
                    </a:lnTo>
                    <a:lnTo>
                      <a:pt x="219" y="118"/>
                    </a:lnTo>
                    <a:lnTo>
                      <a:pt x="219" y="118"/>
                    </a:lnTo>
                    <a:lnTo>
                      <a:pt x="219" y="118"/>
                    </a:lnTo>
                    <a:lnTo>
                      <a:pt x="220" y="118"/>
                    </a:lnTo>
                    <a:lnTo>
                      <a:pt x="221" y="118"/>
                    </a:lnTo>
                    <a:lnTo>
                      <a:pt x="222" y="118"/>
                    </a:lnTo>
                    <a:lnTo>
                      <a:pt x="222" y="118"/>
                    </a:lnTo>
                    <a:lnTo>
                      <a:pt x="222" y="118"/>
                    </a:lnTo>
                    <a:lnTo>
                      <a:pt x="223" y="118"/>
                    </a:lnTo>
                    <a:lnTo>
                      <a:pt x="224" y="118"/>
                    </a:lnTo>
                    <a:lnTo>
                      <a:pt x="224" y="118"/>
                    </a:lnTo>
                    <a:lnTo>
                      <a:pt x="225" y="118"/>
                    </a:lnTo>
                    <a:lnTo>
                      <a:pt x="225" y="118"/>
                    </a:lnTo>
                    <a:lnTo>
                      <a:pt x="226" y="118"/>
                    </a:lnTo>
                    <a:lnTo>
                      <a:pt x="226" y="118"/>
                    </a:lnTo>
                    <a:lnTo>
                      <a:pt x="227" y="118"/>
                    </a:lnTo>
                    <a:lnTo>
                      <a:pt x="228" y="118"/>
                    </a:lnTo>
                    <a:lnTo>
                      <a:pt x="228" y="118"/>
                    </a:lnTo>
                    <a:lnTo>
                      <a:pt x="228" y="118"/>
                    </a:lnTo>
                    <a:lnTo>
                      <a:pt x="229" y="118"/>
                    </a:lnTo>
                    <a:lnTo>
                      <a:pt x="230" y="118"/>
                    </a:lnTo>
                    <a:lnTo>
                      <a:pt x="230" y="118"/>
                    </a:lnTo>
                    <a:lnTo>
                      <a:pt x="230" y="118"/>
                    </a:lnTo>
                    <a:lnTo>
                      <a:pt x="231" y="118"/>
                    </a:lnTo>
                    <a:lnTo>
                      <a:pt x="232" y="118"/>
                    </a:lnTo>
                    <a:lnTo>
                      <a:pt x="232" y="118"/>
                    </a:lnTo>
                    <a:lnTo>
                      <a:pt x="233" y="118"/>
                    </a:lnTo>
                    <a:lnTo>
                      <a:pt x="233" y="118"/>
                    </a:lnTo>
                    <a:lnTo>
                      <a:pt x="234" y="118"/>
                    </a:lnTo>
                    <a:lnTo>
                      <a:pt x="234" y="118"/>
                    </a:lnTo>
                    <a:lnTo>
                      <a:pt x="235" y="118"/>
                    </a:lnTo>
                    <a:lnTo>
                      <a:pt x="236" y="118"/>
                    </a:lnTo>
                    <a:lnTo>
                      <a:pt x="236" y="118"/>
                    </a:lnTo>
                    <a:lnTo>
                      <a:pt x="236" y="118"/>
                    </a:lnTo>
                    <a:lnTo>
                      <a:pt x="237" y="118"/>
                    </a:lnTo>
                    <a:lnTo>
                      <a:pt x="238" y="118"/>
                    </a:lnTo>
                    <a:lnTo>
                      <a:pt x="239" y="118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40" y="117"/>
                    </a:lnTo>
                    <a:lnTo>
                      <a:pt x="241" y="117"/>
                    </a:lnTo>
                    <a:lnTo>
                      <a:pt x="241" y="117"/>
                    </a:lnTo>
                    <a:lnTo>
                      <a:pt x="241" y="117"/>
                    </a:lnTo>
                    <a:lnTo>
                      <a:pt x="242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4" y="117"/>
                    </a:lnTo>
                    <a:lnTo>
                      <a:pt x="244" y="117"/>
                    </a:lnTo>
                    <a:lnTo>
                      <a:pt x="245" y="117"/>
                    </a:lnTo>
                    <a:lnTo>
                      <a:pt x="245" y="117"/>
                    </a:lnTo>
                    <a:lnTo>
                      <a:pt x="246" y="117"/>
                    </a:lnTo>
                    <a:lnTo>
                      <a:pt x="247" y="117"/>
                    </a:lnTo>
                    <a:lnTo>
                      <a:pt x="247" y="117"/>
                    </a:lnTo>
                    <a:lnTo>
                      <a:pt x="247" y="117"/>
                    </a:lnTo>
                    <a:lnTo>
                      <a:pt x="248" y="117"/>
                    </a:lnTo>
                    <a:lnTo>
                      <a:pt x="249" y="117"/>
                    </a:lnTo>
                    <a:lnTo>
                      <a:pt x="250" y="117"/>
                    </a:lnTo>
                    <a:lnTo>
                      <a:pt x="250" y="117"/>
                    </a:lnTo>
                    <a:lnTo>
                      <a:pt x="250" y="117"/>
                    </a:lnTo>
                    <a:lnTo>
                      <a:pt x="251" y="117"/>
                    </a:lnTo>
                    <a:lnTo>
                      <a:pt x="252" y="117"/>
                    </a:lnTo>
                    <a:lnTo>
                      <a:pt x="252" y="117"/>
                    </a:lnTo>
                    <a:lnTo>
                      <a:pt x="252" y="117"/>
                    </a:lnTo>
                    <a:lnTo>
                      <a:pt x="253" y="117"/>
                    </a:lnTo>
                    <a:lnTo>
                      <a:pt x="253" y="118"/>
                    </a:lnTo>
                    <a:lnTo>
                      <a:pt x="254" y="118"/>
                    </a:lnTo>
                    <a:lnTo>
                      <a:pt x="255" y="118"/>
                    </a:lnTo>
                    <a:lnTo>
                      <a:pt x="255" y="118"/>
                    </a:lnTo>
                    <a:lnTo>
                      <a:pt x="255" y="118"/>
                    </a:lnTo>
                    <a:lnTo>
                      <a:pt x="256" y="118"/>
                    </a:lnTo>
                    <a:lnTo>
                      <a:pt x="257" y="118"/>
                    </a:lnTo>
                    <a:lnTo>
                      <a:pt x="258" y="118"/>
                    </a:lnTo>
                    <a:lnTo>
                      <a:pt x="258" y="118"/>
                    </a:lnTo>
                    <a:lnTo>
                      <a:pt x="258" y="118"/>
                    </a:lnTo>
                    <a:lnTo>
                      <a:pt x="259" y="118"/>
                    </a:lnTo>
                    <a:lnTo>
                      <a:pt x="260" y="118"/>
                    </a:lnTo>
                    <a:lnTo>
                      <a:pt x="260" y="118"/>
                    </a:lnTo>
                    <a:lnTo>
                      <a:pt x="261" y="118"/>
                    </a:lnTo>
                    <a:lnTo>
                      <a:pt x="261" y="118"/>
                    </a:lnTo>
                    <a:lnTo>
                      <a:pt x="262" y="118"/>
                    </a:lnTo>
                    <a:lnTo>
                      <a:pt x="262" y="118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64" y="118"/>
                    </a:lnTo>
                    <a:lnTo>
                      <a:pt x="264" y="118"/>
                    </a:lnTo>
                    <a:lnTo>
                      <a:pt x="265" y="117"/>
                    </a:lnTo>
                    <a:lnTo>
                      <a:pt x="266" y="117"/>
                    </a:lnTo>
                    <a:lnTo>
                      <a:pt x="266" y="117"/>
                    </a:lnTo>
                    <a:lnTo>
                      <a:pt x="266" y="118"/>
                    </a:lnTo>
                    <a:lnTo>
                      <a:pt x="267" y="118"/>
                    </a:lnTo>
                    <a:lnTo>
                      <a:pt x="268" y="118"/>
                    </a:lnTo>
                    <a:lnTo>
                      <a:pt x="269" y="118"/>
                    </a:lnTo>
                    <a:lnTo>
                      <a:pt x="269" y="118"/>
                    </a:lnTo>
                    <a:lnTo>
                      <a:pt x="269" y="118"/>
                    </a:lnTo>
                    <a:lnTo>
                      <a:pt x="270" y="118"/>
                    </a:lnTo>
                    <a:lnTo>
                      <a:pt x="271" y="118"/>
                    </a:lnTo>
                    <a:lnTo>
                      <a:pt x="271" y="118"/>
                    </a:lnTo>
                    <a:lnTo>
                      <a:pt x="272" y="118"/>
                    </a:lnTo>
                  </a:path>
                </a:pathLst>
              </a:custGeom>
              <a:noFill/>
              <a:ln w="1270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910" name="Freeform 873"/>
              <p:cNvSpPr>
                <a:spLocks/>
              </p:cNvSpPr>
              <p:nvPr/>
            </p:nvSpPr>
            <p:spPr bwMode="auto">
              <a:xfrm>
                <a:off x="4114800" y="3311525"/>
                <a:ext cx="431800" cy="169863"/>
              </a:xfrm>
              <a:custGeom>
                <a:avLst/>
                <a:gdLst>
                  <a:gd name="T0" fmla="*/ 3 w 272"/>
                  <a:gd name="T1" fmla="*/ 107 h 107"/>
                  <a:gd name="T2" fmla="*/ 8 w 272"/>
                  <a:gd name="T3" fmla="*/ 107 h 107"/>
                  <a:gd name="T4" fmla="*/ 12 w 272"/>
                  <a:gd name="T5" fmla="*/ 107 h 107"/>
                  <a:gd name="T6" fmla="*/ 16 w 272"/>
                  <a:gd name="T7" fmla="*/ 107 h 107"/>
                  <a:gd name="T8" fmla="*/ 21 w 272"/>
                  <a:gd name="T9" fmla="*/ 107 h 107"/>
                  <a:gd name="T10" fmla="*/ 25 w 272"/>
                  <a:gd name="T11" fmla="*/ 107 h 107"/>
                  <a:gd name="T12" fmla="*/ 30 w 272"/>
                  <a:gd name="T13" fmla="*/ 106 h 107"/>
                  <a:gd name="T14" fmla="*/ 34 w 272"/>
                  <a:gd name="T15" fmla="*/ 106 h 107"/>
                  <a:gd name="T16" fmla="*/ 38 w 272"/>
                  <a:gd name="T17" fmla="*/ 106 h 107"/>
                  <a:gd name="T18" fmla="*/ 43 w 272"/>
                  <a:gd name="T19" fmla="*/ 106 h 107"/>
                  <a:gd name="T20" fmla="*/ 47 w 272"/>
                  <a:gd name="T21" fmla="*/ 106 h 107"/>
                  <a:gd name="T22" fmla="*/ 52 w 272"/>
                  <a:gd name="T23" fmla="*/ 106 h 107"/>
                  <a:gd name="T24" fmla="*/ 56 w 272"/>
                  <a:gd name="T25" fmla="*/ 106 h 107"/>
                  <a:gd name="T26" fmla="*/ 60 w 272"/>
                  <a:gd name="T27" fmla="*/ 106 h 107"/>
                  <a:gd name="T28" fmla="*/ 65 w 272"/>
                  <a:gd name="T29" fmla="*/ 106 h 107"/>
                  <a:gd name="T30" fmla="*/ 69 w 272"/>
                  <a:gd name="T31" fmla="*/ 106 h 107"/>
                  <a:gd name="T32" fmla="*/ 73 w 272"/>
                  <a:gd name="T33" fmla="*/ 106 h 107"/>
                  <a:gd name="T34" fmla="*/ 77 w 272"/>
                  <a:gd name="T35" fmla="*/ 106 h 107"/>
                  <a:gd name="T36" fmla="*/ 82 w 272"/>
                  <a:gd name="T37" fmla="*/ 106 h 107"/>
                  <a:gd name="T38" fmla="*/ 86 w 272"/>
                  <a:gd name="T39" fmla="*/ 106 h 107"/>
                  <a:gd name="T40" fmla="*/ 90 w 272"/>
                  <a:gd name="T41" fmla="*/ 106 h 107"/>
                  <a:gd name="T42" fmla="*/ 95 w 272"/>
                  <a:gd name="T43" fmla="*/ 106 h 107"/>
                  <a:gd name="T44" fmla="*/ 99 w 272"/>
                  <a:gd name="T45" fmla="*/ 106 h 107"/>
                  <a:gd name="T46" fmla="*/ 104 w 272"/>
                  <a:gd name="T47" fmla="*/ 106 h 107"/>
                  <a:gd name="T48" fmla="*/ 108 w 272"/>
                  <a:gd name="T49" fmla="*/ 106 h 107"/>
                  <a:gd name="T50" fmla="*/ 112 w 272"/>
                  <a:gd name="T51" fmla="*/ 106 h 107"/>
                  <a:gd name="T52" fmla="*/ 117 w 272"/>
                  <a:gd name="T53" fmla="*/ 105 h 107"/>
                  <a:gd name="T54" fmla="*/ 121 w 272"/>
                  <a:gd name="T55" fmla="*/ 90 h 107"/>
                  <a:gd name="T56" fmla="*/ 126 w 272"/>
                  <a:gd name="T57" fmla="*/ 41 h 107"/>
                  <a:gd name="T58" fmla="*/ 130 w 272"/>
                  <a:gd name="T59" fmla="*/ 1 h 107"/>
                  <a:gd name="T60" fmla="*/ 134 w 272"/>
                  <a:gd name="T61" fmla="*/ 25 h 107"/>
                  <a:gd name="T62" fmla="*/ 139 w 272"/>
                  <a:gd name="T63" fmla="*/ 81 h 107"/>
                  <a:gd name="T64" fmla="*/ 143 w 272"/>
                  <a:gd name="T65" fmla="*/ 103 h 107"/>
                  <a:gd name="T66" fmla="*/ 148 w 272"/>
                  <a:gd name="T67" fmla="*/ 106 h 107"/>
                  <a:gd name="T68" fmla="*/ 152 w 272"/>
                  <a:gd name="T69" fmla="*/ 106 h 107"/>
                  <a:gd name="T70" fmla="*/ 156 w 272"/>
                  <a:gd name="T71" fmla="*/ 106 h 107"/>
                  <a:gd name="T72" fmla="*/ 161 w 272"/>
                  <a:gd name="T73" fmla="*/ 106 h 107"/>
                  <a:gd name="T74" fmla="*/ 165 w 272"/>
                  <a:gd name="T75" fmla="*/ 106 h 107"/>
                  <a:gd name="T76" fmla="*/ 169 w 272"/>
                  <a:gd name="T77" fmla="*/ 106 h 107"/>
                  <a:gd name="T78" fmla="*/ 173 w 272"/>
                  <a:gd name="T79" fmla="*/ 106 h 107"/>
                  <a:gd name="T80" fmla="*/ 178 w 272"/>
                  <a:gd name="T81" fmla="*/ 106 h 107"/>
                  <a:gd name="T82" fmla="*/ 182 w 272"/>
                  <a:gd name="T83" fmla="*/ 106 h 107"/>
                  <a:gd name="T84" fmla="*/ 186 w 272"/>
                  <a:gd name="T85" fmla="*/ 106 h 107"/>
                  <a:gd name="T86" fmla="*/ 191 w 272"/>
                  <a:gd name="T87" fmla="*/ 106 h 107"/>
                  <a:gd name="T88" fmla="*/ 195 w 272"/>
                  <a:gd name="T89" fmla="*/ 106 h 107"/>
                  <a:gd name="T90" fmla="*/ 200 w 272"/>
                  <a:gd name="T91" fmla="*/ 106 h 107"/>
                  <a:gd name="T92" fmla="*/ 204 w 272"/>
                  <a:gd name="T93" fmla="*/ 106 h 107"/>
                  <a:gd name="T94" fmla="*/ 208 w 272"/>
                  <a:gd name="T95" fmla="*/ 106 h 107"/>
                  <a:gd name="T96" fmla="*/ 213 w 272"/>
                  <a:gd name="T97" fmla="*/ 106 h 107"/>
                  <a:gd name="T98" fmla="*/ 217 w 272"/>
                  <a:gd name="T99" fmla="*/ 106 h 107"/>
                  <a:gd name="T100" fmla="*/ 222 w 272"/>
                  <a:gd name="T101" fmla="*/ 106 h 107"/>
                  <a:gd name="T102" fmla="*/ 226 w 272"/>
                  <a:gd name="T103" fmla="*/ 106 h 107"/>
                  <a:gd name="T104" fmla="*/ 230 w 272"/>
                  <a:gd name="T105" fmla="*/ 106 h 107"/>
                  <a:gd name="T106" fmla="*/ 235 w 272"/>
                  <a:gd name="T107" fmla="*/ 106 h 107"/>
                  <a:gd name="T108" fmla="*/ 239 w 272"/>
                  <a:gd name="T109" fmla="*/ 106 h 107"/>
                  <a:gd name="T110" fmla="*/ 244 w 272"/>
                  <a:gd name="T111" fmla="*/ 106 h 107"/>
                  <a:gd name="T112" fmla="*/ 248 w 272"/>
                  <a:gd name="T113" fmla="*/ 106 h 107"/>
                  <a:gd name="T114" fmla="*/ 252 w 272"/>
                  <a:gd name="T115" fmla="*/ 106 h 107"/>
                  <a:gd name="T116" fmla="*/ 257 w 272"/>
                  <a:gd name="T117" fmla="*/ 106 h 107"/>
                  <a:gd name="T118" fmla="*/ 261 w 272"/>
                  <a:gd name="T119" fmla="*/ 106 h 107"/>
                  <a:gd name="T120" fmla="*/ 265 w 272"/>
                  <a:gd name="T121" fmla="*/ 106 h 107"/>
                  <a:gd name="T122" fmla="*/ 269 w 272"/>
                  <a:gd name="T123" fmla="*/ 10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2" h="107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07"/>
                    </a:lnTo>
                    <a:lnTo>
                      <a:pt x="1" y="107"/>
                    </a:lnTo>
                    <a:lnTo>
                      <a:pt x="2" y="107"/>
                    </a:lnTo>
                    <a:lnTo>
                      <a:pt x="2" y="107"/>
                    </a:lnTo>
                    <a:lnTo>
                      <a:pt x="3" y="107"/>
                    </a:lnTo>
                    <a:lnTo>
                      <a:pt x="3" y="107"/>
                    </a:lnTo>
                    <a:lnTo>
                      <a:pt x="4" y="107"/>
                    </a:lnTo>
                    <a:lnTo>
                      <a:pt x="5" y="107"/>
                    </a:lnTo>
                    <a:lnTo>
                      <a:pt x="5" y="107"/>
                    </a:lnTo>
                    <a:lnTo>
                      <a:pt x="5" y="107"/>
                    </a:lnTo>
                    <a:lnTo>
                      <a:pt x="6" y="107"/>
                    </a:lnTo>
                    <a:lnTo>
                      <a:pt x="7" y="107"/>
                    </a:lnTo>
                    <a:lnTo>
                      <a:pt x="7" y="107"/>
                    </a:lnTo>
                    <a:lnTo>
                      <a:pt x="8" y="107"/>
                    </a:lnTo>
                    <a:lnTo>
                      <a:pt x="8" y="107"/>
                    </a:lnTo>
                    <a:lnTo>
                      <a:pt x="9" y="107"/>
                    </a:lnTo>
                    <a:lnTo>
                      <a:pt x="9" y="107"/>
                    </a:lnTo>
                    <a:lnTo>
                      <a:pt x="10" y="107"/>
                    </a:lnTo>
                    <a:lnTo>
                      <a:pt x="11" y="107"/>
                    </a:lnTo>
                    <a:lnTo>
                      <a:pt x="11" y="107"/>
                    </a:lnTo>
                    <a:lnTo>
                      <a:pt x="11" y="107"/>
                    </a:lnTo>
                    <a:lnTo>
                      <a:pt x="12" y="107"/>
                    </a:lnTo>
                    <a:lnTo>
                      <a:pt x="13" y="107"/>
                    </a:lnTo>
                    <a:lnTo>
                      <a:pt x="13" y="107"/>
                    </a:lnTo>
                    <a:lnTo>
                      <a:pt x="13" y="107"/>
                    </a:lnTo>
                    <a:lnTo>
                      <a:pt x="14" y="107"/>
                    </a:lnTo>
                    <a:lnTo>
                      <a:pt x="15" y="107"/>
                    </a:lnTo>
                    <a:lnTo>
                      <a:pt x="16" y="107"/>
                    </a:lnTo>
                    <a:lnTo>
                      <a:pt x="16" y="107"/>
                    </a:lnTo>
                    <a:lnTo>
                      <a:pt x="16" y="107"/>
                    </a:lnTo>
                    <a:lnTo>
                      <a:pt x="17" y="107"/>
                    </a:lnTo>
                    <a:lnTo>
                      <a:pt x="18" y="107"/>
                    </a:lnTo>
                    <a:lnTo>
                      <a:pt x="18" y="107"/>
                    </a:lnTo>
                    <a:lnTo>
                      <a:pt x="19" y="107"/>
                    </a:lnTo>
                    <a:lnTo>
                      <a:pt x="19" y="107"/>
                    </a:lnTo>
                    <a:lnTo>
                      <a:pt x="20" y="107"/>
                    </a:lnTo>
                    <a:lnTo>
                      <a:pt x="20" y="107"/>
                    </a:lnTo>
                    <a:lnTo>
                      <a:pt x="21" y="107"/>
                    </a:lnTo>
                    <a:lnTo>
                      <a:pt x="22" y="107"/>
                    </a:lnTo>
                    <a:lnTo>
                      <a:pt x="22" y="107"/>
                    </a:lnTo>
                    <a:lnTo>
                      <a:pt x="22" y="107"/>
                    </a:lnTo>
                    <a:lnTo>
                      <a:pt x="23" y="107"/>
                    </a:lnTo>
                    <a:lnTo>
                      <a:pt x="24" y="106"/>
                    </a:lnTo>
                    <a:lnTo>
                      <a:pt x="24" y="106"/>
                    </a:lnTo>
                    <a:lnTo>
                      <a:pt x="24" y="107"/>
                    </a:lnTo>
                    <a:lnTo>
                      <a:pt x="25" y="107"/>
                    </a:lnTo>
                    <a:lnTo>
                      <a:pt x="26" y="106"/>
                    </a:lnTo>
                    <a:lnTo>
                      <a:pt x="27" y="106"/>
                    </a:lnTo>
                    <a:lnTo>
                      <a:pt x="27" y="106"/>
                    </a:lnTo>
                    <a:lnTo>
                      <a:pt x="27" y="107"/>
                    </a:lnTo>
                    <a:lnTo>
                      <a:pt x="28" y="107"/>
                    </a:lnTo>
                    <a:lnTo>
                      <a:pt x="28" y="107"/>
                    </a:lnTo>
                    <a:lnTo>
                      <a:pt x="29" y="107"/>
                    </a:lnTo>
                    <a:lnTo>
                      <a:pt x="30" y="106"/>
                    </a:lnTo>
                    <a:lnTo>
                      <a:pt x="30" y="106"/>
                    </a:lnTo>
                    <a:lnTo>
                      <a:pt x="30" y="106"/>
                    </a:lnTo>
                    <a:lnTo>
                      <a:pt x="31" y="106"/>
                    </a:lnTo>
                    <a:lnTo>
                      <a:pt x="32" y="106"/>
                    </a:lnTo>
                    <a:lnTo>
                      <a:pt x="33" y="107"/>
                    </a:lnTo>
                    <a:lnTo>
                      <a:pt x="33" y="107"/>
                    </a:lnTo>
                    <a:lnTo>
                      <a:pt x="33" y="106"/>
                    </a:lnTo>
                    <a:lnTo>
                      <a:pt x="34" y="106"/>
                    </a:lnTo>
                    <a:lnTo>
                      <a:pt x="35" y="106"/>
                    </a:lnTo>
                    <a:lnTo>
                      <a:pt x="35" y="106"/>
                    </a:lnTo>
                    <a:lnTo>
                      <a:pt x="35" y="106"/>
                    </a:lnTo>
                    <a:lnTo>
                      <a:pt x="36" y="106"/>
                    </a:lnTo>
                    <a:lnTo>
                      <a:pt x="37" y="106"/>
                    </a:lnTo>
                    <a:lnTo>
                      <a:pt x="37" y="106"/>
                    </a:lnTo>
                    <a:lnTo>
                      <a:pt x="38" y="106"/>
                    </a:lnTo>
                    <a:lnTo>
                      <a:pt x="38" y="106"/>
                    </a:lnTo>
                    <a:lnTo>
                      <a:pt x="39" y="106"/>
                    </a:lnTo>
                    <a:lnTo>
                      <a:pt x="39" y="106"/>
                    </a:lnTo>
                    <a:lnTo>
                      <a:pt x="40" y="106"/>
                    </a:lnTo>
                    <a:lnTo>
                      <a:pt x="41" y="106"/>
                    </a:lnTo>
                    <a:lnTo>
                      <a:pt x="41" y="106"/>
                    </a:lnTo>
                    <a:lnTo>
                      <a:pt x="41" y="106"/>
                    </a:lnTo>
                    <a:lnTo>
                      <a:pt x="42" y="106"/>
                    </a:lnTo>
                    <a:lnTo>
                      <a:pt x="43" y="106"/>
                    </a:lnTo>
                    <a:lnTo>
                      <a:pt x="44" y="106"/>
                    </a:lnTo>
                    <a:lnTo>
                      <a:pt x="44" y="106"/>
                    </a:lnTo>
                    <a:lnTo>
                      <a:pt x="44" y="106"/>
                    </a:lnTo>
                    <a:lnTo>
                      <a:pt x="45" y="106"/>
                    </a:lnTo>
                    <a:lnTo>
                      <a:pt x="46" y="106"/>
                    </a:lnTo>
                    <a:lnTo>
                      <a:pt x="46" y="106"/>
                    </a:lnTo>
                    <a:lnTo>
                      <a:pt x="46" y="106"/>
                    </a:lnTo>
                    <a:lnTo>
                      <a:pt x="47" y="106"/>
                    </a:lnTo>
                    <a:lnTo>
                      <a:pt x="48" y="106"/>
                    </a:lnTo>
                    <a:lnTo>
                      <a:pt x="48" y="106"/>
                    </a:lnTo>
                    <a:lnTo>
                      <a:pt x="49" y="106"/>
                    </a:lnTo>
                    <a:lnTo>
                      <a:pt x="49" y="106"/>
                    </a:lnTo>
                    <a:lnTo>
                      <a:pt x="50" y="106"/>
                    </a:lnTo>
                    <a:lnTo>
                      <a:pt x="50" y="106"/>
                    </a:lnTo>
                    <a:lnTo>
                      <a:pt x="51" y="106"/>
                    </a:lnTo>
                    <a:lnTo>
                      <a:pt x="52" y="106"/>
                    </a:lnTo>
                    <a:lnTo>
                      <a:pt x="52" y="106"/>
                    </a:lnTo>
                    <a:lnTo>
                      <a:pt x="52" y="106"/>
                    </a:lnTo>
                    <a:lnTo>
                      <a:pt x="53" y="106"/>
                    </a:lnTo>
                    <a:lnTo>
                      <a:pt x="54" y="106"/>
                    </a:lnTo>
                    <a:lnTo>
                      <a:pt x="54" y="106"/>
                    </a:lnTo>
                    <a:lnTo>
                      <a:pt x="55" y="106"/>
                    </a:lnTo>
                    <a:lnTo>
                      <a:pt x="55" y="106"/>
                    </a:lnTo>
                    <a:lnTo>
                      <a:pt x="56" y="106"/>
                    </a:lnTo>
                    <a:lnTo>
                      <a:pt x="56" y="106"/>
                    </a:lnTo>
                    <a:lnTo>
                      <a:pt x="57" y="106"/>
                    </a:lnTo>
                    <a:lnTo>
                      <a:pt x="57" y="106"/>
                    </a:lnTo>
                    <a:lnTo>
                      <a:pt x="58" y="106"/>
                    </a:lnTo>
                    <a:lnTo>
                      <a:pt x="58" y="106"/>
                    </a:lnTo>
                    <a:lnTo>
                      <a:pt x="59" y="106"/>
                    </a:lnTo>
                    <a:lnTo>
                      <a:pt x="60" y="106"/>
                    </a:lnTo>
                    <a:lnTo>
                      <a:pt x="60" y="106"/>
                    </a:lnTo>
                    <a:lnTo>
                      <a:pt x="60" y="106"/>
                    </a:lnTo>
                    <a:lnTo>
                      <a:pt x="61" y="106"/>
                    </a:lnTo>
                    <a:lnTo>
                      <a:pt x="62" y="106"/>
                    </a:lnTo>
                    <a:lnTo>
                      <a:pt x="63" y="106"/>
                    </a:lnTo>
                    <a:lnTo>
                      <a:pt x="63" y="106"/>
                    </a:lnTo>
                    <a:lnTo>
                      <a:pt x="63" y="106"/>
                    </a:lnTo>
                    <a:lnTo>
                      <a:pt x="64" y="106"/>
                    </a:lnTo>
                    <a:lnTo>
                      <a:pt x="65" y="106"/>
                    </a:lnTo>
                    <a:lnTo>
                      <a:pt x="65" y="106"/>
                    </a:lnTo>
                    <a:lnTo>
                      <a:pt x="66" y="106"/>
                    </a:lnTo>
                    <a:lnTo>
                      <a:pt x="66" y="106"/>
                    </a:lnTo>
                    <a:lnTo>
                      <a:pt x="67" y="106"/>
                    </a:lnTo>
                    <a:lnTo>
                      <a:pt x="67" y="106"/>
                    </a:lnTo>
                    <a:lnTo>
                      <a:pt x="68" y="106"/>
                    </a:lnTo>
                    <a:lnTo>
                      <a:pt x="68" y="106"/>
                    </a:lnTo>
                    <a:lnTo>
                      <a:pt x="69" y="106"/>
                    </a:lnTo>
                    <a:lnTo>
                      <a:pt x="69" y="106"/>
                    </a:lnTo>
                    <a:lnTo>
                      <a:pt x="70" y="106"/>
                    </a:lnTo>
                    <a:lnTo>
                      <a:pt x="71" y="106"/>
                    </a:lnTo>
                    <a:lnTo>
                      <a:pt x="71" y="106"/>
                    </a:lnTo>
                    <a:lnTo>
                      <a:pt x="71" y="106"/>
                    </a:lnTo>
                    <a:lnTo>
                      <a:pt x="72" y="106"/>
                    </a:lnTo>
                    <a:lnTo>
                      <a:pt x="73" y="106"/>
                    </a:lnTo>
                    <a:lnTo>
                      <a:pt x="73" y="106"/>
                    </a:lnTo>
                    <a:lnTo>
                      <a:pt x="74" y="106"/>
                    </a:lnTo>
                    <a:lnTo>
                      <a:pt x="74" y="106"/>
                    </a:lnTo>
                    <a:lnTo>
                      <a:pt x="75" y="106"/>
                    </a:lnTo>
                    <a:lnTo>
                      <a:pt x="75" y="106"/>
                    </a:lnTo>
                    <a:lnTo>
                      <a:pt x="76" y="106"/>
                    </a:lnTo>
                    <a:lnTo>
                      <a:pt x="77" y="106"/>
                    </a:lnTo>
                    <a:lnTo>
                      <a:pt x="77" y="106"/>
                    </a:lnTo>
                    <a:lnTo>
                      <a:pt x="77" y="106"/>
                    </a:lnTo>
                    <a:lnTo>
                      <a:pt x="78" y="106"/>
                    </a:lnTo>
                    <a:lnTo>
                      <a:pt x="79" y="106"/>
                    </a:lnTo>
                    <a:lnTo>
                      <a:pt x="79" y="106"/>
                    </a:lnTo>
                    <a:lnTo>
                      <a:pt x="79" y="106"/>
                    </a:lnTo>
                    <a:lnTo>
                      <a:pt x="80" y="106"/>
                    </a:lnTo>
                    <a:lnTo>
                      <a:pt x="81" y="106"/>
                    </a:lnTo>
                    <a:lnTo>
                      <a:pt x="82" y="106"/>
                    </a:lnTo>
                    <a:lnTo>
                      <a:pt x="82" y="106"/>
                    </a:lnTo>
                    <a:lnTo>
                      <a:pt x="82" y="106"/>
                    </a:lnTo>
                    <a:lnTo>
                      <a:pt x="83" y="106"/>
                    </a:lnTo>
                    <a:lnTo>
                      <a:pt x="84" y="106"/>
                    </a:lnTo>
                    <a:lnTo>
                      <a:pt x="84" y="106"/>
                    </a:lnTo>
                    <a:lnTo>
                      <a:pt x="85" y="106"/>
                    </a:lnTo>
                    <a:lnTo>
                      <a:pt x="85" y="106"/>
                    </a:lnTo>
                    <a:lnTo>
                      <a:pt x="86" y="106"/>
                    </a:lnTo>
                    <a:lnTo>
                      <a:pt x="86" y="106"/>
                    </a:lnTo>
                    <a:lnTo>
                      <a:pt x="87" y="106"/>
                    </a:lnTo>
                    <a:lnTo>
                      <a:pt x="88" y="106"/>
                    </a:lnTo>
                    <a:lnTo>
                      <a:pt x="88" y="106"/>
                    </a:lnTo>
                    <a:lnTo>
                      <a:pt x="88" y="106"/>
                    </a:lnTo>
                    <a:lnTo>
                      <a:pt x="89" y="106"/>
                    </a:lnTo>
                    <a:lnTo>
                      <a:pt x="90" y="106"/>
                    </a:lnTo>
                    <a:lnTo>
                      <a:pt x="90" y="106"/>
                    </a:lnTo>
                    <a:lnTo>
                      <a:pt x="90" y="106"/>
                    </a:lnTo>
                    <a:lnTo>
                      <a:pt x="91" y="106"/>
                    </a:lnTo>
                    <a:lnTo>
                      <a:pt x="92" y="106"/>
                    </a:lnTo>
                    <a:lnTo>
                      <a:pt x="93" y="106"/>
                    </a:lnTo>
                    <a:lnTo>
                      <a:pt x="93" y="106"/>
                    </a:lnTo>
                    <a:lnTo>
                      <a:pt x="93" y="106"/>
                    </a:lnTo>
                    <a:lnTo>
                      <a:pt x="94" y="106"/>
                    </a:lnTo>
                    <a:lnTo>
                      <a:pt x="95" y="106"/>
                    </a:lnTo>
                    <a:lnTo>
                      <a:pt x="95" y="106"/>
                    </a:lnTo>
                    <a:lnTo>
                      <a:pt x="96" y="106"/>
                    </a:lnTo>
                    <a:lnTo>
                      <a:pt x="96" y="106"/>
                    </a:lnTo>
                    <a:lnTo>
                      <a:pt x="96" y="106"/>
                    </a:lnTo>
                    <a:lnTo>
                      <a:pt x="97" y="106"/>
                    </a:lnTo>
                    <a:lnTo>
                      <a:pt x="98" y="106"/>
                    </a:lnTo>
                    <a:lnTo>
                      <a:pt x="99" y="106"/>
                    </a:lnTo>
                    <a:lnTo>
                      <a:pt x="99" y="106"/>
                    </a:lnTo>
                    <a:lnTo>
                      <a:pt x="99" y="106"/>
                    </a:lnTo>
                    <a:lnTo>
                      <a:pt x="100" y="106"/>
                    </a:lnTo>
                    <a:lnTo>
                      <a:pt x="101" y="106"/>
                    </a:lnTo>
                    <a:lnTo>
                      <a:pt x="101" y="106"/>
                    </a:lnTo>
                    <a:lnTo>
                      <a:pt x="101" y="106"/>
                    </a:lnTo>
                    <a:lnTo>
                      <a:pt x="102" y="106"/>
                    </a:lnTo>
                    <a:lnTo>
                      <a:pt x="103" y="106"/>
                    </a:lnTo>
                    <a:lnTo>
                      <a:pt x="103" y="106"/>
                    </a:lnTo>
                    <a:lnTo>
                      <a:pt x="104" y="106"/>
                    </a:lnTo>
                    <a:lnTo>
                      <a:pt x="104" y="106"/>
                    </a:lnTo>
                    <a:lnTo>
                      <a:pt x="105" y="106"/>
                    </a:lnTo>
                    <a:lnTo>
                      <a:pt x="105" y="106"/>
                    </a:lnTo>
                    <a:lnTo>
                      <a:pt x="106" y="106"/>
                    </a:lnTo>
                    <a:lnTo>
                      <a:pt x="107" y="106"/>
                    </a:lnTo>
                    <a:lnTo>
                      <a:pt x="107" y="106"/>
                    </a:lnTo>
                    <a:lnTo>
                      <a:pt x="107" y="106"/>
                    </a:lnTo>
                    <a:lnTo>
                      <a:pt x="108" y="106"/>
                    </a:lnTo>
                    <a:lnTo>
                      <a:pt x="109" y="106"/>
                    </a:lnTo>
                    <a:lnTo>
                      <a:pt x="110" y="106"/>
                    </a:lnTo>
                    <a:lnTo>
                      <a:pt x="110" y="106"/>
                    </a:lnTo>
                    <a:lnTo>
                      <a:pt x="110" y="106"/>
                    </a:lnTo>
                    <a:lnTo>
                      <a:pt x="111" y="106"/>
                    </a:lnTo>
                    <a:lnTo>
                      <a:pt x="112" y="106"/>
                    </a:lnTo>
                    <a:lnTo>
                      <a:pt x="112" y="106"/>
                    </a:lnTo>
                    <a:lnTo>
                      <a:pt x="112" y="106"/>
                    </a:lnTo>
                    <a:lnTo>
                      <a:pt x="113" y="106"/>
                    </a:lnTo>
                    <a:lnTo>
                      <a:pt x="114" y="106"/>
                    </a:lnTo>
                    <a:lnTo>
                      <a:pt x="114" y="106"/>
                    </a:lnTo>
                    <a:lnTo>
                      <a:pt x="115" y="106"/>
                    </a:lnTo>
                    <a:lnTo>
                      <a:pt x="115" y="106"/>
                    </a:lnTo>
                    <a:lnTo>
                      <a:pt x="116" y="106"/>
                    </a:lnTo>
                    <a:lnTo>
                      <a:pt x="116" y="106"/>
                    </a:lnTo>
                    <a:lnTo>
                      <a:pt x="117" y="105"/>
                    </a:lnTo>
                    <a:lnTo>
                      <a:pt x="118" y="104"/>
                    </a:lnTo>
                    <a:lnTo>
                      <a:pt x="118" y="103"/>
                    </a:lnTo>
                    <a:lnTo>
                      <a:pt x="118" y="101"/>
                    </a:lnTo>
                    <a:lnTo>
                      <a:pt x="119" y="100"/>
                    </a:lnTo>
                    <a:lnTo>
                      <a:pt x="120" y="98"/>
                    </a:lnTo>
                    <a:lnTo>
                      <a:pt x="120" y="96"/>
                    </a:lnTo>
                    <a:lnTo>
                      <a:pt x="121" y="93"/>
                    </a:lnTo>
                    <a:lnTo>
                      <a:pt x="121" y="90"/>
                    </a:lnTo>
                    <a:lnTo>
                      <a:pt x="122" y="86"/>
                    </a:lnTo>
                    <a:lnTo>
                      <a:pt x="122" y="81"/>
                    </a:lnTo>
                    <a:lnTo>
                      <a:pt x="123" y="76"/>
                    </a:lnTo>
                    <a:lnTo>
                      <a:pt x="123" y="70"/>
                    </a:lnTo>
                    <a:lnTo>
                      <a:pt x="124" y="63"/>
                    </a:lnTo>
                    <a:lnTo>
                      <a:pt x="124" y="56"/>
                    </a:lnTo>
                    <a:lnTo>
                      <a:pt x="125" y="49"/>
                    </a:lnTo>
                    <a:lnTo>
                      <a:pt x="126" y="41"/>
                    </a:lnTo>
                    <a:lnTo>
                      <a:pt x="126" y="34"/>
                    </a:lnTo>
                    <a:lnTo>
                      <a:pt x="126" y="26"/>
                    </a:lnTo>
                    <a:lnTo>
                      <a:pt x="127" y="19"/>
                    </a:lnTo>
                    <a:lnTo>
                      <a:pt x="128" y="12"/>
                    </a:lnTo>
                    <a:lnTo>
                      <a:pt x="129" y="7"/>
                    </a:lnTo>
                    <a:lnTo>
                      <a:pt x="129" y="4"/>
                    </a:lnTo>
                    <a:lnTo>
                      <a:pt x="129" y="2"/>
                    </a:lnTo>
                    <a:lnTo>
                      <a:pt x="130" y="1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32" y="1"/>
                    </a:lnTo>
                    <a:lnTo>
                      <a:pt x="132" y="4"/>
                    </a:lnTo>
                    <a:lnTo>
                      <a:pt x="133" y="9"/>
                    </a:lnTo>
                    <a:lnTo>
                      <a:pt x="133" y="13"/>
                    </a:lnTo>
                    <a:lnTo>
                      <a:pt x="134" y="19"/>
                    </a:lnTo>
                    <a:lnTo>
                      <a:pt x="134" y="25"/>
                    </a:lnTo>
                    <a:lnTo>
                      <a:pt x="135" y="32"/>
                    </a:lnTo>
                    <a:lnTo>
                      <a:pt x="135" y="40"/>
                    </a:lnTo>
                    <a:lnTo>
                      <a:pt x="136" y="48"/>
                    </a:lnTo>
                    <a:lnTo>
                      <a:pt x="137" y="56"/>
                    </a:lnTo>
                    <a:lnTo>
                      <a:pt x="137" y="63"/>
                    </a:lnTo>
                    <a:lnTo>
                      <a:pt x="137" y="69"/>
                    </a:lnTo>
                    <a:lnTo>
                      <a:pt x="138" y="75"/>
                    </a:lnTo>
                    <a:lnTo>
                      <a:pt x="139" y="81"/>
                    </a:lnTo>
                    <a:lnTo>
                      <a:pt x="140" y="86"/>
                    </a:lnTo>
                    <a:lnTo>
                      <a:pt x="140" y="91"/>
                    </a:lnTo>
                    <a:lnTo>
                      <a:pt x="140" y="94"/>
                    </a:lnTo>
                    <a:lnTo>
                      <a:pt x="141" y="97"/>
                    </a:lnTo>
                    <a:lnTo>
                      <a:pt x="142" y="99"/>
                    </a:lnTo>
                    <a:lnTo>
                      <a:pt x="142" y="100"/>
                    </a:lnTo>
                    <a:lnTo>
                      <a:pt x="143" y="102"/>
                    </a:lnTo>
                    <a:lnTo>
                      <a:pt x="143" y="103"/>
                    </a:lnTo>
                    <a:lnTo>
                      <a:pt x="143" y="104"/>
                    </a:lnTo>
                    <a:lnTo>
                      <a:pt x="144" y="105"/>
                    </a:lnTo>
                    <a:lnTo>
                      <a:pt x="145" y="105"/>
                    </a:lnTo>
                    <a:lnTo>
                      <a:pt x="145" y="106"/>
                    </a:lnTo>
                    <a:lnTo>
                      <a:pt x="145" y="106"/>
                    </a:lnTo>
                    <a:lnTo>
                      <a:pt x="146" y="106"/>
                    </a:lnTo>
                    <a:lnTo>
                      <a:pt x="147" y="106"/>
                    </a:lnTo>
                    <a:lnTo>
                      <a:pt x="148" y="106"/>
                    </a:lnTo>
                    <a:lnTo>
                      <a:pt x="148" y="106"/>
                    </a:lnTo>
                    <a:lnTo>
                      <a:pt x="148" y="106"/>
                    </a:lnTo>
                    <a:lnTo>
                      <a:pt x="149" y="106"/>
                    </a:lnTo>
                    <a:lnTo>
                      <a:pt x="150" y="106"/>
                    </a:lnTo>
                    <a:lnTo>
                      <a:pt x="150" y="106"/>
                    </a:lnTo>
                    <a:lnTo>
                      <a:pt x="151" y="106"/>
                    </a:lnTo>
                    <a:lnTo>
                      <a:pt x="151" y="106"/>
                    </a:lnTo>
                    <a:lnTo>
                      <a:pt x="152" y="106"/>
                    </a:lnTo>
                    <a:lnTo>
                      <a:pt x="152" y="106"/>
                    </a:lnTo>
                    <a:lnTo>
                      <a:pt x="153" y="106"/>
                    </a:lnTo>
                    <a:lnTo>
                      <a:pt x="154" y="106"/>
                    </a:lnTo>
                    <a:lnTo>
                      <a:pt x="154" y="106"/>
                    </a:lnTo>
                    <a:lnTo>
                      <a:pt x="154" y="106"/>
                    </a:lnTo>
                    <a:lnTo>
                      <a:pt x="155" y="106"/>
                    </a:lnTo>
                    <a:lnTo>
                      <a:pt x="156" y="106"/>
                    </a:lnTo>
                    <a:lnTo>
                      <a:pt x="156" y="106"/>
                    </a:lnTo>
                    <a:lnTo>
                      <a:pt x="156" y="106"/>
                    </a:lnTo>
                    <a:lnTo>
                      <a:pt x="157" y="106"/>
                    </a:lnTo>
                    <a:lnTo>
                      <a:pt x="158" y="106"/>
                    </a:lnTo>
                    <a:lnTo>
                      <a:pt x="159" y="106"/>
                    </a:lnTo>
                    <a:lnTo>
                      <a:pt x="159" y="106"/>
                    </a:lnTo>
                    <a:lnTo>
                      <a:pt x="159" y="106"/>
                    </a:lnTo>
                    <a:lnTo>
                      <a:pt x="160" y="106"/>
                    </a:lnTo>
                    <a:lnTo>
                      <a:pt x="161" y="106"/>
                    </a:lnTo>
                    <a:lnTo>
                      <a:pt x="161" y="106"/>
                    </a:lnTo>
                    <a:lnTo>
                      <a:pt x="162" y="106"/>
                    </a:lnTo>
                    <a:lnTo>
                      <a:pt x="162" y="106"/>
                    </a:lnTo>
                    <a:lnTo>
                      <a:pt x="163" y="106"/>
                    </a:lnTo>
                    <a:lnTo>
                      <a:pt x="163" y="106"/>
                    </a:lnTo>
                    <a:lnTo>
                      <a:pt x="164" y="106"/>
                    </a:lnTo>
                    <a:lnTo>
                      <a:pt x="165" y="106"/>
                    </a:lnTo>
                    <a:lnTo>
                      <a:pt x="165" y="106"/>
                    </a:lnTo>
                    <a:lnTo>
                      <a:pt x="165" y="106"/>
                    </a:lnTo>
                    <a:lnTo>
                      <a:pt x="166" y="106"/>
                    </a:lnTo>
                    <a:lnTo>
                      <a:pt x="167" y="106"/>
                    </a:lnTo>
                    <a:lnTo>
                      <a:pt x="167" y="106"/>
                    </a:lnTo>
                    <a:lnTo>
                      <a:pt x="167" y="106"/>
                    </a:lnTo>
                    <a:lnTo>
                      <a:pt x="168" y="106"/>
                    </a:lnTo>
                    <a:lnTo>
                      <a:pt x="169" y="106"/>
                    </a:lnTo>
                    <a:lnTo>
                      <a:pt x="169" y="106"/>
                    </a:lnTo>
                    <a:lnTo>
                      <a:pt x="170" y="106"/>
                    </a:lnTo>
                    <a:lnTo>
                      <a:pt x="170" y="106"/>
                    </a:lnTo>
                    <a:lnTo>
                      <a:pt x="171" y="106"/>
                    </a:lnTo>
                    <a:lnTo>
                      <a:pt x="171" y="106"/>
                    </a:lnTo>
                    <a:lnTo>
                      <a:pt x="172" y="106"/>
                    </a:lnTo>
                    <a:lnTo>
                      <a:pt x="173" y="106"/>
                    </a:lnTo>
                    <a:lnTo>
                      <a:pt x="173" y="106"/>
                    </a:lnTo>
                    <a:lnTo>
                      <a:pt x="173" y="106"/>
                    </a:lnTo>
                    <a:lnTo>
                      <a:pt x="174" y="106"/>
                    </a:lnTo>
                    <a:lnTo>
                      <a:pt x="175" y="106"/>
                    </a:lnTo>
                    <a:lnTo>
                      <a:pt x="176" y="106"/>
                    </a:lnTo>
                    <a:lnTo>
                      <a:pt x="176" y="106"/>
                    </a:lnTo>
                    <a:lnTo>
                      <a:pt x="176" y="106"/>
                    </a:lnTo>
                    <a:lnTo>
                      <a:pt x="177" y="106"/>
                    </a:lnTo>
                    <a:lnTo>
                      <a:pt x="178" y="106"/>
                    </a:lnTo>
                    <a:lnTo>
                      <a:pt x="178" y="106"/>
                    </a:lnTo>
                    <a:lnTo>
                      <a:pt x="178" y="106"/>
                    </a:lnTo>
                    <a:lnTo>
                      <a:pt x="179" y="106"/>
                    </a:lnTo>
                    <a:lnTo>
                      <a:pt x="180" y="106"/>
                    </a:lnTo>
                    <a:lnTo>
                      <a:pt x="180" y="106"/>
                    </a:lnTo>
                    <a:lnTo>
                      <a:pt x="181" y="106"/>
                    </a:lnTo>
                    <a:lnTo>
                      <a:pt x="181" y="106"/>
                    </a:lnTo>
                    <a:lnTo>
                      <a:pt x="182" y="106"/>
                    </a:lnTo>
                    <a:lnTo>
                      <a:pt x="182" y="106"/>
                    </a:lnTo>
                    <a:lnTo>
                      <a:pt x="183" y="106"/>
                    </a:lnTo>
                    <a:lnTo>
                      <a:pt x="184" y="106"/>
                    </a:lnTo>
                    <a:lnTo>
                      <a:pt x="184" y="106"/>
                    </a:lnTo>
                    <a:lnTo>
                      <a:pt x="184" y="106"/>
                    </a:lnTo>
                    <a:lnTo>
                      <a:pt x="185" y="106"/>
                    </a:lnTo>
                    <a:lnTo>
                      <a:pt x="186" y="106"/>
                    </a:lnTo>
                    <a:lnTo>
                      <a:pt x="186" y="106"/>
                    </a:lnTo>
                    <a:lnTo>
                      <a:pt x="186" y="106"/>
                    </a:lnTo>
                    <a:lnTo>
                      <a:pt x="187" y="106"/>
                    </a:lnTo>
                    <a:lnTo>
                      <a:pt x="188" y="106"/>
                    </a:lnTo>
                    <a:lnTo>
                      <a:pt x="188" y="106"/>
                    </a:lnTo>
                    <a:lnTo>
                      <a:pt x="189" y="106"/>
                    </a:lnTo>
                    <a:lnTo>
                      <a:pt x="189" y="106"/>
                    </a:lnTo>
                    <a:lnTo>
                      <a:pt x="190" y="106"/>
                    </a:lnTo>
                    <a:lnTo>
                      <a:pt x="190" y="106"/>
                    </a:lnTo>
                    <a:lnTo>
                      <a:pt x="191" y="106"/>
                    </a:lnTo>
                    <a:lnTo>
                      <a:pt x="192" y="106"/>
                    </a:lnTo>
                    <a:lnTo>
                      <a:pt x="192" y="106"/>
                    </a:lnTo>
                    <a:lnTo>
                      <a:pt x="192" y="106"/>
                    </a:lnTo>
                    <a:lnTo>
                      <a:pt x="193" y="106"/>
                    </a:lnTo>
                    <a:lnTo>
                      <a:pt x="194" y="106"/>
                    </a:lnTo>
                    <a:lnTo>
                      <a:pt x="195" y="106"/>
                    </a:lnTo>
                    <a:lnTo>
                      <a:pt x="195" y="106"/>
                    </a:lnTo>
                    <a:lnTo>
                      <a:pt x="195" y="106"/>
                    </a:lnTo>
                    <a:lnTo>
                      <a:pt x="196" y="106"/>
                    </a:lnTo>
                    <a:lnTo>
                      <a:pt x="197" y="106"/>
                    </a:lnTo>
                    <a:lnTo>
                      <a:pt x="197" y="106"/>
                    </a:lnTo>
                    <a:lnTo>
                      <a:pt x="197" y="106"/>
                    </a:lnTo>
                    <a:lnTo>
                      <a:pt x="198" y="106"/>
                    </a:lnTo>
                    <a:lnTo>
                      <a:pt x="199" y="106"/>
                    </a:lnTo>
                    <a:lnTo>
                      <a:pt x="199" y="106"/>
                    </a:lnTo>
                    <a:lnTo>
                      <a:pt x="200" y="106"/>
                    </a:lnTo>
                    <a:lnTo>
                      <a:pt x="200" y="106"/>
                    </a:lnTo>
                    <a:lnTo>
                      <a:pt x="201" y="106"/>
                    </a:lnTo>
                    <a:lnTo>
                      <a:pt x="201" y="106"/>
                    </a:lnTo>
                    <a:lnTo>
                      <a:pt x="202" y="106"/>
                    </a:lnTo>
                    <a:lnTo>
                      <a:pt x="203" y="106"/>
                    </a:lnTo>
                    <a:lnTo>
                      <a:pt x="203" y="106"/>
                    </a:lnTo>
                    <a:lnTo>
                      <a:pt x="203" y="106"/>
                    </a:lnTo>
                    <a:lnTo>
                      <a:pt x="204" y="106"/>
                    </a:lnTo>
                    <a:lnTo>
                      <a:pt x="205" y="106"/>
                    </a:lnTo>
                    <a:lnTo>
                      <a:pt x="206" y="106"/>
                    </a:lnTo>
                    <a:lnTo>
                      <a:pt x="206" y="106"/>
                    </a:lnTo>
                    <a:lnTo>
                      <a:pt x="206" y="106"/>
                    </a:lnTo>
                    <a:lnTo>
                      <a:pt x="207" y="106"/>
                    </a:lnTo>
                    <a:lnTo>
                      <a:pt x="208" y="106"/>
                    </a:lnTo>
                    <a:lnTo>
                      <a:pt x="208" y="106"/>
                    </a:lnTo>
                    <a:lnTo>
                      <a:pt x="208" y="106"/>
                    </a:lnTo>
                    <a:lnTo>
                      <a:pt x="209" y="106"/>
                    </a:lnTo>
                    <a:lnTo>
                      <a:pt x="210" y="106"/>
                    </a:lnTo>
                    <a:lnTo>
                      <a:pt x="210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2" y="106"/>
                    </a:lnTo>
                    <a:lnTo>
                      <a:pt x="213" y="106"/>
                    </a:lnTo>
                    <a:lnTo>
                      <a:pt x="214" y="106"/>
                    </a:lnTo>
                    <a:lnTo>
                      <a:pt x="214" y="106"/>
                    </a:lnTo>
                    <a:lnTo>
                      <a:pt x="214" y="106"/>
                    </a:lnTo>
                    <a:lnTo>
                      <a:pt x="215" y="106"/>
                    </a:lnTo>
                    <a:lnTo>
                      <a:pt x="216" y="106"/>
                    </a:lnTo>
                    <a:lnTo>
                      <a:pt x="216" y="106"/>
                    </a:lnTo>
                    <a:lnTo>
                      <a:pt x="217" y="106"/>
                    </a:lnTo>
                    <a:lnTo>
                      <a:pt x="217" y="106"/>
                    </a:lnTo>
                    <a:lnTo>
                      <a:pt x="218" y="106"/>
                    </a:lnTo>
                    <a:lnTo>
                      <a:pt x="218" y="106"/>
                    </a:lnTo>
                    <a:lnTo>
                      <a:pt x="219" y="106"/>
                    </a:lnTo>
                    <a:lnTo>
                      <a:pt x="219" y="106"/>
                    </a:lnTo>
                    <a:lnTo>
                      <a:pt x="220" y="106"/>
                    </a:lnTo>
                    <a:lnTo>
                      <a:pt x="220" y="106"/>
                    </a:lnTo>
                    <a:lnTo>
                      <a:pt x="221" y="106"/>
                    </a:lnTo>
                    <a:lnTo>
                      <a:pt x="222" y="106"/>
                    </a:lnTo>
                    <a:lnTo>
                      <a:pt x="222" y="106"/>
                    </a:lnTo>
                    <a:lnTo>
                      <a:pt x="222" y="106"/>
                    </a:lnTo>
                    <a:lnTo>
                      <a:pt x="223" y="106"/>
                    </a:lnTo>
                    <a:lnTo>
                      <a:pt x="224" y="106"/>
                    </a:lnTo>
                    <a:lnTo>
                      <a:pt x="225" y="106"/>
                    </a:lnTo>
                    <a:lnTo>
                      <a:pt x="225" y="106"/>
                    </a:lnTo>
                    <a:lnTo>
                      <a:pt x="225" y="106"/>
                    </a:lnTo>
                    <a:lnTo>
                      <a:pt x="226" y="106"/>
                    </a:lnTo>
                    <a:lnTo>
                      <a:pt x="227" y="106"/>
                    </a:lnTo>
                    <a:lnTo>
                      <a:pt x="227" y="106"/>
                    </a:lnTo>
                    <a:lnTo>
                      <a:pt x="228" y="106"/>
                    </a:lnTo>
                    <a:lnTo>
                      <a:pt x="228" y="106"/>
                    </a:lnTo>
                    <a:lnTo>
                      <a:pt x="229" y="106"/>
                    </a:lnTo>
                    <a:lnTo>
                      <a:pt x="229" y="106"/>
                    </a:lnTo>
                    <a:lnTo>
                      <a:pt x="230" y="106"/>
                    </a:lnTo>
                    <a:lnTo>
                      <a:pt x="230" y="106"/>
                    </a:lnTo>
                    <a:lnTo>
                      <a:pt x="231" y="106"/>
                    </a:lnTo>
                    <a:lnTo>
                      <a:pt x="231" y="106"/>
                    </a:lnTo>
                    <a:lnTo>
                      <a:pt x="232" y="106"/>
                    </a:lnTo>
                    <a:lnTo>
                      <a:pt x="233" y="106"/>
                    </a:lnTo>
                    <a:lnTo>
                      <a:pt x="233" y="106"/>
                    </a:lnTo>
                    <a:lnTo>
                      <a:pt x="233" y="106"/>
                    </a:lnTo>
                    <a:lnTo>
                      <a:pt x="234" y="106"/>
                    </a:lnTo>
                    <a:lnTo>
                      <a:pt x="235" y="106"/>
                    </a:lnTo>
                    <a:lnTo>
                      <a:pt x="235" y="106"/>
                    </a:lnTo>
                    <a:lnTo>
                      <a:pt x="236" y="106"/>
                    </a:lnTo>
                    <a:lnTo>
                      <a:pt x="236" y="106"/>
                    </a:lnTo>
                    <a:lnTo>
                      <a:pt x="237" y="106"/>
                    </a:lnTo>
                    <a:lnTo>
                      <a:pt x="237" y="106"/>
                    </a:lnTo>
                    <a:lnTo>
                      <a:pt x="238" y="106"/>
                    </a:lnTo>
                    <a:lnTo>
                      <a:pt x="239" y="106"/>
                    </a:lnTo>
                    <a:lnTo>
                      <a:pt x="239" y="106"/>
                    </a:lnTo>
                    <a:lnTo>
                      <a:pt x="239" y="106"/>
                    </a:lnTo>
                    <a:lnTo>
                      <a:pt x="240" y="106"/>
                    </a:lnTo>
                    <a:lnTo>
                      <a:pt x="241" y="106"/>
                    </a:lnTo>
                    <a:lnTo>
                      <a:pt x="241" y="106"/>
                    </a:lnTo>
                    <a:lnTo>
                      <a:pt x="241" y="106"/>
                    </a:lnTo>
                    <a:lnTo>
                      <a:pt x="242" y="106"/>
                    </a:lnTo>
                    <a:lnTo>
                      <a:pt x="243" y="106"/>
                    </a:lnTo>
                    <a:lnTo>
                      <a:pt x="244" y="106"/>
                    </a:lnTo>
                    <a:lnTo>
                      <a:pt x="244" y="106"/>
                    </a:lnTo>
                    <a:lnTo>
                      <a:pt x="244" y="106"/>
                    </a:lnTo>
                    <a:lnTo>
                      <a:pt x="245" y="106"/>
                    </a:lnTo>
                    <a:lnTo>
                      <a:pt x="246" y="106"/>
                    </a:lnTo>
                    <a:lnTo>
                      <a:pt x="246" y="106"/>
                    </a:lnTo>
                    <a:lnTo>
                      <a:pt x="247" y="106"/>
                    </a:lnTo>
                    <a:lnTo>
                      <a:pt x="247" y="106"/>
                    </a:lnTo>
                    <a:lnTo>
                      <a:pt x="248" y="106"/>
                    </a:lnTo>
                    <a:lnTo>
                      <a:pt x="248" y="106"/>
                    </a:lnTo>
                    <a:lnTo>
                      <a:pt x="249" y="106"/>
                    </a:lnTo>
                    <a:lnTo>
                      <a:pt x="250" y="106"/>
                    </a:lnTo>
                    <a:lnTo>
                      <a:pt x="250" y="106"/>
                    </a:lnTo>
                    <a:lnTo>
                      <a:pt x="250" y="106"/>
                    </a:lnTo>
                    <a:lnTo>
                      <a:pt x="251" y="106"/>
                    </a:lnTo>
                    <a:lnTo>
                      <a:pt x="252" y="106"/>
                    </a:lnTo>
                    <a:lnTo>
                      <a:pt x="252" y="106"/>
                    </a:lnTo>
                    <a:lnTo>
                      <a:pt x="252" y="106"/>
                    </a:lnTo>
                    <a:lnTo>
                      <a:pt x="253" y="106"/>
                    </a:lnTo>
                    <a:lnTo>
                      <a:pt x="254" y="106"/>
                    </a:lnTo>
                    <a:lnTo>
                      <a:pt x="255" y="106"/>
                    </a:lnTo>
                    <a:lnTo>
                      <a:pt x="255" y="106"/>
                    </a:lnTo>
                    <a:lnTo>
                      <a:pt x="255" y="106"/>
                    </a:lnTo>
                    <a:lnTo>
                      <a:pt x="256" y="106"/>
                    </a:lnTo>
                    <a:lnTo>
                      <a:pt x="257" y="106"/>
                    </a:lnTo>
                    <a:lnTo>
                      <a:pt x="257" y="106"/>
                    </a:lnTo>
                    <a:lnTo>
                      <a:pt x="258" y="106"/>
                    </a:lnTo>
                    <a:lnTo>
                      <a:pt x="258" y="106"/>
                    </a:lnTo>
                    <a:lnTo>
                      <a:pt x="258" y="106"/>
                    </a:lnTo>
                    <a:lnTo>
                      <a:pt x="259" y="106"/>
                    </a:lnTo>
                    <a:lnTo>
                      <a:pt x="260" y="106"/>
                    </a:lnTo>
                    <a:lnTo>
                      <a:pt x="261" y="106"/>
                    </a:lnTo>
                    <a:lnTo>
                      <a:pt x="261" y="106"/>
                    </a:lnTo>
                    <a:lnTo>
                      <a:pt x="261" y="106"/>
                    </a:lnTo>
                    <a:lnTo>
                      <a:pt x="262" y="106"/>
                    </a:lnTo>
                    <a:lnTo>
                      <a:pt x="263" y="106"/>
                    </a:lnTo>
                    <a:lnTo>
                      <a:pt x="263" y="106"/>
                    </a:lnTo>
                    <a:lnTo>
                      <a:pt x="263" y="106"/>
                    </a:lnTo>
                    <a:lnTo>
                      <a:pt x="264" y="106"/>
                    </a:lnTo>
                    <a:lnTo>
                      <a:pt x="265" y="106"/>
                    </a:lnTo>
                    <a:lnTo>
                      <a:pt x="265" y="106"/>
                    </a:lnTo>
                    <a:lnTo>
                      <a:pt x="266" y="106"/>
                    </a:lnTo>
                    <a:lnTo>
                      <a:pt x="266" y="106"/>
                    </a:lnTo>
                    <a:lnTo>
                      <a:pt x="267" y="106"/>
                    </a:lnTo>
                    <a:lnTo>
                      <a:pt x="267" y="106"/>
                    </a:lnTo>
                    <a:lnTo>
                      <a:pt x="268" y="106"/>
                    </a:lnTo>
                    <a:lnTo>
                      <a:pt x="269" y="106"/>
                    </a:lnTo>
                    <a:lnTo>
                      <a:pt x="269" y="106"/>
                    </a:lnTo>
                    <a:lnTo>
                      <a:pt x="269" y="106"/>
                    </a:lnTo>
                    <a:lnTo>
                      <a:pt x="270" y="106"/>
                    </a:lnTo>
                    <a:lnTo>
                      <a:pt x="271" y="106"/>
                    </a:lnTo>
                    <a:lnTo>
                      <a:pt x="272" y="106"/>
                    </a:lnTo>
                    <a:lnTo>
                      <a:pt x="272" y="106"/>
                    </a:lnTo>
                  </a:path>
                </a:pathLst>
              </a:custGeom>
              <a:noFill/>
              <a:ln w="1270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911" name="Freeform 874"/>
              <p:cNvSpPr>
                <a:spLocks/>
              </p:cNvSpPr>
              <p:nvPr/>
            </p:nvSpPr>
            <p:spPr bwMode="auto">
              <a:xfrm>
                <a:off x="4546600" y="2655888"/>
                <a:ext cx="431800" cy="823913"/>
              </a:xfrm>
              <a:custGeom>
                <a:avLst/>
                <a:gdLst>
                  <a:gd name="T0" fmla="*/ 4 w 272"/>
                  <a:gd name="T1" fmla="*/ 519 h 519"/>
                  <a:gd name="T2" fmla="*/ 8 w 272"/>
                  <a:gd name="T3" fmla="*/ 519 h 519"/>
                  <a:gd name="T4" fmla="*/ 12 w 272"/>
                  <a:gd name="T5" fmla="*/ 519 h 519"/>
                  <a:gd name="T6" fmla="*/ 16 w 272"/>
                  <a:gd name="T7" fmla="*/ 519 h 519"/>
                  <a:gd name="T8" fmla="*/ 21 w 272"/>
                  <a:gd name="T9" fmla="*/ 519 h 519"/>
                  <a:gd name="T10" fmla="*/ 25 w 272"/>
                  <a:gd name="T11" fmla="*/ 519 h 519"/>
                  <a:gd name="T12" fmla="*/ 30 w 272"/>
                  <a:gd name="T13" fmla="*/ 519 h 519"/>
                  <a:gd name="T14" fmla="*/ 34 w 272"/>
                  <a:gd name="T15" fmla="*/ 519 h 519"/>
                  <a:gd name="T16" fmla="*/ 38 w 272"/>
                  <a:gd name="T17" fmla="*/ 519 h 519"/>
                  <a:gd name="T18" fmla="*/ 43 w 272"/>
                  <a:gd name="T19" fmla="*/ 519 h 519"/>
                  <a:gd name="T20" fmla="*/ 47 w 272"/>
                  <a:gd name="T21" fmla="*/ 519 h 519"/>
                  <a:gd name="T22" fmla="*/ 52 w 272"/>
                  <a:gd name="T23" fmla="*/ 519 h 519"/>
                  <a:gd name="T24" fmla="*/ 56 w 272"/>
                  <a:gd name="T25" fmla="*/ 519 h 519"/>
                  <a:gd name="T26" fmla="*/ 60 w 272"/>
                  <a:gd name="T27" fmla="*/ 519 h 519"/>
                  <a:gd name="T28" fmla="*/ 65 w 272"/>
                  <a:gd name="T29" fmla="*/ 519 h 519"/>
                  <a:gd name="T30" fmla="*/ 69 w 272"/>
                  <a:gd name="T31" fmla="*/ 518 h 519"/>
                  <a:gd name="T32" fmla="*/ 74 w 272"/>
                  <a:gd name="T33" fmla="*/ 518 h 519"/>
                  <a:gd name="T34" fmla="*/ 78 w 272"/>
                  <a:gd name="T35" fmla="*/ 518 h 519"/>
                  <a:gd name="T36" fmla="*/ 82 w 272"/>
                  <a:gd name="T37" fmla="*/ 518 h 519"/>
                  <a:gd name="T38" fmla="*/ 87 w 272"/>
                  <a:gd name="T39" fmla="*/ 518 h 519"/>
                  <a:gd name="T40" fmla="*/ 91 w 272"/>
                  <a:gd name="T41" fmla="*/ 518 h 519"/>
                  <a:gd name="T42" fmla="*/ 96 w 272"/>
                  <a:gd name="T43" fmla="*/ 518 h 519"/>
                  <a:gd name="T44" fmla="*/ 100 w 272"/>
                  <a:gd name="T45" fmla="*/ 518 h 519"/>
                  <a:gd name="T46" fmla="*/ 104 w 272"/>
                  <a:gd name="T47" fmla="*/ 518 h 519"/>
                  <a:gd name="T48" fmla="*/ 108 w 272"/>
                  <a:gd name="T49" fmla="*/ 517 h 519"/>
                  <a:gd name="T50" fmla="*/ 112 w 272"/>
                  <a:gd name="T51" fmla="*/ 508 h 519"/>
                  <a:gd name="T52" fmla="*/ 117 w 272"/>
                  <a:gd name="T53" fmla="*/ 485 h 519"/>
                  <a:gd name="T54" fmla="*/ 121 w 272"/>
                  <a:gd name="T55" fmla="*/ 458 h 519"/>
                  <a:gd name="T56" fmla="*/ 126 w 272"/>
                  <a:gd name="T57" fmla="*/ 472 h 519"/>
                  <a:gd name="T58" fmla="*/ 130 w 272"/>
                  <a:gd name="T59" fmla="*/ 502 h 519"/>
                  <a:gd name="T60" fmla="*/ 134 w 272"/>
                  <a:gd name="T61" fmla="*/ 515 h 519"/>
                  <a:gd name="T62" fmla="*/ 139 w 272"/>
                  <a:gd name="T63" fmla="*/ 518 h 519"/>
                  <a:gd name="T64" fmla="*/ 143 w 272"/>
                  <a:gd name="T65" fmla="*/ 518 h 519"/>
                  <a:gd name="T66" fmla="*/ 148 w 272"/>
                  <a:gd name="T67" fmla="*/ 518 h 519"/>
                  <a:gd name="T68" fmla="*/ 152 w 272"/>
                  <a:gd name="T69" fmla="*/ 518 h 519"/>
                  <a:gd name="T70" fmla="*/ 156 w 272"/>
                  <a:gd name="T71" fmla="*/ 519 h 519"/>
                  <a:gd name="T72" fmla="*/ 161 w 272"/>
                  <a:gd name="T73" fmla="*/ 518 h 519"/>
                  <a:gd name="T74" fmla="*/ 165 w 272"/>
                  <a:gd name="T75" fmla="*/ 518 h 519"/>
                  <a:gd name="T76" fmla="*/ 170 w 272"/>
                  <a:gd name="T77" fmla="*/ 519 h 519"/>
                  <a:gd name="T78" fmla="*/ 174 w 272"/>
                  <a:gd name="T79" fmla="*/ 519 h 519"/>
                  <a:gd name="T80" fmla="*/ 178 w 272"/>
                  <a:gd name="T81" fmla="*/ 519 h 519"/>
                  <a:gd name="T82" fmla="*/ 183 w 272"/>
                  <a:gd name="T83" fmla="*/ 519 h 519"/>
                  <a:gd name="T84" fmla="*/ 187 w 272"/>
                  <a:gd name="T85" fmla="*/ 518 h 519"/>
                  <a:gd name="T86" fmla="*/ 192 w 272"/>
                  <a:gd name="T87" fmla="*/ 518 h 519"/>
                  <a:gd name="T88" fmla="*/ 195 w 272"/>
                  <a:gd name="T89" fmla="*/ 518 h 519"/>
                  <a:gd name="T90" fmla="*/ 200 w 272"/>
                  <a:gd name="T91" fmla="*/ 518 h 519"/>
                  <a:gd name="T92" fmla="*/ 204 w 272"/>
                  <a:gd name="T93" fmla="*/ 515 h 519"/>
                  <a:gd name="T94" fmla="*/ 209 w 272"/>
                  <a:gd name="T95" fmla="*/ 497 h 519"/>
                  <a:gd name="T96" fmla="*/ 213 w 272"/>
                  <a:gd name="T97" fmla="*/ 403 h 519"/>
                  <a:gd name="T98" fmla="*/ 217 w 272"/>
                  <a:gd name="T99" fmla="*/ 185 h 519"/>
                  <a:gd name="T100" fmla="*/ 222 w 272"/>
                  <a:gd name="T101" fmla="*/ 18 h 519"/>
                  <a:gd name="T102" fmla="*/ 226 w 272"/>
                  <a:gd name="T103" fmla="*/ 106 h 519"/>
                  <a:gd name="T104" fmla="*/ 231 w 272"/>
                  <a:gd name="T105" fmla="*/ 396 h 519"/>
                  <a:gd name="T106" fmla="*/ 235 w 272"/>
                  <a:gd name="T107" fmla="*/ 502 h 519"/>
                  <a:gd name="T108" fmla="*/ 239 w 272"/>
                  <a:gd name="T109" fmla="*/ 515 h 519"/>
                  <a:gd name="T110" fmla="*/ 244 w 272"/>
                  <a:gd name="T111" fmla="*/ 517 h 519"/>
                  <a:gd name="T112" fmla="*/ 248 w 272"/>
                  <a:gd name="T113" fmla="*/ 518 h 519"/>
                  <a:gd name="T114" fmla="*/ 253 w 272"/>
                  <a:gd name="T115" fmla="*/ 518 h 519"/>
                  <a:gd name="T116" fmla="*/ 257 w 272"/>
                  <a:gd name="T117" fmla="*/ 517 h 519"/>
                  <a:gd name="T118" fmla="*/ 261 w 272"/>
                  <a:gd name="T119" fmla="*/ 518 h 519"/>
                  <a:gd name="T120" fmla="*/ 266 w 272"/>
                  <a:gd name="T121" fmla="*/ 518 h 519"/>
                  <a:gd name="T122" fmla="*/ 270 w 272"/>
                  <a:gd name="T123" fmla="*/ 518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2" h="519">
                    <a:moveTo>
                      <a:pt x="0" y="519"/>
                    </a:moveTo>
                    <a:lnTo>
                      <a:pt x="0" y="519"/>
                    </a:lnTo>
                    <a:lnTo>
                      <a:pt x="1" y="519"/>
                    </a:lnTo>
                    <a:lnTo>
                      <a:pt x="2" y="519"/>
                    </a:lnTo>
                    <a:lnTo>
                      <a:pt x="2" y="519"/>
                    </a:lnTo>
                    <a:lnTo>
                      <a:pt x="2" y="519"/>
                    </a:lnTo>
                    <a:lnTo>
                      <a:pt x="3" y="519"/>
                    </a:lnTo>
                    <a:lnTo>
                      <a:pt x="4" y="519"/>
                    </a:lnTo>
                    <a:lnTo>
                      <a:pt x="4" y="519"/>
                    </a:lnTo>
                    <a:lnTo>
                      <a:pt x="5" y="519"/>
                    </a:lnTo>
                    <a:lnTo>
                      <a:pt x="5" y="519"/>
                    </a:lnTo>
                    <a:lnTo>
                      <a:pt x="6" y="519"/>
                    </a:lnTo>
                    <a:lnTo>
                      <a:pt x="6" y="519"/>
                    </a:lnTo>
                    <a:lnTo>
                      <a:pt x="7" y="519"/>
                    </a:lnTo>
                    <a:lnTo>
                      <a:pt x="8" y="519"/>
                    </a:lnTo>
                    <a:lnTo>
                      <a:pt x="8" y="519"/>
                    </a:lnTo>
                    <a:lnTo>
                      <a:pt x="8" y="519"/>
                    </a:lnTo>
                    <a:lnTo>
                      <a:pt x="9" y="519"/>
                    </a:lnTo>
                    <a:lnTo>
                      <a:pt x="10" y="519"/>
                    </a:lnTo>
                    <a:lnTo>
                      <a:pt x="10" y="519"/>
                    </a:lnTo>
                    <a:lnTo>
                      <a:pt x="11" y="519"/>
                    </a:lnTo>
                    <a:lnTo>
                      <a:pt x="11" y="519"/>
                    </a:lnTo>
                    <a:lnTo>
                      <a:pt x="12" y="519"/>
                    </a:lnTo>
                    <a:lnTo>
                      <a:pt x="12" y="519"/>
                    </a:lnTo>
                    <a:lnTo>
                      <a:pt x="13" y="519"/>
                    </a:lnTo>
                    <a:lnTo>
                      <a:pt x="13" y="519"/>
                    </a:lnTo>
                    <a:lnTo>
                      <a:pt x="14" y="519"/>
                    </a:lnTo>
                    <a:lnTo>
                      <a:pt x="14" y="519"/>
                    </a:lnTo>
                    <a:lnTo>
                      <a:pt x="15" y="519"/>
                    </a:lnTo>
                    <a:lnTo>
                      <a:pt x="16" y="519"/>
                    </a:lnTo>
                    <a:lnTo>
                      <a:pt x="16" y="519"/>
                    </a:lnTo>
                    <a:lnTo>
                      <a:pt x="16" y="519"/>
                    </a:lnTo>
                    <a:lnTo>
                      <a:pt x="17" y="519"/>
                    </a:lnTo>
                    <a:lnTo>
                      <a:pt x="18" y="519"/>
                    </a:lnTo>
                    <a:lnTo>
                      <a:pt x="19" y="519"/>
                    </a:lnTo>
                    <a:lnTo>
                      <a:pt x="19" y="519"/>
                    </a:lnTo>
                    <a:lnTo>
                      <a:pt x="19" y="519"/>
                    </a:lnTo>
                    <a:lnTo>
                      <a:pt x="20" y="519"/>
                    </a:lnTo>
                    <a:lnTo>
                      <a:pt x="21" y="519"/>
                    </a:lnTo>
                    <a:lnTo>
                      <a:pt x="21" y="519"/>
                    </a:lnTo>
                    <a:lnTo>
                      <a:pt x="22" y="519"/>
                    </a:lnTo>
                    <a:lnTo>
                      <a:pt x="22" y="519"/>
                    </a:lnTo>
                    <a:lnTo>
                      <a:pt x="23" y="519"/>
                    </a:lnTo>
                    <a:lnTo>
                      <a:pt x="23" y="519"/>
                    </a:lnTo>
                    <a:lnTo>
                      <a:pt x="24" y="519"/>
                    </a:lnTo>
                    <a:lnTo>
                      <a:pt x="24" y="519"/>
                    </a:lnTo>
                    <a:lnTo>
                      <a:pt x="25" y="519"/>
                    </a:lnTo>
                    <a:lnTo>
                      <a:pt x="25" y="519"/>
                    </a:lnTo>
                    <a:lnTo>
                      <a:pt x="26" y="519"/>
                    </a:lnTo>
                    <a:lnTo>
                      <a:pt x="27" y="519"/>
                    </a:lnTo>
                    <a:lnTo>
                      <a:pt x="27" y="519"/>
                    </a:lnTo>
                    <a:lnTo>
                      <a:pt x="27" y="519"/>
                    </a:lnTo>
                    <a:lnTo>
                      <a:pt x="28" y="519"/>
                    </a:lnTo>
                    <a:lnTo>
                      <a:pt x="29" y="519"/>
                    </a:lnTo>
                    <a:lnTo>
                      <a:pt x="30" y="519"/>
                    </a:lnTo>
                    <a:lnTo>
                      <a:pt x="30" y="519"/>
                    </a:lnTo>
                    <a:lnTo>
                      <a:pt x="30" y="519"/>
                    </a:lnTo>
                    <a:lnTo>
                      <a:pt x="31" y="519"/>
                    </a:lnTo>
                    <a:lnTo>
                      <a:pt x="31" y="519"/>
                    </a:lnTo>
                    <a:lnTo>
                      <a:pt x="32" y="519"/>
                    </a:lnTo>
                    <a:lnTo>
                      <a:pt x="33" y="519"/>
                    </a:lnTo>
                    <a:lnTo>
                      <a:pt x="33" y="519"/>
                    </a:lnTo>
                    <a:lnTo>
                      <a:pt x="33" y="519"/>
                    </a:lnTo>
                    <a:lnTo>
                      <a:pt x="34" y="519"/>
                    </a:lnTo>
                    <a:lnTo>
                      <a:pt x="35" y="519"/>
                    </a:lnTo>
                    <a:lnTo>
                      <a:pt x="35" y="519"/>
                    </a:lnTo>
                    <a:lnTo>
                      <a:pt x="35" y="519"/>
                    </a:lnTo>
                    <a:lnTo>
                      <a:pt x="36" y="519"/>
                    </a:lnTo>
                    <a:lnTo>
                      <a:pt x="37" y="519"/>
                    </a:lnTo>
                    <a:lnTo>
                      <a:pt x="38" y="519"/>
                    </a:lnTo>
                    <a:lnTo>
                      <a:pt x="38" y="519"/>
                    </a:lnTo>
                    <a:lnTo>
                      <a:pt x="38" y="519"/>
                    </a:lnTo>
                    <a:lnTo>
                      <a:pt x="39" y="519"/>
                    </a:lnTo>
                    <a:lnTo>
                      <a:pt x="40" y="519"/>
                    </a:lnTo>
                    <a:lnTo>
                      <a:pt x="40" y="519"/>
                    </a:lnTo>
                    <a:lnTo>
                      <a:pt x="41" y="519"/>
                    </a:lnTo>
                    <a:lnTo>
                      <a:pt x="41" y="519"/>
                    </a:lnTo>
                    <a:lnTo>
                      <a:pt x="42" y="519"/>
                    </a:lnTo>
                    <a:lnTo>
                      <a:pt x="42" y="519"/>
                    </a:lnTo>
                    <a:lnTo>
                      <a:pt x="43" y="519"/>
                    </a:lnTo>
                    <a:lnTo>
                      <a:pt x="44" y="519"/>
                    </a:lnTo>
                    <a:lnTo>
                      <a:pt x="44" y="519"/>
                    </a:lnTo>
                    <a:lnTo>
                      <a:pt x="44" y="519"/>
                    </a:lnTo>
                    <a:lnTo>
                      <a:pt x="45" y="519"/>
                    </a:lnTo>
                    <a:lnTo>
                      <a:pt x="46" y="519"/>
                    </a:lnTo>
                    <a:lnTo>
                      <a:pt x="46" y="519"/>
                    </a:lnTo>
                    <a:lnTo>
                      <a:pt x="46" y="519"/>
                    </a:lnTo>
                    <a:lnTo>
                      <a:pt x="47" y="519"/>
                    </a:lnTo>
                    <a:lnTo>
                      <a:pt x="48" y="519"/>
                    </a:lnTo>
                    <a:lnTo>
                      <a:pt x="49" y="519"/>
                    </a:lnTo>
                    <a:lnTo>
                      <a:pt x="49" y="519"/>
                    </a:lnTo>
                    <a:lnTo>
                      <a:pt x="49" y="519"/>
                    </a:lnTo>
                    <a:lnTo>
                      <a:pt x="50" y="519"/>
                    </a:lnTo>
                    <a:lnTo>
                      <a:pt x="51" y="519"/>
                    </a:lnTo>
                    <a:lnTo>
                      <a:pt x="51" y="519"/>
                    </a:lnTo>
                    <a:lnTo>
                      <a:pt x="52" y="519"/>
                    </a:lnTo>
                    <a:lnTo>
                      <a:pt x="52" y="519"/>
                    </a:lnTo>
                    <a:lnTo>
                      <a:pt x="53" y="519"/>
                    </a:lnTo>
                    <a:lnTo>
                      <a:pt x="53" y="519"/>
                    </a:lnTo>
                    <a:lnTo>
                      <a:pt x="54" y="519"/>
                    </a:lnTo>
                    <a:lnTo>
                      <a:pt x="55" y="519"/>
                    </a:lnTo>
                    <a:lnTo>
                      <a:pt x="55" y="519"/>
                    </a:lnTo>
                    <a:lnTo>
                      <a:pt x="55" y="519"/>
                    </a:lnTo>
                    <a:lnTo>
                      <a:pt x="56" y="519"/>
                    </a:lnTo>
                    <a:lnTo>
                      <a:pt x="57" y="519"/>
                    </a:lnTo>
                    <a:lnTo>
                      <a:pt x="57" y="519"/>
                    </a:lnTo>
                    <a:lnTo>
                      <a:pt x="57" y="519"/>
                    </a:lnTo>
                    <a:lnTo>
                      <a:pt x="58" y="519"/>
                    </a:lnTo>
                    <a:lnTo>
                      <a:pt x="59" y="519"/>
                    </a:lnTo>
                    <a:lnTo>
                      <a:pt x="59" y="519"/>
                    </a:lnTo>
                    <a:lnTo>
                      <a:pt x="60" y="519"/>
                    </a:lnTo>
                    <a:lnTo>
                      <a:pt x="60" y="519"/>
                    </a:lnTo>
                    <a:lnTo>
                      <a:pt x="61" y="519"/>
                    </a:lnTo>
                    <a:lnTo>
                      <a:pt x="61" y="519"/>
                    </a:lnTo>
                    <a:lnTo>
                      <a:pt x="62" y="519"/>
                    </a:lnTo>
                    <a:lnTo>
                      <a:pt x="63" y="519"/>
                    </a:lnTo>
                    <a:lnTo>
                      <a:pt x="63" y="519"/>
                    </a:lnTo>
                    <a:lnTo>
                      <a:pt x="63" y="519"/>
                    </a:lnTo>
                    <a:lnTo>
                      <a:pt x="64" y="519"/>
                    </a:lnTo>
                    <a:lnTo>
                      <a:pt x="65" y="519"/>
                    </a:lnTo>
                    <a:lnTo>
                      <a:pt x="66" y="519"/>
                    </a:lnTo>
                    <a:lnTo>
                      <a:pt x="66" y="519"/>
                    </a:lnTo>
                    <a:lnTo>
                      <a:pt x="66" y="519"/>
                    </a:lnTo>
                    <a:lnTo>
                      <a:pt x="67" y="519"/>
                    </a:lnTo>
                    <a:lnTo>
                      <a:pt x="68" y="519"/>
                    </a:lnTo>
                    <a:lnTo>
                      <a:pt x="68" y="519"/>
                    </a:lnTo>
                    <a:lnTo>
                      <a:pt x="68" y="518"/>
                    </a:lnTo>
                    <a:lnTo>
                      <a:pt x="69" y="518"/>
                    </a:lnTo>
                    <a:lnTo>
                      <a:pt x="70" y="519"/>
                    </a:lnTo>
                    <a:lnTo>
                      <a:pt x="70" y="519"/>
                    </a:lnTo>
                    <a:lnTo>
                      <a:pt x="71" y="518"/>
                    </a:lnTo>
                    <a:lnTo>
                      <a:pt x="71" y="518"/>
                    </a:lnTo>
                    <a:lnTo>
                      <a:pt x="72" y="518"/>
                    </a:lnTo>
                    <a:lnTo>
                      <a:pt x="72" y="518"/>
                    </a:lnTo>
                    <a:lnTo>
                      <a:pt x="73" y="518"/>
                    </a:lnTo>
                    <a:lnTo>
                      <a:pt x="74" y="518"/>
                    </a:lnTo>
                    <a:lnTo>
                      <a:pt x="74" y="518"/>
                    </a:lnTo>
                    <a:lnTo>
                      <a:pt x="74" y="518"/>
                    </a:lnTo>
                    <a:lnTo>
                      <a:pt x="75" y="518"/>
                    </a:lnTo>
                    <a:lnTo>
                      <a:pt x="76" y="518"/>
                    </a:lnTo>
                    <a:lnTo>
                      <a:pt x="77" y="518"/>
                    </a:lnTo>
                    <a:lnTo>
                      <a:pt x="77" y="518"/>
                    </a:lnTo>
                    <a:lnTo>
                      <a:pt x="77" y="518"/>
                    </a:lnTo>
                    <a:lnTo>
                      <a:pt x="78" y="518"/>
                    </a:lnTo>
                    <a:lnTo>
                      <a:pt x="78" y="518"/>
                    </a:lnTo>
                    <a:lnTo>
                      <a:pt x="79" y="518"/>
                    </a:lnTo>
                    <a:lnTo>
                      <a:pt x="79" y="518"/>
                    </a:lnTo>
                    <a:lnTo>
                      <a:pt x="80" y="518"/>
                    </a:lnTo>
                    <a:lnTo>
                      <a:pt x="80" y="518"/>
                    </a:lnTo>
                    <a:lnTo>
                      <a:pt x="81" y="518"/>
                    </a:lnTo>
                    <a:lnTo>
                      <a:pt x="82" y="518"/>
                    </a:lnTo>
                    <a:lnTo>
                      <a:pt x="82" y="518"/>
                    </a:lnTo>
                    <a:lnTo>
                      <a:pt x="82" y="518"/>
                    </a:lnTo>
                    <a:lnTo>
                      <a:pt x="83" y="518"/>
                    </a:lnTo>
                    <a:lnTo>
                      <a:pt x="84" y="518"/>
                    </a:lnTo>
                    <a:lnTo>
                      <a:pt x="85" y="518"/>
                    </a:lnTo>
                    <a:lnTo>
                      <a:pt x="85" y="518"/>
                    </a:lnTo>
                    <a:lnTo>
                      <a:pt x="85" y="518"/>
                    </a:lnTo>
                    <a:lnTo>
                      <a:pt x="86" y="518"/>
                    </a:lnTo>
                    <a:lnTo>
                      <a:pt x="87" y="518"/>
                    </a:lnTo>
                    <a:lnTo>
                      <a:pt x="87" y="518"/>
                    </a:lnTo>
                    <a:lnTo>
                      <a:pt x="88" y="518"/>
                    </a:lnTo>
                    <a:lnTo>
                      <a:pt x="88" y="518"/>
                    </a:lnTo>
                    <a:lnTo>
                      <a:pt x="89" y="518"/>
                    </a:lnTo>
                    <a:lnTo>
                      <a:pt x="89" y="518"/>
                    </a:lnTo>
                    <a:lnTo>
                      <a:pt x="90" y="518"/>
                    </a:lnTo>
                    <a:lnTo>
                      <a:pt x="90" y="518"/>
                    </a:lnTo>
                    <a:lnTo>
                      <a:pt x="91" y="518"/>
                    </a:lnTo>
                    <a:lnTo>
                      <a:pt x="91" y="518"/>
                    </a:lnTo>
                    <a:lnTo>
                      <a:pt x="92" y="518"/>
                    </a:lnTo>
                    <a:lnTo>
                      <a:pt x="93" y="518"/>
                    </a:lnTo>
                    <a:lnTo>
                      <a:pt x="93" y="518"/>
                    </a:lnTo>
                    <a:lnTo>
                      <a:pt x="93" y="518"/>
                    </a:lnTo>
                    <a:lnTo>
                      <a:pt x="94" y="518"/>
                    </a:lnTo>
                    <a:lnTo>
                      <a:pt x="95" y="518"/>
                    </a:lnTo>
                    <a:lnTo>
                      <a:pt x="96" y="518"/>
                    </a:lnTo>
                    <a:lnTo>
                      <a:pt x="96" y="518"/>
                    </a:lnTo>
                    <a:lnTo>
                      <a:pt x="96" y="518"/>
                    </a:lnTo>
                    <a:lnTo>
                      <a:pt x="97" y="518"/>
                    </a:lnTo>
                    <a:lnTo>
                      <a:pt x="98" y="518"/>
                    </a:lnTo>
                    <a:lnTo>
                      <a:pt x="98" y="518"/>
                    </a:lnTo>
                    <a:lnTo>
                      <a:pt x="99" y="518"/>
                    </a:lnTo>
                    <a:lnTo>
                      <a:pt x="99" y="518"/>
                    </a:lnTo>
                    <a:lnTo>
                      <a:pt x="100" y="518"/>
                    </a:lnTo>
                    <a:lnTo>
                      <a:pt x="100" y="518"/>
                    </a:lnTo>
                    <a:lnTo>
                      <a:pt x="101" y="518"/>
                    </a:lnTo>
                    <a:lnTo>
                      <a:pt x="101" y="518"/>
                    </a:lnTo>
                    <a:lnTo>
                      <a:pt x="101" y="518"/>
                    </a:lnTo>
                    <a:lnTo>
                      <a:pt x="102" y="518"/>
                    </a:lnTo>
                    <a:lnTo>
                      <a:pt x="103" y="518"/>
                    </a:lnTo>
                    <a:lnTo>
                      <a:pt x="104" y="518"/>
                    </a:lnTo>
                    <a:lnTo>
                      <a:pt x="104" y="518"/>
                    </a:lnTo>
                    <a:lnTo>
                      <a:pt x="104" y="518"/>
                    </a:lnTo>
                    <a:lnTo>
                      <a:pt x="105" y="518"/>
                    </a:lnTo>
                    <a:lnTo>
                      <a:pt x="106" y="518"/>
                    </a:lnTo>
                    <a:lnTo>
                      <a:pt x="106" y="518"/>
                    </a:lnTo>
                    <a:lnTo>
                      <a:pt x="107" y="518"/>
                    </a:lnTo>
                    <a:lnTo>
                      <a:pt x="107" y="518"/>
                    </a:lnTo>
                    <a:lnTo>
                      <a:pt x="108" y="518"/>
                    </a:lnTo>
                    <a:lnTo>
                      <a:pt x="108" y="517"/>
                    </a:lnTo>
                    <a:lnTo>
                      <a:pt x="109" y="517"/>
                    </a:lnTo>
                    <a:lnTo>
                      <a:pt x="110" y="516"/>
                    </a:lnTo>
                    <a:lnTo>
                      <a:pt x="110" y="515"/>
                    </a:lnTo>
                    <a:lnTo>
                      <a:pt x="110" y="514"/>
                    </a:lnTo>
                    <a:lnTo>
                      <a:pt x="111" y="513"/>
                    </a:lnTo>
                    <a:lnTo>
                      <a:pt x="112" y="512"/>
                    </a:lnTo>
                    <a:lnTo>
                      <a:pt x="112" y="511"/>
                    </a:lnTo>
                    <a:lnTo>
                      <a:pt x="112" y="508"/>
                    </a:lnTo>
                    <a:lnTo>
                      <a:pt x="113" y="506"/>
                    </a:lnTo>
                    <a:lnTo>
                      <a:pt x="114" y="503"/>
                    </a:lnTo>
                    <a:lnTo>
                      <a:pt x="115" y="500"/>
                    </a:lnTo>
                    <a:lnTo>
                      <a:pt x="115" y="498"/>
                    </a:lnTo>
                    <a:lnTo>
                      <a:pt x="115" y="494"/>
                    </a:lnTo>
                    <a:lnTo>
                      <a:pt x="116" y="492"/>
                    </a:lnTo>
                    <a:lnTo>
                      <a:pt x="117" y="488"/>
                    </a:lnTo>
                    <a:lnTo>
                      <a:pt x="117" y="485"/>
                    </a:lnTo>
                    <a:lnTo>
                      <a:pt x="118" y="481"/>
                    </a:lnTo>
                    <a:lnTo>
                      <a:pt x="118" y="477"/>
                    </a:lnTo>
                    <a:lnTo>
                      <a:pt x="119" y="472"/>
                    </a:lnTo>
                    <a:lnTo>
                      <a:pt x="119" y="469"/>
                    </a:lnTo>
                    <a:lnTo>
                      <a:pt x="120" y="464"/>
                    </a:lnTo>
                    <a:lnTo>
                      <a:pt x="121" y="462"/>
                    </a:lnTo>
                    <a:lnTo>
                      <a:pt x="121" y="459"/>
                    </a:lnTo>
                    <a:lnTo>
                      <a:pt x="121" y="458"/>
                    </a:lnTo>
                    <a:lnTo>
                      <a:pt x="122" y="458"/>
                    </a:lnTo>
                    <a:lnTo>
                      <a:pt x="123" y="458"/>
                    </a:lnTo>
                    <a:lnTo>
                      <a:pt x="123" y="459"/>
                    </a:lnTo>
                    <a:lnTo>
                      <a:pt x="123" y="461"/>
                    </a:lnTo>
                    <a:lnTo>
                      <a:pt x="124" y="464"/>
                    </a:lnTo>
                    <a:lnTo>
                      <a:pt x="125" y="466"/>
                    </a:lnTo>
                    <a:lnTo>
                      <a:pt x="125" y="469"/>
                    </a:lnTo>
                    <a:lnTo>
                      <a:pt x="126" y="472"/>
                    </a:lnTo>
                    <a:lnTo>
                      <a:pt x="126" y="476"/>
                    </a:lnTo>
                    <a:lnTo>
                      <a:pt x="127" y="479"/>
                    </a:lnTo>
                    <a:lnTo>
                      <a:pt x="127" y="483"/>
                    </a:lnTo>
                    <a:lnTo>
                      <a:pt x="128" y="487"/>
                    </a:lnTo>
                    <a:lnTo>
                      <a:pt x="129" y="491"/>
                    </a:lnTo>
                    <a:lnTo>
                      <a:pt x="129" y="495"/>
                    </a:lnTo>
                    <a:lnTo>
                      <a:pt x="129" y="499"/>
                    </a:lnTo>
                    <a:lnTo>
                      <a:pt x="130" y="502"/>
                    </a:lnTo>
                    <a:lnTo>
                      <a:pt x="131" y="505"/>
                    </a:lnTo>
                    <a:lnTo>
                      <a:pt x="132" y="507"/>
                    </a:lnTo>
                    <a:lnTo>
                      <a:pt x="132" y="509"/>
                    </a:lnTo>
                    <a:lnTo>
                      <a:pt x="132" y="511"/>
                    </a:lnTo>
                    <a:lnTo>
                      <a:pt x="133" y="512"/>
                    </a:lnTo>
                    <a:lnTo>
                      <a:pt x="134" y="513"/>
                    </a:lnTo>
                    <a:lnTo>
                      <a:pt x="134" y="514"/>
                    </a:lnTo>
                    <a:lnTo>
                      <a:pt x="134" y="515"/>
                    </a:lnTo>
                    <a:lnTo>
                      <a:pt x="135" y="516"/>
                    </a:lnTo>
                    <a:lnTo>
                      <a:pt x="136" y="517"/>
                    </a:lnTo>
                    <a:lnTo>
                      <a:pt x="136" y="517"/>
                    </a:lnTo>
                    <a:lnTo>
                      <a:pt x="137" y="518"/>
                    </a:lnTo>
                    <a:lnTo>
                      <a:pt x="137" y="518"/>
                    </a:lnTo>
                    <a:lnTo>
                      <a:pt x="138" y="518"/>
                    </a:lnTo>
                    <a:lnTo>
                      <a:pt x="138" y="518"/>
                    </a:lnTo>
                    <a:lnTo>
                      <a:pt x="139" y="518"/>
                    </a:lnTo>
                    <a:lnTo>
                      <a:pt x="140" y="518"/>
                    </a:lnTo>
                    <a:lnTo>
                      <a:pt x="140" y="518"/>
                    </a:lnTo>
                    <a:lnTo>
                      <a:pt x="140" y="518"/>
                    </a:lnTo>
                    <a:lnTo>
                      <a:pt x="141" y="518"/>
                    </a:lnTo>
                    <a:lnTo>
                      <a:pt x="142" y="518"/>
                    </a:lnTo>
                    <a:lnTo>
                      <a:pt x="143" y="518"/>
                    </a:lnTo>
                    <a:lnTo>
                      <a:pt x="143" y="518"/>
                    </a:lnTo>
                    <a:lnTo>
                      <a:pt x="143" y="518"/>
                    </a:lnTo>
                    <a:lnTo>
                      <a:pt x="144" y="518"/>
                    </a:lnTo>
                    <a:lnTo>
                      <a:pt x="145" y="518"/>
                    </a:lnTo>
                    <a:lnTo>
                      <a:pt x="145" y="518"/>
                    </a:lnTo>
                    <a:lnTo>
                      <a:pt x="145" y="518"/>
                    </a:lnTo>
                    <a:lnTo>
                      <a:pt x="146" y="518"/>
                    </a:lnTo>
                    <a:lnTo>
                      <a:pt x="146" y="518"/>
                    </a:lnTo>
                    <a:lnTo>
                      <a:pt x="147" y="518"/>
                    </a:lnTo>
                    <a:lnTo>
                      <a:pt x="148" y="518"/>
                    </a:lnTo>
                    <a:lnTo>
                      <a:pt x="148" y="518"/>
                    </a:lnTo>
                    <a:lnTo>
                      <a:pt x="148" y="518"/>
                    </a:lnTo>
                    <a:lnTo>
                      <a:pt x="149" y="518"/>
                    </a:lnTo>
                    <a:lnTo>
                      <a:pt x="150" y="518"/>
                    </a:lnTo>
                    <a:lnTo>
                      <a:pt x="151" y="519"/>
                    </a:lnTo>
                    <a:lnTo>
                      <a:pt x="151" y="519"/>
                    </a:lnTo>
                    <a:lnTo>
                      <a:pt x="151" y="519"/>
                    </a:lnTo>
                    <a:lnTo>
                      <a:pt x="152" y="518"/>
                    </a:lnTo>
                    <a:lnTo>
                      <a:pt x="153" y="518"/>
                    </a:lnTo>
                    <a:lnTo>
                      <a:pt x="153" y="518"/>
                    </a:lnTo>
                    <a:lnTo>
                      <a:pt x="154" y="518"/>
                    </a:lnTo>
                    <a:lnTo>
                      <a:pt x="154" y="519"/>
                    </a:lnTo>
                    <a:lnTo>
                      <a:pt x="155" y="519"/>
                    </a:lnTo>
                    <a:lnTo>
                      <a:pt x="155" y="519"/>
                    </a:lnTo>
                    <a:lnTo>
                      <a:pt x="156" y="519"/>
                    </a:lnTo>
                    <a:lnTo>
                      <a:pt x="156" y="519"/>
                    </a:lnTo>
                    <a:lnTo>
                      <a:pt x="157" y="519"/>
                    </a:lnTo>
                    <a:lnTo>
                      <a:pt x="157" y="519"/>
                    </a:lnTo>
                    <a:lnTo>
                      <a:pt x="158" y="518"/>
                    </a:lnTo>
                    <a:lnTo>
                      <a:pt x="159" y="518"/>
                    </a:lnTo>
                    <a:lnTo>
                      <a:pt x="159" y="519"/>
                    </a:lnTo>
                    <a:lnTo>
                      <a:pt x="159" y="519"/>
                    </a:lnTo>
                    <a:lnTo>
                      <a:pt x="160" y="519"/>
                    </a:lnTo>
                    <a:lnTo>
                      <a:pt x="161" y="518"/>
                    </a:lnTo>
                    <a:lnTo>
                      <a:pt x="162" y="518"/>
                    </a:lnTo>
                    <a:lnTo>
                      <a:pt x="162" y="518"/>
                    </a:lnTo>
                    <a:lnTo>
                      <a:pt x="162" y="518"/>
                    </a:lnTo>
                    <a:lnTo>
                      <a:pt x="163" y="518"/>
                    </a:lnTo>
                    <a:lnTo>
                      <a:pt x="164" y="518"/>
                    </a:lnTo>
                    <a:lnTo>
                      <a:pt x="164" y="518"/>
                    </a:lnTo>
                    <a:lnTo>
                      <a:pt x="165" y="518"/>
                    </a:lnTo>
                    <a:lnTo>
                      <a:pt x="165" y="518"/>
                    </a:lnTo>
                    <a:lnTo>
                      <a:pt x="166" y="518"/>
                    </a:lnTo>
                    <a:lnTo>
                      <a:pt x="166" y="518"/>
                    </a:lnTo>
                    <a:lnTo>
                      <a:pt x="167" y="518"/>
                    </a:lnTo>
                    <a:lnTo>
                      <a:pt x="167" y="518"/>
                    </a:lnTo>
                    <a:lnTo>
                      <a:pt x="168" y="518"/>
                    </a:lnTo>
                    <a:lnTo>
                      <a:pt x="168" y="518"/>
                    </a:lnTo>
                    <a:lnTo>
                      <a:pt x="169" y="518"/>
                    </a:lnTo>
                    <a:lnTo>
                      <a:pt x="170" y="519"/>
                    </a:lnTo>
                    <a:lnTo>
                      <a:pt x="170" y="519"/>
                    </a:lnTo>
                    <a:lnTo>
                      <a:pt x="170" y="518"/>
                    </a:lnTo>
                    <a:lnTo>
                      <a:pt x="171" y="518"/>
                    </a:lnTo>
                    <a:lnTo>
                      <a:pt x="172" y="518"/>
                    </a:lnTo>
                    <a:lnTo>
                      <a:pt x="172" y="519"/>
                    </a:lnTo>
                    <a:lnTo>
                      <a:pt x="173" y="519"/>
                    </a:lnTo>
                    <a:lnTo>
                      <a:pt x="173" y="518"/>
                    </a:lnTo>
                    <a:lnTo>
                      <a:pt x="174" y="519"/>
                    </a:lnTo>
                    <a:lnTo>
                      <a:pt x="174" y="519"/>
                    </a:lnTo>
                    <a:lnTo>
                      <a:pt x="175" y="519"/>
                    </a:lnTo>
                    <a:lnTo>
                      <a:pt x="176" y="519"/>
                    </a:lnTo>
                    <a:lnTo>
                      <a:pt x="176" y="519"/>
                    </a:lnTo>
                    <a:lnTo>
                      <a:pt x="176" y="519"/>
                    </a:lnTo>
                    <a:lnTo>
                      <a:pt x="177" y="518"/>
                    </a:lnTo>
                    <a:lnTo>
                      <a:pt x="178" y="519"/>
                    </a:lnTo>
                    <a:lnTo>
                      <a:pt x="178" y="519"/>
                    </a:lnTo>
                    <a:lnTo>
                      <a:pt x="178" y="519"/>
                    </a:lnTo>
                    <a:lnTo>
                      <a:pt x="179" y="519"/>
                    </a:lnTo>
                    <a:lnTo>
                      <a:pt x="180" y="518"/>
                    </a:lnTo>
                    <a:lnTo>
                      <a:pt x="181" y="518"/>
                    </a:lnTo>
                    <a:lnTo>
                      <a:pt x="181" y="518"/>
                    </a:lnTo>
                    <a:lnTo>
                      <a:pt x="181" y="519"/>
                    </a:lnTo>
                    <a:lnTo>
                      <a:pt x="182" y="519"/>
                    </a:lnTo>
                    <a:lnTo>
                      <a:pt x="183" y="519"/>
                    </a:lnTo>
                    <a:lnTo>
                      <a:pt x="183" y="519"/>
                    </a:lnTo>
                    <a:lnTo>
                      <a:pt x="184" y="518"/>
                    </a:lnTo>
                    <a:lnTo>
                      <a:pt x="184" y="518"/>
                    </a:lnTo>
                    <a:lnTo>
                      <a:pt x="185" y="518"/>
                    </a:lnTo>
                    <a:lnTo>
                      <a:pt x="185" y="518"/>
                    </a:lnTo>
                    <a:lnTo>
                      <a:pt x="186" y="518"/>
                    </a:lnTo>
                    <a:lnTo>
                      <a:pt x="187" y="518"/>
                    </a:lnTo>
                    <a:lnTo>
                      <a:pt x="187" y="518"/>
                    </a:lnTo>
                    <a:lnTo>
                      <a:pt x="187" y="518"/>
                    </a:lnTo>
                    <a:lnTo>
                      <a:pt x="188" y="518"/>
                    </a:lnTo>
                    <a:lnTo>
                      <a:pt x="189" y="518"/>
                    </a:lnTo>
                    <a:lnTo>
                      <a:pt x="189" y="518"/>
                    </a:lnTo>
                    <a:lnTo>
                      <a:pt x="189" y="518"/>
                    </a:lnTo>
                    <a:lnTo>
                      <a:pt x="190" y="518"/>
                    </a:lnTo>
                    <a:lnTo>
                      <a:pt x="191" y="518"/>
                    </a:lnTo>
                    <a:lnTo>
                      <a:pt x="192" y="518"/>
                    </a:lnTo>
                    <a:lnTo>
                      <a:pt x="192" y="518"/>
                    </a:lnTo>
                    <a:lnTo>
                      <a:pt x="192" y="518"/>
                    </a:lnTo>
                    <a:lnTo>
                      <a:pt x="193" y="518"/>
                    </a:lnTo>
                    <a:lnTo>
                      <a:pt x="193" y="518"/>
                    </a:lnTo>
                    <a:lnTo>
                      <a:pt x="194" y="518"/>
                    </a:lnTo>
                    <a:lnTo>
                      <a:pt x="195" y="518"/>
                    </a:lnTo>
                    <a:lnTo>
                      <a:pt x="195" y="518"/>
                    </a:lnTo>
                    <a:lnTo>
                      <a:pt x="195" y="518"/>
                    </a:lnTo>
                    <a:lnTo>
                      <a:pt x="196" y="518"/>
                    </a:lnTo>
                    <a:lnTo>
                      <a:pt x="197" y="518"/>
                    </a:lnTo>
                    <a:lnTo>
                      <a:pt x="198" y="518"/>
                    </a:lnTo>
                    <a:lnTo>
                      <a:pt x="198" y="518"/>
                    </a:lnTo>
                    <a:lnTo>
                      <a:pt x="198" y="518"/>
                    </a:lnTo>
                    <a:lnTo>
                      <a:pt x="199" y="518"/>
                    </a:lnTo>
                    <a:lnTo>
                      <a:pt x="200" y="518"/>
                    </a:lnTo>
                    <a:lnTo>
                      <a:pt x="200" y="518"/>
                    </a:lnTo>
                    <a:lnTo>
                      <a:pt x="200" y="518"/>
                    </a:lnTo>
                    <a:lnTo>
                      <a:pt x="201" y="518"/>
                    </a:lnTo>
                    <a:lnTo>
                      <a:pt x="202" y="517"/>
                    </a:lnTo>
                    <a:lnTo>
                      <a:pt x="202" y="517"/>
                    </a:lnTo>
                    <a:lnTo>
                      <a:pt x="203" y="517"/>
                    </a:lnTo>
                    <a:lnTo>
                      <a:pt x="203" y="517"/>
                    </a:lnTo>
                    <a:lnTo>
                      <a:pt x="204" y="516"/>
                    </a:lnTo>
                    <a:lnTo>
                      <a:pt x="204" y="515"/>
                    </a:lnTo>
                    <a:lnTo>
                      <a:pt x="205" y="514"/>
                    </a:lnTo>
                    <a:lnTo>
                      <a:pt x="206" y="513"/>
                    </a:lnTo>
                    <a:lnTo>
                      <a:pt x="206" y="512"/>
                    </a:lnTo>
                    <a:lnTo>
                      <a:pt x="206" y="511"/>
                    </a:lnTo>
                    <a:lnTo>
                      <a:pt x="207" y="508"/>
                    </a:lnTo>
                    <a:lnTo>
                      <a:pt x="208" y="505"/>
                    </a:lnTo>
                    <a:lnTo>
                      <a:pt x="209" y="501"/>
                    </a:lnTo>
                    <a:lnTo>
                      <a:pt x="209" y="497"/>
                    </a:lnTo>
                    <a:lnTo>
                      <a:pt x="209" y="491"/>
                    </a:lnTo>
                    <a:lnTo>
                      <a:pt x="210" y="483"/>
                    </a:lnTo>
                    <a:lnTo>
                      <a:pt x="211" y="475"/>
                    </a:lnTo>
                    <a:lnTo>
                      <a:pt x="211" y="464"/>
                    </a:lnTo>
                    <a:lnTo>
                      <a:pt x="211" y="452"/>
                    </a:lnTo>
                    <a:lnTo>
                      <a:pt x="212" y="437"/>
                    </a:lnTo>
                    <a:lnTo>
                      <a:pt x="213" y="421"/>
                    </a:lnTo>
                    <a:lnTo>
                      <a:pt x="213" y="403"/>
                    </a:lnTo>
                    <a:lnTo>
                      <a:pt x="214" y="383"/>
                    </a:lnTo>
                    <a:lnTo>
                      <a:pt x="214" y="362"/>
                    </a:lnTo>
                    <a:lnTo>
                      <a:pt x="214" y="337"/>
                    </a:lnTo>
                    <a:lnTo>
                      <a:pt x="215" y="311"/>
                    </a:lnTo>
                    <a:lnTo>
                      <a:pt x="216" y="281"/>
                    </a:lnTo>
                    <a:lnTo>
                      <a:pt x="217" y="248"/>
                    </a:lnTo>
                    <a:lnTo>
                      <a:pt x="217" y="216"/>
                    </a:lnTo>
                    <a:lnTo>
                      <a:pt x="217" y="185"/>
                    </a:lnTo>
                    <a:lnTo>
                      <a:pt x="218" y="156"/>
                    </a:lnTo>
                    <a:lnTo>
                      <a:pt x="219" y="128"/>
                    </a:lnTo>
                    <a:lnTo>
                      <a:pt x="219" y="102"/>
                    </a:lnTo>
                    <a:lnTo>
                      <a:pt x="220" y="79"/>
                    </a:lnTo>
                    <a:lnTo>
                      <a:pt x="220" y="59"/>
                    </a:lnTo>
                    <a:lnTo>
                      <a:pt x="221" y="43"/>
                    </a:lnTo>
                    <a:lnTo>
                      <a:pt x="221" y="30"/>
                    </a:lnTo>
                    <a:lnTo>
                      <a:pt x="222" y="18"/>
                    </a:lnTo>
                    <a:lnTo>
                      <a:pt x="222" y="7"/>
                    </a:lnTo>
                    <a:lnTo>
                      <a:pt x="223" y="1"/>
                    </a:lnTo>
                    <a:lnTo>
                      <a:pt x="223" y="0"/>
                    </a:lnTo>
                    <a:lnTo>
                      <a:pt x="224" y="4"/>
                    </a:lnTo>
                    <a:lnTo>
                      <a:pt x="225" y="14"/>
                    </a:lnTo>
                    <a:lnTo>
                      <a:pt x="225" y="35"/>
                    </a:lnTo>
                    <a:lnTo>
                      <a:pt x="225" y="66"/>
                    </a:lnTo>
                    <a:lnTo>
                      <a:pt x="226" y="106"/>
                    </a:lnTo>
                    <a:lnTo>
                      <a:pt x="227" y="149"/>
                    </a:lnTo>
                    <a:lnTo>
                      <a:pt x="228" y="190"/>
                    </a:lnTo>
                    <a:lnTo>
                      <a:pt x="228" y="228"/>
                    </a:lnTo>
                    <a:lnTo>
                      <a:pt x="228" y="266"/>
                    </a:lnTo>
                    <a:lnTo>
                      <a:pt x="229" y="301"/>
                    </a:lnTo>
                    <a:lnTo>
                      <a:pt x="230" y="335"/>
                    </a:lnTo>
                    <a:lnTo>
                      <a:pt x="230" y="367"/>
                    </a:lnTo>
                    <a:lnTo>
                      <a:pt x="231" y="396"/>
                    </a:lnTo>
                    <a:lnTo>
                      <a:pt x="231" y="420"/>
                    </a:lnTo>
                    <a:lnTo>
                      <a:pt x="232" y="440"/>
                    </a:lnTo>
                    <a:lnTo>
                      <a:pt x="232" y="457"/>
                    </a:lnTo>
                    <a:lnTo>
                      <a:pt x="233" y="470"/>
                    </a:lnTo>
                    <a:lnTo>
                      <a:pt x="233" y="481"/>
                    </a:lnTo>
                    <a:lnTo>
                      <a:pt x="234" y="490"/>
                    </a:lnTo>
                    <a:lnTo>
                      <a:pt x="234" y="497"/>
                    </a:lnTo>
                    <a:lnTo>
                      <a:pt x="235" y="502"/>
                    </a:lnTo>
                    <a:lnTo>
                      <a:pt x="236" y="505"/>
                    </a:lnTo>
                    <a:lnTo>
                      <a:pt x="236" y="508"/>
                    </a:lnTo>
                    <a:lnTo>
                      <a:pt x="236" y="511"/>
                    </a:lnTo>
                    <a:lnTo>
                      <a:pt x="237" y="512"/>
                    </a:lnTo>
                    <a:lnTo>
                      <a:pt x="238" y="513"/>
                    </a:lnTo>
                    <a:lnTo>
                      <a:pt x="238" y="514"/>
                    </a:lnTo>
                    <a:lnTo>
                      <a:pt x="239" y="515"/>
                    </a:lnTo>
                    <a:lnTo>
                      <a:pt x="239" y="515"/>
                    </a:lnTo>
                    <a:lnTo>
                      <a:pt x="240" y="516"/>
                    </a:lnTo>
                    <a:lnTo>
                      <a:pt x="240" y="516"/>
                    </a:lnTo>
                    <a:lnTo>
                      <a:pt x="241" y="516"/>
                    </a:lnTo>
                    <a:lnTo>
                      <a:pt x="242" y="517"/>
                    </a:lnTo>
                    <a:lnTo>
                      <a:pt x="242" y="517"/>
                    </a:lnTo>
                    <a:lnTo>
                      <a:pt x="242" y="517"/>
                    </a:lnTo>
                    <a:lnTo>
                      <a:pt x="243" y="517"/>
                    </a:lnTo>
                    <a:lnTo>
                      <a:pt x="244" y="517"/>
                    </a:lnTo>
                    <a:lnTo>
                      <a:pt x="244" y="517"/>
                    </a:lnTo>
                    <a:lnTo>
                      <a:pt x="244" y="517"/>
                    </a:lnTo>
                    <a:lnTo>
                      <a:pt x="245" y="518"/>
                    </a:lnTo>
                    <a:lnTo>
                      <a:pt x="246" y="518"/>
                    </a:lnTo>
                    <a:lnTo>
                      <a:pt x="247" y="518"/>
                    </a:lnTo>
                    <a:lnTo>
                      <a:pt x="247" y="518"/>
                    </a:lnTo>
                    <a:lnTo>
                      <a:pt x="247" y="518"/>
                    </a:lnTo>
                    <a:lnTo>
                      <a:pt x="248" y="518"/>
                    </a:lnTo>
                    <a:lnTo>
                      <a:pt x="249" y="518"/>
                    </a:lnTo>
                    <a:lnTo>
                      <a:pt x="249" y="518"/>
                    </a:lnTo>
                    <a:lnTo>
                      <a:pt x="250" y="518"/>
                    </a:lnTo>
                    <a:lnTo>
                      <a:pt x="250" y="518"/>
                    </a:lnTo>
                    <a:lnTo>
                      <a:pt x="251" y="518"/>
                    </a:lnTo>
                    <a:lnTo>
                      <a:pt x="251" y="518"/>
                    </a:lnTo>
                    <a:lnTo>
                      <a:pt x="252" y="518"/>
                    </a:lnTo>
                    <a:lnTo>
                      <a:pt x="253" y="518"/>
                    </a:lnTo>
                    <a:lnTo>
                      <a:pt x="253" y="518"/>
                    </a:lnTo>
                    <a:lnTo>
                      <a:pt x="253" y="517"/>
                    </a:lnTo>
                    <a:lnTo>
                      <a:pt x="254" y="517"/>
                    </a:lnTo>
                    <a:lnTo>
                      <a:pt x="255" y="517"/>
                    </a:lnTo>
                    <a:lnTo>
                      <a:pt x="255" y="517"/>
                    </a:lnTo>
                    <a:lnTo>
                      <a:pt x="255" y="517"/>
                    </a:lnTo>
                    <a:lnTo>
                      <a:pt x="256" y="517"/>
                    </a:lnTo>
                    <a:lnTo>
                      <a:pt x="257" y="517"/>
                    </a:lnTo>
                    <a:lnTo>
                      <a:pt x="258" y="517"/>
                    </a:lnTo>
                    <a:lnTo>
                      <a:pt x="258" y="518"/>
                    </a:lnTo>
                    <a:lnTo>
                      <a:pt x="258" y="518"/>
                    </a:lnTo>
                    <a:lnTo>
                      <a:pt x="259" y="518"/>
                    </a:lnTo>
                    <a:lnTo>
                      <a:pt x="260" y="518"/>
                    </a:lnTo>
                    <a:lnTo>
                      <a:pt x="260" y="518"/>
                    </a:lnTo>
                    <a:lnTo>
                      <a:pt x="261" y="518"/>
                    </a:lnTo>
                    <a:lnTo>
                      <a:pt x="261" y="518"/>
                    </a:lnTo>
                    <a:lnTo>
                      <a:pt x="261" y="518"/>
                    </a:lnTo>
                    <a:lnTo>
                      <a:pt x="262" y="518"/>
                    </a:lnTo>
                    <a:lnTo>
                      <a:pt x="263" y="518"/>
                    </a:lnTo>
                    <a:lnTo>
                      <a:pt x="264" y="518"/>
                    </a:lnTo>
                    <a:lnTo>
                      <a:pt x="264" y="518"/>
                    </a:lnTo>
                    <a:lnTo>
                      <a:pt x="264" y="518"/>
                    </a:lnTo>
                    <a:lnTo>
                      <a:pt x="265" y="518"/>
                    </a:lnTo>
                    <a:lnTo>
                      <a:pt x="266" y="518"/>
                    </a:lnTo>
                    <a:lnTo>
                      <a:pt x="266" y="518"/>
                    </a:lnTo>
                    <a:lnTo>
                      <a:pt x="266" y="518"/>
                    </a:lnTo>
                    <a:lnTo>
                      <a:pt x="267" y="518"/>
                    </a:lnTo>
                    <a:lnTo>
                      <a:pt x="268" y="518"/>
                    </a:lnTo>
                    <a:lnTo>
                      <a:pt x="268" y="518"/>
                    </a:lnTo>
                    <a:lnTo>
                      <a:pt x="269" y="518"/>
                    </a:lnTo>
                    <a:lnTo>
                      <a:pt x="269" y="518"/>
                    </a:lnTo>
                    <a:lnTo>
                      <a:pt x="270" y="518"/>
                    </a:lnTo>
                    <a:lnTo>
                      <a:pt x="270" y="518"/>
                    </a:lnTo>
                    <a:lnTo>
                      <a:pt x="271" y="518"/>
                    </a:lnTo>
                    <a:lnTo>
                      <a:pt x="272" y="518"/>
                    </a:lnTo>
                    <a:lnTo>
                      <a:pt x="272" y="518"/>
                    </a:lnTo>
                  </a:path>
                </a:pathLst>
              </a:custGeom>
              <a:noFill/>
              <a:ln w="1270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912" name="Freeform 875"/>
              <p:cNvSpPr>
                <a:spLocks/>
              </p:cNvSpPr>
              <p:nvPr/>
            </p:nvSpPr>
            <p:spPr bwMode="auto">
              <a:xfrm>
                <a:off x="4978400" y="3384550"/>
                <a:ext cx="431800" cy="93663"/>
              </a:xfrm>
              <a:custGeom>
                <a:avLst/>
                <a:gdLst>
                  <a:gd name="T0" fmla="*/ 4 w 272"/>
                  <a:gd name="T1" fmla="*/ 59 h 59"/>
                  <a:gd name="T2" fmla="*/ 8 w 272"/>
                  <a:gd name="T3" fmla="*/ 59 h 59"/>
                  <a:gd name="T4" fmla="*/ 13 w 272"/>
                  <a:gd name="T5" fmla="*/ 59 h 59"/>
                  <a:gd name="T6" fmla="*/ 17 w 272"/>
                  <a:gd name="T7" fmla="*/ 59 h 59"/>
                  <a:gd name="T8" fmla="*/ 22 w 272"/>
                  <a:gd name="T9" fmla="*/ 59 h 59"/>
                  <a:gd name="T10" fmla="*/ 26 w 272"/>
                  <a:gd name="T11" fmla="*/ 59 h 59"/>
                  <a:gd name="T12" fmla="*/ 30 w 272"/>
                  <a:gd name="T13" fmla="*/ 59 h 59"/>
                  <a:gd name="T14" fmla="*/ 35 w 272"/>
                  <a:gd name="T15" fmla="*/ 59 h 59"/>
                  <a:gd name="T16" fmla="*/ 38 w 272"/>
                  <a:gd name="T17" fmla="*/ 59 h 59"/>
                  <a:gd name="T18" fmla="*/ 43 w 272"/>
                  <a:gd name="T19" fmla="*/ 59 h 59"/>
                  <a:gd name="T20" fmla="*/ 47 w 272"/>
                  <a:gd name="T21" fmla="*/ 59 h 59"/>
                  <a:gd name="T22" fmla="*/ 52 w 272"/>
                  <a:gd name="T23" fmla="*/ 59 h 59"/>
                  <a:gd name="T24" fmla="*/ 56 w 272"/>
                  <a:gd name="T25" fmla="*/ 59 h 59"/>
                  <a:gd name="T26" fmla="*/ 60 w 272"/>
                  <a:gd name="T27" fmla="*/ 59 h 59"/>
                  <a:gd name="T28" fmla="*/ 65 w 272"/>
                  <a:gd name="T29" fmla="*/ 59 h 59"/>
                  <a:gd name="T30" fmla="*/ 69 w 272"/>
                  <a:gd name="T31" fmla="*/ 59 h 59"/>
                  <a:gd name="T32" fmla="*/ 74 w 272"/>
                  <a:gd name="T33" fmla="*/ 59 h 59"/>
                  <a:gd name="T34" fmla="*/ 78 w 272"/>
                  <a:gd name="T35" fmla="*/ 58 h 59"/>
                  <a:gd name="T36" fmla="*/ 82 w 272"/>
                  <a:gd name="T37" fmla="*/ 58 h 59"/>
                  <a:gd name="T38" fmla="*/ 87 w 272"/>
                  <a:gd name="T39" fmla="*/ 58 h 59"/>
                  <a:gd name="T40" fmla="*/ 91 w 272"/>
                  <a:gd name="T41" fmla="*/ 58 h 59"/>
                  <a:gd name="T42" fmla="*/ 96 w 272"/>
                  <a:gd name="T43" fmla="*/ 58 h 59"/>
                  <a:gd name="T44" fmla="*/ 100 w 272"/>
                  <a:gd name="T45" fmla="*/ 58 h 59"/>
                  <a:gd name="T46" fmla="*/ 104 w 272"/>
                  <a:gd name="T47" fmla="*/ 58 h 59"/>
                  <a:gd name="T48" fmla="*/ 109 w 272"/>
                  <a:gd name="T49" fmla="*/ 58 h 59"/>
                  <a:gd name="T50" fmla="*/ 113 w 272"/>
                  <a:gd name="T51" fmla="*/ 58 h 59"/>
                  <a:gd name="T52" fmla="*/ 118 w 272"/>
                  <a:gd name="T53" fmla="*/ 58 h 59"/>
                  <a:gd name="T54" fmla="*/ 122 w 272"/>
                  <a:gd name="T55" fmla="*/ 58 h 59"/>
                  <a:gd name="T56" fmla="*/ 126 w 272"/>
                  <a:gd name="T57" fmla="*/ 58 h 59"/>
                  <a:gd name="T58" fmla="*/ 130 w 272"/>
                  <a:gd name="T59" fmla="*/ 58 h 59"/>
                  <a:gd name="T60" fmla="*/ 134 w 272"/>
                  <a:gd name="T61" fmla="*/ 58 h 59"/>
                  <a:gd name="T62" fmla="*/ 139 w 272"/>
                  <a:gd name="T63" fmla="*/ 58 h 59"/>
                  <a:gd name="T64" fmla="*/ 143 w 272"/>
                  <a:gd name="T65" fmla="*/ 58 h 59"/>
                  <a:gd name="T66" fmla="*/ 148 w 272"/>
                  <a:gd name="T67" fmla="*/ 56 h 59"/>
                  <a:gd name="T68" fmla="*/ 152 w 272"/>
                  <a:gd name="T69" fmla="*/ 46 h 59"/>
                  <a:gd name="T70" fmla="*/ 156 w 272"/>
                  <a:gd name="T71" fmla="*/ 21 h 59"/>
                  <a:gd name="T72" fmla="*/ 161 w 272"/>
                  <a:gd name="T73" fmla="*/ 0 h 59"/>
                  <a:gd name="T74" fmla="*/ 165 w 272"/>
                  <a:gd name="T75" fmla="*/ 19 h 59"/>
                  <a:gd name="T76" fmla="*/ 170 w 272"/>
                  <a:gd name="T77" fmla="*/ 45 h 59"/>
                  <a:gd name="T78" fmla="*/ 174 w 272"/>
                  <a:gd name="T79" fmla="*/ 55 h 59"/>
                  <a:gd name="T80" fmla="*/ 178 w 272"/>
                  <a:gd name="T81" fmla="*/ 57 h 59"/>
                  <a:gd name="T82" fmla="*/ 183 w 272"/>
                  <a:gd name="T83" fmla="*/ 58 h 59"/>
                  <a:gd name="T84" fmla="*/ 187 w 272"/>
                  <a:gd name="T85" fmla="*/ 58 h 59"/>
                  <a:gd name="T86" fmla="*/ 192 w 272"/>
                  <a:gd name="T87" fmla="*/ 58 h 59"/>
                  <a:gd name="T88" fmla="*/ 196 w 272"/>
                  <a:gd name="T89" fmla="*/ 58 h 59"/>
                  <a:gd name="T90" fmla="*/ 200 w 272"/>
                  <a:gd name="T91" fmla="*/ 58 h 59"/>
                  <a:gd name="T92" fmla="*/ 205 w 272"/>
                  <a:gd name="T93" fmla="*/ 58 h 59"/>
                  <a:gd name="T94" fmla="*/ 209 w 272"/>
                  <a:gd name="T95" fmla="*/ 58 h 59"/>
                  <a:gd name="T96" fmla="*/ 214 w 272"/>
                  <a:gd name="T97" fmla="*/ 58 h 59"/>
                  <a:gd name="T98" fmla="*/ 218 w 272"/>
                  <a:gd name="T99" fmla="*/ 58 h 59"/>
                  <a:gd name="T100" fmla="*/ 222 w 272"/>
                  <a:gd name="T101" fmla="*/ 58 h 59"/>
                  <a:gd name="T102" fmla="*/ 226 w 272"/>
                  <a:gd name="T103" fmla="*/ 58 h 59"/>
                  <a:gd name="T104" fmla="*/ 231 w 272"/>
                  <a:gd name="T105" fmla="*/ 58 h 59"/>
                  <a:gd name="T106" fmla="*/ 235 w 272"/>
                  <a:gd name="T107" fmla="*/ 58 h 59"/>
                  <a:gd name="T108" fmla="*/ 239 w 272"/>
                  <a:gd name="T109" fmla="*/ 58 h 59"/>
                  <a:gd name="T110" fmla="*/ 244 w 272"/>
                  <a:gd name="T111" fmla="*/ 58 h 59"/>
                  <a:gd name="T112" fmla="*/ 248 w 272"/>
                  <a:gd name="T113" fmla="*/ 57 h 59"/>
                  <a:gd name="T114" fmla="*/ 253 w 272"/>
                  <a:gd name="T115" fmla="*/ 57 h 59"/>
                  <a:gd name="T116" fmla="*/ 257 w 272"/>
                  <a:gd name="T117" fmla="*/ 57 h 59"/>
                  <a:gd name="T118" fmla="*/ 261 w 272"/>
                  <a:gd name="T119" fmla="*/ 57 h 59"/>
                  <a:gd name="T120" fmla="*/ 266 w 272"/>
                  <a:gd name="T121" fmla="*/ 57 h 59"/>
                  <a:gd name="T122" fmla="*/ 270 w 272"/>
                  <a:gd name="T123" fmla="*/ 5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2" h="59">
                    <a:moveTo>
                      <a:pt x="0" y="59"/>
                    </a:moveTo>
                    <a:lnTo>
                      <a:pt x="0" y="59"/>
                    </a:lnTo>
                    <a:lnTo>
                      <a:pt x="1" y="59"/>
                    </a:lnTo>
                    <a:lnTo>
                      <a:pt x="2" y="59"/>
                    </a:lnTo>
                    <a:lnTo>
                      <a:pt x="3" y="59"/>
                    </a:lnTo>
                    <a:lnTo>
                      <a:pt x="3" y="59"/>
                    </a:lnTo>
                    <a:lnTo>
                      <a:pt x="3" y="59"/>
                    </a:lnTo>
                    <a:lnTo>
                      <a:pt x="4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6" y="59"/>
                    </a:lnTo>
                    <a:lnTo>
                      <a:pt x="7" y="59"/>
                    </a:lnTo>
                    <a:lnTo>
                      <a:pt x="7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10" y="59"/>
                    </a:lnTo>
                    <a:lnTo>
                      <a:pt x="11" y="59"/>
                    </a:lnTo>
                    <a:lnTo>
                      <a:pt x="11" y="59"/>
                    </a:lnTo>
                    <a:lnTo>
                      <a:pt x="11" y="59"/>
                    </a:lnTo>
                    <a:lnTo>
                      <a:pt x="12" y="59"/>
                    </a:lnTo>
                    <a:lnTo>
                      <a:pt x="13" y="59"/>
                    </a:lnTo>
                    <a:lnTo>
                      <a:pt x="13" y="59"/>
                    </a:lnTo>
                    <a:lnTo>
                      <a:pt x="14" y="59"/>
                    </a:lnTo>
                    <a:lnTo>
                      <a:pt x="14" y="59"/>
                    </a:lnTo>
                    <a:lnTo>
                      <a:pt x="15" y="59"/>
                    </a:lnTo>
                    <a:lnTo>
                      <a:pt x="15" y="59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17" y="59"/>
                    </a:lnTo>
                    <a:lnTo>
                      <a:pt x="17" y="59"/>
                    </a:lnTo>
                    <a:lnTo>
                      <a:pt x="18" y="59"/>
                    </a:lnTo>
                    <a:lnTo>
                      <a:pt x="19" y="59"/>
                    </a:lnTo>
                    <a:lnTo>
                      <a:pt x="19" y="59"/>
                    </a:lnTo>
                    <a:lnTo>
                      <a:pt x="19" y="59"/>
                    </a:lnTo>
                    <a:lnTo>
                      <a:pt x="20" y="59"/>
                    </a:lnTo>
                    <a:lnTo>
                      <a:pt x="21" y="59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23" y="59"/>
                    </a:lnTo>
                    <a:lnTo>
                      <a:pt x="24" y="59"/>
                    </a:lnTo>
                    <a:lnTo>
                      <a:pt x="24" y="59"/>
                    </a:lnTo>
                    <a:lnTo>
                      <a:pt x="25" y="59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26" y="59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28" y="59"/>
                    </a:lnTo>
                    <a:lnTo>
                      <a:pt x="28" y="59"/>
                    </a:lnTo>
                    <a:lnTo>
                      <a:pt x="29" y="59"/>
                    </a:lnTo>
                    <a:lnTo>
                      <a:pt x="30" y="59"/>
                    </a:lnTo>
                    <a:lnTo>
                      <a:pt x="30" y="59"/>
                    </a:lnTo>
                    <a:lnTo>
                      <a:pt x="30" y="59"/>
                    </a:lnTo>
                    <a:lnTo>
                      <a:pt x="31" y="59"/>
                    </a:lnTo>
                    <a:lnTo>
                      <a:pt x="32" y="59"/>
                    </a:lnTo>
                    <a:lnTo>
                      <a:pt x="33" y="59"/>
                    </a:lnTo>
                    <a:lnTo>
                      <a:pt x="33" y="59"/>
                    </a:lnTo>
                    <a:lnTo>
                      <a:pt x="33" y="59"/>
                    </a:lnTo>
                    <a:lnTo>
                      <a:pt x="34" y="59"/>
                    </a:lnTo>
                    <a:lnTo>
                      <a:pt x="35" y="59"/>
                    </a:lnTo>
                    <a:lnTo>
                      <a:pt x="35" y="59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37" y="59"/>
                    </a:lnTo>
                    <a:lnTo>
                      <a:pt x="38" y="59"/>
                    </a:lnTo>
                    <a:lnTo>
                      <a:pt x="38" y="59"/>
                    </a:lnTo>
                    <a:lnTo>
                      <a:pt x="38" y="59"/>
                    </a:lnTo>
                    <a:lnTo>
                      <a:pt x="39" y="59"/>
                    </a:lnTo>
                    <a:lnTo>
                      <a:pt x="40" y="59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42" y="59"/>
                    </a:lnTo>
                    <a:lnTo>
                      <a:pt x="43" y="59"/>
                    </a:lnTo>
                    <a:lnTo>
                      <a:pt x="43" y="59"/>
                    </a:lnTo>
                    <a:lnTo>
                      <a:pt x="44" y="59"/>
                    </a:lnTo>
                    <a:lnTo>
                      <a:pt x="44" y="59"/>
                    </a:lnTo>
                    <a:lnTo>
                      <a:pt x="45" y="59"/>
                    </a:lnTo>
                    <a:lnTo>
                      <a:pt x="45" y="59"/>
                    </a:lnTo>
                    <a:lnTo>
                      <a:pt x="46" y="59"/>
                    </a:lnTo>
                    <a:lnTo>
                      <a:pt x="46" y="59"/>
                    </a:lnTo>
                    <a:lnTo>
                      <a:pt x="47" y="59"/>
                    </a:lnTo>
                    <a:lnTo>
                      <a:pt x="47" y="59"/>
                    </a:lnTo>
                    <a:lnTo>
                      <a:pt x="48" y="59"/>
                    </a:lnTo>
                    <a:lnTo>
                      <a:pt x="49" y="59"/>
                    </a:lnTo>
                    <a:lnTo>
                      <a:pt x="49" y="59"/>
                    </a:lnTo>
                    <a:lnTo>
                      <a:pt x="49" y="59"/>
                    </a:lnTo>
                    <a:lnTo>
                      <a:pt x="50" y="59"/>
                    </a:lnTo>
                    <a:lnTo>
                      <a:pt x="51" y="59"/>
                    </a:lnTo>
                    <a:lnTo>
                      <a:pt x="52" y="59"/>
                    </a:lnTo>
                    <a:lnTo>
                      <a:pt x="52" y="59"/>
                    </a:lnTo>
                    <a:lnTo>
                      <a:pt x="52" y="59"/>
                    </a:lnTo>
                    <a:lnTo>
                      <a:pt x="53" y="59"/>
                    </a:lnTo>
                    <a:lnTo>
                      <a:pt x="54" y="59"/>
                    </a:lnTo>
                    <a:lnTo>
                      <a:pt x="54" y="59"/>
                    </a:lnTo>
                    <a:lnTo>
                      <a:pt x="55" y="59"/>
                    </a:lnTo>
                    <a:lnTo>
                      <a:pt x="55" y="59"/>
                    </a:lnTo>
                    <a:lnTo>
                      <a:pt x="56" y="59"/>
                    </a:lnTo>
                    <a:lnTo>
                      <a:pt x="56" y="59"/>
                    </a:lnTo>
                    <a:lnTo>
                      <a:pt x="57" y="59"/>
                    </a:lnTo>
                    <a:lnTo>
                      <a:pt x="57" y="59"/>
                    </a:lnTo>
                    <a:lnTo>
                      <a:pt x="57" y="59"/>
                    </a:lnTo>
                    <a:lnTo>
                      <a:pt x="58" y="59"/>
                    </a:lnTo>
                    <a:lnTo>
                      <a:pt x="59" y="59"/>
                    </a:lnTo>
                    <a:lnTo>
                      <a:pt x="60" y="59"/>
                    </a:lnTo>
                    <a:lnTo>
                      <a:pt x="60" y="59"/>
                    </a:lnTo>
                    <a:lnTo>
                      <a:pt x="60" y="59"/>
                    </a:lnTo>
                    <a:lnTo>
                      <a:pt x="61" y="59"/>
                    </a:lnTo>
                    <a:lnTo>
                      <a:pt x="62" y="59"/>
                    </a:lnTo>
                    <a:lnTo>
                      <a:pt x="62" y="59"/>
                    </a:lnTo>
                    <a:lnTo>
                      <a:pt x="63" y="59"/>
                    </a:lnTo>
                    <a:lnTo>
                      <a:pt x="63" y="59"/>
                    </a:lnTo>
                    <a:lnTo>
                      <a:pt x="64" y="59"/>
                    </a:lnTo>
                    <a:lnTo>
                      <a:pt x="64" y="59"/>
                    </a:lnTo>
                    <a:lnTo>
                      <a:pt x="65" y="59"/>
                    </a:lnTo>
                    <a:lnTo>
                      <a:pt x="66" y="59"/>
                    </a:lnTo>
                    <a:lnTo>
                      <a:pt x="66" y="59"/>
                    </a:lnTo>
                    <a:lnTo>
                      <a:pt x="66" y="59"/>
                    </a:lnTo>
                    <a:lnTo>
                      <a:pt x="67" y="59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69" y="59"/>
                    </a:lnTo>
                    <a:lnTo>
                      <a:pt x="70" y="59"/>
                    </a:lnTo>
                    <a:lnTo>
                      <a:pt x="71" y="59"/>
                    </a:lnTo>
                    <a:lnTo>
                      <a:pt x="71" y="59"/>
                    </a:lnTo>
                    <a:lnTo>
                      <a:pt x="71" y="59"/>
                    </a:lnTo>
                    <a:lnTo>
                      <a:pt x="72" y="59"/>
                    </a:lnTo>
                    <a:lnTo>
                      <a:pt x="73" y="59"/>
                    </a:lnTo>
                    <a:lnTo>
                      <a:pt x="73" y="59"/>
                    </a:lnTo>
                    <a:lnTo>
                      <a:pt x="74" y="59"/>
                    </a:lnTo>
                    <a:lnTo>
                      <a:pt x="74" y="58"/>
                    </a:lnTo>
                    <a:lnTo>
                      <a:pt x="75" y="58"/>
                    </a:lnTo>
                    <a:lnTo>
                      <a:pt x="75" y="58"/>
                    </a:lnTo>
                    <a:lnTo>
                      <a:pt x="76" y="58"/>
                    </a:lnTo>
                    <a:lnTo>
                      <a:pt x="77" y="59"/>
                    </a:lnTo>
                    <a:lnTo>
                      <a:pt x="77" y="59"/>
                    </a:lnTo>
                    <a:lnTo>
                      <a:pt x="77" y="58"/>
                    </a:lnTo>
                    <a:lnTo>
                      <a:pt x="78" y="58"/>
                    </a:lnTo>
                    <a:lnTo>
                      <a:pt x="79" y="58"/>
                    </a:lnTo>
                    <a:lnTo>
                      <a:pt x="79" y="58"/>
                    </a:lnTo>
                    <a:lnTo>
                      <a:pt x="79" y="58"/>
                    </a:lnTo>
                    <a:lnTo>
                      <a:pt x="80" y="58"/>
                    </a:lnTo>
                    <a:lnTo>
                      <a:pt x="81" y="58"/>
                    </a:lnTo>
                    <a:lnTo>
                      <a:pt x="81" y="58"/>
                    </a:lnTo>
                    <a:lnTo>
                      <a:pt x="82" y="58"/>
                    </a:lnTo>
                    <a:lnTo>
                      <a:pt x="82" y="58"/>
                    </a:lnTo>
                    <a:lnTo>
                      <a:pt x="83" y="58"/>
                    </a:lnTo>
                    <a:lnTo>
                      <a:pt x="83" y="58"/>
                    </a:lnTo>
                    <a:lnTo>
                      <a:pt x="84" y="58"/>
                    </a:lnTo>
                    <a:lnTo>
                      <a:pt x="85" y="58"/>
                    </a:lnTo>
                    <a:lnTo>
                      <a:pt x="85" y="58"/>
                    </a:lnTo>
                    <a:lnTo>
                      <a:pt x="85" y="58"/>
                    </a:lnTo>
                    <a:lnTo>
                      <a:pt x="86" y="58"/>
                    </a:lnTo>
                    <a:lnTo>
                      <a:pt x="87" y="58"/>
                    </a:lnTo>
                    <a:lnTo>
                      <a:pt x="88" y="58"/>
                    </a:lnTo>
                    <a:lnTo>
                      <a:pt x="88" y="58"/>
                    </a:lnTo>
                    <a:lnTo>
                      <a:pt x="88" y="58"/>
                    </a:lnTo>
                    <a:lnTo>
                      <a:pt x="89" y="58"/>
                    </a:lnTo>
                    <a:lnTo>
                      <a:pt x="90" y="58"/>
                    </a:lnTo>
                    <a:lnTo>
                      <a:pt x="90" y="58"/>
                    </a:lnTo>
                    <a:lnTo>
                      <a:pt x="90" y="58"/>
                    </a:lnTo>
                    <a:lnTo>
                      <a:pt x="91" y="58"/>
                    </a:lnTo>
                    <a:lnTo>
                      <a:pt x="92" y="58"/>
                    </a:lnTo>
                    <a:lnTo>
                      <a:pt x="92" y="58"/>
                    </a:lnTo>
                    <a:lnTo>
                      <a:pt x="93" y="58"/>
                    </a:lnTo>
                    <a:lnTo>
                      <a:pt x="93" y="58"/>
                    </a:lnTo>
                    <a:lnTo>
                      <a:pt x="94" y="58"/>
                    </a:lnTo>
                    <a:lnTo>
                      <a:pt x="94" y="58"/>
                    </a:lnTo>
                    <a:lnTo>
                      <a:pt x="95" y="58"/>
                    </a:lnTo>
                    <a:lnTo>
                      <a:pt x="96" y="58"/>
                    </a:lnTo>
                    <a:lnTo>
                      <a:pt x="96" y="58"/>
                    </a:lnTo>
                    <a:lnTo>
                      <a:pt x="96" y="58"/>
                    </a:lnTo>
                    <a:lnTo>
                      <a:pt x="97" y="58"/>
                    </a:lnTo>
                    <a:lnTo>
                      <a:pt x="98" y="58"/>
                    </a:lnTo>
                    <a:lnTo>
                      <a:pt x="99" y="58"/>
                    </a:lnTo>
                    <a:lnTo>
                      <a:pt x="99" y="58"/>
                    </a:lnTo>
                    <a:lnTo>
                      <a:pt x="99" y="58"/>
                    </a:lnTo>
                    <a:lnTo>
                      <a:pt x="100" y="58"/>
                    </a:lnTo>
                    <a:lnTo>
                      <a:pt x="101" y="58"/>
                    </a:lnTo>
                    <a:lnTo>
                      <a:pt x="101" y="58"/>
                    </a:lnTo>
                    <a:lnTo>
                      <a:pt x="101" y="58"/>
                    </a:lnTo>
                    <a:lnTo>
                      <a:pt x="102" y="58"/>
                    </a:lnTo>
                    <a:lnTo>
                      <a:pt x="103" y="58"/>
                    </a:lnTo>
                    <a:lnTo>
                      <a:pt x="103" y="58"/>
                    </a:lnTo>
                    <a:lnTo>
                      <a:pt x="104" y="58"/>
                    </a:lnTo>
                    <a:lnTo>
                      <a:pt x="104" y="58"/>
                    </a:lnTo>
                    <a:lnTo>
                      <a:pt x="104" y="58"/>
                    </a:lnTo>
                    <a:lnTo>
                      <a:pt x="105" y="58"/>
                    </a:lnTo>
                    <a:lnTo>
                      <a:pt x="106" y="58"/>
                    </a:lnTo>
                    <a:lnTo>
                      <a:pt x="107" y="58"/>
                    </a:lnTo>
                    <a:lnTo>
                      <a:pt x="107" y="58"/>
                    </a:lnTo>
                    <a:lnTo>
                      <a:pt x="107" y="58"/>
                    </a:lnTo>
                    <a:lnTo>
                      <a:pt x="108" y="58"/>
                    </a:lnTo>
                    <a:lnTo>
                      <a:pt x="109" y="58"/>
                    </a:lnTo>
                    <a:lnTo>
                      <a:pt x="109" y="58"/>
                    </a:lnTo>
                    <a:lnTo>
                      <a:pt x="110" y="58"/>
                    </a:lnTo>
                    <a:lnTo>
                      <a:pt x="110" y="58"/>
                    </a:lnTo>
                    <a:lnTo>
                      <a:pt x="111" y="58"/>
                    </a:lnTo>
                    <a:lnTo>
                      <a:pt x="111" y="58"/>
                    </a:lnTo>
                    <a:lnTo>
                      <a:pt x="112" y="58"/>
                    </a:lnTo>
                    <a:lnTo>
                      <a:pt x="112" y="58"/>
                    </a:lnTo>
                    <a:lnTo>
                      <a:pt x="113" y="58"/>
                    </a:lnTo>
                    <a:lnTo>
                      <a:pt x="113" y="58"/>
                    </a:lnTo>
                    <a:lnTo>
                      <a:pt x="114" y="58"/>
                    </a:lnTo>
                    <a:lnTo>
                      <a:pt x="115" y="58"/>
                    </a:lnTo>
                    <a:lnTo>
                      <a:pt x="115" y="58"/>
                    </a:lnTo>
                    <a:lnTo>
                      <a:pt x="115" y="58"/>
                    </a:lnTo>
                    <a:lnTo>
                      <a:pt x="116" y="58"/>
                    </a:lnTo>
                    <a:lnTo>
                      <a:pt x="117" y="58"/>
                    </a:lnTo>
                    <a:lnTo>
                      <a:pt x="118" y="58"/>
                    </a:lnTo>
                    <a:lnTo>
                      <a:pt x="118" y="58"/>
                    </a:lnTo>
                    <a:lnTo>
                      <a:pt x="118" y="58"/>
                    </a:lnTo>
                    <a:lnTo>
                      <a:pt x="119" y="58"/>
                    </a:lnTo>
                    <a:lnTo>
                      <a:pt x="120" y="58"/>
                    </a:lnTo>
                    <a:lnTo>
                      <a:pt x="120" y="58"/>
                    </a:lnTo>
                    <a:lnTo>
                      <a:pt x="121" y="58"/>
                    </a:lnTo>
                    <a:lnTo>
                      <a:pt x="121" y="58"/>
                    </a:lnTo>
                    <a:lnTo>
                      <a:pt x="122" y="58"/>
                    </a:lnTo>
                    <a:lnTo>
                      <a:pt x="122" y="58"/>
                    </a:lnTo>
                    <a:lnTo>
                      <a:pt x="123" y="58"/>
                    </a:lnTo>
                    <a:lnTo>
                      <a:pt x="123" y="58"/>
                    </a:lnTo>
                    <a:lnTo>
                      <a:pt x="124" y="58"/>
                    </a:lnTo>
                    <a:lnTo>
                      <a:pt x="124" y="58"/>
                    </a:lnTo>
                    <a:lnTo>
                      <a:pt x="125" y="58"/>
                    </a:lnTo>
                    <a:lnTo>
                      <a:pt x="126" y="58"/>
                    </a:lnTo>
                    <a:lnTo>
                      <a:pt x="126" y="58"/>
                    </a:lnTo>
                    <a:lnTo>
                      <a:pt x="126" y="58"/>
                    </a:lnTo>
                    <a:lnTo>
                      <a:pt x="127" y="58"/>
                    </a:lnTo>
                    <a:lnTo>
                      <a:pt x="128" y="58"/>
                    </a:lnTo>
                    <a:lnTo>
                      <a:pt x="128" y="58"/>
                    </a:lnTo>
                    <a:lnTo>
                      <a:pt x="129" y="58"/>
                    </a:lnTo>
                    <a:lnTo>
                      <a:pt x="129" y="58"/>
                    </a:lnTo>
                    <a:lnTo>
                      <a:pt x="130" y="58"/>
                    </a:lnTo>
                    <a:lnTo>
                      <a:pt x="130" y="58"/>
                    </a:lnTo>
                    <a:lnTo>
                      <a:pt x="131" y="58"/>
                    </a:lnTo>
                    <a:lnTo>
                      <a:pt x="132" y="58"/>
                    </a:lnTo>
                    <a:lnTo>
                      <a:pt x="132" y="58"/>
                    </a:lnTo>
                    <a:lnTo>
                      <a:pt x="132" y="58"/>
                    </a:lnTo>
                    <a:lnTo>
                      <a:pt x="133" y="58"/>
                    </a:lnTo>
                    <a:lnTo>
                      <a:pt x="134" y="58"/>
                    </a:lnTo>
                    <a:lnTo>
                      <a:pt x="134" y="58"/>
                    </a:lnTo>
                    <a:lnTo>
                      <a:pt x="134" y="58"/>
                    </a:lnTo>
                    <a:lnTo>
                      <a:pt x="135" y="58"/>
                    </a:lnTo>
                    <a:lnTo>
                      <a:pt x="136" y="58"/>
                    </a:lnTo>
                    <a:lnTo>
                      <a:pt x="137" y="58"/>
                    </a:lnTo>
                    <a:lnTo>
                      <a:pt x="137" y="58"/>
                    </a:lnTo>
                    <a:lnTo>
                      <a:pt x="137" y="58"/>
                    </a:lnTo>
                    <a:lnTo>
                      <a:pt x="138" y="58"/>
                    </a:lnTo>
                    <a:lnTo>
                      <a:pt x="139" y="58"/>
                    </a:lnTo>
                    <a:lnTo>
                      <a:pt x="139" y="58"/>
                    </a:lnTo>
                    <a:lnTo>
                      <a:pt x="140" y="58"/>
                    </a:lnTo>
                    <a:lnTo>
                      <a:pt x="140" y="58"/>
                    </a:lnTo>
                    <a:lnTo>
                      <a:pt x="141" y="58"/>
                    </a:lnTo>
                    <a:lnTo>
                      <a:pt x="141" y="58"/>
                    </a:lnTo>
                    <a:lnTo>
                      <a:pt x="142" y="58"/>
                    </a:lnTo>
                    <a:lnTo>
                      <a:pt x="143" y="58"/>
                    </a:lnTo>
                    <a:lnTo>
                      <a:pt x="143" y="58"/>
                    </a:lnTo>
                    <a:lnTo>
                      <a:pt x="143" y="58"/>
                    </a:lnTo>
                    <a:lnTo>
                      <a:pt x="144" y="58"/>
                    </a:lnTo>
                    <a:lnTo>
                      <a:pt x="145" y="58"/>
                    </a:lnTo>
                    <a:lnTo>
                      <a:pt x="145" y="58"/>
                    </a:lnTo>
                    <a:lnTo>
                      <a:pt x="145" y="57"/>
                    </a:lnTo>
                    <a:lnTo>
                      <a:pt x="146" y="57"/>
                    </a:lnTo>
                    <a:lnTo>
                      <a:pt x="147" y="57"/>
                    </a:lnTo>
                    <a:lnTo>
                      <a:pt x="148" y="57"/>
                    </a:lnTo>
                    <a:lnTo>
                      <a:pt x="148" y="56"/>
                    </a:lnTo>
                    <a:lnTo>
                      <a:pt x="148" y="55"/>
                    </a:lnTo>
                    <a:lnTo>
                      <a:pt x="149" y="55"/>
                    </a:lnTo>
                    <a:lnTo>
                      <a:pt x="149" y="54"/>
                    </a:lnTo>
                    <a:lnTo>
                      <a:pt x="150" y="53"/>
                    </a:lnTo>
                    <a:lnTo>
                      <a:pt x="151" y="52"/>
                    </a:lnTo>
                    <a:lnTo>
                      <a:pt x="151" y="50"/>
                    </a:lnTo>
                    <a:lnTo>
                      <a:pt x="151" y="48"/>
                    </a:lnTo>
                    <a:lnTo>
                      <a:pt x="152" y="46"/>
                    </a:lnTo>
                    <a:lnTo>
                      <a:pt x="153" y="44"/>
                    </a:lnTo>
                    <a:lnTo>
                      <a:pt x="154" y="41"/>
                    </a:lnTo>
                    <a:lnTo>
                      <a:pt x="154" y="39"/>
                    </a:lnTo>
                    <a:lnTo>
                      <a:pt x="154" y="36"/>
                    </a:lnTo>
                    <a:lnTo>
                      <a:pt x="155" y="33"/>
                    </a:lnTo>
                    <a:lnTo>
                      <a:pt x="156" y="29"/>
                    </a:lnTo>
                    <a:lnTo>
                      <a:pt x="156" y="26"/>
                    </a:lnTo>
                    <a:lnTo>
                      <a:pt x="156" y="21"/>
                    </a:lnTo>
                    <a:lnTo>
                      <a:pt x="157" y="17"/>
                    </a:lnTo>
                    <a:lnTo>
                      <a:pt x="158" y="13"/>
                    </a:lnTo>
                    <a:lnTo>
                      <a:pt x="158" y="9"/>
                    </a:lnTo>
                    <a:lnTo>
                      <a:pt x="159" y="5"/>
                    </a:lnTo>
                    <a:lnTo>
                      <a:pt x="159" y="3"/>
                    </a:lnTo>
                    <a:lnTo>
                      <a:pt x="160" y="2"/>
                    </a:lnTo>
                    <a:lnTo>
                      <a:pt x="160" y="1"/>
                    </a:lnTo>
                    <a:lnTo>
                      <a:pt x="161" y="0"/>
                    </a:lnTo>
                    <a:lnTo>
                      <a:pt x="162" y="0"/>
                    </a:lnTo>
                    <a:lnTo>
                      <a:pt x="162" y="1"/>
                    </a:lnTo>
                    <a:lnTo>
                      <a:pt x="162" y="3"/>
                    </a:lnTo>
                    <a:lnTo>
                      <a:pt x="163" y="5"/>
                    </a:lnTo>
                    <a:lnTo>
                      <a:pt x="164" y="9"/>
                    </a:lnTo>
                    <a:lnTo>
                      <a:pt x="165" y="12"/>
                    </a:lnTo>
                    <a:lnTo>
                      <a:pt x="165" y="16"/>
                    </a:lnTo>
                    <a:lnTo>
                      <a:pt x="165" y="19"/>
                    </a:lnTo>
                    <a:lnTo>
                      <a:pt x="166" y="24"/>
                    </a:lnTo>
                    <a:lnTo>
                      <a:pt x="167" y="27"/>
                    </a:lnTo>
                    <a:lnTo>
                      <a:pt x="167" y="31"/>
                    </a:lnTo>
                    <a:lnTo>
                      <a:pt x="167" y="34"/>
                    </a:lnTo>
                    <a:lnTo>
                      <a:pt x="168" y="37"/>
                    </a:lnTo>
                    <a:lnTo>
                      <a:pt x="169" y="40"/>
                    </a:lnTo>
                    <a:lnTo>
                      <a:pt x="169" y="42"/>
                    </a:lnTo>
                    <a:lnTo>
                      <a:pt x="170" y="45"/>
                    </a:lnTo>
                    <a:lnTo>
                      <a:pt x="170" y="47"/>
                    </a:lnTo>
                    <a:lnTo>
                      <a:pt x="171" y="49"/>
                    </a:lnTo>
                    <a:lnTo>
                      <a:pt x="171" y="51"/>
                    </a:lnTo>
                    <a:lnTo>
                      <a:pt x="172" y="52"/>
                    </a:lnTo>
                    <a:lnTo>
                      <a:pt x="173" y="53"/>
                    </a:lnTo>
                    <a:lnTo>
                      <a:pt x="173" y="54"/>
                    </a:lnTo>
                    <a:lnTo>
                      <a:pt x="173" y="55"/>
                    </a:lnTo>
                    <a:lnTo>
                      <a:pt x="174" y="55"/>
                    </a:lnTo>
                    <a:lnTo>
                      <a:pt x="175" y="56"/>
                    </a:lnTo>
                    <a:lnTo>
                      <a:pt x="175" y="56"/>
                    </a:lnTo>
                    <a:lnTo>
                      <a:pt x="176" y="57"/>
                    </a:lnTo>
                    <a:lnTo>
                      <a:pt x="176" y="57"/>
                    </a:lnTo>
                    <a:lnTo>
                      <a:pt x="177" y="57"/>
                    </a:lnTo>
                    <a:lnTo>
                      <a:pt x="177" y="57"/>
                    </a:lnTo>
                    <a:lnTo>
                      <a:pt x="178" y="57"/>
                    </a:lnTo>
                    <a:lnTo>
                      <a:pt x="178" y="57"/>
                    </a:lnTo>
                    <a:lnTo>
                      <a:pt x="179" y="57"/>
                    </a:lnTo>
                    <a:lnTo>
                      <a:pt x="179" y="58"/>
                    </a:lnTo>
                    <a:lnTo>
                      <a:pt x="180" y="58"/>
                    </a:lnTo>
                    <a:lnTo>
                      <a:pt x="181" y="58"/>
                    </a:lnTo>
                    <a:lnTo>
                      <a:pt x="181" y="58"/>
                    </a:lnTo>
                    <a:lnTo>
                      <a:pt x="181" y="58"/>
                    </a:lnTo>
                    <a:lnTo>
                      <a:pt x="182" y="58"/>
                    </a:lnTo>
                    <a:lnTo>
                      <a:pt x="183" y="58"/>
                    </a:lnTo>
                    <a:lnTo>
                      <a:pt x="184" y="58"/>
                    </a:lnTo>
                    <a:lnTo>
                      <a:pt x="184" y="58"/>
                    </a:lnTo>
                    <a:lnTo>
                      <a:pt x="184" y="58"/>
                    </a:lnTo>
                    <a:lnTo>
                      <a:pt x="185" y="58"/>
                    </a:lnTo>
                    <a:lnTo>
                      <a:pt x="186" y="58"/>
                    </a:lnTo>
                    <a:lnTo>
                      <a:pt x="186" y="58"/>
                    </a:lnTo>
                    <a:lnTo>
                      <a:pt x="187" y="58"/>
                    </a:lnTo>
                    <a:lnTo>
                      <a:pt x="187" y="58"/>
                    </a:lnTo>
                    <a:lnTo>
                      <a:pt x="188" y="58"/>
                    </a:lnTo>
                    <a:lnTo>
                      <a:pt x="188" y="58"/>
                    </a:lnTo>
                    <a:lnTo>
                      <a:pt x="189" y="58"/>
                    </a:lnTo>
                    <a:lnTo>
                      <a:pt x="189" y="58"/>
                    </a:lnTo>
                    <a:lnTo>
                      <a:pt x="190" y="58"/>
                    </a:lnTo>
                    <a:lnTo>
                      <a:pt x="190" y="58"/>
                    </a:lnTo>
                    <a:lnTo>
                      <a:pt x="191" y="58"/>
                    </a:lnTo>
                    <a:lnTo>
                      <a:pt x="192" y="58"/>
                    </a:lnTo>
                    <a:lnTo>
                      <a:pt x="192" y="58"/>
                    </a:lnTo>
                    <a:lnTo>
                      <a:pt x="192" y="58"/>
                    </a:lnTo>
                    <a:lnTo>
                      <a:pt x="193" y="58"/>
                    </a:lnTo>
                    <a:lnTo>
                      <a:pt x="194" y="58"/>
                    </a:lnTo>
                    <a:lnTo>
                      <a:pt x="195" y="58"/>
                    </a:lnTo>
                    <a:lnTo>
                      <a:pt x="195" y="58"/>
                    </a:lnTo>
                    <a:lnTo>
                      <a:pt x="195" y="58"/>
                    </a:lnTo>
                    <a:lnTo>
                      <a:pt x="196" y="58"/>
                    </a:lnTo>
                    <a:lnTo>
                      <a:pt x="196" y="58"/>
                    </a:lnTo>
                    <a:lnTo>
                      <a:pt x="197" y="58"/>
                    </a:lnTo>
                    <a:lnTo>
                      <a:pt x="198" y="58"/>
                    </a:lnTo>
                    <a:lnTo>
                      <a:pt x="198" y="58"/>
                    </a:lnTo>
                    <a:lnTo>
                      <a:pt x="198" y="58"/>
                    </a:lnTo>
                    <a:lnTo>
                      <a:pt x="199" y="58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1" y="58"/>
                    </a:lnTo>
                    <a:lnTo>
                      <a:pt x="202" y="58"/>
                    </a:lnTo>
                    <a:lnTo>
                      <a:pt x="203" y="58"/>
                    </a:lnTo>
                    <a:lnTo>
                      <a:pt x="203" y="58"/>
                    </a:lnTo>
                    <a:lnTo>
                      <a:pt x="203" y="58"/>
                    </a:lnTo>
                    <a:lnTo>
                      <a:pt x="204" y="58"/>
                    </a:lnTo>
                    <a:lnTo>
                      <a:pt x="205" y="58"/>
                    </a:lnTo>
                    <a:lnTo>
                      <a:pt x="205" y="58"/>
                    </a:lnTo>
                    <a:lnTo>
                      <a:pt x="206" y="58"/>
                    </a:lnTo>
                    <a:lnTo>
                      <a:pt x="206" y="58"/>
                    </a:lnTo>
                    <a:lnTo>
                      <a:pt x="207" y="58"/>
                    </a:lnTo>
                    <a:lnTo>
                      <a:pt x="207" y="58"/>
                    </a:lnTo>
                    <a:lnTo>
                      <a:pt x="208" y="58"/>
                    </a:lnTo>
                    <a:lnTo>
                      <a:pt x="209" y="58"/>
                    </a:lnTo>
                    <a:lnTo>
                      <a:pt x="209" y="58"/>
                    </a:lnTo>
                    <a:lnTo>
                      <a:pt x="209" y="58"/>
                    </a:lnTo>
                    <a:lnTo>
                      <a:pt x="210" y="58"/>
                    </a:lnTo>
                    <a:lnTo>
                      <a:pt x="211" y="58"/>
                    </a:lnTo>
                    <a:lnTo>
                      <a:pt x="211" y="58"/>
                    </a:lnTo>
                    <a:lnTo>
                      <a:pt x="211" y="58"/>
                    </a:lnTo>
                    <a:lnTo>
                      <a:pt x="212" y="58"/>
                    </a:lnTo>
                    <a:lnTo>
                      <a:pt x="213" y="58"/>
                    </a:lnTo>
                    <a:lnTo>
                      <a:pt x="214" y="58"/>
                    </a:lnTo>
                    <a:lnTo>
                      <a:pt x="214" y="58"/>
                    </a:lnTo>
                    <a:lnTo>
                      <a:pt x="214" y="58"/>
                    </a:lnTo>
                    <a:lnTo>
                      <a:pt x="215" y="58"/>
                    </a:lnTo>
                    <a:lnTo>
                      <a:pt x="216" y="58"/>
                    </a:lnTo>
                    <a:lnTo>
                      <a:pt x="216" y="58"/>
                    </a:lnTo>
                    <a:lnTo>
                      <a:pt x="217" y="58"/>
                    </a:lnTo>
                    <a:lnTo>
                      <a:pt x="217" y="58"/>
                    </a:lnTo>
                    <a:lnTo>
                      <a:pt x="218" y="58"/>
                    </a:lnTo>
                    <a:lnTo>
                      <a:pt x="218" y="58"/>
                    </a:lnTo>
                    <a:lnTo>
                      <a:pt x="219" y="58"/>
                    </a:lnTo>
                    <a:lnTo>
                      <a:pt x="220" y="58"/>
                    </a:lnTo>
                    <a:lnTo>
                      <a:pt x="220" y="58"/>
                    </a:lnTo>
                    <a:lnTo>
                      <a:pt x="220" y="58"/>
                    </a:lnTo>
                    <a:lnTo>
                      <a:pt x="221" y="58"/>
                    </a:lnTo>
                    <a:lnTo>
                      <a:pt x="222" y="58"/>
                    </a:lnTo>
                    <a:lnTo>
                      <a:pt x="222" y="58"/>
                    </a:lnTo>
                    <a:lnTo>
                      <a:pt x="222" y="58"/>
                    </a:lnTo>
                    <a:lnTo>
                      <a:pt x="223" y="58"/>
                    </a:lnTo>
                    <a:lnTo>
                      <a:pt x="224" y="58"/>
                    </a:lnTo>
                    <a:lnTo>
                      <a:pt x="224" y="58"/>
                    </a:lnTo>
                    <a:lnTo>
                      <a:pt x="225" y="58"/>
                    </a:lnTo>
                    <a:lnTo>
                      <a:pt x="225" y="58"/>
                    </a:lnTo>
                    <a:lnTo>
                      <a:pt x="226" y="58"/>
                    </a:lnTo>
                    <a:lnTo>
                      <a:pt x="226" y="58"/>
                    </a:lnTo>
                    <a:lnTo>
                      <a:pt x="227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29" y="58"/>
                    </a:lnTo>
                    <a:lnTo>
                      <a:pt x="230" y="58"/>
                    </a:lnTo>
                    <a:lnTo>
                      <a:pt x="231" y="58"/>
                    </a:lnTo>
                    <a:lnTo>
                      <a:pt x="231" y="58"/>
                    </a:lnTo>
                    <a:lnTo>
                      <a:pt x="231" y="58"/>
                    </a:lnTo>
                    <a:lnTo>
                      <a:pt x="232" y="58"/>
                    </a:lnTo>
                    <a:lnTo>
                      <a:pt x="233" y="58"/>
                    </a:lnTo>
                    <a:lnTo>
                      <a:pt x="233" y="58"/>
                    </a:lnTo>
                    <a:lnTo>
                      <a:pt x="233" y="58"/>
                    </a:lnTo>
                    <a:lnTo>
                      <a:pt x="234" y="58"/>
                    </a:lnTo>
                    <a:lnTo>
                      <a:pt x="235" y="58"/>
                    </a:lnTo>
                    <a:lnTo>
                      <a:pt x="235" y="58"/>
                    </a:lnTo>
                    <a:lnTo>
                      <a:pt x="236" y="58"/>
                    </a:lnTo>
                    <a:lnTo>
                      <a:pt x="236" y="58"/>
                    </a:lnTo>
                    <a:lnTo>
                      <a:pt x="237" y="58"/>
                    </a:lnTo>
                    <a:lnTo>
                      <a:pt x="237" y="58"/>
                    </a:lnTo>
                    <a:lnTo>
                      <a:pt x="238" y="58"/>
                    </a:lnTo>
                    <a:lnTo>
                      <a:pt x="239" y="58"/>
                    </a:lnTo>
                    <a:lnTo>
                      <a:pt x="239" y="58"/>
                    </a:lnTo>
                    <a:lnTo>
                      <a:pt x="239" y="58"/>
                    </a:lnTo>
                    <a:lnTo>
                      <a:pt x="240" y="58"/>
                    </a:lnTo>
                    <a:lnTo>
                      <a:pt x="241" y="58"/>
                    </a:lnTo>
                    <a:lnTo>
                      <a:pt x="242" y="58"/>
                    </a:lnTo>
                    <a:lnTo>
                      <a:pt x="242" y="58"/>
                    </a:lnTo>
                    <a:lnTo>
                      <a:pt x="242" y="58"/>
                    </a:lnTo>
                    <a:lnTo>
                      <a:pt x="243" y="58"/>
                    </a:lnTo>
                    <a:lnTo>
                      <a:pt x="243" y="58"/>
                    </a:lnTo>
                    <a:lnTo>
                      <a:pt x="244" y="58"/>
                    </a:lnTo>
                    <a:lnTo>
                      <a:pt x="244" y="57"/>
                    </a:lnTo>
                    <a:lnTo>
                      <a:pt x="245" y="57"/>
                    </a:lnTo>
                    <a:lnTo>
                      <a:pt x="245" y="57"/>
                    </a:lnTo>
                    <a:lnTo>
                      <a:pt x="246" y="57"/>
                    </a:lnTo>
                    <a:lnTo>
                      <a:pt x="247" y="57"/>
                    </a:lnTo>
                    <a:lnTo>
                      <a:pt x="247" y="57"/>
                    </a:lnTo>
                    <a:lnTo>
                      <a:pt x="247" y="57"/>
                    </a:lnTo>
                    <a:lnTo>
                      <a:pt x="248" y="57"/>
                    </a:lnTo>
                    <a:lnTo>
                      <a:pt x="249" y="57"/>
                    </a:lnTo>
                    <a:lnTo>
                      <a:pt x="250" y="57"/>
                    </a:lnTo>
                    <a:lnTo>
                      <a:pt x="250" y="57"/>
                    </a:lnTo>
                    <a:lnTo>
                      <a:pt x="250" y="57"/>
                    </a:lnTo>
                    <a:lnTo>
                      <a:pt x="251" y="57"/>
                    </a:lnTo>
                    <a:lnTo>
                      <a:pt x="252" y="57"/>
                    </a:lnTo>
                    <a:lnTo>
                      <a:pt x="252" y="57"/>
                    </a:lnTo>
                    <a:lnTo>
                      <a:pt x="253" y="57"/>
                    </a:lnTo>
                    <a:lnTo>
                      <a:pt x="253" y="57"/>
                    </a:lnTo>
                    <a:lnTo>
                      <a:pt x="254" y="57"/>
                    </a:lnTo>
                    <a:lnTo>
                      <a:pt x="254" y="57"/>
                    </a:lnTo>
                    <a:lnTo>
                      <a:pt x="255" y="57"/>
                    </a:lnTo>
                    <a:lnTo>
                      <a:pt x="255" y="57"/>
                    </a:lnTo>
                    <a:lnTo>
                      <a:pt x="256" y="57"/>
                    </a:lnTo>
                    <a:lnTo>
                      <a:pt x="256" y="57"/>
                    </a:lnTo>
                    <a:lnTo>
                      <a:pt x="257" y="57"/>
                    </a:lnTo>
                    <a:lnTo>
                      <a:pt x="258" y="57"/>
                    </a:lnTo>
                    <a:lnTo>
                      <a:pt x="258" y="57"/>
                    </a:lnTo>
                    <a:lnTo>
                      <a:pt x="258" y="57"/>
                    </a:lnTo>
                    <a:lnTo>
                      <a:pt x="259" y="57"/>
                    </a:lnTo>
                    <a:lnTo>
                      <a:pt x="260" y="57"/>
                    </a:lnTo>
                    <a:lnTo>
                      <a:pt x="261" y="57"/>
                    </a:lnTo>
                    <a:lnTo>
                      <a:pt x="261" y="57"/>
                    </a:lnTo>
                    <a:lnTo>
                      <a:pt x="261" y="57"/>
                    </a:lnTo>
                    <a:lnTo>
                      <a:pt x="262" y="57"/>
                    </a:lnTo>
                    <a:lnTo>
                      <a:pt x="263" y="57"/>
                    </a:lnTo>
                    <a:lnTo>
                      <a:pt x="263" y="57"/>
                    </a:lnTo>
                    <a:lnTo>
                      <a:pt x="264" y="57"/>
                    </a:lnTo>
                    <a:lnTo>
                      <a:pt x="264" y="57"/>
                    </a:lnTo>
                    <a:lnTo>
                      <a:pt x="264" y="57"/>
                    </a:lnTo>
                    <a:lnTo>
                      <a:pt x="265" y="57"/>
                    </a:lnTo>
                    <a:lnTo>
                      <a:pt x="266" y="57"/>
                    </a:lnTo>
                    <a:lnTo>
                      <a:pt x="266" y="57"/>
                    </a:lnTo>
                    <a:lnTo>
                      <a:pt x="266" y="57"/>
                    </a:lnTo>
                    <a:lnTo>
                      <a:pt x="267" y="57"/>
                    </a:lnTo>
                    <a:lnTo>
                      <a:pt x="268" y="57"/>
                    </a:lnTo>
                    <a:lnTo>
                      <a:pt x="269" y="57"/>
                    </a:lnTo>
                    <a:lnTo>
                      <a:pt x="269" y="57"/>
                    </a:lnTo>
                    <a:lnTo>
                      <a:pt x="269" y="57"/>
                    </a:lnTo>
                    <a:lnTo>
                      <a:pt x="270" y="57"/>
                    </a:lnTo>
                    <a:lnTo>
                      <a:pt x="271" y="57"/>
                    </a:lnTo>
                    <a:lnTo>
                      <a:pt x="271" y="57"/>
                    </a:lnTo>
                    <a:lnTo>
                      <a:pt x="272" y="57"/>
                    </a:lnTo>
                    <a:lnTo>
                      <a:pt x="272" y="57"/>
                    </a:lnTo>
                  </a:path>
                </a:pathLst>
              </a:custGeom>
              <a:noFill/>
              <a:ln w="1270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913" name="Freeform 876"/>
              <p:cNvSpPr>
                <a:spLocks/>
              </p:cNvSpPr>
              <p:nvPr/>
            </p:nvSpPr>
            <p:spPr bwMode="auto">
              <a:xfrm>
                <a:off x="5410200" y="3252788"/>
                <a:ext cx="431800" cy="222250"/>
              </a:xfrm>
              <a:custGeom>
                <a:avLst/>
                <a:gdLst>
                  <a:gd name="T0" fmla="*/ 4 w 272"/>
                  <a:gd name="T1" fmla="*/ 140 h 140"/>
                  <a:gd name="T2" fmla="*/ 8 w 272"/>
                  <a:gd name="T3" fmla="*/ 140 h 140"/>
                  <a:gd name="T4" fmla="*/ 13 w 272"/>
                  <a:gd name="T5" fmla="*/ 140 h 140"/>
                  <a:gd name="T6" fmla="*/ 17 w 272"/>
                  <a:gd name="T7" fmla="*/ 140 h 140"/>
                  <a:gd name="T8" fmla="*/ 22 w 272"/>
                  <a:gd name="T9" fmla="*/ 140 h 140"/>
                  <a:gd name="T10" fmla="*/ 26 w 272"/>
                  <a:gd name="T11" fmla="*/ 140 h 140"/>
                  <a:gd name="T12" fmla="*/ 30 w 272"/>
                  <a:gd name="T13" fmla="*/ 140 h 140"/>
                  <a:gd name="T14" fmla="*/ 35 w 272"/>
                  <a:gd name="T15" fmla="*/ 140 h 140"/>
                  <a:gd name="T16" fmla="*/ 39 w 272"/>
                  <a:gd name="T17" fmla="*/ 140 h 140"/>
                  <a:gd name="T18" fmla="*/ 44 w 272"/>
                  <a:gd name="T19" fmla="*/ 140 h 140"/>
                  <a:gd name="T20" fmla="*/ 48 w 272"/>
                  <a:gd name="T21" fmla="*/ 140 h 140"/>
                  <a:gd name="T22" fmla="*/ 52 w 272"/>
                  <a:gd name="T23" fmla="*/ 140 h 140"/>
                  <a:gd name="T24" fmla="*/ 57 w 272"/>
                  <a:gd name="T25" fmla="*/ 140 h 140"/>
                  <a:gd name="T26" fmla="*/ 61 w 272"/>
                  <a:gd name="T27" fmla="*/ 140 h 140"/>
                  <a:gd name="T28" fmla="*/ 65 w 272"/>
                  <a:gd name="T29" fmla="*/ 140 h 140"/>
                  <a:gd name="T30" fmla="*/ 69 w 272"/>
                  <a:gd name="T31" fmla="*/ 140 h 140"/>
                  <a:gd name="T32" fmla="*/ 74 w 272"/>
                  <a:gd name="T33" fmla="*/ 140 h 140"/>
                  <a:gd name="T34" fmla="*/ 78 w 272"/>
                  <a:gd name="T35" fmla="*/ 140 h 140"/>
                  <a:gd name="T36" fmla="*/ 82 w 272"/>
                  <a:gd name="T37" fmla="*/ 140 h 140"/>
                  <a:gd name="T38" fmla="*/ 87 w 272"/>
                  <a:gd name="T39" fmla="*/ 140 h 140"/>
                  <a:gd name="T40" fmla="*/ 91 w 272"/>
                  <a:gd name="T41" fmla="*/ 140 h 140"/>
                  <a:gd name="T42" fmla="*/ 96 w 272"/>
                  <a:gd name="T43" fmla="*/ 140 h 140"/>
                  <a:gd name="T44" fmla="*/ 100 w 272"/>
                  <a:gd name="T45" fmla="*/ 140 h 140"/>
                  <a:gd name="T46" fmla="*/ 104 w 272"/>
                  <a:gd name="T47" fmla="*/ 140 h 140"/>
                  <a:gd name="T48" fmla="*/ 109 w 272"/>
                  <a:gd name="T49" fmla="*/ 140 h 140"/>
                  <a:gd name="T50" fmla="*/ 113 w 272"/>
                  <a:gd name="T51" fmla="*/ 139 h 140"/>
                  <a:gd name="T52" fmla="*/ 118 w 272"/>
                  <a:gd name="T53" fmla="*/ 135 h 140"/>
                  <a:gd name="T54" fmla="*/ 122 w 272"/>
                  <a:gd name="T55" fmla="*/ 111 h 140"/>
                  <a:gd name="T56" fmla="*/ 126 w 272"/>
                  <a:gd name="T57" fmla="*/ 59 h 140"/>
                  <a:gd name="T58" fmla="*/ 131 w 272"/>
                  <a:gd name="T59" fmla="*/ 11 h 140"/>
                  <a:gd name="T60" fmla="*/ 135 w 272"/>
                  <a:gd name="T61" fmla="*/ 20 h 140"/>
                  <a:gd name="T62" fmla="*/ 140 w 272"/>
                  <a:gd name="T63" fmla="*/ 84 h 140"/>
                  <a:gd name="T64" fmla="*/ 144 w 272"/>
                  <a:gd name="T65" fmla="*/ 126 h 140"/>
                  <a:gd name="T66" fmla="*/ 148 w 272"/>
                  <a:gd name="T67" fmla="*/ 137 h 140"/>
                  <a:gd name="T68" fmla="*/ 153 w 272"/>
                  <a:gd name="T69" fmla="*/ 139 h 140"/>
                  <a:gd name="T70" fmla="*/ 157 w 272"/>
                  <a:gd name="T71" fmla="*/ 139 h 140"/>
                  <a:gd name="T72" fmla="*/ 161 w 272"/>
                  <a:gd name="T73" fmla="*/ 139 h 140"/>
                  <a:gd name="T74" fmla="*/ 165 w 272"/>
                  <a:gd name="T75" fmla="*/ 139 h 140"/>
                  <a:gd name="T76" fmla="*/ 170 w 272"/>
                  <a:gd name="T77" fmla="*/ 139 h 140"/>
                  <a:gd name="T78" fmla="*/ 174 w 272"/>
                  <a:gd name="T79" fmla="*/ 139 h 140"/>
                  <a:gd name="T80" fmla="*/ 179 w 272"/>
                  <a:gd name="T81" fmla="*/ 136 h 140"/>
                  <a:gd name="T82" fmla="*/ 183 w 272"/>
                  <a:gd name="T83" fmla="*/ 123 h 140"/>
                  <a:gd name="T84" fmla="*/ 187 w 272"/>
                  <a:gd name="T85" fmla="*/ 102 h 140"/>
                  <a:gd name="T86" fmla="*/ 192 w 272"/>
                  <a:gd name="T87" fmla="*/ 92 h 140"/>
                  <a:gd name="T88" fmla="*/ 196 w 272"/>
                  <a:gd name="T89" fmla="*/ 105 h 140"/>
                  <a:gd name="T90" fmla="*/ 200 w 272"/>
                  <a:gd name="T91" fmla="*/ 127 h 140"/>
                  <a:gd name="T92" fmla="*/ 205 w 272"/>
                  <a:gd name="T93" fmla="*/ 136 h 140"/>
                  <a:gd name="T94" fmla="*/ 209 w 272"/>
                  <a:gd name="T95" fmla="*/ 139 h 140"/>
                  <a:gd name="T96" fmla="*/ 214 w 272"/>
                  <a:gd name="T97" fmla="*/ 139 h 140"/>
                  <a:gd name="T98" fmla="*/ 218 w 272"/>
                  <a:gd name="T99" fmla="*/ 139 h 140"/>
                  <a:gd name="T100" fmla="*/ 222 w 272"/>
                  <a:gd name="T101" fmla="*/ 139 h 140"/>
                  <a:gd name="T102" fmla="*/ 227 w 272"/>
                  <a:gd name="T103" fmla="*/ 139 h 140"/>
                  <a:gd name="T104" fmla="*/ 231 w 272"/>
                  <a:gd name="T105" fmla="*/ 139 h 140"/>
                  <a:gd name="T106" fmla="*/ 236 w 272"/>
                  <a:gd name="T107" fmla="*/ 139 h 140"/>
                  <a:gd name="T108" fmla="*/ 240 w 272"/>
                  <a:gd name="T109" fmla="*/ 139 h 140"/>
                  <a:gd name="T110" fmla="*/ 244 w 272"/>
                  <a:gd name="T111" fmla="*/ 139 h 140"/>
                  <a:gd name="T112" fmla="*/ 248 w 272"/>
                  <a:gd name="T113" fmla="*/ 139 h 140"/>
                  <a:gd name="T114" fmla="*/ 253 w 272"/>
                  <a:gd name="T115" fmla="*/ 139 h 140"/>
                  <a:gd name="T116" fmla="*/ 257 w 272"/>
                  <a:gd name="T117" fmla="*/ 139 h 140"/>
                  <a:gd name="T118" fmla="*/ 261 w 272"/>
                  <a:gd name="T119" fmla="*/ 139 h 140"/>
                  <a:gd name="T120" fmla="*/ 266 w 272"/>
                  <a:gd name="T121" fmla="*/ 139 h 140"/>
                  <a:gd name="T122" fmla="*/ 270 w 272"/>
                  <a:gd name="T123" fmla="*/ 139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2" h="140">
                    <a:moveTo>
                      <a:pt x="0" y="140"/>
                    </a:moveTo>
                    <a:lnTo>
                      <a:pt x="1" y="140"/>
                    </a:lnTo>
                    <a:lnTo>
                      <a:pt x="1" y="140"/>
                    </a:lnTo>
                    <a:lnTo>
                      <a:pt x="2" y="140"/>
                    </a:lnTo>
                    <a:lnTo>
                      <a:pt x="3" y="140"/>
                    </a:lnTo>
                    <a:lnTo>
                      <a:pt x="3" y="140"/>
                    </a:lnTo>
                    <a:lnTo>
                      <a:pt x="3" y="140"/>
                    </a:lnTo>
                    <a:lnTo>
                      <a:pt x="4" y="140"/>
                    </a:lnTo>
                    <a:lnTo>
                      <a:pt x="5" y="140"/>
                    </a:lnTo>
                    <a:lnTo>
                      <a:pt x="5" y="140"/>
                    </a:lnTo>
                    <a:lnTo>
                      <a:pt x="5" y="140"/>
                    </a:lnTo>
                    <a:lnTo>
                      <a:pt x="6" y="140"/>
                    </a:lnTo>
                    <a:lnTo>
                      <a:pt x="7" y="140"/>
                    </a:lnTo>
                    <a:lnTo>
                      <a:pt x="8" y="140"/>
                    </a:lnTo>
                    <a:lnTo>
                      <a:pt x="8" y="140"/>
                    </a:lnTo>
                    <a:lnTo>
                      <a:pt x="8" y="140"/>
                    </a:lnTo>
                    <a:lnTo>
                      <a:pt x="9" y="140"/>
                    </a:lnTo>
                    <a:lnTo>
                      <a:pt x="10" y="140"/>
                    </a:lnTo>
                    <a:lnTo>
                      <a:pt x="10" y="140"/>
                    </a:lnTo>
                    <a:lnTo>
                      <a:pt x="11" y="140"/>
                    </a:lnTo>
                    <a:lnTo>
                      <a:pt x="11" y="140"/>
                    </a:lnTo>
                    <a:lnTo>
                      <a:pt x="12" y="140"/>
                    </a:lnTo>
                    <a:lnTo>
                      <a:pt x="12" y="140"/>
                    </a:lnTo>
                    <a:lnTo>
                      <a:pt x="13" y="140"/>
                    </a:lnTo>
                    <a:lnTo>
                      <a:pt x="14" y="140"/>
                    </a:lnTo>
                    <a:lnTo>
                      <a:pt x="14" y="140"/>
                    </a:lnTo>
                    <a:lnTo>
                      <a:pt x="14" y="140"/>
                    </a:lnTo>
                    <a:lnTo>
                      <a:pt x="15" y="140"/>
                    </a:lnTo>
                    <a:lnTo>
                      <a:pt x="16" y="140"/>
                    </a:lnTo>
                    <a:lnTo>
                      <a:pt x="16" y="140"/>
                    </a:lnTo>
                    <a:lnTo>
                      <a:pt x="16" y="140"/>
                    </a:lnTo>
                    <a:lnTo>
                      <a:pt x="17" y="140"/>
                    </a:lnTo>
                    <a:lnTo>
                      <a:pt x="18" y="140"/>
                    </a:lnTo>
                    <a:lnTo>
                      <a:pt x="18" y="140"/>
                    </a:lnTo>
                    <a:lnTo>
                      <a:pt x="19" y="140"/>
                    </a:lnTo>
                    <a:lnTo>
                      <a:pt x="19" y="140"/>
                    </a:lnTo>
                    <a:lnTo>
                      <a:pt x="20" y="140"/>
                    </a:lnTo>
                    <a:lnTo>
                      <a:pt x="20" y="140"/>
                    </a:lnTo>
                    <a:lnTo>
                      <a:pt x="21" y="140"/>
                    </a:lnTo>
                    <a:lnTo>
                      <a:pt x="22" y="140"/>
                    </a:lnTo>
                    <a:lnTo>
                      <a:pt x="22" y="140"/>
                    </a:lnTo>
                    <a:lnTo>
                      <a:pt x="22" y="140"/>
                    </a:lnTo>
                    <a:lnTo>
                      <a:pt x="23" y="140"/>
                    </a:lnTo>
                    <a:lnTo>
                      <a:pt x="24" y="140"/>
                    </a:lnTo>
                    <a:lnTo>
                      <a:pt x="25" y="140"/>
                    </a:lnTo>
                    <a:lnTo>
                      <a:pt x="25" y="140"/>
                    </a:lnTo>
                    <a:lnTo>
                      <a:pt x="25" y="140"/>
                    </a:lnTo>
                    <a:lnTo>
                      <a:pt x="26" y="140"/>
                    </a:lnTo>
                    <a:lnTo>
                      <a:pt x="27" y="140"/>
                    </a:lnTo>
                    <a:lnTo>
                      <a:pt x="27" y="140"/>
                    </a:lnTo>
                    <a:lnTo>
                      <a:pt x="27" y="140"/>
                    </a:lnTo>
                    <a:lnTo>
                      <a:pt x="28" y="140"/>
                    </a:lnTo>
                    <a:lnTo>
                      <a:pt x="29" y="140"/>
                    </a:lnTo>
                    <a:lnTo>
                      <a:pt x="29" y="140"/>
                    </a:lnTo>
                    <a:lnTo>
                      <a:pt x="30" y="140"/>
                    </a:lnTo>
                    <a:lnTo>
                      <a:pt x="30" y="140"/>
                    </a:lnTo>
                    <a:lnTo>
                      <a:pt x="31" y="140"/>
                    </a:lnTo>
                    <a:lnTo>
                      <a:pt x="31" y="140"/>
                    </a:lnTo>
                    <a:lnTo>
                      <a:pt x="32" y="140"/>
                    </a:lnTo>
                    <a:lnTo>
                      <a:pt x="33" y="140"/>
                    </a:lnTo>
                    <a:lnTo>
                      <a:pt x="33" y="140"/>
                    </a:lnTo>
                    <a:lnTo>
                      <a:pt x="33" y="140"/>
                    </a:lnTo>
                    <a:lnTo>
                      <a:pt x="34" y="140"/>
                    </a:lnTo>
                    <a:lnTo>
                      <a:pt x="35" y="140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37" y="140"/>
                    </a:lnTo>
                    <a:lnTo>
                      <a:pt x="38" y="140"/>
                    </a:lnTo>
                    <a:lnTo>
                      <a:pt x="38" y="140"/>
                    </a:lnTo>
                    <a:lnTo>
                      <a:pt x="38" y="140"/>
                    </a:lnTo>
                    <a:lnTo>
                      <a:pt x="39" y="140"/>
                    </a:lnTo>
                    <a:lnTo>
                      <a:pt x="39" y="140"/>
                    </a:lnTo>
                    <a:lnTo>
                      <a:pt x="40" y="140"/>
                    </a:lnTo>
                    <a:lnTo>
                      <a:pt x="41" y="140"/>
                    </a:lnTo>
                    <a:lnTo>
                      <a:pt x="41" y="140"/>
                    </a:lnTo>
                    <a:lnTo>
                      <a:pt x="41" y="140"/>
                    </a:lnTo>
                    <a:lnTo>
                      <a:pt x="42" y="140"/>
                    </a:lnTo>
                    <a:lnTo>
                      <a:pt x="43" y="140"/>
                    </a:lnTo>
                    <a:lnTo>
                      <a:pt x="44" y="140"/>
                    </a:lnTo>
                    <a:lnTo>
                      <a:pt x="44" y="140"/>
                    </a:lnTo>
                    <a:lnTo>
                      <a:pt x="44" y="140"/>
                    </a:lnTo>
                    <a:lnTo>
                      <a:pt x="45" y="140"/>
                    </a:lnTo>
                    <a:lnTo>
                      <a:pt x="46" y="140"/>
                    </a:lnTo>
                    <a:lnTo>
                      <a:pt x="46" y="140"/>
                    </a:lnTo>
                    <a:lnTo>
                      <a:pt x="47" y="140"/>
                    </a:lnTo>
                    <a:lnTo>
                      <a:pt x="47" y="140"/>
                    </a:lnTo>
                    <a:lnTo>
                      <a:pt x="48" y="140"/>
                    </a:lnTo>
                    <a:lnTo>
                      <a:pt x="48" y="140"/>
                    </a:lnTo>
                    <a:lnTo>
                      <a:pt x="49" y="140"/>
                    </a:lnTo>
                    <a:lnTo>
                      <a:pt x="49" y="140"/>
                    </a:lnTo>
                    <a:lnTo>
                      <a:pt x="50" y="140"/>
                    </a:lnTo>
                    <a:lnTo>
                      <a:pt x="50" y="140"/>
                    </a:lnTo>
                    <a:lnTo>
                      <a:pt x="51" y="140"/>
                    </a:lnTo>
                    <a:lnTo>
                      <a:pt x="52" y="140"/>
                    </a:lnTo>
                    <a:lnTo>
                      <a:pt x="52" y="140"/>
                    </a:lnTo>
                    <a:lnTo>
                      <a:pt x="52" y="140"/>
                    </a:lnTo>
                    <a:lnTo>
                      <a:pt x="53" y="140"/>
                    </a:lnTo>
                    <a:lnTo>
                      <a:pt x="54" y="140"/>
                    </a:lnTo>
                    <a:lnTo>
                      <a:pt x="55" y="140"/>
                    </a:lnTo>
                    <a:lnTo>
                      <a:pt x="55" y="140"/>
                    </a:lnTo>
                    <a:lnTo>
                      <a:pt x="55" y="140"/>
                    </a:lnTo>
                    <a:lnTo>
                      <a:pt x="56" y="140"/>
                    </a:lnTo>
                    <a:lnTo>
                      <a:pt x="57" y="140"/>
                    </a:lnTo>
                    <a:lnTo>
                      <a:pt x="57" y="140"/>
                    </a:lnTo>
                    <a:lnTo>
                      <a:pt x="58" y="140"/>
                    </a:lnTo>
                    <a:lnTo>
                      <a:pt x="58" y="140"/>
                    </a:lnTo>
                    <a:lnTo>
                      <a:pt x="59" y="140"/>
                    </a:lnTo>
                    <a:lnTo>
                      <a:pt x="59" y="140"/>
                    </a:lnTo>
                    <a:lnTo>
                      <a:pt x="60" y="140"/>
                    </a:lnTo>
                    <a:lnTo>
                      <a:pt x="60" y="140"/>
                    </a:lnTo>
                    <a:lnTo>
                      <a:pt x="61" y="140"/>
                    </a:lnTo>
                    <a:lnTo>
                      <a:pt x="61" y="140"/>
                    </a:lnTo>
                    <a:lnTo>
                      <a:pt x="62" y="140"/>
                    </a:lnTo>
                    <a:lnTo>
                      <a:pt x="63" y="140"/>
                    </a:lnTo>
                    <a:lnTo>
                      <a:pt x="63" y="140"/>
                    </a:lnTo>
                    <a:lnTo>
                      <a:pt x="63" y="140"/>
                    </a:lnTo>
                    <a:lnTo>
                      <a:pt x="64" y="140"/>
                    </a:lnTo>
                    <a:lnTo>
                      <a:pt x="65" y="140"/>
                    </a:lnTo>
                    <a:lnTo>
                      <a:pt x="65" y="140"/>
                    </a:lnTo>
                    <a:lnTo>
                      <a:pt x="66" y="140"/>
                    </a:lnTo>
                    <a:lnTo>
                      <a:pt x="66" y="140"/>
                    </a:lnTo>
                    <a:lnTo>
                      <a:pt x="67" y="140"/>
                    </a:lnTo>
                    <a:lnTo>
                      <a:pt x="67" y="140"/>
                    </a:lnTo>
                    <a:lnTo>
                      <a:pt x="68" y="140"/>
                    </a:lnTo>
                    <a:lnTo>
                      <a:pt x="69" y="140"/>
                    </a:lnTo>
                    <a:lnTo>
                      <a:pt x="69" y="140"/>
                    </a:lnTo>
                    <a:lnTo>
                      <a:pt x="69" y="140"/>
                    </a:lnTo>
                    <a:lnTo>
                      <a:pt x="70" y="14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2" y="140"/>
                    </a:lnTo>
                    <a:lnTo>
                      <a:pt x="73" y="140"/>
                    </a:lnTo>
                    <a:lnTo>
                      <a:pt x="74" y="140"/>
                    </a:lnTo>
                    <a:lnTo>
                      <a:pt x="74" y="140"/>
                    </a:lnTo>
                    <a:lnTo>
                      <a:pt x="74" y="140"/>
                    </a:lnTo>
                    <a:lnTo>
                      <a:pt x="75" y="140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7" y="140"/>
                    </a:lnTo>
                    <a:lnTo>
                      <a:pt x="77" y="140"/>
                    </a:lnTo>
                    <a:lnTo>
                      <a:pt x="78" y="140"/>
                    </a:lnTo>
                    <a:lnTo>
                      <a:pt x="78" y="140"/>
                    </a:lnTo>
                    <a:lnTo>
                      <a:pt x="79" y="140"/>
                    </a:lnTo>
                    <a:lnTo>
                      <a:pt x="80" y="140"/>
                    </a:lnTo>
                    <a:lnTo>
                      <a:pt x="80" y="140"/>
                    </a:lnTo>
                    <a:lnTo>
                      <a:pt x="80" y="140"/>
                    </a:lnTo>
                    <a:lnTo>
                      <a:pt x="81" y="140"/>
                    </a:lnTo>
                    <a:lnTo>
                      <a:pt x="82" y="140"/>
                    </a:lnTo>
                    <a:lnTo>
                      <a:pt x="82" y="140"/>
                    </a:lnTo>
                    <a:lnTo>
                      <a:pt x="82" y="140"/>
                    </a:lnTo>
                    <a:lnTo>
                      <a:pt x="83" y="140"/>
                    </a:lnTo>
                    <a:lnTo>
                      <a:pt x="84" y="140"/>
                    </a:lnTo>
                    <a:lnTo>
                      <a:pt x="84" y="140"/>
                    </a:lnTo>
                    <a:lnTo>
                      <a:pt x="85" y="140"/>
                    </a:lnTo>
                    <a:lnTo>
                      <a:pt x="85" y="140"/>
                    </a:lnTo>
                    <a:lnTo>
                      <a:pt x="86" y="140"/>
                    </a:lnTo>
                    <a:lnTo>
                      <a:pt x="86" y="140"/>
                    </a:lnTo>
                    <a:lnTo>
                      <a:pt x="87" y="140"/>
                    </a:lnTo>
                    <a:lnTo>
                      <a:pt x="88" y="140"/>
                    </a:lnTo>
                    <a:lnTo>
                      <a:pt x="88" y="140"/>
                    </a:lnTo>
                    <a:lnTo>
                      <a:pt x="88" y="140"/>
                    </a:lnTo>
                    <a:lnTo>
                      <a:pt x="89" y="140"/>
                    </a:lnTo>
                    <a:lnTo>
                      <a:pt x="90" y="140"/>
                    </a:lnTo>
                    <a:lnTo>
                      <a:pt x="91" y="140"/>
                    </a:lnTo>
                    <a:lnTo>
                      <a:pt x="91" y="140"/>
                    </a:lnTo>
                    <a:lnTo>
                      <a:pt x="91" y="140"/>
                    </a:lnTo>
                    <a:lnTo>
                      <a:pt x="92" y="140"/>
                    </a:lnTo>
                    <a:lnTo>
                      <a:pt x="93" y="140"/>
                    </a:lnTo>
                    <a:lnTo>
                      <a:pt x="93" y="140"/>
                    </a:lnTo>
                    <a:lnTo>
                      <a:pt x="93" y="140"/>
                    </a:lnTo>
                    <a:lnTo>
                      <a:pt x="94" y="140"/>
                    </a:lnTo>
                    <a:lnTo>
                      <a:pt x="95" y="140"/>
                    </a:lnTo>
                    <a:lnTo>
                      <a:pt x="95" y="140"/>
                    </a:lnTo>
                    <a:lnTo>
                      <a:pt x="96" y="140"/>
                    </a:lnTo>
                    <a:lnTo>
                      <a:pt x="96" y="140"/>
                    </a:lnTo>
                    <a:lnTo>
                      <a:pt x="97" y="140"/>
                    </a:lnTo>
                    <a:lnTo>
                      <a:pt x="97" y="140"/>
                    </a:lnTo>
                    <a:lnTo>
                      <a:pt x="98" y="140"/>
                    </a:lnTo>
                    <a:lnTo>
                      <a:pt x="99" y="140"/>
                    </a:lnTo>
                    <a:lnTo>
                      <a:pt x="99" y="140"/>
                    </a:lnTo>
                    <a:lnTo>
                      <a:pt x="99" y="140"/>
                    </a:lnTo>
                    <a:lnTo>
                      <a:pt x="100" y="140"/>
                    </a:lnTo>
                    <a:lnTo>
                      <a:pt x="101" y="140"/>
                    </a:lnTo>
                    <a:lnTo>
                      <a:pt x="102" y="140"/>
                    </a:lnTo>
                    <a:lnTo>
                      <a:pt x="102" y="140"/>
                    </a:lnTo>
                    <a:lnTo>
                      <a:pt x="102" y="140"/>
                    </a:lnTo>
                    <a:lnTo>
                      <a:pt x="103" y="140"/>
                    </a:lnTo>
                    <a:lnTo>
                      <a:pt x="104" y="140"/>
                    </a:lnTo>
                    <a:lnTo>
                      <a:pt x="104" y="140"/>
                    </a:lnTo>
                    <a:lnTo>
                      <a:pt x="104" y="140"/>
                    </a:lnTo>
                    <a:lnTo>
                      <a:pt x="105" y="140"/>
                    </a:lnTo>
                    <a:lnTo>
                      <a:pt x="106" y="140"/>
                    </a:lnTo>
                    <a:lnTo>
                      <a:pt x="106" y="140"/>
                    </a:lnTo>
                    <a:lnTo>
                      <a:pt x="107" y="140"/>
                    </a:lnTo>
                    <a:lnTo>
                      <a:pt x="107" y="140"/>
                    </a:lnTo>
                    <a:lnTo>
                      <a:pt x="107" y="140"/>
                    </a:lnTo>
                    <a:lnTo>
                      <a:pt x="108" y="140"/>
                    </a:lnTo>
                    <a:lnTo>
                      <a:pt x="109" y="140"/>
                    </a:lnTo>
                    <a:lnTo>
                      <a:pt x="110" y="140"/>
                    </a:lnTo>
                    <a:lnTo>
                      <a:pt x="110" y="140"/>
                    </a:lnTo>
                    <a:lnTo>
                      <a:pt x="110" y="140"/>
                    </a:lnTo>
                    <a:lnTo>
                      <a:pt x="111" y="140"/>
                    </a:lnTo>
                    <a:lnTo>
                      <a:pt x="112" y="140"/>
                    </a:lnTo>
                    <a:lnTo>
                      <a:pt x="112" y="140"/>
                    </a:lnTo>
                    <a:lnTo>
                      <a:pt x="113" y="140"/>
                    </a:lnTo>
                    <a:lnTo>
                      <a:pt x="113" y="139"/>
                    </a:lnTo>
                    <a:lnTo>
                      <a:pt x="114" y="139"/>
                    </a:lnTo>
                    <a:lnTo>
                      <a:pt x="114" y="139"/>
                    </a:lnTo>
                    <a:lnTo>
                      <a:pt x="115" y="138"/>
                    </a:lnTo>
                    <a:lnTo>
                      <a:pt x="115" y="138"/>
                    </a:lnTo>
                    <a:lnTo>
                      <a:pt x="116" y="137"/>
                    </a:lnTo>
                    <a:lnTo>
                      <a:pt x="116" y="136"/>
                    </a:lnTo>
                    <a:lnTo>
                      <a:pt x="117" y="136"/>
                    </a:lnTo>
                    <a:lnTo>
                      <a:pt x="118" y="135"/>
                    </a:lnTo>
                    <a:lnTo>
                      <a:pt x="118" y="133"/>
                    </a:lnTo>
                    <a:lnTo>
                      <a:pt x="118" y="131"/>
                    </a:lnTo>
                    <a:lnTo>
                      <a:pt x="119" y="129"/>
                    </a:lnTo>
                    <a:lnTo>
                      <a:pt x="120" y="127"/>
                    </a:lnTo>
                    <a:lnTo>
                      <a:pt x="121" y="124"/>
                    </a:lnTo>
                    <a:lnTo>
                      <a:pt x="121" y="120"/>
                    </a:lnTo>
                    <a:lnTo>
                      <a:pt x="121" y="116"/>
                    </a:lnTo>
                    <a:lnTo>
                      <a:pt x="122" y="111"/>
                    </a:lnTo>
                    <a:lnTo>
                      <a:pt x="123" y="106"/>
                    </a:lnTo>
                    <a:lnTo>
                      <a:pt x="123" y="101"/>
                    </a:lnTo>
                    <a:lnTo>
                      <a:pt x="124" y="95"/>
                    </a:lnTo>
                    <a:lnTo>
                      <a:pt x="124" y="88"/>
                    </a:lnTo>
                    <a:lnTo>
                      <a:pt x="125" y="82"/>
                    </a:lnTo>
                    <a:lnTo>
                      <a:pt x="125" y="75"/>
                    </a:lnTo>
                    <a:lnTo>
                      <a:pt x="126" y="67"/>
                    </a:lnTo>
                    <a:lnTo>
                      <a:pt x="126" y="59"/>
                    </a:lnTo>
                    <a:lnTo>
                      <a:pt x="127" y="52"/>
                    </a:lnTo>
                    <a:lnTo>
                      <a:pt x="127" y="44"/>
                    </a:lnTo>
                    <a:lnTo>
                      <a:pt x="128" y="38"/>
                    </a:lnTo>
                    <a:lnTo>
                      <a:pt x="129" y="31"/>
                    </a:lnTo>
                    <a:lnTo>
                      <a:pt x="129" y="26"/>
                    </a:lnTo>
                    <a:lnTo>
                      <a:pt x="129" y="20"/>
                    </a:lnTo>
                    <a:lnTo>
                      <a:pt x="130" y="15"/>
                    </a:lnTo>
                    <a:lnTo>
                      <a:pt x="131" y="11"/>
                    </a:lnTo>
                    <a:lnTo>
                      <a:pt x="131" y="7"/>
                    </a:lnTo>
                    <a:lnTo>
                      <a:pt x="132" y="4"/>
                    </a:lnTo>
                    <a:lnTo>
                      <a:pt x="132" y="1"/>
                    </a:lnTo>
                    <a:lnTo>
                      <a:pt x="133" y="0"/>
                    </a:lnTo>
                    <a:lnTo>
                      <a:pt x="133" y="2"/>
                    </a:lnTo>
                    <a:lnTo>
                      <a:pt x="134" y="7"/>
                    </a:lnTo>
                    <a:lnTo>
                      <a:pt x="135" y="13"/>
                    </a:lnTo>
                    <a:lnTo>
                      <a:pt x="135" y="20"/>
                    </a:lnTo>
                    <a:lnTo>
                      <a:pt x="135" y="27"/>
                    </a:lnTo>
                    <a:lnTo>
                      <a:pt x="136" y="34"/>
                    </a:lnTo>
                    <a:lnTo>
                      <a:pt x="137" y="43"/>
                    </a:lnTo>
                    <a:lnTo>
                      <a:pt x="137" y="51"/>
                    </a:lnTo>
                    <a:lnTo>
                      <a:pt x="137" y="59"/>
                    </a:lnTo>
                    <a:lnTo>
                      <a:pt x="138" y="68"/>
                    </a:lnTo>
                    <a:lnTo>
                      <a:pt x="139" y="75"/>
                    </a:lnTo>
                    <a:lnTo>
                      <a:pt x="140" y="84"/>
                    </a:lnTo>
                    <a:lnTo>
                      <a:pt x="140" y="92"/>
                    </a:lnTo>
                    <a:lnTo>
                      <a:pt x="140" y="99"/>
                    </a:lnTo>
                    <a:lnTo>
                      <a:pt x="141" y="105"/>
                    </a:lnTo>
                    <a:lnTo>
                      <a:pt x="142" y="110"/>
                    </a:lnTo>
                    <a:lnTo>
                      <a:pt x="142" y="116"/>
                    </a:lnTo>
                    <a:lnTo>
                      <a:pt x="143" y="119"/>
                    </a:lnTo>
                    <a:lnTo>
                      <a:pt x="143" y="123"/>
                    </a:lnTo>
                    <a:lnTo>
                      <a:pt x="144" y="126"/>
                    </a:lnTo>
                    <a:lnTo>
                      <a:pt x="144" y="129"/>
                    </a:lnTo>
                    <a:lnTo>
                      <a:pt x="145" y="130"/>
                    </a:lnTo>
                    <a:lnTo>
                      <a:pt x="146" y="133"/>
                    </a:lnTo>
                    <a:lnTo>
                      <a:pt x="146" y="134"/>
                    </a:lnTo>
                    <a:lnTo>
                      <a:pt x="146" y="136"/>
                    </a:lnTo>
                    <a:lnTo>
                      <a:pt x="147" y="136"/>
                    </a:lnTo>
                    <a:lnTo>
                      <a:pt x="148" y="137"/>
                    </a:lnTo>
                    <a:lnTo>
                      <a:pt x="148" y="137"/>
                    </a:lnTo>
                    <a:lnTo>
                      <a:pt x="148" y="138"/>
                    </a:lnTo>
                    <a:lnTo>
                      <a:pt x="149" y="138"/>
                    </a:lnTo>
                    <a:lnTo>
                      <a:pt x="150" y="138"/>
                    </a:lnTo>
                    <a:lnTo>
                      <a:pt x="151" y="139"/>
                    </a:lnTo>
                    <a:lnTo>
                      <a:pt x="151" y="139"/>
                    </a:lnTo>
                    <a:lnTo>
                      <a:pt x="151" y="139"/>
                    </a:lnTo>
                    <a:lnTo>
                      <a:pt x="152" y="139"/>
                    </a:lnTo>
                    <a:lnTo>
                      <a:pt x="153" y="139"/>
                    </a:lnTo>
                    <a:lnTo>
                      <a:pt x="153" y="139"/>
                    </a:lnTo>
                    <a:lnTo>
                      <a:pt x="154" y="139"/>
                    </a:lnTo>
                    <a:lnTo>
                      <a:pt x="154" y="139"/>
                    </a:lnTo>
                    <a:lnTo>
                      <a:pt x="154" y="139"/>
                    </a:lnTo>
                    <a:lnTo>
                      <a:pt x="155" y="139"/>
                    </a:lnTo>
                    <a:lnTo>
                      <a:pt x="156" y="139"/>
                    </a:lnTo>
                    <a:lnTo>
                      <a:pt x="157" y="139"/>
                    </a:lnTo>
                    <a:lnTo>
                      <a:pt x="157" y="139"/>
                    </a:lnTo>
                    <a:lnTo>
                      <a:pt x="157" y="139"/>
                    </a:lnTo>
                    <a:lnTo>
                      <a:pt x="158" y="139"/>
                    </a:lnTo>
                    <a:lnTo>
                      <a:pt x="159" y="139"/>
                    </a:lnTo>
                    <a:lnTo>
                      <a:pt x="159" y="139"/>
                    </a:lnTo>
                    <a:lnTo>
                      <a:pt x="159" y="139"/>
                    </a:lnTo>
                    <a:lnTo>
                      <a:pt x="160" y="139"/>
                    </a:lnTo>
                    <a:lnTo>
                      <a:pt x="161" y="139"/>
                    </a:lnTo>
                    <a:lnTo>
                      <a:pt x="161" y="139"/>
                    </a:lnTo>
                    <a:lnTo>
                      <a:pt x="162" y="139"/>
                    </a:lnTo>
                    <a:lnTo>
                      <a:pt x="162" y="139"/>
                    </a:lnTo>
                    <a:lnTo>
                      <a:pt x="163" y="139"/>
                    </a:lnTo>
                    <a:lnTo>
                      <a:pt x="163" y="139"/>
                    </a:lnTo>
                    <a:lnTo>
                      <a:pt x="164" y="139"/>
                    </a:lnTo>
                    <a:lnTo>
                      <a:pt x="165" y="139"/>
                    </a:lnTo>
                    <a:lnTo>
                      <a:pt x="165" y="139"/>
                    </a:lnTo>
                    <a:lnTo>
                      <a:pt x="165" y="139"/>
                    </a:lnTo>
                    <a:lnTo>
                      <a:pt x="166" y="139"/>
                    </a:lnTo>
                    <a:lnTo>
                      <a:pt x="167" y="139"/>
                    </a:lnTo>
                    <a:lnTo>
                      <a:pt x="168" y="139"/>
                    </a:lnTo>
                    <a:lnTo>
                      <a:pt x="168" y="139"/>
                    </a:lnTo>
                    <a:lnTo>
                      <a:pt x="168" y="139"/>
                    </a:lnTo>
                    <a:lnTo>
                      <a:pt x="169" y="139"/>
                    </a:lnTo>
                    <a:lnTo>
                      <a:pt x="170" y="139"/>
                    </a:lnTo>
                    <a:lnTo>
                      <a:pt x="170" y="139"/>
                    </a:lnTo>
                    <a:lnTo>
                      <a:pt x="170" y="139"/>
                    </a:lnTo>
                    <a:lnTo>
                      <a:pt x="171" y="139"/>
                    </a:lnTo>
                    <a:lnTo>
                      <a:pt x="172" y="139"/>
                    </a:lnTo>
                    <a:lnTo>
                      <a:pt x="172" y="139"/>
                    </a:lnTo>
                    <a:lnTo>
                      <a:pt x="173" y="139"/>
                    </a:lnTo>
                    <a:lnTo>
                      <a:pt x="173" y="139"/>
                    </a:lnTo>
                    <a:lnTo>
                      <a:pt x="174" y="139"/>
                    </a:lnTo>
                    <a:lnTo>
                      <a:pt x="174" y="139"/>
                    </a:lnTo>
                    <a:lnTo>
                      <a:pt x="175" y="139"/>
                    </a:lnTo>
                    <a:lnTo>
                      <a:pt x="176" y="139"/>
                    </a:lnTo>
                    <a:lnTo>
                      <a:pt x="176" y="138"/>
                    </a:lnTo>
                    <a:lnTo>
                      <a:pt x="176" y="138"/>
                    </a:lnTo>
                    <a:lnTo>
                      <a:pt x="177" y="137"/>
                    </a:lnTo>
                    <a:lnTo>
                      <a:pt x="178" y="137"/>
                    </a:lnTo>
                    <a:lnTo>
                      <a:pt x="178" y="136"/>
                    </a:lnTo>
                    <a:lnTo>
                      <a:pt x="179" y="136"/>
                    </a:lnTo>
                    <a:lnTo>
                      <a:pt x="179" y="135"/>
                    </a:lnTo>
                    <a:lnTo>
                      <a:pt x="180" y="134"/>
                    </a:lnTo>
                    <a:lnTo>
                      <a:pt x="180" y="132"/>
                    </a:lnTo>
                    <a:lnTo>
                      <a:pt x="181" y="131"/>
                    </a:lnTo>
                    <a:lnTo>
                      <a:pt x="181" y="129"/>
                    </a:lnTo>
                    <a:lnTo>
                      <a:pt x="182" y="128"/>
                    </a:lnTo>
                    <a:lnTo>
                      <a:pt x="182" y="125"/>
                    </a:lnTo>
                    <a:lnTo>
                      <a:pt x="183" y="123"/>
                    </a:lnTo>
                    <a:lnTo>
                      <a:pt x="184" y="121"/>
                    </a:lnTo>
                    <a:lnTo>
                      <a:pt x="184" y="119"/>
                    </a:lnTo>
                    <a:lnTo>
                      <a:pt x="184" y="116"/>
                    </a:lnTo>
                    <a:lnTo>
                      <a:pt x="185" y="114"/>
                    </a:lnTo>
                    <a:lnTo>
                      <a:pt x="186" y="111"/>
                    </a:lnTo>
                    <a:lnTo>
                      <a:pt x="187" y="108"/>
                    </a:lnTo>
                    <a:lnTo>
                      <a:pt x="187" y="105"/>
                    </a:lnTo>
                    <a:lnTo>
                      <a:pt x="187" y="102"/>
                    </a:lnTo>
                    <a:lnTo>
                      <a:pt x="188" y="100"/>
                    </a:lnTo>
                    <a:lnTo>
                      <a:pt x="189" y="97"/>
                    </a:lnTo>
                    <a:lnTo>
                      <a:pt x="189" y="95"/>
                    </a:lnTo>
                    <a:lnTo>
                      <a:pt x="189" y="94"/>
                    </a:lnTo>
                    <a:lnTo>
                      <a:pt x="190" y="93"/>
                    </a:lnTo>
                    <a:lnTo>
                      <a:pt x="191" y="92"/>
                    </a:lnTo>
                    <a:lnTo>
                      <a:pt x="191" y="92"/>
                    </a:lnTo>
                    <a:lnTo>
                      <a:pt x="192" y="92"/>
                    </a:lnTo>
                    <a:lnTo>
                      <a:pt x="192" y="93"/>
                    </a:lnTo>
                    <a:lnTo>
                      <a:pt x="193" y="94"/>
                    </a:lnTo>
                    <a:lnTo>
                      <a:pt x="193" y="95"/>
                    </a:lnTo>
                    <a:lnTo>
                      <a:pt x="194" y="97"/>
                    </a:lnTo>
                    <a:lnTo>
                      <a:pt x="195" y="99"/>
                    </a:lnTo>
                    <a:lnTo>
                      <a:pt x="195" y="101"/>
                    </a:lnTo>
                    <a:lnTo>
                      <a:pt x="195" y="103"/>
                    </a:lnTo>
                    <a:lnTo>
                      <a:pt x="196" y="105"/>
                    </a:lnTo>
                    <a:lnTo>
                      <a:pt x="197" y="108"/>
                    </a:lnTo>
                    <a:lnTo>
                      <a:pt x="198" y="111"/>
                    </a:lnTo>
                    <a:lnTo>
                      <a:pt x="198" y="114"/>
                    </a:lnTo>
                    <a:lnTo>
                      <a:pt x="198" y="116"/>
                    </a:lnTo>
                    <a:lnTo>
                      <a:pt x="199" y="119"/>
                    </a:lnTo>
                    <a:lnTo>
                      <a:pt x="199" y="123"/>
                    </a:lnTo>
                    <a:lnTo>
                      <a:pt x="200" y="124"/>
                    </a:lnTo>
                    <a:lnTo>
                      <a:pt x="200" y="127"/>
                    </a:lnTo>
                    <a:lnTo>
                      <a:pt x="201" y="129"/>
                    </a:lnTo>
                    <a:lnTo>
                      <a:pt x="201" y="130"/>
                    </a:lnTo>
                    <a:lnTo>
                      <a:pt x="202" y="132"/>
                    </a:lnTo>
                    <a:lnTo>
                      <a:pt x="203" y="133"/>
                    </a:lnTo>
                    <a:lnTo>
                      <a:pt x="203" y="134"/>
                    </a:lnTo>
                    <a:lnTo>
                      <a:pt x="203" y="135"/>
                    </a:lnTo>
                    <a:lnTo>
                      <a:pt x="204" y="136"/>
                    </a:lnTo>
                    <a:lnTo>
                      <a:pt x="205" y="136"/>
                    </a:lnTo>
                    <a:lnTo>
                      <a:pt x="206" y="137"/>
                    </a:lnTo>
                    <a:lnTo>
                      <a:pt x="206" y="137"/>
                    </a:lnTo>
                    <a:lnTo>
                      <a:pt x="206" y="138"/>
                    </a:lnTo>
                    <a:lnTo>
                      <a:pt x="207" y="138"/>
                    </a:lnTo>
                    <a:lnTo>
                      <a:pt x="208" y="138"/>
                    </a:lnTo>
                    <a:lnTo>
                      <a:pt x="208" y="139"/>
                    </a:lnTo>
                    <a:lnTo>
                      <a:pt x="209" y="139"/>
                    </a:lnTo>
                    <a:lnTo>
                      <a:pt x="209" y="139"/>
                    </a:lnTo>
                    <a:lnTo>
                      <a:pt x="210" y="139"/>
                    </a:lnTo>
                    <a:lnTo>
                      <a:pt x="210" y="139"/>
                    </a:lnTo>
                    <a:lnTo>
                      <a:pt x="211" y="139"/>
                    </a:lnTo>
                    <a:lnTo>
                      <a:pt x="211" y="139"/>
                    </a:lnTo>
                    <a:lnTo>
                      <a:pt x="212" y="139"/>
                    </a:lnTo>
                    <a:lnTo>
                      <a:pt x="212" y="139"/>
                    </a:lnTo>
                    <a:lnTo>
                      <a:pt x="213" y="139"/>
                    </a:lnTo>
                    <a:lnTo>
                      <a:pt x="214" y="139"/>
                    </a:lnTo>
                    <a:lnTo>
                      <a:pt x="214" y="139"/>
                    </a:lnTo>
                    <a:lnTo>
                      <a:pt x="214" y="139"/>
                    </a:lnTo>
                    <a:lnTo>
                      <a:pt x="215" y="139"/>
                    </a:lnTo>
                    <a:lnTo>
                      <a:pt x="216" y="139"/>
                    </a:lnTo>
                    <a:lnTo>
                      <a:pt x="217" y="139"/>
                    </a:lnTo>
                    <a:lnTo>
                      <a:pt x="217" y="139"/>
                    </a:lnTo>
                    <a:lnTo>
                      <a:pt x="217" y="139"/>
                    </a:lnTo>
                    <a:lnTo>
                      <a:pt x="218" y="139"/>
                    </a:lnTo>
                    <a:lnTo>
                      <a:pt x="219" y="139"/>
                    </a:lnTo>
                    <a:lnTo>
                      <a:pt x="219" y="139"/>
                    </a:lnTo>
                    <a:lnTo>
                      <a:pt x="220" y="139"/>
                    </a:lnTo>
                    <a:lnTo>
                      <a:pt x="220" y="139"/>
                    </a:lnTo>
                    <a:lnTo>
                      <a:pt x="221" y="139"/>
                    </a:lnTo>
                    <a:lnTo>
                      <a:pt x="221" y="139"/>
                    </a:lnTo>
                    <a:lnTo>
                      <a:pt x="222" y="139"/>
                    </a:lnTo>
                    <a:lnTo>
                      <a:pt x="222" y="139"/>
                    </a:lnTo>
                    <a:lnTo>
                      <a:pt x="222" y="139"/>
                    </a:lnTo>
                    <a:lnTo>
                      <a:pt x="223" y="139"/>
                    </a:lnTo>
                    <a:lnTo>
                      <a:pt x="224" y="139"/>
                    </a:lnTo>
                    <a:lnTo>
                      <a:pt x="225" y="139"/>
                    </a:lnTo>
                    <a:lnTo>
                      <a:pt x="225" y="139"/>
                    </a:lnTo>
                    <a:lnTo>
                      <a:pt x="225" y="139"/>
                    </a:lnTo>
                    <a:lnTo>
                      <a:pt x="226" y="139"/>
                    </a:lnTo>
                    <a:lnTo>
                      <a:pt x="227" y="139"/>
                    </a:lnTo>
                    <a:lnTo>
                      <a:pt x="227" y="139"/>
                    </a:lnTo>
                    <a:lnTo>
                      <a:pt x="228" y="139"/>
                    </a:lnTo>
                    <a:lnTo>
                      <a:pt x="228" y="139"/>
                    </a:lnTo>
                    <a:lnTo>
                      <a:pt x="229" y="139"/>
                    </a:lnTo>
                    <a:lnTo>
                      <a:pt x="229" y="139"/>
                    </a:lnTo>
                    <a:lnTo>
                      <a:pt x="230" y="139"/>
                    </a:lnTo>
                    <a:lnTo>
                      <a:pt x="231" y="139"/>
                    </a:lnTo>
                    <a:lnTo>
                      <a:pt x="231" y="139"/>
                    </a:lnTo>
                    <a:lnTo>
                      <a:pt x="231" y="139"/>
                    </a:lnTo>
                    <a:lnTo>
                      <a:pt x="232" y="139"/>
                    </a:lnTo>
                    <a:lnTo>
                      <a:pt x="233" y="139"/>
                    </a:lnTo>
                    <a:lnTo>
                      <a:pt x="233" y="139"/>
                    </a:lnTo>
                    <a:lnTo>
                      <a:pt x="233" y="139"/>
                    </a:lnTo>
                    <a:lnTo>
                      <a:pt x="234" y="139"/>
                    </a:lnTo>
                    <a:lnTo>
                      <a:pt x="235" y="139"/>
                    </a:lnTo>
                    <a:lnTo>
                      <a:pt x="236" y="139"/>
                    </a:lnTo>
                    <a:lnTo>
                      <a:pt x="236" y="139"/>
                    </a:lnTo>
                    <a:lnTo>
                      <a:pt x="236" y="139"/>
                    </a:lnTo>
                    <a:lnTo>
                      <a:pt x="237" y="139"/>
                    </a:lnTo>
                    <a:lnTo>
                      <a:pt x="238" y="139"/>
                    </a:lnTo>
                    <a:lnTo>
                      <a:pt x="238" y="139"/>
                    </a:lnTo>
                    <a:lnTo>
                      <a:pt x="239" y="139"/>
                    </a:lnTo>
                    <a:lnTo>
                      <a:pt x="239" y="139"/>
                    </a:lnTo>
                    <a:lnTo>
                      <a:pt x="240" y="139"/>
                    </a:lnTo>
                    <a:lnTo>
                      <a:pt x="240" y="139"/>
                    </a:lnTo>
                    <a:lnTo>
                      <a:pt x="241" y="139"/>
                    </a:lnTo>
                    <a:lnTo>
                      <a:pt x="242" y="139"/>
                    </a:lnTo>
                    <a:lnTo>
                      <a:pt x="242" y="139"/>
                    </a:lnTo>
                    <a:lnTo>
                      <a:pt x="242" y="139"/>
                    </a:lnTo>
                    <a:lnTo>
                      <a:pt x="243" y="139"/>
                    </a:lnTo>
                    <a:lnTo>
                      <a:pt x="244" y="139"/>
                    </a:lnTo>
                    <a:lnTo>
                      <a:pt x="244" y="139"/>
                    </a:lnTo>
                    <a:lnTo>
                      <a:pt x="244" y="139"/>
                    </a:lnTo>
                    <a:lnTo>
                      <a:pt x="245" y="139"/>
                    </a:lnTo>
                    <a:lnTo>
                      <a:pt x="246" y="139"/>
                    </a:lnTo>
                    <a:lnTo>
                      <a:pt x="246" y="139"/>
                    </a:lnTo>
                    <a:lnTo>
                      <a:pt x="247" y="139"/>
                    </a:lnTo>
                    <a:lnTo>
                      <a:pt x="247" y="139"/>
                    </a:lnTo>
                    <a:lnTo>
                      <a:pt x="248" y="139"/>
                    </a:lnTo>
                    <a:lnTo>
                      <a:pt x="248" y="139"/>
                    </a:lnTo>
                    <a:lnTo>
                      <a:pt x="249" y="139"/>
                    </a:lnTo>
                    <a:lnTo>
                      <a:pt x="250" y="139"/>
                    </a:lnTo>
                    <a:lnTo>
                      <a:pt x="250" y="139"/>
                    </a:lnTo>
                    <a:lnTo>
                      <a:pt x="250" y="139"/>
                    </a:lnTo>
                    <a:lnTo>
                      <a:pt x="251" y="139"/>
                    </a:lnTo>
                    <a:lnTo>
                      <a:pt x="252" y="139"/>
                    </a:lnTo>
                    <a:lnTo>
                      <a:pt x="253" y="139"/>
                    </a:lnTo>
                    <a:lnTo>
                      <a:pt x="253" y="139"/>
                    </a:lnTo>
                    <a:lnTo>
                      <a:pt x="253" y="139"/>
                    </a:lnTo>
                    <a:lnTo>
                      <a:pt x="254" y="139"/>
                    </a:lnTo>
                    <a:lnTo>
                      <a:pt x="255" y="139"/>
                    </a:lnTo>
                    <a:lnTo>
                      <a:pt x="255" y="139"/>
                    </a:lnTo>
                    <a:lnTo>
                      <a:pt x="255" y="139"/>
                    </a:lnTo>
                    <a:lnTo>
                      <a:pt x="256" y="139"/>
                    </a:lnTo>
                    <a:lnTo>
                      <a:pt x="257" y="139"/>
                    </a:lnTo>
                    <a:lnTo>
                      <a:pt x="257" y="139"/>
                    </a:lnTo>
                    <a:lnTo>
                      <a:pt x="258" y="139"/>
                    </a:lnTo>
                    <a:lnTo>
                      <a:pt x="258" y="139"/>
                    </a:lnTo>
                    <a:lnTo>
                      <a:pt x="259" y="139"/>
                    </a:lnTo>
                    <a:lnTo>
                      <a:pt x="259" y="139"/>
                    </a:lnTo>
                    <a:lnTo>
                      <a:pt x="260" y="139"/>
                    </a:lnTo>
                    <a:lnTo>
                      <a:pt x="261" y="139"/>
                    </a:lnTo>
                    <a:lnTo>
                      <a:pt x="261" y="139"/>
                    </a:lnTo>
                    <a:lnTo>
                      <a:pt x="261" y="139"/>
                    </a:lnTo>
                    <a:lnTo>
                      <a:pt x="262" y="139"/>
                    </a:lnTo>
                    <a:lnTo>
                      <a:pt x="263" y="139"/>
                    </a:lnTo>
                    <a:lnTo>
                      <a:pt x="264" y="139"/>
                    </a:lnTo>
                    <a:lnTo>
                      <a:pt x="264" y="139"/>
                    </a:lnTo>
                    <a:lnTo>
                      <a:pt x="264" y="139"/>
                    </a:lnTo>
                    <a:lnTo>
                      <a:pt x="265" y="139"/>
                    </a:lnTo>
                    <a:lnTo>
                      <a:pt x="266" y="139"/>
                    </a:lnTo>
                    <a:lnTo>
                      <a:pt x="266" y="139"/>
                    </a:lnTo>
                    <a:lnTo>
                      <a:pt x="266" y="139"/>
                    </a:lnTo>
                    <a:lnTo>
                      <a:pt x="267" y="139"/>
                    </a:lnTo>
                    <a:lnTo>
                      <a:pt x="268" y="139"/>
                    </a:lnTo>
                    <a:lnTo>
                      <a:pt x="268" y="139"/>
                    </a:lnTo>
                    <a:lnTo>
                      <a:pt x="269" y="139"/>
                    </a:lnTo>
                    <a:lnTo>
                      <a:pt x="269" y="139"/>
                    </a:lnTo>
                    <a:lnTo>
                      <a:pt x="269" y="139"/>
                    </a:lnTo>
                    <a:lnTo>
                      <a:pt x="270" y="139"/>
                    </a:lnTo>
                    <a:lnTo>
                      <a:pt x="271" y="139"/>
                    </a:lnTo>
                    <a:lnTo>
                      <a:pt x="272" y="139"/>
                    </a:lnTo>
                    <a:lnTo>
                      <a:pt x="272" y="139"/>
                    </a:lnTo>
                    <a:lnTo>
                      <a:pt x="272" y="139"/>
                    </a:lnTo>
                  </a:path>
                </a:pathLst>
              </a:custGeom>
              <a:noFill/>
              <a:ln w="1270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914" name="Freeform 877"/>
              <p:cNvSpPr>
                <a:spLocks/>
              </p:cNvSpPr>
              <p:nvPr/>
            </p:nvSpPr>
            <p:spPr bwMode="auto">
              <a:xfrm>
                <a:off x="5842000" y="2879725"/>
                <a:ext cx="431800" cy="593725"/>
              </a:xfrm>
              <a:custGeom>
                <a:avLst/>
                <a:gdLst>
                  <a:gd name="T0" fmla="*/ 4 w 272"/>
                  <a:gd name="T1" fmla="*/ 374 h 374"/>
                  <a:gd name="T2" fmla="*/ 8 w 272"/>
                  <a:gd name="T3" fmla="*/ 374 h 374"/>
                  <a:gd name="T4" fmla="*/ 13 w 272"/>
                  <a:gd name="T5" fmla="*/ 374 h 374"/>
                  <a:gd name="T6" fmla="*/ 17 w 272"/>
                  <a:gd name="T7" fmla="*/ 374 h 374"/>
                  <a:gd name="T8" fmla="*/ 22 w 272"/>
                  <a:gd name="T9" fmla="*/ 374 h 374"/>
                  <a:gd name="T10" fmla="*/ 26 w 272"/>
                  <a:gd name="T11" fmla="*/ 374 h 374"/>
                  <a:gd name="T12" fmla="*/ 30 w 272"/>
                  <a:gd name="T13" fmla="*/ 374 h 374"/>
                  <a:gd name="T14" fmla="*/ 35 w 272"/>
                  <a:gd name="T15" fmla="*/ 374 h 374"/>
                  <a:gd name="T16" fmla="*/ 39 w 272"/>
                  <a:gd name="T17" fmla="*/ 374 h 374"/>
                  <a:gd name="T18" fmla="*/ 44 w 272"/>
                  <a:gd name="T19" fmla="*/ 374 h 374"/>
                  <a:gd name="T20" fmla="*/ 48 w 272"/>
                  <a:gd name="T21" fmla="*/ 374 h 374"/>
                  <a:gd name="T22" fmla="*/ 52 w 272"/>
                  <a:gd name="T23" fmla="*/ 374 h 374"/>
                  <a:gd name="T24" fmla="*/ 57 w 272"/>
                  <a:gd name="T25" fmla="*/ 374 h 374"/>
                  <a:gd name="T26" fmla="*/ 61 w 272"/>
                  <a:gd name="T27" fmla="*/ 374 h 374"/>
                  <a:gd name="T28" fmla="*/ 66 w 272"/>
                  <a:gd name="T29" fmla="*/ 374 h 374"/>
                  <a:gd name="T30" fmla="*/ 70 w 272"/>
                  <a:gd name="T31" fmla="*/ 374 h 374"/>
                  <a:gd name="T32" fmla="*/ 74 w 272"/>
                  <a:gd name="T33" fmla="*/ 374 h 374"/>
                  <a:gd name="T34" fmla="*/ 79 w 272"/>
                  <a:gd name="T35" fmla="*/ 374 h 374"/>
                  <a:gd name="T36" fmla="*/ 83 w 272"/>
                  <a:gd name="T37" fmla="*/ 374 h 374"/>
                  <a:gd name="T38" fmla="*/ 88 w 272"/>
                  <a:gd name="T39" fmla="*/ 374 h 374"/>
                  <a:gd name="T40" fmla="*/ 91 w 272"/>
                  <a:gd name="T41" fmla="*/ 374 h 374"/>
                  <a:gd name="T42" fmla="*/ 96 w 272"/>
                  <a:gd name="T43" fmla="*/ 374 h 374"/>
                  <a:gd name="T44" fmla="*/ 100 w 272"/>
                  <a:gd name="T45" fmla="*/ 374 h 374"/>
                  <a:gd name="T46" fmla="*/ 104 w 272"/>
                  <a:gd name="T47" fmla="*/ 374 h 374"/>
                  <a:gd name="T48" fmla="*/ 109 w 272"/>
                  <a:gd name="T49" fmla="*/ 374 h 374"/>
                  <a:gd name="T50" fmla="*/ 113 w 272"/>
                  <a:gd name="T51" fmla="*/ 374 h 374"/>
                  <a:gd name="T52" fmla="*/ 118 w 272"/>
                  <a:gd name="T53" fmla="*/ 374 h 374"/>
                  <a:gd name="T54" fmla="*/ 122 w 272"/>
                  <a:gd name="T55" fmla="*/ 374 h 374"/>
                  <a:gd name="T56" fmla="*/ 126 w 272"/>
                  <a:gd name="T57" fmla="*/ 374 h 374"/>
                  <a:gd name="T58" fmla="*/ 131 w 272"/>
                  <a:gd name="T59" fmla="*/ 374 h 374"/>
                  <a:gd name="T60" fmla="*/ 135 w 272"/>
                  <a:gd name="T61" fmla="*/ 374 h 374"/>
                  <a:gd name="T62" fmla="*/ 140 w 272"/>
                  <a:gd name="T63" fmla="*/ 374 h 374"/>
                  <a:gd name="T64" fmla="*/ 144 w 272"/>
                  <a:gd name="T65" fmla="*/ 374 h 374"/>
                  <a:gd name="T66" fmla="*/ 148 w 272"/>
                  <a:gd name="T67" fmla="*/ 374 h 374"/>
                  <a:gd name="T68" fmla="*/ 153 w 272"/>
                  <a:gd name="T69" fmla="*/ 374 h 374"/>
                  <a:gd name="T70" fmla="*/ 157 w 272"/>
                  <a:gd name="T71" fmla="*/ 374 h 374"/>
                  <a:gd name="T72" fmla="*/ 162 w 272"/>
                  <a:gd name="T73" fmla="*/ 374 h 374"/>
                  <a:gd name="T74" fmla="*/ 166 w 272"/>
                  <a:gd name="T75" fmla="*/ 374 h 374"/>
                  <a:gd name="T76" fmla="*/ 170 w 272"/>
                  <a:gd name="T77" fmla="*/ 374 h 374"/>
                  <a:gd name="T78" fmla="*/ 175 w 272"/>
                  <a:gd name="T79" fmla="*/ 372 h 374"/>
                  <a:gd name="T80" fmla="*/ 179 w 272"/>
                  <a:gd name="T81" fmla="*/ 363 h 374"/>
                  <a:gd name="T82" fmla="*/ 183 w 272"/>
                  <a:gd name="T83" fmla="*/ 323 h 374"/>
                  <a:gd name="T84" fmla="*/ 187 w 272"/>
                  <a:gd name="T85" fmla="*/ 228 h 374"/>
                  <a:gd name="T86" fmla="*/ 192 w 272"/>
                  <a:gd name="T87" fmla="*/ 89 h 374"/>
                  <a:gd name="T88" fmla="*/ 196 w 272"/>
                  <a:gd name="T89" fmla="*/ 20 h 374"/>
                  <a:gd name="T90" fmla="*/ 201 w 272"/>
                  <a:gd name="T91" fmla="*/ 55 h 374"/>
                  <a:gd name="T92" fmla="*/ 205 w 272"/>
                  <a:gd name="T93" fmla="*/ 219 h 374"/>
                  <a:gd name="T94" fmla="*/ 209 w 272"/>
                  <a:gd name="T95" fmla="*/ 303 h 374"/>
                  <a:gd name="T96" fmla="*/ 214 w 272"/>
                  <a:gd name="T97" fmla="*/ 319 h 374"/>
                  <a:gd name="T98" fmla="*/ 218 w 272"/>
                  <a:gd name="T99" fmla="*/ 333 h 374"/>
                  <a:gd name="T100" fmla="*/ 223 w 272"/>
                  <a:gd name="T101" fmla="*/ 354 h 374"/>
                  <a:gd name="T102" fmla="*/ 227 w 272"/>
                  <a:gd name="T103" fmla="*/ 366 h 374"/>
                  <a:gd name="T104" fmla="*/ 231 w 272"/>
                  <a:gd name="T105" fmla="*/ 371 h 374"/>
                  <a:gd name="T106" fmla="*/ 236 w 272"/>
                  <a:gd name="T107" fmla="*/ 373 h 374"/>
                  <a:gd name="T108" fmla="*/ 240 w 272"/>
                  <a:gd name="T109" fmla="*/ 373 h 374"/>
                  <a:gd name="T110" fmla="*/ 245 w 272"/>
                  <a:gd name="T111" fmla="*/ 373 h 374"/>
                  <a:gd name="T112" fmla="*/ 249 w 272"/>
                  <a:gd name="T113" fmla="*/ 373 h 374"/>
                  <a:gd name="T114" fmla="*/ 253 w 272"/>
                  <a:gd name="T115" fmla="*/ 373 h 374"/>
                  <a:gd name="T116" fmla="*/ 258 w 272"/>
                  <a:gd name="T117" fmla="*/ 373 h 374"/>
                  <a:gd name="T118" fmla="*/ 262 w 272"/>
                  <a:gd name="T119" fmla="*/ 373 h 374"/>
                  <a:gd name="T120" fmla="*/ 267 w 272"/>
                  <a:gd name="T121" fmla="*/ 373 h 374"/>
                  <a:gd name="T122" fmla="*/ 271 w 272"/>
                  <a:gd name="T123" fmla="*/ 373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2" h="374">
                    <a:moveTo>
                      <a:pt x="0" y="374"/>
                    </a:moveTo>
                    <a:lnTo>
                      <a:pt x="1" y="374"/>
                    </a:lnTo>
                    <a:lnTo>
                      <a:pt x="2" y="374"/>
                    </a:lnTo>
                    <a:lnTo>
                      <a:pt x="2" y="374"/>
                    </a:lnTo>
                    <a:lnTo>
                      <a:pt x="3" y="374"/>
                    </a:lnTo>
                    <a:lnTo>
                      <a:pt x="3" y="374"/>
                    </a:lnTo>
                    <a:lnTo>
                      <a:pt x="4" y="374"/>
                    </a:lnTo>
                    <a:lnTo>
                      <a:pt x="4" y="374"/>
                    </a:lnTo>
                    <a:lnTo>
                      <a:pt x="5" y="374"/>
                    </a:lnTo>
                    <a:lnTo>
                      <a:pt x="5" y="374"/>
                    </a:lnTo>
                    <a:lnTo>
                      <a:pt x="6" y="374"/>
                    </a:lnTo>
                    <a:lnTo>
                      <a:pt x="6" y="374"/>
                    </a:lnTo>
                    <a:lnTo>
                      <a:pt x="7" y="374"/>
                    </a:lnTo>
                    <a:lnTo>
                      <a:pt x="8" y="374"/>
                    </a:lnTo>
                    <a:lnTo>
                      <a:pt x="8" y="374"/>
                    </a:lnTo>
                    <a:lnTo>
                      <a:pt x="8" y="374"/>
                    </a:lnTo>
                    <a:lnTo>
                      <a:pt x="9" y="374"/>
                    </a:lnTo>
                    <a:lnTo>
                      <a:pt x="10" y="374"/>
                    </a:lnTo>
                    <a:lnTo>
                      <a:pt x="11" y="374"/>
                    </a:lnTo>
                    <a:lnTo>
                      <a:pt x="11" y="374"/>
                    </a:lnTo>
                    <a:lnTo>
                      <a:pt x="11" y="374"/>
                    </a:lnTo>
                    <a:lnTo>
                      <a:pt x="12" y="374"/>
                    </a:lnTo>
                    <a:lnTo>
                      <a:pt x="13" y="374"/>
                    </a:lnTo>
                    <a:lnTo>
                      <a:pt x="13" y="374"/>
                    </a:lnTo>
                    <a:lnTo>
                      <a:pt x="14" y="374"/>
                    </a:lnTo>
                    <a:lnTo>
                      <a:pt x="14" y="374"/>
                    </a:lnTo>
                    <a:lnTo>
                      <a:pt x="15" y="374"/>
                    </a:lnTo>
                    <a:lnTo>
                      <a:pt x="15" y="374"/>
                    </a:lnTo>
                    <a:lnTo>
                      <a:pt x="16" y="374"/>
                    </a:lnTo>
                    <a:lnTo>
                      <a:pt x="16" y="374"/>
                    </a:lnTo>
                    <a:lnTo>
                      <a:pt x="17" y="374"/>
                    </a:lnTo>
                    <a:lnTo>
                      <a:pt x="17" y="374"/>
                    </a:lnTo>
                    <a:lnTo>
                      <a:pt x="18" y="374"/>
                    </a:lnTo>
                    <a:lnTo>
                      <a:pt x="19" y="374"/>
                    </a:lnTo>
                    <a:lnTo>
                      <a:pt x="19" y="374"/>
                    </a:lnTo>
                    <a:lnTo>
                      <a:pt x="19" y="374"/>
                    </a:lnTo>
                    <a:lnTo>
                      <a:pt x="20" y="374"/>
                    </a:lnTo>
                    <a:lnTo>
                      <a:pt x="21" y="374"/>
                    </a:lnTo>
                    <a:lnTo>
                      <a:pt x="21" y="374"/>
                    </a:lnTo>
                    <a:lnTo>
                      <a:pt x="22" y="374"/>
                    </a:lnTo>
                    <a:lnTo>
                      <a:pt x="22" y="374"/>
                    </a:lnTo>
                    <a:lnTo>
                      <a:pt x="23" y="374"/>
                    </a:lnTo>
                    <a:lnTo>
                      <a:pt x="23" y="374"/>
                    </a:lnTo>
                    <a:lnTo>
                      <a:pt x="24" y="374"/>
                    </a:lnTo>
                    <a:lnTo>
                      <a:pt x="25" y="374"/>
                    </a:lnTo>
                    <a:lnTo>
                      <a:pt x="25" y="374"/>
                    </a:lnTo>
                    <a:lnTo>
                      <a:pt x="25" y="374"/>
                    </a:lnTo>
                    <a:lnTo>
                      <a:pt x="26" y="374"/>
                    </a:lnTo>
                    <a:lnTo>
                      <a:pt x="27" y="374"/>
                    </a:lnTo>
                    <a:lnTo>
                      <a:pt x="27" y="374"/>
                    </a:lnTo>
                    <a:lnTo>
                      <a:pt x="27" y="374"/>
                    </a:lnTo>
                    <a:lnTo>
                      <a:pt x="28" y="374"/>
                    </a:lnTo>
                    <a:lnTo>
                      <a:pt x="29" y="374"/>
                    </a:lnTo>
                    <a:lnTo>
                      <a:pt x="30" y="374"/>
                    </a:lnTo>
                    <a:lnTo>
                      <a:pt x="30" y="374"/>
                    </a:lnTo>
                    <a:lnTo>
                      <a:pt x="30" y="374"/>
                    </a:lnTo>
                    <a:lnTo>
                      <a:pt x="31" y="374"/>
                    </a:lnTo>
                    <a:lnTo>
                      <a:pt x="32" y="374"/>
                    </a:lnTo>
                    <a:lnTo>
                      <a:pt x="32" y="374"/>
                    </a:lnTo>
                    <a:lnTo>
                      <a:pt x="33" y="374"/>
                    </a:lnTo>
                    <a:lnTo>
                      <a:pt x="33" y="374"/>
                    </a:lnTo>
                    <a:lnTo>
                      <a:pt x="34" y="374"/>
                    </a:lnTo>
                    <a:lnTo>
                      <a:pt x="34" y="374"/>
                    </a:lnTo>
                    <a:lnTo>
                      <a:pt x="35" y="374"/>
                    </a:lnTo>
                    <a:lnTo>
                      <a:pt x="36" y="374"/>
                    </a:lnTo>
                    <a:lnTo>
                      <a:pt x="36" y="374"/>
                    </a:lnTo>
                    <a:lnTo>
                      <a:pt x="36" y="374"/>
                    </a:lnTo>
                    <a:lnTo>
                      <a:pt x="37" y="374"/>
                    </a:lnTo>
                    <a:lnTo>
                      <a:pt x="38" y="374"/>
                    </a:lnTo>
                    <a:lnTo>
                      <a:pt x="38" y="374"/>
                    </a:lnTo>
                    <a:lnTo>
                      <a:pt x="38" y="374"/>
                    </a:lnTo>
                    <a:lnTo>
                      <a:pt x="39" y="374"/>
                    </a:lnTo>
                    <a:lnTo>
                      <a:pt x="40" y="374"/>
                    </a:lnTo>
                    <a:lnTo>
                      <a:pt x="41" y="374"/>
                    </a:lnTo>
                    <a:lnTo>
                      <a:pt x="41" y="374"/>
                    </a:lnTo>
                    <a:lnTo>
                      <a:pt x="41" y="374"/>
                    </a:lnTo>
                    <a:lnTo>
                      <a:pt x="42" y="374"/>
                    </a:lnTo>
                    <a:lnTo>
                      <a:pt x="42" y="374"/>
                    </a:lnTo>
                    <a:lnTo>
                      <a:pt x="43" y="374"/>
                    </a:lnTo>
                    <a:lnTo>
                      <a:pt x="44" y="374"/>
                    </a:lnTo>
                    <a:lnTo>
                      <a:pt x="44" y="374"/>
                    </a:lnTo>
                    <a:lnTo>
                      <a:pt x="44" y="374"/>
                    </a:lnTo>
                    <a:lnTo>
                      <a:pt x="45" y="374"/>
                    </a:lnTo>
                    <a:lnTo>
                      <a:pt x="46" y="374"/>
                    </a:lnTo>
                    <a:lnTo>
                      <a:pt x="47" y="374"/>
                    </a:lnTo>
                    <a:lnTo>
                      <a:pt x="47" y="374"/>
                    </a:lnTo>
                    <a:lnTo>
                      <a:pt x="47" y="374"/>
                    </a:lnTo>
                    <a:lnTo>
                      <a:pt x="48" y="374"/>
                    </a:lnTo>
                    <a:lnTo>
                      <a:pt x="49" y="374"/>
                    </a:lnTo>
                    <a:lnTo>
                      <a:pt x="49" y="374"/>
                    </a:lnTo>
                    <a:lnTo>
                      <a:pt x="49" y="374"/>
                    </a:lnTo>
                    <a:lnTo>
                      <a:pt x="50" y="374"/>
                    </a:lnTo>
                    <a:lnTo>
                      <a:pt x="51" y="374"/>
                    </a:lnTo>
                    <a:lnTo>
                      <a:pt x="51" y="374"/>
                    </a:lnTo>
                    <a:lnTo>
                      <a:pt x="52" y="374"/>
                    </a:lnTo>
                    <a:lnTo>
                      <a:pt x="52" y="374"/>
                    </a:lnTo>
                    <a:lnTo>
                      <a:pt x="53" y="374"/>
                    </a:lnTo>
                    <a:lnTo>
                      <a:pt x="53" y="374"/>
                    </a:lnTo>
                    <a:lnTo>
                      <a:pt x="54" y="374"/>
                    </a:lnTo>
                    <a:lnTo>
                      <a:pt x="55" y="374"/>
                    </a:lnTo>
                    <a:lnTo>
                      <a:pt x="55" y="374"/>
                    </a:lnTo>
                    <a:lnTo>
                      <a:pt x="55" y="374"/>
                    </a:lnTo>
                    <a:lnTo>
                      <a:pt x="56" y="374"/>
                    </a:lnTo>
                    <a:lnTo>
                      <a:pt x="57" y="374"/>
                    </a:lnTo>
                    <a:lnTo>
                      <a:pt x="58" y="374"/>
                    </a:lnTo>
                    <a:lnTo>
                      <a:pt x="58" y="374"/>
                    </a:lnTo>
                    <a:lnTo>
                      <a:pt x="58" y="374"/>
                    </a:lnTo>
                    <a:lnTo>
                      <a:pt x="59" y="374"/>
                    </a:lnTo>
                    <a:lnTo>
                      <a:pt x="60" y="374"/>
                    </a:lnTo>
                    <a:lnTo>
                      <a:pt x="60" y="374"/>
                    </a:lnTo>
                    <a:lnTo>
                      <a:pt x="60" y="374"/>
                    </a:lnTo>
                    <a:lnTo>
                      <a:pt x="61" y="374"/>
                    </a:lnTo>
                    <a:lnTo>
                      <a:pt x="62" y="374"/>
                    </a:lnTo>
                    <a:lnTo>
                      <a:pt x="62" y="374"/>
                    </a:lnTo>
                    <a:lnTo>
                      <a:pt x="63" y="374"/>
                    </a:lnTo>
                    <a:lnTo>
                      <a:pt x="63" y="374"/>
                    </a:lnTo>
                    <a:lnTo>
                      <a:pt x="64" y="374"/>
                    </a:lnTo>
                    <a:lnTo>
                      <a:pt x="64" y="374"/>
                    </a:lnTo>
                    <a:lnTo>
                      <a:pt x="65" y="374"/>
                    </a:lnTo>
                    <a:lnTo>
                      <a:pt x="66" y="374"/>
                    </a:lnTo>
                    <a:lnTo>
                      <a:pt x="66" y="374"/>
                    </a:lnTo>
                    <a:lnTo>
                      <a:pt x="66" y="374"/>
                    </a:lnTo>
                    <a:lnTo>
                      <a:pt x="67" y="374"/>
                    </a:lnTo>
                    <a:lnTo>
                      <a:pt x="68" y="374"/>
                    </a:lnTo>
                    <a:lnTo>
                      <a:pt x="68" y="374"/>
                    </a:lnTo>
                    <a:lnTo>
                      <a:pt x="69" y="374"/>
                    </a:lnTo>
                    <a:lnTo>
                      <a:pt x="69" y="374"/>
                    </a:lnTo>
                    <a:lnTo>
                      <a:pt x="70" y="374"/>
                    </a:lnTo>
                    <a:lnTo>
                      <a:pt x="70" y="374"/>
                    </a:lnTo>
                    <a:lnTo>
                      <a:pt x="71" y="374"/>
                    </a:lnTo>
                    <a:lnTo>
                      <a:pt x="71" y="374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73" y="374"/>
                    </a:lnTo>
                    <a:lnTo>
                      <a:pt x="74" y="374"/>
                    </a:lnTo>
                    <a:lnTo>
                      <a:pt x="74" y="374"/>
                    </a:lnTo>
                    <a:lnTo>
                      <a:pt x="74" y="374"/>
                    </a:lnTo>
                    <a:lnTo>
                      <a:pt x="75" y="374"/>
                    </a:lnTo>
                    <a:lnTo>
                      <a:pt x="76" y="374"/>
                    </a:lnTo>
                    <a:lnTo>
                      <a:pt x="77" y="374"/>
                    </a:lnTo>
                    <a:lnTo>
                      <a:pt x="77" y="374"/>
                    </a:lnTo>
                    <a:lnTo>
                      <a:pt x="77" y="374"/>
                    </a:lnTo>
                    <a:lnTo>
                      <a:pt x="78" y="374"/>
                    </a:lnTo>
                    <a:lnTo>
                      <a:pt x="79" y="374"/>
                    </a:lnTo>
                    <a:lnTo>
                      <a:pt x="79" y="374"/>
                    </a:lnTo>
                    <a:lnTo>
                      <a:pt x="80" y="374"/>
                    </a:lnTo>
                    <a:lnTo>
                      <a:pt x="80" y="374"/>
                    </a:lnTo>
                    <a:lnTo>
                      <a:pt x="81" y="374"/>
                    </a:lnTo>
                    <a:lnTo>
                      <a:pt x="81" y="374"/>
                    </a:lnTo>
                    <a:lnTo>
                      <a:pt x="82" y="374"/>
                    </a:lnTo>
                    <a:lnTo>
                      <a:pt x="82" y="374"/>
                    </a:lnTo>
                    <a:lnTo>
                      <a:pt x="83" y="374"/>
                    </a:lnTo>
                    <a:lnTo>
                      <a:pt x="83" y="374"/>
                    </a:lnTo>
                    <a:lnTo>
                      <a:pt x="84" y="374"/>
                    </a:lnTo>
                    <a:lnTo>
                      <a:pt x="85" y="374"/>
                    </a:lnTo>
                    <a:lnTo>
                      <a:pt x="85" y="374"/>
                    </a:lnTo>
                    <a:lnTo>
                      <a:pt x="85" y="374"/>
                    </a:lnTo>
                    <a:lnTo>
                      <a:pt x="86" y="374"/>
                    </a:lnTo>
                    <a:lnTo>
                      <a:pt x="87" y="374"/>
                    </a:lnTo>
                    <a:lnTo>
                      <a:pt x="88" y="374"/>
                    </a:lnTo>
                    <a:lnTo>
                      <a:pt x="88" y="374"/>
                    </a:lnTo>
                    <a:lnTo>
                      <a:pt x="88" y="374"/>
                    </a:lnTo>
                    <a:lnTo>
                      <a:pt x="89" y="374"/>
                    </a:lnTo>
                    <a:lnTo>
                      <a:pt x="89" y="374"/>
                    </a:lnTo>
                    <a:lnTo>
                      <a:pt x="90" y="374"/>
                    </a:lnTo>
                    <a:lnTo>
                      <a:pt x="91" y="374"/>
                    </a:lnTo>
                    <a:lnTo>
                      <a:pt x="91" y="374"/>
                    </a:lnTo>
                    <a:lnTo>
                      <a:pt x="91" y="374"/>
                    </a:lnTo>
                    <a:lnTo>
                      <a:pt x="92" y="374"/>
                    </a:lnTo>
                    <a:lnTo>
                      <a:pt x="93" y="374"/>
                    </a:lnTo>
                    <a:lnTo>
                      <a:pt x="93" y="374"/>
                    </a:lnTo>
                    <a:lnTo>
                      <a:pt x="93" y="374"/>
                    </a:lnTo>
                    <a:lnTo>
                      <a:pt x="94" y="374"/>
                    </a:lnTo>
                    <a:lnTo>
                      <a:pt x="95" y="374"/>
                    </a:lnTo>
                    <a:lnTo>
                      <a:pt x="96" y="374"/>
                    </a:lnTo>
                    <a:lnTo>
                      <a:pt x="96" y="374"/>
                    </a:lnTo>
                    <a:lnTo>
                      <a:pt x="96" y="374"/>
                    </a:lnTo>
                    <a:lnTo>
                      <a:pt x="97" y="374"/>
                    </a:lnTo>
                    <a:lnTo>
                      <a:pt x="98" y="374"/>
                    </a:lnTo>
                    <a:lnTo>
                      <a:pt x="98" y="374"/>
                    </a:lnTo>
                    <a:lnTo>
                      <a:pt x="99" y="374"/>
                    </a:lnTo>
                    <a:lnTo>
                      <a:pt x="99" y="374"/>
                    </a:lnTo>
                    <a:lnTo>
                      <a:pt x="100" y="374"/>
                    </a:lnTo>
                    <a:lnTo>
                      <a:pt x="100" y="374"/>
                    </a:lnTo>
                    <a:lnTo>
                      <a:pt x="101" y="374"/>
                    </a:lnTo>
                    <a:lnTo>
                      <a:pt x="102" y="374"/>
                    </a:lnTo>
                    <a:lnTo>
                      <a:pt x="102" y="374"/>
                    </a:lnTo>
                    <a:lnTo>
                      <a:pt x="102" y="374"/>
                    </a:lnTo>
                    <a:lnTo>
                      <a:pt x="103" y="374"/>
                    </a:lnTo>
                    <a:lnTo>
                      <a:pt x="104" y="374"/>
                    </a:lnTo>
                    <a:lnTo>
                      <a:pt x="104" y="374"/>
                    </a:lnTo>
                    <a:lnTo>
                      <a:pt x="104" y="374"/>
                    </a:lnTo>
                    <a:lnTo>
                      <a:pt x="105" y="374"/>
                    </a:lnTo>
                    <a:lnTo>
                      <a:pt x="106" y="374"/>
                    </a:lnTo>
                    <a:lnTo>
                      <a:pt x="107" y="374"/>
                    </a:lnTo>
                    <a:lnTo>
                      <a:pt x="107" y="374"/>
                    </a:lnTo>
                    <a:lnTo>
                      <a:pt x="107" y="374"/>
                    </a:lnTo>
                    <a:lnTo>
                      <a:pt x="108" y="374"/>
                    </a:lnTo>
                    <a:lnTo>
                      <a:pt x="109" y="374"/>
                    </a:lnTo>
                    <a:lnTo>
                      <a:pt x="109" y="374"/>
                    </a:lnTo>
                    <a:lnTo>
                      <a:pt x="110" y="374"/>
                    </a:lnTo>
                    <a:lnTo>
                      <a:pt x="110" y="374"/>
                    </a:lnTo>
                    <a:lnTo>
                      <a:pt x="110" y="374"/>
                    </a:lnTo>
                    <a:lnTo>
                      <a:pt x="111" y="374"/>
                    </a:lnTo>
                    <a:lnTo>
                      <a:pt x="112" y="374"/>
                    </a:lnTo>
                    <a:lnTo>
                      <a:pt x="113" y="374"/>
                    </a:lnTo>
                    <a:lnTo>
                      <a:pt x="113" y="374"/>
                    </a:lnTo>
                    <a:lnTo>
                      <a:pt x="113" y="374"/>
                    </a:lnTo>
                    <a:lnTo>
                      <a:pt x="114" y="374"/>
                    </a:lnTo>
                    <a:lnTo>
                      <a:pt x="115" y="374"/>
                    </a:lnTo>
                    <a:lnTo>
                      <a:pt x="115" y="374"/>
                    </a:lnTo>
                    <a:lnTo>
                      <a:pt x="115" y="374"/>
                    </a:lnTo>
                    <a:lnTo>
                      <a:pt x="116" y="374"/>
                    </a:lnTo>
                    <a:lnTo>
                      <a:pt x="117" y="374"/>
                    </a:lnTo>
                    <a:lnTo>
                      <a:pt x="117" y="374"/>
                    </a:lnTo>
                    <a:lnTo>
                      <a:pt x="118" y="374"/>
                    </a:lnTo>
                    <a:lnTo>
                      <a:pt x="118" y="374"/>
                    </a:lnTo>
                    <a:lnTo>
                      <a:pt x="119" y="374"/>
                    </a:lnTo>
                    <a:lnTo>
                      <a:pt x="119" y="374"/>
                    </a:lnTo>
                    <a:lnTo>
                      <a:pt x="120" y="374"/>
                    </a:lnTo>
                    <a:lnTo>
                      <a:pt x="121" y="374"/>
                    </a:lnTo>
                    <a:lnTo>
                      <a:pt x="121" y="374"/>
                    </a:lnTo>
                    <a:lnTo>
                      <a:pt x="121" y="374"/>
                    </a:lnTo>
                    <a:lnTo>
                      <a:pt x="122" y="374"/>
                    </a:lnTo>
                    <a:lnTo>
                      <a:pt x="123" y="374"/>
                    </a:lnTo>
                    <a:lnTo>
                      <a:pt x="124" y="374"/>
                    </a:lnTo>
                    <a:lnTo>
                      <a:pt x="124" y="374"/>
                    </a:lnTo>
                    <a:lnTo>
                      <a:pt x="124" y="374"/>
                    </a:lnTo>
                    <a:lnTo>
                      <a:pt x="125" y="374"/>
                    </a:lnTo>
                    <a:lnTo>
                      <a:pt x="126" y="374"/>
                    </a:lnTo>
                    <a:lnTo>
                      <a:pt x="126" y="374"/>
                    </a:lnTo>
                    <a:lnTo>
                      <a:pt x="126" y="374"/>
                    </a:lnTo>
                    <a:lnTo>
                      <a:pt x="127" y="374"/>
                    </a:lnTo>
                    <a:lnTo>
                      <a:pt x="128" y="374"/>
                    </a:lnTo>
                    <a:lnTo>
                      <a:pt x="128" y="374"/>
                    </a:lnTo>
                    <a:lnTo>
                      <a:pt x="129" y="374"/>
                    </a:lnTo>
                    <a:lnTo>
                      <a:pt x="129" y="374"/>
                    </a:lnTo>
                    <a:lnTo>
                      <a:pt x="130" y="374"/>
                    </a:lnTo>
                    <a:lnTo>
                      <a:pt x="130" y="374"/>
                    </a:lnTo>
                    <a:lnTo>
                      <a:pt x="131" y="374"/>
                    </a:lnTo>
                    <a:lnTo>
                      <a:pt x="132" y="374"/>
                    </a:lnTo>
                    <a:lnTo>
                      <a:pt x="132" y="374"/>
                    </a:lnTo>
                    <a:lnTo>
                      <a:pt x="132" y="374"/>
                    </a:lnTo>
                    <a:lnTo>
                      <a:pt x="133" y="374"/>
                    </a:lnTo>
                    <a:lnTo>
                      <a:pt x="134" y="374"/>
                    </a:lnTo>
                    <a:lnTo>
                      <a:pt x="134" y="374"/>
                    </a:lnTo>
                    <a:lnTo>
                      <a:pt x="135" y="374"/>
                    </a:lnTo>
                    <a:lnTo>
                      <a:pt x="135" y="374"/>
                    </a:lnTo>
                    <a:lnTo>
                      <a:pt x="136" y="374"/>
                    </a:lnTo>
                    <a:lnTo>
                      <a:pt x="136" y="374"/>
                    </a:lnTo>
                    <a:lnTo>
                      <a:pt x="137" y="374"/>
                    </a:lnTo>
                    <a:lnTo>
                      <a:pt x="137" y="374"/>
                    </a:lnTo>
                    <a:lnTo>
                      <a:pt x="138" y="374"/>
                    </a:lnTo>
                    <a:lnTo>
                      <a:pt x="138" y="374"/>
                    </a:lnTo>
                    <a:lnTo>
                      <a:pt x="139" y="374"/>
                    </a:lnTo>
                    <a:lnTo>
                      <a:pt x="140" y="374"/>
                    </a:lnTo>
                    <a:lnTo>
                      <a:pt x="140" y="374"/>
                    </a:lnTo>
                    <a:lnTo>
                      <a:pt x="140" y="374"/>
                    </a:lnTo>
                    <a:lnTo>
                      <a:pt x="141" y="374"/>
                    </a:lnTo>
                    <a:lnTo>
                      <a:pt x="142" y="374"/>
                    </a:lnTo>
                    <a:lnTo>
                      <a:pt x="143" y="374"/>
                    </a:lnTo>
                    <a:lnTo>
                      <a:pt x="143" y="374"/>
                    </a:lnTo>
                    <a:lnTo>
                      <a:pt x="143" y="374"/>
                    </a:lnTo>
                    <a:lnTo>
                      <a:pt x="144" y="374"/>
                    </a:lnTo>
                    <a:lnTo>
                      <a:pt x="145" y="374"/>
                    </a:lnTo>
                    <a:lnTo>
                      <a:pt x="145" y="374"/>
                    </a:lnTo>
                    <a:lnTo>
                      <a:pt x="146" y="374"/>
                    </a:lnTo>
                    <a:lnTo>
                      <a:pt x="146" y="374"/>
                    </a:lnTo>
                    <a:lnTo>
                      <a:pt x="147" y="374"/>
                    </a:lnTo>
                    <a:lnTo>
                      <a:pt x="147" y="374"/>
                    </a:lnTo>
                    <a:lnTo>
                      <a:pt x="148" y="374"/>
                    </a:lnTo>
                    <a:lnTo>
                      <a:pt x="148" y="374"/>
                    </a:lnTo>
                    <a:lnTo>
                      <a:pt x="149" y="374"/>
                    </a:lnTo>
                    <a:lnTo>
                      <a:pt x="149" y="374"/>
                    </a:lnTo>
                    <a:lnTo>
                      <a:pt x="150" y="374"/>
                    </a:lnTo>
                    <a:lnTo>
                      <a:pt x="151" y="374"/>
                    </a:lnTo>
                    <a:lnTo>
                      <a:pt x="151" y="374"/>
                    </a:lnTo>
                    <a:lnTo>
                      <a:pt x="151" y="374"/>
                    </a:lnTo>
                    <a:lnTo>
                      <a:pt x="152" y="374"/>
                    </a:lnTo>
                    <a:lnTo>
                      <a:pt x="153" y="374"/>
                    </a:lnTo>
                    <a:lnTo>
                      <a:pt x="154" y="374"/>
                    </a:lnTo>
                    <a:lnTo>
                      <a:pt x="154" y="374"/>
                    </a:lnTo>
                    <a:lnTo>
                      <a:pt x="154" y="374"/>
                    </a:lnTo>
                    <a:lnTo>
                      <a:pt x="155" y="374"/>
                    </a:lnTo>
                    <a:lnTo>
                      <a:pt x="156" y="374"/>
                    </a:lnTo>
                    <a:lnTo>
                      <a:pt x="156" y="374"/>
                    </a:lnTo>
                    <a:lnTo>
                      <a:pt x="157" y="374"/>
                    </a:lnTo>
                    <a:lnTo>
                      <a:pt x="157" y="374"/>
                    </a:lnTo>
                    <a:lnTo>
                      <a:pt x="157" y="374"/>
                    </a:lnTo>
                    <a:lnTo>
                      <a:pt x="158" y="374"/>
                    </a:lnTo>
                    <a:lnTo>
                      <a:pt x="159" y="374"/>
                    </a:lnTo>
                    <a:lnTo>
                      <a:pt x="159" y="374"/>
                    </a:lnTo>
                    <a:lnTo>
                      <a:pt x="159" y="374"/>
                    </a:lnTo>
                    <a:lnTo>
                      <a:pt x="160" y="374"/>
                    </a:lnTo>
                    <a:lnTo>
                      <a:pt x="161" y="374"/>
                    </a:lnTo>
                    <a:lnTo>
                      <a:pt x="162" y="374"/>
                    </a:lnTo>
                    <a:lnTo>
                      <a:pt x="162" y="374"/>
                    </a:lnTo>
                    <a:lnTo>
                      <a:pt x="162" y="374"/>
                    </a:lnTo>
                    <a:lnTo>
                      <a:pt x="163" y="374"/>
                    </a:lnTo>
                    <a:lnTo>
                      <a:pt x="164" y="374"/>
                    </a:lnTo>
                    <a:lnTo>
                      <a:pt x="164" y="374"/>
                    </a:lnTo>
                    <a:lnTo>
                      <a:pt x="165" y="374"/>
                    </a:lnTo>
                    <a:lnTo>
                      <a:pt x="165" y="374"/>
                    </a:lnTo>
                    <a:lnTo>
                      <a:pt x="166" y="374"/>
                    </a:lnTo>
                    <a:lnTo>
                      <a:pt x="166" y="374"/>
                    </a:lnTo>
                    <a:lnTo>
                      <a:pt x="167" y="374"/>
                    </a:lnTo>
                    <a:lnTo>
                      <a:pt x="168" y="374"/>
                    </a:lnTo>
                    <a:lnTo>
                      <a:pt x="168" y="374"/>
                    </a:lnTo>
                    <a:lnTo>
                      <a:pt x="168" y="374"/>
                    </a:lnTo>
                    <a:lnTo>
                      <a:pt x="169" y="374"/>
                    </a:lnTo>
                    <a:lnTo>
                      <a:pt x="170" y="374"/>
                    </a:lnTo>
                    <a:lnTo>
                      <a:pt x="170" y="374"/>
                    </a:lnTo>
                    <a:lnTo>
                      <a:pt x="170" y="374"/>
                    </a:lnTo>
                    <a:lnTo>
                      <a:pt x="171" y="374"/>
                    </a:lnTo>
                    <a:lnTo>
                      <a:pt x="172" y="374"/>
                    </a:lnTo>
                    <a:lnTo>
                      <a:pt x="173" y="373"/>
                    </a:lnTo>
                    <a:lnTo>
                      <a:pt x="173" y="373"/>
                    </a:lnTo>
                    <a:lnTo>
                      <a:pt x="173" y="373"/>
                    </a:lnTo>
                    <a:lnTo>
                      <a:pt x="174" y="373"/>
                    </a:lnTo>
                    <a:lnTo>
                      <a:pt x="175" y="372"/>
                    </a:lnTo>
                    <a:lnTo>
                      <a:pt x="175" y="372"/>
                    </a:lnTo>
                    <a:lnTo>
                      <a:pt x="176" y="371"/>
                    </a:lnTo>
                    <a:lnTo>
                      <a:pt x="176" y="371"/>
                    </a:lnTo>
                    <a:lnTo>
                      <a:pt x="177" y="370"/>
                    </a:lnTo>
                    <a:lnTo>
                      <a:pt x="177" y="368"/>
                    </a:lnTo>
                    <a:lnTo>
                      <a:pt x="178" y="367"/>
                    </a:lnTo>
                    <a:lnTo>
                      <a:pt x="179" y="365"/>
                    </a:lnTo>
                    <a:lnTo>
                      <a:pt x="179" y="363"/>
                    </a:lnTo>
                    <a:lnTo>
                      <a:pt x="179" y="360"/>
                    </a:lnTo>
                    <a:lnTo>
                      <a:pt x="180" y="357"/>
                    </a:lnTo>
                    <a:lnTo>
                      <a:pt x="181" y="353"/>
                    </a:lnTo>
                    <a:lnTo>
                      <a:pt x="181" y="349"/>
                    </a:lnTo>
                    <a:lnTo>
                      <a:pt x="181" y="344"/>
                    </a:lnTo>
                    <a:lnTo>
                      <a:pt x="182" y="337"/>
                    </a:lnTo>
                    <a:lnTo>
                      <a:pt x="183" y="330"/>
                    </a:lnTo>
                    <a:lnTo>
                      <a:pt x="183" y="323"/>
                    </a:lnTo>
                    <a:lnTo>
                      <a:pt x="184" y="315"/>
                    </a:lnTo>
                    <a:lnTo>
                      <a:pt x="184" y="306"/>
                    </a:lnTo>
                    <a:lnTo>
                      <a:pt x="185" y="296"/>
                    </a:lnTo>
                    <a:lnTo>
                      <a:pt x="185" y="285"/>
                    </a:lnTo>
                    <a:lnTo>
                      <a:pt x="186" y="273"/>
                    </a:lnTo>
                    <a:lnTo>
                      <a:pt x="187" y="260"/>
                    </a:lnTo>
                    <a:lnTo>
                      <a:pt x="187" y="244"/>
                    </a:lnTo>
                    <a:lnTo>
                      <a:pt x="187" y="228"/>
                    </a:lnTo>
                    <a:lnTo>
                      <a:pt x="188" y="213"/>
                    </a:lnTo>
                    <a:lnTo>
                      <a:pt x="189" y="196"/>
                    </a:lnTo>
                    <a:lnTo>
                      <a:pt x="190" y="177"/>
                    </a:lnTo>
                    <a:lnTo>
                      <a:pt x="190" y="159"/>
                    </a:lnTo>
                    <a:lnTo>
                      <a:pt x="190" y="139"/>
                    </a:lnTo>
                    <a:lnTo>
                      <a:pt x="191" y="122"/>
                    </a:lnTo>
                    <a:lnTo>
                      <a:pt x="192" y="105"/>
                    </a:lnTo>
                    <a:lnTo>
                      <a:pt x="192" y="89"/>
                    </a:lnTo>
                    <a:lnTo>
                      <a:pt x="192" y="74"/>
                    </a:lnTo>
                    <a:lnTo>
                      <a:pt x="193" y="62"/>
                    </a:lnTo>
                    <a:lnTo>
                      <a:pt x="194" y="52"/>
                    </a:lnTo>
                    <a:lnTo>
                      <a:pt x="194" y="44"/>
                    </a:lnTo>
                    <a:lnTo>
                      <a:pt x="195" y="39"/>
                    </a:lnTo>
                    <a:lnTo>
                      <a:pt x="195" y="33"/>
                    </a:lnTo>
                    <a:lnTo>
                      <a:pt x="196" y="26"/>
                    </a:lnTo>
                    <a:lnTo>
                      <a:pt x="196" y="20"/>
                    </a:lnTo>
                    <a:lnTo>
                      <a:pt x="197" y="12"/>
                    </a:lnTo>
                    <a:lnTo>
                      <a:pt x="198" y="4"/>
                    </a:lnTo>
                    <a:lnTo>
                      <a:pt x="198" y="0"/>
                    </a:lnTo>
                    <a:lnTo>
                      <a:pt x="198" y="3"/>
                    </a:lnTo>
                    <a:lnTo>
                      <a:pt x="199" y="10"/>
                    </a:lnTo>
                    <a:lnTo>
                      <a:pt x="200" y="23"/>
                    </a:lnTo>
                    <a:lnTo>
                      <a:pt x="201" y="38"/>
                    </a:lnTo>
                    <a:lnTo>
                      <a:pt x="201" y="55"/>
                    </a:lnTo>
                    <a:lnTo>
                      <a:pt x="201" y="71"/>
                    </a:lnTo>
                    <a:lnTo>
                      <a:pt x="202" y="90"/>
                    </a:lnTo>
                    <a:lnTo>
                      <a:pt x="203" y="111"/>
                    </a:lnTo>
                    <a:lnTo>
                      <a:pt x="203" y="134"/>
                    </a:lnTo>
                    <a:lnTo>
                      <a:pt x="203" y="158"/>
                    </a:lnTo>
                    <a:lnTo>
                      <a:pt x="204" y="180"/>
                    </a:lnTo>
                    <a:lnTo>
                      <a:pt x="204" y="201"/>
                    </a:lnTo>
                    <a:lnTo>
                      <a:pt x="205" y="219"/>
                    </a:lnTo>
                    <a:lnTo>
                      <a:pt x="206" y="235"/>
                    </a:lnTo>
                    <a:lnTo>
                      <a:pt x="206" y="248"/>
                    </a:lnTo>
                    <a:lnTo>
                      <a:pt x="206" y="261"/>
                    </a:lnTo>
                    <a:lnTo>
                      <a:pt x="207" y="271"/>
                    </a:lnTo>
                    <a:lnTo>
                      <a:pt x="208" y="281"/>
                    </a:lnTo>
                    <a:lnTo>
                      <a:pt x="209" y="290"/>
                    </a:lnTo>
                    <a:lnTo>
                      <a:pt x="209" y="297"/>
                    </a:lnTo>
                    <a:lnTo>
                      <a:pt x="209" y="303"/>
                    </a:lnTo>
                    <a:lnTo>
                      <a:pt x="210" y="306"/>
                    </a:lnTo>
                    <a:lnTo>
                      <a:pt x="211" y="310"/>
                    </a:lnTo>
                    <a:lnTo>
                      <a:pt x="211" y="312"/>
                    </a:lnTo>
                    <a:lnTo>
                      <a:pt x="212" y="314"/>
                    </a:lnTo>
                    <a:lnTo>
                      <a:pt x="212" y="316"/>
                    </a:lnTo>
                    <a:lnTo>
                      <a:pt x="213" y="317"/>
                    </a:lnTo>
                    <a:lnTo>
                      <a:pt x="213" y="318"/>
                    </a:lnTo>
                    <a:lnTo>
                      <a:pt x="214" y="319"/>
                    </a:lnTo>
                    <a:lnTo>
                      <a:pt x="214" y="320"/>
                    </a:lnTo>
                    <a:lnTo>
                      <a:pt x="215" y="321"/>
                    </a:lnTo>
                    <a:lnTo>
                      <a:pt x="215" y="322"/>
                    </a:lnTo>
                    <a:lnTo>
                      <a:pt x="216" y="323"/>
                    </a:lnTo>
                    <a:lnTo>
                      <a:pt x="217" y="324"/>
                    </a:lnTo>
                    <a:lnTo>
                      <a:pt x="217" y="327"/>
                    </a:lnTo>
                    <a:lnTo>
                      <a:pt x="217" y="330"/>
                    </a:lnTo>
                    <a:lnTo>
                      <a:pt x="218" y="333"/>
                    </a:lnTo>
                    <a:lnTo>
                      <a:pt x="219" y="337"/>
                    </a:lnTo>
                    <a:lnTo>
                      <a:pt x="220" y="339"/>
                    </a:lnTo>
                    <a:lnTo>
                      <a:pt x="220" y="342"/>
                    </a:lnTo>
                    <a:lnTo>
                      <a:pt x="220" y="344"/>
                    </a:lnTo>
                    <a:lnTo>
                      <a:pt x="221" y="347"/>
                    </a:lnTo>
                    <a:lnTo>
                      <a:pt x="222" y="350"/>
                    </a:lnTo>
                    <a:lnTo>
                      <a:pt x="222" y="351"/>
                    </a:lnTo>
                    <a:lnTo>
                      <a:pt x="223" y="354"/>
                    </a:lnTo>
                    <a:lnTo>
                      <a:pt x="223" y="356"/>
                    </a:lnTo>
                    <a:lnTo>
                      <a:pt x="224" y="358"/>
                    </a:lnTo>
                    <a:lnTo>
                      <a:pt x="224" y="359"/>
                    </a:lnTo>
                    <a:lnTo>
                      <a:pt x="225" y="361"/>
                    </a:lnTo>
                    <a:lnTo>
                      <a:pt x="225" y="363"/>
                    </a:lnTo>
                    <a:lnTo>
                      <a:pt x="225" y="364"/>
                    </a:lnTo>
                    <a:lnTo>
                      <a:pt x="226" y="365"/>
                    </a:lnTo>
                    <a:lnTo>
                      <a:pt x="227" y="366"/>
                    </a:lnTo>
                    <a:lnTo>
                      <a:pt x="228" y="368"/>
                    </a:lnTo>
                    <a:lnTo>
                      <a:pt x="228" y="369"/>
                    </a:lnTo>
                    <a:lnTo>
                      <a:pt x="228" y="370"/>
                    </a:lnTo>
                    <a:lnTo>
                      <a:pt x="229" y="370"/>
                    </a:lnTo>
                    <a:lnTo>
                      <a:pt x="230" y="371"/>
                    </a:lnTo>
                    <a:lnTo>
                      <a:pt x="230" y="371"/>
                    </a:lnTo>
                    <a:lnTo>
                      <a:pt x="231" y="371"/>
                    </a:lnTo>
                    <a:lnTo>
                      <a:pt x="231" y="371"/>
                    </a:lnTo>
                    <a:lnTo>
                      <a:pt x="232" y="372"/>
                    </a:lnTo>
                    <a:lnTo>
                      <a:pt x="232" y="372"/>
                    </a:lnTo>
                    <a:lnTo>
                      <a:pt x="233" y="372"/>
                    </a:lnTo>
                    <a:lnTo>
                      <a:pt x="234" y="372"/>
                    </a:lnTo>
                    <a:lnTo>
                      <a:pt x="234" y="372"/>
                    </a:lnTo>
                    <a:lnTo>
                      <a:pt x="234" y="372"/>
                    </a:lnTo>
                    <a:lnTo>
                      <a:pt x="235" y="373"/>
                    </a:lnTo>
                    <a:lnTo>
                      <a:pt x="236" y="373"/>
                    </a:lnTo>
                    <a:lnTo>
                      <a:pt x="236" y="373"/>
                    </a:lnTo>
                    <a:lnTo>
                      <a:pt x="236" y="373"/>
                    </a:lnTo>
                    <a:lnTo>
                      <a:pt x="237" y="373"/>
                    </a:lnTo>
                    <a:lnTo>
                      <a:pt x="238" y="373"/>
                    </a:lnTo>
                    <a:lnTo>
                      <a:pt x="239" y="373"/>
                    </a:lnTo>
                    <a:lnTo>
                      <a:pt x="239" y="373"/>
                    </a:lnTo>
                    <a:lnTo>
                      <a:pt x="239" y="373"/>
                    </a:lnTo>
                    <a:lnTo>
                      <a:pt x="240" y="373"/>
                    </a:lnTo>
                    <a:lnTo>
                      <a:pt x="241" y="373"/>
                    </a:lnTo>
                    <a:lnTo>
                      <a:pt x="241" y="373"/>
                    </a:lnTo>
                    <a:lnTo>
                      <a:pt x="242" y="373"/>
                    </a:lnTo>
                    <a:lnTo>
                      <a:pt x="242" y="373"/>
                    </a:lnTo>
                    <a:lnTo>
                      <a:pt x="243" y="373"/>
                    </a:lnTo>
                    <a:lnTo>
                      <a:pt x="243" y="373"/>
                    </a:lnTo>
                    <a:lnTo>
                      <a:pt x="244" y="373"/>
                    </a:lnTo>
                    <a:lnTo>
                      <a:pt x="245" y="373"/>
                    </a:lnTo>
                    <a:lnTo>
                      <a:pt x="245" y="373"/>
                    </a:lnTo>
                    <a:lnTo>
                      <a:pt x="245" y="373"/>
                    </a:lnTo>
                    <a:lnTo>
                      <a:pt x="246" y="373"/>
                    </a:lnTo>
                    <a:lnTo>
                      <a:pt x="247" y="373"/>
                    </a:lnTo>
                    <a:lnTo>
                      <a:pt x="247" y="373"/>
                    </a:lnTo>
                    <a:lnTo>
                      <a:pt x="247" y="373"/>
                    </a:lnTo>
                    <a:lnTo>
                      <a:pt x="248" y="373"/>
                    </a:lnTo>
                    <a:lnTo>
                      <a:pt x="249" y="373"/>
                    </a:lnTo>
                    <a:lnTo>
                      <a:pt x="249" y="373"/>
                    </a:lnTo>
                    <a:lnTo>
                      <a:pt x="250" y="373"/>
                    </a:lnTo>
                    <a:lnTo>
                      <a:pt x="250" y="373"/>
                    </a:lnTo>
                    <a:lnTo>
                      <a:pt x="251" y="373"/>
                    </a:lnTo>
                    <a:lnTo>
                      <a:pt x="251" y="373"/>
                    </a:lnTo>
                    <a:lnTo>
                      <a:pt x="252" y="373"/>
                    </a:lnTo>
                    <a:lnTo>
                      <a:pt x="253" y="373"/>
                    </a:lnTo>
                    <a:lnTo>
                      <a:pt x="253" y="373"/>
                    </a:lnTo>
                    <a:lnTo>
                      <a:pt x="253" y="373"/>
                    </a:lnTo>
                    <a:lnTo>
                      <a:pt x="254" y="373"/>
                    </a:lnTo>
                    <a:lnTo>
                      <a:pt x="255" y="373"/>
                    </a:lnTo>
                    <a:lnTo>
                      <a:pt x="256" y="373"/>
                    </a:lnTo>
                    <a:lnTo>
                      <a:pt x="256" y="373"/>
                    </a:lnTo>
                    <a:lnTo>
                      <a:pt x="256" y="373"/>
                    </a:lnTo>
                    <a:lnTo>
                      <a:pt x="257" y="373"/>
                    </a:lnTo>
                    <a:lnTo>
                      <a:pt x="258" y="373"/>
                    </a:lnTo>
                    <a:lnTo>
                      <a:pt x="258" y="373"/>
                    </a:lnTo>
                    <a:lnTo>
                      <a:pt x="258" y="373"/>
                    </a:lnTo>
                    <a:lnTo>
                      <a:pt x="259" y="373"/>
                    </a:lnTo>
                    <a:lnTo>
                      <a:pt x="260" y="373"/>
                    </a:lnTo>
                    <a:lnTo>
                      <a:pt x="260" y="373"/>
                    </a:lnTo>
                    <a:lnTo>
                      <a:pt x="261" y="373"/>
                    </a:lnTo>
                    <a:lnTo>
                      <a:pt x="261" y="373"/>
                    </a:lnTo>
                    <a:lnTo>
                      <a:pt x="262" y="373"/>
                    </a:lnTo>
                    <a:lnTo>
                      <a:pt x="262" y="373"/>
                    </a:lnTo>
                    <a:lnTo>
                      <a:pt x="263" y="373"/>
                    </a:lnTo>
                    <a:lnTo>
                      <a:pt x="264" y="373"/>
                    </a:lnTo>
                    <a:lnTo>
                      <a:pt x="264" y="373"/>
                    </a:lnTo>
                    <a:lnTo>
                      <a:pt x="264" y="373"/>
                    </a:lnTo>
                    <a:lnTo>
                      <a:pt x="265" y="373"/>
                    </a:lnTo>
                    <a:lnTo>
                      <a:pt x="266" y="373"/>
                    </a:lnTo>
                    <a:lnTo>
                      <a:pt x="267" y="373"/>
                    </a:lnTo>
                    <a:lnTo>
                      <a:pt x="267" y="373"/>
                    </a:lnTo>
                    <a:lnTo>
                      <a:pt x="267" y="373"/>
                    </a:lnTo>
                    <a:lnTo>
                      <a:pt x="268" y="373"/>
                    </a:lnTo>
                    <a:lnTo>
                      <a:pt x="269" y="373"/>
                    </a:lnTo>
                    <a:lnTo>
                      <a:pt x="269" y="373"/>
                    </a:lnTo>
                    <a:lnTo>
                      <a:pt x="269" y="373"/>
                    </a:lnTo>
                    <a:lnTo>
                      <a:pt x="270" y="373"/>
                    </a:lnTo>
                    <a:lnTo>
                      <a:pt x="271" y="373"/>
                    </a:lnTo>
                    <a:lnTo>
                      <a:pt x="271" y="373"/>
                    </a:lnTo>
                    <a:lnTo>
                      <a:pt x="272" y="373"/>
                    </a:lnTo>
                    <a:lnTo>
                      <a:pt x="272" y="373"/>
                    </a:lnTo>
                    <a:lnTo>
                      <a:pt x="272" y="373"/>
                    </a:lnTo>
                  </a:path>
                </a:pathLst>
              </a:custGeom>
              <a:noFill/>
              <a:ln w="1270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915" name="Freeform 878"/>
              <p:cNvSpPr>
                <a:spLocks/>
              </p:cNvSpPr>
              <p:nvPr/>
            </p:nvSpPr>
            <p:spPr bwMode="auto">
              <a:xfrm>
                <a:off x="6273800" y="3263900"/>
                <a:ext cx="433388" cy="209550"/>
              </a:xfrm>
              <a:custGeom>
                <a:avLst/>
                <a:gdLst>
                  <a:gd name="T0" fmla="*/ 5 w 273"/>
                  <a:gd name="T1" fmla="*/ 131 h 132"/>
                  <a:gd name="T2" fmla="*/ 9 w 273"/>
                  <a:gd name="T3" fmla="*/ 131 h 132"/>
                  <a:gd name="T4" fmla="*/ 14 w 273"/>
                  <a:gd name="T5" fmla="*/ 131 h 132"/>
                  <a:gd name="T6" fmla="*/ 18 w 273"/>
                  <a:gd name="T7" fmla="*/ 131 h 132"/>
                  <a:gd name="T8" fmla="*/ 22 w 273"/>
                  <a:gd name="T9" fmla="*/ 131 h 132"/>
                  <a:gd name="T10" fmla="*/ 26 w 273"/>
                  <a:gd name="T11" fmla="*/ 131 h 132"/>
                  <a:gd name="T12" fmla="*/ 30 w 273"/>
                  <a:gd name="T13" fmla="*/ 131 h 132"/>
                  <a:gd name="T14" fmla="*/ 35 w 273"/>
                  <a:gd name="T15" fmla="*/ 131 h 132"/>
                  <a:gd name="T16" fmla="*/ 39 w 273"/>
                  <a:gd name="T17" fmla="*/ 131 h 132"/>
                  <a:gd name="T18" fmla="*/ 44 w 273"/>
                  <a:gd name="T19" fmla="*/ 131 h 132"/>
                  <a:gd name="T20" fmla="*/ 48 w 273"/>
                  <a:gd name="T21" fmla="*/ 131 h 132"/>
                  <a:gd name="T22" fmla="*/ 52 w 273"/>
                  <a:gd name="T23" fmla="*/ 129 h 132"/>
                  <a:gd name="T24" fmla="*/ 57 w 273"/>
                  <a:gd name="T25" fmla="*/ 122 h 132"/>
                  <a:gd name="T26" fmla="*/ 61 w 273"/>
                  <a:gd name="T27" fmla="*/ 102 h 132"/>
                  <a:gd name="T28" fmla="*/ 66 w 273"/>
                  <a:gd name="T29" fmla="*/ 58 h 132"/>
                  <a:gd name="T30" fmla="*/ 70 w 273"/>
                  <a:gd name="T31" fmla="*/ 9 h 132"/>
                  <a:gd name="T32" fmla="*/ 74 w 273"/>
                  <a:gd name="T33" fmla="*/ 2 h 132"/>
                  <a:gd name="T34" fmla="*/ 79 w 273"/>
                  <a:gd name="T35" fmla="*/ 40 h 132"/>
                  <a:gd name="T36" fmla="*/ 83 w 273"/>
                  <a:gd name="T37" fmla="*/ 93 h 132"/>
                  <a:gd name="T38" fmla="*/ 88 w 273"/>
                  <a:gd name="T39" fmla="*/ 121 h 132"/>
                  <a:gd name="T40" fmla="*/ 92 w 273"/>
                  <a:gd name="T41" fmla="*/ 129 h 132"/>
                  <a:gd name="T42" fmla="*/ 96 w 273"/>
                  <a:gd name="T43" fmla="*/ 131 h 132"/>
                  <a:gd name="T44" fmla="*/ 101 w 273"/>
                  <a:gd name="T45" fmla="*/ 131 h 132"/>
                  <a:gd name="T46" fmla="*/ 105 w 273"/>
                  <a:gd name="T47" fmla="*/ 131 h 132"/>
                  <a:gd name="T48" fmla="*/ 110 w 273"/>
                  <a:gd name="T49" fmla="*/ 131 h 132"/>
                  <a:gd name="T50" fmla="*/ 114 w 273"/>
                  <a:gd name="T51" fmla="*/ 131 h 132"/>
                  <a:gd name="T52" fmla="*/ 118 w 273"/>
                  <a:gd name="T53" fmla="*/ 131 h 132"/>
                  <a:gd name="T54" fmla="*/ 122 w 273"/>
                  <a:gd name="T55" fmla="*/ 131 h 132"/>
                  <a:gd name="T56" fmla="*/ 126 w 273"/>
                  <a:gd name="T57" fmla="*/ 131 h 132"/>
                  <a:gd name="T58" fmla="*/ 131 w 273"/>
                  <a:gd name="T59" fmla="*/ 131 h 132"/>
                  <a:gd name="T60" fmla="*/ 135 w 273"/>
                  <a:gd name="T61" fmla="*/ 131 h 132"/>
                  <a:gd name="T62" fmla="*/ 140 w 273"/>
                  <a:gd name="T63" fmla="*/ 131 h 132"/>
                  <a:gd name="T64" fmla="*/ 144 w 273"/>
                  <a:gd name="T65" fmla="*/ 131 h 132"/>
                  <a:gd name="T66" fmla="*/ 148 w 273"/>
                  <a:gd name="T67" fmla="*/ 131 h 132"/>
                  <a:gd name="T68" fmla="*/ 153 w 273"/>
                  <a:gd name="T69" fmla="*/ 131 h 132"/>
                  <a:gd name="T70" fmla="*/ 157 w 273"/>
                  <a:gd name="T71" fmla="*/ 131 h 132"/>
                  <a:gd name="T72" fmla="*/ 162 w 273"/>
                  <a:gd name="T73" fmla="*/ 131 h 132"/>
                  <a:gd name="T74" fmla="*/ 166 w 273"/>
                  <a:gd name="T75" fmla="*/ 132 h 132"/>
                  <a:gd name="T76" fmla="*/ 170 w 273"/>
                  <a:gd name="T77" fmla="*/ 132 h 132"/>
                  <a:gd name="T78" fmla="*/ 175 w 273"/>
                  <a:gd name="T79" fmla="*/ 132 h 132"/>
                  <a:gd name="T80" fmla="*/ 179 w 273"/>
                  <a:gd name="T81" fmla="*/ 132 h 132"/>
                  <a:gd name="T82" fmla="*/ 184 w 273"/>
                  <a:gd name="T83" fmla="*/ 131 h 132"/>
                  <a:gd name="T84" fmla="*/ 188 w 273"/>
                  <a:gd name="T85" fmla="*/ 132 h 132"/>
                  <a:gd name="T86" fmla="*/ 192 w 273"/>
                  <a:gd name="T87" fmla="*/ 132 h 132"/>
                  <a:gd name="T88" fmla="*/ 197 w 273"/>
                  <a:gd name="T89" fmla="*/ 132 h 132"/>
                  <a:gd name="T90" fmla="*/ 201 w 273"/>
                  <a:gd name="T91" fmla="*/ 132 h 132"/>
                  <a:gd name="T92" fmla="*/ 206 w 273"/>
                  <a:gd name="T93" fmla="*/ 132 h 132"/>
                  <a:gd name="T94" fmla="*/ 209 w 273"/>
                  <a:gd name="T95" fmla="*/ 132 h 132"/>
                  <a:gd name="T96" fmla="*/ 214 w 273"/>
                  <a:gd name="T97" fmla="*/ 132 h 132"/>
                  <a:gd name="T98" fmla="*/ 218 w 273"/>
                  <a:gd name="T99" fmla="*/ 132 h 132"/>
                  <a:gd name="T100" fmla="*/ 223 w 273"/>
                  <a:gd name="T101" fmla="*/ 132 h 132"/>
                  <a:gd name="T102" fmla="*/ 227 w 273"/>
                  <a:gd name="T103" fmla="*/ 132 h 132"/>
                  <a:gd name="T104" fmla="*/ 231 w 273"/>
                  <a:gd name="T105" fmla="*/ 132 h 132"/>
                  <a:gd name="T106" fmla="*/ 236 w 273"/>
                  <a:gd name="T107" fmla="*/ 132 h 132"/>
                  <a:gd name="T108" fmla="*/ 240 w 273"/>
                  <a:gd name="T109" fmla="*/ 132 h 132"/>
                  <a:gd name="T110" fmla="*/ 245 w 273"/>
                  <a:gd name="T111" fmla="*/ 132 h 132"/>
                  <a:gd name="T112" fmla="*/ 249 w 273"/>
                  <a:gd name="T113" fmla="*/ 132 h 132"/>
                  <a:gd name="T114" fmla="*/ 253 w 273"/>
                  <a:gd name="T115" fmla="*/ 132 h 132"/>
                  <a:gd name="T116" fmla="*/ 258 w 273"/>
                  <a:gd name="T117" fmla="*/ 132 h 132"/>
                  <a:gd name="T118" fmla="*/ 262 w 273"/>
                  <a:gd name="T119" fmla="*/ 132 h 132"/>
                  <a:gd name="T120" fmla="*/ 267 w 273"/>
                  <a:gd name="T121" fmla="*/ 132 h 132"/>
                  <a:gd name="T122" fmla="*/ 271 w 273"/>
                  <a:gd name="T123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3" h="132">
                    <a:moveTo>
                      <a:pt x="0" y="131"/>
                    </a:moveTo>
                    <a:lnTo>
                      <a:pt x="1" y="131"/>
                    </a:lnTo>
                    <a:lnTo>
                      <a:pt x="2" y="131"/>
                    </a:lnTo>
                    <a:lnTo>
                      <a:pt x="3" y="131"/>
                    </a:lnTo>
                    <a:lnTo>
                      <a:pt x="3" y="131"/>
                    </a:lnTo>
                    <a:lnTo>
                      <a:pt x="3" y="131"/>
                    </a:lnTo>
                    <a:lnTo>
                      <a:pt x="4" y="131"/>
                    </a:lnTo>
                    <a:lnTo>
                      <a:pt x="5" y="131"/>
                    </a:lnTo>
                    <a:lnTo>
                      <a:pt x="5" y="131"/>
                    </a:lnTo>
                    <a:lnTo>
                      <a:pt x="6" y="131"/>
                    </a:lnTo>
                    <a:lnTo>
                      <a:pt x="6" y="131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8" y="131"/>
                    </a:lnTo>
                    <a:lnTo>
                      <a:pt x="8" y="131"/>
                    </a:lnTo>
                    <a:lnTo>
                      <a:pt x="9" y="131"/>
                    </a:lnTo>
                    <a:lnTo>
                      <a:pt x="9" y="131"/>
                    </a:lnTo>
                    <a:lnTo>
                      <a:pt x="10" y="131"/>
                    </a:lnTo>
                    <a:lnTo>
                      <a:pt x="11" y="131"/>
                    </a:lnTo>
                    <a:lnTo>
                      <a:pt x="11" y="131"/>
                    </a:lnTo>
                    <a:lnTo>
                      <a:pt x="11" y="131"/>
                    </a:lnTo>
                    <a:lnTo>
                      <a:pt x="12" y="131"/>
                    </a:lnTo>
                    <a:lnTo>
                      <a:pt x="13" y="131"/>
                    </a:lnTo>
                    <a:lnTo>
                      <a:pt x="14" y="131"/>
                    </a:lnTo>
                    <a:lnTo>
                      <a:pt x="14" y="131"/>
                    </a:lnTo>
                    <a:lnTo>
                      <a:pt x="14" y="131"/>
                    </a:lnTo>
                    <a:lnTo>
                      <a:pt x="15" y="131"/>
                    </a:lnTo>
                    <a:lnTo>
                      <a:pt x="16" y="131"/>
                    </a:lnTo>
                    <a:lnTo>
                      <a:pt x="16" y="131"/>
                    </a:lnTo>
                    <a:lnTo>
                      <a:pt x="17" y="131"/>
                    </a:lnTo>
                    <a:lnTo>
                      <a:pt x="17" y="131"/>
                    </a:lnTo>
                    <a:lnTo>
                      <a:pt x="18" y="131"/>
                    </a:lnTo>
                    <a:lnTo>
                      <a:pt x="18" y="131"/>
                    </a:lnTo>
                    <a:lnTo>
                      <a:pt x="19" y="131"/>
                    </a:lnTo>
                    <a:lnTo>
                      <a:pt x="19" y="131"/>
                    </a:lnTo>
                    <a:lnTo>
                      <a:pt x="20" y="131"/>
                    </a:lnTo>
                    <a:lnTo>
                      <a:pt x="20" y="131"/>
                    </a:lnTo>
                    <a:lnTo>
                      <a:pt x="21" y="131"/>
                    </a:lnTo>
                    <a:lnTo>
                      <a:pt x="22" y="131"/>
                    </a:lnTo>
                    <a:lnTo>
                      <a:pt x="22" y="131"/>
                    </a:lnTo>
                    <a:lnTo>
                      <a:pt x="22" y="131"/>
                    </a:lnTo>
                    <a:lnTo>
                      <a:pt x="23" y="131"/>
                    </a:lnTo>
                    <a:lnTo>
                      <a:pt x="24" y="131"/>
                    </a:lnTo>
                    <a:lnTo>
                      <a:pt x="24" y="131"/>
                    </a:lnTo>
                    <a:lnTo>
                      <a:pt x="25" y="131"/>
                    </a:lnTo>
                    <a:lnTo>
                      <a:pt x="25" y="131"/>
                    </a:lnTo>
                    <a:lnTo>
                      <a:pt x="26" y="131"/>
                    </a:lnTo>
                    <a:lnTo>
                      <a:pt x="26" y="131"/>
                    </a:lnTo>
                    <a:lnTo>
                      <a:pt x="27" y="131"/>
                    </a:lnTo>
                    <a:lnTo>
                      <a:pt x="28" y="131"/>
                    </a:lnTo>
                    <a:lnTo>
                      <a:pt x="28" y="131"/>
                    </a:lnTo>
                    <a:lnTo>
                      <a:pt x="28" y="131"/>
                    </a:lnTo>
                    <a:lnTo>
                      <a:pt x="29" y="131"/>
                    </a:lnTo>
                    <a:lnTo>
                      <a:pt x="30" y="131"/>
                    </a:lnTo>
                    <a:lnTo>
                      <a:pt x="30" y="131"/>
                    </a:lnTo>
                    <a:lnTo>
                      <a:pt x="30" y="131"/>
                    </a:lnTo>
                    <a:lnTo>
                      <a:pt x="31" y="131"/>
                    </a:lnTo>
                    <a:lnTo>
                      <a:pt x="32" y="131"/>
                    </a:lnTo>
                    <a:lnTo>
                      <a:pt x="33" y="131"/>
                    </a:lnTo>
                    <a:lnTo>
                      <a:pt x="33" y="131"/>
                    </a:lnTo>
                    <a:lnTo>
                      <a:pt x="33" y="131"/>
                    </a:lnTo>
                    <a:lnTo>
                      <a:pt x="34" y="131"/>
                    </a:lnTo>
                    <a:lnTo>
                      <a:pt x="35" y="131"/>
                    </a:lnTo>
                    <a:lnTo>
                      <a:pt x="35" y="131"/>
                    </a:lnTo>
                    <a:lnTo>
                      <a:pt x="36" y="131"/>
                    </a:lnTo>
                    <a:lnTo>
                      <a:pt x="36" y="131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8" y="131"/>
                    </a:lnTo>
                    <a:lnTo>
                      <a:pt x="39" y="131"/>
                    </a:lnTo>
                    <a:lnTo>
                      <a:pt x="39" y="131"/>
                    </a:lnTo>
                    <a:lnTo>
                      <a:pt x="39" y="131"/>
                    </a:lnTo>
                    <a:lnTo>
                      <a:pt x="40" y="131"/>
                    </a:lnTo>
                    <a:lnTo>
                      <a:pt x="41" y="131"/>
                    </a:lnTo>
                    <a:lnTo>
                      <a:pt x="41" y="131"/>
                    </a:lnTo>
                    <a:lnTo>
                      <a:pt x="41" y="131"/>
                    </a:lnTo>
                    <a:lnTo>
                      <a:pt x="42" y="131"/>
                    </a:lnTo>
                    <a:lnTo>
                      <a:pt x="43" y="131"/>
                    </a:lnTo>
                    <a:lnTo>
                      <a:pt x="44" y="131"/>
                    </a:lnTo>
                    <a:lnTo>
                      <a:pt x="44" y="131"/>
                    </a:lnTo>
                    <a:lnTo>
                      <a:pt x="44" y="131"/>
                    </a:lnTo>
                    <a:lnTo>
                      <a:pt x="45" y="131"/>
                    </a:lnTo>
                    <a:lnTo>
                      <a:pt x="45" y="131"/>
                    </a:lnTo>
                    <a:lnTo>
                      <a:pt x="46" y="131"/>
                    </a:lnTo>
                    <a:lnTo>
                      <a:pt x="47" y="131"/>
                    </a:lnTo>
                    <a:lnTo>
                      <a:pt x="47" y="131"/>
                    </a:lnTo>
                    <a:lnTo>
                      <a:pt x="47" y="131"/>
                    </a:lnTo>
                    <a:lnTo>
                      <a:pt x="48" y="131"/>
                    </a:lnTo>
                    <a:lnTo>
                      <a:pt x="49" y="131"/>
                    </a:lnTo>
                    <a:lnTo>
                      <a:pt x="49" y="130"/>
                    </a:lnTo>
                    <a:lnTo>
                      <a:pt x="49" y="130"/>
                    </a:lnTo>
                    <a:lnTo>
                      <a:pt x="50" y="130"/>
                    </a:lnTo>
                    <a:lnTo>
                      <a:pt x="51" y="130"/>
                    </a:lnTo>
                    <a:lnTo>
                      <a:pt x="52" y="130"/>
                    </a:lnTo>
                    <a:lnTo>
                      <a:pt x="52" y="129"/>
                    </a:lnTo>
                    <a:lnTo>
                      <a:pt x="52" y="129"/>
                    </a:lnTo>
                    <a:lnTo>
                      <a:pt x="53" y="129"/>
                    </a:lnTo>
                    <a:lnTo>
                      <a:pt x="54" y="129"/>
                    </a:lnTo>
                    <a:lnTo>
                      <a:pt x="54" y="128"/>
                    </a:lnTo>
                    <a:lnTo>
                      <a:pt x="55" y="127"/>
                    </a:lnTo>
                    <a:lnTo>
                      <a:pt x="55" y="126"/>
                    </a:lnTo>
                    <a:lnTo>
                      <a:pt x="56" y="125"/>
                    </a:lnTo>
                    <a:lnTo>
                      <a:pt x="56" y="123"/>
                    </a:lnTo>
                    <a:lnTo>
                      <a:pt x="57" y="122"/>
                    </a:lnTo>
                    <a:lnTo>
                      <a:pt x="58" y="120"/>
                    </a:lnTo>
                    <a:lnTo>
                      <a:pt x="58" y="118"/>
                    </a:lnTo>
                    <a:lnTo>
                      <a:pt x="58" y="116"/>
                    </a:lnTo>
                    <a:lnTo>
                      <a:pt x="59" y="114"/>
                    </a:lnTo>
                    <a:lnTo>
                      <a:pt x="60" y="111"/>
                    </a:lnTo>
                    <a:lnTo>
                      <a:pt x="60" y="108"/>
                    </a:lnTo>
                    <a:lnTo>
                      <a:pt x="60" y="105"/>
                    </a:lnTo>
                    <a:lnTo>
                      <a:pt x="61" y="102"/>
                    </a:lnTo>
                    <a:lnTo>
                      <a:pt x="62" y="97"/>
                    </a:lnTo>
                    <a:lnTo>
                      <a:pt x="63" y="93"/>
                    </a:lnTo>
                    <a:lnTo>
                      <a:pt x="63" y="88"/>
                    </a:lnTo>
                    <a:lnTo>
                      <a:pt x="63" y="82"/>
                    </a:lnTo>
                    <a:lnTo>
                      <a:pt x="64" y="77"/>
                    </a:lnTo>
                    <a:lnTo>
                      <a:pt x="65" y="72"/>
                    </a:lnTo>
                    <a:lnTo>
                      <a:pt x="65" y="65"/>
                    </a:lnTo>
                    <a:lnTo>
                      <a:pt x="66" y="58"/>
                    </a:lnTo>
                    <a:lnTo>
                      <a:pt x="66" y="51"/>
                    </a:lnTo>
                    <a:lnTo>
                      <a:pt x="67" y="44"/>
                    </a:lnTo>
                    <a:lnTo>
                      <a:pt x="67" y="36"/>
                    </a:lnTo>
                    <a:lnTo>
                      <a:pt x="68" y="28"/>
                    </a:lnTo>
                    <a:lnTo>
                      <a:pt x="69" y="22"/>
                    </a:lnTo>
                    <a:lnTo>
                      <a:pt x="69" y="17"/>
                    </a:lnTo>
                    <a:lnTo>
                      <a:pt x="69" y="13"/>
                    </a:lnTo>
                    <a:lnTo>
                      <a:pt x="70" y="9"/>
                    </a:lnTo>
                    <a:lnTo>
                      <a:pt x="71" y="6"/>
                    </a:lnTo>
                    <a:lnTo>
                      <a:pt x="71" y="3"/>
                    </a:lnTo>
                    <a:lnTo>
                      <a:pt x="71" y="1"/>
                    </a:lnTo>
                    <a:lnTo>
                      <a:pt x="72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5" y="4"/>
                    </a:lnTo>
                    <a:lnTo>
                      <a:pt x="75" y="6"/>
                    </a:lnTo>
                    <a:lnTo>
                      <a:pt x="76" y="9"/>
                    </a:lnTo>
                    <a:lnTo>
                      <a:pt x="77" y="15"/>
                    </a:lnTo>
                    <a:lnTo>
                      <a:pt x="77" y="21"/>
                    </a:lnTo>
                    <a:lnTo>
                      <a:pt x="77" y="28"/>
                    </a:lnTo>
                    <a:lnTo>
                      <a:pt x="78" y="34"/>
                    </a:lnTo>
                    <a:lnTo>
                      <a:pt x="79" y="40"/>
                    </a:lnTo>
                    <a:lnTo>
                      <a:pt x="80" y="45"/>
                    </a:lnTo>
                    <a:lnTo>
                      <a:pt x="80" y="52"/>
                    </a:lnTo>
                    <a:lnTo>
                      <a:pt x="80" y="59"/>
                    </a:lnTo>
                    <a:lnTo>
                      <a:pt x="81" y="67"/>
                    </a:lnTo>
                    <a:lnTo>
                      <a:pt x="82" y="74"/>
                    </a:lnTo>
                    <a:lnTo>
                      <a:pt x="82" y="81"/>
                    </a:lnTo>
                    <a:lnTo>
                      <a:pt x="82" y="87"/>
                    </a:lnTo>
                    <a:lnTo>
                      <a:pt x="83" y="93"/>
                    </a:lnTo>
                    <a:lnTo>
                      <a:pt x="84" y="98"/>
                    </a:lnTo>
                    <a:lnTo>
                      <a:pt x="84" y="102"/>
                    </a:lnTo>
                    <a:lnTo>
                      <a:pt x="85" y="106"/>
                    </a:lnTo>
                    <a:lnTo>
                      <a:pt x="85" y="109"/>
                    </a:lnTo>
                    <a:lnTo>
                      <a:pt x="86" y="113"/>
                    </a:lnTo>
                    <a:lnTo>
                      <a:pt x="86" y="116"/>
                    </a:lnTo>
                    <a:lnTo>
                      <a:pt x="87" y="118"/>
                    </a:lnTo>
                    <a:lnTo>
                      <a:pt x="88" y="121"/>
                    </a:lnTo>
                    <a:lnTo>
                      <a:pt x="88" y="122"/>
                    </a:lnTo>
                    <a:lnTo>
                      <a:pt x="88" y="124"/>
                    </a:lnTo>
                    <a:lnTo>
                      <a:pt x="89" y="125"/>
                    </a:lnTo>
                    <a:lnTo>
                      <a:pt x="90" y="126"/>
                    </a:lnTo>
                    <a:lnTo>
                      <a:pt x="91" y="128"/>
                    </a:lnTo>
                    <a:lnTo>
                      <a:pt x="91" y="128"/>
                    </a:lnTo>
                    <a:lnTo>
                      <a:pt x="91" y="129"/>
                    </a:lnTo>
                    <a:lnTo>
                      <a:pt x="92" y="129"/>
                    </a:lnTo>
                    <a:lnTo>
                      <a:pt x="92" y="129"/>
                    </a:lnTo>
                    <a:lnTo>
                      <a:pt x="93" y="130"/>
                    </a:lnTo>
                    <a:lnTo>
                      <a:pt x="93" y="130"/>
                    </a:lnTo>
                    <a:lnTo>
                      <a:pt x="94" y="130"/>
                    </a:lnTo>
                    <a:lnTo>
                      <a:pt x="94" y="130"/>
                    </a:lnTo>
                    <a:lnTo>
                      <a:pt x="95" y="131"/>
                    </a:lnTo>
                    <a:lnTo>
                      <a:pt x="96" y="131"/>
                    </a:lnTo>
                    <a:lnTo>
                      <a:pt x="96" y="131"/>
                    </a:lnTo>
                    <a:lnTo>
                      <a:pt x="96" y="131"/>
                    </a:lnTo>
                    <a:lnTo>
                      <a:pt x="97" y="131"/>
                    </a:lnTo>
                    <a:lnTo>
                      <a:pt x="98" y="131"/>
                    </a:lnTo>
                    <a:lnTo>
                      <a:pt x="99" y="131"/>
                    </a:lnTo>
                    <a:lnTo>
                      <a:pt x="99" y="131"/>
                    </a:lnTo>
                    <a:lnTo>
                      <a:pt x="99" y="131"/>
                    </a:lnTo>
                    <a:lnTo>
                      <a:pt x="100" y="131"/>
                    </a:lnTo>
                    <a:lnTo>
                      <a:pt x="101" y="131"/>
                    </a:lnTo>
                    <a:lnTo>
                      <a:pt x="101" y="131"/>
                    </a:lnTo>
                    <a:lnTo>
                      <a:pt x="102" y="131"/>
                    </a:lnTo>
                    <a:lnTo>
                      <a:pt x="102" y="131"/>
                    </a:lnTo>
                    <a:lnTo>
                      <a:pt x="103" y="131"/>
                    </a:lnTo>
                    <a:lnTo>
                      <a:pt x="103" y="131"/>
                    </a:lnTo>
                    <a:lnTo>
                      <a:pt x="104" y="131"/>
                    </a:lnTo>
                    <a:lnTo>
                      <a:pt x="104" y="131"/>
                    </a:lnTo>
                    <a:lnTo>
                      <a:pt x="105" y="131"/>
                    </a:lnTo>
                    <a:lnTo>
                      <a:pt x="105" y="131"/>
                    </a:lnTo>
                    <a:lnTo>
                      <a:pt x="106" y="131"/>
                    </a:lnTo>
                    <a:lnTo>
                      <a:pt x="107" y="131"/>
                    </a:lnTo>
                    <a:lnTo>
                      <a:pt x="107" y="131"/>
                    </a:lnTo>
                    <a:lnTo>
                      <a:pt x="107" y="131"/>
                    </a:lnTo>
                    <a:lnTo>
                      <a:pt x="108" y="131"/>
                    </a:lnTo>
                    <a:lnTo>
                      <a:pt x="109" y="131"/>
                    </a:lnTo>
                    <a:lnTo>
                      <a:pt x="110" y="131"/>
                    </a:lnTo>
                    <a:lnTo>
                      <a:pt x="110" y="131"/>
                    </a:lnTo>
                    <a:lnTo>
                      <a:pt x="110" y="131"/>
                    </a:lnTo>
                    <a:lnTo>
                      <a:pt x="111" y="131"/>
                    </a:lnTo>
                    <a:lnTo>
                      <a:pt x="112" y="131"/>
                    </a:lnTo>
                    <a:lnTo>
                      <a:pt x="112" y="131"/>
                    </a:lnTo>
                    <a:lnTo>
                      <a:pt x="113" y="131"/>
                    </a:lnTo>
                    <a:lnTo>
                      <a:pt x="113" y="131"/>
                    </a:lnTo>
                    <a:lnTo>
                      <a:pt x="114" y="131"/>
                    </a:lnTo>
                    <a:lnTo>
                      <a:pt x="114" y="131"/>
                    </a:lnTo>
                    <a:lnTo>
                      <a:pt x="115" y="131"/>
                    </a:lnTo>
                    <a:lnTo>
                      <a:pt x="115" y="131"/>
                    </a:lnTo>
                    <a:lnTo>
                      <a:pt x="115" y="131"/>
                    </a:lnTo>
                    <a:lnTo>
                      <a:pt x="116" y="131"/>
                    </a:lnTo>
                    <a:lnTo>
                      <a:pt x="117" y="131"/>
                    </a:lnTo>
                    <a:lnTo>
                      <a:pt x="118" y="131"/>
                    </a:lnTo>
                    <a:lnTo>
                      <a:pt x="118" y="131"/>
                    </a:lnTo>
                    <a:lnTo>
                      <a:pt x="118" y="131"/>
                    </a:lnTo>
                    <a:lnTo>
                      <a:pt x="119" y="131"/>
                    </a:lnTo>
                    <a:lnTo>
                      <a:pt x="120" y="131"/>
                    </a:lnTo>
                    <a:lnTo>
                      <a:pt x="120" y="131"/>
                    </a:lnTo>
                    <a:lnTo>
                      <a:pt x="121" y="131"/>
                    </a:lnTo>
                    <a:lnTo>
                      <a:pt x="121" y="131"/>
                    </a:lnTo>
                    <a:lnTo>
                      <a:pt x="122" y="131"/>
                    </a:lnTo>
                    <a:lnTo>
                      <a:pt x="122" y="131"/>
                    </a:lnTo>
                    <a:lnTo>
                      <a:pt x="123" y="131"/>
                    </a:lnTo>
                    <a:lnTo>
                      <a:pt x="124" y="131"/>
                    </a:lnTo>
                    <a:lnTo>
                      <a:pt x="124" y="131"/>
                    </a:lnTo>
                    <a:lnTo>
                      <a:pt x="124" y="131"/>
                    </a:lnTo>
                    <a:lnTo>
                      <a:pt x="125" y="131"/>
                    </a:lnTo>
                    <a:lnTo>
                      <a:pt x="126" y="131"/>
                    </a:lnTo>
                    <a:lnTo>
                      <a:pt x="126" y="131"/>
                    </a:lnTo>
                    <a:lnTo>
                      <a:pt x="126" y="131"/>
                    </a:lnTo>
                    <a:lnTo>
                      <a:pt x="127" y="131"/>
                    </a:lnTo>
                    <a:lnTo>
                      <a:pt x="128" y="131"/>
                    </a:lnTo>
                    <a:lnTo>
                      <a:pt x="129" y="131"/>
                    </a:lnTo>
                    <a:lnTo>
                      <a:pt x="129" y="131"/>
                    </a:lnTo>
                    <a:lnTo>
                      <a:pt x="129" y="131"/>
                    </a:lnTo>
                    <a:lnTo>
                      <a:pt x="130" y="131"/>
                    </a:lnTo>
                    <a:lnTo>
                      <a:pt x="131" y="131"/>
                    </a:lnTo>
                    <a:lnTo>
                      <a:pt x="131" y="131"/>
                    </a:lnTo>
                    <a:lnTo>
                      <a:pt x="132" y="131"/>
                    </a:lnTo>
                    <a:lnTo>
                      <a:pt x="132" y="131"/>
                    </a:lnTo>
                    <a:lnTo>
                      <a:pt x="133" y="131"/>
                    </a:lnTo>
                    <a:lnTo>
                      <a:pt x="133" y="131"/>
                    </a:lnTo>
                    <a:lnTo>
                      <a:pt x="134" y="131"/>
                    </a:lnTo>
                    <a:lnTo>
                      <a:pt x="135" y="131"/>
                    </a:lnTo>
                    <a:lnTo>
                      <a:pt x="135" y="131"/>
                    </a:lnTo>
                    <a:lnTo>
                      <a:pt x="135" y="131"/>
                    </a:lnTo>
                    <a:lnTo>
                      <a:pt x="136" y="131"/>
                    </a:lnTo>
                    <a:lnTo>
                      <a:pt x="137" y="131"/>
                    </a:lnTo>
                    <a:lnTo>
                      <a:pt x="137" y="131"/>
                    </a:lnTo>
                    <a:lnTo>
                      <a:pt x="137" y="131"/>
                    </a:lnTo>
                    <a:lnTo>
                      <a:pt x="138" y="131"/>
                    </a:lnTo>
                    <a:lnTo>
                      <a:pt x="139" y="131"/>
                    </a:lnTo>
                    <a:lnTo>
                      <a:pt x="139" y="131"/>
                    </a:lnTo>
                    <a:lnTo>
                      <a:pt x="140" y="131"/>
                    </a:lnTo>
                    <a:lnTo>
                      <a:pt x="140" y="131"/>
                    </a:lnTo>
                    <a:lnTo>
                      <a:pt x="141" y="131"/>
                    </a:lnTo>
                    <a:lnTo>
                      <a:pt x="141" y="131"/>
                    </a:lnTo>
                    <a:lnTo>
                      <a:pt x="142" y="131"/>
                    </a:lnTo>
                    <a:lnTo>
                      <a:pt x="143" y="131"/>
                    </a:lnTo>
                    <a:lnTo>
                      <a:pt x="143" y="131"/>
                    </a:lnTo>
                    <a:lnTo>
                      <a:pt x="143" y="131"/>
                    </a:lnTo>
                    <a:lnTo>
                      <a:pt x="144" y="131"/>
                    </a:lnTo>
                    <a:lnTo>
                      <a:pt x="145" y="131"/>
                    </a:lnTo>
                    <a:lnTo>
                      <a:pt x="146" y="131"/>
                    </a:lnTo>
                    <a:lnTo>
                      <a:pt x="146" y="131"/>
                    </a:lnTo>
                    <a:lnTo>
                      <a:pt x="146" y="131"/>
                    </a:lnTo>
                    <a:lnTo>
                      <a:pt x="147" y="132"/>
                    </a:lnTo>
                    <a:lnTo>
                      <a:pt x="148" y="131"/>
                    </a:lnTo>
                    <a:lnTo>
                      <a:pt x="148" y="131"/>
                    </a:lnTo>
                    <a:lnTo>
                      <a:pt x="148" y="131"/>
                    </a:lnTo>
                    <a:lnTo>
                      <a:pt x="149" y="131"/>
                    </a:lnTo>
                    <a:lnTo>
                      <a:pt x="150" y="131"/>
                    </a:lnTo>
                    <a:lnTo>
                      <a:pt x="150" y="131"/>
                    </a:lnTo>
                    <a:lnTo>
                      <a:pt x="151" y="131"/>
                    </a:lnTo>
                    <a:lnTo>
                      <a:pt x="151" y="131"/>
                    </a:lnTo>
                    <a:lnTo>
                      <a:pt x="152" y="131"/>
                    </a:lnTo>
                    <a:lnTo>
                      <a:pt x="152" y="131"/>
                    </a:lnTo>
                    <a:lnTo>
                      <a:pt x="153" y="131"/>
                    </a:lnTo>
                    <a:lnTo>
                      <a:pt x="154" y="131"/>
                    </a:lnTo>
                    <a:lnTo>
                      <a:pt x="154" y="131"/>
                    </a:lnTo>
                    <a:lnTo>
                      <a:pt x="154" y="131"/>
                    </a:lnTo>
                    <a:lnTo>
                      <a:pt x="155" y="131"/>
                    </a:lnTo>
                    <a:lnTo>
                      <a:pt x="156" y="131"/>
                    </a:lnTo>
                    <a:lnTo>
                      <a:pt x="157" y="131"/>
                    </a:lnTo>
                    <a:lnTo>
                      <a:pt x="157" y="131"/>
                    </a:lnTo>
                    <a:lnTo>
                      <a:pt x="157" y="131"/>
                    </a:lnTo>
                    <a:lnTo>
                      <a:pt x="158" y="131"/>
                    </a:lnTo>
                    <a:lnTo>
                      <a:pt x="159" y="132"/>
                    </a:lnTo>
                    <a:lnTo>
                      <a:pt x="159" y="132"/>
                    </a:lnTo>
                    <a:lnTo>
                      <a:pt x="159" y="132"/>
                    </a:lnTo>
                    <a:lnTo>
                      <a:pt x="160" y="132"/>
                    </a:lnTo>
                    <a:lnTo>
                      <a:pt x="160" y="132"/>
                    </a:lnTo>
                    <a:lnTo>
                      <a:pt x="161" y="132"/>
                    </a:lnTo>
                    <a:lnTo>
                      <a:pt x="162" y="131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63" y="132"/>
                    </a:lnTo>
                    <a:lnTo>
                      <a:pt x="164" y="132"/>
                    </a:lnTo>
                    <a:lnTo>
                      <a:pt x="165" y="132"/>
                    </a:lnTo>
                    <a:lnTo>
                      <a:pt x="165" y="132"/>
                    </a:lnTo>
                    <a:lnTo>
                      <a:pt x="165" y="132"/>
                    </a:lnTo>
                    <a:lnTo>
                      <a:pt x="166" y="132"/>
                    </a:lnTo>
                    <a:lnTo>
                      <a:pt x="167" y="132"/>
                    </a:lnTo>
                    <a:lnTo>
                      <a:pt x="167" y="132"/>
                    </a:lnTo>
                    <a:lnTo>
                      <a:pt x="168" y="132"/>
                    </a:lnTo>
                    <a:lnTo>
                      <a:pt x="168" y="132"/>
                    </a:lnTo>
                    <a:lnTo>
                      <a:pt x="169" y="132"/>
                    </a:lnTo>
                    <a:lnTo>
                      <a:pt x="169" y="132"/>
                    </a:lnTo>
                    <a:lnTo>
                      <a:pt x="170" y="132"/>
                    </a:lnTo>
                    <a:lnTo>
                      <a:pt x="170" y="132"/>
                    </a:lnTo>
                    <a:lnTo>
                      <a:pt x="171" y="132"/>
                    </a:lnTo>
                    <a:lnTo>
                      <a:pt x="171" y="132"/>
                    </a:lnTo>
                    <a:lnTo>
                      <a:pt x="172" y="132"/>
                    </a:lnTo>
                    <a:lnTo>
                      <a:pt x="173" y="132"/>
                    </a:lnTo>
                    <a:lnTo>
                      <a:pt x="173" y="132"/>
                    </a:lnTo>
                    <a:lnTo>
                      <a:pt x="173" y="132"/>
                    </a:lnTo>
                    <a:lnTo>
                      <a:pt x="174" y="132"/>
                    </a:lnTo>
                    <a:lnTo>
                      <a:pt x="175" y="132"/>
                    </a:lnTo>
                    <a:lnTo>
                      <a:pt x="176" y="132"/>
                    </a:lnTo>
                    <a:lnTo>
                      <a:pt x="176" y="132"/>
                    </a:lnTo>
                    <a:lnTo>
                      <a:pt x="176" y="132"/>
                    </a:lnTo>
                    <a:lnTo>
                      <a:pt x="177" y="132"/>
                    </a:lnTo>
                    <a:lnTo>
                      <a:pt x="178" y="132"/>
                    </a:lnTo>
                    <a:lnTo>
                      <a:pt x="178" y="132"/>
                    </a:lnTo>
                    <a:lnTo>
                      <a:pt x="179" y="132"/>
                    </a:lnTo>
                    <a:lnTo>
                      <a:pt x="179" y="132"/>
                    </a:lnTo>
                    <a:lnTo>
                      <a:pt x="180" y="132"/>
                    </a:lnTo>
                    <a:lnTo>
                      <a:pt x="180" y="132"/>
                    </a:lnTo>
                    <a:lnTo>
                      <a:pt x="181" y="132"/>
                    </a:lnTo>
                    <a:lnTo>
                      <a:pt x="181" y="132"/>
                    </a:lnTo>
                    <a:lnTo>
                      <a:pt x="182" y="132"/>
                    </a:lnTo>
                    <a:lnTo>
                      <a:pt x="182" y="132"/>
                    </a:lnTo>
                    <a:lnTo>
                      <a:pt x="183" y="132"/>
                    </a:lnTo>
                    <a:lnTo>
                      <a:pt x="184" y="131"/>
                    </a:lnTo>
                    <a:lnTo>
                      <a:pt x="184" y="131"/>
                    </a:lnTo>
                    <a:lnTo>
                      <a:pt x="184" y="132"/>
                    </a:lnTo>
                    <a:lnTo>
                      <a:pt x="185" y="132"/>
                    </a:lnTo>
                    <a:lnTo>
                      <a:pt x="186" y="132"/>
                    </a:lnTo>
                    <a:lnTo>
                      <a:pt x="186" y="132"/>
                    </a:lnTo>
                    <a:lnTo>
                      <a:pt x="187" y="132"/>
                    </a:lnTo>
                    <a:lnTo>
                      <a:pt x="187" y="132"/>
                    </a:lnTo>
                    <a:lnTo>
                      <a:pt x="188" y="132"/>
                    </a:lnTo>
                    <a:lnTo>
                      <a:pt x="188" y="132"/>
                    </a:lnTo>
                    <a:lnTo>
                      <a:pt x="189" y="132"/>
                    </a:lnTo>
                    <a:lnTo>
                      <a:pt x="190" y="132"/>
                    </a:lnTo>
                    <a:lnTo>
                      <a:pt x="190" y="132"/>
                    </a:lnTo>
                    <a:lnTo>
                      <a:pt x="190" y="132"/>
                    </a:lnTo>
                    <a:lnTo>
                      <a:pt x="191" y="132"/>
                    </a:lnTo>
                    <a:lnTo>
                      <a:pt x="192" y="132"/>
                    </a:lnTo>
                    <a:lnTo>
                      <a:pt x="192" y="132"/>
                    </a:lnTo>
                    <a:lnTo>
                      <a:pt x="192" y="132"/>
                    </a:lnTo>
                    <a:lnTo>
                      <a:pt x="193" y="132"/>
                    </a:lnTo>
                    <a:lnTo>
                      <a:pt x="194" y="132"/>
                    </a:lnTo>
                    <a:lnTo>
                      <a:pt x="195" y="132"/>
                    </a:lnTo>
                    <a:lnTo>
                      <a:pt x="195" y="132"/>
                    </a:lnTo>
                    <a:lnTo>
                      <a:pt x="195" y="132"/>
                    </a:lnTo>
                    <a:lnTo>
                      <a:pt x="196" y="132"/>
                    </a:lnTo>
                    <a:lnTo>
                      <a:pt x="197" y="132"/>
                    </a:lnTo>
                    <a:lnTo>
                      <a:pt x="197" y="132"/>
                    </a:lnTo>
                    <a:lnTo>
                      <a:pt x="198" y="132"/>
                    </a:lnTo>
                    <a:lnTo>
                      <a:pt x="198" y="132"/>
                    </a:lnTo>
                    <a:lnTo>
                      <a:pt x="199" y="132"/>
                    </a:lnTo>
                    <a:lnTo>
                      <a:pt x="199" y="132"/>
                    </a:lnTo>
                    <a:lnTo>
                      <a:pt x="200" y="132"/>
                    </a:lnTo>
                    <a:lnTo>
                      <a:pt x="201" y="132"/>
                    </a:lnTo>
                    <a:lnTo>
                      <a:pt x="201" y="132"/>
                    </a:lnTo>
                    <a:lnTo>
                      <a:pt x="201" y="132"/>
                    </a:lnTo>
                    <a:lnTo>
                      <a:pt x="202" y="132"/>
                    </a:lnTo>
                    <a:lnTo>
                      <a:pt x="203" y="132"/>
                    </a:lnTo>
                    <a:lnTo>
                      <a:pt x="203" y="132"/>
                    </a:lnTo>
                    <a:lnTo>
                      <a:pt x="203" y="132"/>
                    </a:lnTo>
                    <a:lnTo>
                      <a:pt x="204" y="132"/>
                    </a:lnTo>
                    <a:lnTo>
                      <a:pt x="205" y="132"/>
                    </a:lnTo>
                    <a:lnTo>
                      <a:pt x="206" y="132"/>
                    </a:lnTo>
                    <a:lnTo>
                      <a:pt x="206" y="132"/>
                    </a:lnTo>
                    <a:lnTo>
                      <a:pt x="206" y="132"/>
                    </a:lnTo>
                    <a:lnTo>
                      <a:pt x="207" y="132"/>
                    </a:lnTo>
                    <a:lnTo>
                      <a:pt x="207" y="132"/>
                    </a:lnTo>
                    <a:lnTo>
                      <a:pt x="208" y="132"/>
                    </a:lnTo>
                    <a:lnTo>
                      <a:pt x="209" y="132"/>
                    </a:lnTo>
                    <a:lnTo>
                      <a:pt x="209" y="132"/>
                    </a:lnTo>
                    <a:lnTo>
                      <a:pt x="209" y="132"/>
                    </a:lnTo>
                    <a:lnTo>
                      <a:pt x="210" y="132"/>
                    </a:lnTo>
                    <a:lnTo>
                      <a:pt x="211" y="132"/>
                    </a:lnTo>
                    <a:lnTo>
                      <a:pt x="212" y="132"/>
                    </a:lnTo>
                    <a:lnTo>
                      <a:pt x="212" y="132"/>
                    </a:lnTo>
                    <a:lnTo>
                      <a:pt x="212" y="132"/>
                    </a:lnTo>
                    <a:lnTo>
                      <a:pt x="213" y="132"/>
                    </a:lnTo>
                    <a:lnTo>
                      <a:pt x="214" y="132"/>
                    </a:lnTo>
                    <a:lnTo>
                      <a:pt x="214" y="132"/>
                    </a:lnTo>
                    <a:lnTo>
                      <a:pt x="214" y="132"/>
                    </a:lnTo>
                    <a:lnTo>
                      <a:pt x="215" y="132"/>
                    </a:lnTo>
                    <a:lnTo>
                      <a:pt x="216" y="132"/>
                    </a:lnTo>
                    <a:lnTo>
                      <a:pt x="216" y="132"/>
                    </a:lnTo>
                    <a:lnTo>
                      <a:pt x="217" y="132"/>
                    </a:lnTo>
                    <a:lnTo>
                      <a:pt x="217" y="132"/>
                    </a:lnTo>
                    <a:lnTo>
                      <a:pt x="218" y="132"/>
                    </a:lnTo>
                    <a:lnTo>
                      <a:pt x="218" y="132"/>
                    </a:lnTo>
                    <a:lnTo>
                      <a:pt x="219" y="132"/>
                    </a:lnTo>
                    <a:lnTo>
                      <a:pt x="220" y="132"/>
                    </a:lnTo>
                    <a:lnTo>
                      <a:pt x="220" y="132"/>
                    </a:lnTo>
                    <a:lnTo>
                      <a:pt x="220" y="132"/>
                    </a:lnTo>
                    <a:lnTo>
                      <a:pt x="221" y="132"/>
                    </a:lnTo>
                    <a:lnTo>
                      <a:pt x="222" y="132"/>
                    </a:lnTo>
                    <a:lnTo>
                      <a:pt x="223" y="132"/>
                    </a:lnTo>
                    <a:lnTo>
                      <a:pt x="223" y="132"/>
                    </a:lnTo>
                    <a:lnTo>
                      <a:pt x="223" y="132"/>
                    </a:lnTo>
                    <a:lnTo>
                      <a:pt x="224" y="132"/>
                    </a:lnTo>
                    <a:lnTo>
                      <a:pt x="225" y="132"/>
                    </a:lnTo>
                    <a:lnTo>
                      <a:pt x="225" y="132"/>
                    </a:lnTo>
                    <a:lnTo>
                      <a:pt x="225" y="132"/>
                    </a:lnTo>
                    <a:lnTo>
                      <a:pt x="226" y="132"/>
                    </a:lnTo>
                    <a:lnTo>
                      <a:pt x="227" y="132"/>
                    </a:lnTo>
                    <a:lnTo>
                      <a:pt x="227" y="132"/>
                    </a:lnTo>
                    <a:lnTo>
                      <a:pt x="228" y="132"/>
                    </a:lnTo>
                    <a:lnTo>
                      <a:pt x="228" y="132"/>
                    </a:lnTo>
                    <a:lnTo>
                      <a:pt x="229" y="132"/>
                    </a:lnTo>
                    <a:lnTo>
                      <a:pt x="229" y="132"/>
                    </a:lnTo>
                    <a:lnTo>
                      <a:pt x="230" y="131"/>
                    </a:lnTo>
                    <a:lnTo>
                      <a:pt x="231" y="131"/>
                    </a:lnTo>
                    <a:lnTo>
                      <a:pt x="231" y="132"/>
                    </a:lnTo>
                    <a:lnTo>
                      <a:pt x="231" y="132"/>
                    </a:lnTo>
                    <a:lnTo>
                      <a:pt x="232" y="132"/>
                    </a:lnTo>
                    <a:lnTo>
                      <a:pt x="233" y="132"/>
                    </a:lnTo>
                    <a:lnTo>
                      <a:pt x="233" y="132"/>
                    </a:lnTo>
                    <a:lnTo>
                      <a:pt x="234" y="132"/>
                    </a:lnTo>
                    <a:lnTo>
                      <a:pt x="234" y="131"/>
                    </a:lnTo>
                    <a:lnTo>
                      <a:pt x="235" y="131"/>
                    </a:lnTo>
                    <a:lnTo>
                      <a:pt x="235" y="132"/>
                    </a:lnTo>
                    <a:lnTo>
                      <a:pt x="236" y="132"/>
                    </a:lnTo>
                    <a:lnTo>
                      <a:pt x="236" y="132"/>
                    </a:lnTo>
                    <a:lnTo>
                      <a:pt x="237" y="132"/>
                    </a:lnTo>
                    <a:lnTo>
                      <a:pt x="237" y="132"/>
                    </a:lnTo>
                    <a:lnTo>
                      <a:pt x="238" y="132"/>
                    </a:lnTo>
                    <a:lnTo>
                      <a:pt x="239" y="132"/>
                    </a:lnTo>
                    <a:lnTo>
                      <a:pt x="239" y="132"/>
                    </a:lnTo>
                    <a:lnTo>
                      <a:pt x="239" y="132"/>
                    </a:lnTo>
                    <a:lnTo>
                      <a:pt x="240" y="132"/>
                    </a:lnTo>
                    <a:lnTo>
                      <a:pt x="241" y="132"/>
                    </a:lnTo>
                    <a:lnTo>
                      <a:pt x="242" y="132"/>
                    </a:lnTo>
                    <a:lnTo>
                      <a:pt x="242" y="132"/>
                    </a:lnTo>
                    <a:lnTo>
                      <a:pt x="242" y="132"/>
                    </a:lnTo>
                    <a:lnTo>
                      <a:pt x="243" y="132"/>
                    </a:lnTo>
                    <a:lnTo>
                      <a:pt x="244" y="132"/>
                    </a:lnTo>
                    <a:lnTo>
                      <a:pt x="244" y="132"/>
                    </a:lnTo>
                    <a:lnTo>
                      <a:pt x="245" y="132"/>
                    </a:lnTo>
                    <a:lnTo>
                      <a:pt x="245" y="132"/>
                    </a:lnTo>
                    <a:lnTo>
                      <a:pt x="246" y="132"/>
                    </a:lnTo>
                    <a:lnTo>
                      <a:pt x="246" y="132"/>
                    </a:lnTo>
                    <a:lnTo>
                      <a:pt x="247" y="132"/>
                    </a:lnTo>
                    <a:lnTo>
                      <a:pt x="247" y="132"/>
                    </a:lnTo>
                    <a:lnTo>
                      <a:pt x="248" y="132"/>
                    </a:lnTo>
                    <a:lnTo>
                      <a:pt x="248" y="132"/>
                    </a:lnTo>
                    <a:lnTo>
                      <a:pt x="249" y="132"/>
                    </a:lnTo>
                    <a:lnTo>
                      <a:pt x="250" y="132"/>
                    </a:lnTo>
                    <a:lnTo>
                      <a:pt x="250" y="132"/>
                    </a:lnTo>
                    <a:lnTo>
                      <a:pt x="250" y="132"/>
                    </a:lnTo>
                    <a:lnTo>
                      <a:pt x="251" y="132"/>
                    </a:lnTo>
                    <a:lnTo>
                      <a:pt x="252" y="132"/>
                    </a:lnTo>
                    <a:lnTo>
                      <a:pt x="252" y="132"/>
                    </a:lnTo>
                    <a:lnTo>
                      <a:pt x="253" y="132"/>
                    </a:lnTo>
                    <a:lnTo>
                      <a:pt x="253" y="132"/>
                    </a:lnTo>
                    <a:lnTo>
                      <a:pt x="254" y="132"/>
                    </a:lnTo>
                    <a:lnTo>
                      <a:pt x="254" y="132"/>
                    </a:lnTo>
                    <a:lnTo>
                      <a:pt x="255" y="132"/>
                    </a:lnTo>
                    <a:lnTo>
                      <a:pt x="256" y="132"/>
                    </a:lnTo>
                    <a:lnTo>
                      <a:pt x="256" y="132"/>
                    </a:lnTo>
                    <a:lnTo>
                      <a:pt x="256" y="132"/>
                    </a:lnTo>
                    <a:lnTo>
                      <a:pt x="257" y="132"/>
                    </a:lnTo>
                    <a:lnTo>
                      <a:pt x="258" y="132"/>
                    </a:lnTo>
                    <a:lnTo>
                      <a:pt x="258" y="132"/>
                    </a:lnTo>
                    <a:lnTo>
                      <a:pt x="258" y="132"/>
                    </a:lnTo>
                    <a:lnTo>
                      <a:pt x="259" y="132"/>
                    </a:lnTo>
                    <a:lnTo>
                      <a:pt x="260" y="132"/>
                    </a:lnTo>
                    <a:lnTo>
                      <a:pt x="261" y="132"/>
                    </a:lnTo>
                    <a:lnTo>
                      <a:pt x="261" y="132"/>
                    </a:lnTo>
                    <a:lnTo>
                      <a:pt x="261" y="132"/>
                    </a:lnTo>
                    <a:lnTo>
                      <a:pt x="262" y="132"/>
                    </a:lnTo>
                    <a:lnTo>
                      <a:pt x="263" y="132"/>
                    </a:lnTo>
                    <a:lnTo>
                      <a:pt x="263" y="132"/>
                    </a:lnTo>
                    <a:lnTo>
                      <a:pt x="264" y="132"/>
                    </a:lnTo>
                    <a:lnTo>
                      <a:pt x="264" y="132"/>
                    </a:lnTo>
                    <a:lnTo>
                      <a:pt x="265" y="132"/>
                    </a:lnTo>
                    <a:lnTo>
                      <a:pt x="265" y="132"/>
                    </a:lnTo>
                    <a:lnTo>
                      <a:pt x="266" y="132"/>
                    </a:lnTo>
                    <a:lnTo>
                      <a:pt x="267" y="132"/>
                    </a:lnTo>
                    <a:lnTo>
                      <a:pt x="267" y="132"/>
                    </a:lnTo>
                    <a:lnTo>
                      <a:pt x="267" y="132"/>
                    </a:lnTo>
                    <a:lnTo>
                      <a:pt x="268" y="132"/>
                    </a:lnTo>
                    <a:lnTo>
                      <a:pt x="269" y="132"/>
                    </a:lnTo>
                    <a:lnTo>
                      <a:pt x="269" y="132"/>
                    </a:lnTo>
                    <a:lnTo>
                      <a:pt x="269" y="132"/>
                    </a:lnTo>
                    <a:lnTo>
                      <a:pt x="270" y="132"/>
                    </a:lnTo>
                    <a:lnTo>
                      <a:pt x="271" y="132"/>
                    </a:lnTo>
                    <a:lnTo>
                      <a:pt x="272" y="132"/>
                    </a:lnTo>
                    <a:lnTo>
                      <a:pt x="272" y="132"/>
                    </a:lnTo>
                    <a:lnTo>
                      <a:pt x="272" y="132"/>
                    </a:lnTo>
                    <a:lnTo>
                      <a:pt x="273" y="132"/>
                    </a:lnTo>
                  </a:path>
                </a:pathLst>
              </a:custGeom>
              <a:noFill/>
              <a:ln w="1270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916" name="Freeform 879"/>
              <p:cNvSpPr>
                <a:spLocks/>
              </p:cNvSpPr>
              <p:nvPr/>
            </p:nvSpPr>
            <p:spPr bwMode="auto">
              <a:xfrm>
                <a:off x="6707188" y="3471863"/>
                <a:ext cx="431800" cy="1588"/>
              </a:xfrm>
              <a:custGeom>
                <a:avLst/>
                <a:gdLst>
                  <a:gd name="T0" fmla="*/ 4 w 272"/>
                  <a:gd name="T1" fmla="*/ 1 h 1"/>
                  <a:gd name="T2" fmla="*/ 8 w 272"/>
                  <a:gd name="T3" fmla="*/ 1 h 1"/>
                  <a:gd name="T4" fmla="*/ 13 w 272"/>
                  <a:gd name="T5" fmla="*/ 1 h 1"/>
                  <a:gd name="T6" fmla="*/ 17 w 272"/>
                  <a:gd name="T7" fmla="*/ 1 h 1"/>
                  <a:gd name="T8" fmla="*/ 21 w 272"/>
                  <a:gd name="T9" fmla="*/ 1 h 1"/>
                  <a:gd name="T10" fmla="*/ 26 w 272"/>
                  <a:gd name="T11" fmla="*/ 1 h 1"/>
                  <a:gd name="T12" fmla="*/ 30 w 272"/>
                  <a:gd name="T13" fmla="*/ 1 h 1"/>
                  <a:gd name="T14" fmla="*/ 35 w 272"/>
                  <a:gd name="T15" fmla="*/ 1 h 1"/>
                  <a:gd name="T16" fmla="*/ 39 w 272"/>
                  <a:gd name="T17" fmla="*/ 1 h 1"/>
                  <a:gd name="T18" fmla="*/ 43 w 272"/>
                  <a:gd name="T19" fmla="*/ 1 h 1"/>
                  <a:gd name="T20" fmla="*/ 48 w 272"/>
                  <a:gd name="T21" fmla="*/ 1 h 1"/>
                  <a:gd name="T22" fmla="*/ 51 w 272"/>
                  <a:gd name="T23" fmla="*/ 1 h 1"/>
                  <a:gd name="T24" fmla="*/ 56 w 272"/>
                  <a:gd name="T25" fmla="*/ 1 h 1"/>
                  <a:gd name="T26" fmla="*/ 60 w 272"/>
                  <a:gd name="T27" fmla="*/ 1 h 1"/>
                  <a:gd name="T28" fmla="*/ 65 w 272"/>
                  <a:gd name="T29" fmla="*/ 1 h 1"/>
                  <a:gd name="T30" fmla="*/ 69 w 272"/>
                  <a:gd name="T31" fmla="*/ 1 h 1"/>
                  <a:gd name="T32" fmla="*/ 73 w 272"/>
                  <a:gd name="T33" fmla="*/ 1 h 1"/>
                  <a:gd name="T34" fmla="*/ 78 w 272"/>
                  <a:gd name="T35" fmla="*/ 1 h 1"/>
                  <a:gd name="T36" fmla="*/ 82 w 272"/>
                  <a:gd name="T37" fmla="*/ 1 h 1"/>
                  <a:gd name="T38" fmla="*/ 87 w 272"/>
                  <a:gd name="T39" fmla="*/ 0 h 1"/>
                  <a:gd name="T40" fmla="*/ 91 w 272"/>
                  <a:gd name="T41" fmla="*/ 0 h 1"/>
                  <a:gd name="T42" fmla="*/ 95 w 272"/>
                  <a:gd name="T43" fmla="*/ 0 h 1"/>
                  <a:gd name="T44" fmla="*/ 100 w 272"/>
                  <a:gd name="T45" fmla="*/ 1 h 1"/>
                  <a:gd name="T46" fmla="*/ 104 w 272"/>
                  <a:gd name="T47" fmla="*/ 1 h 1"/>
                  <a:gd name="T48" fmla="*/ 109 w 272"/>
                  <a:gd name="T49" fmla="*/ 1 h 1"/>
                  <a:gd name="T50" fmla="*/ 113 w 272"/>
                  <a:gd name="T51" fmla="*/ 1 h 1"/>
                  <a:gd name="T52" fmla="*/ 117 w 272"/>
                  <a:gd name="T53" fmla="*/ 1 h 1"/>
                  <a:gd name="T54" fmla="*/ 122 w 272"/>
                  <a:gd name="T55" fmla="*/ 1 h 1"/>
                  <a:gd name="T56" fmla="*/ 126 w 272"/>
                  <a:gd name="T57" fmla="*/ 1 h 1"/>
                  <a:gd name="T58" fmla="*/ 131 w 272"/>
                  <a:gd name="T59" fmla="*/ 1 h 1"/>
                  <a:gd name="T60" fmla="*/ 135 w 272"/>
                  <a:gd name="T61" fmla="*/ 1 h 1"/>
                  <a:gd name="T62" fmla="*/ 139 w 272"/>
                  <a:gd name="T63" fmla="*/ 0 h 1"/>
                  <a:gd name="T64" fmla="*/ 143 w 272"/>
                  <a:gd name="T65" fmla="*/ 0 h 1"/>
                  <a:gd name="T66" fmla="*/ 148 w 272"/>
                  <a:gd name="T67" fmla="*/ 1 h 1"/>
                  <a:gd name="T68" fmla="*/ 152 w 272"/>
                  <a:gd name="T69" fmla="*/ 0 h 1"/>
                  <a:gd name="T70" fmla="*/ 156 w 272"/>
                  <a:gd name="T71" fmla="*/ 0 h 1"/>
                  <a:gd name="T72" fmla="*/ 161 w 272"/>
                  <a:gd name="T73" fmla="*/ 0 h 1"/>
                  <a:gd name="T74" fmla="*/ 165 w 272"/>
                  <a:gd name="T75" fmla="*/ 0 h 1"/>
                  <a:gd name="T76" fmla="*/ 170 w 272"/>
                  <a:gd name="T77" fmla="*/ 1 h 1"/>
                  <a:gd name="T78" fmla="*/ 174 w 272"/>
                  <a:gd name="T79" fmla="*/ 1 h 1"/>
                  <a:gd name="T80" fmla="*/ 178 w 272"/>
                  <a:gd name="T81" fmla="*/ 1 h 1"/>
                  <a:gd name="T82" fmla="*/ 183 w 272"/>
                  <a:gd name="T83" fmla="*/ 1 h 1"/>
                  <a:gd name="T84" fmla="*/ 187 w 272"/>
                  <a:gd name="T85" fmla="*/ 1 h 1"/>
                  <a:gd name="T86" fmla="*/ 191 w 272"/>
                  <a:gd name="T87" fmla="*/ 1 h 1"/>
                  <a:gd name="T88" fmla="*/ 196 w 272"/>
                  <a:gd name="T89" fmla="*/ 0 h 1"/>
                  <a:gd name="T90" fmla="*/ 200 w 272"/>
                  <a:gd name="T91" fmla="*/ 1 h 1"/>
                  <a:gd name="T92" fmla="*/ 205 w 272"/>
                  <a:gd name="T93" fmla="*/ 1 h 1"/>
                  <a:gd name="T94" fmla="*/ 209 w 272"/>
                  <a:gd name="T95" fmla="*/ 0 h 1"/>
                  <a:gd name="T96" fmla="*/ 213 w 272"/>
                  <a:gd name="T97" fmla="*/ 0 h 1"/>
                  <a:gd name="T98" fmla="*/ 218 w 272"/>
                  <a:gd name="T99" fmla="*/ 1 h 1"/>
                  <a:gd name="T100" fmla="*/ 222 w 272"/>
                  <a:gd name="T101" fmla="*/ 0 h 1"/>
                  <a:gd name="T102" fmla="*/ 227 w 272"/>
                  <a:gd name="T103" fmla="*/ 1 h 1"/>
                  <a:gd name="T104" fmla="*/ 231 w 272"/>
                  <a:gd name="T105" fmla="*/ 0 h 1"/>
                  <a:gd name="T106" fmla="*/ 235 w 272"/>
                  <a:gd name="T107" fmla="*/ 0 h 1"/>
                  <a:gd name="T108" fmla="*/ 239 w 272"/>
                  <a:gd name="T109" fmla="*/ 0 h 1"/>
                  <a:gd name="T110" fmla="*/ 244 w 272"/>
                  <a:gd name="T111" fmla="*/ 0 h 1"/>
                  <a:gd name="T112" fmla="*/ 248 w 272"/>
                  <a:gd name="T113" fmla="*/ 0 h 1"/>
                  <a:gd name="T114" fmla="*/ 252 w 272"/>
                  <a:gd name="T115" fmla="*/ 0 h 1"/>
                  <a:gd name="T116" fmla="*/ 257 w 272"/>
                  <a:gd name="T117" fmla="*/ 0 h 1"/>
                  <a:gd name="T118" fmla="*/ 261 w 272"/>
                  <a:gd name="T119" fmla="*/ 1 h 1"/>
                  <a:gd name="T120" fmla="*/ 266 w 272"/>
                  <a:gd name="T121" fmla="*/ 1 h 1"/>
                  <a:gd name="T122" fmla="*/ 270 w 272"/>
                  <a:gd name="T12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2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6" y="1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3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6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9" y="1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2" y="1"/>
                    </a:lnTo>
                    <a:lnTo>
                      <a:pt x="73" y="1"/>
                    </a:lnTo>
                    <a:lnTo>
                      <a:pt x="73" y="1"/>
                    </a:lnTo>
                    <a:lnTo>
                      <a:pt x="73" y="1"/>
                    </a:ln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7" y="1"/>
                    </a:lnTo>
                    <a:lnTo>
                      <a:pt x="77" y="1"/>
                    </a:lnTo>
                    <a:lnTo>
                      <a:pt x="78" y="1"/>
                    </a:lnTo>
                    <a:lnTo>
                      <a:pt x="79" y="1"/>
                    </a:lnTo>
                    <a:lnTo>
                      <a:pt x="79" y="1"/>
                    </a:lnTo>
                    <a:lnTo>
                      <a:pt x="79" y="1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2" y="1"/>
                    </a:lnTo>
                    <a:lnTo>
                      <a:pt x="82" y="1"/>
                    </a:lnTo>
                    <a:lnTo>
                      <a:pt x="82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4" y="1"/>
                    </a:lnTo>
                    <a:lnTo>
                      <a:pt x="84" y="1"/>
                    </a:lnTo>
                    <a:lnTo>
                      <a:pt x="85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1" y="0"/>
                    </a:lnTo>
                    <a:lnTo>
                      <a:pt x="92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6" y="1"/>
                    </a:lnTo>
                    <a:lnTo>
                      <a:pt x="97" y="1"/>
                    </a:lnTo>
                    <a:lnTo>
                      <a:pt x="98" y="1"/>
                    </a:lnTo>
                    <a:lnTo>
                      <a:pt x="98" y="1"/>
                    </a:lnTo>
                    <a:lnTo>
                      <a:pt x="98" y="0"/>
                    </a:lnTo>
                    <a:lnTo>
                      <a:pt x="99" y="0"/>
                    </a:lnTo>
                    <a:lnTo>
                      <a:pt x="100" y="1"/>
                    </a:lnTo>
                    <a:lnTo>
                      <a:pt x="101" y="1"/>
                    </a:lnTo>
                    <a:lnTo>
                      <a:pt x="101" y="1"/>
                    </a:lnTo>
                    <a:lnTo>
                      <a:pt x="101" y="1"/>
                    </a:lnTo>
                    <a:lnTo>
                      <a:pt x="102" y="1"/>
                    </a:lnTo>
                    <a:lnTo>
                      <a:pt x="103" y="1"/>
                    </a:lnTo>
                    <a:lnTo>
                      <a:pt x="103" y="1"/>
                    </a:lnTo>
                    <a:lnTo>
                      <a:pt x="104" y="1"/>
                    </a:lnTo>
                    <a:lnTo>
                      <a:pt x="104" y="1"/>
                    </a:lnTo>
                    <a:lnTo>
                      <a:pt x="105" y="1"/>
                    </a:lnTo>
                    <a:lnTo>
                      <a:pt x="105" y="1"/>
                    </a:lnTo>
                    <a:lnTo>
                      <a:pt x="106" y="1"/>
                    </a:lnTo>
                    <a:lnTo>
                      <a:pt x="106" y="1"/>
                    </a:lnTo>
                    <a:lnTo>
                      <a:pt x="107" y="1"/>
                    </a:lnTo>
                    <a:lnTo>
                      <a:pt x="107" y="1"/>
                    </a:lnTo>
                    <a:lnTo>
                      <a:pt x="108" y="1"/>
                    </a:lnTo>
                    <a:lnTo>
                      <a:pt x="109" y="1"/>
                    </a:lnTo>
                    <a:lnTo>
                      <a:pt x="109" y="1"/>
                    </a:lnTo>
                    <a:lnTo>
                      <a:pt x="109" y="1"/>
                    </a:lnTo>
                    <a:lnTo>
                      <a:pt x="110" y="1"/>
                    </a:lnTo>
                    <a:lnTo>
                      <a:pt x="111" y="1"/>
                    </a:lnTo>
                    <a:lnTo>
                      <a:pt x="112" y="1"/>
                    </a:lnTo>
                    <a:lnTo>
                      <a:pt x="112" y="1"/>
                    </a:lnTo>
                    <a:lnTo>
                      <a:pt x="112" y="1"/>
                    </a:lnTo>
                    <a:lnTo>
                      <a:pt x="113" y="1"/>
                    </a:lnTo>
                    <a:lnTo>
                      <a:pt x="114" y="1"/>
                    </a:lnTo>
                    <a:lnTo>
                      <a:pt x="114" y="1"/>
                    </a:lnTo>
                    <a:lnTo>
                      <a:pt x="115" y="1"/>
                    </a:lnTo>
                    <a:lnTo>
                      <a:pt x="115" y="1"/>
                    </a:lnTo>
                    <a:lnTo>
                      <a:pt x="116" y="1"/>
                    </a:lnTo>
                    <a:lnTo>
                      <a:pt x="116" y="1"/>
                    </a:lnTo>
                    <a:lnTo>
                      <a:pt x="117" y="1"/>
                    </a:lnTo>
                    <a:lnTo>
                      <a:pt x="117" y="1"/>
                    </a:lnTo>
                    <a:lnTo>
                      <a:pt x="117" y="1"/>
                    </a:lnTo>
                    <a:lnTo>
                      <a:pt x="118" y="1"/>
                    </a:lnTo>
                    <a:lnTo>
                      <a:pt x="119" y="1"/>
                    </a:lnTo>
                    <a:lnTo>
                      <a:pt x="120" y="1"/>
                    </a:lnTo>
                    <a:lnTo>
                      <a:pt x="120" y="1"/>
                    </a:lnTo>
                    <a:lnTo>
                      <a:pt x="120" y="1"/>
                    </a:lnTo>
                    <a:lnTo>
                      <a:pt x="121" y="1"/>
                    </a:lnTo>
                    <a:lnTo>
                      <a:pt x="122" y="1"/>
                    </a:lnTo>
                    <a:lnTo>
                      <a:pt x="122" y="1"/>
                    </a:lnTo>
                    <a:lnTo>
                      <a:pt x="123" y="1"/>
                    </a:lnTo>
                    <a:lnTo>
                      <a:pt x="123" y="1"/>
                    </a:lnTo>
                    <a:lnTo>
                      <a:pt x="124" y="1"/>
                    </a:lnTo>
                    <a:lnTo>
                      <a:pt x="124" y="1"/>
                    </a:lnTo>
                    <a:lnTo>
                      <a:pt x="125" y="1"/>
                    </a:lnTo>
                    <a:lnTo>
                      <a:pt x="126" y="1"/>
                    </a:lnTo>
                    <a:lnTo>
                      <a:pt x="126" y="1"/>
                    </a:lnTo>
                    <a:lnTo>
                      <a:pt x="126" y="1"/>
                    </a:lnTo>
                    <a:lnTo>
                      <a:pt x="127" y="1"/>
                    </a:lnTo>
                    <a:lnTo>
                      <a:pt x="128" y="1"/>
                    </a:lnTo>
                    <a:lnTo>
                      <a:pt x="128" y="1"/>
                    </a:lnTo>
                    <a:lnTo>
                      <a:pt x="128" y="1"/>
                    </a:lnTo>
                    <a:lnTo>
                      <a:pt x="129" y="1"/>
                    </a:lnTo>
                    <a:lnTo>
                      <a:pt x="130" y="1"/>
                    </a:lnTo>
                    <a:lnTo>
                      <a:pt x="131" y="1"/>
                    </a:lnTo>
                    <a:lnTo>
                      <a:pt x="131" y="1"/>
                    </a:lnTo>
                    <a:lnTo>
                      <a:pt x="131" y="1"/>
                    </a:lnTo>
                    <a:lnTo>
                      <a:pt x="132" y="1"/>
                    </a:lnTo>
                    <a:lnTo>
                      <a:pt x="133" y="1"/>
                    </a:lnTo>
                    <a:lnTo>
                      <a:pt x="133" y="1"/>
                    </a:lnTo>
                    <a:lnTo>
                      <a:pt x="134" y="1"/>
                    </a:lnTo>
                    <a:lnTo>
                      <a:pt x="134" y="1"/>
                    </a:lnTo>
                    <a:lnTo>
                      <a:pt x="135" y="1"/>
                    </a:lnTo>
                    <a:lnTo>
                      <a:pt x="135" y="1"/>
                    </a:lnTo>
                    <a:lnTo>
                      <a:pt x="136" y="1"/>
                    </a:lnTo>
                    <a:lnTo>
                      <a:pt x="137" y="1"/>
                    </a:lnTo>
                    <a:lnTo>
                      <a:pt x="137" y="1"/>
                    </a:lnTo>
                    <a:lnTo>
                      <a:pt x="137" y="1"/>
                    </a:lnTo>
                    <a:lnTo>
                      <a:pt x="138" y="1"/>
                    </a:lnTo>
                    <a:lnTo>
                      <a:pt x="139" y="0"/>
                    </a:lnTo>
                    <a:lnTo>
                      <a:pt x="139" y="0"/>
                    </a:lnTo>
                    <a:lnTo>
                      <a:pt x="139" y="0"/>
                    </a:lnTo>
                    <a:lnTo>
                      <a:pt x="140" y="0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42" y="1"/>
                    </a:lnTo>
                    <a:lnTo>
                      <a:pt x="142" y="1"/>
                    </a:lnTo>
                    <a:lnTo>
                      <a:pt x="143" y="1"/>
                    </a:lnTo>
                    <a:lnTo>
                      <a:pt x="143" y="0"/>
                    </a:lnTo>
                    <a:lnTo>
                      <a:pt x="144" y="0"/>
                    </a:lnTo>
                    <a:lnTo>
                      <a:pt x="145" y="0"/>
                    </a:lnTo>
                    <a:lnTo>
                      <a:pt x="145" y="0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47" y="0"/>
                    </a:lnTo>
                    <a:lnTo>
                      <a:pt x="148" y="1"/>
                    </a:lnTo>
                    <a:lnTo>
                      <a:pt x="148" y="1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1" y="0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53" y="0"/>
                    </a:lnTo>
                    <a:lnTo>
                      <a:pt x="153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55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7" y="0"/>
                    </a:lnTo>
                    <a:lnTo>
                      <a:pt x="158" y="1"/>
                    </a:lnTo>
                    <a:lnTo>
                      <a:pt x="159" y="1"/>
                    </a:lnTo>
                    <a:lnTo>
                      <a:pt x="159" y="1"/>
                    </a:lnTo>
                    <a:lnTo>
                      <a:pt x="159" y="1"/>
                    </a:lnTo>
                    <a:lnTo>
                      <a:pt x="160" y="0"/>
                    </a:lnTo>
                    <a:lnTo>
                      <a:pt x="161" y="0"/>
                    </a:lnTo>
                    <a:lnTo>
                      <a:pt x="161" y="0"/>
                    </a:lnTo>
                    <a:lnTo>
                      <a:pt x="161" y="0"/>
                    </a:lnTo>
                    <a:lnTo>
                      <a:pt x="162" y="0"/>
                    </a:lnTo>
                    <a:lnTo>
                      <a:pt x="163" y="0"/>
                    </a:lnTo>
                    <a:lnTo>
                      <a:pt x="163" y="0"/>
                    </a:lnTo>
                    <a:lnTo>
                      <a:pt x="164" y="0"/>
                    </a:lnTo>
                    <a:lnTo>
                      <a:pt x="164" y="0"/>
                    </a:lnTo>
                    <a:lnTo>
                      <a:pt x="164" y="0"/>
                    </a:lnTo>
                    <a:lnTo>
                      <a:pt x="165" y="0"/>
                    </a:lnTo>
                    <a:lnTo>
                      <a:pt x="166" y="0"/>
                    </a:lnTo>
                    <a:lnTo>
                      <a:pt x="167" y="0"/>
                    </a:lnTo>
                    <a:lnTo>
                      <a:pt x="167" y="0"/>
                    </a:lnTo>
                    <a:lnTo>
                      <a:pt x="167" y="0"/>
                    </a:lnTo>
                    <a:lnTo>
                      <a:pt x="168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70" y="1"/>
                    </a:lnTo>
                    <a:lnTo>
                      <a:pt x="170" y="0"/>
                    </a:lnTo>
                    <a:lnTo>
                      <a:pt x="171" y="0"/>
                    </a:lnTo>
                    <a:lnTo>
                      <a:pt x="171" y="0"/>
                    </a:lnTo>
                    <a:lnTo>
                      <a:pt x="172" y="1"/>
                    </a:lnTo>
                    <a:lnTo>
                      <a:pt x="172" y="1"/>
                    </a:lnTo>
                    <a:lnTo>
                      <a:pt x="173" y="1"/>
                    </a:lnTo>
                    <a:lnTo>
                      <a:pt x="173" y="1"/>
                    </a:lnTo>
                    <a:lnTo>
                      <a:pt x="174" y="1"/>
                    </a:lnTo>
                    <a:lnTo>
                      <a:pt x="175" y="1"/>
                    </a:lnTo>
                    <a:lnTo>
                      <a:pt x="175" y="1"/>
                    </a:lnTo>
                    <a:lnTo>
                      <a:pt x="175" y="1"/>
                    </a:lnTo>
                    <a:lnTo>
                      <a:pt x="176" y="0"/>
                    </a:lnTo>
                    <a:lnTo>
                      <a:pt x="177" y="1"/>
                    </a:lnTo>
                    <a:lnTo>
                      <a:pt x="178" y="1"/>
                    </a:lnTo>
                    <a:lnTo>
                      <a:pt x="178" y="1"/>
                    </a:lnTo>
                    <a:lnTo>
                      <a:pt x="178" y="1"/>
                    </a:lnTo>
                    <a:lnTo>
                      <a:pt x="179" y="1"/>
                    </a:lnTo>
                    <a:lnTo>
                      <a:pt x="180" y="1"/>
                    </a:lnTo>
                    <a:lnTo>
                      <a:pt x="180" y="1"/>
                    </a:lnTo>
                    <a:lnTo>
                      <a:pt x="180" y="1"/>
                    </a:lnTo>
                    <a:lnTo>
                      <a:pt x="181" y="1"/>
                    </a:lnTo>
                    <a:lnTo>
                      <a:pt x="182" y="1"/>
                    </a:lnTo>
                    <a:lnTo>
                      <a:pt x="182" y="1"/>
                    </a:lnTo>
                    <a:lnTo>
                      <a:pt x="183" y="1"/>
                    </a:lnTo>
                    <a:lnTo>
                      <a:pt x="183" y="1"/>
                    </a:lnTo>
                    <a:lnTo>
                      <a:pt x="184" y="1"/>
                    </a:lnTo>
                    <a:lnTo>
                      <a:pt x="184" y="0"/>
                    </a:lnTo>
                    <a:lnTo>
                      <a:pt x="185" y="0"/>
                    </a:lnTo>
                    <a:lnTo>
                      <a:pt x="186" y="1"/>
                    </a:lnTo>
                    <a:lnTo>
                      <a:pt x="186" y="1"/>
                    </a:lnTo>
                    <a:lnTo>
                      <a:pt x="186" y="1"/>
                    </a:lnTo>
                    <a:lnTo>
                      <a:pt x="187" y="1"/>
                    </a:lnTo>
                    <a:lnTo>
                      <a:pt x="188" y="1"/>
                    </a:lnTo>
                    <a:lnTo>
                      <a:pt x="188" y="1"/>
                    </a:lnTo>
                    <a:lnTo>
                      <a:pt x="189" y="1"/>
                    </a:lnTo>
                    <a:lnTo>
                      <a:pt x="189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1" y="0"/>
                    </a:lnTo>
                    <a:lnTo>
                      <a:pt x="191" y="1"/>
                    </a:lnTo>
                    <a:lnTo>
                      <a:pt x="192" y="1"/>
                    </a:lnTo>
                    <a:lnTo>
                      <a:pt x="192" y="1"/>
                    </a:lnTo>
                    <a:lnTo>
                      <a:pt x="193" y="1"/>
                    </a:lnTo>
                    <a:lnTo>
                      <a:pt x="194" y="1"/>
                    </a:lnTo>
                    <a:lnTo>
                      <a:pt x="194" y="0"/>
                    </a:lnTo>
                    <a:lnTo>
                      <a:pt x="194" y="1"/>
                    </a:lnTo>
                    <a:lnTo>
                      <a:pt x="195" y="1"/>
                    </a:lnTo>
                    <a:lnTo>
                      <a:pt x="196" y="0"/>
                    </a:lnTo>
                    <a:lnTo>
                      <a:pt x="197" y="0"/>
                    </a:lnTo>
                    <a:lnTo>
                      <a:pt x="197" y="0"/>
                    </a:lnTo>
                    <a:lnTo>
                      <a:pt x="197" y="0"/>
                    </a:lnTo>
                    <a:lnTo>
                      <a:pt x="198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200" y="1"/>
                    </a:lnTo>
                    <a:lnTo>
                      <a:pt x="200" y="1"/>
                    </a:lnTo>
                    <a:lnTo>
                      <a:pt x="201" y="0"/>
                    </a:lnTo>
                    <a:lnTo>
                      <a:pt x="201" y="0"/>
                    </a:lnTo>
                    <a:lnTo>
                      <a:pt x="202" y="0"/>
                    </a:lnTo>
                    <a:lnTo>
                      <a:pt x="202" y="0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4" y="1"/>
                    </a:lnTo>
                    <a:lnTo>
                      <a:pt x="205" y="1"/>
                    </a:lnTo>
                    <a:lnTo>
                      <a:pt x="205" y="1"/>
                    </a:lnTo>
                    <a:lnTo>
                      <a:pt x="205" y="1"/>
                    </a:lnTo>
                    <a:lnTo>
                      <a:pt x="206" y="0"/>
                    </a:lnTo>
                    <a:lnTo>
                      <a:pt x="207" y="0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9" y="0"/>
                    </a:lnTo>
                    <a:lnTo>
                      <a:pt x="209" y="1"/>
                    </a:lnTo>
                    <a:lnTo>
                      <a:pt x="210" y="1"/>
                    </a:lnTo>
                    <a:lnTo>
                      <a:pt x="211" y="1"/>
                    </a:lnTo>
                    <a:lnTo>
                      <a:pt x="211" y="1"/>
                    </a:lnTo>
                    <a:lnTo>
                      <a:pt x="211" y="0"/>
                    </a:lnTo>
                    <a:lnTo>
                      <a:pt x="212" y="0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4" y="0"/>
                    </a:lnTo>
                    <a:lnTo>
                      <a:pt x="215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7" y="0"/>
                    </a:lnTo>
                    <a:lnTo>
                      <a:pt x="218" y="1"/>
                    </a:lnTo>
                    <a:lnTo>
                      <a:pt x="218" y="1"/>
                    </a:lnTo>
                    <a:lnTo>
                      <a:pt x="219" y="0"/>
                    </a:lnTo>
                    <a:lnTo>
                      <a:pt x="219" y="0"/>
                    </a:lnTo>
                    <a:lnTo>
                      <a:pt x="220" y="0"/>
                    </a:lnTo>
                    <a:lnTo>
                      <a:pt x="220" y="0"/>
                    </a:lnTo>
                    <a:lnTo>
                      <a:pt x="221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23" y="0"/>
                    </a:lnTo>
                    <a:lnTo>
                      <a:pt x="224" y="0"/>
                    </a:lnTo>
                    <a:lnTo>
                      <a:pt x="224" y="0"/>
                    </a:lnTo>
                    <a:lnTo>
                      <a:pt x="224" y="0"/>
                    </a:lnTo>
                    <a:lnTo>
                      <a:pt x="225" y="0"/>
                    </a:lnTo>
                    <a:lnTo>
                      <a:pt x="226" y="0"/>
                    </a:lnTo>
                    <a:lnTo>
                      <a:pt x="227" y="1"/>
                    </a:lnTo>
                    <a:lnTo>
                      <a:pt x="227" y="1"/>
                    </a:lnTo>
                    <a:lnTo>
                      <a:pt x="227" y="1"/>
                    </a:lnTo>
                    <a:lnTo>
                      <a:pt x="228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1" y="0"/>
                    </a:lnTo>
                    <a:lnTo>
                      <a:pt x="231" y="0"/>
                    </a:lnTo>
                    <a:lnTo>
                      <a:pt x="232" y="1"/>
                    </a:lnTo>
                    <a:lnTo>
                      <a:pt x="233" y="1"/>
                    </a:lnTo>
                    <a:lnTo>
                      <a:pt x="233" y="0"/>
                    </a:lnTo>
                    <a:lnTo>
                      <a:pt x="233" y="0"/>
                    </a:lnTo>
                    <a:lnTo>
                      <a:pt x="234" y="0"/>
                    </a:lnTo>
                    <a:lnTo>
                      <a:pt x="235" y="0"/>
                    </a:lnTo>
                    <a:lnTo>
                      <a:pt x="235" y="0"/>
                    </a:lnTo>
                    <a:lnTo>
                      <a:pt x="235" y="0"/>
                    </a:lnTo>
                    <a:lnTo>
                      <a:pt x="236" y="0"/>
                    </a:lnTo>
                    <a:lnTo>
                      <a:pt x="237" y="0"/>
                    </a:lnTo>
                    <a:lnTo>
                      <a:pt x="237" y="0"/>
                    </a:lnTo>
                    <a:lnTo>
                      <a:pt x="238" y="0"/>
                    </a:lnTo>
                    <a:lnTo>
                      <a:pt x="238" y="0"/>
                    </a:lnTo>
                    <a:lnTo>
                      <a:pt x="239" y="0"/>
                    </a:lnTo>
                    <a:lnTo>
                      <a:pt x="239" y="0"/>
                    </a:lnTo>
                    <a:lnTo>
                      <a:pt x="240" y="0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42" y="0"/>
                    </a:lnTo>
                    <a:lnTo>
                      <a:pt x="243" y="0"/>
                    </a:lnTo>
                    <a:lnTo>
                      <a:pt x="244" y="0"/>
                    </a:lnTo>
                    <a:lnTo>
                      <a:pt x="244" y="0"/>
                    </a:lnTo>
                    <a:lnTo>
                      <a:pt x="244" y="0"/>
                    </a:lnTo>
                    <a:lnTo>
                      <a:pt x="245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7" y="0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50" y="0"/>
                    </a:lnTo>
                    <a:lnTo>
                      <a:pt x="250" y="0"/>
                    </a:lnTo>
                    <a:lnTo>
                      <a:pt x="251" y="0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53" y="0"/>
                    </a:lnTo>
                    <a:lnTo>
                      <a:pt x="254" y="0"/>
                    </a:lnTo>
                    <a:lnTo>
                      <a:pt x="255" y="0"/>
                    </a:lnTo>
                    <a:lnTo>
                      <a:pt x="255" y="0"/>
                    </a:lnTo>
                    <a:lnTo>
                      <a:pt x="255" y="0"/>
                    </a:lnTo>
                    <a:lnTo>
                      <a:pt x="256" y="0"/>
                    </a:lnTo>
                    <a:lnTo>
                      <a:pt x="256" y="0"/>
                    </a:lnTo>
                    <a:lnTo>
                      <a:pt x="257" y="0"/>
                    </a:lnTo>
                    <a:lnTo>
                      <a:pt x="257" y="0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259" y="0"/>
                    </a:lnTo>
                    <a:lnTo>
                      <a:pt x="260" y="1"/>
                    </a:lnTo>
                    <a:lnTo>
                      <a:pt x="260" y="1"/>
                    </a:lnTo>
                    <a:lnTo>
                      <a:pt x="260" y="1"/>
                    </a:lnTo>
                    <a:lnTo>
                      <a:pt x="261" y="1"/>
                    </a:lnTo>
                    <a:lnTo>
                      <a:pt x="262" y="1"/>
                    </a:lnTo>
                    <a:lnTo>
                      <a:pt x="263" y="1"/>
                    </a:lnTo>
                    <a:lnTo>
                      <a:pt x="263" y="1"/>
                    </a:lnTo>
                    <a:lnTo>
                      <a:pt x="263" y="1"/>
                    </a:lnTo>
                    <a:lnTo>
                      <a:pt x="264" y="1"/>
                    </a:lnTo>
                    <a:lnTo>
                      <a:pt x="265" y="1"/>
                    </a:lnTo>
                    <a:lnTo>
                      <a:pt x="265" y="1"/>
                    </a:lnTo>
                    <a:lnTo>
                      <a:pt x="266" y="1"/>
                    </a:lnTo>
                    <a:lnTo>
                      <a:pt x="266" y="1"/>
                    </a:lnTo>
                    <a:lnTo>
                      <a:pt x="267" y="1"/>
                    </a:lnTo>
                    <a:lnTo>
                      <a:pt x="267" y="1"/>
                    </a:lnTo>
                    <a:lnTo>
                      <a:pt x="268" y="1"/>
                    </a:lnTo>
                    <a:lnTo>
                      <a:pt x="268" y="1"/>
                    </a:lnTo>
                    <a:lnTo>
                      <a:pt x="269" y="1"/>
                    </a:lnTo>
                    <a:lnTo>
                      <a:pt x="269" y="1"/>
                    </a:lnTo>
                    <a:lnTo>
                      <a:pt x="270" y="1"/>
                    </a:lnTo>
                    <a:lnTo>
                      <a:pt x="271" y="1"/>
                    </a:lnTo>
                    <a:lnTo>
                      <a:pt x="271" y="1"/>
                    </a:lnTo>
                    <a:lnTo>
                      <a:pt x="271" y="1"/>
                    </a:lnTo>
                    <a:lnTo>
                      <a:pt x="272" y="1"/>
                    </a:lnTo>
                  </a:path>
                </a:pathLst>
              </a:custGeom>
              <a:noFill/>
              <a:ln w="1270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917" name="Freeform 880"/>
              <p:cNvSpPr>
                <a:spLocks/>
              </p:cNvSpPr>
              <p:nvPr/>
            </p:nvSpPr>
            <p:spPr bwMode="auto">
              <a:xfrm>
                <a:off x="7138988" y="3473450"/>
                <a:ext cx="431800" cy="0"/>
              </a:xfrm>
              <a:custGeom>
                <a:avLst/>
                <a:gdLst>
                  <a:gd name="T0" fmla="*/ 4 w 272"/>
                  <a:gd name="T1" fmla="*/ 8 w 272"/>
                  <a:gd name="T2" fmla="*/ 13 w 272"/>
                  <a:gd name="T3" fmla="*/ 17 w 272"/>
                  <a:gd name="T4" fmla="*/ 21 w 272"/>
                  <a:gd name="T5" fmla="*/ 26 w 272"/>
                  <a:gd name="T6" fmla="*/ 30 w 272"/>
                  <a:gd name="T7" fmla="*/ 35 w 272"/>
                  <a:gd name="T8" fmla="*/ 39 w 272"/>
                  <a:gd name="T9" fmla="*/ 43 w 272"/>
                  <a:gd name="T10" fmla="*/ 48 w 272"/>
                  <a:gd name="T11" fmla="*/ 52 w 272"/>
                  <a:gd name="T12" fmla="*/ 57 w 272"/>
                  <a:gd name="T13" fmla="*/ 61 w 272"/>
                  <a:gd name="T14" fmla="*/ 65 w 272"/>
                  <a:gd name="T15" fmla="*/ 70 w 272"/>
                  <a:gd name="T16" fmla="*/ 74 w 272"/>
                  <a:gd name="T17" fmla="*/ 78 w 272"/>
                  <a:gd name="T18" fmla="*/ 82 w 272"/>
                  <a:gd name="T19" fmla="*/ 87 w 272"/>
                  <a:gd name="T20" fmla="*/ 91 w 272"/>
                  <a:gd name="T21" fmla="*/ 95 w 272"/>
                  <a:gd name="T22" fmla="*/ 100 w 272"/>
                  <a:gd name="T23" fmla="*/ 104 w 272"/>
                  <a:gd name="T24" fmla="*/ 109 w 272"/>
                  <a:gd name="T25" fmla="*/ 113 w 272"/>
                  <a:gd name="T26" fmla="*/ 117 w 272"/>
                  <a:gd name="T27" fmla="*/ 122 w 272"/>
                  <a:gd name="T28" fmla="*/ 126 w 272"/>
                  <a:gd name="T29" fmla="*/ 131 w 272"/>
                  <a:gd name="T30" fmla="*/ 135 w 272"/>
                  <a:gd name="T31" fmla="*/ 139 w 272"/>
                  <a:gd name="T32" fmla="*/ 144 w 272"/>
                  <a:gd name="T33" fmla="*/ 148 w 272"/>
                  <a:gd name="T34" fmla="*/ 153 w 272"/>
                  <a:gd name="T35" fmla="*/ 157 w 272"/>
                  <a:gd name="T36" fmla="*/ 161 w 272"/>
                  <a:gd name="T37" fmla="*/ 166 w 272"/>
                  <a:gd name="T38" fmla="*/ 170 w 272"/>
                  <a:gd name="T39" fmla="*/ 174 w 272"/>
                  <a:gd name="T40" fmla="*/ 178 w 272"/>
                  <a:gd name="T41" fmla="*/ 183 w 272"/>
                  <a:gd name="T42" fmla="*/ 187 w 272"/>
                  <a:gd name="T43" fmla="*/ 192 w 272"/>
                  <a:gd name="T44" fmla="*/ 196 w 272"/>
                  <a:gd name="T45" fmla="*/ 200 w 272"/>
                  <a:gd name="T46" fmla="*/ 205 w 272"/>
                  <a:gd name="T47" fmla="*/ 209 w 272"/>
                  <a:gd name="T48" fmla="*/ 214 w 272"/>
                  <a:gd name="T49" fmla="*/ 218 w 272"/>
                  <a:gd name="T50" fmla="*/ 222 w 272"/>
                  <a:gd name="T51" fmla="*/ 227 w 272"/>
                  <a:gd name="T52" fmla="*/ 231 w 272"/>
                  <a:gd name="T53" fmla="*/ 236 w 272"/>
                  <a:gd name="T54" fmla="*/ 240 w 272"/>
                  <a:gd name="T55" fmla="*/ 244 w 272"/>
                  <a:gd name="T56" fmla="*/ 249 w 272"/>
                  <a:gd name="T57" fmla="*/ 253 w 272"/>
                  <a:gd name="T58" fmla="*/ 258 w 272"/>
                  <a:gd name="T59" fmla="*/ 261 w 272"/>
                  <a:gd name="T60" fmla="*/ 266 w 272"/>
                  <a:gd name="T61" fmla="*/ 270 w 27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  <a:cxn ang="0">
                    <a:pos x="T52" y="0"/>
                  </a:cxn>
                  <a:cxn ang="0">
                    <a:pos x="T53" y="0"/>
                  </a:cxn>
                  <a:cxn ang="0">
                    <a:pos x="T54" y="0"/>
                  </a:cxn>
                  <a:cxn ang="0">
                    <a:pos x="T55" y="0"/>
                  </a:cxn>
                  <a:cxn ang="0">
                    <a:pos x="T56" y="0"/>
                  </a:cxn>
                  <a:cxn ang="0">
                    <a:pos x="T57" y="0"/>
                  </a:cxn>
                  <a:cxn ang="0">
                    <a:pos x="T58" y="0"/>
                  </a:cxn>
                  <a:cxn ang="0">
                    <a:pos x="T59" y="0"/>
                  </a:cxn>
                  <a:cxn ang="0">
                    <a:pos x="T60" y="0"/>
                  </a:cxn>
                  <a:cxn ang="0">
                    <a:pos x="T61" y="0"/>
                  </a:cxn>
                </a:cxnLst>
                <a:rect l="0" t="0" r="r" b="b"/>
                <a:pathLst>
                  <a:path w="27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4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6" y="0"/>
                    </a:lnTo>
                    <a:lnTo>
                      <a:pt x="67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9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5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7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1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3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5" y="0"/>
                    </a:lnTo>
                    <a:lnTo>
                      <a:pt x="86" y="0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2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4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7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100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2" y="0"/>
                    </a:lnTo>
                    <a:lnTo>
                      <a:pt x="103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5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7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1" y="0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3" y="0"/>
                    </a:lnTo>
                    <a:lnTo>
                      <a:pt x="114" y="0"/>
                    </a:lnTo>
                    <a:lnTo>
                      <a:pt x="115" y="0"/>
                    </a:lnTo>
                    <a:lnTo>
                      <a:pt x="115" y="0"/>
                    </a:lnTo>
                    <a:lnTo>
                      <a:pt x="115" y="0"/>
                    </a:lnTo>
                    <a:lnTo>
                      <a:pt x="116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18" y="0"/>
                    </a:lnTo>
                    <a:lnTo>
                      <a:pt x="119" y="0"/>
                    </a:lnTo>
                    <a:lnTo>
                      <a:pt x="119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21" y="0"/>
                    </a:lnTo>
                    <a:lnTo>
                      <a:pt x="122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4" y="0"/>
                    </a:lnTo>
                    <a:lnTo>
                      <a:pt x="125" y="0"/>
                    </a:lnTo>
                    <a:lnTo>
                      <a:pt x="125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29" y="0"/>
                    </a:lnTo>
                    <a:lnTo>
                      <a:pt x="129" y="0"/>
                    </a:lnTo>
                    <a:lnTo>
                      <a:pt x="130" y="0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32" y="0"/>
                    </a:lnTo>
                    <a:lnTo>
                      <a:pt x="133" y="0"/>
                    </a:lnTo>
                    <a:lnTo>
                      <a:pt x="134" y="0"/>
                    </a:lnTo>
                    <a:lnTo>
                      <a:pt x="134" y="0"/>
                    </a:lnTo>
                    <a:lnTo>
                      <a:pt x="134" y="0"/>
                    </a:lnTo>
                    <a:lnTo>
                      <a:pt x="135" y="0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37" y="0"/>
                    </a:lnTo>
                    <a:lnTo>
                      <a:pt x="137" y="0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39" y="0"/>
                    </a:lnTo>
                    <a:lnTo>
                      <a:pt x="139" y="0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1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43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5" y="0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1" y="0"/>
                    </a:lnTo>
                    <a:lnTo>
                      <a:pt x="152" y="0"/>
                    </a:lnTo>
                    <a:lnTo>
                      <a:pt x="153" y="0"/>
                    </a:lnTo>
                    <a:lnTo>
                      <a:pt x="153" y="0"/>
                    </a:lnTo>
                    <a:lnTo>
                      <a:pt x="153" y="0"/>
                    </a:lnTo>
                    <a:lnTo>
                      <a:pt x="154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7" y="0"/>
                    </a:lnTo>
                    <a:lnTo>
                      <a:pt x="157" y="0"/>
                    </a:lnTo>
                    <a:lnTo>
                      <a:pt x="158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60" y="0"/>
                    </a:lnTo>
                    <a:lnTo>
                      <a:pt x="161" y="0"/>
                    </a:lnTo>
                    <a:lnTo>
                      <a:pt x="161" y="0"/>
                    </a:lnTo>
                    <a:lnTo>
                      <a:pt x="161" y="0"/>
                    </a:lnTo>
                    <a:lnTo>
                      <a:pt x="162" y="0"/>
                    </a:lnTo>
                    <a:lnTo>
                      <a:pt x="163" y="0"/>
                    </a:lnTo>
                    <a:lnTo>
                      <a:pt x="164" y="0"/>
                    </a:lnTo>
                    <a:lnTo>
                      <a:pt x="164" y="0"/>
                    </a:lnTo>
                    <a:lnTo>
                      <a:pt x="164" y="0"/>
                    </a:lnTo>
                    <a:lnTo>
                      <a:pt x="165" y="0"/>
                    </a:lnTo>
                    <a:lnTo>
                      <a:pt x="166" y="0"/>
                    </a:lnTo>
                    <a:lnTo>
                      <a:pt x="166" y="0"/>
                    </a:lnTo>
                    <a:lnTo>
                      <a:pt x="167" y="0"/>
                    </a:lnTo>
                    <a:lnTo>
                      <a:pt x="167" y="0"/>
                    </a:lnTo>
                    <a:lnTo>
                      <a:pt x="167" y="0"/>
                    </a:lnTo>
                    <a:lnTo>
                      <a:pt x="168" y="0"/>
                    </a:lnTo>
                    <a:lnTo>
                      <a:pt x="169" y="0"/>
                    </a:lnTo>
                    <a:lnTo>
                      <a:pt x="170" y="0"/>
                    </a:lnTo>
                    <a:lnTo>
                      <a:pt x="170" y="0"/>
                    </a:lnTo>
                    <a:lnTo>
                      <a:pt x="170" y="0"/>
                    </a:lnTo>
                    <a:lnTo>
                      <a:pt x="171" y="0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73" y="0"/>
                    </a:lnTo>
                    <a:lnTo>
                      <a:pt x="174" y="0"/>
                    </a:lnTo>
                    <a:lnTo>
                      <a:pt x="174" y="0"/>
                    </a:lnTo>
                    <a:lnTo>
                      <a:pt x="175" y="0"/>
                    </a:lnTo>
                    <a:lnTo>
                      <a:pt x="175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7" y="0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9" y="0"/>
                    </a:lnTo>
                    <a:lnTo>
                      <a:pt x="180" y="0"/>
                    </a:lnTo>
                    <a:lnTo>
                      <a:pt x="181" y="0"/>
                    </a:lnTo>
                    <a:lnTo>
                      <a:pt x="181" y="0"/>
                    </a:lnTo>
                    <a:lnTo>
                      <a:pt x="181" y="0"/>
                    </a:lnTo>
                    <a:lnTo>
                      <a:pt x="182" y="0"/>
                    </a:lnTo>
                    <a:lnTo>
                      <a:pt x="183" y="0"/>
                    </a:lnTo>
                    <a:lnTo>
                      <a:pt x="183" y="0"/>
                    </a:lnTo>
                    <a:lnTo>
                      <a:pt x="183" y="0"/>
                    </a:lnTo>
                    <a:lnTo>
                      <a:pt x="184" y="0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188" y="0"/>
                    </a:lnTo>
                    <a:lnTo>
                      <a:pt x="189" y="0"/>
                    </a:lnTo>
                    <a:lnTo>
                      <a:pt x="189" y="0"/>
                    </a:lnTo>
                    <a:lnTo>
                      <a:pt x="189" y="0"/>
                    </a:lnTo>
                    <a:lnTo>
                      <a:pt x="190" y="0"/>
                    </a:lnTo>
                    <a:lnTo>
                      <a:pt x="191" y="0"/>
                    </a:lnTo>
                    <a:lnTo>
                      <a:pt x="191" y="0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93" y="0"/>
                    </a:lnTo>
                    <a:lnTo>
                      <a:pt x="193" y="0"/>
                    </a:lnTo>
                    <a:lnTo>
                      <a:pt x="194" y="0"/>
                    </a:lnTo>
                    <a:lnTo>
                      <a:pt x="194" y="0"/>
                    </a:lnTo>
                    <a:lnTo>
                      <a:pt x="195" y="0"/>
                    </a:lnTo>
                    <a:lnTo>
                      <a:pt x="195" y="0"/>
                    </a:lnTo>
                    <a:lnTo>
                      <a:pt x="196" y="0"/>
                    </a:lnTo>
                    <a:lnTo>
                      <a:pt x="197" y="0"/>
                    </a:lnTo>
                    <a:lnTo>
                      <a:pt x="197" y="0"/>
                    </a:lnTo>
                    <a:lnTo>
                      <a:pt x="197" y="0"/>
                    </a:lnTo>
                    <a:lnTo>
                      <a:pt x="198" y="0"/>
                    </a:lnTo>
                    <a:lnTo>
                      <a:pt x="199" y="0"/>
                    </a:lnTo>
                    <a:lnTo>
                      <a:pt x="200" y="0"/>
                    </a:lnTo>
                    <a:lnTo>
                      <a:pt x="200" y="0"/>
                    </a:lnTo>
                    <a:lnTo>
                      <a:pt x="200" y="0"/>
                    </a:lnTo>
                    <a:lnTo>
                      <a:pt x="201" y="0"/>
                    </a:lnTo>
                    <a:lnTo>
                      <a:pt x="202" y="0"/>
                    </a:lnTo>
                    <a:lnTo>
                      <a:pt x="202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205" y="0"/>
                    </a:lnTo>
                    <a:lnTo>
                      <a:pt x="205" y="0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207" y="0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9" y="0"/>
                    </a:lnTo>
                    <a:lnTo>
                      <a:pt x="210" y="0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212" y="0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5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7" y="0"/>
                    </a:lnTo>
                    <a:lnTo>
                      <a:pt x="218" y="0"/>
                    </a:lnTo>
                    <a:lnTo>
                      <a:pt x="219" y="0"/>
                    </a:lnTo>
                    <a:lnTo>
                      <a:pt x="219" y="0"/>
                    </a:lnTo>
                    <a:lnTo>
                      <a:pt x="219" y="0"/>
                    </a:lnTo>
                    <a:lnTo>
                      <a:pt x="220" y="0"/>
                    </a:lnTo>
                    <a:lnTo>
                      <a:pt x="221" y="0"/>
                    </a:lnTo>
                    <a:lnTo>
                      <a:pt x="221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23" y="0"/>
                    </a:lnTo>
                    <a:lnTo>
                      <a:pt x="223" y="0"/>
                    </a:lnTo>
                    <a:lnTo>
                      <a:pt x="224" y="0"/>
                    </a:lnTo>
                    <a:lnTo>
                      <a:pt x="225" y="0"/>
                    </a:lnTo>
                    <a:lnTo>
                      <a:pt x="225" y="0"/>
                    </a:lnTo>
                    <a:lnTo>
                      <a:pt x="225" y="0"/>
                    </a:lnTo>
                    <a:lnTo>
                      <a:pt x="226" y="0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28" y="0"/>
                    </a:lnTo>
                    <a:lnTo>
                      <a:pt x="229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1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33" y="0"/>
                    </a:lnTo>
                    <a:lnTo>
                      <a:pt x="233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5" y="0"/>
                    </a:lnTo>
                    <a:lnTo>
                      <a:pt x="236" y="0"/>
                    </a:lnTo>
                    <a:lnTo>
                      <a:pt x="236" y="0"/>
                    </a:lnTo>
                    <a:lnTo>
                      <a:pt x="236" y="0"/>
                    </a:lnTo>
                    <a:lnTo>
                      <a:pt x="237" y="0"/>
                    </a:lnTo>
                    <a:lnTo>
                      <a:pt x="238" y="0"/>
                    </a:lnTo>
                    <a:lnTo>
                      <a:pt x="238" y="0"/>
                    </a:lnTo>
                    <a:lnTo>
                      <a:pt x="238" y="0"/>
                    </a:lnTo>
                    <a:lnTo>
                      <a:pt x="239" y="0"/>
                    </a:lnTo>
                    <a:lnTo>
                      <a:pt x="240" y="0"/>
                    </a:lnTo>
                    <a:lnTo>
                      <a:pt x="240" y="0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42" y="0"/>
                    </a:lnTo>
                    <a:lnTo>
                      <a:pt x="242" y="0"/>
                    </a:lnTo>
                    <a:lnTo>
                      <a:pt x="243" y="0"/>
                    </a:lnTo>
                    <a:lnTo>
                      <a:pt x="244" y="0"/>
                    </a:lnTo>
                    <a:lnTo>
                      <a:pt x="244" y="0"/>
                    </a:lnTo>
                    <a:lnTo>
                      <a:pt x="244" y="0"/>
                    </a:lnTo>
                    <a:lnTo>
                      <a:pt x="245" y="0"/>
                    </a:lnTo>
                    <a:lnTo>
                      <a:pt x="246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48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50" y="0"/>
                    </a:lnTo>
                    <a:lnTo>
                      <a:pt x="251" y="0"/>
                    </a:lnTo>
                    <a:lnTo>
                      <a:pt x="251" y="0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53" y="0"/>
                    </a:lnTo>
                    <a:lnTo>
                      <a:pt x="253" y="0"/>
                    </a:lnTo>
                    <a:lnTo>
                      <a:pt x="254" y="0"/>
                    </a:lnTo>
                    <a:lnTo>
                      <a:pt x="255" y="0"/>
                    </a:lnTo>
                    <a:lnTo>
                      <a:pt x="255" y="0"/>
                    </a:lnTo>
                    <a:lnTo>
                      <a:pt x="255" y="0"/>
                    </a:lnTo>
                    <a:lnTo>
                      <a:pt x="256" y="0"/>
                    </a:lnTo>
                    <a:lnTo>
                      <a:pt x="257" y="0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259" y="0"/>
                    </a:lnTo>
                    <a:lnTo>
                      <a:pt x="259" y="0"/>
                    </a:lnTo>
                    <a:lnTo>
                      <a:pt x="260" y="0"/>
                    </a:lnTo>
                    <a:lnTo>
                      <a:pt x="260" y="0"/>
                    </a:lnTo>
                    <a:lnTo>
                      <a:pt x="261" y="0"/>
                    </a:lnTo>
                    <a:lnTo>
                      <a:pt x="261" y="0"/>
                    </a:lnTo>
                    <a:lnTo>
                      <a:pt x="262" y="0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264" y="0"/>
                    </a:lnTo>
                    <a:lnTo>
                      <a:pt x="265" y="0"/>
                    </a:lnTo>
                    <a:lnTo>
                      <a:pt x="266" y="0"/>
                    </a:lnTo>
                    <a:lnTo>
                      <a:pt x="266" y="0"/>
                    </a:lnTo>
                    <a:lnTo>
                      <a:pt x="266" y="0"/>
                    </a:lnTo>
                    <a:lnTo>
                      <a:pt x="267" y="0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69" y="0"/>
                    </a:lnTo>
                    <a:lnTo>
                      <a:pt x="269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1" y="0"/>
                    </a:lnTo>
                    <a:lnTo>
                      <a:pt x="271" y="0"/>
                    </a:lnTo>
                    <a:lnTo>
                      <a:pt x="272" y="0"/>
                    </a:lnTo>
                    <a:lnTo>
                      <a:pt x="272" y="0"/>
                    </a:lnTo>
                  </a:path>
                </a:pathLst>
              </a:custGeom>
              <a:noFill/>
              <a:ln w="1270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918" name="Freeform 881"/>
              <p:cNvSpPr>
                <a:spLocks/>
              </p:cNvSpPr>
              <p:nvPr/>
            </p:nvSpPr>
            <p:spPr bwMode="auto">
              <a:xfrm>
                <a:off x="7570788" y="3471863"/>
                <a:ext cx="433388" cy="1588"/>
              </a:xfrm>
              <a:custGeom>
                <a:avLst/>
                <a:gdLst>
                  <a:gd name="T0" fmla="*/ 5 w 273"/>
                  <a:gd name="T1" fmla="*/ 1 h 1"/>
                  <a:gd name="T2" fmla="*/ 9 w 273"/>
                  <a:gd name="T3" fmla="*/ 1 h 1"/>
                  <a:gd name="T4" fmla="*/ 13 w 273"/>
                  <a:gd name="T5" fmla="*/ 1 h 1"/>
                  <a:gd name="T6" fmla="*/ 17 w 273"/>
                  <a:gd name="T7" fmla="*/ 1 h 1"/>
                  <a:gd name="T8" fmla="*/ 21 w 273"/>
                  <a:gd name="T9" fmla="*/ 1 h 1"/>
                  <a:gd name="T10" fmla="*/ 26 w 273"/>
                  <a:gd name="T11" fmla="*/ 1 h 1"/>
                  <a:gd name="T12" fmla="*/ 30 w 273"/>
                  <a:gd name="T13" fmla="*/ 1 h 1"/>
                  <a:gd name="T14" fmla="*/ 35 w 273"/>
                  <a:gd name="T15" fmla="*/ 1 h 1"/>
                  <a:gd name="T16" fmla="*/ 39 w 273"/>
                  <a:gd name="T17" fmla="*/ 1 h 1"/>
                  <a:gd name="T18" fmla="*/ 43 w 273"/>
                  <a:gd name="T19" fmla="*/ 1 h 1"/>
                  <a:gd name="T20" fmla="*/ 48 w 273"/>
                  <a:gd name="T21" fmla="*/ 1 h 1"/>
                  <a:gd name="T22" fmla="*/ 52 w 273"/>
                  <a:gd name="T23" fmla="*/ 1 h 1"/>
                  <a:gd name="T24" fmla="*/ 57 w 273"/>
                  <a:gd name="T25" fmla="*/ 1 h 1"/>
                  <a:gd name="T26" fmla="*/ 61 w 273"/>
                  <a:gd name="T27" fmla="*/ 1 h 1"/>
                  <a:gd name="T28" fmla="*/ 65 w 273"/>
                  <a:gd name="T29" fmla="*/ 1 h 1"/>
                  <a:gd name="T30" fmla="*/ 70 w 273"/>
                  <a:gd name="T31" fmla="*/ 1 h 1"/>
                  <a:gd name="T32" fmla="*/ 74 w 273"/>
                  <a:gd name="T33" fmla="*/ 1 h 1"/>
                  <a:gd name="T34" fmla="*/ 79 w 273"/>
                  <a:gd name="T35" fmla="*/ 1 h 1"/>
                  <a:gd name="T36" fmla="*/ 83 w 273"/>
                  <a:gd name="T37" fmla="*/ 1 h 1"/>
                  <a:gd name="T38" fmla="*/ 87 w 273"/>
                  <a:gd name="T39" fmla="*/ 1 h 1"/>
                  <a:gd name="T40" fmla="*/ 92 w 273"/>
                  <a:gd name="T41" fmla="*/ 1 h 1"/>
                  <a:gd name="T42" fmla="*/ 96 w 273"/>
                  <a:gd name="T43" fmla="*/ 1 h 1"/>
                  <a:gd name="T44" fmla="*/ 101 w 273"/>
                  <a:gd name="T45" fmla="*/ 1 h 1"/>
                  <a:gd name="T46" fmla="*/ 104 w 273"/>
                  <a:gd name="T47" fmla="*/ 1 h 1"/>
                  <a:gd name="T48" fmla="*/ 109 w 273"/>
                  <a:gd name="T49" fmla="*/ 1 h 1"/>
                  <a:gd name="T50" fmla="*/ 113 w 273"/>
                  <a:gd name="T51" fmla="*/ 1 h 1"/>
                  <a:gd name="T52" fmla="*/ 117 w 273"/>
                  <a:gd name="T53" fmla="*/ 1 h 1"/>
                  <a:gd name="T54" fmla="*/ 122 w 273"/>
                  <a:gd name="T55" fmla="*/ 1 h 1"/>
                  <a:gd name="T56" fmla="*/ 126 w 273"/>
                  <a:gd name="T57" fmla="*/ 1 h 1"/>
                  <a:gd name="T58" fmla="*/ 131 w 273"/>
                  <a:gd name="T59" fmla="*/ 1 h 1"/>
                  <a:gd name="T60" fmla="*/ 135 w 273"/>
                  <a:gd name="T61" fmla="*/ 1 h 1"/>
                  <a:gd name="T62" fmla="*/ 139 w 273"/>
                  <a:gd name="T63" fmla="*/ 1 h 1"/>
                  <a:gd name="T64" fmla="*/ 144 w 273"/>
                  <a:gd name="T65" fmla="*/ 1 h 1"/>
                  <a:gd name="T66" fmla="*/ 148 w 273"/>
                  <a:gd name="T67" fmla="*/ 1 h 1"/>
                  <a:gd name="T68" fmla="*/ 153 w 273"/>
                  <a:gd name="T69" fmla="*/ 1 h 1"/>
                  <a:gd name="T70" fmla="*/ 157 w 273"/>
                  <a:gd name="T71" fmla="*/ 1 h 1"/>
                  <a:gd name="T72" fmla="*/ 161 w 273"/>
                  <a:gd name="T73" fmla="*/ 1 h 1"/>
                  <a:gd name="T74" fmla="*/ 166 w 273"/>
                  <a:gd name="T75" fmla="*/ 1 h 1"/>
                  <a:gd name="T76" fmla="*/ 170 w 273"/>
                  <a:gd name="T77" fmla="*/ 0 h 1"/>
                  <a:gd name="T78" fmla="*/ 175 w 273"/>
                  <a:gd name="T79" fmla="*/ 0 h 1"/>
                  <a:gd name="T80" fmla="*/ 179 w 273"/>
                  <a:gd name="T81" fmla="*/ 0 h 1"/>
                  <a:gd name="T82" fmla="*/ 183 w 273"/>
                  <a:gd name="T83" fmla="*/ 0 h 1"/>
                  <a:gd name="T84" fmla="*/ 188 w 273"/>
                  <a:gd name="T85" fmla="*/ 0 h 1"/>
                  <a:gd name="T86" fmla="*/ 192 w 273"/>
                  <a:gd name="T87" fmla="*/ 0 h 1"/>
                  <a:gd name="T88" fmla="*/ 196 w 273"/>
                  <a:gd name="T89" fmla="*/ 0 h 1"/>
                  <a:gd name="T90" fmla="*/ 200 w 273"/>
                  <a:gd name="T91" fmla="*/ 0 h 1"/>
                  <a:gd name="T92" fmla="*/ 205 w 273"/>
                  <a:gd name="T93" fmla="*/ 0 h 1"/>
                  <a:gd name="T94" fmla="*/ 209 w 273"/>
                  <a:gd name="T95" fmla="*/ 0 h 1"/>
                  <a:gd name="T96" fmla="*/ 214 w 273"/>
                  <a:gd name="T97" fmla="*/ 0 h 1"/>
                  <a:gd name="T98" fmla="*/ 218 w 273"/>
                  <a:gd name="T99" fmla="*/ 0 h 1"/>
                  <a:gd name="T100" fmla="*/ 222 w 273"/>
                  <a:gd name="T101" fmla="*/ 1 h 1"/>
                  <a:gd name="T102" fmla="*/ 227 w 273"/>
                  <a:gd name="T103" fmla="*/ 1 h 1"/>
                  <a:gd name="T104" fmla="*/ 231 w 273"/>
                  <a:gd name="T105" fmla="*/ 1 h 1"/>
                  <a:gd name="T106" fmla="*/ 236 w 273"/>
                  <a:gd name="T107" fmla="*/ 1 h 1"/>
                  <a:gd name="T108" fmla="*/ 240 w 273"/>
                  <a:gd name="T109" fmla="*/ 1 h 1"/>
                  <a:gd name="T110" fmla="*/ 244 w 273"/>
                  <a:gd name="T111" fmla="*/ 1 h 1"/>
                  <a:gd name="T112" fmla="*/ 249 w 273"/>
                  <a:gd name="T113" fmla="*/ 1 h 1"/>
                  <a:gd name="T114" fmla="*/ 253 w 273"/>
                  <a:gd name="T115" fmla="*/ 1 h 1"/>
                  <a:gd name="T116" fmla="*/ 258 w 273"/>
                  <a:gd name="T117" fmla="*/ 1 h 1"/>
                  <a:gd name="T118" fmla="*/ 262 w 273"/>
                  <a:gd name="T119" fmla="*/ 1 h 1"/>
                  <a:gd name="T120" fmla="*/ 266 w 273"/>
                  <a:gd name="T121" fmla="*/ 1 h 1"/>
                  <a:gd name="T122" fmla="*/ 271 w 273"/>
                  <a:gd name="T12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3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3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5" y="1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2" y="1"/>
                    </a:lnTo>
                    <a:lnTo>
                      <a:pt x="73" y="1"/>
                    </a:lnTo>
                    <a:lnTo>
                      <a:pt x="73" y="1"/>
                    </a:lnTo>
                    <a:lnTo>
                      <a:pt x="73" y="1"/>
                    </a:ln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7" y="1"/>
                    </a:lnTo>
                    <a:lnTo>
                      <a:pt x="77" y="1"/>
                    </a:lnTo>
                    <a:lnTo>
                      <a:pt x="78" y="1"/>
                    </a:lnTo>
                    <a:lnTo>
                      <a:pt x="79" y="1"/>
                    </a:lnTo>
                    <a:lnTo>
                      <a:pt x="79" y="1"/>
                    </a:lnTo>
                    <a:lnTo>
                      <a:pt x="79" y="1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2" y="1"/>
                    </a:lnTo>
                    <a:lnTo>
                      <a:pt x="82" y="1"/>
                    </a:lnTo>
                    <a:lnTo>
                      <a:pt x="83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5" y="1"/>
                    </a:lnTo>
                    <a:lnTo>
                      <a:pt x="86" y="1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8" y="1"/>
                    </a:lnTo>
                    <a:lnTo>
                      <a:pt x="89" y="1"/>
                    </a:lnTo>
                    <a:lnTo>
                      <a:pt x="90" y="1"/>
                    </a:lnTo>
                    <a:lnTo>
                      <a:pt x="90" y="1"/>
                    </a:lnTo>
                    <a:lnTo>
                      <a:pt x="90" y="1"/>
                    </a:lnTo>
                    <a:lnTo>
                      <a:pt x="91" y="1"/>
                    </a:lnTo>
                    <a:lnTo>
                      <a:pt x="92" y="1"/>
                    </a:lnTo>
                    <a:lnTo>
                      <a:pt x="92" y="1"/>
                    </a:lnTo>
                    <a:lnTo>
                      <a:pt x="93" y="1"/>
                    </a:lnTo>
                    <a:lnTo>
                      <a:pt x="93" y="1"/>
                    </a:lnTo>
                    <a:lnTo>
                      <a:pt x="94" y="1"/>
                    </a:lnTo>
                    <a:lnTo>
                      <a:pt x="94" y="1"/>
                    </a:lnTo>
                    <a:lnTo>
                      <a:pt x="95" y="1"/>
                    </a:lnTo>
                    <a:lnTo>
                      <a:pt x="95" y="1"/>
                    </a:lnTo>
                    <a:lnTo>
                      <a:pt x="96" y="1"/>
                    </a:lnTo>
                    <a:lnTo>
                      <a:pt x="96" y="1"/>
                    </a:lnTo>
                    <a:lnTo>
                      <a:pt x="97" y="1"/>
                    </a:lnTo>
                    <a:lnTo>
                      <a:pt x="98" y="1"/>
                    </a:lnTo>
                    <a:lnTo>
                      <a:pt x="98" y="1"/>
                    </a:lnTo>
                    <a:lnTo>
                      <a:pt x="98" y="1"/>
                    </a:lnTo>
                    <a:lnTo>
                      <a:pt x="99" y="1"/>
                    </a:lnTo>
                    <a:lnTo>
                      <a:pt x="100" y="1"/>
                    </a:lnTo>
                    <a:lnTo>
                      <a:pt x="101" y="1"/>
                    </a:lnTo>
                    <a:lnTo>
                      <a:pt x="101" y="1"/>
                    </a:lnTo>
                    <a:lnTo>
                      <a:pt x="101" y="1"/>
                    </a:lnTo>
                    <a:lnTo>
                      <a:pt x="102" y="1"/>
                    </a:lnTo>
                    <a:lnTo>
                      <a:pt x="102" y="1"/>
                    </a:lnTo>
                    <a:lnTo>
                      <a:pt x="103" y="1"/>
                    </a:lnTo>
                    <a:lnTo>
                      <a:pt x="104" y="1"/>
                    </a:lnTo>
                    <a:lnTo>
                      <a:pt x="104" y="1"/>
                    </a:lnTo>
                    <a:lnTo>
                      <a:pt x="104" y="1"/>
                    </a:lnTo>
                    <a:lnTo>
                      <a:pt x="105" y="1"/>
                    </a:lnTo>
                    <a:lnTo>
                      <a:pt x="106" y="1"/>
                    </a:lnTo>
                    <a:lnTo>
                      <a:pt x="106" y="1"/>
                    </a:lnTo>
                    <a:lnTo>
                      <a:pt x="106" y="1"/>
                    </a:lnTo>
                    <a:lnTo>
                      <a:pt x="107" y="1"/>
                    </a:lnTo>
                    <a:lnTo>
                      <a:pt x="108" y="1"/>
                    </a:lnTo>
                    <a:lnTo>
                      <a:pt x="109" y="1"/>
                    </a:lnTo>
                    <a:lnTo>
                      <a:pt x="109" y="1"/>
                    </a:lnTo>
                    <a:lnTo>
                      <a:pt x="109" y="1"/>
                    </a:lnTo>
                    <a:lnTo>
                      <a:pt x="110" y="1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112" y="1"/>
                    </a:lnTo>
                    <a:lnTo>
                      <a:pt x="112" y="1"/>
                    </a:lnTo>
                    <a:lnTo>
                      <a:pt x="113" y="1"/>
                    </a:lnTo>
                    <a:lnTo>
                      <a:pt x="113" y="1"/>
                    </a:lnTo>
                    <a:lnTo>
                      <a:pt x="114" y="1"/>
                    </a:lnTo>
                    <a:lnTo>
                      <a:pt x="115" y="1"/>
                    </a:lnTo>
                    <a:lnTo>
                      <a:pt x="115" y="1"/>
                    </a:lnTo>
                    <a:lnTo>
                      <a:pt x="115" y="1"/>
                    </a:lnTo>
                    <a:lnTo>
                      <a:pt x="116" y="1"/>
                    </a:lnTo>
                    <a:lnTo>
                      <a:pt x="117" y="1"/>
                    </a:lnTo>
                    <a:lnTo>
                      <a:pt x="117" y="1"/>
                    </a:lnTo>
                    <a:lnTo>
                      <a:pt x="117" y="1"/>
                    </a:lnTo>
                    <a:lnTo>
                      <a:pt x="118" y="1"/>
                    </a:lnTo>
                    <a:lnTo>
                      <a:pt x="119" y="1"/>
                    </a:lnTo>
                    <a:lnTo>
                      <a:pt x="120" y="1"/>
                    </a:lnTo>
                    <a:lnTo>
                      <a:pt x="120" y="1"/>
                    </a:lnTo>
                    <a:lnTo>
                      <a:pt x="120" y="1"/>
                    </a:lnTo>
                    <a:lnTo>
                      <a:pt x="121" y="1"/>
                    </a:lnTo>
                    <a:lnTo>
                      <a:pt x="122" y="1"/>
                    </a:lnTo>
                    <a:lnTo>
                      <a:pt x="122" y="1"/>
                    </a:lnTo>
                    <a:lnTo>
                      <a:pt x="123" y="1"/>
                    </a:lnTo>
                    <a:lnTo>
                      <a:pt x="123" y="1"/>
                    </a:lnTo>
                    <a:lnTo>
                      <a:pt x="124" y="1"/>
                    </a:lnTo>
                    <a:lnTo>
                      <a:pt x="124" y="1"/>
                    </a:lnTo>
                    <a:lnTo>
                      <a:pt x="125" y="1"/>
                    </a:lnTo>
                    <a:lnTo>
                      <a:pt x="126" y="1"/>
                    </a:lnTo>
                    <a:lnTo>
                      <a:pt x="126" y="1"/>
                    </a:lnTo>
                    <a:lnTo>
                      <a:pt x="126" y="1"/>
                    </a:lnTo>
                    <a:lnTo>
                      <a:pt x="127" y="1"/>
                    </a:lnTo>
                    <a:lnTo>
                      <a:pt x="128" y="1"/>
                    </a:lnTo>
                    <a:lnTo>
                      <a:pt x="128" y="1"/>
                    </a:lnTo>
                    <a:lnTo>
                      <a:pt x="128" y="1"/>
                    </a:lnTo>
                    <a:lnTo>
                      <a:pt x="129" y="1"/>
                    </a:lnTo>
                    <a:lnTo>
                      <a:pt x="130" y="1"/>
                    </a:lnTo>
                    <a:lnTo>
                      <a:pt x="130" y="1"/>
                    </a:lnTo>
                    <a:lnTo>
                      <a:pt x="131" y="1"/>
                    </a:lnTo>
                    <a:lnTo>
                      <a:pt x="131" y="1"/>
                    </a:lnTo>
                    <a:lnTo>
                      <a:pt x="132" y="1"/>
                    </a:lnTo>
                    <a:lnTo>
                      <a:pt x="132" y="1"/>
                    </a:lnTo>
                    <a:lnTo>
                      <a:pt x="133" y="1"/>
                    </a:lnTo>
                    <a:lnTo>
                      <a:pt x="134" y="1"/>
                    </a:lnTo>
                    <a:lnTo>
                      <a:pt x="134" y="1"/>
                    </a:lnTo>
                    <a:lnTo>
                      <a:pt x="134" y="1"/>
                    </a:lnTo>
                    <a:lnTo>
                      <a:pt x="135" y="1"/>
                    </a:lnTo>
                    <a:lnTo>
                      <a:pt x="136" y="1"/>
                    </a:lnTo>
                    <a:lnTo>
                      <a:pt x="137" y="1"/>
                    </a:lnTo>
                    <a:lnTo>
                      <a:pt x="137" y="1"/>
                    </a:lnTo>
                    <a:lnTo>
                      <a:pt x="137" y="1"/>
                    </a:lnTo>
                    <a:lnTo>
                      <a:pt x="138" y="1"/>
                    </a:lnTo>
                    <a:lnTo>
                      <a:pt x="139" y="1"/>
                    </a:lnTo>
                    <a:lnTo>
                      <a:pt x="139" y="1"/>
                    </a:lnTo>
                    <a:lnTo>
                      <a:pt x="139" y="1"/>
                    </a:lnTo>
                    <a:lnTo>
                      <a:pt x="140" y="1"/>
                    </a:lnTo>
                    <a:lnTo>
                      <a:pt x="141" y="1"/>
                    </a:lnTo>
                    <a:lnTo>
                      <a:pt x="141" y="1"/>
                    </a:lnTo>
                    <a:lnTo>
                      <a:pt x="142" y="1"/>
                    </a:lnTo>
                    <a:lnTo>
                      <a:pt x="142" y="1"/>
                    </a:lnTo>
                    <a:lnTo>
                      <a:pt x="143" y="1"/>
                    </a:lnTo>
                    <a:lnTo>
                      <a:pt x="143" y="1"/>
                    </a:lnTo>
                    <a:lnTo>
                      <a:pt x="144" y="1"/>
                    </a:lnTo>
                    <a:lnTo>
                      <a:pt x="145" y="1"/>
                    </a:lnTo>
                    <a:lnTo>
                      <a:pt x="145" y="1"/>
                    </a:lnTo>
                    <a:lnTo>
                      <a:pt x="145" y="1"/>
                    </a:lnTo>
                    <a:lnTo>
                      <a:pt x="146" y="1"/>
                    </a:lnTo>
                    <a:lnTo>
                      <a:pt x="147" y="1"/>
                    </a:lnTo>
                    <a:lnTo>
                      <a:pt x="148" y="1"/>
                    </a:lnTo>
                    <a:lnTo>
                      <a:pt x="148" y="1"/>
                    </a:lnTo>
                    <a:lnTo>
                      <a:pt x="148" y="1"/>
                    </a:lnTo>
                    <a:lnTo>
                      <a:pt x="149" y="1"/>
                    </a:lnTo>
                    <a:lnTo>
                      <a:pt x="149" y="1"/>
                    </a:lnTo>
                    <a:lnTo>
                      <a:pt x="150" y="1"/>
                    </a:lnTo>
                    <a:lnTo>
                      <a:pt x="150" y="1"/>
                    </a:lnTo>
                    <a:lnTo>
                      <a:pt x="151" y="1"/>
                    </a:lnTo>
                    <a:lnTo>
                      <a:pt x="151" y="1"/>
                    </a:lnTo>
                    <a:lnTo>
                      <a:pt x="152" y="1"/>
                    </a:lnTo>
                    <a:lnTo>
                      <a:pt x="153" y="1"/>
                    </a:lnTo>
                    <a:lnTo>
                      <a:pt x="153" y="1"/>
                    </a:lnTo>
                    <a:lnTo>
                      <a:pt x="153" y="1"/>
                    </a:lnTo>
                    <a:lnTo>
                      <a:pt x="154" y="1"/>
                    </a:lnTo>
                    <a:lnTo>
                      <a:pt x="155" y="1"/>
                    </a:lnTo>
                    <a:lnTo>
                      <a:pt x="156" y="1"/>
                    </a:lnTo>
                    <a:lnTo>
                      <a:pt x="156" y="1"/>
                    </a:lnTo>
                    <a:lnTo>
                      <a:pt x="156" y="1"/>
                    </a:lnTo>
                    <a:lnTo>
                      <a:pt x="157" y="1"/>
                    </a:lnTo>
                    <a:lnTo>
                      <a:pt x="158" y="1"/>
                    </a:lnTo>
                    <a:lnTo>
                      <a:pt x="158" y="1"/>
                    </a:lnTo>
                    <a:lnTo>
                      <a:pt x="159" y="1"/>
                    </a:lnTo>
                    <a:lnTo>
                      <a:pt x="159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61" y="0"/>
                    </a:lnTo>
                    <a:lnTo>
                      <a:pt x="161" y="1"/>
                    </a:lnTo>
                    <a:lnTo>
                      <a:pt x="162" y="1"/>
                    </a:lnTo>
                    <a:lnTo>
                      <a:pt x="162" y="1"/>
                    </a:lnTo>
                    <a:lnTo>
                      <a:pt x="163" y="1"/>
                    </a:lnTo>
                    <a:lnTo>
                      <a:pt x="164" y="1"/>
                    </a:lnTo>
                    <a:lnTo>
                      <a:pt x="164" y="1"/>
                    </a:lnTo>
                    <a:lnTo>
                      <a:pt x="164" y="1"/>
                    </a:lnTo>
                    <a:lnTo>
                      <a:pt x="165" y="1"/>
                    </a:lnTo>
                    <a:lnTo>
                      <a:pt x="166" y="1"/>
                    </a:lnTo>
                    <a:lnTo>
                      <a:pt x="167" y="0"/>
                    </a:lnTo>
                    <a:lnTo>
                      <a:pt x="167" y="0"/>
                    </a:lnTo>
                    <a:lnTo>
                      <a:pt x="167" y="0"/>
                    </a:lnTo>
                    <a:lnTo>
                      <a:pt x="168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70" y="0"/>
                    </a:lnTo>
                    <a:lnTo>
                      <a:pt x="170" y="0"/>
                    </a:lnTo>
                    <a:lnTo>
                      <a:pt x="170" y="0"/>
                    </a:lnTo>
                    <a:lnTo>
                      <a:pt x="171" y="0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73" y="0"/>
                    </a:lnTo>
                    <a:lnTo>
                      <a:pt x="174" y="0"/>
                    </a:lnTo>
                    <a:lnTo>
                      <a:pt x="175" y="0"/>
                    </a:lnTo>
                    <a:lnTo>
                      <a:pt x="175" y="0"/>
                    </a:lnTo>
                    <a:lnTo>
                      <a:pt x="175" y="0"/>
                    </a:lnTo>
                    <a:lnTo>
                      <a:pt x="176" y="0"/>
                    </a:lnTo>
                    <a:lnTo>
                      <a:pt x="177" y="0"/>
                    </a:lnTo>
                    <a:lnTo>
                      <a:pt x="177" y="0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9" y="0"/>
                    </a:lnTo>
                    <a:lnTo>
                      <a:pt x="179" y="0"/>
                    </a:lnTo>
                    <a:lnTo>
                      <a:pt x="180" y="0"/>
                    </a:lnTo>
                    <a:lnTo>
                      <a:pt x="181" y="0"/>
                    </a:lnTo>
                    <a:lnTo>
                      <a:pt x="181" y="0"/>
                    </a:lnTo>
                    <a:lnTo>
                      <a:pt x="181" y="0"/>
                    </a:lnTo>
                    <a:lnTo>
                      <a:pt x="182" y="0"/>
                    </a:lnTo>
                    <a:lnTo>
                      <a:pt x="183" y="0"/>
                    </a:lnTo>
                    <a:lnTo>
                      <a:pt x="183" y="0"/>
                    </a:lnTo>
                    <a:lnTo>
                      <a:pt x="183" y="0"/>
                    </a:lnTo>
                    <a:lnTo>
                      <a:pt x="184" y="0"/>
                    </a:lnTo>
                    <a:lnTo>
                      <a:pt x="185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7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9" y="0"/>
                    </a:lnTo>
                    <a:lnTo>
                      <a:pt x="189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1" y="0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93" y="0"/>
                    </a:lnTo>
                    <a:lnTo>
                      <a:pt x="194" y="0"/>
                    </a:lnTo>
                    <a:lnTo>
                      <a:pt x="194" y="0"/>
                    </a:lnTo>
                    <a:lnTo>
                      <a:pt x="194" y="0"/>
                    </a:lnTo>
                    <a:lnTo>
                      <a:pt x="195" y="0"/>
                    </a:lnTo>
                    <a:lnTo>
                      <a:pt x="196" y="0"/>
                    </a:lnTo>
                    <a:lnTo>
                      <a:pt x="196" y="0"/>
                    </a:lnTo>
                    <a:lnTo>
                      <a:pt x="197" y="0"/>
                    </a:lnTo>
                    <a:lnTo>
                      <a:pt x="197" y="0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199" y="0"/>
                    </a:lnTo>
                    <a:lnTo>
                      <a:pt x="200" y="0"/>
                    </a:lnTo>
                    <a:lnTo>
                      <a:pt x="200" y="0"/>
                    </a:lnTo>
                    <a:lnTo>
                      <a:pt x="200" y="0"/>
                    </a:lnTo>
                    <a:lnTo>
                      <a:pt x="201" y="0"/>
                    </a:lnTo>
                    <a:lnTo>
                      <a:pt x="202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204" y="0"/>
                    </a:lnTo>
                    <a:lnTo>
                      <a:pt x="205" y="0"/>
                    </a:lnTo>
                    <a:lnTo>
                      <a:pt x="205" y="0"/>
                    </a:lnTo>
                    <a:lnTo>
                      <a:pt x="205" y="0"/>
                    </a:lnTo>
                    <a:lnTo>
                      <a:pt x="206" y="0"/>
                    </a:lnTo>
                    <a:lnTo>
                      <a:pt x="207" y="0"/>
                    </a:lnTo>
                    <a:lnTo>
                      <a:pt x="207" y="0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9" y="0"/>
                    </a:lnTo>
                    <a:lnTo>
                      <a:pt x="209" y="0"/>
                    </a:lnTo>
                    <a:lnTo>
                      <a:pt x="210" y="0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212" y="0"/>
                    </a:lnTo>
                    <a:lnTo>
                      <a:pt x="213" y="0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5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6" y="1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8" y="0"/>
                    </a:lnTo>
                    <a:lnTo>
                      <a:pt x="219" y="0"/>
                    </a:lnTo>
                    <a:lnTo>
                      <a:pt x="219" y="0"/>
                    </a:lnTo>
                    <a:lnTo>
                      <a:pt x="219" y="1"/>
                    </a:lnTo>
                    <a:lnTo>
                      <a:pt x="220" y="1"/>
                    </a:lnTo>
                    <a:lnTo>
                      <a:pt x="221" y="1"/>
                    </a:lnTo>
                    <a:lnTo>
                      <a:pt x="222" y="1"/>
                    </a:lnTo>
                    <a:lnTo>
                      <a:pt x="222" y="1"/>
                    </a:lnTo>
                    <a:lnTo>
                      <a:pt x="222" y="1"/>
                    </a:lnTo>
                    <a:lnTo>
                      <a:pt x="223" y="1"/>
                    </a:lnTo>
                    <a:lnTo>
                      <a:pt x="224" y="1"/>
                    </a:lnTo>
                    <a:lnTo>
                      <a:pt x="224" y="1"/>
                    </a:lnTo>
                    <a:lnTo>
                      <a:pt x="225" y="1"/>
                    </a:lnTo>
                    <a:lnTo>
                      <a:pt x="225" y="1"/>
                    </a:lnTo>
                    <a:lnTo>
                      <a:pt x="226" y="1"/>
                    </a:lnTo>
                    <a:lnTo>
                      <a:pt x="226" y="1"/>
                    </a:lnTo>
                    <a:lnTo>
                      <a:pt x="227" y="1"/>
                    </a:lnTo>
                    <a:lnTo>
                      <a:pt x="227" y="1"/>
                    </a:lnTo>
                    <a:lnTo>
                      <a:pt x="228" y="1"/>
                    </a:lnTo>
                    <a:lnTo>
                      <a:pt x="228" y="1"/>
                    </a:lnTo>
                    <a:lnTo>
                      <a:pt x="229" y="1"/>
                    </a:lnTo>
                    <a:lnTo>
                      <a:pt x="230" y="1"/>
                    </a:lnTo>
                    <a:lnTo>
                      <a:pt x="230" y="1"/>
                    </a:lnTo>
                    <a:lnTo>
                      <a:pt x="230" y="1"/>
                    </a:lnTo>
                    <a:lnTo>
                      <a:pt x="231" y="1"/>
                    </a:lnTo>
                    <a:lnTo>
                      <a:pt x="232" y="1"/>
                    </a:lnTo>
                    <a:lnTo>
                      <a:pt x="233" y="1"/>
                    </a:lnTo>
                    <a:lnTo>
                      <a:pt x="233" y="1"/>
                    </a:lnTo>
                    <a:lnTo>
                      <a:pt x="233" y="1"/>
                    </a:lnTo>
                    <a:lnTo>
                      <a:pt x="234" y="1"/>
                    </a:lnTo>
                    <a:lnTo>
                      <a:pt x="235" y="1"/>
                    </a:lnTo>
                    <a:lnTo>
                      <a:pt x="235" y="1"/>
                    </a:lnTo>
                    <a:lnTo>
                      <a:pt x="236" y="1"/>
                    </a:lnTo>
                    <a:lnTo>
                      <a:pt x="236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238" y="1"/>
                    </a:lnTo>
                    <a:lnTo>
                      <a:pt x="238" y="1"/>
                    </a:lnTo>
                    <a:lnTo>
                      <a:pt x="239" y="1"/>
                    </a:lnTo>
                    <a:lnTo>
                      <a:pt x="239" y="1"/>
                    </a:lnTo>
                    <a:lnTo>
                      <a:pt x="240" y="1"/>
                    </a:lnTo>
                    <a:lnTo>
                      <a:pt x="241" y="1"/>
                    </a:lnTo>
                    <a:lnTo>
                      <a:pt x="241" y="1"/>
                    </a:lnTo>
                    <a:lnTo>
                      <a:pt x="241" y="1"/>
                    </a:lnTo>
                    <a:lnTo>
                      <a:pt x="242" y="1"/>
                    </a:lnTo>
                    <a:lnTo>
                      <a:pt x="243" y="1"/>
                    </a:lnTo>
                    <a:lnTo>
                      <a:pt x="243" y="1"/>
                    </a:lnTo>
                    <a:lnTo>
                      <a:pt x="244" y="1"/>
                    </a:lnTo>
                    <a:lnTo>
                      <a:pt x="244" y="1"/>
                    </a:lnTo>
                    <a:lnTo>
                      <a:pt x="245" y="1"/>
                    </a:lnTo>
                    <a:lnTo>
                      <a:pt x="245" y="1"/>
                    </a:lnTo>
                    <a:lnTo>
                      <a:pt x="246" y="1"/>
                    </a:lnTo>
                    <a:lnTo>
                      <a:pt x="247" y="1"/>
                    </a:lnTo>
                    <a:lnTo>
                      <a:pt x="247" y="1"/>
                    </a:lnTo>
                    <a:lnTo>
                      <a:pt x="247" y="1"/>
                    </a:lnTo>
                    <a:lnTo>
                      <a:pt x="248" y="1"/>
                    </a:lnTo>
                    <a:lnTo>
                      <a:pt x="249" y="1"/>
                    </a:lnTo>
                    <a:lnTo>
                      <a:pt x="249" y="1"/>
                    </a:lnTo>
                    <a:lnTo>
                      <a:pt x="249" y="1"/>
                    </a:lnTo>
                    <a:lnTo>
                      <a:pt x="250" y="1"/>
                    </a:lnTo>
                    <a:lnTo>
                      <a:pt x="251" y="1"/>
                    </a:lnTo>
                    <a:lnTo>
                      <a:pt x="252" y="1"/>
                    </a:lnTo>
                    <a:lnTo>
                      <a:pt x="252" y="1"/>
                    </a:lnTo>
                    <a:lnTo>
                      <a:pt x="252" y="1"/>
                    </a:lnTo>
                    <a:lnTo>
                      <a:pt x="253" y="1"/>
                    </a:lnTo>
                    <a:lnTo>
                      <a:pt x="254" y="1"/>
                    </a:lnTo>
                    <a:lnTo>
                      <a:pt x="254" y="1"/>
                    </a:lnTo>
                    <a:lnTo>
                      <a:pt x="255" y="1"/>
                    </a:lnTo>
                    <a:lnTo>
                      <a:pt x="255" y="1"/>
                    </a:lnTo>
                    <a:lnTo>
                      <a:pt x="256" y="1"/>
                    </a:lnTo>
                    <a:lnTo>
                      <a:pt x="256" y="1"/>
                    </a:lnTo>
                    <a:lnTo>
                      <a:pt x="257" y="1"/>
                    </a:lnTo>
                    <a:lnTo>
                      <a:pt x="258" y="1"/>
                    </a:lnTo>
                    <a:lnTo>
                      <a:pt x="258" y="1"/>
                    </a:lnTo>
                    <a:lnTo>
                      <a:pt x="258" y="1"/>
                    </a:lnTo>
                    <a:lnTo>
                      <a:pt x="259" y="1"/>
                    </a:lnTo>
                    <a:lnTo>
                      <a:pt x="260" y="1"/>
                    </a:lnTo>
                    <a:lnTo>
                      <a:pt x="260" y="1"/>
                    </a:lnTo>
                    <a:lnTo>
                      <a:pt x="260" y="1"/>
                    </a:lnTo>
                    <a:lnTo>
                      <a:pt x="261" y="1"/>
                    </a:lnTo>
                    <a:lnTo>
                      <a:pt x="262" y="1"/>
                    </a:lnTo>
                    <a:lnTo>
                      <a:pt x="262" y="1"/>
                    </a:lnTo>
                    <a:lnTo>
                      <a:pt x="263" y="1"/>
                    </a:lnTo>
                    <a:lnTo>
                      <a:pt x="263" y="1"/>
                    </a:lnTo>
                    <a:lnTo>
                      <a:pt x="264" y="1"/>
                    </a:lnTo>
                    <a:lnTo>
                      <a:pt x="264" y="1"/>
                    </a:lnTo>
                    <a:lnTo>
                      <a:pt x="265" y="1"/>
                    </a:lnTo>
                    <a:lnTo>
                      <a:pt x="266" y="1"/>
                    </a:lnTo>
                    <a:lnTo>
                      <a:pt x="266" y="1"/>
                    </a:lnTo>
                    <a:lnTo>
                      <a:pt x="266" y="1"/>
                    </a:lnTo>
                    <a:lnTo>
                      <a:pt x="267" y="1"/>
                    </a:lnTo>
                    <a:lnTo>
                      <a:pt x="268" y="1"/>
                    </a:lnTo>
                    <a:lnTo>
                      <a:pt x="269" y="1"/>
                    </a:lnTo>
                    <a:lnTo>
                      <a:pt x="269" y="1"/>
                    </a:lnTo>
                    <a:lnTo>
                      <a:pt x="269" y="1"/>
                    </a:lnTo>
                    <a:lnTo>
                      <a:pt x="270" y="1"/>
                    </a:lnTo>
                    <a:lnTo>
                      <a:pt x="271" y="1"/>
                    </a:lnTo>
                    <a:lnTo>
                      <a:pt x="271" y="1"/>
                    </a:lnTo>
                    <a:lnTo>
                      <a:pt x="271" y="1"/>
                    </a:lnTo>
                    <a:lnTo>
                      <a:pt x="272" y="1"/>
                    </a:lnTo>
                    <a:lnTo>
                      <a:pt x="273" y="1"/>
                    </a:lnTo>
                  </a:path>
                </a:pathLst>
              </a:custGeom>
              <a:noFill/>
              <a:ln w="1270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919" name="Freeform 882"/>
              <p:cNvSpPr>
                <a:spLocks/>
              </p:cNvSpPr>
              <p:nvPr/>
            </p:nvSpPr>
            <p:spPr bwMode="auto">
              <a:xfrm>
                <a:off x="8004175" y="3421063"/>
                <a:ext cx="431800" cy="52388"/>
              </a:xfrm>
              <a:custGeom>
                <a:avLst/>
                <a:gdLst>
                  <a:gd name="T0" fmla="*/ 4 w 272"/>
                  <a:gd name="T1" fmla="*/ 33 h 33"/>
                  <a:gd name="T2" fmla="*/ 8 w 272"/>
                  <a:gd name="T3" fmla="*/ 33 h 33"/>
                  <a:gd name="T4" fmla="*/ 12 w 272"/>
                  <a:gd name="T5" fmla="*/ 33 h 33"/>
                  <a:gd name="T6" fmla="*/ 17 w 272"/>
                  <a:gd name="T7" fmla="*/ 33 h 33"/>
                  <a:gd name="T8" fmla="*/ 21 w 272"/>
                  <a:gd name="T9" fmla="*/ 33 h 33"/>
                  <a:gd name="T10" fmla="*/ 26 w 272"/>
                  <a:gd name="T11" fmla="*/ 33 h 33"/>
                  <a:gd name="T12" fmla="*/ 30 w 272"/>
                  <a:gd name="T13" fmla="*/ 33 h 33"/>
                  <a:gd name="T14" fmla="*/ 34 w 272"/>
                  <a:gd name="T15" fmla="*/ 33 h 33"/>
                  <a:gd name="T16" fmla="*/ 38 w 272"/>
                  <a:gd name="T17" fmla="*/ 33 h 33"/>
                  <a:gd name="T18" fmla="*/ 42 w 272"/>
                  <a:gd name="T19" fmla="*/ 33 h 33"/>
                  <a:gd name="T20" fmla="*/ 47 w 272"/>
                  <a:gd name="T21" fmla="*/ 33 h 33"/>
                  <a:gd name="T22" fmla="*/ 51 w 272"/>
                  <a:gd name="T23" fmla="*/ 33 h 33"/>
                  <a:gd name="T24" fmla="*/ 56 w 272"/>
                  <a:gd name="T25" fmla="*/ 33 h 33"/>
                  <a:gd name="T26" fmla="*/ 60 w 272"/>
                  <a:gd name="T27" fmla="*/ 33 h 33"/>
                  <a:gd name="T28" fmla="*/ 64 w 272"/>
                  <a:gd name="T29" fmla="*/ 33 h 33"/>
                  <a:gd name="T30" fmla="*/ 69 w 272"/>
                  <a:gd name="T31" fmla="*/ 33 h 33"/>
                  <a:gd name="T32" fmla="*/ 73 w 272"/>
                  <a:gd name="T33" fmla="*/ 33 h 33"/>
                  <a:gd name="T34" fmla="*/ 78 w 272"/>
                  <a:gd name="T35" fmla="*/ 33 h 33"/>
                  <a:gd name="T36" fmla="*/ 82 w 272"/>
                  <a:gd name="T37" fmla="*/ 33 h 33"/>
                  <a:gd name="T38" fmla="*/ 86 w 272"/>
                  <a:gd name="T39" fmla="*/ 33 h 33"/>
                  <a:gd name="T40" fmla="*/ 91 w 272"/>
                  <a:gd name="T41" fmla="*/ 33 h 33"/>
                  <a:gd name="T42" fmla="*/ 95 w 272"/>
                  <a:gd name="T43" fmla="*/ 33 h 33"/>
                  <a:gd name="T44" fmla="*/ 100 w 272"/>
                  <a:gd name="T45" fmla="*/ 33 h 33"/>
                  <a:gd name="T46" fmla="*/ 104 w 272"/>
                  <a:gd name="T47" fmla="*/ 33 h 33"/>
                  <a:gd name="T48" fmla="*/ 108 w 272"/>
                  <a:gd name="T49" fmla="*/ 32 h 33"/>
                  <a:gd name="T50" fmla="*/ 113 w 272"/>
                  <a:gd name="T51" fmla="*/ 32 h 33"/>
                  <a:gd name="T52" fmla="*/ 117 w 272"/>
                  <a:gd name="T53" fmla="*/ 31 h 33"/>
                  <a:gd name="T54" fmla="*/ 122 w 272"/>
                  <a:gd name="T55" fmla="*/ 29 h 33"/>
                  <a:gd name="T56" fmla="*/ 126 w 272"/>
                  <a:gd name="T57" fmla="*/ 23 h 33"/>
                  <a:gd name="T58" fmla="*/ 130 w 272"/>
                  <a:gd name="T59" fmla="*/ 17 h 33"/>
                  <a:gd name="T60" fmla="*/ 134 w 272"/>
                  <a:gd name="T61" fmla="*/ 9 h 33"/>
                  <a:gd name="T62" fmla="*/ 139 w 272"/>
                  <a:gd name="T63" fmla="*/ 2 h 33"/>
                  <a:gd name="T64" fmla="*/ 143 w 272"/>
                  <a:gd name="T65" fmla="*/ 0 h 33"/>
                  <a:gd name="T66" fmla="*/ 147 w 272"/>
                  <a:gd name="T67" fmla="*/ 6 h 33"/>
                  <a:gd name="T68" fmla="*/ 152 w 272"/>
                  <a:gd name="T69" fmla="*/ 15 h 33"/>
                  <a:gd name="T70" fmla="*/ 156 w 272"/>
                  <a:gd name="T71" fmla="*/ 22 h 33"/>
                  <a:gd name="T72" fmla="*/ 161 w 272"/>
                  <a:gd name="T73" fmla="*/ 28 h 33"/>
                  <a:gd name="T74" fmla="*/ 165 w 272"/>
                  <a:gd name="T75" fmla="*/ 30 h 33"/>
                  <a:gd name="T76" fmla="*/ 169 w 272"/>
                  <a:gd name="T77" fmla="*/ 32 h 33"/>
                  <a:gd name="T78" fmla="*/ 174 w 272"/>
                  <a:gd name="T79" fmla="*/ 32 h 33"/>
                  <a:gd name="T80" fmla="*/ 178 w 272"/>
                  <a:gd name="T81" fmla="*/ 32 h 33"/>
                  <a:gd name="T82" fmla="*/ 182 w 272"/>
                  <a:gd name="T83" fmla="*/ 33 h 33"/>
                  <a:gd name="T84" fmla="*/ 187 w 272"/>
                  <a:gd name="T85" fmla="*/ 33 h 33"/>
                  <a:gd name="T86" fmla="*/ 191 w 272"/>
                  <a:gd name="T87" fmla="*/ 33 h 33"/>
                  <a:gd name="T88" fmla="*/ 196 w 272"/>
                  <a:gd name="T89" fmla="*/ 33 h 33"/>
                  <a:gd name="T90" fmla="*/ 200 w 272"/>
                  <a:gd name="T91" fmla="*/ 33 h 33"/>
                  <a:gd name="T92" fmla="*/ 204 w 272"/>
                  <a:gd name="T93" fmla="*/ 33 h 33"/>
                  <a:gd name="T94" fmla="*/ 209 w 272"/>
                  <a:gd name="T95" fmla="*/ 33 h 33"/>
                  <a:gd name="T96" fmla="*/ 213 w 272"/>
                  <a:gd name="T97" fmla="*/ 33 h 33"/>
                  <a:gd name="T98" fmla="*/ 218 w 272"/>
                  <a:gd name="T99" fmla="*/ 33 h 33"/>
                  <a:gd name="T100" fmla="*/ 221 w 272"/>
                  <a:gd name="T101" fmla="*/ 33 h 33"/>
                  <a:gd name="T102" fmla="*/ 226 w 272"/>
                  <a:gd name="T103" fmla="*/ 33 h 33"/>
                  <a:gd name="T104" fmla="*/ 230 w 272"/>
                  <a:gd name="T105" fmla="*/ 33 h 33"/>
                  <a:gd name="T106" fmla="*/ 235 w 272"/>
                  <a:gd name="T107" fmla="*/ 33 h 33"/>
                  <a:gd name="T108" fmla="*/ 239 w 272"/>
                  <a:gd name="T109" fmla="*/ 33 h 33"/>
                  <a:gd name="T110" fmla="*/ 243 w 272"/>
                  <a:gd name="T111" fmla="*/ 33 h 33"/>
                  <a:gd name="T112" fmla="*/ 248 w 272"/>
                  <a:gd name="T113" fmla="*/ 32 h 33"/>
                  <a:gd name="T114" fmla="*/ 252 w 272"/>
                  <a:gd name="T115" fmla="*/ 33 h 33"/>
                  <a:gd name="T116" fmla="*/ 257 w 272"/>
                  <a:gd name="T117" fmla="*/ 33 h 33"/>
                  <a:gd name="T118" fmla="*/ 261 w 272"/>
                  <a:gd name="T119" fmla="*/ 33 h 33"/>
                  <a:gd name="T120" fmla="*/ 265 w 272"/>
                  <a:gd name="T121" fmla="*/ 33 h 33"/>
                  <a:gd name="T122" fmla="*/ 270 w 272"/>
                  <a:gd name="T12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2" h="33">
                    <a:moveTo>
                      <a:pt x="0" y="33"/>
                    </a:moveTo>
                    <a:lnTo>
                      <a:pt x="0" y="33"/>
                    </a:lnTo>
                    <a:lnTo>
                      <a:pt x="1" y="33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3" y="33"/>
                    </a:lnTo>
                    <a:lnTo>
                      <a:pt x="4" y="33"/>
                    </a:lnTo>
                    <a:lnTo>
                      <a:pt x="4" y="33"/>
                    </a:lnTo>
                    <a:lnTo>
                      <a:pt x="4" y="33"/>
                    </a:lnTo>
                    <a:lnTo>
                      <a:pt x="5" y="33"/>
                    </a:lnTo>
                    <a:lnTo>
                      <a:pt x="6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8" y="33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10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3" y="33"/>
                    </a:lnTo>
                    <a:lnTo>
                      <a:pt x="14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6" y="33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8" y="33"/>
                    </a:lnTo>
                    <a:lnTo>
                      <a:pt x="18" y="33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20" y="33"/>
                    </a:lnTo>
                    <a:lnTo>
                      <a:pt x="20" y="33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22" y="33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4" y="33"/>
                    </a:lnTo>
                    <a:lnTo>
                      <a:pt x="25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7" y="33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29" y="33"/>
                    </a:lnTo>
                    <a:lnTo>
                      <a:pt x="29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33" y="33"/>
                    </a:lnTo>
                    <a:lnTo>
                      <a:pt x="34" y="33"/>
                    </a:lnTo>
                    <a:lnTo>
                      <a:pt x="34" y="33"/>
                    </a:lnTo>
                    <a:lnTo>
                      <a:pt x="34" y="33"/>
                    </a:lnTo>
                    <a:lnTo>
                      <a:pt x="35" y="33"/>
                    </a:lnTo>
                    <a:lnTo>
                      <a:pt x="36" y="33"/>
                    </a:lnTo>
                    <a:lnTo>
                      <a:pt x="36" y="33"/>
                    </a:lnTo>
                    <a:lnTo>
                      <a:pt x="37" y="33"/>
                    </a:lnTo>
                    <a:lnTo>
                      <a:pt x="37" y="33"/>
                    </a:lnTo>
                    <a:lnTo>
                      <a:pt x="38" y="33"/>
                    </a:lnTo>
                    <a:lnTo>
                      <a:pt x="38" y="33"/>
                    </a:lnTo>
                    <a:lnTo>
                      <a:pt x="39" y="33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41" y="33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43" y="33"/>
                    </a:lnTo>
                    <a:lnTo>
                      <a:pt x="44" y="33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46" y="33"/>
                    </a:lnTo>
                    <a:lnTo>
                      <a:pt x="47" y="33"/>
                    </a:lnTo>
                    <a:lnTo>
                      <a:pt x="47" y="33"/>
                    </a:lnTo>
                    <a:lnTo>
                      <a:pt x="48" y="33"/>
                    </a:lnTo>
                    <a:lnTo>
                      <a:pt x="48" y="33"/>
                    </a:lnTo>
                    <a:lnTo>
                      <a:pt x="49" y="33"/>
                    </a:lnTo>
                    <a:lnTo>
                      <a:pt x="49" y="33"/>
                    </a:lnTo>
                    <a:lnTo>
                      <a:pt x="50" y="33"/>
                    </a:lnTo>
                    <a:lnTo>
                      <a:pt x="51" y="33"/>
                    </a:lnTo>
                    <a:lnTo>
                      <a:pt x="51" y="33"/>
                    </a:lnTo>
                    <a:lnTo>
                      <a:pt x="51" y="33"/>
                    </a:lnTo>
                    <a:lnTo>
                      <a:pt x="52" y="33"/>
                    </a:lnTo>
                    <a:lnTo>
                      <a:pt x="53" y="33"/>
                    </a:lnTo>
                    <a:lnTo>
                      <a:pt x="53" y="33"/>
                    </a:lnTo>
                    <a:lnTo>
                      <a:pt x="53" y="33"/>
                    </a:lnTo>
                    <a:lnTo>
                      <a:pt x="54" y="33"/>
                    </a:lnTo>
                    <a:lnTo>
                      <a:pt x="55" y="33"/>
                    </a:lnTo>
                    <a:lnTo>
                      <a:pt x="56" y="33"/>
                    </a:lnTo>
                    <a:lnTo>
                      <a:pt x="56" y="33"/>
                    </a:lnTo>
                    <a:lnTo>
                      <a:pt x="56" y="33"/>
                    </a:lnTo>
                    <a:lnTo>
                      <a:pt x="57" y="33"/>
                    </a:lnTo>
                    <a:lnTo>
                      <a:pt x="58" y="33"/>
                    </a:lnTo>
                    <a:lnTo>
                      <a:pt x="58" y="33"/>
                    </a:lnTo>
                    <a:lnTo>
                      <a:pt x="59" y="33"/>
                    </a:lnTo>
                    <a:lnTo>
                      <a:pt x="59" y="33"/>
                    </a:lnTo>
                    <a:lnTo>
                      <a:pt x="59" y="33"/>
                    </a:lnTo>
                    <a:lnTo>
                      <a:pt x="60" y="33"/>
                    </a:lnTo>
                    <a:lnTo>
                      <a:pt x="61" y="33"/>
                    </a:lnTo>
                    <a:lnTo>
                      <a:pt x="62" y="33"/>
                    </a:lnTo>
                    <a:lnTo>
                      <a:pt x="62" y="33"/>
                    </a:lnTo>
                    <a:lnTo>
                      <a:pt x="62" y="33"/>
                    </a:lnTo>
                    <a:lnTo>
                      <a:pt x="63" y="33"/>
                    </a:lnTo>
                    <a:lnTo>
                      <a:pt x="64" y="33"/>
                    </a:lnTo>
                    <a:lnTo>
                      <a:pt x="64" y="33"/>
                    </a:lnTo>
                    <a:lnTo>
                      <a:pt x="64" y="33"/>
                    </a:lnTo>
                    <a:lnTo>
                      <a:pt x="65" y="33"/>
                    </a:lnTo>
                    <a:lnTo>
                      <a:pt x="66" y="33"/>
                    </a:lnTo>
                    <a:lnTo>
                      <a:pt x="66" y="33"/>
                    </a:lnTo>
                    <a:lnTo>
                      <a:pt x="67" y="33"/>
                    </a:lnTo>
                    <a:lnTo>
                      <a:pt x="67" y="33"/>
                    </a:lnTo>
                    <a:lnTo>
                      <a:pt x="68" y="33"/>
                    </a:lnTo>
                    <a:lnTo>
                      <a:pt x="68" y="33"/>
                    </a:lnTo>
                    <a:lnTo>
                      <a:pt x="69" y="33"/>
                    </a:lnTo>
                    <a:lnTo>
                      <a:pt x="70" y="33"/>
                    </a:lnTo>
                    <a:lnTo>
                      <a:pt x="70" y="33"/>
                    </a:lnTo>
                    <a:lnTo>
                      <a:pt x="70" y="33"/>
                    </a:lnTo>
                    <a:lnTo>
                      <a:pt x="71" y="33"/>
                    </a:lnTo>
                    <a:lnTo>
                      <a:pt x="72" y="33"/>
                    </a:lnTo>
                    <a:lnTo>
                      <a:pt x="73" y="33"/>
                    </a:lnTo>
                    <a:lnTo>
                      <a:pt x="73" y="33"/>
                    </a:lnTo>
                    <a:lnTo>
                      <a:pt x="73" y="33"/>
                    </a:lnTo>
                    <a:lnTo>
                      <a:pt x="74" y="33"/>
                    </a:lnTo>
                    <a:lnTo>
                      <a:pt x="75" y="33"/>
                    </a:lnTo>
                    <a:lnTo>
                      <a:pt x="75" y="33"/>
                    </a:lnTo>
                    <a:lnTo>
                      <a:pt x="75" y="33"/>
                    </a:lnTo>
                    <a:lnTo>
                      <a:pt x="76" y="33"/>
                    </a:lnTo>
                    <a:lnTo>
                      <a:pt x="77" y="33"/>
                    </a:lnTo>
                    <a:lnTo>
                      <a:pt x="77" y="33"/>
                    </a:lnTo>
                    <a:lnTo>
                      <a:pt x="78" y="33"/>
                    </a:lnTo>
                    <a:lnTo>
                      <a:pt x="78" y="33"/>
                    </a:lnTo>
                    <a:lnTo>
                      <a:pt x="79" y="33"/>
                    </a:lnTo>
                    <a:lnTo>
                      <a:pt x="79" y="33"/>
                    </a:lnTo>
                    <a:lnTo>
                      <a:pt x="80" y="33"/>
                    </a:lnTo>
                    <a:lnTo>
                      <a:pt x="81" y="33"/>
                    </a:lnTo>
                    <a:lnTo>
                      <a:pt x="81" y="33"/>
                    </a:lnTo>
                    <a:lnTo>
                      <a:pt x="81" y="33"/>
                    </a:lnTo>
                    <a:lnTo>
                      <a:pt x="82" y="33"/>
                    </a:lnTo>
                    <a:lnTo>
                      <a:pt x="83" y="33"/>
                    </a:lnTo>
                    <a:lnTo>
                      <a:pt x="83" y="33"/>
                    </a:lnTo>
                    <a:lnTo>
                      <a:pt x="84" y="33"/>
                    </a:lnTo>
                    <a:lnTo>
                      <a:pt x="84" y="33"/>
                    </a:lnTo>
                    <a:lnTo>
                      <a:pt x="85" y="33"/>
                    </a:lnTo>
                    <a:lnTo>
                      <a:pt x="85" y="33"/>
                    </a:lnTo>
                    <a:lnTo>
                      <a:pt x="86" y="33"/>
                    </a:lnTo>
                    <a:lnTo>
                      <a:pt x="86" y="33"/>
                    </a:lnTo>
                    <a:lnTo>
                      <a:pt x="87" y="33"/>
                    </a:lnTo>
                    <a:lnTo>
                      <a:pt x="87" y="33"/>
                    </a:lnTo>
                    <a:lnTo>
                      <a:pt x="88" y="33"/>
                    </a:lnTo>
                    <a:lnTo>
                      <a:pt x="89" y="33"/>
                    </a:lnTo>
                    <a:lnTo>
                      <a:pt x="89" y="33"/>
                    </a:lnTo>
                    <a:lnTo>
                      <a:pt x="89" y="33"/>
                    </a:lnTo>
                    <a:lnTo>
                      <a:pt x="90" y="33"/>
                    </a:lnTo>
                    <a:lnTo>
                      <a:pt x="91" y="33"/>
                    </a:lnTo>
                    <a:lnTo>
                      <a:pt x="92" y="33"/>
                    </a:lnTo>
                    <a:lnTo>
                      <a:pt x="92" y="33"/>
                    </a:lnTo>
                    <a:lnTo>
                      <a:pt x="92" y="33"/>
                    </a:lnTo>
                    <a:lnTo>
                      <a:pt x="93" y="33"/>
                    </a:lnTo>
                    <a:lnTo>
                      <a:pt x="94" y="33"/>
                    </a:lnTo>
                    <a:lnTo>
                      <a:pt x="94" y="33"/>
                    </a:lnTo>
                    <a:lnTo>
                      <a:pt x="95" y="33"/>
                    </a:lnTo>
                    <a:lnTo>
                      <a:pt x="95" y="33"/>
                    </a:lnTo>
                    <a:lnTo>
                      <a:pt x="96" y="33"/>
                    </a:lnTo>
                    <a:lnTo>
                      <a:pt x="96" y="33"/>
                    </a:lnTo>
                    <a:lnTo>
                      <a:pt x="97" y="33"/>
                    </a:lnTo>
                    <a:lnTo>
                      <a:pt x="97" y="33"/>
                    </a:lnTo>
                    <a:lnTo>
                      <a:pt x="98" y="33"/>
                    </a:lnTo>
                    <a:lnTo>
                      <a:pt x="98" y="33"/>
                    </a:lnTo>
                    <a:lnTo>
                      <a:pt x="99" y="33"/>
                    </a:lnTo>
                    <a:lnTo>
                      <a:pt x="100" y="33"/>
                    </a:lnTo>
                    <a:lnTo>
                      <a:pt x="100" y="33"/>
                    </a:lnTo>
                    <a:lnTo>
                      <a:pt x="100" y="33"/>
                    </a:lnTo>
                    <a:lnTo>
                      <a:pt x="101" y="33"/>
                    </a:lnTo>
                    <a:lnTo>
                      <a:pt x="102" y="33"/>
                    </a:lnTo>
                    <a:lnTo>
                      <a:pt x="103" y="33"/>
                    </a:lnTo>
                    <a:lnTo>
                      <a:pt x="103" y="32"/>
                    </a:lnTo>
                    <a:lnTo>
                      <a:pt x="103" y="32"/>
                    </a:lnTo>
                    <a:lnTo>
                      <a:pt x="104" y="33"/>
                    </a:lnTo>
                    <a:lnTo>
                      <a:pt x="104" y="33"/>
                    </a:lnTo>
                    <a:lnTo>
                      <a:pt x="105" y="33"/>
                    </a:lnTo>
                    <a:lnTo>
                      <a:pt x="106" y="33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7" y="32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9" y="32"/>
                    </a:lnTo>
                    <a:lnTo>
                      <a:pt x="110" y="32"/>
                    </a:lnTo>
                    <a:lnTo>
                      <a:pt x="111" y="32"/>
                    </a:lnTo>
                    <a:lnTo>
                      <a:pt x="111" y="32"/>
                    </a:lnTo>
                    <a:lnTo>
                      <a:pt x="111" y="32"/>
                    </a:lnTo>
                    <a:lnTo>
                      <a:pt x="112" y="32"/>
                    </a:lnTo>
                    <a:lnTo>
                      <a:pt x="113" y="32"/>
                    </a:lnTo>
                    <a:lnTo>
                      <a:pt x="113" y="32"/>
                    </a:lnTo>
                    <a:lnTo>
                      <a:pt x="114" y="32"/>
                    </a:lnTo>
                    <a:lnTo>
                      <a:pt x="114" y="32"/>
                    </a:lnTo>
                    <a:lnTo>
                      <a:pt x="115" y="32"/>
                    </a:lnTo>
                    <a:lnTo>
                      <a:pt x="115" y="32"/>
                    </a:lnTo>
                    <a:lnTo>
                      <a:pt x="116" y="31"/>
                    </a:lnTo>
                    <a:lnTo>
                      <a:pt x="117" y="31"/>
                    </a:lnTo>
                    <a:lnTo>
                      <a:pt x="117" y="31"/>
                    </a:lnTo>
                    <a:lnTo>
                      <a:pt x="117" y="31"/>
                    </a:lnTo>
                    <a:lnTo>
                      <a:pt x="118" y="30"/>
                    </a:lnTo>
                    <a:lnTo>
                      <a:pt x="119" y="30"/>
                    </a:lnTo>
                    <a:lnTo>
                      <a:pt x="119" y="30"/>
                    </a:lnTo>
                    <a:lnTo>
                      <a:pt x="119" y="30"/>
                    </a:lnTo>
                    <a:lnTo>
                      <a:pt x="120" y="30"/>
                    </a:lnTo>
                    <a:lnTo>
                      <a:pt x="121" y="30"/>
                    </a:lnTo>
                    <a:lnTo>
                      <a:pt x="122" y="29"/>
                    </a:lnTo>
                    <a:lnTo>
                      <a:pt x="122" y="29"/>
                    </a:lnTo>
                    <a:lnTo>
                      <a:pt x="122" y="28"/>
                    </a:lnTo>
                    <a:lnTo>
                      <a:pt x="123" y="27"/>
                    </a:lnTo>
                    <a:lnTo>
                      <a:pt x="124" y="26"/>
                    </a:lnTo>
                    <a:lnTo>
                      <a:pt x="124" y="26"/>
                    </a:lnTo>
                    <a:lnTo>
                      <a:pt x="125" y="25"/>
                    </a:lnTo>
                    <a:lnTo>
                      <a:pt x="125" y="24"/>
                    </a:lnTo>
                    <a:lnTo>
                      <a:pt x="126" y="23"/>
                    </a:lnTo>
                    <a:lnTo>
                      <a:pt x="126" y="23"/>
                    </a:lnTo>
                    <a:lnTo>
                      <a:pt x="127" y="22"/>
                    </a:lnTo>
                    <a:lnTo>
                      <a:pt x="128" y="22"/>
                    </a:lnTo>
                    <a:lnTo>
                      <a:pt x="128" y="21"/>
                    </a:lnTo>
                    <a:lnTo>
                      <a:pt x="128" y="20"/>
                    </a:lnTo>
                    <a:lnTo>
                      <a:pt x="129" y="19"/>
                    </a:lnTo>
                    <a:lnTo>
                      <a:pt x="130" y="18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1" y="16"/>
                    </a:lnTo>
                    <a:lnTo>
                      <a:pt x="132" y="14"/>
                    </a:lnTo>
                    <a:lnTo>
                      <a:pt x="132" y="13"/>
                    </a:lnTo>
                    <a:lnTo>
                      <a:pt x="133" y="12"/>
                    </a:lnTo>
                    <a:lnTo>
                      <a:pt x="133" y="10"/>
                    </a:lnTo>
                    <a:lnTo>
                      <a:pt x="134" y="10"/>
                    </a:lnTo>
                    <a:lnTo>
                      <a:pt x="134" y="9"/>
                    </a:lnTo>
                    <a:lnTo>
                      <a:pt x="135" y="8"/>
                    </a:lnTo>
                    <a:lnTo>
                      <a:pt x="136" y="6"/>
                    </a:lnTo>
                    <a:lnTo>
                      <a:pt x="136" y="5"/>
                    </a:lnTo>
                    <a:lnTo>
                      <a:pt x="136" y="4"/>
                    </a:lnTo>
                    <a:lnTo>
                      <a:pt x="137" y="3"/>
                    </a:lnTo>
                    <a:lnTo>
                      <a:pt x="138" y="3"/>
                    </a:lnTo>
                    <a:lnTo>
                      <a:pt x="139" y="3"/>
                    </a:lnTo>
                    <a:lnTo>
                      <a:pt x="139" y="2"/>
                    </a:lnTo>
                    <a:lnTo>
                      <a:pt x="139" y="2"/>
                    </a:lnTo>
                    <a:lnTo>
                      <a:pt x="140" y="2"/>
                    </a:lnTo>
                    <a:lnTo>
                      <a:pt x="141" y="2"/>
                    </a:lnTo>
                    <a:lnTo>
                      <a:pt x="141" y="1"/>
                    </a:lnTo>
                    <a:lnTo>
                      <a:pt x="141" y="1"/>
                    </a:lnTo>
                    <a:lnTo>
                      <a:pt x="142" y="1"/>
                    </a:lnTo>
                    <a:lnTo>
                      <a:pt x="143" y="1"/>
                    </a:lnTo>
                    <a:lnTo>
                      <a:pt x="143" y="0"/>
                    </a:lnTo>
                    <a:lnTo>
                      <a:pt x="144" y="1"/>
                    </a:lnTo>
                    <a:lnTo>
                      <a:pt x="144" y="1"/>
                    </a:lnTo>
                    <a:lnTo>
                      <a:pt x="145" y="2"/>
                    </a:lnTo>
                    <a:lnTo>
                      <a:pt x="145" y="3"/>
                    </a:lnTo>
                    <a:lnTo>
                      <a:pt x="146" y="3"/>
                    </a:lnTo>
                    <a:lnTo>
                      <a:pt x="147" y="3"/>
                    </a:lnTo>
                    <a:lnTo>
                      <a:pt x="147" y="5"/>
                    </a:lnTo>
                    <a:lnTo>
                      <a:pt x="147" y="6"/>
                    </a:lnTo>
                    <a:lnTo>
                      <a:pt x="148" y="7"/>
                    </a:lnTo>
                    <a:lnTo>
                      <a:pt x="149" y="8"/>
                    </a:lnTo>
                    <a:lnTo>
                      <a:pt x="150" y="9"/>
                    </a:lnTo>
                    <a:lnTo>
                      <a:pt x="150" y="10"/>
                    </a:lnTo>
                    <a:lnTo>
                      <a:pt x="150" y="11"/>
                    </a:lnTo>
                    <a:lnTo>
                      <a:pt x="151" y="12"/>
                    </a:lnTo>
                    <a:lnTo>
                      <a:pt x="151" y="14"/>
                    </a:lnTo>
                    <a:lnTo>
                      <a:pt x="152" y="15"/>
                    </a:lnTo>
                    <a:lnTo>
                      <a:pt x="152" y="16"/>
                    </a:lnTo>
                    <a:lnTo>
                      <a:pt x="153" y="17"/>
                    </a:lnTo>
                    <a:lnTo>
                      <a:pt x="153" y="17"/>
                    </a:lnTo>
                    <a:lnTo>
                      <a:pt x="154" y="18"/>
                    </a:lnTo>
                    <a:lnTo>
                      <a:pt x="155" y="19"/>
                    </a:lnTo>
                    <a:lnTo>
                      <a:pt x="155" y="20"/>
                    </a:lnTo>
                    <a:lnTo>
                      <a:pt x="155" y="21"/>
                    </a:lnTo>
                    <a:lnTo>
                      <a:pt x="156" y="22"/>
                    </a:lnTo>
                    <a:lnTo>
                      <a:pt x="157" y="23"/>
                    </a:lnTo>
                    <a:lnTo>
                      <a:pt x="158" y="23"/>
                    </a:lnTo>
                    <a:lnTo>
                      <a:pt x="158" y="24"/>
                    </a:lnTo>
                    <a:lnTo>
                      <a:pt x="158" y="25"/>
                    </a:lnTo>
                    <a:lnTo>
                      <a:pt x="159" y="25"/>
                    </a:lnTo>
                    <a:lnTo>
                      <a:pt x="160" y="26"/>
                    </a:lnTo>
                    <a:lnTo>
                      <a:pt x="160" y="27"/>
                    </a:lnTo>
                    <a:lnTo>
                      <a:pt x="161" y="28"/>
                    </a:lnTo>
                    <a:lnTo>
                      <a:pt x="161" y="28"/>
                    </a:lnTo>
                    <a:lnTo>
                      <a:pt x="162" y="29"/>
                    </a:lnTo>
                    <a:lnTo>
                      <a:pt x="162" y="29"/>
                    </a:lnTo>
                    <a:lnTo>
                      <a:pt x="163" y="30"/>
                    </a:lnTo>
                    <a:lnTo>
                      <a:pt x="163" y="30"/>
                    </a:lnTo>
                    <a:lnTo>
                      <a:pt x="164" y="30"/>
                    </a:lnTo>
                    <a:lnTo>
                      <a:pt x="164" y="30"/>
                    </a:lnTo>
                    <a:lnTo>
                      <a:pt x="165" y="30"/>
                    </a:lnTo>
                    <a:lnTo>
                      <a:pt x="166" y="30"/>
                    </a:lnTo>
                    <a:lnTo>
                      <a:pt x="166" y="31"/>
                    </a:lnTo>
                    <a:lnTo>
                      <a:pt x="166" y="31"/>
                    </a:lnTo>
                    <a:lnTo>
                      <a:pt x="167" y="31"/>
                    </a:lnTo>
                    <a:lnTo>
                      <a:pt x="168" y="31"/>
                    </a:lnTo>
                    <a:lnTo>
                      <a:pt x="169" y="32"/>
                    </a:lnTo>
                    <a:lnTo>
                      <a:pt x="169" y="32"/>
                    </a:lnTo>
                    <a:lnTo>
                      <a:pt x="169" y="32"/>
                    </a:lnTo>
                    <a:lnTo>
                      <a:pt x="170" y="32"/>
                    </a:lnTo>
                    <a:lnTo>
                      <a:pt x="171" y="32"/>
                    </a:lnTo>
                    <a:lnTo>
                      <a:pt x="171" y="32"/>
                    </a:lnTo>
                    <a:lnTo>
                      <a:pt x="172" y="32"/>
                    </a:lnTo>
                    <a:lnTo>
                      <a:pt x="172" y="32"/>
                    </a:lnTo>
                    <a:lnTo>
                      <a:pt x="173" y="32"/>
                    </a:lnTo>
                    <a:lnTo>
                      <a:pt x="173" y="32"/>
                    </a:lnTo>
                    <a:lnTo>
                      <a:pt x="174" y="32"/>
                    </a:lnTo>
                    <a:lnTo>
                      <a:pt x="174" y="32"/>
                    </a:lnTo>
                    <a:lnTo>
                      <a:pt x="174" y="32"/>
                    </a:lnTo>
                    <a:lnTo>
                      <a:pt x="175" y="32"/>
                    </a:lnTo>
                    <a:lnTo>
                      <a:pt x="176" y="32"/>
                    </a:lnTo>
                    <a:lnTo>
                      <a:pt x="177" y="32"/>
                    </a:lnTo>
                    <a:lnTo>
                      <a:pt x="177" y="32"/>
                    </a:lnTo>
                    <a:lnTo>
                      <a:pt x="177" y="32"/>
                    </a:lnTo>
                    <a:lnTo>
                      <a:pt x="178" y="32"/>
                    </a:lnTo>
                    <a:lnTo>
                      <a:pt x="179" y="32"/>
                    </a:lnTo>
                    <a:lnTo>
                      <a:pt x="179" y="32"/>
                    </a:lnTo>
                    <a:lnTo>
                      <a:pt x="180" y="33"/>
                    </a:lnTo>
                    <a:lnTo>
                      <a:pt x="180" y="33"/>
                    </a:lnTo>
                    <a:lnTo>
                      <a:pt x="181" y="33"/>
                    </a:lnTo>
                    <a:lnTo>
                      <a:pt x="181" y="32"/>
                    </a:lnTo>
                    <a:lnTo>
                      <a:pt x="182" y="33"/>
                    </a:lnTo>
                    <a:lnTo>
                      <a:pt x="182" y="33"/>
                    </a:lnTo>
                    <a:lnTo>
                      <a:pt x="183" y="33"/>
                    </a:lnTo>
                    <a:lnTo>
                      <a:pt x="183" y="33"/>
                    </a:lnTo>
                    <a:lnTo>
                      <a:pt x="184" y="33"/>
                    </a:lnTo>
                    <a:lnTo>
                      <a:pt x="185" y="33"/>
                    </a:lnTo>
                    <a:lnTo>
                      <a:pt x="185" y="33"/>
                    </a:lnTo>
                    <a:lnTo>
                      <a:pt x="185" y="33"/>
                    </a:lnTo>
                    <a:lnTo>
                      <a:pt x="186" y="33"/>
                    </a:lnTo>
                    <a:lnTo>
                      <a:pt x="187" y="33"/>
                    </a:lnTo>
                    <a:lnTo>
                      <a:pt x="188" y="33"/>
                    </a:lnTo>
                    <a:lnTo>
                      <a:pt x="188" y="33"/>
                    </a:lnTo>
                    <a:lnTo>
                      <a:pt x="188" y="33"/>
                    </a:lnTo>
                    <a:lnTo>
                      <a:pt x="189" y="33"/>
                    </a:lnTo>
                    <a:lnTo>
                      <a:pt x="190" y="33"/>
                    </a:lnTo>
                    <a:lnTo>
                      <a:pt x="190" y="33"/>
                    </a:lnTo>
                    <a:lnTo>
                      <a:pt x="191" y="33"/>
                    </a:lnTo>
                    <a:lnTo>
                      <a:pt x="191" y="33"/>
                    </a:lnTo>
                    <a:lnTo>
                      <a:pt x="192" y="33"/>
                    </a:lnTo>
                    <a:lnTo>
                      <a:pt x="192" y="33"/>
                    </a:lnTo>
                    <a:lnTo>
                      <a:pt x="193" y="33"/>
                    </a:lnTo>
                    <a:lnTo>
                      <a:pt x="193" y="33"/>
                    </a:lnTo>
                    <a:lnTo>
                      <a:pt x="194" y="33"/>
                    </a:lnTo>
                    <a:lnTo>
                      <a:pt x="194" y="33"/>
                    </a:lnTo>
                    <a:lnTo>
                      <a:pt x="195" y="33"/>
                    </a:lnTo>
                    <a:lnTo>
                      <a:pt x="196" y="33"/>
                    </a:lnTo>
                    <a:lnTo>
                      <a:pt x="196" y="33"/>
                    </a:lnTo>
                    <a:lnTo>
                      <a:pt x="196" y="33"/>
                    </a:lnTo>
                    <a:lnTo>
                      <a:pt x="197" y="33"/>
                    </a:lnTo>
                    <a:lnTo>
                      <a:pt x="198" y="33"/>
                    </a:lnTo>
                    <a:lnTo>
                      <a:pt x="198" y="33"/>
                    </a:lnTo>
                    <a:lnTo>
                      <a:pt x="199" y="33"/>
                    </a:lnTo>
                    <a:lnTo>
                      <a:pt x="199" y="33"/>
                    </a:lnTo>
                    <a:lnTo>
                      <a:pt x="200" y="33"/>
                    </a:lnTo>
                    <a:lnTo>
                      <a:pt x="200" y="33"/>
                    </a:lnTo>
                    <a:lnTo>
                      <a:pt x="201" y="33"/>
                    </a:lnTo>
                    <a:lnTo>
                      <a:pt x="202" y="33"/>
                    </a:lnTo>
                    <a:lnTo>
                      <a:pt x="202" y="33"/>
                    </a:lnTo>
                    <a:lnTo>
                      <a:pt x="202" y="33"/>
                    </a:lnTo>
                    <a:lnTo>
                      <a:pt x="203" y="33"/>
                    </a:lnTo>
                    <a:lnTo>
                      <a:pt x="204" y="33"/>
                    </a:lnTo>
                    <a:lnTo>
                      <a:pt x="204" y="33"/>
                    </a:lnTo>
                    <a:lnTo>
                      <a:pt x="204" y="33"/>
                    </a:lnTo>
                    <a:lnTo>
                      <a:pt x="205" y="33"/>
                    </a:lnTo>
                    <a:lnTo>
                      <a:pt x="206" y="33"/>
                    </a:lnTo>
                    <a:lnTo>
                      <a:pt x="207" y="33"/>
                    </a:lnTo>
                    <a:lnTo>
                      <a:pt x="207" y="33"/>
                    </a:lnTo>
                    <a:lnTo>
                      <a:pt x="207" y="32"/>
                    </a:lnTo>
                    <a:lnTo>
                      <a:pt x="208" y="32"/>
                    </a:lnTo>
                    <a:lnTo>
                      <a:pt x="209" y="33"/>
                    </a:lnTo>
                    <a:lnTo>
                      <a:pt x="209" y="33"/>
                    </a:lnTo>
                    <a:lnTo>
                      <a:pt x="210" y="33"/>
                    </a:lnTo>
                    <a:lnTo>
                      <a:pt x="210" y="33"/>
                    </a:lnTo>
                    <a:lnTo>
                      <a:pt x="211" y="33"/>
                    </a:lnTo>
                    <a:lnTo>
                      <a:pt x="211" y="33"/>
                    </a:lnTo>
                    <a:lnTo>
                      <a:pt x="212" y="33"/>
                    </a:lnTo>
                    <a:lnTo>
                      <a:pt x="213" y="33"/>
                    </a:lnTo>
                    <a:lnTo>
                      <a:pt x="213" y="33"/>
                    </a:lnTo>
                    <a:lnTo>
                      <a:pt x="213" y="33"/>
                    </a:lnTo>
                    <a:lnTo>
                      <a:pt x="214" y="33"/>
                    </a:lnTo>
                    <a:lnTo>
                      <a:pt x="215" y="33"/>
                    </a:lnTo>
                    <a:lnTo>
                      <a:pt x="215" y="33"/>
                    </a:lnTo>
                    <a:lnTo>
                      <a:pt x="215" y="33"/>
                    </a:lnTo>
                    <a:lnTo>
                      <a:pt x="216" y="33"/>
                    </a:lnTo>
                    <a:lnTo>
                      <a:pt x="217" y="33"/>
                    </a:lnTo>
                    <a:lnTo>
                      <a:pt x="218" y="33"/>
                    </a:lnTo>
                    <a:lnTo>
                      <a:pt x="218" y="33"/>
                    </a:lnTo>
                    <a:lnTo>
                      <a:pt x="218" y="33"/>
                    </a:lnTo>
                    <a:lnTo>
                      <a:pt x="219" y="33"/>
                    </a:lnTo>
                    <a:lnTo>
                      <a:pt x="219" y="33"/>
                    </a:lnTo>
                    <a:lnTo>
                      <a:pt x="220" y="33"/>
                    </a:lnTo>
                    <a:lnTo>
                      <a:pt x="221" y="33"/>
                    </a:lnTo>
                    <a:lnTo>
                      <a:pt x="221" y="33"/>
                    </a:lnTo>
                    <a:lnTo>
                      <a:pt x="221" y="33"/>
                    </a:lnTo>
                    <a:lnTo>
                      <a:pt x="222" y="33"/>
                    </a:lnTo>
                    <a:lnTo>
                      <a:pt x="223" y="33"/>
                    </a:lnTo>
                    <a:lnTo>
                      <a:pt x="224" y="33"/>
                    </a:lnTo>
                    <a:lnTo>
                      <a:pt x="224" y="33"/>
                    </a:lnTo>
                    <a:lnTo>
                      <a:pt x="224" y="33"/>
                    </a:lnTo>
                    <a:lnTo>
                      <a:pt x="225" y="33"/>
                    </a:lnTo>
                    <a:lnTo>
                      <a:pt x="226" y="33"/>
                    </a:lnTo>
                    <a:lnTo>
                      <a:pt x="226" y="33"/>
                    </a:lnTo>
                    <a:lnTo>
                      <a:pt x="226" y="33"/>
                    </a:lnTo>
                    <a:lnTo>
                      <a:pt x="227" y="33"/>
                    </a:lnTo>
                    <a:lnTo>
                      <a:pt x="228" y="33"/>
                    </a:lnTo>
                    <a:lnTo>
                      <a:pt x="228" y="33"/>
                    </a:lnTo>
                    <a:lnTo>
                      <a:pt x="229" y="33"/>
                    </a:lnTo>
                    <a:lnTo>
                      <a:pt x="229" y="33"/>
                    </a:lnTo>
                    <a:lnTo>
                      <a:pt x="230" y="33"/>
                    </a:lnTo>
                    <a:lnTo>
                      <a:pt x="230" y="33"/>
                    </a:lnTo>
                    <a:lnTo>
                      <a:pt x="231" y="33"/>
                    </a:lnTo>
                    <a:lnTo>
                      <a:pt x="232" y="33"/>
                    </a:lnTo>
                    <a:lnTo>
                      <a:pt x="232" y="33"/>
                    </a:lnTo>
                    <a:lnTo>
                      <a:pt x="232" y="33"/>
                    </a:lnTo>
                    <a:lnTo>
                      <a:pt x="233" y="33"/>
                    </a:lnTo>
                    <a:lnTo>
                      <a:pt x="234" y="33"/>
                    </a:lnTo>
                    <a:lnTo>
                      <a:pt x="235" y="33"/>
                    </a:lnTo>
                    <a:lnTo>
                      <a:pt x="235" y="33"/>
                    </a:lnTo>
                    <a:lnTo>
                      <a:pt x="235" y="33"/>
                    </a:lnTo>
                    <a:lnTo>
                      <a:pt x="236" y="33"/>
                    </a:lnTo>
                    <a:lnTo>
                      <a:pt x="237" y="33"/>
                    </a:lnTo>
                    <a:lnTo>
                      <a:pt x="237" y="33"/>
                    </a:lnTo>
                    <a:lnTo>
                      <a:pt x="237" y="33"/>
                    </a:lnTo>
                    <a:lnTo>
                      <a:pt x="238" y="33"/>
                    </a:lnTo>
                    <a:lnTo>
                      <a:pt x="239" y="33"/>
                    </a:lnTo>
                    <a:lnTo>
                      <a:pt x="239" y="33"/>
                    </a:lnTo>
                    <a:lnTo>
                      <a:pt x="240" y="33"/>
                    </a:lnTo>
                    <a:lnTo>
                      <a:pt x="240" y="33"/>
                    </a:lnTo>
                    <a:lnTo>
                      <a:pt x="241" y="33"/>
                    </a:lnTo>
                    <a:lnTo>
                      <a:pt x="241" y="33"/>
                    </a:lnTo>
                    <a:lnTo>
                      <a:pt x="242" y="33"/>
                    </a:lnTo>
                    <a:lnTo>
                      <a:pt x="243" y="33"/>
                    </a:lnTo>
                    <a:lnTo>
                      <a:pt x="243" y="33"/>
                    </a:lnTo>
                    <a:lnTo>
                      <a:pt x="243" y="33"/>
                    </a:lnTo>
                    <a:lnTo>
                      <a:pt x="244" y="33"/>
                    </a:lnTo>
                    <a:lnTo>
                      <a:pt x="245" y="32"/>
                    </a:lnTo>
                    <a:lnTo>
                      <a:pt x="245" y="33"/>
                    </a:lnTo>
                    <a:lnTo>
                      <a:pt x="246" y="33"/>
                    </a:lnTo>
                    <a:lnTo>
                      <a:pt x="246" y="33"/>
                    </a:lnTo>
                    <a:lnTo>
                      <a:pt x="247" y="33"/>
                    </a:lnTo>
                    <a:lnTo>
                      <a:pt x="247" y="32"/>
                    </a:lnTo>
                    <a:lnTo>
                      <a:pt x="248" y="32"/>
                    </a:lnTo>
                    <a:lnTo>
                      <a:pt x="248" y="33"/>
                    </a:lnTo>
                    <a:lnTo>
                      <a:pt x="249" y="33"/>
                    </a:lnTo>
                    <a:lnTo>
                      <a:pt x="249" y="33"/>
                    </a:lnTo>
                    <a:lnTo>
                      <a:pt x="250" y="33"/>
                    </a:lnTo>
                    <a:lnTo>
                      <a:pt x="251" y="33"/>
                    </a:lnTo>
                    <a:lnTo>
                      <a:pt x="251" y="33"/>
                    </a:lnTo>
                    <a:lnTo>
                      <a:pt x="251" y="33"/>
                    </a:lnTo>
                    <a:lnTo>
                      <a:pt x="252" y="33"/>
                    </a:lnTo>
                    <a:lnTo>
                      <a:pt x="253" y="33"/>
                    </a:lnTo>
                    <a:lnTo>
                      <a:pt x="254" y="33"/>
                    </a:lnTo>
                    <a:lnTo>
                      <a:pt x="254" y="33"/>
                    </a:lnTo>
                    <a:lnTo>
                      <a:pt x="254" y="33"/>
                    </a:lnTo>
                    <a:lnTo>
                      <a:pt x="255" y="33"/>
                    </a:lnTo>
                    <a:lnTo>
                      <a:pt x="256" y="33"/>
                    </a:lnTo>
                    <a:lnTo>
                      <a:pt x="256" y="33"/>
                    </a:lnTo>
                    <a:lnTo>
                      <a:pt x="257" y="33"/>
                    </a:lnTo>
                    <a:lnTo>
                      <a:pt x="257" y="33"/>
                    </a:lnTo>
                    <a:lnTo>
                      <a:pt x="258" y="33"/>
                    </a:lnTo>
                    <a:lnTo>
                      <a:pt x="258" y="33"/>
                    </a:lnTo>
                    <a:lnTo>
                      <a:pt x="259" y="33"/>
                    </a:lnTo>
                    <a:lnTo>
                      <a:pt x="259" y="33"/>
                    </a:lnTo>
                    <a:lnTo>
                      <a:pt x="260" y="33"/>
                    </a:lnTo>
                    <a:lnTo>
                      <a:pt x="260" y="33"/>
                    </a:lnTo>
                    <a:lnTo>
                      <a:pt x="261" y="33"/>
                    </a:lnTo>
                    <a:lnTo>
                      <a:pt x="262" y="33"/>
                    </a:lnTo>
                    <a:lnTo>
                      <a:pt x="262" y="33"/>
                    </a:lnTo>
                    <a:lnTo>
                      <a:pt x="262" y="33"/>
                    </a:lnTo>
                    <a:lnTo>
                      <a:pt x="263" y="33"/>
                    </a:lnTo>
                    <a:lnTo>
                      <a:pt x="264" y="33"/>
                    </a:lnTo>
                    <a:lnTo>
                      <a:pt x="265" y="33"/>
                    </a:lnTo>
                    <a:lnTo>
                      <a:pt x="265" y="33"/>
                    </a:lnTo>
                    <a:lnTo>
                      <a:pt x="265" y="33"/>
                    </a:lnTo>
                    <a:lnTo>
                      <a:pt x="266" y="33"/>
                    </a:lnTo>
                    <a:lnTo>
                      <a:pt x="266" y="33"/>
                    </a:lnTo>
                    <a:lnTo>
                      <a:pt x="267" y="33"/>
                    </a:lnTo>
                    <a:lnTo>
                      <a:pt x="268" y="33"/>
                    </a:lnTo>
                    <a:lnTo>
                      <a:pt x="268" y="33"/>
                    </a:lnTo>
                    <a:lnTo>
                      <a:pt x="268" y="33"/>
                    </a:lnTo>
                    <a:lnTo>
                      <a:pt x="269" y="33"/>
                    </a:lnTo>
                    <a:lnTo>
                      <a:pt x="270" y="33"/>
                    </a:lnTo>
                    <a:lnTo>
                      <a:pt x="270" y="33"/>
                    </a:lnTo>
                    <a:lnTo>
                      <a:pt x="270" y="33"/>
                    </a:lnTo>
                    <a:lnTo>
                      <a:pt x="271" y="33"/>
                    </a:lnTo>
                    <a:lnTo>
                      <a:pt x="272" y="33"/>
                    </a:lnTo>
                  </a:path>
                </a:pathLst>
              </a:custGeom>
              <a:noFill/>
              <a:ln w="1270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920" name="Freeform 883"/>
              <p:cNvSpPr>
                <a:spLocks/>
              </p:cNvSpPr>
              <p:nvPr/>
            </p:nvSpPr>
            <p:spPr bwMode="auto">
              <a:xfrm>
                <a:off x="8435975" y="3073400"/>
                <a:ext cx="431800" cy="400050"/>
              </a:xfrm>
              <a:custGeom>
                <a:avLst/>
                <a:gdLst>
                  <a:gd name="T0" fmla="*/ 4 w 272"/>
                  <a:gd name="T1" fmla="*/ 251 h 252"/>
                  <a:gd name="T2" fmla="*/ 8 w 272"/>
                  <a:gd name="T3" fmla="*/ 252 h 252"/>
                  <a:gd name="T4" fmla="*/ 12 w 272"/>
                  <a:gd name="T5" fmla="*/ 251 h 252"/>
                  <a:gd name="T6" fmla="*/ 17 w 272"/>
                  <a:gd name="T7" fmla="*/ 251 h 252"/>
                  <a:gd name="T8" fmla="*/ 21 w 272"/>
                  <a:gd name="T9" fmla="*/ 251 h 252"/>
                  <a:gd name="T10" fmla="*/ 26 w 272"/>
                  <a:gd name="T11" fmla="*/ 251 h 252"/>
                  <a:gd name="T12" fmla="*/ 30 w 272"/>
                  <a:gd name="T13" fmla="*/ 251 h 252"/>
                  <a:gd name="T14" fmla="*/ 34 w 272"/>
                  <a:gd name="T15" fmla="*/ 251 h 252"/>
                  <a:gd name="T16" fmla="*/ 39 w 272"/>
                  <a:gd name="T17" fmla="*/ 250 h 252"/>
                  <a:gd name="T18" fmla="*/ 43 w 272"/>
                  <a:gd name="T19" fmla="*/ 250 h 252"/>
                  <a:gd name="T20" fmla="*/ 48 w 272"/>
                  <a:gd name="T21" fmla="*/ 250 h 252"/>
                  <a:gd name="T22" fmla="*/ 52 w 272"/>
                  <a:gd name="T23" fmla="*/ 249 h 252"/>
                  <a:gd name="T24" fmla="*/ 56 w 272"/>
                  <a:gd name="T25" fmla="*/ 247 h 252"/>
                  <a:gd name="T26" fmla="*/ 61 w 272"/>
                  <a:gd name="T27" fmla="*/ 242 h 252"/>
                  <a:gd name="T28" fmla="*/ 64 w 272"/>
                  <a:gd name="T29" fmla="*/ 236 h 252"/>
                  <a:gd name="T30" fmla="*/ 69 w 272"/>
                  <a:gd name="T31" fmla="*/ 229 h 252"/>
                  <a:gd name="T32" fmla="*/ 73 w 272"/>
                  <a:gd name="T33" fmla="*/ 222 h 252"/>
                  <a:gd name="T34" fmla="*/ 78 w 272"/>
                  <a:gd name="T35" fmla="*/ 221 h 252"/>
                  <a:gd name="T36" fmla="*/ 82 w 272"/>
                  <a:gd name="T37" fmla="*/ 226 h 252"/>
                  <a:gd name="T38" fmla="*/ 86 w 272"/>
                  <a:gd name="T39" fmla="*/ 234 h 252"/>
                  <a:gd name="T40" fmla="*/ 91 w 272"/>
                  <a:gd name="T41" fmla="*/ 240 h 252"/>
                  <a:gd name="T42" fmla="*/ 95 w 272"/>
                  <a:gd name="T43" fmla="*/ 243 h 252"/>
                  <a:gd name="T44" fmla="*/ 100 w 272"/>
                  <a:gd name="T45" fmla="*/ 241 h 252"/>
                  <a:gd name="T46" fmla="*/ 104 w 272"/>
                  <a:gd name="T47" fmla="*/ 229 h 252"/>
                  <a:gd name="T48" fmla="*/ 108 w 272"/>
                  <a:gd name="T49" fmla="*/ 203 h 252"/>
                  <a:gd name="T50" fmla="*/ 113 w 272"/>
                  <a:gd name="T51" fmla="*/ 161 h 252"/>
                  <a:gd name="T52" fmla="*/ 117 w 272"/>
                  <a:gd name="T53" fmla="*/ 109 h 252"/>
                  <a:gd name="T54" fmla="*/ 122 w 272"/>
                  <a:gd name="T55" fmla="*/ 63 h 252"/>
                  <a:gd name="T56" fmla="*/ 126 w 272"/>
                  <a:gd name="T57" fmla="*/ 24 h 252"/>
                  <a:gd name="T58" fmla="*/ 130 w 272"/>
                  <a:gd name="T59" fmla="*/ 1 h 252"/>
                  <a:gd name="T60" fmla="*/ 135 w 272"/>
                  <a:gd name="T61" fmla="*/ 43 h 252"/>
                  <a:gd name="T62" fmla="*/ 139 w 272"/>
                  <a:gd name="T63" fmla="*/ 110 h 252"/>
                  <a:gd name="T64" fmla="*/ 144 w 272"/>
                  <a:gd name="T65" fmla="*/ 170 h 252"/>
                  <a:gd name="T66" fmla="*/ 148 w 272"/>
                  <a:gd name="T67" fmla="*/ 216 h 252"/>
                  <a:gd name="T68" fmla="*/ 152 w 272"/>
                  <a:gd name="T69" fmla="*/ 237 h 252"/>
                  <a:gd name="T70" fmla="*/ 156 w 272"/>
                  <a:gd name="T71" fmla="*/ 246 h 252"/>
                  <a:gd name="T72" fmla="*/ 161 w 272"/>
                  <a:gd name="T73" fmla="*/ 249 h 252"/>
                  <a:gd name="T74" fmla="*/ 165 w 272"/>
                  <a:gd name="T75" fmla="*/ 250 h 252"/>
                  <a:gd name="T76" fmla="*/ 169 w 272"/>
                  <a:gd name="T77" fmla="*/ 250 h 252"/>
                  <a:gd name="T78" fmla="*/ 174 w 272"/>
                  <a:gd name="T79" fmla="*/ 250 h 252"/>
                  <a:gd name="T80" fmla="*/ 178 w 272"/>
                  <a:gd name="T81" fmla="*/ 250 h 252"/>
                  <a:gd name="T82" fmla="*/ 183 w 272"/>
                  <a:gd name="T83" fmla="*/ 250 h 252"/>
                  <a:gd name="T84" fmla="*/ 187 w 272"/>
                  <a:gd name="T85" fmla="*/ 250 h 252"/>
                  <a:gd name="T86" fmla="*/ 191 w 272"/>
                  <a:gd name="T87" fmla="*/ 250 h 252"/>
                  <a:gd name="T88" fmla="*/ 196 w 272"/>
                  <a:gd name="T89" fmla="*/ 250 h 252"/>
                  <a:gd name="T90" fmla="*/ 200 w 272"/>
                  <a:gd name="T91" fmla="*/ 250 h 252"/>
                  <a:gd name="T92" fmla="*/ 205 w 272"/>
                  <a:gd name="T93" fmla="*/ 250 h 252"/>
                  <a:gd name="T94" fmla="*/ 209 w 272"/>
                  <a:gd name="T95" fmla="*/ 250 h 252"/>
                  <a:gd name="T96" fmla="*/ 213 w 272"/>
                  <a:gd name="T97" fmla="*/ 250 h 252"/>
                  <a:gd name="T98" fmla="*/ 218 w 272"/>
                  <a:gd name="T99" fmla="*/ 250 h 252"/>
                  <a:gd name="T100" fmla="*/ 222 w 272"/>
                  <a:gd name="T101" fmla="*/ 250 h 252"/>
                  <a:gd name="T102" fmla="*/ 227 w 272"/>
                  <a:gd name="T103" fmla="*/ 250 h 252"/>
                  <a:gd name="T104" fmla="*/ 231 w 272"/>
                  <a:gd name="T105" fmla="*/ 250 h 252"/>
                  <a:gd name="T106" fmla="*/ 235 w 272"/>
                  <a:gd name="T107" fmla="*/ 250 h 252"/>
                  <a:gd name="T108" fmla="*/ 240 w 272"/>
                  <a:gd name="T109" fmla="*/ 250 h 252"/>
                  <a:gd name="T110" fmla="*/ 244 w 272"/>
                  <a:gd name="T111" fmla="*/ 250 h 252"/>
                  <a:gd name="T112" fmla="*/ 248 w 272"/>
                  <a:gd name="T113" fmla="*/ 250 h 252"/>
                  <a:gd name="T114" fmla="*/ 252 w 272"/>
                  <a:gd name="T115" fmla="*/ 250 h 252"/>
                  <a:gd name="T116" fmla="*/ 257 w 272"/>
                  <a:gd name="T117" fmla="*/ 250 h 252"/>
                  <a:gd name="T118" fmla="*/ 261 w 272"/>
                  <a:gd name="T119" fmla="*/ 250 h 252"/>
                  <a:gd name="T120" fmla="*/ 265 w 272"/>
                  <a:gd name="T121" fmla="*/ 250 h 252"/>
                  <a:gd name="T122" fmla="*/ 270 w 272"/>
                  <a:gd name="T123" fmla="*/ 25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2" h="252">
                    <a:moveTo>
                      <a:pt x="0" y="252"/>
                    </a:moveTo>
                    <a:lnTo>
                      <a:pt x="1" y="251"/>
                    </a:lnTo>
                    <a:lnTo>
                      <a:pt x="1" y="251"/>
                    </a:lnTo>
                    <a:lnTo>
                      <a:pt x="1" y="252"/>
                    </a:lnTo>
                    <a:lnTo>
                      <a:pt x="2" y="252"/>
                    </a:lnTo>
                    <a:lnTo>
                      <a:pt x="3" y="252"/>
                    </a:lnTo>
                    <a:lnTo>
                      <a:pt x="3" y="252"/>
                    </a:lnTo>
                    <a:lnTo>
                      <a:pt x="4" y="251"/>
                    </a:lnTo>
                    <a:lnTo>
                      <a:pt x="4" y="252"/>
                    </a:lnTo>
                    <a:lnTo>
                      <a:pt x="5" y="252"/>
                    </a:lnTo>
                    <a:lnTo>
                      <a:pt x="5" y="252"/>
                    </a:lnTo>
                    <a:lnTo>
                      <a:pt x="6" y="252"/>
                    </a:lnTo>
                    <a:lnTo>
                      <a:pt x="7" y="252"/>
                    </a:lnTo>
                    <a:lnTo>
                      <a:pt x="7" y="252"/>
                    </a:lnTo>
                    <a:lnTo>
                      <a:pt x="7" y="252"/>
                    </a:lnTo>
                    <a:lnTo>
                      <a:pt x="8" y="252"/>
                    </a:lnTo>
                    <a:lnTo>
                      <a:pt x="9" y="251"/>
                    </a:lnTo>
                    <a:lnTo>
                      <a:pt x="9" y="251"/>
                    </a:lnTo>
                    <a:lnTo>
                      <a:pt x="9" y="251"/>
                    </a:lnTo>
                    <a:lnTo>
                      <a:pt x="10" y="251"/>
                    </a:lnTo>
                    <a:lnTo>
                      <a:pt x="11" y="251"/>
                    </a:lnTo>
                    <a:lnTo>
                      <a:pt x="12" y="251"/>
                    </a:lnTo>
                    <a:lnTo>
                      <a:pt x="12" y="251"/>
                    </a:lnTo>
                    <a:lnTo>
                      <a:pt x="12" y="251"/>
                    </a:lnTo>
                    <a:lnTo>
                      <a:pt x="13" y="251"/>
                    </a:lnTo>
                    <a:lnTo>
                      <a:pt x="14" y="251"/>
                    </a:lnTo>
                    <a:lnTo>
                      <a:pt x="14" y="251"/>
                    </a:lnTo>
                    <a:lnTo>
                      <a:pt x="15" y="251"/>
                    </a:lnTo>
                    <a:lnTo>
                      <a:pt x="15" y="251"/>
                    </a:lnTo>
                    <a:lnTo>
                      <a:pt x="16" y="251"/>
                    </a:lnTo>
                    <a:lnTo>
                      <a:pt x="16" y="251"/>
                    </a:lnTo>
                    <a:lnTo>
                      <a:pt x="17" y="251"/>
                    </a:lnTo>
                    <a:lnTo>
                      <a:pt x="18" y="251"/>
                    </a:lnTo>
                    <a:lnTo>
                      <a:pt x="18" y="251"/>
                    </a:lnTo>
                    <a:lnTo>
                      <a:pt x="18" y="251"/>
                    </a:lnTo>
                    <a:lnTo>
                      <a:pt x="19" y="251"/>
                    </a:lnTo>
                    <a:lnTo>
                      <a:pt x="20" y="251"/>
                    </a:lnTo>
                    <a:lnTo>
                      <a:pt x="20" y="251"/>
                    </a:lnTo>
                    <a:lnTo>
                      <a:pt x="20" y="251"/>
                    </a:lnTo>
                    <a:lnTo>
                      <a:pt x="21" y="251"/>
                    </a:lnTo>
                    <a:lnTo>
                      <a:pt x="22" y="251"/>
                    </a:lnTo>
                    <a:lnTo>
                      <a:pt x="22" y="251"/>
                    </a:lnTo>
                    <a:lnTo>
                      <a:pt x="23" y="251"/>
                    </a:lnTo>
                    <a:lnTo>
                      <a:pt x="23" y="251"/>
                    </a:lnTo>
                    <a:lnTo>
                      <a:pt x="24" y="251"/>
                    </a:lnTo>
                    <a:lnTo>
                      <a:pt x="24" y="251"/>
                    </a:lnTo>
                    <a:lnTo>
                      <a:pt x="25" y="251"/>
                    </a:lnTo>
                    <a:lnTo>
                      <a:pt x="26" y="251"/>
                    </a:lnTo>
                    <a:lnTo>
                      <a:pt x="26" y="251"/>
                    </a:lnTo>
                    <a:lnTo>
                      <a:pt x="26" y="251"/>
                    </a:lnTo>
                    <a:lnTo>
                      <a:pt x="27" y="251"/>
                    </a:lnTo>
                    <a:lnTo>
                      <a:pt x="28" y="251"/>
                    </a:lnTo>
                    <a:lnTo>
                      <a:pt x="29" y="251"/>
                    </a:lnTo>
                    <a:lnTo>
                      <a:pt x="29" y="251"/>
                    </a:lnTo>
                    <a:lnTo>
                      <a:pt x="29" y="251"/>
                    </a:lnTo>
                    <a:lnTo>
                      <a:pt x="30" y="251"/>
                    </a:lnTo>
                    <a:lnTo>
                      <a:pt x="31" y="251"/>
                    </a:lnTo>
                    <a:lnTo>
                      <a:pt x="31" y="251"/>
                    </a:lnTo>
                    <a:lnTo>
                      <a:pt x="31" y="251"/>
                    </a:lnTo>
                    <a:lnTo>
                      <a:pt x="32" y="251"/>
                    </a:lnTo>
                    <a:lnTo>
                      <a:pt x="33" y="251"/>
                    </a:lnTo>
                    <a:lnTo>
                      <a:pt x="33" y="251"/>
                    </a:lnTo>
                    <a:lnTo>
                      <a:pt x="34" y="251"/>
                    </a:lnTo>
                    <a:lnTo>
                      <a:pt x="34" y="251"/>
                    </a:lnTo>
                    <a:lnTo>
                      <a:pt x="35" y="251"/>
                    </a:lnTo>
                    <a:lnTo>
                      <a:pt x="35" y="251"/>
                    </a:lnTo>
                    <a:lnTo>
                      <a:pt x="36" y="251"/>
                    </a:lnTo>
                    <a:lnTo>
                      <a:pt x="37" y="251"/>
                    </a:lnTo>
                    <a:lnTo>
                      <a:pt x="37" y="250"/>
                    </a:lnTo>
                    <a:lnTo>
                      <a:pt x="37" y="250"/>
                    </a:lnTo>
                    <a:lnTo>
                      <a:pt x="38" y="250"/>
                    </a:lnTo>
                    <a:lnTo>
                      <a:pt x="39" y="250"/>
                    </a:lnTo>
                    <a:lnTo>
                      <a:pt x="39" y="250"/>
                    </a:lnTo>
                    <a:lnTo>
                      <a:pt x="40" y="250"/>
                    </a:lnTo>
                    <a:lnTo>
                      <a:pt x="40" y="250"/>
                    </a:lnTo>
                    <a:lnTo>
                      <a:pt x="41" y="250"/>
                    </a:lnTo>
                    <a:lnTo>
                      <a:pt x="41" y="250"/>
                    </a:lnTo>
                    <a:lnTo>
                      <a:pt x="42" y="250"/>
                    </a:lnTo>
                    <a:lnTo>
                      <a:pt x="42" y="250"/>
                    </a:lnTo>
                    <a:lnTo>
                      <a:pt x="43" y="250"/>
                    </a:lnTo>
                    <a:lnTo>
                      <a:pt x="43" y="250"/>
                    </a:lnTo>
                    <a:lnTo>
                      <a:pt x="44" y="250"/>
                    </a:lnTo>
                    <a:lnTo>
                      <a:pt x="45" y="250"/>
                    </a:lnTo>
                    <a:lnTo>
                      <a:pt x="45" y="250"/>
                    </a:lnTo>
                    <a:lnTo>
                      <a:pt x="45" y="250"/>
                    </a:lnTo>
                    <a:lnTo>
                      <a:pt x="46" y="250"/>
                    </a:lnTo>
                    <a:lnTo>
                      <a:pt x="47" y="250"/>
                    </a:lnTo>
                    <a:lnTo>
                      <a:pt x="48" y="250"/>
                    </a:lnTo>
                    <a:lnTo>
                      <a:pt x="48" y="250"/>
                    </a:lnTo>
                    <a:lnTo>
                      <a:pt x="48" y="250"/>
                    </a:lnTo>
                    <a:lnTo>
                      <a:pt x="49" y="250"/>
                    </a:lnTo>
                    <a:lnTo>
                      <a:pt x="50" y="249"/>
                    </a:lnTo>
                    <a:lnTo>
                      <a:pt x="50" y="249"/>
                    </a:lnTo>
                    <a:lnTo>
                      <a:pt x="51" y="249"/>
                    </a:lnTo>
                    <a:lnTo>
                      <a:pt x="51" y="249"/>
                    </a:lnTo>
                    <a:lnTo>
                      <a:pt x="52" y="249"/>
                    </a:lnTo>
                    <a:lnTo>
                      <a:pt x="52" y="249"/>
                    </a:lnTo>
                    <a:lnTo>
                      <a:pt x="53" y="249"/>
                    </a:lnTo>
                    <a:lnTo>
                      <a:pt x="53" y="249"/>
                    </a:lnTo>
                    <a:lnTo>
                      <a:pt x="54" y="249"/>
                    </a:lnTo>
                    <a:lnTo>
                      <a:pt x="54" y="248"/>
                    </a:lnTo>
                    <a:lnTo>
                      <a:pt x="55" y="248"/>
                    </a:lnTo>
                    <a:lnTo>
                      <a:pt x="56" y="248"/>
                    </a:lnTo>
                    <a:lnTo>
                      <a:pt x="56" y="247"/>
                    </a:lnTo>
                    <a:lnTo>
                      <a:pt x="56" y="247"/>
                    </a:lnTo>
                    <a:lnTo>
                      <a:pt x="57" y="246"/>
                    </a:lnTo>
                    <a:lnTo>
                      <a:pt x="58" y="245"/>
                    </a:lnTo>
                    <a:lnTo>
                      <a:pt x="59" y="245"/>
                    </a:lnTo>
                    <a:lnTo>
                      <a:pt x="59" y="244"/>
                    </a:lnTo>
                    <a:lnTo>
                      <a:pt x="59" y="243"/>
                    </a:lnTo>
                    <a:lnTo>
                      <a:pt x="60" y="243"/>
                    </a:lnTo>
                    <a:lnTo>
                      <a:pt x="61" y="242"/>
                    </a:lnTo>
                    <a:lnTo>
                      <a:pt x="61" y="242"/>
                    </a:lnTo>
                    <a:lnTo>
                      <a:pt x="62" y="241"/>
                    </a:lnTo>
                    <a:lnTo>
                      <a:pt x="62" y="240"/>
                    </a:lnTo>
                    <a:lnTo>
                      <a:pt x="62" y="239"/>
                    </a:lnTo>
                    <a:lnTo>
                      <a:pt x="63" y="238"/>
                    </a:lnTo>
                    <a:lnTo>
                      <a:pt x="64" y="237"/>
                    </a:lnTo>
                    <a:lnTo>
                      <a:pt x="64" y="236"/>
                    </a:lnTo>
                    <a:lnTo>
                      <a:pt x="64" y="236"/>
                    </a:lnTo>
                    <a:lnTo>
                      <a:pt x="65" y="235"/>
                    </a:lnTo>
                    <a:lnTo>
                      <a:pt x="66" y="234"/>
                    </a:lnTo>
                    <a:lnTo>
                      <a:pt x="67" y="233"/>
                    </a:lnTo>
                    <a:lnTo>
                      <a:pt x="67" y="232"/>
                    </a:lnTo>
                    <a:lnTo>
                      <a:pt x="67" y="231"/>
                    </a:lnTo>
                    <a:lnTo>
                      <a:pt x="68" y="230"/>
                    </a:lnTo>
                    <a:lnTo>
                      <a:pt x="69" y="229"/>
                    </a:lnTo>
                    <a:lnTo>
                      <a:pt x="69" y="229"/>
                    </a:lnTo>
                    <a:lnTo>
                      <a:pt x="70" y="228"/>
                    </a:lnTo>
                    <a:lnTo>
                      <a:pt x="70" y="227"/>
                    </a:lnTo>
                    <a:lnTo>
                      <a:pt x="71" y="226"/>
                    </a:lnTo>
                    <a:lnTo>
                      <a:pt x="71" y="226"/>
                    </a:lnTo>
                    <a:lnTo>
                      <a:pt x="72" y="225"/>
                    </a:lnTo>
                    <a:lnTo>
                      <a:pt x="73" y="223"/>
                    </a:lnTo>
                    <a:lnTo>
                      <a:pt x="73" y="222"/>
                    </a:lnTo>
                    <a:lnTo>
                      <a:pt x="73" y="222"/>
                    </a:lnTo>
                    <a:lnTo>
                      <a:pt x="74" y="222"/>
                    </a:lnTo>
                    <a:lnTo>
                      <a:pt x="75" y="222"/>
                    </a:lnTo>
                    <a:lnTo>
                      <a:pt x="75" y="222"/>
                    </a:lnTo>
                    <a:lnTo>
                      <a:pt x="75" y="221"/>
                    </a:lnTo>
                    <a:lnTo>
                      <a:pt x="76" y="221"/>
                    </a:lnTo>
                    <a:lnTo>
                      <a:pt x="77" y="221"/>
                    </a:lnTo>
                    <a:lnTo>
                      <a:pt x="78" y="221"/>
                    </a:lnTo>
                    <a:lnTo>
                      <a:pt x="78" y="221"/>
                    </a:lnTo>
                    <a:lnTo>
                      <a:pt x="78" y="222"/>
                    </a:lnTo>
                    <a:lnTo>
                      <a:pt x="79" y="222"/>
                    </a:lnTo>
                    <a:lnTo>
                      <a:pt x="80" y="222"/>
                    </a:lnTo>
                    <a:lnTo>
                      <a:pt x="80" y="222"/>
                    </a:lnTo>
                    <a:lnTo>
                      <a:pt x="81" y="223"/>
                    </a:lnTo>
                    <a:lnTo>
                      <a:pt x="81" y="224"/>
                    </a:lnTo>
                    <a:lnTo>
                      <a:pt x="82" y="225"/>
                    </a:lnTo>
                    <a:lnTo>
                      <a:pt x="82" y="226"/>
                    </a:lnTo>
                    <a:lnTo>
                      <a:pt x="83" y="228"/>
                    </a:lnTo>
                    <a:lnTo>
                      <a:pt x="84" y="229"/>
                    </a:lnTo>
                    <a:lnTo>
                      <a:pt x="84" y="229"/>
                    </a:lnTo>
                    <a:lnTo>
                      <a:pt x="84" y="230"/>
                    </a:lnTo>
                    <a:lnTo>
                      <a:pt x="85" y="231"/>
                    </a:lnTo>
                    <a:lnTo>
                      <a:pt x="86" y="232"/>
                    </a:lnTo>
                    <a:lnTo>
                      <a:pt x="86" y="233"/>
                    </a:lnTo>
                    <a:lnTo>
                      <a:pt x="86" y="234"/>
                    </a:lnTo>
                    <a:lnTo>
                      <a:pt x="87" y="235"/>
                    </a:lnTo>
                    <a:lnTo>
                      <a:pt x="88" y="236"/>
                    </a:lnTo>
                    <a:lnTo>
                      <a:pt x="88" y="236"/>
                    </a:lnTo>
                    <a:lnTo>
                      <a:pt x="89" y="237"/>
                    </a:lnTo>
                    <a:lnTo>
                      <a:pt x="89" y="238"/>
                    </a:lnTo>
                    <a:lnTo>
                      <a:pt x="90" y="238"/>
                    </a:lnTo>
                    <a:lnTo>
                      <a:pt x="90" y="239"/>
                    </a:lnTo>
                    <a:lnTo>
                      <a:pt x="91" y="240"/>
                    </a:lnTo>
                    <a:lnTo>
                      <a:pt x="92" y="241"/>
                    </a:lnTo>
                    <a:lnTo>
                      <a:pt x="92" y="242"/>
                    </a:lnTo>
                    <a:lnTo>
                      <a:pt x="92" y="242"/>
                    </a:lnTo>
                    <a:lnTo>
                      <a:pt x="93" y="242"/>
                    </a:lnTo>
                    <a:lnTo>
                      <a:pt x="94" y="242"/>
                    </a:lnTo>
                    <a:lnTo>
                      <a:pt x="95" y="243"/>
                    </a:lnTo>
                    <a:lnTo>
                      <a:pt x="95" y="243"/>
                    </a:lnTo>
                    <a:lnTo>
                      <a:pt x="95" y="243"/>
                    </a:lnTo>
                    <a:lnTo>
                      <a:pt x="96" y="243"/>
                    </a:lnTo>
                    <a:lnTo>
                      <a:pt x="97" y="243"/>
                    </a:lnTo>
                    <a:lnTo>
                      <a:pt x="97" y="243"/>
                    </a:lnTo>
                    <a:lnTo>
                      <a:pt x="97" y="242"/>
                    </a:lnTo>
                    <a:lnTo>
                      <a:pt x="98" y="242"/>
                    </a:lnTo>
                    <a:lnTo>
                      <a:pt x="99" y="242"/>
                    </a:lnTo>
                    <a:lnTo>
                      <a:pt x="99" y="242"/>
                    </a:lnTo>
                    <a:lnTo>
                      <a:pt x="100" y="241"/>
                    </a:lnTo>
                    <a:lnTo>
                      <a:pt x="100" y="240"/>
                    </a:lnTo>
                    <a:lnTo>
                      <a:pt x="101" y="239"/>
                    </a:lnTo>
                    <a:lnTo>
                      <a:pt x="101" y="237"/>
                    </a:lnTo>
                    <a:lnTo>
                      <a:pt x="102" y="236"/>
                    </a:lnTo>
                    <a:lnTo>
                      <a:pt x="103" y="235"/>
                    </a:lnTo>
                    <a:lnTo>
                      <a:pt x="103" y="233"/>
                    </a:lnTo>
                    <a:lnTo>
                      <a:pt x="103" y="231"/>
                    </a:lnTo>
                    <a:lnTo>
                      <a:pt x="104" y="229"/>
                    </a:lnTo>
                    <a:lnTo>
                      <a:pt x="105" y="226"/>
                    </a:lnTo>
                    <a:lnTo>
                      <a:pt x="106" y="223"/>
                    </a:lnTo>
                    <a:lnTo>
                      <a:pt x="106" y="221"/>
                    </a:lnTo>
                    <a:lnTo>
                      <a:pt x="106" y="218"/>
                    </a:lnTo>
                    <a:lnTo>
                      <a:pt x="107" y="215"/>
                    </a:lnTo>
                    <a:lnTo>
                      <a:pt x="108" y="211"/>
                    </a:lnTo>
                    <a:lnTo>
                      <a:pt x="108" y="207"/>
                    </a:lnTo>
                    <a:lnTo>
                      <a:pt x="108" y="203"/>
                    </a:lnTo>
                    <a:lnTo>
                      <a:pt x="109" y="199"/>
                    </a:lnTo>
                    <a:lnTo>
                      <a:pt x="109" y="195"/>
                    </a:lnTo>
                    <a:lnTo>
                      <a:pt x="110" y="190"/>
                    </a:lnTo>
                    <a:lnTo>
                      <a:pt x="111" y="185"/>
                    </a:lnTo>
                    <a:lnTo>
                      <a:pt x="111" y="180"/>
                    </a:lnTo>
                    <a:lnTo>
                      <a:pt x="111" y="174"/>
                    </a:lnTo>
                    <a:lnTo>
                      <a:pt x="112" y="167"/>
                    </a:lnTo>
                    <a:lnTo>
                      <a:pt x="113" y="161"/>
                    </a:lnTo>
                    <a:lnTo>
                      <a:pt x="114" y="154"/>
                    </a:lnTo>
                    <a:lnTo>
                      <a:pt x="114" y="146"/>
                    </a:lnTo>
                    <a:lnTo>
                      <a:pt x="114" y="140"/>
                    </a:lnTo>
                    <a:lnTo>
                      <a:pt x="115" y="133"/>
                    </a:lnTo>
                    <a:lnTo>
                      <a:pt x="116" y="127"/>
                    </a:lnTo>
                    <a:lnTo>
                      <a:pt x="116" y="121"/>
                    </a:lnTo>
                    <a:lnTo>
                      <a:pt x="117" y="115"/>
                    </a:lnTo>
                    <a:lnTo>
                      <a:pt x="117" y="109"/>
                    </a:lnTo>
                    <a:lnTo>
                      <a:pt x="118" y="103"/>
                    </a:lnTo>
                    <a:lnTo>
                      <a:pt x="118" y="97"/>
                    </a:lnTo>
                    <a:lnTo>
                      <a:pt x="119" y="91"/>
                    </a:lnTo>
                    <a:lnTo>
                      <a:pt x="119" y="84"/>
                    </a:lnTo>
                    <a:lnTo>
                      <a:pt x="120" y="78"/>
                    </a:lnTo>
                    <a:lnTo>
                      <a:pt x="120" y="73"/>
                    </a:lnTo>
                    <a:lnTo>
                      <a:pt x="121" y="68"/>
                    </a:lnTo>
                    <a:lnTo>
                      <a:pt x="122" y="63"/>
                    </a:lnTo>
                    <a:lnTo>
                      <a:pt x="122" y="56"/>
                    </a:lnTo>
                    <a:lnTo>
                      <a:pt x="122" y="49"/>
                    </a:lnTo>
                    <a:lnTo>
                      <a:pt x="123" y="43"/>
                    </a:lnTo>
                    <a:lnTo>
                      <a:pt x="124" y="38"/>
                    </a:lnTo>
                    <a:lnTo>
                      <a:pt x="125" y="34"/>
                    </a:lnTo>
                    <a:lnTo>
                      <a:pt x="125" y="31"/>
                    </a:lnTo>
                    <a:lnTo>
                      <a:pt x="125" y="27"/>
                    </a:lnTo>
                    <a:lnTo>
                      <a:pt x="126" y="24"/>
                    </a:lnTo>
                    <a:lnTo>
                      <a:pt x="127" y="18"/>
                    </a:lnTo>
                    <a:lnTo>
                      <a:pt x="127" y="13"/>
                    </a:lnTo>
                    <a:lnTo>
                      <a:pt x="128" y="10"/>
                    </a:lnTo>
                    <a:lnTo>
                      <a:pt x="128" y="6"/>
                    </a:lnTo>
                    <a:lnTo>
                      <a:pt x="129" y="4"/>
                    </a:lnTo>
                    <a:lnTo>
                      <a:pt x="129" y="2"/>
                    </a:lnTo>
                    <a:lnTo>
                      <a:pt x="130" y="0"/>
                    </a:lnTo>
                    <a:lnTo>
                      <a:pt x="130" y="1"/>
                    </a:lnTo>
                    <a:lnTo>
                      <a:pt x="130" y="3"/>
                    </a:lnTo>
                    <a:lnTo>
                      <a:pt x="131" y="5"/>
                    </a:lnTo>
                    <a:lnTo>
                      <a:pt x="132" y="10"/>
                    </a:lnTo>
                    <a:lnTo>
                      <a:pt x="133" y="13"/>
                    </a:lnTo>
                    <a:lnTo>
                      <a:pt x="133" y="18"/>
                    </a:lnTo>
                    <a:lnTo>
                      <a:pt x="133" y="24"/>
                    </a:lnTo>
                    <a:lnTo>
                      <a:pt x="134" y="33"/>
                    </a:lnTo>
                    <a:lnTo>
                      <a:pt x="135" y="43"/>
                    </a:lnTo>
                    <a:lnTo>
                      <a:pt x="135" y="51"/>
                    </a:lnTo>
                    <a:lnTo>
                      <a:pt x="136" y="59"/>
                    </a:lnTo>
                    <a:lnTo>
                      <a:pt x="136" y="66"/>
                    </a:lnTo>
                    <a:lnTo>
                      <a:pt x="137" y="75"/>
                    </a:lnTo>
                    <a:lnTo>
                      <a:pt x="137" y="84"/>
                    </a:lnTo>
                    <a:lnTo>
                      <a:pt x="138" y="92"/>
                    </a:lnTo>
                    <a:lnTo>
                      <a:pt x="139" y="101"/>
                    </a:lnTo>
                    <a:lnTo>
                      <a:pt x="139" y="110"/>
                    </a:lnTo>
                    <a:lnTo>
                      <a:pt x="139" y="119"/>
                    </a:lnTo>
                    <a:lnTo>
                      <a:pt x="140" y="126"/>
                    </a:lnTo>
                    <a:lnTo>
                      <a:pt x="141" y="135"/>
                    </a:lnTo>
                    <a:lnTo>
                      <a:pt x="141" y="143"/>
                    </a:lnTo>
                    <a:lnTo>
                      <a:pt x="141" y="150"/>
                    </a:lnTo>
                    <a:lnTo>
                      <a:pt x="142" y="157"/>
                    </a:lnTo>
                    <a:lnTo>
                      <a:pt x="143" y="164"/>
                    </a:lnTo>
                    <a:lnTo>
                      <a:pt x="144" y="170"/>
                    </a:lnTo>
                    <a:lnTo>
                      <a:pt x="144" y="177"/>
                    </a:lnTo>
                    <a:lnTo>
                      <a:pt x="144" y="184"/>
                    </a:lnTo>
                    <a:lnTo>
                      <a:pt x="145" y="191"/>
                    </a:lnTo>
                    <a:lnTo>
                      <a:pt x="146" y="197"/>
                    </a:lnTo>
                    <a:lnTo>
                      <a:pt x="146" y="202"/>
                    </a:lnTo>
                    <a:lnTo>
                      <a:pt x="147" y="208"/>
                    </a:lnTo>
                    <a:lnTo>
                      <a:pt x="147" y="212"/>
                    </a:lnTo>
                    <a:lnTo>
                      <a:pt x="148" y="216"/>
                    </a:lnTo>
                    <a:lnTo>
                      <a:pt x="148" y="220"/>
                    </a:lnTo>
                    <a:lnTo>
                      <a:pt x="149" y="223"/>
                    </a:lnTo>
                    <a:lnTo>
                      <a:pt x="150" y="227"/>
                    </a:lnTo>
                    <a:lnTo>
                      <a:pt x="150" y="229"/>
                    </a:lnTo>
                    <a:lnTo>
                      <a:pt x="150" y="231"/>
                    </a:lnTo>
                    <a:lnTo>
                      <a:pt x="151" y="234"/>
                    </a:lnTo>
                    <a:lnTo>
                      <a:pt x="152" y="236"/>
                    </a:lnTo>
                    <a:lnTo>
                      <a:pt x="152" y="237"/>
                    </a:lnTo>
                    <a:lnTo>
                      <a:pt x="152" y="239"/>
                    </a:lnTo>
                    <a:lnTo>
                      <a:pt x="153" y="241"/>
                    </a:lnTo>
                    <a:lnTo>
                      <a:pt x="154" y="242"/>
                    </a:lnTo>
                    <a:lnTo>
                      <a:pt x="154" y="243"/>
                    </a:lnTo>
                    <a:lnTo>
                      <a:pt x="155" y="244"/>
                    </a:lnTo>
                    <a:lnTo>
                      <a:pt x="155" y="245"/>
                    </a:lnTo>
                    <a:lnTo>
                      <a:pt x="156" y="246"/>
                    </a:lnTo>
                    <a:lnTo>
                      <a:pt x="156" y="246"/>
                    </a:lnTo>
                    <a:lnTo>
                      <a:pt x="157" y="247"/>
                    </a:lnTo>
                    <a:lnTo>
                      <a:pt x="158" y="248"/>
                    </a:lnTo>
                    <a:lnTo>
                      <a:pt x="158" y="248"/>
                    </a:lnTo>
                    <a:lnTo>
                      <a:pt x="158" y="249"/>
                    </a:lnTo>
                    <a:lnTo>
                      <a:pt x="159" y="249"/>
                    </a:lnTo>
                    <a:lnTo>
                      <a:pt x="160" y="249"/>
                    </a:lnTo>
                    <a:lnTo>
                      <a:pt x="161" y="249"/>
                    </a:lnTo>
                    <a:lnTo>
                      <a:pt x="161" y="249"/>
                    </a:lnTo>
                    <a:lnTo>
                      <a:pt x="161" y="249"/>
                    </a:lnTo>
                    <a:lnTo>
                      <a:pt x="162" y="249"/>
                    </a:lnTo>
                    <a:lnTo>
                      <a:pt x="163" y="249"/>
                    </a:lnTo>
                    <a:lnTo>
                      <a:pt x="163" y="249"/>
                    </a:lnTo>
                    <a:lnTo>
                      <a:pt x="163" y="250"/>
                    </a:lnTo>
                    <a:lnTo>
                      <a:pt x="164" y="250"/>
                    </a:lnTo>
                    <a:lnTo>
                      <a:pt x="165" y="250"/>
                    </a:lnTo>
                    <a:lnTo>
                      <a:pt x="165" y="250"/>
                    </a:lnTo>
                    <a:lnTo>
                      <a:pt x="166" y="250"/>
                    </a:lnTo>
                    <a:lnTo>
                      <a:pt x="166" y="250"/>
                    </a:lnTo>
                    <a:lnTo>
                      <a:pt x="167" y="250"/>
                    </a:lnTo>
                    <a:lnTo>
                      <a:pt x="167" y="250"/>
                    </a:lnTo>
                    <a:lnTo>
                      <a:pt x="168" y="250"/>
                    </a:lnTo>
                    <a:lnTo>
                      <a:pt x="169" y="250"/>
                    </a:lnTo>
                    <a:lnTo>
                      <a:pt x="169" y="250"/>
                    </a:lnTo>
                    <a:lnTo>
                      <a:pt x="169" y="250"/>
                    </a:lnTo>
                    <a:lnTo>
                      <a:pt x="170" y="250"/>
                    </a:lnTo>
                    <a:lnTo>
                      <a:pt x="171" y="250"/>
                    </a:lnTo>
                    <a:lnTo>
                      <a:pt x="172" y="250"/>
                    </a:lnTo>
                    <a:lnTo>
                      <a:pt x="172" y="250"/>
                    </a:lnTo>
                    <a:lnTo>
                      <a:pt x="172" y="250"/>
                    </a:lnTo>
                    <a:lnTo>
                      <a:pt x="173" y="250"/>
                    </a:lnTo>
                    <a:lnTo>
                      <a:pt x="174" y="250"/>
                    </a:lnTo>
                    <a:lnTo>
                      <a:pt x="174" y="250"/>
                    </a:lnTo>
                    <a:lnTo>
                      <a:pt x="174" y="250"/>
                    </a:lnTo>
                    <a:lnTo>
                      <a:pt x="175" y="250"/>
                    </a:lnTo>
                    <a:lnTo>
                      <a:pt x="176" y="250"/>
                    </a:lnTo>
                    <a:lnTo>
                      <a:pt x="176" y="250"/>
                    </a:lnTo>
                    <a:lnTo>
                      <a:pt x="177" y="250"/>
                    </a:lnTo>
                    <a:lnTo>
                      <a:pt x="177" y="250"/>
                    </a:lnTo>
                    <a:lnTo>
                      <a:pt x="177" y="250"/>
                    </a:lnTo>
                    <a:lnTo>
                      <a:pt x="178" y="250"/>
                    </a:lnTo>
                    <a:lnTo>
                      <a:pt x="179" y="250"/>
                    </a:lnTo>
                    <a:lnTo>
                      <a:pt x="180" y="250"/>
                    </a:lnTo>
                    <a:lnTo>
                      <a:pt x="180" y="250"/>
                    </a:lnTo>
                    <a:lnTo>
                      <a:pt x="180" y="250"/>
                    </a:lnTo>
                    <a:lnTo>
                      <a:pt x="181" y="250"/>
                    </a:lnTo>
                    <a:lnTo>
                      <a:pt x="182" y="250"/>
                    </a:lnTo>
                    <a:lnTo>
                      <a:pt x="182" y="250"/>
                    </a:lnTo>
                    <a:lnTo>
                      <a:pt x="183" y="250"/>
                    </a:lnTo>
                    <a:lnTo>
                      <a:pt x="183" y="250"/>
                    </a:lnTo>
                    <a:lnTo>
                      <a:pt x="184" y="250"/>
                    </a:lnTo>
                    <a:lnTo>
                      <a:pt x="184" y="250"/>
                    </a:lnTo>
                    <a:lnTo>
                      <a:pt x="185" y="250"/>
                    </a:lnTo>
                    <a:lnTo>
                      <a:pt x="185" y="250"/>
                    </a:lnTo>
                    <a:lnTo>
                      <a:pt x="186" y="250"/>
                    </a:lnTo>
                    <a:lnTo>
                      <a:pt x="186" y="250"/>
                    </a:lnTo>
                    <a:lnTo>
                      <a:pt x="187" y="250"/>
                    </a:lnTo>
                    <a:lnTo>
                      <a:pt x="188" y="250"/>
                    </a:lnTo>
                    <a:lnTo>
                      <a:pt x="188" y="250"/>
                    </a:lnTo>
                    <a:lnTo>
                      <a:pt x="188" y="250"/>
                    </a:lnTo>
                    <a:lnTo>
                      <a:pt x="189" y="250"/>
                    </a:lnTo>
                    <a:lnTo>
                      <a:pt x="190" y="250"/>
                    </a:lnTo>
                    <a:lnTo>
                      <a:pt x="191" y="250"/>
                    </a:lnTo>
                    <a:lnTo>
                      <a:pt x="191" y="250"/>
                    </a:lnTo>
                    <a:lnTo>
                      <a:pt x="191" y="250"/>
                    </a:lnTo>
                    <a:lnTo>
                      <a:pt x="192" y="250"/>
                    </a:lnTo>
                    <a:lnTo>
                      <a:pt x="193" y="250"/>
                    </a:lnTo>
                    <a:lnTo>
                      <a:pt x="193" y="250"/>
                    </a:lnTo>
                    <a:lnTo>
                      <a:pt x="194" y="250"/>
                    </a:lnTo>
                    <a:lnTo>
                      <a:pt x="194" y="250"/>
                    </a:lnTo>
                    <a:lnTo>
                      <a:pt x="195" y="250"/>
                    </a:lnTo>
                    <a:lnTo>
                      <a:pt x="195" y="250"/>
                    </a:lnTo>
                    <a:lnTo>
                      <a:pt x="196" y="250"/>
                    </a:lnTo>
                    <a:lnTo>
                      <a:pt x="196" y="250"/>
                    </a:lnTo>
                    <a:lnTo>
                      <a:pt x="197" y="250"/>
                    </a:lnTo>
                    <a:lnTo>
                      <a:pt x="197" y="250"/>
                    </a:lnTo>
                    <a:lnTo>
                      <a:pt x="198" y="250"/>
                    </a:lnTo>
                    <a:lnTo>
                      <a:pt x="199" y="250"/>
                    </a:lnTo>
                    <a:lnTo>
                      <a:pt x="199" y="250"/>
                    </a:lnTo>
                    <a:lnTo>
                      <a:pt x="199" y="250"/>
                    </a:lnTo>
                    <a:lnTo>
                      <a:pt x="200" y="250"/>
                    </a:lnTo>
                    <a:lnTo>
                      <a:pt x="201" y="250"/>
                    </a:lnTo>
                    <a:lnTo>
                      <a:pt x="201" y="250"/>
                    </a:lnTo>
                    <a:lnTo>
                      <a:pt x="202" y="250"/>
                    </a:lnTo>
                    <a:lnTo>
                      <a:pt x="202" y="250"/>
                    </a:lnTo>
                    <a:lnTo>
                      <a:pt x="203" y="250"/>
                    </a:lnTo>
                    <a:lnTo>
                      <a:pt x="203" y="250"/>
                    </a:lnTo>
                    <a:lnTo>
                      <a:pt x="204" y="250"/>
                    </a:lnTo>
                    <a:lnTo>
                      <a:pt x="205" y="250"/>
                    </a:lnTo>
                    <a:lnTo>
                      <a:pt x="205" y="250"/>
                    </a:lnTo>
                    <a:lnTo>
                      <a:pt x="205" y="250"/>
                    </a:lnTo>
                    <a:lnTo>
                      <a:pt x="206" y="250"/>
                    </a:lnTo>
                    <a:lnTo>
                      <a:pt x="207" y="250"/>
                    </a:lnTo>
                    <a:lnTo>
                      <a:pt x="207" y="250"/>
                    </a:lnTo>
                    <a:lnTo>
                      <a:pt x="207" y="250"/>
                    </a:lnTo>
                    <a:lnTo>
                      <a:pt x="208" y="250"/>
                    </a:lnTo>
                    <a:lnTo>
                      <a:pt x="209" y="250"/>
                    </a:lnTo>
                    <a:lnTo>
                      <a:pt x="210" y="250"/>
                    </a:lnTo>
                    <a:lnTo>
                      <a:pt x="210" y="250"/>
                    </a:lnTo>
                    <a:lnTo>
                      <a:pt x="210" y="250"/>
                    </a:lnTo>
                    <a:lnTo>
                      <a:pt x="211" y="250"/>
                    </a:lnTo>
                    <a:lnTo>
                      <a:pt x="212" y="250"/>
                    </a:lnTo>
                    <a:lnTo>
                      <a:pt x="212" y="250"/>
                    </a:lnTo>
                    <a:lnTo>
                      <a:pt x="213" y="250"/>
                    </a:lnTo>
                    <a:lnTo>
                      <a:pt x="213" y="250"/>
                    </a:lnTo>
                    <a:lnTo>
                      <a:pt x="214" y="250"/>
                    </a:lnTo>
                    <a:lnTo>
                      <a:pt x="214" y="250"/>
                    </a:lnTo>
                    <a:lnTo>
                      <a:pt x="215" y="250"/>
                    </a:lnTo>
                    <a:lnTo>
                      <a:pt x="216" y="250"/>
                    </a:lnTo>
                    <a:lnTo>
                      <a:pt x="216" y="250"/>
                    </a:lnTo>
                    <a:lnTo>
                      <a:pt x="216" y="250"/>
                    </a:lnTo>
                    <a:lnTo>
                      <a:pt x="217" y="250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19" y="250"/>
                    </a:lnTo>
                    <a:lnTo>
                      <a:pt x="220" y="250"/>
                    </a:lnTo>
                    <a:lnTo>
                      <a:pt x="221" y="250"/>
                    </a:lnTo>
                    <a:lnTo>
                      <a:pt x="221" y="250"/>
                    </a:lnTo>
                    <a:lnTo>
                      <a:pt x="221" y="250"/>
                    </a:lnTo>
                    <a:lnTo>
                      <a:pt x="222" y="250"/>
                    </a:lnTo>
                    <a:lnTo>
                      <a:pt x="222" y="250"/>
                    </a:lnTo>
                    <a:lnTo>
                      <a:pt x="223" y="250"/>
                    </a:lnTo>
                    <a:lnTo>
                      <a:pt x="224" y="250"/>
                    </a:lnTo>
                    <a:lnTo>
                      <a:pt x="224" y="250"/>
                    </a:lnTo>
                    <a:lnTo>
                      <a:pt x="224" y="250"/>
                    </a:lnTo>
                    <a:lnTo>
                      <a:pt x="225" y="250"/>
                    </a:lnTo>
                    <a:lnTo>
                      <a:pt x="226" y="250"/>
                    </a:lnTo>
                    <a:lnTo>
                      <a:pt x="227" y="250"/>
                    </a:lnTo>
                    <a:lnTo>
                      <a:pt x="227" y="250"/>
                    </a:lnTo>
                    <a:lnTo>
                      <a:pt x="227" y="250"/>
                    </a:lnTo>
                    <a:lnTo>
                      <a:pt x="228" y="250"/>
                    </a:lnTo>
                    <a:lnTo>
                      <a:pt x="229" y="250"/>
                    </a:lnTo>
                    <a:lnTo>
                      <a:pt x="229" y="250"/>
                    </a:lnTo>
                    <a:lnTo>
                      <a:pt x="229" y="250"/>
                    </a:lnTo>
                    <a:lnTo>
                      <a:pt x="230" y="250"/>
                    </a:lnTo>
                    <a:lnTo>
                      <a:pt x="231" y="250"/>
                    </a:lnTo>
                    <a:lnTo>
                      <a:pt x="231" y="250"/>
                    </a:lnTo>
                    <a:lnTo>
                      <a:pt x="232" y="250"/>
                    </a:lnTo>
                    <a:lnTo>
                      <a:pt x="232" y="250"/>
                    </a:lnTo>
                    <a:lnTo>
                      <a:pt x="233" y="250"/>
                    </a:lnTo>
                    <a:lnTo>
                      <a:pt x="233" y="250"/>
                    </a:lnTo>
                    <a:lnTo>
                      <a:pt x="234" y="250"/>
                    </a:lnTo>
                    <a:lnTo>
                      <a:pt x="235" y="250"/>
                    </a:lnTo>
                    <a:lnTo>
                      <a:pt x="235" y="250"/>
                    </a:lnTo>
                    <a:lnTo>
                      <a:pt x="235" y="250"/>
                    </a:lnTo>
                    <a:lnTo>
                      <a:pt x="236" y="250"/>
                    </a:lnTo>
                    <a:lnTo>
                      <a:pt x="237" y="250"/>
                    </a:lnTo>
                    <a:lnTo>
                      <a:pt x="238" y="250"/>
                    </a:lnTo>
                    <a:lnTo>
                      <a:pt x="238" y="250"/>
                    </a:lnTo>
                    <a:lnTo>
                      <a:pt x="238" y="250"/>
                    </a:lnTo>
                    <a:lnTo>
                      <a:pt x="239" y="250"/>
                    </a:lnTo>
                    <a:lnTo>
                      <a:pt x="240" y="250"/>
                    </a:lnTo>
                    <a:lnTo>
                      <a:pt x="240" y="250"/>
                    </a:lnTo>
                    <a:lnTo>
                      <a:pt x="240" y="250"/>
                    </a:lnTo>
                    <a:lnTo>
                      <a:pt x="241" y="250"/>
                    </a:lnTo>
                    <a:lnTo>
                      <a:pt x="242" y="250"/>
                    </a:lnTo>
                    <a:lnTo>
                      <a:pt x="242" y="250"/>
                    </a:lnTo>
                    <a:lnTo>
                      <a:pt x="243" y="250"/>
                    </a:lnTo>
                    <a:lnTo>
                      <a:pt x="243" y="250"/>
                    </a:lnTo>
                    <a:lnTo>
                      <a:pt x="244" y="250"/>
                    </a:lnTo>
                    <a:lnTo>
                      <a:pt x="244" y="250"/>
                    </a:lnTo>
                    <a:lnTo>
                      <a:pt x="245" y="250"/>
                    </a:lnTo>
                    <a:lnTo>
                      <a:pt x="246" y="250"/>
                    </a:lnTo>
                    <a:lnTo>
                      <a:pt x="246" y="250"/>
                    </a:lnTo>
                    <a:lnTo>
                      <a:pt x="246" y="250"/>
                    </a:lnTo>
                    <a:lnTo>
                      <a:pt x="247" y="250"/>
                    </a:lnTo>
                    <a:lnTo>
                      <a:pt x="248" y="250"/>
                    </a:lnTo>
                    <a:lnTo>
                      <a:pt x="248" y="250"/>
                    </a:lnTo>
                    <a:lnTo>
                      <a:pt x="249" y="250"/>
                    </a:lnTo>
                    <a:lnTo>
                      <a:pt x="249" y="250"/>
                    </a:lnTo>
                    <a:lnTo>
                      <a:pt x="250" y="250"/>
                    </a:lnTo>
                    <a:lnTo>
                      <a:pt x="250" y="250"/>
                    </a:lnTo>
                    <a:lnTo>
                      <a:pt x="251" y="250"/>
                    </a:lnTo>
                    <a:lnTo>
                      <a:pt x="251" y="250"/>
                    </a:lnTo>
                    <a:lnTo>
                      <a:pt x="252" y="250"/>
                    </a:lnTo>
                    <a:lnTo>
                      <a:pt x="252" y="250"/>
                    </a:lnTo>
                    <a:lnTo>
                      <a:pt x="253" y="250"/>
                    </a:lnTo>
                    <a:lnTo>
                      <a:pt x="254" y="250"/>
                    </a:lnTo>
                    <a:lnTo>
                      <a:pt x="254" y="250"/>
                    </a:lnTo>
                    <a:lnTo>
                      <a:pt x="254" y="250"/>
                    </a:lnTo>
                    <a:lnTo>
                      <a:pt x="255" y="250"/>
                    </a:lnTo>
                    <a:lnTo>
                      <a:pt x="256" y="250"/>
                    </a:lnTo>
                    <a:lnTo>
                      <a:pt x="257" y="250"/>
                    </a:lnTo>
                    <a:lnTo>
                      <a:pt x="257" y="250"/>
                    </a:lnTo>
                    <a:lnTo>
                      <a:pt x="257" y="250"/>
                    </a:lnTo>
                    <a:lnTo>
                      <a:pt x="258" y="250"/>
                    </a:lnTo>
                    <a:lnTo>
                      <a:pt x="259" y="250"/>
                    </a:lnTo>
                    <a:lnTo>
                      <a:pt x="259" y="250"/>
                    </a:lnTo>
                    <a:lnTo>
                      <a:pt x="260" y="250"/>
                    </a:lnTo>
                    <a:lnTo>
                      <a:pt x="260" y="250"/>
                    </a:lnTo>
                    <a:lnTo>
                      <a:pt x="261" y="250"/>
                    </a:lnTo>
                    <a:lnTo>
                      <a:pt x="261" y="250"/>
                    </a:lnTo>
                    <a:lnTo>
                      <a:pt x="262" y="250"/>
                    </a:lnTo>
                    <a:lnTo>
                      <a:pt x="262" y="250"/>
                    </a:lnTo>
                    <a:lnTo>
                      <a:pt x="263" y="250"/>
                    </a:lnTo>
                    <a:lnTo>
                      <a:pt x="263" y="250"/>
                    </a:lnTo>
                    <a:lnTo>
                      <a:pt x="264" y="250"/>
                    </a:lnTo>
                    <a:lnTo>
                      <a:pt x="265" y="250"/>
                    </a:lnTo>
                    <a:lnTo>
                      <a:pt x="265" y="250"/>
                    </a:lnTo>
                    <a:lnTo>
                      <a:pt x="265" y="250"/>
                    </a:lnTo>
                    <a:lnTo>
                      <a:pt x="266" y="250"/>
                    </a:lnTo>
                    <a:lnTo>
                      <a:pt x="267" y="250"/>
                    </a:lnTo>
                    <a:lnTo>
                      <a:pt x="268" y="250"/>
                    </a:lnTo>
                    <a:lnTo>
                      <a:pt x="268" y="250"/>
                    </a:lnTo>
                    <a:lnTo>
                      <a:pt x="268" y="250"/>
                    </a:lnTo>
                    <a:lnTo>
                      <a:pt x="269" y="250"/>
                    </a:lnTo>
                    <a:lnTo>
                      <a:pt x="269" y="250"/>
                    </a:lnTo>
                    <a:lnTo>
                      <a:pt x="270" y="250"/>
                    </a:lnTo>
                    <a:lnTo>
                      <a:pt x="271" y="250"/>
                    </a:lnTo>
                    <a:lnTo>
                      <a:pt x="271" y="250"/>
                    </a:lnTo>
                    <a:lnTo>
                      <a:pt x="271" y="250"/>
                    </a:lnTo>
                    <a:lnTo>
                      <a:pt x="272" y="250"/>
                    </a:lnTo>
                  </a:path>
                </a:pathLst>
              </a:custGeom>
              <a:noFill/>
              <a:ln w="1270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921" name="Freeform 884"/>
              <p:cNvSpPr>
                <a:spLocks/>
              </p:cNvSpPr>
              <p:nvPr/>
            </p:nvSpPr>
            <p:spPr bwMode="auto">
              <a:xfrm>
                <a:off x="8867775" y="3470275"/>
                <a:ext cx="103188" cy="1588"/>
              </a:xfrm>
              <a:custGeom>
                <a:avLst/>
                <a:gdLst>
                  <a:gd name="T0" fmla="*/ 1 w 65"/>
                  <a:gd name="T1" fmla="*/ 0 h 1"/>
                  <a:gd name="T2" fmla="*/ 1 w 65"/>
                  <a:gd name="T3" fmla="*/ 0 h 1"/>
                  <a:gd name="T4" fmla="*/ 3 w 65"/>
                  <a:gd name="T5" fmla="*/ 0 h 1"/>
                  <a:gd name="T6" fmla="*/ 4 w 65"/>
                  <a:gd name="T7" fmla="*/ 0 h 1"/>
                  <a:gd name="T8" fmla="*/ 5 w 65"/>
                  <a:gd name="T9" fmla="*/ 0 h 1"/>
                  <a:gd name="T10" fmla="*/ 6 w 65"/>
                  <a:gd name="T11" fmla="*/ 0 h 1"/>
                  <a:gd name="T12" fmla="*/ 7 w 65"/>
                  <a:gd name="T13" fmla="*/ 0 h 1"/>
                  <a:gd name="T14" fmla="*/ 8 w 65"/>
                  <a:gd name="T15" fmla="*/ 0 h 1"/>
                  <a:gd name="T16" fmla="*/ 10 w 65"/>
                  <a:gd name="T17" fmla="*/ 0 h 1"/>
                  <a:gd name="T18" fmla="*/ 10 w 65"/>
                  <a:gd name="T19" fmla="*/ 0 h 1"/>
                  <a:gd name="T20" fmla="*/ 12 w 65"/>
                  <a:gd name="T21" fmla="*/ 0 h 1"/>
                  <a:gd name="T22" fmla="*/ 12 w 65"/>
                  <a:gd name="T23" fmla="*/ 0 h 1"/>
                  <a:gd name="T24" fmla="*/ 14 w 65"/>
                  <a:gd name="T25" fmla="*/ 0 h 1"/>
                  <a:gd name="T26" fmla="*/ 15 w 65"/>
                  <a:gd name="T27" fmla="*/ 0 h 1"/>
                  <a:gd name="T28" fmla="*/ 16 w 65"/>
                  <a:gd name="T29" fmla="*/ 0 h 1"/>
                  <a:gd name="T30" fmla="*/ 17 w 65"/>
                  <a:gd name="T31" fmla="*/ 0 h 1"/>
                  <a:gd name="T32" fmla="*/ 18 w 65"/>
                  <a:gd name="T33" fmla="*/ 0 h 1"/>
                  <a:gd name="T34" fmla="*/ 19 w 65"/>
                  <a:gd name="T35" fmla="*/ 0 h 1"/>
                  <a:gd name="T36" fmla="*/ 21 w 65"/>
                  <a:gd name="T37" fmla="*/ 0 h 1"/>
                  <a:gd name="T38" fmla="*/ 21 w 65"/>
                  <a:gd name="T39" fmla="*/ 0 h 1"/>
                  <a:gd name="T40" fmla="*/ 23 w 65"/>
                  <a:gd name="T41" fmla="*/ 1 h 1"/>
                  <a:gd name="T42" fmla="*/ 23 w 65"/>
                  <a:gd name="T43" fmla="*/ 0 h 1"/>
                  <a:gd name="T44" fmla="*/ 25 w 65"/>
                  <a:gd name="T45" fmla="*/ 0 h 1"/>
                  <a:gd name="T46" fmla="*/ 26 w 65"/>
                  <a:gd name="T47" fmla="*/ 1 h 1"/>
                  <a:gd name="T48" fmla="*/ 27 w 65"/>
                  <a:gd name="T49" fmla="*/ 1 h 1"/>
                  <a:gd name="T50" fmla="*/ 28 w 65"/>
                  <a:gd name="T51" fmla="*/ 1 h 1"/>
                  <a:gd name="T52" fmla="*/ 29 w 65"/>
                  <a:gd name="T53" fmla="*/ 1 h 1"/>
                  <a:gd name="T54" fmla="*/ 30 w 65"/>
                  <a:gd name="T55" fmla="*/ 1 h 1"/>
                  <a:gd name="T56" fmla="*/ 32 w 65"/>
                  <a:gd name="T57" fmla="*/ 1 h 1"/>
                  <a:gd name="T58" fmla="*/ 32 w 65"/>
                  <a:gd name="T59" fmla="*/ 1 h 1"/>
                  <a:gd name="T60" fmla="*/ 34 w 65"/>
                  <a:gd name="T61" fmla="*/ 1 h 1"/>
                  <a:gd name="T62" fmla="*/ 34 w 65"/>
                  <a:gd name="T63" fmla="*/ 1 h 1"/>
                  <a:gd name="T64" fmla="*/ 36 w 65"/>
                  <a:gd name="T65" fmla="*/ 1 h 1"/>
                  <a:gd name="T66" fmla="*/ 37 w 65"/>
                  <a:gd name="T67" fmla="*/ 0 h 1"/>
                  <a:gd name="T68" fmla="*/ 38 w 65"/>
                  <a:gd name="T69" fmla="*/ 0 h 1"/>
                  <a:gd name="T70" fmla="*/ 39 w 65"/>
                  <a:gd name="T71" fmla="*/ 1 h 1"/>
                  <a:gd name="T72" fmla="*/ 40 w 65"/>
                  <a:gd name="T73" fmla="*/ 1 h 1"/>
                  <a:gd name="T74" fmla="*/ 41 w 65"/>
                  <a:gd name="T75" fmla="*/ 1 h 1"/>
                  <a:gd name="T76" fmla="*/ 43 w 65"/>
                  <a:gd name="T77" fmla="*/ 1 h 1"/>
                  <a:gd name="T78" fmla="*/ 43 w 65"/>
                  <a:gd name="T79" fmla="*/ 1 h 1"/>
                  <a:gd name="T80" fmla="*/ 44 w 65"/>
                  <a:gd name="T81" fmla="*/ 0 h 1"/>
                  <a:gd name="T82" fmla="*/ 45 w 65"/>
                  <a:gd name="T83" fmla="*/ 0 h 1"/>
                  <a:gd name="T84" fmla="*/ 46 w 65"/>
                  <a:gd name="T85" fmla="*/ 1 h 1"/>
                  <a:gd name="T86" fmla="*/ 48 w 65"/>
                  <a:gd name="T87" fmla="*/ 1 h 1"/>
                  <a:gd name="T88" fmla="*/ 48 w 65"/>
                  <a:gd name="T89" fmla="*/ 1 h 1"/>
                  <a:gd name="T90" fmla="*/ 50 w 65"/>
                  <a:gd name="T91" fmla="*/ 1 h 1"/>
                  <a:gd name="T92" fmla="*/ 51 w 65"/>
                  <a:gd name="T93" fmla="*/ 1 h 1"/>
                  <a:gd name="T94" fmla="*/ 52 w 65"/>
                  <a:gd name="T95" fmla="*/ 1 h 1"/>
                  <a:gd name="T96" fmla="*/ 53 w 65"/>
                  <a:gd name="T97" fmla="*/ 1 h 1"/>
                  <a:gd name="T98" fmla="*/ 54 w 65"/>
                  <a:gd name="T99" fmla="*/ 1 h 1"/>
                  <a:gd name="T100" fmla="*/ 55 w 65"/>
                  <a:gd name="T101" fmla="*/ 1 h 1"/>
                  <a:gd name="T102" fmla="*/ 56 w 65"/>
                  <a:gd name="T103" fmla="*/ 1 h 1"/>
                  <a:gd name="T104" fmla="*/ 57 w 65"/>
                  <a:gd name="T105" fmla="*/ 1 h 1"/>
                  <a:gd name="T106" fmla="*/ 59 w 65"/>
                  <a:gd name="T107" fmla="*/ 1 h 1"/>
                  <a:gd name="T108" fmla="*/ 59 w 65"/>
                  <a:gd name="T109" fmla="*/ 1 h 1"/>
                  <a:gd name="T110" fmla="*/ 61 w 65"/>
                  <a:gd name="T111" fmla="*/ 1 h 1"/>
                  <a:gd name="T112" fmla="*/ 62 w 65"/>
                  <a:gd name="T113" fmla="*/ 1 h 1"/>
                  <a:gd name="T114" fmla="*/ 63 w 65"/>
                  <a:gd name="T115" fmla="*/ 1 h 1"/>
                  <a:gd name="T116" fmla="*/ 64 w 65"/>
                  <a:gd name="T117" fmla="*/ 1 h 1"/>
                  <a:gd name="T118" fmla="*/ 65 w 65"/>
                  <a:gd name="T1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5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4" y="1"/>
                    </a:lnTo>
                    <a:lnTo>
                      <a:pt x="55" y="1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59" y="1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4" y="1"/>
                    </a:lnTo>
                    <a:lnTo>
                      <a:pt x="64" y="1"/>
                    </a:lnTo>
                    <a:lnTo>
                      <a:pt x="65" y="1"/>
                    </a:lnTo>
                  </a:path>
                </a:pathLst>
              </a:custGeom>
              <a:noFill/>
              <a:ln w="1270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grpSp>
          <p:nvGrpSpPr>
            <p:cNvPr id="3021" name="Group 3020"/>
            <p:cNvGrpSpPr/>
            <p:nvPr/>
          </p:nvGrpSpPr>
          <p:grpSpPr>
            <a:xfrm>
              <a:off x="1098487" y="5967914"/>
              <a:ext cx="7953988" cy="208130"/>
              <a:chOff x="1135063" y="6019800"/>
              <a:chExt cx="7953988" cy="208130"/>
            </a:xfrm>
          </p:grpSpPr>
          <p:sp>
            <p:nvSpPr>
              <p:cNvPr id="2923" name="Rectangle 886"/>
              <p:cNvSpPr>
                <a:spLocks noChangeArrowheads="1"/>
              </p:cNvSpPr>
              <p:nvPr/>
            </p:nvSpPr>
            <p:spPr bwMode="auto">
              <a:xfrm>
                <a:off x="8861425" y="6022975"/>
                <a:ext cx="227626" cy="204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min</a:t>
                </a: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927" name="Rectangle 890"/>
              <p:cNvSpPr>
                <a:spLocks noChangeArrowheads="1"/>
              </p:cNvSpPr>
              <p:nvPr/>
            </p:nvSpPr>
            <p:spPr bwMode="auto">
              <a:xfrm>
                <a:off x="1135063" y="6019800"/>
                <a:ext cx="157094" cy="204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16</a:t>
                </a: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932" name="Rectangle 895"/>
              <p:cNvSpPr>
                <a:spLocks noChangeArrowheads="1"/>
              </p:cNvSpPr>
              <p:nvPr/>
            </p:nvSpPr>
            <p:spPr bwMode="auto">
              <a:xfrm>
                <a:off x="2173288" y="6019800"/>
                <a:ext cx="157094" cy="204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18</a:t>
                </a: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937" name="Rectangle 900"/>
              <p:cNvSpPr>
                <a:spLocks noChangeArrowheads="1"/>
              </p:cNvSpPr>
              <p:nvPr/>
            </p:nvSpPr>
            <p:spPr bwMode="auto">
              <a:xfrm>
                <a:off x="3213100" y="6019800"/>
                <a:ext cx="157094" cy="204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20</a:t>
                </a: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942" name="Rectangle 905"/>
              <p:cNvSpPr>
                <a:spLocks noChangeArrowheads="1"/>
              </p:cNvSpPr>
              <p:nvPr/>
            </p:nvSpPr>
            <p:spPr bwMode="auto">
              <a:xfrm>
                <a:off x="4252913" y="6019800"/>
                <a:ext cx="157094" cy="204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22</a:t>
                </a: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947" name="Rectangle 910"/>
              <p:cNvSpPr>
                <a:spLocks noChangeArrowheads="1"/>
              </p:cNvSpPr>
              <p:nvPr/>
            </p:nvSpPr>
            <p:spPr bwMode="auto">
              <a:xfrm>
                <a:off x="5291138" y="6019800"/>
                <a:ext cx="157094" cy="204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24</a:t>
                </a: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952" name="Rectangle 915"/>
              <p:cNvSpPr>
                <a:spLocks noChangeArrowheads="1"/>
              </p:cNvSpPr>
              <p:nvPr/>
            </p:nvSpPr>
            <p:spPr bwMode="auto">
              <a:xfrm>
                <a:off x="6330950" y="6019800"/>
                <a:ext cx="157094" cy="204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26</a:t>
                </a: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957" name="Rectangle 920"/>
              <p:cNvSpPr>
                <a:spLocks noChangeArrowheads="1"/>
              </p:cNvSpPr>
              <p:nvPr/>
            </p:nvSpPr>
            <p:spPr bwMode="auto">
              <a:xfrm>
                <a:off x="7369175" y="6019800"/>
                <a:ext cx="157094" cy="204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28</a:t>
                </a: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962" name="Rectangle 925"/>
              <p:cNvSpPr>
                <a:spLocks noChangeArrowheads="1"/>
              </p:cNvSpPr>
              <p:nvPr/>
            </p:nvSpPr>
            <p:spPr bwMode="auto">
              <a:xfrm>
                <a:off x="8408988" y="6019800"/>
                <a:ext cx="157094" cy="204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30</a:t>
                </a: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2971" name="Rectangle 934"/>
            <p:cNvSpPr>
              <a:spLocks noChangeArrowheads="1"/>
            </p:cNvSpPr>
            <p:nvPr/>
          </p:nvSpPr>
          <p:spPr bwMode="auto">
            <a:xfrm>
              <a:off x="411728" y="5566794"/>
              <a:ext cx="157094" cy="204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20</a:t>
              </a: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976" name="Rectangle 939"/>
            <p:cNvSpPr>
              <a:spLocks noChangeArrowheads="1"/>
            </p:cNvSpPr>
            <p:nvPr/>
          </p:nvSpPr>
          <p:spPr bwMode="auto">
            <a:xfrm>
              <a:off x="411728" y="5285805"/>
              <a:ext cx="157094" cy="204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40</a:t>
              </a: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981" name="Rectangle 944"/>
            <p:cNvSpPr>
              <a:spLocks noChangeArrowheads="1"/>
            </p:cNvSpPr>
            <p:nvPr/>
          </p:nvSpPr>
          <p:spPr bwMode="auto">
            <a:xfrm>
              <a:off x="411728" y="5006405"/>
              <a:ext cx="157094" cy="204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60</a:t>
              </a: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986" name="Rectangle 949"/>
            <p:cNvSpPr>
              <a:spLocks noChangeArrowheads="1"/>
            </p:cNvSpPr>
            <p:nvPr/>
          </p:nvSpPr>
          <p:spPr bwMode="auto">
            <a:xfrm>
              <a:off x="411728" y="4725419"/>
              <a:ext cx="157094" cy="204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80</a:t>
              </a: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991" name="Rectangle 954"/>
            <p:cNvSpPr>
              <a:spLocks noChangeArrowheads="1"/>
            </p:cNvSpPr>
            <p:nvPr/>
          </p:nvSpPr>
          <p:spPr bwMode="auto">
            <a:xfrm>
              <a:off x="333181" y="4446018"/>
              <a:ext cx="235641" cy="204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100</a:t>
              </a: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996" name="Rectangle 959"/>
            <p:cNvSpPr>
              <a:spLocks noChangeArrowheads="1"/>
            </p:cNvSpPr>
            <p:nvPr/>
          </p:nvSpPr>
          <p:spPr bwMode="auto">
            <a:xfrm>
              <a:off x="333181" y="4165030"/>
              <a:ext cx="235641" cy="204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120</a:t>
              </a: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001" name="Rectangle 964"/>
            <p:cNvSpPr>
              <a:spLocks noChangeArrowheads="1"/>
            </p:cNvSpPr>
            <p:nvPr/>
          </p:nvSpPr>
          <p:spPr bwMode="auto">
            <a:xfrm>
              <a:off x="333181" y="3885630"/>
              <a:ext cx="235641" cy="204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140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grpSp>
          <p:nvGrpSpPr>
            <p:cNvPr id="3018" name="Group 3017"/>
            <p:cNvGrpSpPr/>
            <p:nvPr/>
          </p:nvGrpSpPr>
          <p:grpSpPr>
            <a:xfrm>
              <a:off x="614363" y="3793555"/>
              <a:ext cx="8358188" cy="2106613"/>
              <a:chOff x="614363" y="3733800"/>
              <a:chExt cx="8358188" cy="2106613"/>
            </a:xfrm>
          </p:grpSpPr>
          <p:grpSp>
            <p:nvGrpSpPr>
              <p:cNvPr id="3017" name="Group 3016"/>
              <p:cNvGrpSpPr/>
              <p:nvPr/>
            </p:nvGrpSpPr>
            <p:grpSpPr>
              <a:xfrm>
                <a:off x="658813" y="5789613"/>
                <a:ext cx="8313738" cy="50800"/>
                <a:chOff x="658813" y="5789613"/>
                <a:chExt cx="8313738" cy="50800"/>
              </a:xfrm>
            </p:grpSpPr>
            <p:sp>
              <p:nvSpPr>
                <p:cNvPr id="2922" name="Line 885"/>
                <p:cNvSpPr>
                  <a:spLocks noChangeShapeType="1"/>
                </p:cNvSpPr>
                <p:nvPr/>
              </p:nvSpPr>
              <p:spPr bwMode="auto">
                <a:xfrm>
                  <a:off x="658813" y="5789613"/>
                  <a:ext cx="831373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25" name="Line 888"/>
                <p:cNvSpPr>
                  <a:spLocks noChangeShapeType="1"/>
                </p:cNvSpPr>
                <p:nvPr/>
              </p:nvSpPr>
              <p:spPr bwMode="auto">
                <a:xfrm>
                  <a:off x="917575" y="5789613"/>
                  <a:ext cx="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26" name="Line 889"/>
                <p:cNvSpPr>
                  <a:spLocks noChangeShapeType="1"/>
                </p:cNvSpPr>
                <p:nvPr/>
              </p:nvSpPr>
              <p:spPr bwMode="auto">
                <a:xfrm>
                  <a:off x="1177925" y="5789613"/>
                  <a:ext cx="0" cy="508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28" name="Line 891"/>
                <p:cNvSpPr>
                  <a:spLocks noChangeShapeType="1"/>
                </p:cNvSpPr>
                <p:nvPr/>
              </p:nvSpPr>
              <p:spPr bwMode="auto">
                <a:xfrm>
                  <a:off x="1436688" y="5789613"/>
                  <a:ext cx="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29" name="Line 892"/>
                <p:cNvSpPr>
                  <a:spLocks noChangeShapeType="1"/>
                </p:cNvSpPr>
                <p:nvPr/>
              </p:nvSpPr>
              <p:spPr bwMode="auto">
                <a:xfrm>
                  <a:off x="1697038" y="5789613"/>
                  <a:ext cx="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30" name="Line 893"/>
                <p:cNvSpPr>
                  <a:spLocks noChangeShapeType="1"/>
                </p:cNvSpPr>
                <p:nvPr/>
              </p:nvSpPr>
              <p:spPr bwMode="auto">
                <a:xfrm>
                  <a:off x="1957388" y="5789613"/>
                  <a:ext cx="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31" name="Line 894"/>
                <p:cNvSpPr>
                  <a:spLocks noChangeShapeType="1"/>
                </p:cNvSpPr>
                <p:nvPr/>
              </p:nvSpPr>
              <p:spPr bwMode="auto">
                <a:xfrm>
                  <a:off x="2216150" y="5789613"/>
                  <a:ext cx="0" cy="508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33" name="Line 896"/>
                <p:cNvSpPr>
                  <a:spLocks noChangeShapeType="1"/>
                </p:cNvSpPr>
                <p:nvPr/>
              </p:nvSpPr>
              <p:spPr bwMode="auto">
                <a:xfrm>
                  <a:off x="2476500" y="5789613"/>
                  <a:ext cx="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34" name="Line 897"/>
                <p:cNvSpPr>
                  <a:spLocks noChangeShapeType="1"/>
                </p:cNvSpPr>
                <p:nvPr/>
              </p:nvSpPr>
              <p:spPr bwMode="auto">
                <a:xfrm>
                  <a:off x="2735263" y="5789613"/>
                  <a:ext cx="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35" name="Line 898"/>
                <p:cNvSpPr>
                  <a:spLocks noChangeShapeType="1"/>
                </p:cNvSpPr>
                <p:nvPr/>
              </p:nvSpPr>
              <p:spPr bwMode="auto">
                <a:xfrm>
                  <a:off x="2995613" y="5789613"/>
                  <a:ext cx="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36" name="Line 899"/>
                <p:cNvSpPr>
                  <a:spLocks noChangeShapeType="1"/>
                </p:cNvSpPr>
                <p:nvPr/>
              </p:nvSpPr>
              <p:spPr bwMode="auto">
                <a:xfrm>
                  <a:off x="3255963" y="5789613"/>
                  <a:ext cx="0" cy="508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38" name="Line 901"/>
                <p:cNvSpPr>
                  <a:spLocks noChangeShapeType="1"/>
                </p:cNvSpPr>
                <p:nvPr/>
              </p:nvSpPr>
              <p:spPr bwMode="auto">
                <a:xfrm>
                  <a:off x="3516313" y="5789613"/>
                  <a:ext cx="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39" name="Line 902"/>
                <p:cNvSpPr>
                  <a:spLocks noChangeShapeType="1"/>
                </p:cNvSpPr>
                <p:nvPr/>
              </p:nvSpPr>
              <p:spPr bwMode="auto">
                <a:xfrm>
                  <a:off x="3775075" y="5789613"/>
                  <a:ext cx="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40" name="Line 903"/>
                <p:cNvSpPr>
                  <a:spLocks noChangeShapeType="1"/>
                </p:cNvSpPr>
                <p:nvPr/>
              </p:nvSpPr>
              <p:spPr bwMode="auto">
                <a:xfrm>
                  <a:off x="4035425" y="5789613"/>
                  <a:ext cx="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41" name="Line 904"/>
                <p:cNvSpPr>
                  <a:spLocks noChangeShapeType="1"/>
                </p:cNvSpPr>
                <p:nvPr/>
              </p:nvSpPr>
              <p:spPr bwMode="auto">
                <a:xfrm>
                  <a:off x="4295775" y="5789613"/>
                  <a:ext cx="0" cy="508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43" name="Line 906"/>
                <p:cNvSpPr>
                  <a:spLocks noChangeShapeType="1"/>
                </p:cNvSpPr>
                <p:nvPr/>
              </p:nvSpPr>
              <p:spPr bwMode="auto">
                <a:xfrm>
                  <a:off x="4554538" y="5789613"/>
                  <a:ext cx="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44" name="Line 907"/>
                <p:cNvSpPr>
                  <a:spLocks noChangeShapeType="1"/>
                </p:cNvSpPr>
                <p:nvPr/>
              </p:nvSpPr>
              <p:spPr bwMode="auto">
                <a:xfrm>
                  <a:off x="4814888" y="5789613"/>
                  <a:ext cx="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45" name="Line 908"/>
                <p:cNvSpPr>
                  <a:spLocks noChangeShapeType="1"/>
                </p:cNvSpPr>
                <p:nvPr/>
              </p:nvSpPr>
              <p:spPr bwMode="auto">
                <a:xfrm>
                  <a:off x="5073650" y="5789613"/>
                  <a:ext cx="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46" name="Line 909"/>
                <p:cNvSpPr>
                  <a:spLocks noChangeShapeType="1"/>
                </p:cNvSpPr>
                <p:nvPr/>
              </p:nvSpPr>
              <p:spPr bwMode="auto">
                <a:xfrm>
                  <a:off x="5334000" y="5789613"/>
                  <a:ext cx="0" cy="508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48" name="Line 911"/>
                <p:cNvSpPr>
                  <a:spLocks noChangeShapeType="1"/>
                </p:cNvSpPr>
                <p:nvPr/>
              </p:nvSpPr>
              <p:spPr bwMode="auto">
                <a:xfrm>
                  <a:off x="5594350" y="5789613"/>
                  <a:ext cx="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49" name="Line 912"/>
                <p:cNvSpPr>
                  <a:spLocks noChangeShapeType="1"/>
                </p:cNvSpPr>
                <p:nvPr/>
              </p:nvSpPr>
              <p:spPr bwMode="auto">
                <a:xfrm>
                  <a:off x="5854700" y="5789613"/>
                  <a:ext cx="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50" name="Line 913"/>
                <p:cNvSpPr>
                  <a:spLocks noChangeShapeType="1"/>
                </p:cNvSpPr>
                <p:nvPr/>
              </p:nvSpPr>
              <p:spPr bwMode="auto">
                <a:xfrm>
                  <a:off x="6113463" y="5789613"/>
                  <a:ext cx="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51" name="Line 914"/>
                <p:cNvSpPr>
                  <a:spLocks noChangeShapeType="1"/>
                </p:cNvSpPr>
                <p:nvPr/>
              </p:nvSpPr>
              <p:spPr bwMode="auto">
                <a:xfrm>
                  <a:off x="6373813" y="5789613"/>
                  <a:ext cx="0" cy="508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53" name="Line 916"/>
                <p:cNvSpPr>
                  <a:spLocks noChangeShapeType="1"/>
                </p:cNvSpPr>
                <p:nvPr/>
              </p:nvSpPr>
              <p:spPr bwMode="auto">
                <a:xfrm>
                  <a:off x="6634163" y="5789613"/>
                  <a:ext cx="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54" name="Line 917"/>
                <p:cNvSpPr>
                  <a:spLocks noChangeShapeType="1"/>
                </p:cNvSpPr>
                <p:nvPr/>
              </p:nvSpPr>
              <p:spPr bwMode="auto">
                <a:xfrm>
                  <a:off x="6892925" y="5789613"/>
                  <a:ext cx="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55" name="Line 918"/>
                <p:cNvSpPr>
                  <a:spLocks noChangeShapeType="1"/>
                </p:cNvSpPr>
                <p:nvPr/>
              </p:nvSpPr>
              <p:spPr bwMode="auto">
                <a:xfrm>
                  <a:off x="7153275" y="5789613"/>
                  <a:ext cx="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56" name="Line 919"/>
                <p:cNvSpPr>
                  <a:spLocks noChangeShapeType="1"/>
                </p:cNvSpPr>
                <p:nvPr/>
              </p:nvSpPr>
              <p:spPr bwMode="auto">
                <a:xfrm>
                  <a:off x="7412038" y="5789613"/>
                  <a:ext cx="0" cy="508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58" name="Line 921"/>
                <p:cNvSpPr>
                  <a:spLocks noChangeShapeType="1"/>
                </p:cNvSpPr>
                <p:nvPr/>
              </p:nvSpPr>
              <p:spPr bwMode="auto">
                <a:xfrm>
                  <a:off x="7672388" y="5789613"/>
                  <a:ext cx="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59" name="Line 922"/>
                <p:cNvSpPr>
                  <a:spLocks noChangeShapeType="1"/>
                </p:cNvSpPr>
                <p:nvPr/>
              </p:nvSpPr>
              <p:spPr bwMode="auto">
                <a:xfrm>
                  <a:off x="7932738" y="5789613"/>
                  <a:ext cx="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60" name="Line 923"/>
                <p:cNvSpPr>
                  <a:spLocks noChangeShapeType="1"/>
                </p:cNvSpPr>
                <p:nvPr/>
              </p:nvSpPr>
              <p:spPr bwMode="auto">
                <a:xfrm>
                  <a:off x="8193088" y="5789613"/>
                  <a:ext cx="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61" name="Line 924"/>
                <p:cNvSpPr>
                  <a:spLocks noChangeShapeType="1"/>
                </p:cNvSpPr>
                <p:nvPr/>
              </p:nvSpPr>
              <p:spPr bwMode="auto">
                <a:xfrm>
                  <a:off x="8451850" y="5789613"/>
                  <a:ext cx="0" cy="508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63" name="Line 926"/>
                <p:cNvSpPr>
                  <a:spLocks noChangeShapeType="1"/>
                </p:cNvSpPr>
                <p:nvPr/>
              </p:nvSpPr>
              <p:spPr bwMode="auto">
                <a:xfrm>
                  <a:off x="8712200" y="5789613"/>
                  <a:ext cx="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64" name="Line 927"/>
                <p:cNvSpPr>
                  <a:spLocks noChangeShapeType="1"/>
                </p:cNvSpPr>
                <p:nvPr/>
              </p:nvSpPr>
              <p:spPr bwMode="auto">
                <a:xfrm>
                  <a:off x="8972550" y="5789613"/>
                  <a:ext cx="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3012" name="Group 3011"/>
              <p:cNvGrpSpPr/>
              <p:nvPr/>
            </p:nvGrpSpPr>
            <p:grpSpPr>
              <a:xfrm>
                <a:off x="614363" y="3733800"/>
                <a:ext cx="44450" cy="2081213"/>
                <a:chOff x="614363" y="3733800"/>
                <a:chExt cx="44450" cy="2081213"/>
              </a:xfrm>
            </p:grpSpPr>
            <p:sp>
              <p:nvSpPr>
                <p:cNvPr id="2924" name="Line 887"/>
                <p:cNvSpPr>
                  <a:spLocks noChangeShapeType="1"/>
                </p:cNvSpPr>
                <p:nvPr/>
              </p:nvSpPr>
              <p:spPr bwMode="auto">
                <a:xfrm>
                  <a:off x="658813" y="5789613"/>
                  <a:ext cx="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65" name="Line 928"/>
                <p:cNvSpPr>
                  <a:spLocks noChangeShapeType="1"/>
                </p:cNvSpPr>
                <p:nvPr/>
              </p:nvSpPr>
              <p:spPr bwMode="auto">
                <a:xfrm flipV="1">
                  <a:off x="658813" y="3733800"/>
                  <a:ext cx="0" cy="20558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67" name="Line 930"/>
                <p:cNvSpPr>
                  <a:spLocks noChangeShapeType="1"/>
                </p:cNvSpPr>
                <p:nvPr/>
              </p:nvSpPr>
              <p:spPr bwMode="auto">
                <a:xfrm flipH="1">
                  <a:off x="636588" y="5768975"/>
                  <a:ext cx="22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68" name="Line 931"/>
                <p:cNvSpPr>
                  <a:spLocks noChangeShapeType="1"/>
                </p:cNvSpPr>
                <p:nvPr/>
              </p:nvSpPr>
              <p:spPr bwMode="auto">
                <a:xfrm flipH="1">
                  <a:off x="636588" y="5699125"/>
                  <a:ext cx="22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69" name="Line 932"/>
                <p:cNvSpPr>
                  <a:spLocks noChangeShapeType="1"/>
                </p:cNvSpPr>
                <p:nvPr/>
              </p:nvSpPr>
              <p:spPr bwMode="auto">
                <a:xfrm flipH="1">
                  <a:off x="636588" y="5627688"/>
                  <a:ext cx="22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70" name="Line 933"/>
                <p:cNvSpPr>
                  <a:spLocks noChangeShapeType="1"/>
                </p:cNvSpPr>
                <p:nvPr/>
              </p:nvSpPr>
              <p:spPr bwMode="auto">
                <a:xfrm flipH="1">
                  <a:off x="614363" y="5559425"/>
                  <a:ext cx="4445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72" name="Line 935"/>
                <p:cNvSpPr>
                  <a:spLocks noChangeShapeType="1"/>
                </p:cNvSpPr>
                <p:nvPr/>
              </p:nvSpPr>
              <p:spPr bwMode="auto">
                <a:xfrm flipH="1">
                  <a:off x="636588" y="5487988"/>
                  <a:ext cx="22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73" name="Line 936"/>
                <p:cNvSpPr>
                  <a:spLocks noChangeShapeType="1"/>
                </p:cNvSpPr>
                <p:nvPr/>
              </p:nvSpPr>
              <p:spPr bwMode="auto">
                <a:xfrm flipH="1">
                  <a:off x="636588" y="5418138"/>
                  <a:ext cx="22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74" name="Line 937"/>
                <p:cNvSpPr>
                  <a:spLocks noChangeShapeType="1"/>
                </p:cNvSpPr>
                <p:nvPr/>
              </p:nvSpPr>
              <p:spPr bwMode="auto">
                <a:xfrm flipH="1">
                  <a:off x="636588" y="5348288"/>
                  <a:ext cx="22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75" name="Line 938"/>
                <p:cNvSpPr>
                  <a:spLocks noChangeShapeType="1"/>
                </p:cNvSpPr>
                <p:nvPr/>
              </p:nvSpPr>
              <p:spPr bwMode="auto">
                <a:xfrm flipH="1">
                  <a:off x="614363" y="5278438"/>
                  <a:ext cx="4445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77" name="Line 940"/>
                <p:cNvSpPr>
                  <a:spLocks noChangeShapeType="1"/>
                </p:cNvSpPr>
                <p:nvPr/>
              </p:nvSpPr>
              <p:spPr bwMode="auto">
                <a:xfrm flipH="1">
                  <a:off x="636588" y="5208588"/>
                  <a:ext cx="22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78" name="Line 941"/>
                <p:cNvSpPr>
                  <a:spLocks noChangeShapeType="1"/>
                </p:cNvSpPr>
                <p:nvPr/>
              </p:nvSpPr>
              <p:spPr bwMode="auto">
                <a:xfrm flipH="1">
                  <a:off x="636588" y="5137150"/>
                  <a:ext cx="22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79" name="Line 942"/>
                <p:cNvSpPr>
                  <a:spLocks noChangeShapeType="1"/>
                </p:cNvSpPr>
                <p:nvPr/>
              </p:nvSpPr>
              <p:spPr bwMode="auto">
                <a:xfrm flipH="1">
                  <a:off x="636588" y="5067300"/>
                  <a:ext cx="22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80" name="Line 943"/>
                <p:cNvSpPr>
                  <a:spLocks noChangeShapeType="1"/>
                </p:cNvSpPr>
                <p:nvPr/>
              </p:nvSpPr>
              <p:spPr bwMode="auto">
                <a:xfrm flipH="1">
                  <a:off x="614363" y="4997450"/>
                  <a:ext cx="4445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82" name="Line 945"/>
                <p:cNvSpPr>
                  <a:spLocks noChangeShapeType="1"/>
                </p:cNvSpPr>
                <p:nvPr/>
              </p:nvSpPr>
              <p:spPr bwMode="auto">
                <a:xfrm flipH="1">
                  <a:off x="636588" y="4927600"/>
                  <a:ext cx="22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83" name="Line 946"/>
                <p:cNvSpPr>
                  <a:spLocks noChangeShapeType="1"/>
                </p:cNvSpPr>
                <p:nvPr/>
              </p:nvSpPr>
              <p:spPr bwMode="auto">
                <a:xfrm flipH="1">
                  <a:off x="636588" y="4856163"/>
                  <a:ext cx="22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84" name="Line 947"/>
                <p:cNvSpPr>
                  <a:spLocks noChangeShapeType="1"/>
                </p:cNvSpPr>
                <p:nvPr/>
              </p:nvSpPr>
              <p:spPr bwMode="auto">
                <a:xfrm flipH="1">
                  <a:off x="636588" y="4787900"/>
                  <a:ext cx="22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85" name="Line 948"/>
                <p:cNvSpPr>
                  <a:spLocks noChangeShapeType="1"/>
                </p:cNvSpPr>
                <p:nvPr/>
              </p:nvSpPr>
              <p:spPr bwMode="auto">
                <a:xfrm flipH="1">
                  <a:off x="614363" y="4716463"/>
                  <a:ext cx="4445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87" name="Line 950"/>
                <p:cNvSpPr>
                  <a:spLocks noChangeShapeType="1"/>
                </p:cNvSpPr>
                <p:nvPr/>
              </p:nvSpPr>
              <p:spPr bwMode="auto">
                <a:xfrm flipH="1">
                  <a:off x="636588" y="4648200"/>
                  <a:ext cx="22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88" name="Line 951"/>
                <p:cNvSpPr>
                  <a:spLocks noChangeShapeType="1"/>
                </p:cNvSpPr>
                <p:nvPr/>
              </p:nvSpPr>
              <p:spPr bwMode="auto">
                <a:xfrm flipH="1">
                  <a:off x="636588" y="4576763"/>
                  <a:ext cx="22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89" name="Line 952"/>
                <p:cNvSpPr>
                  <a:spLocks noChangeShapeType="1"/>
                </p:cNvSpPr>
                <p:nvPr/>
              </p:nvSpPr>
              <p:spPr bwMode="auto">
                <a:xfrm flipH="1">
                  <a:off x="636588" y="4506913"/>
                  <a:ext cx="22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90" name="Line 953"/>
                <p:cNvSpPr>
                  <a:spLocks noChangeShapeType="1"/>
                </p:cNvSpPr>
                <p:nvPr/>
              </p:nvSpPr>
              <p:spPr bwMode="auto">
                <a:xfrm flipH="1">
                  <a:off x="614363" y="4437063"/>
                  <a:ext cx="4445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92" name="Line 955"/>
                <p:cNvSpPr>
                  <a:spLocks noChangeShapeType="1"/>
                </p:cNvSpPr>
                <p:nvPr/>
              </p:nvSpPr>
              <p:spPr bwMode="auto">
                <a:xfrm flipH="1">
                  <a:off x="636588" y="4367213"/>
                  <a:ext cx="22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93" name="Line 956"/>
                <p:cNvSpPr>
                  <a:spLocks noChangeShapeType="1"/>
                </p:cNvSpPr>
                <p:nvPr/>
              </p:nvSpPr>
              <p:spPr bwMode="auto">
                <a:xfrm flipH="1">
                  <a:off x="636588" y="4297363"/>
                  <a:ext cx="22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94" name="Line 957"/>
                <p:cNvSpPr>
                  <a:spLocks noChangeShapeType="1"/>
                </p:cNvSpPr>
                <p:nvPr/>
              </p:nvSpPr>
              <p:spPr bwMode="auto">
                <a:xfrm flipH="1">
                  <a:off x="636588" y="4227513"/>
                  <a:ext cx="22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95" name="Line 958"/>
                <p:cNvSpPr>
                  <a:spLocks noChangeShapeType="1"/>
                </p:cNvSpPr>
                <p:nvPr/>
              </p:nvSpPr>
              <p:spPr bwMode="auto">
                <a:xfrm flipH="1">
                  <a:off x="614363" y="4156075"/>
                  <a:ext cx="4445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97" name="Line 960"/>
                <p:cNvSpPr>
                  <a:spLocks noChangeShapeType="1"/>
                </p:cNvSpPr>
                <p:nvPr/>
              </p:nvSpPr>
              <p:spPr bwMode="auto">
                <a:xfrm flipH="1">
                  <a:off x="636588" y="4086225"/>
                  <a:ext cx="22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98" name="Line 961"/>
                <p:cNvSpPr>
                  <a:spLocks noChangeShapeType="1"/>
                </p:cNvSpPr>
                <p:nvPr/>
              </p:nvSpPr>
              <p:spPr bwMode="auto">
                <a:xfrm flipH="1">
                  <a:off x="636588" y="4016375"/>
                  <a:ext cx="22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99" name="Line 962"/>
                <p:cNvSpPr>
                  <a:spLocks noChangeShapeType="1"/>
                </p:cNvSpPr>
                <p:nvPr/>
              </p:nvSpPr>
              <p:spPr bwMode="auto">
                <a:xfrm flipH="1">
                  <a:off x="636588" y="3944938"/>
                  <a:ext cx="22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3000" name="Line 963"/>
                <p:cNvSpPr>
                  <a:spLocks noChangeShapeType="1"/>
                </p:cNvSpPr>
                <p:nvPr/>
              </p:nvSpPr>
              <p:spPr bwMode="auto">
                <a:xfrm flipH="1">
                  <a:off x="614363" y="3876675"/>
                  <a:ext cx="4445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3002" name="Line 965"/>
                <p:cNvSpPr>
                  <a:spLocks noChangeShapeType="1"/>
                </p:cNvSpPr>
                <p:nvPr/>
              </p:nvSpPr>
              <p:spPr bwMode="auto">
                <a:xfrm flipH="1">
                  <a:off x="636588" y="3805238"/>
                  <a:ext cx="22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3003" name="Line 966"/>
                <p:cNvSpPr>
                  <a:spLocks noChangeShapeType="1"/>
                </p:cNvSpPr>
                <p:nvPr/>
              </p:nvSpPr>
              <p:spPr bwMode="auto">
                <a:xfrm flipH="1">
                  <a:off x="636588" y="3736975"/>
                  <a:ext cx="222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</p:grpSp>
        <p:grpSp>
          <p:nvGrpSpPr>
            <p:cNvPr id="3019" name="Group 3018"/>
            <p:cNvGrpSpPr/>
            <p:nvPr/>
          </p:nvGrpSpPr>
          <p:grpSpPr>
            <a:xfrm>
              <a:off x="658813" y="3885630"/>
              <a:ext cx="8310563" cy="1870076"/>
              <a:chOff x="658813" y="3825875"/>
              <a:chExt cx="8310563" cy="1870076"/>
            </a:xfrm>
          </p:grpSpPr>
          <p:sp>
            <p:nvSpPr>
              <p:cNvPr id="3004" name="Freeform 967"/>
              <p:cNvSpPr>
                <a:spLocks/>
              </p:cNvSpPr>
              <p:nvPr/>
            </p:nvSpPr>
            <p:spPr bwMode="auto">
              <a:xfrm>
                <a:off x="658813" y="4854575"/>
                <a:ext cx="428625" cy="838200"/>
              </a:xfrm>
              <a:custGeom>
                <a:avLst/>
                <a:gdLst>
                  <a:gd name="T0" fmla="*/ 3 w 270"/>
                  <a:gd name="T1" fmla="*/ 526 h 528"/>
                  <a:gd name="T2" fmla="*/ 7 w 270"/>
                  <a:gd name="T3" fmla="*/ 526 h 528"/>
                  <a:gd name="T4" fmla="*/ 11 w 270"/>
                  <a:gd name="T5" fmla="*/ 526 h 528"/>
                  <a:gd name="T6" fmla="*/ 16 w 270"/>
                  <a:gd name="T7" fmla="*/ 526 h 528"/>
                  <a:gd name="T8" fmla="*/ 20 w 270"/>
                  <a:gd name="T9" fmla="*/ 526 h 528"/>
                  <a:gd name="T10" fmla="*/ 25 w 270"/>
                  <a:gd name="T11" fmla="*/ 525 h 528"/>
                  <a:gd name="T12" fmla="*/ 29 w 270"/>
                  <a:gd name="T13" fmla="*/ 525 h 528"/>
                  <a:gd name="T14" fmla="*/ 33 w 270"/>
                  <a:gd name="T15" fmla="*/ 525 h 528"/>
                  <a:gd name="T16" fmla="*/ 38 w 270"/>
                  <a:gd name="T17" fmla="*/ 525 h 528"/>
                  <a:gd name="T18" fmla="*/ 42 w 270"/>
                  <a:gd name="T19" fmla="*/ 525 h 528"/>
                  <a:gd name="T20" fmla="*/ 46 w 270"/>
                  <a:gd name="T21" fmla="*/ 525 h 528"/>
                  <a:gd name="T22" fmla="*/ 50 w 270"/>
                  <a:gd name="T23" fmla="*/ 525 h 528"/>
                  <a:gd name="T24" fmla="*/ 55 w 270"/>
                  <a:gd name="T25" fmla="*/ 525 h 528"/>
                  <a:gd name="T26" fmla="*/ 59 w 270"/>
                  <a:gd name="T27" fmla="*/ 525 h 528"/>
                  <a:gd name="T28" fmla="*/ 63 w 270"/>
                  <a:gd name="T29" fmla="*/ 525 h 528"/>
                  <a:gd name="T30" fmla="*/ 68 w 270"/>
                  <a:gd name="T31" fmla="*/ 525 h 528"/>
                  <a:gd name="T32" fmla="*/ 72 w 270"/>
                  <a:gd name="T33" fmla="*/ 525 h 528"/>
                  <a:gd name="T34" fmla="*/ 77 w 270"/>
                  <a:gd name="T35" fmla="*/ 525 h 528"/>
                  <a:gd name="T36" fmla="*/ 81 w 270"/>
                  <a:gd name="T37" fmla="*/ 525 h 528"/>
                  <a:gd name="T38" fmla="*/ 85 w 270"/>
                  <a:gd name="T39" fmla="*/ 525 h 528"/>
                  <a:gd name="T40" fmla="*/ 90 w 270"/>
                  <a:gd name="T41" fmla="*/ 525 h 528"/>
                  <a:gd name="T42" fmla="*/ 94 w 270"/>
                  <a:gd name="T43" fmla="*/ 525 h 528"/>
                  <a:gd name="T44" fmla="*/ 99 w 270"/>
                  <a:gd name="T45" fmla="*/ 525 h 528"/>
                  <a:gd name="T46" fmla="*/ 103 w 270"/>
                  <a:gd name="T47" fmla="*/ 525 h 528"/>
                  <a:gd name="T48" fmla="*/ 107 w 270"/>
                  <a:gd name="T49" fmla="*/ 525 h 528"/>
                  <a:gd name="T50" fmla="*/ 112 w 270"/>
                  <a:gd name="T51" fmla="*/ 526 h 528"/>
                  <a:gd name="T52" fmla="*/ 116 w 270"/>
                  <a:gd name="T53" fmla="*/ 526 h 528"/>
                  <a:gd name="T54" fmla="*/ 121 w 270"/>
                  <a:gd name="T55" fmla="*/ 526 h 528"/>
                  <a:gd name="T56" fmla="*/ 125 w 270"/>
                  <a:gd name="T57" fmla="*/ 526 h 528"/>
                  <a:gd name="T58" fmla="*/ 129 w 270"/>
                  <a:gd name="T59" fmla="*/ 526 h 528"/>
                  <a:gd name="T60" fmla="*/ 134 w 270"/>
                  <a:gd name="T61" fmla="*/ 526 h 528"/>
                  <a:gd name="T62" fmla="*/ 137 w 270"/>
                  <a:gd name="T63" fmla="*/ 526 h 528"/>
                  <a:gd name="T64" fmla="*/ 142 w 270"/>
                  <a:gd name="T65" fmla="*/ 526 h 528"/>
                  <a:gd name="T66" fmla="*/ 146 w 270"/>
                  <a:gd name="T67" fmla="*/ 526 h 528"/>
                  <a:gd name="T68" fmla="*/ 151 w 270"/>
                  <a:gd name="T69" fmla="*/ 526 h 528"/>
                  <a:gd name="T70" fmla="*/ 155 w 270"/>
                  <a:gd name="T71" fmla="*/ 526 h 528"/>
                  <a:gd name="T72" fmla="*/ 159 w 270"/>
                  <a:gd name="T73" fmla="*/ 526 h 528"/>
                  <a:gd name="T74" fmla="*/ 164 w 270"/>
                  <a:gd name="T75" fmla="*/ 527 h 528"/>
                  <a:gd name="T76" fmla="*/ 168 w 270"/>
                  <a:gd name="T77" fmla="*/ 527 h 528"/>
                  <a:gd name="T78" fmla="*/ 173 w 270"/>
                  <a:gd name="T79" fmla="*/ 526 h 528"/>
                  <a:gd name="T80" fmla="*/ 177 w 270"/>
                  <a:gd name="T81" fmla="*/ 526 h 528"/>
                  <a:gd name="T82" fmla="*/ 181 w 270"/>
                  <a:gd name="T83" fmla="*/ 526 h 528"/>
                  <a:gd name="T84" fmla="*/ 186 w 270"/>
                  <a:gd name="T85" fmla="*/ 527 h 528"/>
                  <a:gd name="T86" fmla="*/ 190 w 270"/>
                  <a:gd name="T87" fmla="*/ 527 h 528"/>
                  <a:gd name="T88" fmla="*/ 195 w 270"/>
                  <a:gd name="T89" fmla="*/ 527 h 528"/>
                  <a:gd name="T90" fmla="*/ 199 w 270"/>
                  <a:gd name="T91" fmla="*/ 527 h 528"/>
                  <a:gd name="T92" fmla="*/ 203 w 270"/>
                  <a:gd name="T93" fmla="*/ 527 h 528"/>
                  <a:gd name="T94" fmla="*/ 208 w 270"/>
                  <a:gd name="T95" fmla="*/ 527 h 528"/>
                  <a:gd name="T96" fmla="*/ 212 w 270"/>
                  <a:gd name="T97" fmla="*/ 527 h 528"/>
                  <a:gd name="T98" fmla="*/ 217 w 270"/>
                  <a:gd name="T99" fmla="*/ 527 h 528"/>
                  <a:gd name="T100" fmla="*/ 221 w 270"/>
                  <a:gd name="T101" fmla="*/ 528 h 528"/>
                  <a:gd name="T102" fmla="*/ 225 w 270"/>
                  <a:gd name="T103" fmla="*/ 526 h 528"/>
                  <a:gd name="T104" fmla="*/ 229 w 270"/>
                  <a:gd name="T105" fmla="*/ 490 h 528"/>
                  <a:gd name="T106" fmla="*/ 234 w 270"/>
                  <a:gd name="T107" fmla="*/ 306 h 528"/>
                  <a:gd name="T108" fmla="*/ 238 w 270"/>
                  <a:gd name="T109" fmla="*/ 20 h 528"/>
                  <a:gd name="T110" fmla="*/ 242 w 270"/>
                  <a:gd name="T111" fmla="*/ 163 h 528"/>
                  <a:gd name="T112" fmla="*/ 247 w 270"/>
                  <a:gd name="T113" fmla="*/ 452 h 528"/>
                  <a:gd name="T114" fmla="*/ 251 w 270"/>
                  <a:gd name="T115" fmla="*/ 522 h 528"/>
                  <a:gd name="T116" fmla="*/ 256 w 270"/>
                  <a:gd name="T117" fmla="*/ 528 h 528"/>
                  <a:gd name="T118" fmla="*/ 260 w 270"/>
                  <a:gd name="T119" fmla="*/ 528 h 528"/>
                  <a:gd name="T120" fmla="*/ 264 w 270"/>
                  <a:gd name="T121" fmla="*/ 528 h 528"/>
                  <a:gd name="T122" fmla="*/ 269 w 270"/>
                  <a:gd name="T123" fmla="*/ 528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0" h="528">
                    <a:moveTo>
                      <a:pt x="0" y="526"/>
                    </a:moveTo>
                    <a:lnTo>
                      <a:pt x="0" y="526"/>
                    </a:lnTo>
                    <a:lnTo>
                      <a:pt x="0" y="526"/>
                    </a:lnTo>
                    <a:lnTo>
                      <a:pt x="0" y="526"/>
                    </a:lnTo>
                    <a:lnTo>
                      <a:pt x="1" y="526"/>
                    </a:lnTo>
                    <a:lnTo>
                      <a:pt x="1" y="526"/>
                    </a:lnTo>
                    <a:lnTo>
                      <a:pt x="2" y="526"/>
                    </a:lnTo>
                    <a:lnTo>
                      <a:pt x="3" y="526"/>
                    </a:lnTo>
                    <a:lnTo>
                      <a:pt x="3" y="526"/>
                    </a:lnTo>
                    <a:lnTo>
                      <a:pt x="3" y="526"/>
                    </a:lnTo>
                    <a:lnTo>
                      <a:pt x="4" y="526"/>
                    </a:lnTo>
                    <a:lnTo>
                      <a:pt x="5" y="526"/>
                    </a:lnTo>
                    <a:lnTo>
                      <a:pt x="5" y="526"/>
                    </a:lnTo>
                    <a:lnTo>
                      <a:pt x="5" y="526"/>
                    </a:lnTo>
                    <a:lnTo>
                      <a:pt x="6" y="526"/>
                    </a:lnTo>
                    <a:lnTo>
                      <a:pt x="7" y="526"/>
                    </a:lnTo>
                    <a:lnTo>
                      <a:pt x="8" y="526"/>
                    </a:lnTo>
                    <a:lnTo>
                      <a:pt x="8" y="526"/>
                    </a:lnTo>
                    <a:lnTo>
                      <a:pt x="8" y="526"/>
                    </a:lnTo>
                    <a:lnTo>
                      <a:pt x="9" y="526"/>
                    </a:lnTo>
                    <a:lnTo>
                      <a:pt x="10" y="526"/>
                    </a:lnTo>
                    <a:lnTo>
                      <a:pt x="10" y="526"/>
                    </a:lnTo>
                    <a:lnTo>
                      <a:pt x="11" y="526"/>
                    </a:lnTo>
                    <a:lnTo>
                      <a:pt x="11" y="526"/>
                    </a:lnTo>
                    <a:lnTo>
                      <a:pt x="12" y="526"/>
                    </a:lnTo>
                    <a:lnTo>
                      <a:pt x="12" y="526"/>
                    </a:lnTo>
                    <a:lnTo>
                      <a:pt x="13" y="526"/>
                    </a:lnTo>
                    <a:lnTo>
                      <a:pt x="14" y="526"/>
                    </a:lnTo>
                    <a:lnTo>
                      <a:pt x="14" y="526"/>
                    </a:lnTo>
                    <a:lnTo>
                      <a:pt x="14" y="526"/>
                    </a:lnTo>
                    <a:lnTo>
                      <a:pt x="15" y="526"/>
                    </a:lnTo>
                    <a:lnTo>
                      <a:pt x="16" y="526"/>
                    </a:lnTo>
                    <a:lnTo>
                      <a:pt x="16" y="526"/>
                    </a:lnTo>
                    <a:lnTo>
                      <a:pt x="16" y="526"/>
                    </a:lnTo>
                    <a:lnTo>
                      <a:pt x="17" y="526"/>
                    </a:lnTo>
                    <a:lnTo>
                      <a:pt x="18" y="526"/>
                    </a:lnTo>
                    <a:lnTo>
                      <a:pt x="19" y="526"/>
                    </a:lnTo>
                    <a:lnTo>
                      <a:pt x="19" y="526"/>
                    </a:lnTo>
                    <a:lnTo>
                      <a:pt x="19" y="526"/>
                    </a:lnTo>
                    <a:lnTo>
                      <a:pt x="20" y="526"/>
                    </a:lnTo>
                    <a:lnTo>
                      <a:pt x="21" y="526"/>
                    </a:lnTo>
                    <a:lnTo>
                      <a:pt x="21" y="526"/>
                    </a:lnTo>
                    <a:lnTo>
                      <a:pt x="22" y="526"/>
                    </a:lnTo>
                    <a:lnTo>
                      <a:pt x="22" y="526"/>
                    </a:lnTo>
                    <a:lnTo>
                      <a:pt x="22" y="525"/>
                    </a:lnTo>
                    <a:lnTo>
                      <a:pt x="23" y="525"/>
                    </a:lnTo>
                    <a:lnTo>
                      <a:pt x="24" y="525"/>
                    </a:lnTo>
                    <a:lnTo>
                      <a:pt x="25" y="525"/>
                    </a:lnTo>
                    <a:lnTo>
                      <a:pt x="25" y="525"/>
                    </a:lnTo>
                    <a:lnTo>
                      <a:pt x="25" y="525"/>
                    </a:lnTo>
                    <a:lnTo>
                      <a:pt x="26" y="525"/>
                    </a:lnTo>
                    <a:lnTo>
                      <a:pt x="27" y="525"/>
                    </a:lnTo>
                    <a:lnTo>
                      <a:pt x="27" y="525"/>
                    </a:lnTo>
                    <a:lnTo>
                      <a:pt x="27" y="525"/>
                    </a:lnTo>
                    <a:lnTo>
                      <a:pt x="28" y="525"/>
                    </a:lnTo>
                    <a:lnTo>
                      <a:pt x="29" y="525"/>
                    </a:lnTo>
                    <a:lnTo>
                      <a:pt x="29" y="525"/>
                    </a:lnTo>
                    <a:lnTo>
                      <a:pt x="30" y="525"/>
                    </a:lnTo>
                    <a:lnTo>
                      <a:pt x="30" y="525"/>
                    </a:lnTo>
                    <a:lnTo>
                      <a:pt x="31" y="525"/>
                    </a:lnTo>
                    <a:lnTo>
                      <a:pt x="31" y="525"/>
                    </a:lnTo>
                    <a:lnTo>
                      <a:pt x="32" y="525"/>
                    </a:lnTo>
                    <a:lnTo>
                      <a:pt x="33" y="525"/>
                    </a:lnTo>
                    <a:lnTo>
                      <a:pt x="33" y="525"/>
                    </a:lnTo>
                    <a:lnTo>
                      <a:pt x="33" y="525"/>
                    </a:lnTo>
                    <a:lnTo>
                      <a:pt x="34" y="525"/>
                    </a:lnTo>
                    <a:lnTo>
                      <a:pt x="35" y="525"/>
                    </a:lnTo>
                    <a:lnTo>
                      <a:pt x="36" y="525"/>
                    </a:lnTo>
                    <a:lnTo>
                      <a:pt x="36" y="525"/>
                    </a:lnTo>
                    <a:lnTo>
                      <a:pt x="36" y="525"/>
                    </a:lnTo>
                    <a:lnTo>
                      <a:pt x="37" y="525"/>
                    </a:lnTo>
                    <a:lnTo>
                      <a:pt x="38" y="525"/>
                    </a:lnTo>
                    <a:lnTo>
                      <a:pt x="38" y="525"/>
                    </a:lnTo>
                    <a:lnTo>
                      <a:pt x="38" y="525"/>
                    </a:lnTo>
                    <a:lnTo>
                      <a:pt x="39" y="525"/>
                    </a:lnTo>
                    <a:lnTo>
                      <a:pt x="40" y="525"/>
                    </a:lnTo>
                    <a:lnTo>
                      <a:pt x="40" y="525"/>
                    </a:lnTo>
                    <a:lnTo>
                      <a:pt x="41" y="525"/>
                    </a:lnTo>
                    <a:lnTo>
                      <a:pt x="41" y="525"/>
                    </a:lnTo>
                    <a:lnTo>
                      <a:pt x="42" y="525"/>
                    </a:lnTo>
                    <a:lnTo>
                      <a:pt x="42" y="525"/>
                    </a:lnTo>
                    <a:lnTo>
                      <a:pt x="43" y="525"/>
                    </a:lnTo>
                    <a:lnTo>
                      <a:pt x="44" y="525"/>
                    </a:lnTo>
                    <a:lnTo>
                      <a:pt x="44" y="525"/>
                    </a:lnTo>
                    <a:lnTo>
                      <a:pt x="44" y="525"/>
                    </a:lnTo>
                    <a:lnTo>
                      <a:pt x="45" y="525"/>
                    </a:lnTo>
                    <a:lnTo>
                      <a:pt x="46" y="525"/>
                    </a:lnTo>
                    <a:lnTo>
                      <a:pt x="46" y="525"/>
                    </a:lnTo>
                    <a:lnTo>
                      <a:pt x="47" y="525"/>
                    </a:lnTo>
                    <a:lnTo>
                      <a:pt x="47" y="525"/>
                    </a:lnTo>
                    <a:lnTo>
                      <a:pt x="48" y="525"/>
                    </a:lnTo>
                    <a:lnTo>
                      <a:pt x="48" y="525"/>
                    </a:lnTo>
                    <a:lnTo>
                      <a:pt x="49" y="525"/>
                    </a:lnTo>
                    <a:lnTo>
                      <a:pt x="49" y="525"/>
                    </a:lnTo>
                    <a:lnTo>
                      <a:pt x="50" y="525"/>
                    </a:lnTo>
                    <a:lnTo>
                      <a:pt x="50" y="525"/>
                    </a:lnTo>
                    <a:lnTo>
                      <a:pt x="51" y="525"/>
                    </a:lnTo>
                    <a:lnTo>
                      <a:pt x="52" y="525"/>
                    </a:lnTo>
                    <a:lnTo>
                      <a:pt x="52" y="525"/>
                    </a:lnTo>
                    <a:lnTo>
                      <a:pt x="52" y="525"/>
                    </a:lnTo>
                    <a:lnTo>
                      <a:pt x="53" y="525"/>
                    </a:lnTo>
                    <a:lnTo>
                      <a:pt x="54" y="525"/>
                    </a:lnTo>
                    <a:lnTo>
                      <a:pt x="55" y="525"/>
                    </a:lnTo>
                    <a:lnTo>
                      <a:pt x="55" y="525"/>
                    </a:lnTo>
                    <a:lnTo>
                      <a:pt x="55" y="525"/>
                    </a:lnTo>
                    <a:lnTo>
                      <a:pt x="56" y="525"/>
                    </a:lnTo>
                    <a:lnTo>
                      <a:pt x="57" y="525"/>
                    </a:lnTo>
                    <a:lnTo>
                      <a:pt x="57" y="525"/>
                    </a:lnTo>
                    <a:lnTo>
                      <a:pt x="58" y="525"/>
                    </a:lnTo>
                    <a:lnTo>
                      <a:pt x="58" y="525"/>
                    </a:lnTo>
                    <a:lnTo>
                      <a:pt x="59" y="525"/>
                    </a:lnTo>
                    <a:lnTo>
                      <a:pt x="59" y="525"/>
                    </a:lnTo>
                    <a:lnTo>
                      <a:pt x="60" y="525"/>
                    </a:lnTo>
                    <a:lnTo>
                      <a:pt x="60" y="525"/>
                    </a:lnTo>
                    <a:lnTo>
                      <a:pt x="61" y="525"/>
                    </a:lnTo>
                    <a:lnTo>
                      <a:pt x="61" y="525"/>
                    </a:lnTo>
                    <a:lnTo>
                      <a:pt x="62" y="525"/>
                    </a:lnTo>
                    <a:lnTo>
                      <a:pt x="63" y="525"/>
                    </a:lnTo>
                    <a:lnTo>
                      <a:pt x="63" y="525"/>
                    </a:lnTo>
                    <a:lnTo>
                      <a:pt x="63" y="525"/>
                    </a:lnTo>
                    <a:lnTo>
                      <a:pt x="64" y="525"/>
                    </a:lnTo>
                    <a:lnTo>
                      <a:pt x="65" y="525"/>
                    </a:lnTo>
                    <a:lnTo>
                      <a:pt x="66" y="525"/>
                    </a:lnTo>
                    <a:lnTo>
                      <a:pt x="66" y="525"/>
                    </a:lnTo>
                    <a:lnTo>
                      <a:pt x="66" y="525"/>
                    </a:lnTo>
                    <a:lnTo>
                      <a:pt x="67" y="525"/>
                    </a:lnTo>
                    <a:lnTo>
                      <a:pt x="68" y="525"/>
                    </a:lnTo>
                    <a:lnTo>
                      <a:pt x="68" y="525"/>
                    </a:lnTo>
                    <a:lnTo>
                      <a:pt x="69" y="525"/>
                    </a:lnTo>
                    <a:lnTo>
                      <a:pt x="69" y="525"/>
                    </a:lnTo>
                    <a:lnTo>
                      <a:pt x="69" y="525"/>
                    </a:lnTo>
                    <a:lnTo>
                      <a:pt x="70" y="525"/>
                    </a:lnTo>
                    <a:lnTo>
                      <a:pt x="71" y="525"/>
                    </a:lnTo>
                    <a:lnTo>
                      <a:pt x="71" y="525"/>
                    </a:lnTo>
                    <a:lnTo>
                      <a:pt x="71" y="525"/>
                    </a:lnTo>
                    <a:lnTo>
                      <a:pt x="72" y="525"/>
                    </a:lnTo>
                    <a:lnTo>
                      <a:pt x="73" y="525"/>
                    </a:lnTo>
                    <a:lnTo>
                      <a:pt x="74" y="525"/>
                    </a:lnTo>
                    <a:lnTo>
                      <a:pt x="74" y="525"/>
                    </a:lnTo>
                    <a:lnTo>
                      <a:pt x="74" y="525"/>
                    </a:lnTo>
                    <a:lnTo>
                      <a:pt x="75" y="525"/>
                    </a:lnTo>
                    <a:lnTo>
                      <a:pt x="76" y="525"/>
                    </a:lnTo>
                    <a:lnTo>
                      <a:pt x="76" y="525"/>
                    </a:lnTo>
                    <a:lnTo>
                      <a:pt x="77" y="525"/>
                    </a:lnTo>
                    <a:lnTo>
                      <a:pt x="77" y="525"/>
                    </a:lnTo>
                    <a:lnTo>
                      <a:pt x="78" y="525"/>
                    </a:lnTo>
                    <a:lnTo>
                      <a:pt x="78" y="525"/>
                    </a:lnTo>
                    <a:lnTo>
                      <a:pt x="79" y="525"/>
                    </a:lnTo>
                    <a:lnTo>
                      <a:pt x="80" y="525"/>
                    </a:lnTo>
                    <a:lnTo>
                      <a:pt x="80" y="525"/>
                    </a:lnTo>
                    <a:lnTo>
                      <a:pt x="80" y="525"/>
                    </a:lnTo>
                    <a:lnTo>
                      <a:pt x="81" y="525"/>
                    </a:lnTo>
                    <a:lnTo>
                      <a:pt x="82" y="525"/>
                    </a:lnTo>
                    <a:lnTo>
                      <a:pt x="82" y="525"/>
                    </a:lnTo>
                    <a:lnTo>
                      <a:pt x="82" y="525"/>
                    </a:lnTo>
                    <a:lnTo>
                      <a:pt x="83" y="525"/>
                    </a:lnTo>
                    <a:lnTo>
                      <a:pt x="84" y="525"/>
                    </a:lnTo>
                    <a:lnTo>
                      <a:pt x="85" y="525"/>
                    </a:lnTo>
                    <a:lnTo>
                      <a:pt x="85" y="525"/>
                    </a:lnTo>
                    <a:lnTo>
                      <a:pt x="85" y="525"/>
                    </a:lnTo>
                    <a:lnTo>
                      <a:pt x="86" y="525"/>
                    </a:lnTo>
                    <a:lnTo>
                      <a:pt x="87" y="525"/>
                    </a:lnTo>
                    <a:lnTo>
                      <a:pt x="87" y="525"/>
                    </a:lnTo>
                    <a:lnTo>
                      <a:pt x="88" y="525"/>
                    </a:lnTo>
                    <a:lnTo>
                      <a:pt x="88" y="525"/>
                    </a:lnTo>
                    <a:lnTo>
                      <a:pt x="89" y="525"/>
                    </a:lnTo>
                    <a:lnTo>
                      <a:pt x="89" y="525"/>
                    </a:lnTo>
                    <a:lnTo>
                      <a:pt x="90" y="525"/>
                    </a:lnTo>
                    <a:lnTo>
                      <a:pt x="91" y="525"/>
                    </a:lnTo>
                    <a:lnTo>
                      <a:pt x="91" y="525"/>
                    </a:lnTo>
                    <a:lnTo>
                      <a:pt x="91" y="525"/>
                    </a:lnTo>
                    <a:lnTo>
                      <a:pt x="92" y="525"/>
                    </a:lnTo>
                    <a:lnTo>
                      <a:pt x="93" y="525"/>
                    </a:lnTo>
                    <a:lnTo>
                      <a:pt x="93" y="525"/>
                    </a:lnTo>
                    <a:lnTo>
                      <a:pt x="93" y="525"/>
                    </a:lnTo>
                    <a:lnTo>
                      <a:pt x="94" y="525"/>
                    </a:lnTo>
                    <a:lnTo>
                      <a:pt x="95" y="525"/>
                    </a:lnTo>
                    <a:lnTo>
                      <a:pt x="95" y="525"/>
                    </a:lnTo>
                    <a:lnTo>
                      <a:pt x="96" y="525"/>
                    </a:lnTo>
                    <a:lnTo>
                      <a:pt x="96" y="525"/>
                    </a:lnTo>
                    <a:lnTo>
                      <a:pt x="97" y="525"/>
                    </a:lnTo>
                    <a:lnTo>
                      <a:pt x="97" y="525"/>
                    </a:lnTo>
                    <a:lnTo>
                      <a:pt x="98" y="525"/>
                    </a:lnTo>
                    <a:lnTo>
                      <a:pt x="99" y="525"/>
                    </a:lnTo>
                    <a:lnTo>
                      <a:pt x="99" y="525"/>
                    </a:lnTo>
                    <a:lnTo>
                      <a:pt x="99" y="525"/>
                    </a:lnTo>
                    <a:lnTo>
                      <a:pt x="100" y="525"/>
                    </a:lnTo>
                    <a:lnTo>
                      <a:pt x="101" y="525"/>
                    </a:lnTo>
                    <a:lnTo>
                      <a:pt x="102" y="525"/>
                    </a:lnTo>
                    <a:lnTo>
                      <a:pt x="102" y="525"/>
                    </a:lnTo>
                    <a:lnTo>
                      <a:pt x="102" y="525"/>
                    </a:lnTo>
                    <a:lnTo>
                      <a:pt x="103" y="525"/>
                    </a:lnTo>
                    <a:lnTo>
                      <a:pt x="104" y="525"/>
                    </a:lnTo>
                    <a:lnTo>
                      <a:pt x="104" y="525"/>
                    </a:lnTo>
                    <a:lnTo>
                      <a:pt x="104" y="525"/>
                    </a:lnTo>
                    <a:lnTo>
                      <a:pt x="105" y="525"/>
                    </a:lnTo>
                    <a:lnTo>
                      <a:pt x="106" y="525"/>
                    </a:lnTo>
                    <a:lnTo>
                      <a:pt x="106" y="525"/>
                    </a:lnTo>
                    <a:lnTo>
                      <a:pt x="107" y="525"/>
                    </a:lnTo>
                    <a:lnTo>
                      <a:pt x="107" y="525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09" y="526"/>
                    </a:lnTo>
                    <a:lnTo>
                      <a:pt x="110" y="526"/>
                    </a:lnTo>
                    <a:lnTo>
                      <a:pt x="110" y="526"/>
                    </a:lnTo>
                    <a:lnTo>
                      <a:pt x="110" y="526"/>
                    </a:lnTo>
                    <a:lnTo>
                      <a:pt x="111" y="526"/>
                    </a:lnTo>
                    <a:lnTo>
                      <a:pt x="112" y="526"/>
                    </a:lnTo>
                    <a:lnTo>
                      <a:pt x="113" y="526"/>
                    </a:lnTo>
                    <a:lnTo>
                      <a:pt x="113" y="526"/>
                    </a:lnTo>
                    <a:lnTo>
                      <a:pt x="113" y="526"/>
                    </a:lnTo>
                    <a:lnTo>
                      <a:pt x="114" y="526"/>
                    </a:lnTo>
                    <a:lnTo>
                      <a:pt x="114" y="526"/>
                    </a:lnTo>
                    <a:lnTo>
                      <a:pt x="115" y="526"/>
                    </a:lnTo>
                    <a:lnTo>
                      <a:pt x="115" y="526"/>
                    </a:lnTo>
                    <a:lnTo>
                      <a:pt x="116" y="526"/>
                    </a:lnTo>
                    <a:lnTo>
                      <a:pt x="116" y="526"/>
                    </a:lnTo>
                    <a:lnTo>
                      <a:pt x="117" y="526"/>
                    </a:lnTo>
                    <a:lnTo>
                      <a:pt x="118" y="526"/>
                    </a:lnTo>
                    <a:lnTo>
                      <a:pt x="118" y="526"/>
                    </a:lnTo>
                    <a:lnTo>
                      <a:pt x="118" y="526"/>
                    </a:lnTo>
                    <a:lnTo>
                      <a:pt x="119" y="526"/>
                    </a:lnTo>
                    <a:lnTo>
                      <a:pt x="120" y="526"/>
                    </a:lnTo>
                    <a:lnTo>
                      <a:pt x="121" y="526"/>
                    </a:lnTo>
                    <a:lnTo>
                      <a:pt x="121" y="526"/>
                    </a:lnTo>
                    <a:lnTo>
                      <a:pt x="121" y="526"/>
                    </a:lnTo>
                    <a:lnTo>
                      <a:pt x="122" y="526"/>
                    </a:lnTo>
                    <a:lnTo>
                      <a:pt x="123" y="526"/>
                    </a:lnTo>
                    <a:lnTo>
                      <a:pt x="123" y="526"/>
                    </a:lnTo>
                    <a:lnTo>
                      <a:pt x="124" y="526"/>
                    </a:lnTo>
                    <a:lnTo>
                      <a:pt x="124" y="526"/>
                    </a:lnTo>
                    <a:lnTo>
                      <a:pt x="125" y="526"/>
                    </a:lnTo>
                    <a:lnTo>
                      <a:pt x="125" y="526"/>
                    </a:lnTo>
                    <a:lnTo>
                      <a:pt x="126" y="526"/>
                    </a:lnTo>
                    <a:lnTo>
                      <a:pt x="126" y="526"/>
                    </a:lnTo>
                    <a:lnTo>
                      <a:pt x="127" y="526"/>
                    </a:lnTo>
                    <a:lnTo>
                      <a:pt x="127" y="526"/>
                    </a:lnTo>
                    <a:lnTo>
                      <a:pt x="128" y="526"/>
                    </a:lnTo>
                    <a:lnTo>
                      <a:pt x="129" y="526"/>
                    </a:lnTo>
                    <a:lnTo>
                      <a:pt x="129" y="526"/>
                    </a:lnTo>
                    <a:lnTo>
                      <a:pt x="129" y="526"/>
                    </a:lnTo>
                    <a:lnTo>
                      <a:pt x="130" y="526"/>
                    </a:lnTo>
                    <a:lnTo>
                      <a:pt x="131" y="526"/>
                    </a:lnTo>
                    <a:lnTo>
                      <a:pt x="132" y="526"/>
                    </a:lnTo>
                    <a:lnTo>
                      <a:pt x="132" y="526"/>
                    </a:lnTo>
                    <a:lnTo>
                      <a:pt x="132" y="526"/>
                    </a:lnTo>
                    <a:lnTo>
                      <a:pt x="133" y="526"/>
                    </a:lnTo>
                    <a:lnTo>
                      <a:pt x="134" y="526"/>
                    </a:lnTo>
                    <a:lnTo>
                      <a:pt x="134" y="526"/>
                    </a:lnTo>
                    <a:lnTo>
                      <a:pt x="135" y="526"/>
                    </a:lnTo>
                    <a:lnTo>
                      <a:pt x="135" y="526"/>
                    </a:lnTo>
                    <a:lnTo>
                      <a:pt x="136" y="526"/>
                    </a:lnTo>
                    <a:lnTo>
                      <a:pt x="136" y="526"/>
                    </a:lnTo>
                    <a:lnTo>
                      <a:pt x="137" y="526"/>
                    </a:lnTo>
                    <a:lnTo>
                      <a:pt x="137" y="526"/>
                    </a:lnTo>
                    <a:lnTo>
                      <a:pt x="137" y="526"/>
                    </a:lnTo>
                    <a:lnTo>
                      <a:pt x="138" y="526"/>
                    </a:lnTo>
                    <a:lnTo>
                      <a:pt x="139" y="526"/>
                    </a:lnTo>
                    <a:lnTo>
                      <a:pt x="140" y="526"/>
                    </a:lnTo>
                    <a:lnTo>
                      <a:pt x="140" y="526"/>
                    </a:lnTo>
                    <a:lnTo>
                      <a:pt x="140" y="526"/>
                    </a:lnTo>
                    <a:lnTo>
                      <a:pt x="141" y="526"/>
                    </a:lnTo>
                    <a:lnTo>
                      <a:pt x="142" y="526"/>
                    </a:lnTo>
                    <a:lnTo>
                      <a:pt x="142" y="526"/>
                    </a:lnTo>
                    <a:lnTo>
                      <a:pt x="143" y="526"/>
                    </a:lnTo>
                    <a:lnTo>
                      <a:pt x="143" y="526"/>
                    </a:lnTo>
                    <a:lnTo>
                      <a:pt x="144" y="526"/>
                    </a:lnTo>
                    <a:lnTo>
                      <a:pt x="144" y="526"/>
                    </a:lnTo>
                    <a:lnTo>
                      <a:pt x="145" y="526"/>
                    </a:lnTo>
                    <a:lnTo>
                      <a:pt x="146" y="526"/>
                    </a:lnTo>
                    <a:lnTo>
                      <a:pt x="146" y="526"/>
                    </a:lnTo>
                    <a:lnTo>
                      <a:pt x="146" y="526"/>
                    </a:lnTo>
                    <a:lnTo>
                      <a:pt x="147" y="526"/>
                    </a:lnTo>
                    <a:lnTo>
                      <a:pt x="148" y="526"/>
                    </a:lnTo>
                    <a:lnTo>
                      <a:pt x="148" y="526"/>
                    </a:lnTo>
                    <a:lnTo>
                      <a:pt x="148" y="526"/>
                    </a:lnTo>
                    <a:lnTo>
                      <a:pt x="149" y="526"/>
                    </a:lnTo>
                    <a:lnTo>
                      <a:pt x="150" y="526"/>
                    </a:lnTo>
                    <a:lnTo>
                      <a:pt x="151" y="526"/>
                    </a:lnTo>
                    <a:lnTo>
                      <a:pt x="151" y="526"/>
                    </a:lnTo>
                    <a:lnTo>
                      <a:pt x="151" y="526"/>
                    </a:lnTo>
                    <a:lnTo>
                      <a:pt x="152" y="526"/>
                    </a:lnTo>
                    <a:lnTo>
                      <a:pt x="153" y="526"/>
                    </a:lnTo>
                    <a:lnTo>
                      <a:pt x="153" y="526"/>
                    </a:lnTo>
                    <a:lnTo>
                      <a:pt x="154" y="526"/>
                    </a:lnTo>
                    <a:lnTo>
                      <a:pt x="154" y="526"/>
                    </a:lnTo>
                    <a:lnTo>
                      <a:pt x="155" y="526"/>
                    </a:lnTo>
                    <a:lnTo>
                      <a:pt x="155" y="526"/>
                    </a:lnTo>
                    <a:lnTo>
                      <a:pt x="156" y="526"/>
                    </a:lnTo>
                    <a:lnTo>
                      <a:pt x="157" y="526"/>
                    </a:lnTo>
                    <a:lnTo>
                      <a:pt x="157" y="526"/>
                    </a:lnTo>
                    <a:lnTo>
                      <a:pt x="157" y="526"/>
                    </a:lnTo>
                    <a:lnTo>
                      <a:pt x="158" y="526"/>
                    </a:lnTo>
                    <a:lnTo>
                      <a:pt x="159" y="526"/>
                    </a:lnTo>
                    <a:lnTo>
                      <a:pt x="159" y="526"/>
                    </a:lnTo>
                    <a:lnTo>
                      <a:pt x="159" y="526"/>
                    </a:lnTo>
                    <a:lnTo>
                      <a:pt x="160" y="526"/>
                    </a:lnTo>
                    <a:lnTo>
                      <a:pt x="161" y="526"/>
                    </a:lnTo>
                    <a:lnTo>
                      <a:pt x="161" y="526"/>
                    </a:lnTo>
                    <a:lnTo>
                      <a:pt x="162" y="526"/>
                    </a:lnTo>
                    <a:lnTo>
                      <a:pt x="162" y="526"/>
                    </a:lnTo>
                    <a:lnTo>
                      <a:pt x="163" y="526"/>
                    </a:lnTo>
                    <a:lnTo>
                      <a:pt x="163" y="527"/>
                    </a:lnTo>
                    <a:lnTo>
                      <a:pt x="164" y="527"/>
                    </a:lnTo>
                    <a:lnTo>
                      <a:pt x="165" y="527"/>
                    </a:lnTo>
                    <a:lnTo>
                      <a:pt x="165" y="527"/>
                    </a:lnTo>
                    <a:lnTo>
                      <a:pt x="165" y="527"/>
                    </a:lnTo>
                    <a:lnTo>
                      <a:pt x="166" y="527"/>
                    </a:lnTo>
                    <a:lnTo>
                      <a:pt x="167" y="527"/>
                    </a:lnTo>
                    <a:lnTo>
                      <a:pt x="168" y="527"/>
                    </a:lnTo>
                    <a:lnTo>
                      <a:pt x="168" y="527"/>
                    </a:lnTo>
                    <a:lnTo>
                      <a:pt x="168" y="527"/>
                    </a:lnTo>
                    <a:lnTo>
                      <a:pt x="169" y="527"/>
                    </a:lnTo>
                    <a:lnTo>
                      <a:pt x="170" y="527"/>
                    </a:lnTo>
                    <a:lnTo>
                      <a:pt x="170" y="527"/>
                    </a:lnTo>
                    <a:lnTo>
                      <a:pt x="170" y="527"/>
                    </a:lnTo>
                    <a:lnTo>
                      <a:pt x="171" y="526"/>
                    </a:lnTo>
                    <a:lnTo>
                      <a:pt x="172" y="526"/>
                    </a:lnTo>
                    <a:lnTo>
                      <a:pt x="172" y="526"/>
                    </a:lnTo>
                    <a:lnTo>
                      <a:pt x="173" y="526"/>
                    </a:lnTo>
                    <a:lnTo>
                      <a:pt x="173" y="526"/>
                    </a:lnTo>
                    <a:lnTo>
                      <a:pt x="174" y="526"/>
                    </a:lnTo>
                    <a:lnTo>
                      <a:pt x="174" y="527"/>
                    </a:lnTo>
                    <a:lnTo>
                      <a:pt x="175" y="527"/>
                    </a:lnTo>
                    <a:lnTo>
                      <a:pt x="176" y="526"/>
                    </a:lnTo>
                    <a:lnTo>
                      <a:pt x="176" y="526"/>
                    </a:lnTo>
                    <a:lnTo>
                      <a:pt x="176" y="526"/>
                    </a:lnTo>
                    <a:lnTo>
                      <a:pt x="177" y="526"/>
                    </a:lnTo>
                    <a:lnTo>
                      <a:pt x="178" y="526"/>
                    </a:lnTo>
                    <a:lnTo>
                      <a:pt x="179" y="526"/>
                    </a:lnTo>
                    <a:lnTo>
                      <a:pt x="179" y="526"/>
                    </a:lnTo>
                    <a:lnTo>
                      <a:pt x="179" y="526"/>
                    </a:lnTo>
                    <a:lnTo>
                      <a:pt x="180" y="526"/>
                    </a:lnTo>
                    <a:lnTo>
                      <a:pt x="181" y="526"/>
                    </a:lnTo>
                    <a:lnTo>
                      <a:pt x="181" y="527"/>
                    </a:lnTo>
                    <a:lnTo>
                      <a:pt x="181" y="526"/>
                    </a:lnTo>
                    <a:lnTo>
                      <a:pt x="182" y="526"/>
                    </a:lnTo>
                    <a:lnTo>
                      <a:pt x="183" y="526"/>
                    </a:lnTo>
                    <a:lnTo>
                      <a:pt x="183" y="526"/>
                    </a:lnTo>
                    <a:lnTo>
                      <a:pt x="184" y="526"/>
                    </a:lnTo>
                    <a:lnTo>
                      <a:pt x="184" y="526"/>
                    </a:lnTo>
                    <a:lnTo>
                      <a:pt x="184" y="526"/>
                    </a:lnTo>
                    <a:lnTo>
                      <a:pt x="185" y="527"/>
                    </a:lnTo>
                    <a:lnTo>
                      <a:pt x="186" y="527"/>
                    </a:lnTo>
                    <a:lnTo>
                      <a:pt x="187" y="527"/>
                    </a:lnTo>
                    <a:lnTo>
                      <a:pt x="187" y="527"/>
                    </a:lnTo>
                    <a:lnTo>
                      <a:pt x="187" y="527"/>
                    </a:lnTo>
                    <a:lnTo>
                      <a:pt x="188" y="527"/>
                    </a:lnTo>
                    <a:lnTo>
                      <a:pt x="189" y="527"/>
                    </a:lnTo>
                    <a:lnTo>
                      <a:pt x="189" y="527"/>
                    </a:lnTo>
                    <a:lnTo>
                      <a:pt x="190" y="527"/>
                    </a:lnTo>
                    <a:lnTo>
                      <a:pt x="190" y="527"/>
                    </a:lnTo>
                    <a:lnTo>
                      <a:pt x="191" y="527"/>
                    </a:lnTo>
                    <a:lnTo>
                      <a:pt x="191" y="527"/>
                    </a:lnTo>
                    <a:lnTo>
                      <a:pt x="192" y="527"/>
                    </a:lnTo>
                    <a:lnTo>
                      <a:pt x="192" y="527"/>
                    </a:lnTo>
                    <a:lnTo>
                      <a:pt x="193" y="527"/>
                    </a:lnTo>
                    <a:lnTo>
                      <a:pt x="193" y="527"/>
                    </a:lnTo>
                    <a:lnTo>
                      <a:pt x="194" y="527"/>
                    </a:lnTo>
                    <a:lnTo>
                      <a:pt x="195" y="527"/>
                    </a:lnTo>
                    <a:lnTo>
                      <a:pt x="195" y="527"/>
                    </a:lnTo>
                    <a:lnTo>
                      <a:pt x="195" y="527"/>
                    </a:lnTo>
                    <a:lnTo>
                      <a:pt x="196" y="527"/>
                    </a:lnTo>
                    <a:lnTo>
                      <a:pt x="197" y="527"/>
                    </a:lnTo>
                    <a:lnTo>
                      <a:pt x="198" y="527"/>
                    </a:lnTo>
                    <a:lnTo>
                      <a:pt x="198" y="527"/>
                    </a:lnTo>
                    <a:lnTo>
                      <a:pt x="198" y="527"/>
                    </a:lnTo>
                    <a:lnTo>
                      <a:pt x="199" y="527"/>
                    </a:lnTo>
                    <a:lnTo>
                      <a:pt x="200" y="527"/>
                    </a:lnTo>
                    <a:lnTo>
                      <a:pt x="200" y="527"/>
                    </a:lnTo>
                    <a:lnTo>
                      <a:pt x="201" y="527"/>
                    </a:lnTo>
                    <a:lnTo>
                      <a:pt x="201" y="527"/>
                    </a:lnTo>
                    <a:lnTo>
                      <a:pt x="202" y="527"/>
                    </a:lnTo>
                    <a:lnTo>
                      <a:pt x="202" y="527"/>
                    </a:lnTo>
                    <a:lnTo>
                      <a:pt x="203" y="527"/>
                    </a:lnTo>
                    <a:lnTo>
                      <a:pt x="203" y="527"/>
                    </a:lnTo>
                    <a:lnTo>
                      <a:pt x="204" y="527"/>
                    </a:lnTo>
                    <a:lnTo>
                      <a:pt x="204" y="527"/>
                    </a:lnTo>
                    <a:lnTo>
                      <a:pt x="205" y="527"/>
                    </a:lnTo>
                    <a:lnTo>
                      <a:pt x="206" y="527"/>
                    </a:lnTo>
                    <a:lnTo>
                      <a:pt x="206" y="527"/>
                    </a:lnTo>
                    <a:lnTo>
                      <a:pt x="206" y="527"/>
                    </a:lnTo>
                    <a:lnTo>
                      <a:pt x="207" y="527"/>
                    </a:lnTo>
                    <a:lnTo>
                      <a:pt x="208" y="527"/>
                    </a:lnTo>
                    <a:lnTo>
                      <a:pt x="208" y="527"/>
                    </a:lnTo>
                    <a:lnTo>
                      <a:pt x="209" y="527"/>
                    </a:lnTo>
                    <a:lnTo>
                      <a:pt x="209" y="527"/>
                    </a:lnTo>
                    <a:lnTo>
                      <a:pt x="210" y="527"/>
                    </a:lnTo>
                    <a:lnTo>
                      <a:pt x="210" y="527"/>
                    </a:lnTo>
                    <a:lnTo>
                      <a:pt x="211" y="527"/>
                    </a:lnTo>
                    <a:lnTo>
                      <a:pt x="212" y="527"/>
                    </a:lnTo>
                    <a:lnTo>
                      <a:pt x="212" y="527"/>
                    </a:lnTo>
                    <a:lnTo>
                      <a:pt x="212" y="527"/>
                    </a:lnTo>
                    <a:lnTo>
                      <a:pt x="213" y="527"/>
                    </a:lnTo>
                    <a:lnTo>
                      <a:pt x="214" y="527"/>
                    </a:lnTo>
                    <a:lnTo>
                      <a:pt x="214" y="528"/>
                    </a:lnTo>
                    <a:lnTo>
                      <a:pt x="214" y="528"/>
                    </a:lnTo>
                    <a:lnTo>
                      <a:pt x="215" y="528"/>
                    </a:lnTo>
                    <a:lnTo>
                      <a:pt x="216" y="528"/>
                    </a:lnTo>
                    <a:lnTo>
                      <a:pt x="217" y="527"/>
                    </a:lnTo>
                    <a:lnTo>
                      <a:pt x="217" y="527"/>
                    </a:lnTo>
                    <a:lnTo>
                      <a:pt x="217" y="528"/>
                    </a:lnTo>
                    <a:lnTo>
                      <a:pt x="218" y="528"/>
                    </a:lnTo>
                    <a:lnTo>
                      <a:pt x="219" y="528"/>
                    </a:lnTo>
                    <a:lnTo>
                      <a:pt x="219" y="528"/>
                    </a:lnTo>
                    <a:lnTo>
                      <a:pt x="220" y="528"/>
                    </a:lnTo>
                    <a:lnTo>
                      <a:pt x="220" y="528"/>
                    </a:lnTo>
                    <a:lnTo>
                      <a:pt x="221" y="528"/>
                    </a:lnTo>
                    <a:lnTo>
                      <a:pt x="221" y="528"/>
                    </a:lnTo>
                    <a:lnTo>
                      <a:pt x="222" y="527"/>
                    </a:lnTo>
                    <a:lnTo>
                      <a:pt x="223" y="527"/>
                    </a:lnTo>
                    <a:lnTo>
                      <a:pt x="223" y="527"/>
                    </a:lnTo>
                    <a:lnTo>
                      <a:pt x="223" y="527"/>
                    </a:lnTo>
                    <a:lnTo>
                      <a:pt x="224" y="527"/>
                    </a:lnTo>
                    <a:lnTo>
                      <a:pt x="225" y="526"/>
                    </a:lnTo>
                    <a:lnTo>
                      <a:pt x="225" y="526"/>
                    </a:lnTo>
                    <a:lnTo>
                      <a:pt x="225" y="525"/>
                    </a:lnTo>
                    <a:lnTo>
                      <a:pt x="226" y="523"/>
                    </a:lnTo>
                    <a:lnTo>
                      <a:pt x="227" y="520"/>
                    </a:lnTo>
                    <a:lnTo>
                      <a:pt x="228" y="517"/>
                    </a:lnTo>
                    <a:lnTo>
                      <a:pt x="228" y="512"/>
                    </a:lnTo>
                    <a:lnTo>
                      <a:pt x="228" y="507"/>
                    </a:lnTo>
                    <a:lnTo>
                      <a:pt x="229" y="499"/>
                    </a:lnTo>
                    <a:lnTo>
                      <a:pt x="229" y="490"/>
                    </a:lnTo>
                    <a:lnTo>
                      <a:pt x="230" y="478"/>
                    </a:lnTo>
                    <a:lnTo>
                      <a:pt x="231" y="463"/>
                    </a:lnTo>
                    <a:lnTo>
                      <a:pt x="231" y="444"/>
                    </a:lnTo>
                    <a:lnTo>
                      <a:pt x="231" y="424"/>
                    </a:lnTo>
                    <a:lnTo>
                      <a:pt x="232" y="400"/>
                    </a:lnTo>
                    <a:lnTo>
                      <a:pt x="233" y="372"/>
                    </a:lnTo>
                    <a:lnTo>
                      <a:pt x="234" y="341"/>
                    </a:lnTo>
                    <a:lnTo>
                      <a:pt x="234" y="306"/>
                    </a:lnTo>
                    <a:lnTo>
                      <a:pt x="234" y="269"/>
                    </a:lnTo>
                    <a:lnTo>
                      <a:pt x="235" y="233"/>
                    </a:lnTo>
                    <a:lnTo>
                      <a:pt x="236" y="196"/>
                    </a:lnTo>
                    <a:lnTo>
                      <a:pt x="236" y="158"/>
                    </a:lnTo>
                    <a:lnTo>
                      <a:pt x="236" y="118"/>
                    </a:lnTo>
                    <a:lnTo>
                      <a:pt x="237" y="80"/>
                    </a:lnTo>
                    <a:lnTo>
                      <a:pt x="238" y="45"/>
                    </a:lnTo>
                    <a:lnTo>
                      <a:pt x="238" y="20"/>
                    </a:lnTo>
                    <a:lnTo>
                      <a:pt x="239" y="5"/>
                    </a:lnTo>
                    <a:lnTo>
                      <a:pt x="239" y="0"/>
                    </a:lnTo>
                    <a:lnTo>
                      <a:pt x="240" y="2"/>
                    </a:lnTo>
                    <a:lnTo>
                      <a:pt x="240" y="12"/>
                    </a:lnTo>
                    <a:lnTo>
                      <a:pt x="241" y="34"/>
                    </a:lnTo>
                    <a:lnTo>
                      <a:pt x="242" y="68"/>
                    </a:lnTo>
                    <a:lnTo>
                      <a:pt x="242" y="113"/>
                    </a:lnTo>
                    <a:lnTo>
                      <a:pt x="242" y="163"/>
                    </a:lnTo>
                    <a:lnTo>
                      <a:pt x="243" y="212"/>
                    </a:lnTo>
                    <a:lnTo>
                      <a:pt x="244" y="258"/>
                    </a:lnTo>
                    <a:lnTo>
                      <a:pt x="245" y="299"/>
                    </a:lnTo>
                    <a:lnTo>
                      <a:pt x="245" y="336"/>
                    </a:lnTo>
                    <a:lnTo>
                      <a:pt x="245" y="371"/>
                    </a:lnTo>
                    <a:lnTo>
                      <a:pt x="246" y="403"/>
                    </a:lnTo>
                    <a:lnTo>
                      <a:pt x="247" y="430"/>
                    </a:lnTo>
                    <a:lnTo>
                      <a:pt x="247" y="452"/>
                    </a:lnTo>
                    <a:lnTo>
                      <a:pt x="247" y="471"/>
                    </a:lnTo>
                    <a:lnTo>
                      <a:pt x="248" y="485"/>
                    </a:lnTo>
                    <a:lnTo>
                      <a:pt x="249" y="497"/>
                    </a:lnTo>
                    <a:lnTo>
                      <a:pt x="249" y="505"/>
                    </a:lnTo>
                    <a:lnTo>
                      <a:pt x="250" y="512"/>
                    </a:lnTo>
                    <a:lnTo>
                      <a:pt x="250" y="516"/>
                    </a:lnTo>
                    <a:lnTo>
                      <a:pt x="251" y="519"/>
                    </a:lnTo>
                    <a:lnTo>
                      <a:pt x="251" y="522"/>
                    </a:lnTo>
                    <a:lnTo>
                      <a:pt x="252" y="525"/>
                    </a:lnTo>
                    <a:lnTo>
                      <a:pt x="253" y="526"/>
                    </a:lnTo>
                    <a:lnTo>
                      <a:pt x="253" y="526"/>
                    </a:lnTo>
                    <a:lnTo>
                      <a:pt x="253" y="527"/>
                    </a:lnTo>
                    <a:lnTo>
                      <a:pt x="254" y="527"/>
                    </a:lnTo>
                    <a:lnTo>
                      <a:pt x="255" y="527"/>
                    </a:lnTo>
                    <a:lnTo>
                      <a:pt x="255" y="528"/>
                    </a:lnTo>
                    <a:lnTo>
                      <a:pt x="256" y="528"/>
                    </a:lnTo>
                    <a:lnTo>
                      <a:pt x="256" y="528"/>
                    </a:lnTo>
                    <a:lnTo>
                      <a:pt x="257" y="528"/>
                    </a:lnTo>
                    <a:lnTo>
                      <a:pt x="257" y="528"/>
                    </a:lnTo>
                    <a:lnTo>
                      <a:pt x="258" y="528"/>
                    </a:lnTo>
                    <a:lnTo>
                      <a:pt x="258" y="528"/>
                    </a:lnTo>
                    <a:lnTo>
                      <a:pt x="259" y="528"/>
                    </a:lnTo>
                    <a:lnTo>
                      <a:pt x="259" y="528"/>
                    </a:lnTo>
                    <a:lnTo>
                      <a:pt x="260" y="528"/>
                    </a:lnTo>
                    <a:lnTo>
                      <a:pt x="261" y="528"/>
                    </a:lnTo>
                    <a:lnTo>
                      <a:pt x="261" y="528"/>
                    </a:lnTo>
                    <a:lnTo>
                      <a:pt x="261" y="528"/>
                    </a:lnTo>
                    <a:lnTo>
                      <a:pt x="262" y="528"/>
                    </a:lnTo>
                    <a:lnTo>
                      <a:pt x="263" y="528"/>
                    </a:lnTo>
                    <a:lnTo>
                      <a:pt x="264" y="528"/>
                    </a:lnTo>
                    <a:lnTo>
                      <a:pt x="264" y="528"/>
                    </a:lnTo>
                    <a:lnTo>
                      <a:pt x="264" y="528"/>
                    </a:lnTo>
                    <a:lnTo>
                      <a:pt x="265" y="528"/>
                    </a:lnTo>
                    <a:lnTo>
                      <a:pt x="266" y="528"/>
                    </a:lnTo>
                    <a:lnTo>
                      <a:pt x="266" y="528"/>
                    </a:lnTo>
                    <a:lnTo>
                      <a:pt x="267" y="528"/>
                    </a:lnTo>
                    <a:lnTo>
                      <a:pt x="267" y="528"/>
                    </a:lnTo>
                    <a:lnTo>
                      <a:pt x="268" y="528"/>
                    </a:lnTo>
                    <a:lnTo>
                      <a:pt x="268" y="528"/>
                    </a:lnTo>
                    <a:lnTo>
                      <a:pt x="269" y="528"/>
                    </a:lnTo>
                    <a:lnTo>
                      <a:pt x="269" y="528"/>
                    </a:lnTo>
                    <a:lnTo>
                      <a:pt x="270" y="528"/>
                    </a:lnTo>
                    <a:lnTo>
                      <a:pt x="270" y="528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005" name="Freeform 968"/>
              <p:cNvSpPr>
                <a:spLocks/>
              </p:cNvSpPr>
              <p:nvPr/>
            </p:nvSpPr>
            <p:spPr bwMode="auto">
              <a:xfrm>
                <a:off x="1087438" y="5565775"/>
                <a:ext cx="433388" cy="130175"/>
              </a:xfrm>
              <a:custGeom>
                <a:avLst/>
                <a:gdLst>
                  <a:gd name="T0" fmla="*/ 5 w 273"/>
                  <a:gd name="T1" fmla="*/ 80 h 82"/>
                  <a:gd name="T2" fmla="*/ 8 w 273"/>
                  <a:gd name="T3" fmla="*/ 81 h 82"/>
                  <a:gd name="T4" fmla="*/ 13 w 273"/>
                  <a:gd name="T5" fmla="*/ 81 h 82"/>
                  <a:gd name="T6" fmla="*/ 17 w 273"/>
                  <a:gd name="T7" fmla="*/ 81 h 82"/>
                  <a:gd name="T8" fmla="*/ 21 w 273"/>
                  <a:gd name="T9" fmla="*/ 81 h 82"/>
                  <a:gd name="T10" fmla="*/ 26 w 273"/>
                  <a:gd name="T11" fmla="*/ 81 h 82"/>
                  <a:gd name="T12" fmla="*/ 30 w 273"/>
                  <a:gd name="T13" fmla="*/ 81 h 82"/>
                  <a:gd name="T14" fmla="*/ 35 w 273"/>
                  <a:gd name="T15" fmla="*/ 81 h 82"/>
                  <a:gd name="T16" fmla="*/ 39 w 273"/>
                  <a:gd name="T17" fmla="*/ 81 h 82"/>
                  <a:gd name="T18" fmla="*/ 43 w 273"/>
                  <a:gd name="T19" fmla="*/ 81 h 82"/>
                  <a:gd name="T20" fmla="*/ 48 w 273"/>
                  <a:gd name="T21" fmla="*/ 81 h 82"/>
                  <a:gd name="T22" fmla="*/ 52 w 273"/>
                  <a:gd name="T23" fmla="*/ 82 h 82"/>
                  <a:gd name="T24" fmla="*/ 57 w 273"/>
                  <a:gd name="T25" fmla="*/ 82 h 82"/>
                  <a:gd name="T26" fmla="*/ 61 w 273"/>
                  <a:gd name="T27" fmla="*/ 82 h 82"/>
                  <a:gd name="T28" fmla="*/ 65 w 273"/>
                  <a:gd name="T29" fmla="*/ 82 h 82"/>
                  <a:gd name="T30" fmla="*/ 70 w 273"/>
                  <a:gd name="T31" fmla="*/ 82 h 82"/>
                  <a:gd name="T32" fmla="*/ 74 w 273"/>
                  <a:gd name="T33" fmla="*/ 82 h 82"/>
                  <a:gd name="T34" fmla="*/ 79 w 273"/>
                  <a:gd name="T35" fmla="*/ 82 h 82"/>
                  <a:gd name="T36" fmla="*/ 83 w 273"/>
                  <a:gd name="T37" fmla="*/ 82 h 82"/>
                  <a:gd name="T38" fmla="*/ 87 w 273"/>
                  <a:gd name="T39" fmla="*/ 80 h 82"/>
                  <a:gd name="T40" fmla="*/ 92 w 273"/>
                  <a:gd name="T41" fmla="*/ 63 h 82"/>
                  <a:gd name="T42" fmla="*/ 96 w 273"/>
                  <a:gd name="T43" fmla="*/ 17 h 82"/>
                  <a:gd name="T44" fmla="*/ 100 w 273"/>
                  <a:gd name="T45" fmla="*/ 3 h 82"/>
                  <a:gd name="T46" fmla="*/ 104 w 273"/>
                  <a:gd name="T47" fmla="*/ 51 h 82"/>
                  <a:gd name="T48" fmla="*/ 109 w 273"/>
                  <a:gd name="T49" fmla="*/ 78 h 82"/>
                  <a:gd name="T50" fmla="*/ 113 w 273"/>
                  <a:gd name="T51" fmla="*/ 82 h 82"/>
                  <a:gd name="T52" fmla="*/ 117 w 273"/>
                  <a:gd name="T53" fmla="*/ 82 h 82"/>
                  <a:gd name="T54" fmla="*/ 122 w 273"/>
                  <a:gd name="T55" fmla="*/ 82 h 82"/>
                  <a:gd name="T56" fmla="*/ 126 w 273"/>
                  <a:gd name="T57" fmla="*/ 82 h 82"/>
                  <a:gd name="T58" fmla="*/ 131 w 273"/>
                  <a:gd name="T59" fmla="*/ 82 h 82"/>
                  <a:gd name="T60" fmla="*/ 135 w 273"/>
                  <a:gd name="T61" fmla="*/ 81 h 82"/>
                  <a:gd name="T62" fmla="*/ 139 w 273"/>
                  <a:gd name="T63" fmla="*/ 81 h 82"/>
                  <a:gd name="T64" fmla="*/ 144 w 273"/>
                  <a:gd name="T65" fmla="*/ 80 h 82"/>
                  <a:gd name="T66" fmla="*/ 148 w 273"/>
                  <a:gd name="T67" fmla="*/ 80 h 82"/>
                  <a:gd name="T68" fmla="*/ 153 w 273"/>
                  <a:gd name="T69" fmla="*/ 81 h 82"/>
                  <a:gd name="T70" fmla="*/ 157 w 273"/>
                  <a:gd name="T71" fmla="*/ 82 h 82"/>
                  <a:gd name="T72" fmla="*/ 161 w 273"/>
                  <a:gd name="T73" fmla="*/ 82 h 82"/>
                  <a:gd name="T74" fmla="*/ 166 w 273"/>
                  <a:gd name="T75" fmla="*/ 82 h 82"/>
                  <a:gd name="T76" fmla="*/ 170 w 273"/>
                  <a:gd name="T77" fmla="*/ 82 h 82"/>
                  <a:gd name="T78" fmla="*/ 175 w 273"/>
                  <a:gd name="T79" fmla="*/ 82 h 82"/>
                  <a:gd name="T80" fmla="*/ 179 w 273"/>
                  <a:gd name="T81" fmla="*/ 82 h 82"/>
                  <a:gd name="T82" fmla="*/ 183 w 273"/>
                  <a:gd name="T83" fmla="*/ 82 h 82"/>
                  <a:gd name="T84" fmla="*/ 188 w 273"/>
                  <a:gd name="T85" fmla="*/ 82 h 82"/>
                  <a:gd name="T86" fmla="*/ 192 w 273"/>
                  <a:gd name="T87" fmla="*/ 82 h 82"/>
                  <a:gd name="T88" fmla="*/ 196 w 273"/>
                  <a:gd name="T89" fmla="*/ 82 h 82"/>
                  <a:gd name="T90" fmla="*/ 200 w 273"/>
                  <a:gd name="T91" fmla="*/ 82 h 82"/>
                  <a:gd name="T92" fmla="*/ 205 w 273"/>
                  <a:gd name="T93" fmla="*/ 82 h 82"/>
                  <a:gd name="T94" fmla="*/ 209 w 273"/>
                  <a:gd name="T95" fmla="*/ 82 h 82"/>
                  <a:gd name="T96" fmla="*/ 214 w 273"/>
                  <a:gd name="T97" fmla="*/ 82 h 82"/>
                  <a:gd name="T98" fmla="*/ 218 w 273"/>
                  <a:gd name="T99" fmla="*/ 82 h 82"/>
                  <a:gd name="T100" fmla="*/ 222 w 273"/>
                  <a:gd name="T101" fmla="*/ 82 h 82"/>
                  <a:gd name="T102" fmla="*/ 227 w 273"/>
                  <a:gd name="T103" fmla="*/ 82 h 82"/>
                  <a:gd name="T104" fmla="*/ 231 w 273"/>
                  <a:gd name="T105" fmla="*/ 82 h 82"/>
                  <a:gd name="T106" fmla="*/ 236 w 273"/>
                  <a:gd name="T107" fmla="*/ 82 h 82"/>
                  <a:gd name="T108" fmla="*/ 240 w 273"/>
                  <a:gd name="T109" fmla="*/ 82 h 82"/>
                  <a:gd name="T110" fmla="*/ 244 w 273"/>
                  <a:gd name="T111" fmla="*/ 82 h 82"/>
                  <a:gd name="T112" fmla="*/ 249 w 273"/>
                  <a:gd name="T113" fmla="*/ 82 h 82"/>
                  <a:gd name="T114" fmla="*/ 253 w 273"/>
                  <a:gd name="T115" fmla="*/ 82 h 82"/>
                  <a:gd name="T116" fmla="*/ 258 w 273"/>
                  <a:gd name="T117" fmla="*/ 82 h 82"/>
                  <a:gd name="T118" fmla="*/ 262 w 273"/>
                  <a:gd name="T119" fmla="*/ 82 h 82"/>
                  <a:gd name="T120" fmla="*/ 266 w 273"/>
                  <a:gd name="T121" fmla="*/ 82 h 82"/>
                  <a:gd name="T122" fmla="*/ 271 w 273"/>
                  <a:gd name="T123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3" h="82">
                    <a:moveTo>
                      <a:pt x="0" y="80"/>
                    </a:moveTo>
                    <a:lnTo>
                      <a:pt x="1" y="80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3" y="80"/>
                    </a:lnTo>
                    <a:lnTo>
                      <a:pt x="4" y="80"/>
                    </a:lnTo>
                    <a:lnTo>
                      <a:pt x="5" y="80"/>
                    </a:lnTo>
                    <a:lnTo>
                      <a:pt x="5" y="80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6" y="81"/>
                    </a:lnTo>
                    <a:lnTo>
                      <a:pt x="7" y="81"/>
                    </a:lnTo>
                    <a:lnTo>
                      <a:pt x="8" y="81"/>
                    </a:lnTo>
                    <a:lnTo>
                      <a:pt x="8" y="81"/>
                    </a:lnTo>
                    <a:lnTo>
                      <a:pt x="8" y="81"/>
                    </a:lnTo>
                    <a:lnTo>
                      <a:pt x="9" y="81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11" y="81"/>
                    </a:lnTo>
                    <a:lnTo>
                      <a:pt x="12" y="81"/>
                    </a:lnTo>
                    <a:lnTo>
                      <a:pt x="13" y="81"/>
                    </a:lnTo>
                    <a:lnTo>
                      <a:pt x="13" y="81"/>
                    </a:lnTo>
                    <a:lnTo>
                      <a:pt x="13" y="81"/>
                    </a:lnTo>
                    <a:lnTo>
                      <a:pt x="14" y="81"/>
                    </a:lnTo>
                    <a:lnTo>
                      <a:pt x="15" y="81"/>
                    </a:lnTo>
                    <a:lnTo>
                      <a:pt x="15" y="81"/>
                    </a:lnTo>
                    <a:lnTo>
                      <a:pt x="16" y="81"/>
                    </a:lnTo>
                    <a:lnTo>
                      <a:pt x="16" y="81"/>
                    </a:lnTo>
                    <a:lnTo>
                      <a:pt x="17" y="81"/>
                    </a:lnTo>
                    <a:lnTo>
                      <a:pt x="17" y="81"/>
                    </a:lnTo>
                    <a:lnTo>
                      <a:pt x="18" y="81"/>
                    </a:lnTo>
                    <a:lnTo>
                      <a:pt x="19" y="81"/>
                    </a:lnTo>
                    <a:lnTo>
                      <a:pt x="19" y="81"/>
                    </a:lnTo>
                    <a:lnTo>
                      <a:pt x="19" y="81"/>
                    </a:lnTo>
                    <a:lnTo>
                      <a:pt x="20" y="81"/>
                    </a:lnTo>
                    <a:lnTo>
                      <a:pt x="21" y="81"/>
                    </a:lnTo>
                    <a:lnTo>
                      <a:pt x="21" y="81"/>
                    </a:lnTo>
                    <a:lnTo>
                      <a:pt x="21" y="81"/>
                    </a:lnTo>
                    <a:lnTo>
                      <a:pt x="22" y="81"/>
                    </a:lnTo>
                    <a:lnTo>
                      <a:pt x="23" y="81"/>
                    </a:lnTo>
                    <a:lnTo>
                      <a:pt x="24" y="81"/>
                    </a:lnTo>
                    <a:lnTo>
                      <a:pt x="24" y="81"/>
                    </a:lnTo>
                    <a:lnTo>
                      <a:pt x="24" y="81"/>
                    </a:lnTo>
                    <a:lnTo>
                      <a:pt x="25" y="81"/>
                    </a:lnTo>
                    <a:lnTo>
                      <a:pt x="26" y="81"/>
                    </a:lnTo>
                    <a:lnTo>
                      <a:pt x="26" y="81"/>
                    </a:lnTo>
                    <a:lnTo>
                      <a:pt x="27" y="81"/>
                    </a:lnTo>
                    <a:lnTo>
                      <a:pt x="27" y="81"/>
                    </a:lnTo>
                    <a:lnTo>
                      <a:pt x="28" y="81"/>
                    </a:lnTo>
                    <a:lnTo>
                      <a:pt x="28" y="81"/>
                    </a:lnTo>
                    <a:lnTo>
                      <a:pt x="29" y="81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1" y="81"/>
                    </a:lnTo>
                    <a:lnTo>
                      <a:pt x="32" y="81"/>
                    </a:lnTo>
                    <a:lnTo>
                      <a:pt x="32" y="81"/>
                    </a:lnTo>
                    <a:lnTo>
                      <a:pt x="32" y="81"/>
                    </a:lnTo>
                    <a:lnTo>
                      <a:pt x="33" y="81"/>
                    </a:lnTo>
                    <a:lnTo>
                      <a:pt x="34" y="81"/>
                    </a:lnTo>
                    <a:lnTo>
                      <a:pt x="34" y="81"/>
                    </a:lnTo>
                    <a:lnTo>
                      <a:pt x="35" y="81"/>
                    </a:lnTo>
                    <a:lnTo>
                      <a:pt x="35" y="81"/>
                    </a:lnTo>
                    <a:lnTo>
                      <a:pt x="36" y="81"/>
                    </a:lnTo>
                    <a:lnTo>
                      <a:pt x="36" y="81"/>
                    </a:lnTo>
                    <a:lnTo>
                      <a:pt x="37" y="81"/>
                    </a:lnTo>
                    <a:lnTo>
                      <a:pt x="38" y="81"/>
                    </a:lnTo>
                    <a:lnTo>
                      <a:pt x="38" y="81"/>
                    </a:lnTo>
                    <a:lnTo>
                      <a:pt x="38" y="81"/>
                    </a:lnTo>
                    <a:lnTo>
                      <a:pt x="39" y="81"/>
                    </a:lnTo>
                    <a:lnTo>
                      <a:pt x="40" y="81"/>
                    </a:lnTo>
                    <a:lnTo>
                      <a:pt x="41" y="81"/>
                    </a:lnTo>
                    <a:lnTo>
                      <a:pt x="41" y="81"/>
                    </a:lnTo>
                    <a:lnTo>
                      <a:pt x="41" y="81"/>
                    </a:lnTo>
                    <a:lnTo>
                      <a:pt x="42" y="81"/>
                    </a:lnTo>
                    <a:lnTo>
                      <a:pt x="43" y="81"/>
                    </a:lnTo>
                    <a:lnTo>
                      <a:pt x="43" y="81"/>
                    </a:lnTo>
                    <a:lnTo>
                      <a:pt x="43" y="81"/>
                    </a:lnTo>
                    <a:lnTo>
                      <a:pt x="44" y="81"/>
                    </a:lnTo>
                    <a:lnTo>
                      <a:pt x="45" y="81"/>
                    </a:lnTo>
                    <a:lnTo>
                      <a:pt x="45" y="81"/>
                    </a:lnTo>
                    <a:lnTo>
                      <a:pt x="46" y="81"/>
                    </a:lnTo>
                    <a:lnTo>
                      <a:pt x="46" y="81"/>
                    </a:lnTo>
                    <a:lnTo>
                      <a:pt x="47" y="81"/>
                    </a:lnTo>
                    <a:lnTo>
                      <a:pt x="47" y="81"/>
                    </a:lnTo>
                    <a:lnTo>
                      <a:pt x="48" y="81"/>
                    </a:lnTo>
                    <a:lnTo>
                      <a:pt x="49" y="81"/>
                    </a:lnTo>
                    <a:lnTo>
                      <a:pt x="49" y="81"/>
                    </a:lnTo>
                    <a:lnTo>
                      <a:pt x="49" y="81"/>
                    </a:lnTo>
                    <a:lnTo>
                      <a:pt x="50" y="82"/>
                    </a:lnTo>
                    <a:lnTo>
                      <a:pt x="51" y="81"/>
                    </a:lnTo>
                    <a:lnTo>
                      <a:pt x="51" y="81"/>
                    </a:lnTo>
                    <a:lnTo>
                      <a:pt x="51" y="82"/>
                    </a:lnTo>
                    <a:lnTo>
                      <a:pt x="52" y="82"/>
                    </a:lnTo>
                    <a:lnTo>
                      <a:pt x="53" y="82"/>
                    </a:lnTo>
                    <a:lnTo>
                      <a:pt x="53" y="82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55" y="82"/>
                    </a:lnTo>
                    <a:lnTo>
                      <a:pt x="55" y="82"/>
                    </a:lnTo>
                    <a:lnTo>
                      <a:pt x="56" y="82"/>
                    </a:lnTo>
                    <a:lnTo>
                      <a:pt x="57" y="82"/>
                    </a:lnTo>
                    <a:lnTo>
                      <a:pt x="57" y="81"/>
                    </a:lnTo>
                    <a:lnTo>
                      <a:pt x="57" y="81"/>
                    </a:lnTo>
                    <a:lnTo>
                      <a:pt x="58" y="81"/>
                    </a:lnTo>
                    <a:lnTo>
                      <a:pt x="59" y="81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61" y="82"/>
                    </a:lnTo>
                    <a:lnTo>
                      <a:pt x="62" y="82"/>
                    </a:lnTo>
                    <a:lnTo>
                      <a:pt x="62" y="82"/>
                    </a:lnTo>
                    <a:lnTo>
                      <a:pt x="62" y="82"/>
                    </a:lnTo>
                    <a:lnTo>
                      <a:pt x="63" y="82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65" y="82"/>
                    </a:lnTo>
                    <a:lnTo>
                      <a:pt x="65" y="82"/>
                    </a:lnTo>
                    <a:lnTo>
                      <a:pt x="66" y="82"/>
                    </a:lnTo>
                    <a:lnTo>
                      <a:pt x="66" y="82"/>
                    </a:lnTo>
                    <a:lnTo>
                      <a:pt x="67" y="82"/>
                    </a:lnTo>
                    <a:lnTo>
                      <a:pt x="68" y="82"/>
                    </a:lnTo>
                    <a:lnTo>
                      <a:pt x="68" y="82"/>
                    </a:lnTo>
                    <a:lnTo>
                      <a:pt x="68" y="82"/>
                    </a:lnTo>
                    <a:lnTo>
                      <a:pt x="69" y="82"/>
                    </a:lnTo>
                    <a:lnTo>
                      <a:pt x="70" y="82"/>
                    </a:lnTo>
                    <a:lnTo>
                      <a:pt x="71" y="82"/>
                    </a:lnTo>
                    <a:lnTo>
                      <a:pt x="71" y="82"/>
                    </a:lnTo>
                    <a:lnTo>
                      <a:pt x="71" y="82"/>
                    </a:lnTo>
                    <a:lnTo>
                      <a:pt x="72" y="82"/>
                    </a:lnTo>
                    <a:lnTo>
                      <a:pt x="73" y="82"/>
                    </a:lnTo>
                    <a:lnTo>
                      <a:pt x="73" y="82"/>
                    </a:lnTo>
                    <a:lnTo>
                      <a:pt x="73" y="82"/>
                    </a:lnTo>
                    <a:lnTo>
                      <a:pt x="74" y="82"/>
                    </a:lnTo>
                    <a:lnTo>
                      <a:pt x="74" y="82"/>
                    </a:lnTo>
                    <a:lnTo>
                      <a:pt x="75" y="82"/>
                    </a:lnTo>
                    <a:lnTo>
                      <a:pt x="76" y="82"/>
                    </a:lnTo>
                    <a:lnTo>
                      <a:pt x="76" y="82"/>
                    </a:lnTo>
                    <a:lnTo>
                      <a:pt x="76" y="82"/>
                    </a:lnTo>
                    <a:lnTo>
                      <a:pt x="77" y="82"/>
                    </a:lnTo>
                    <a:lnTo>
                      <a:pt x="78" y="82"/>
                    </a:lnTo>
                    <a:lnTo>
                      <a:pt x="79" y="82"/>
                    </a:lnTo>
                    <a:lnTo>
                      <a:pt x="79" y="82"/>
                    </a:lnTo>
                    <a:lnTo>
                      <a:pt x="79" y="82"/>
                    </a:lnTo>
                    <a:lnTo>
                      <a:pt x="80" y="82"/>
                    </a:lnTo>
                    <a:lnTo>
                      <a:pt x="81" y="82"/>
                    </a:lnTo>
                    <a:lnTo>
                      <a:pt x="81" y="82"/>
                    </a:lnTo>
                    <a:lnTo>
                      <a:pt x="82" y="82"/>
                    </a:lnTo>
                    <a:lnTo>
                      <a:pt x="82" y="82"/>
                    </a:lnTo>
                    <a:lnTo>
                      <a:pt x="83" y="82"/>
                    </a:lnTo>
                    <a:lnTo>
                      <a:pt x="83" y="82"/>
                    </a:lnTo>
                    <a:lnTo>
                      <a:pt x="84" y="82"/>
                    </a:lnTo>
                    <a:lnTo>
                      <a:pt x="84" y="81"/>
                    </a:lnTo>
                    <a:lnTo>
                      <a:pt x="85" y="81"/>
                    </a:lnTo>
                    <a:lnTo>
                      <a:pt x="85" y="81"/>
                    </a:lnTo>
                    <a:lnTo>
                      <a:pt x="86" y="81"/>
                    </a:lnTo>
                    <a:lnTo>
                      <a:pt x="87" y="80"/>
                    </a:lnTo>
                    <a:lnTo>
                      <a:pt x="87" y="80"/>
                    </a:lnTo>
                    <a:lnTo>
                      <a:pt x="87" y="79"/>
                    </a:lnTo>
                    <a:lnTo>
                      <a:pt x="88" y="78"/>
                    </a:lnTo>
                    <a:lnTo>
                      <a:pt x="89" y="77"/>
                    </a:lnTo>
                    <a:lnTo>
                      <a:pt x="90" y="75"/>
                    </a:lnTo>
                    <a:lnTo>
                      <a:pt x="90" y="72"/>
                    </a:lnTo>
                    <a:lnTo>
                      <a:pt x="90" y="70"/>
                    </a:lnTo>
                    <a:lnTo>
                      <a:pt x="91" y="66"/>
                    </a:lnTo>
                    <a:lnTo>
                      <a:pt x="92" y="63"/>
                    </a:lnTo>
                    <a:lnTo>
                      <a:pt x="92" y="58"/>
                    </a:lnTo>
                    <a:lnTo>
                      <a:pt x="93" y="53"/>
                    </a:lnTo>
                    <a:lnTo>
                      <a:pt x="93" y="48"/>
                    </a:lnTo>
                    <a:lnTo>
                      <a:pt x="94" y="42"/>
                    </a:lnTo>
                    <a:lnTo>
                      <a:pt x="94" y="36"/>
                    </a:lnTo>
                    <a:lnTo>
                      <a:pt x="95" y="30"/>
                    </a:lnTo>
                    <a:lnTo>
                      <a:pt x="95" y="23"/>
                    </a:lnTo>
                    <a:lnTo>
                      <a:pt x="96" y="17"/>
                    </a:lnTo>
                    <a:lnTo>
                      <a:pt x="96" y="13"/>
                    </a:lnTo>
                    <a:lnTo>
                      <a:pt x="97" y="9"/>
                    </a:lnTo>
                    <a:lnTo>
                      <a:pt x="98" y="4"/>
                    </a:lnTo>
                    <a:lnTo>
                      <a:pt x="98" y="2"/>
                    </a:lnTo>
                    <a:lnTo>
                      <a:pt x="98" y="0"/>
                    </a:lnTo>
                    <a:lnTo>
                      <a:pt x="99" y="1"/>
                    </a:lnTo>
                    <a:lnTo>
                      <a:pt x="100" y="2"/>
                    </a:lnTo>
                    <a:lnTo>
                      <a:pt x="100" y="3"/>
                    </a:lnTo>
                    <a:lnTo>
                      <a:pt x="101" y="7"/>
                    </a:lnTo>
                    <a:lnTo>
                      <a:pt x="101" y="12"/>
                    </a:lnTo>
                    <a:lnTo>
                      <a:pt x="102" y="18"/>
                    </a:lnTo>
                    <a:lnTo>
                      <a:pt x="102" y="24"/>
                    </a:lnTo>
                    <a:lnTo>
                      <a:pt x="103" y="31"/>
                    </a:lnTo>
                    <a:lnTo>
                      <a:pt x="104" y="38"/>
                    </a:lnTo>
                    <a:lnTo>
                      <a:pt x="104" y="45"/>
                    </a:lnTo>
                    <a:lnTo>
                      <a:pt x="104" y="51"/>
                    </a:lnTo>
                    <a:lnTo>
                      <a:pt x="105" y="57"/>
                    </a:lnTo>
                    <a:lnTo>
                      <a:pt x="106" y="62"/>
                    </a:lnTo>
                    <a:lnTo>
                      <a:pt x="106" y="65"/>
                    </a:lnTo>
                    <a:lnTo>
                      <a:pt x="106" y="69"/>
                    </a:lnTo>
                    <a:lnTo>
                      <a:pt x="107" y="71"/>
                    </a:lnTo>
                    <a:lnTo>
                      <a:pt x="108" y="74"/>
                    </a:lnTo>
                    <a:lnTo>
                      <a:pt x="109" y="76"/>
                    </a:lnTo>
                    <a:lnTo>
                      <a:pt x="109" y="78"/>
                    </a:lnTo>
                    <a:lnTo>
                      <a:pt x="109" y="78"/>
                    </a:lnTo>
                    <a:lnTo>
                      <a:pt x="110" y="79"/>
                    </a:lnTo>
                    <a:lnTo>
                      <a:pt x="111" y="80"/>
                    </a:lnTo>
                    <a:lnTo>
                      <a:pt x="111" y="81"/>
                    </a:lnTo>
                    <a:lnTo>
                      <a:pt x="112" y="81"/>
                    </a:lnTo>
                    <a:lnTo>
                      <a:pt x="112" y="81"/>
                    </a:lnTo>
                    <a:lnTo>
                      <a:pt x="113" y="81"/>
                    </a:lnTo>
                    <a:lnTo>
                      <a:pt x="113" y="82"/>
                    </a:lnTo>
                    <a:lnTo>
                      <a:pt x="114" y="82"/>
                    </a:lnTo>
                    <a:lnTo>
                      <a:pt x="115" y="82"/>
                    </a:lnTo>
                    <a:lnTo>
                      <a:pt x="115" y="82"/>
                    </a:lnTo>
                    <a:lnTo>
                      <a:pt x="115" y="82"/>
                    </a:lnTo>
                    <a:lnTo>
                      <a:pt x="116" y="82"/>
                    </a:lnTo>
                    <a:lnTo>
                      <a:pt x="117" y="82"/>
                    </a:lnTo>
                    <a:lnTo>
                      <a:pt x="117" y="82"/>
                    </a:lnTo>
                    <a:lnTo>
                      <a:pt x="117" y="82"/>
                    </a:lnTo>
                    <a:lnTo>
                      <a:pt x="118" y="82"/>
                    </a:lnTo>
                    <a:lnTo>
                      <a:pt x="119" y="82"/>
                    </a:lnTo>
                    <a:lnTo>
                      <a:pt x="120" y="82"/>
                    </a:lnTo>
                    <a:lnTo>
                      <a:pt x="120" y="82"/>
                    </a:lnTo>
                    <a:lnTo>
                      <a:pt x="120" y="82"/>
                    </a:lnTo>
                    <a:lnTo>
                      <a:pt x="121" y="82"/>
                    </a:lnTo>
                    <a:lnTo>
                      <a:pt x="121" y="82"/>
                    </a:lnTo>
                    <a:lnTo>
                      <a:pt x="122" y="82"/>
                    </a:lnTo>
                    <a:lnTo>
                      <a:pt x="123" y="82"/>
                    </a:lnTo>
                    <a:lnTo>
                      <a:pt x="123" y="82"/>
                    </a:lnTo>
                    <a:lnTo>
                      <a:pt x="123" y="82"/>
                    </a:lnTo>
                    <a:lnTo>
                      <a:pt x="124" y="82"/>
                    </a:lnTo>
                    <a:lnTo>
                      <a:pt x="125" y="82"/>
                    </a:lnTo>
                    <a:lnTo>
                      <a:pt x="126" y="82"/>
                    </a:lnTo>
                    <a:lnTo>
                      <a:pt x="126" y="82"/>
                    </a:lnTo>
                    <a:lnTo>
                      <a:pt x="126" y="82"/>
                    </a:lnTo>
                    <a:lnTo>
                      <a:pt x="127" y="82"/>
                    </a:lnTo>
                    <a:lnTo>
                      <a:pt x="128" y="82"/>
                    </a:lnTo>
                    <a:lnTo>
                      <a:pt x="128" y="82"/>
                    </a:lnTo>
                    <a:lnTo>
                      <a:pt x="128" y="82"/>
                    </a:lnTo>
                    <a:lnTo>
                      <a:pt x="129" y="82"/>
                    </a:lnTo>
                    <a:lnTo>
                      <a:pt x="130" y="82"/>
                    </a:lnTo>
                    <a:lnTo>
                      <a:pt x="130" y="82"/>
                    </a:lnTo>
                    <a:lnTo>
                      <a:pt x="131" y="82"/>
                    </a:lnTo>
                    <a:lnTo>
                      <a:pt x="131" y="82"/>
                    </a:lnTo>
                    <a:lnTo>
                      <a:pt x="132" y="82"/>
                    </a:lnTo>
                    <a:lnTo>
                      <a:pt x="132" y="82"/>
                    </a:lnTo>
                    <a:lnTo>
                      <a:pt x="133" y="82"/>
                    </a:lnTo>
                    <a:lnTo>
                      <a:pt x="134" y="82"/>
                    </a:lnTo>
                    <a:lnTo>
                      <a:pt x="134" y="82"/>
                    </a:lnTo>
                    <a:lnTo>
                      <a:pt x="134" y="82"/>
                    </a:lnTo>
                    <a:lnTo>
                      <a:pt x="135" y="81"/>
                    </a:lnTo>
                    <a:lnTo>
                      <a:pt x="136" y="81"/>
                    </a:lnTo>
                    <a:lnTo>
                      <a:pt x="137" y="81"/>
                    </a:lnTo>
                    <a:lnTo>
                      <a:pt x="137" y="81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9" y="81"/>
                    </a:lnTo>
                    <a:lnTo>
                      <a:pt x="139" y="81"/>
                    </a:lnTo>
                    <a:lnTo>
                      <a:pt x="139" y="81"/>
                    </a:lnTo>
                    <a:lnTo>
                      <a:pt x="140" y="81"/>
                    </a:lnTo>
                    <a:lnTo>
                      <a:pt x="141" y="81"/>
                    </a:lnTo>
                    <a:lnTo>
                      <a:pt x="141" y="80"/>
                    </a:lnTo>
                    <a:lnTo>
                      <a:pt x="142" y="80"/>
                    </a:lnTo>
                    <a:lnTo>
                      <a:pt x="142" y="80"/>
                    </a:lnTo>
                    <a:lnTo>
                      <a:pt x="142" y="80"/>
                    </a:lnTo>
                    <a:lnTo>
                      <a:pt x="143" y="80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5" y="80"/>
                    </a:lnTo>
                    <a:lnTo>
                      <a:pt x="145" y="80"/>
                    </a:lnTo>
                    <a:lnTo>
                      <a:pt x="146" y="80"/>
                    </a:lnTo>
                    <a:lnTo>
                      <a:pt x="147" y="80"/>
                    </a:lnTo>
                    <a:lnTo>
                      <a:pt x="147" y="80"/>
                    </a:lnTo>
                    <a:lnTo>
                      <a:pt x="148" y="80"/>
                    </a:lnTo>
                    <a:lnTo>
                      <a:pt x="148" y="80"/>
                    </a:lnTo>
                    <a:lnTo>
                      <a:pt x="149" y="81"/>
                    </a:lnTo>
                    <a:lnTo>
                      <a:pt x="149" y="81"/>
                    </a:lnTo>
                    <a:lnTo>
                      <a:pt x="150" y="81"/>
                    </a:lnTo>
                    <a:lnTo>
                      <a:pt x="150" y="81"/>
                    </a:lnTo>
                    <a:lnTo>
                      <a:pt x="151" y="81"/>
                    </a:lnTo>
                    <a:lnTo>
                      <a:pt x="151" y="81"/>
                    </a:lnTo>
                    <a:lnTo>
                      <a:pt x="152" y="81"/>
                    </a:lnTo>
                    <a:lnTo>
                      <a:pt x="153" y="81"/>
                    </a:lnTo>
                    <a:lnTo>
                      <a:pt x="153" y="82"/>
                    </a:lnTo>
                    <a:lnTo>
                      <a:pt x="153" y="82"/>
                    </a:lnTo>
                    <a:lnTo>
                      <a:pt x="154" y="82"/>
                    </a:lnTo>
                    <a:lnTo>
                      <a:pt x="155" y="82"/>
                    </a:lnTo>
                    <a:lnTo>
                      <a:pt x="156" y="82"/>
                    </a:lnTo>
                    <a:lnTo>
                      <a:pt x="156" y="82"/>
                    </a:lnTo>
                    <a:lnTo>
                      <a:pt x="156" y="82"/>
                    </a:lnTo>
                    <a:lnTo>
                      <a:pt x="157" y="82"/>
                    </a:lnTo>
                    <a:lnTo>
                      <a:pt x="158" y="82"/>
                    </a:lnTo>
                    <a:lnTo>
                      <a:pt x="158" y="82"/>
                    </a:lnTo>
                    <a:lnTo>
                      <a:pt x="159" y="82"/>
                    </a:lnTo>
                    <a:lnTo>
                      <a:pt x="159" y="82"/>
                    </a:lnTo>
                    <a:lnTo>
                      <a:pt x="160" y="82"/>
                    </a:lnTo>
                    <a:lnTo>
                      <a:pt x="160" y="82"/>
                    </a:lnTo>
                    <a:lnTo>
                      <a:pt x="161" y="82"/>
                    </a:lnTo>
                    <a:lnTo>
                      <a:pt x="161" y="82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3" y="82"/>
                    </a:lnTo>
                    <a:lnTo>
                      <a:pt x="164" y="82"/>
                    </a:lnTo>
                    <a:lnTo>
                      <a:pt x="164" y="82"/>
                    </a:lnTo>
                    <a:lnTo>
                      <a:pt x="164" y="82"/>
                    </a:lnTo>
                    <a:lnTo>
                      <a:pt x="165" y="82"/>
                    </a:lnTo>
                    <a:lnTo>
                      <a:pt x="166" y="82"/>
                    </a:lnTo>
                    <a:lnTo>
                      <a:pt x="166" y="82"/>
                    </a:lnTo>
                    <a:lnTo>
                      <a:pt x="167" y="82"/>
                    </a:lnTo>
                    <a:lnTo>
                      <a:pt x="167" y="82"/>
                    </a:lnTo>
                    <a:lnTo>
                      <a:pt x="168" y="82"/>
                    </a:lnTo>
                    <a:lnTo>
                      <a:pt x="168" y="82"/>
                    </a:lnTo>
                    <a:lnTo>
                      <a:pt x="169" y="82"/>
                    </a:lnTo>
                    <a:lnTo>
                      <a:pt x="170" y="82"/>
                    </a:lnTo>
                    <a:lnTo>
                      <a:pt x="170" y="82"/>
                    </a:lnTo>
                    <a:lnTo>
                      <a:pt x="170" y="82"/>
                    </a:lnTo>
                    <a:lnTo>
                      <a:pt x="171" y="82"/>
                    </a:lnTo>
                    <a:lnTo>
                      <a:pt x="172" y="82"/>
                    </a:lnTo>
                    <a:lnTo>
                      <a:pt x="172" y="82"/>
                    </a:lnTo>
                    <a:lnTo>
                      <a:pt x="172" y="82"/>
                    </a:lnTo>
                    <a:lnTo>
                      <a:pt x="173" y="82"/>
                    </a:lnTo>
                    <a:lnTo>
                      <a:pt x="174" y="82"/>
                    </a:lnTo>
                    <a:lnTo>
                      <a:pt x="175" y="82"/>
                    </a:lnTo>
                    <a:lnTo>
                      <a:pt x="175" y="82"/>
                    </a:lnTo>
                    <a:lnTo>
                      <a:pt x="175" y="82"/>
                    </a:lnTo>
                    <a:lnTo>
                      <a:pt x="176" y="82"/>
                    </a:lnTo>
                    <a:lnTo>
                      <a:pt x="177" y="82"/>
                    </a:lnTo>
                    <a:lnTo>
                      <a:pt x="177" y="82"/>
                    </a:lnTo>
                    <a:lnTo>
                      <a:pt x="178" y="82"/>
                    </a:lnTo>
                    <a:lnTo>
                      <a:pt x="178" y="82"/>
                    </a:lnTo>
                    <a:lnTo>
                      <a:pt x="179" y="82"/>
                    </a:lnTo>
                    <a:lnTo>
                      <a:pt x="179" y="82"/>
                    </a:lnTo>
                    <a:lnTo>
                      <a:pt x="180" y="82"/>
                    </a:lnTo>
                    <a:lnTo>
                      <a:pt x="181" y="82"/>
                    </a:lnTo>
                    <a:lnTo>
                      <a:pt x="181" y="82"/>
                    </a:lnTo>
                    <a:lnTo>
                      <a:pt x="181" y="82"/>
                    </a:lnTo>
                    <a:lnTo>
                      <a:pt x="182" y="82"/>
                    </a:lnTo>
                    <a:lnTo>
                      <a:pt x="183" y="82"/>
                    </a:lnTo>
                    <a:lnTo>
                      <a:pt x="183" y="82"/>
                    </a:lnTo>
                    <a:lnTo>
                      <a:pt x="183" y="82"/>
                    </a:lnTo>
                    <a:lnTo>
                      <a:pt x="184" y="82"/>
                    </a:lnTo>
                    <a:lnTo>
                      <a:pt x="185" y="82"/>
                    </a:lnTo>
                    <a:lnTo>
                      <a:pt x="186" y="82"/>
                    </a:lnTo>
                    <a:lnTo>
                      <a:pt x="186" y="82"/>
                    </a:lnTo>
                    <a:lnTo>
                      <a:pt x="186" y="82"/>
                    </a:lnTo>
                    <a:lnTo>
                      <a:pt x="187" y="82"/>
                    </a:lnTo>
                    <a:lnTo>
                      <a:pt x="188" y="82"/>
                    </a:lnTo>
                    <a:lnTo>
                      <a:pt x="188" y="82"/>
                    </a:lnTo>
                    <a:lnTo>
                      <a:pt x="189" y="82"/>
                    </a:lnTo>
                    <a:lnTo>
                      <a:pt x="189" y="82"/>
                    </a:lnTo>
                    <a:lnTo>
                      <a:pt x="189" y="82"/>
                    </a:lnTo>
                    <a:lnTo>
                      <a:pt x="190" y="82"/>
                    </a:lnTo>
                    <a:lnTo>
                      <a:pt x="191" y="82"/>
                    </a:lnTo>
                    <a:lnTo>
                      <a:pt x="192" y="82"/>
                    </a:lnTo>
                    <a:lnTo>
                      <a:pt x="192" y="82"/>
                    </a:lnTo>
                    <a:lnTo>
                      <a:pt x="192" y="82"/>
                    </a:lnTo>
                    <a:lnTo>
                      <a:pt x="193" y="82"/>
                    </a:lnTo>
                    <a:lnTo>
                      <a:pt x="194" y="82"/>
                    </a:lnTo>
                    <a:lnTo>
                      <a:pt x="194" y="82"/>
                    </a:lnTo>
                    <a:lnTo>
                      <a:pt x="194" y="82"/>
                    </a:lnTo>
                    <a:lnTo>
                      <a:pt x="195" y="82"/>
                    </a:lnTo>
                    <a:lnTo>
                      <a:pt x="196" y="82"/>
                    </a:lnTo>
                    <a:lnTo>
                      <a:pt x="196" y="82"/>
                    </a:lnTo>
                    <a:lnTo>
                      <a:pt x="197" y="82"/>
                    </a:lnTo>
                    <a:lnTo>
                      <a:pt x="197" y="82"/>
                    </a:lnTo>
                    <a:lnTo>
                      <a:pt x="198" y="82"/>
                    </a:lnTo>
                    <a:lnTo>
                      <a:pt x="198" y="82"/>
                    </a:lnTo>
                    <a:lnTo>
                      <a:pt x="199" y="82"/>
                    </a:lnTo>
                    <a:lnTo>
                      <a:pt x="200" y="82"/>
                    </a:lnTo>
                    <a:lnTo>
                      <a:pt x="200" y="82"/>
                    </a:lnTo>
                    <a:lnTo>
                      <a:pt x="200" y="82"/>
                    </a:lnTo>
                    <a:lnTo>
                      <a:pt x="201" y="82"/>
                    </a:lnTo>
                    <a:lnTo>
                      <a:pt x="202" y="82"/>
                    </a:lnTo>
                    <a:lnTo>
                      <a:pt x="203" y="82"/>
                    </a:lnTo>
                    <a:lnTo>
                      <a:pt x="203" y="82"/>
                    </a:lnTo>
                    <a:lnTo>
                      <a:pt x="203" y="82"/>
                    </a:lnTo>
                    <a:lnTo>
                      <a:pt x="204" y="82"/>
                    </a:lnTo>
                    <a:lnTo>
                      <a:pt x="205" y="82"/>
                    </a:lnTo>
                    <a:lnTo>
                      <a:pt x="205" y="82"/>
                    </a:lnTo>
                    <a:lnTo>
                      <a:pt x="205" y="82"/>
                    </a:lnTo>
                    <a:lnTo>
                      <a:pt x="206" y="82"/>
                    </a:lnTo>
                    <a:lnTo>
                      <a:pt x="207" y="82"/>
                    </a:lnTo>
                    <a:lnTo>
                      <a:pt x="207" y="82"/>
                    </a:lnTo>
                    <a:lnTo>
                      <a:pt x="208" y="82"/>
                    </a:lnTo>
                    <a:lnTo>
                      <a:pt x="208" y="82"/>
                    </a:lnTo>
                    <a:lnTo>
                      <a:pt x="209" y="82"/>
                    </a:lnTo>
                    <a:lnTo>
                      <a:pt x="209" y="82"/>
                    </a:lnTo>
                    <a:lnTo>
                      <a:pt x="210" y="82"/>
                    </a:lnTo>
                    <a:lnTo>
                      <a:pt x="211" y="82"/>
                    </a:lnTo>
                    <a:lnTo>
                      <a:pt x="211" y="82"/>
                    </a:lnTo>
                    <a:lnTo>
                      <a:pt x="211" y="82"/>
                    </a:lnTo>
                    <a:lnTo>
                      <a:pt x="212" y="82"/>
                    </a:lnTo>
                    <a:lnTo>
                      <a:pt x="213" y="82"/>
                    </a:lnTo>
                    <a:lnTo>
                      <a:pt x="213" y="82"/>
                    </a:lnTo>
                    <a:lnTo>
                      <a:pt x="214" y="82"/>
                    </a:lnTo>
                    <a:lnTo>
                      <a:pt x="214" y="82"/>
                    </a:lnTo>
                    <a:lnTo>
                      <a:pt x="215" y="82"/>
                    </a:lnTo>
                    <a:lnTo>
                      <a:pt x="215" y="82"/>
                    </a:lnTo>
                    <a:lnTo>
                      <a:pt x="216" y="82"/>
                    </a:lnTo>
                    <a:lnTo>
                      <a:pt x="216" y="82"/>
                    </a:lnTo>
                    <a:lnTo>
                      <a:pt x="217" y="82"/>
                    </a:lnTo>
                    <a:lnTo>
                      <a:pt x="217" y="82"/>
                    </a:lnTo>
                    <a:lnTo>
                      <a:pt x="218" y="82"/>
                    </a:lnTo>
                    <a:lnTo>
                      <a:pt x="219" y="82"/>
                    </a:lnTo>
                    <a:lnTo>
                      <a:pt x="219" y="82"/>
                    </a:lnTo>
                    <a:lnTo>
                      <a:pt x="219" y="82"/>
                    </a:lnTo>
                    <a:lnTo>
                      <a:pt x="220" y="82"/>
                    </a:lnTo>
                    <a:lnTo>
                      <a:pt x="221" y="82"/>
                    </a:lnTo>
                    <a:lnTo>
                      <a:pt x="222" y="82"/>
                    </a:lnTo>
                    <a:lnTo>
                      <a:pt x="222" y="82"/>
                    </a:lnTo>
                    <a:lnTo>
                      <a:pt x="222" y="82"/>
                    </a:lnTo>
                    <a:lnTo>
                      <a:pt x="223" y="82"/>
                    </a:lnTo>
                    <a:lnTo>
                      <a:pt x="224" y="82"/>
                    </a:lnTo>
                    <a:lnTo>
                      <a:pt x="224" y="82"/>
                    </a:lnTo>
                    <a:lnTo>
                      <a:pt x="225" y="82"/>
                    </a:lnTo>
                    <a:lnTo>
                      <a:pt x="225" y="82"/>
                    </a:lnTo>
                    <a:lnTo>
                      <a:pt x="226" y="82"/>
                    </a:lnTo>
                    <a:lnTo>
                      <a:pt x="226" y="82"/>
                    </a:lnTo>
                    <a:lnTo>
                      <a:pt x="227" y="82"/>
                    </a:lnTo>
                    <a:lnTo>
                      <a:pt x="227" y="82"/>
                    </a:lnTo>
                    <a:lnTo>
                      <a:pt x="228" y="82"/>
                    </a:lnTo>
                    <a:lnTo>
                      <a:pt x="228" y="82"/>
                    </a:lnTo>
                    <a:lnTo>
                      <a:pt x="229" y="82"/>
                    </a:lnTo>
                    <a:lnTo>
                      <a:pt x="230" y="82"/>
                    </a:lnTo>
                    <a:lnTo>
                      <a:pt x="230" y="82"/>
                    </a:lnTo>
                    <a:lnTo>
                      <a:pt x="230" y="82"/>
                    </a:lnTo>
                    <a:lnTo>
                      <a:pt x="231" y="82"/>
                    </a:lnTo>
                    <a:lnTo>
                      <a:pt x="232" y="82"/>
                    </a:lnTo>
                    <a:lnTo>
                      <a:pt x="233" y="82"/>
                    </a:lnTo>
                    <a:lnTo>
                      <a:pt x="233" y="82"/>
                    </a:lnTo>
                    <a:lnTo>
                      <a:pt x="233" y="82"/>
                    </a:lnTo>
                    <a:lnTo>
                      <a:pt x="234" y="82"/>
                    </a:lnTo>
                    <a:lnTo>
                      <a:pt x="235" y="82"/>
                    </a:lnTo>
                    <a:lnTo>
                      <a:pt x="235" y="82"/>
                    </a:lnTo>
                    <a:lnTo>
                      <a:pt x="236" y="82"/>
                    </a:lnTo>
                    <a:lnTo>
                      <a:pt x="236" y="82"/>
                    </a:lnTo>
                    <a:lnTo>
                      <a:pt x="236" y="82"/>
                    </a:lnTo>
                    <a:lnTo>
                      <a:pt x="237" y="82"/>
                    </a:lnTo>
                    <a:lnTo>
                      <a:pt x="238" y="82"/>
                    </a:lnTo>
                    <a:lnTo>
                      <a:pt x="238" y="82"/>
                    </a:lnTo>
                    <a:lnTo>
                      <a:pt x="238" y="82"/>
                    </a:lnTo>
                    <a:lnTo>
                      <a:pt x="239" y="82"/>
                    </a:lnTo>
                    <a:lnTo>
                      <a:pt x="240" y="82"/>
                    </a:lnTo>
                    <a:lnTo>
                      <a:pt x="241" y="82"/>
                    </a:lnTo>
                    <a:lnTo>
                      <a:pt x="241" y="82"/>
                    </a:lnTo>
                    <a:lnTo>
                      <a:pt x="241" y="82"/>
                    </a:lnTo>
                    <a:lnTo>
                      <a:pt x="242" y="82"/>
                    </a:lnTo>
                    <a:lnTo>
                      <a:pt x="243" y="82"/>
                    </a:lnTo>
                    <a:lnTo>
                      <a:pt x="243" y="82"/>
                    </a:lnTo>
                    <a:lnTo>
                      <a:pt x="244" y="82"/>
                    </a:lnTo>
                    <a:lnTo>
                      <a:pt x="244" y="82"/>
                    </a:lnTo>
                    <a:lnTo>
                      <a:pt x="245" y="82"/>
                    </a:lnTo>
                    <a:lnTo>
                      <a:pt x="245" y="82"/>
                    </a:lnTo>
                    <a:lnTo>
                      <a:pt x="246" y="82"/>
                    </a:lnTo>
                    <a:lnTo>
                      <a:pt x="247" y="82"/>
                    </a:lnTo>
                    <a:lnTo>
                      <a:pt x="247" y="82"/>
                    </a:lnTo>
                    <a:lnTo>
                      <a:pt x="247" y="82"/>
                    </a:lnTo>
                    <a:lnTo>
                      <a:pt x="248" y="82"/>
                    </a:lnTo>
                    <a:lnTo>
                      <a:pt x="249" y="82"/>
                    </a:lnTo>
                    <a:lnTo>
                      <a:pt x="249" y="82"/>
                    </a:lnTo>
                    <a:lnTo>
                      <a:pt x="249" y="82"/>
                    </a:lnTo>
                    <a:lnTo>
                      <a:pt x="250" y="82"/>
                    </a:lnTo>
                    <a:lnTo>
                      <a:pt x="251" y="82"/>
                    </a:lnTo>
                    <a:lnTo>
                      <a:pt x="252" y="82"/>
                    </a:lnTo>
                    <a:lnTo>
                      <a:pt x="252" y="82"/>
                    </a:lnTo>
                    <a:lnTo>
                      <a:pt x="252" y="82"/>
                    </a:lnTo>
                    <a:lnTo>
                      <a:pt x="253" y="82"/>
                    </a:lnTo>
                    <a:lnTo>
                      <a:pt x="254" y="82"/>
                    </a:lnTo>
                    <a:lnTo>
                      <a:pt x="254" y="82"/>
                    </a:lnTo>
                    <a:lnTo>
                      <a:pt x="255" y="82"/>
                    </a:lnTo>
                    <a:lnTo>
                      <a:pt x="255" y="82"/>
                    </a:lnTo>
                    <a:lnTo>
                      <a:pt x="256" y="82"/>
                    </a:lnTo>
                    <a:lnTo>
                      <a:pt x="256" y="82"/>
                    </a:lnTo>
                    <a:lnTo>
                      <a:pt x="257" y="82"/>
                    </a:lnTo>
                    <a:lnTo>
                      <a:pt x="258" y="82"/>
                    </a:lnTo>
                    <a:lnTo>
                      <a:pt x="258" y="82"/>
                    </a:lnTo>
                    <a:lnTo>
                      <a:pt x="258" y="82"/>
                    </a:lnTo>
                    <a:lnTo>
                      <a:pt x="259" y="82"/>
                    </a:lnTo>
                    <a:lnTo>
                      <a:pt x="260" y="82"/>
                    </a:lnTo>
                    <a:lnTo>
                      <a:pt x="260" y="82"/>
                    </a:lnTo>
                    <a:lnTo>
                      <a:pt x="260" y="82"/>
                    </a:lnTo>
                    <a:lnTo>
                      <a:pt x="261" y="82"/>
                    </a:lnTo>
                    <a:lnTo>
                      <a:pt x="262" y="82"/>
                    </a:lnTo>
                    <a:lnTo>
                      <a:pt x="262" y="82"/>
                    </a:lnTo>
                    <a:lnTo>
                      <a:pt x="263" y="82"/>
                    </a:lnTo>
                    <a:lnTo>
                      <a:pt x="263" y="82"/>
                    </a:lnTo>
                    <a:lnTo>
                      <a:pt x="264" y="82"/>
                    </a:lnTo>
                    <a:lnTo>
                      <a:pt x="264" y="82"/>
                    </a:lnTo>
                    <a:lnTo>
                      <a:pt x="265" y="82"/>
                    </a:lnTo>
                    <a:lnTo>
                      <a:pt x="266" y="82"/>
                    </a:lnTo>
                    <a:lnTo>
                      <a:pt x="266" y="82"/>
                    </a:lnTo>
                    <a:lnTo>
                      <a:pt x="266" y="82"/>
                    </a:lnTo>
                    <a:lnTo>
                      <a:pt x="267" y="82"/>
                    </a:lnTo>
                    <a:lnTo>
                      <a:pt x="268" y="82"/>
                    </a:lnTo>
                    <a:lnTo>
                      <a:pt x="269" y="82"/>
                    </a:lnTo>
                    <a:lnTo>
                      <a:pt x="269" y="82"/>
                    </a:lnTo>
                    <a:lnTo>
                      <a:pt x="269" y="82"/>
                    </a:lnTo>
                    <a:lnTo>
                      <a:pt x="270" y="82"/>
                    </a:lnTo>
                    <a:lnTo>
                      <a:pt x="271" y="82"/>
                    </a:lnTo>
                    <a:lnTo>
                      <a:pt x="271" y="82"/>
                    </a:lnTo>
                    <a:lnTo>
                      <a:pt x="271" y="82"/>
                    </a:lnTo>
                    <a:lnTo>
                      <a:pt x="272" y="82"/>
                    </a:lnTo>
                    <a:lnTo>
                      <a:pt x="273" y="82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006" name="Freeform 969"/>
              <p:cNvSpPr>
                <a:spLocks/>
              </p:cNvSpPr>
              <p:nvPr/>
            </p:nvSpPr>
            <p:spPr bwMode="auto">
              <a:xfrm>
                <a:off x="1520825" y="5694363"/>
                <a:ext cx="431800" cy="1588"/>
              </a:xfrm>
              <a:custGeom>
                <a:avLst/>
                <a:gdLst>
                  <a:gd name="T0" fmla="*/ 4 w 272"/>
                  <a:gd name="T1" fmla="*/ 1 h 1"/>
                  <a:gd name="T2" fmla="*/ 8 w 272"/>
                  <a:gd name="T3" fmla="*/ 1 h 1"/>
                  <a:gd name="T4" fmla="*/ 12 w 272"/>
                  <a:gd name="T5" fmla="*/ 1 h 1"/>
                  <a:gd name="T6" fmla="*/ 17 w 272"/>
                  <a:gd name="T7" fmla="*/ 1 h 1"/>
                  <a:gd name="T8" fmla="*/ 21 w 272"/>
                  <a:gd name="T9" fmla="*/ 1 h 1"/>
                  <a:gd name="T10" fmla="*/ 26 w 272"/>
                  <a:gd name="T11" fmla="*/ 0 h 1"/>
                  <a:gd name="T12" fmla="*/ 30 w 272"/>
                  <a:gd name="T13" fmla="*/ 0 h 1"/>
                  <a:gd name="T14" fmla="*/ 34 w 272"/>
                  <a:gd name="T15" fmla="*/ 0 h 1"/>
                  <a:gd name="T16" fmla="*/ 38 w 272"/>
                  <a:gd name="T17" fmla="*/ 1 h 1"/>
                  <a:gd name="T18" fmla="*/ 42 w 272"/>
                  <a:gd name="T19" fmla="*/ 1 h 1"/>
                  <a:gd name="T20" fmla="*/ 47 w 272"/>
                  <a:gd name="T21" fmla="*/ 1 h 1"/>
                  <a:gd name="T22" fmla="*/ 51 w 272"/>
                  <a:gd name="T23" fmla="*/ 1 h 1"/>
                  <a:gd name="T24" fmla="*/ 56 w 272"/>
                  <a:gd name="T25" fmla="*/ 1 h 1"/>
                  <a:gd name="T26" fmla="*/ 60 w 272"/>
                  <a:gd name="T27" fmla="*/ 1 h 1"/>
                  <a:gd name="T28" fmla="*/ 64 w 272"/>
                  <a:gd name="T29" fmla="*/ 1 h 1"/>
                  <a:gd name="T30" fmla="*/ 69 w 272"/>
                  <a:gd name="T31" fmla="*/ 1 h 1"/>
                  <a:gd name="T32" fmla="*/ 73 w 272"/>
                  <a:gd name="T33" fmla="*/ 1 h 1"/>
                  <a:gd name="T34" fmla="*/ 78 w 272"/>
                  <a:gd name="T35" fmla="*/ 1 h 1"/>
                  <a:gd name="T36" fmla="*/ 82 w 272"/>
                  <a:gd name="T37" fmla="*/ 1 h 1"/>
                  <a:gd name="T38" fmla="*/ 86 w 272"/>
                  <a:gd name="T39" fmla="*/ 1 h 1"/>
                  <a:gd name="T40" fmla="*/ 91 w 272"/>
                  <a:gd name="T41" fmla="*/ 1 h 1"/>
                  <a:gd name="T42" fmla="*/ 95 w 272"/>
                  <a:gd name="T43" fmla="*/ 1 h 1"/>
                  <a:gd name="T44" fmla="*/ 100 w 272"/>
                  <a:gd name="T45" fmla="*/ 1 h 1"/>
                  <a:gd name="T46" fmla="*/ 104 w 272"/>
                  <a:gd name="T47" fmla="*/ 1 h 1"/>
                  <a:gd name="T48" fmla="*/ 108 w 272"/>
                  <a:gd name="T49" fmla="*/ 1 h 1"/>
                  <a:gd name="T50" fmla="*/ 113 w 272"/>
                  <a:gd name="T51" fmla="*/ 1 h 1"/>
                  <a:gd name="T52" fmla="*/ 117 w 272"/>
                  <a:gd name="T53" fmla="*/ 1 h 1"/>
                  <a:gd name="T54" fmla="*/ 122 w 272"/>
                  <a:gd name="T55" fmla="*/ 1 h 1"/>
                  <a:gd name="T56" fmla="*/ 125 w 272"/>
                  <a:gd name="T57" fmla="*/ 1 h 1"/>
                  <a:gd name="T58" fmla="*/ 130 w 272"/>
                  <a:gd name="T59" fmla="*/ 1 h 1"/>
                  <a:gd name="T60" fmla="*/ 134 w 272"/>
                  <a:gd name="T61" fmla="*/ 1 h 1"/>
                  <a:gd name="T62" fmla="*/ 139 w 272"/>
                  <a:gd name="T63" fmla="*/ 1 h 1"/>
                  <a:gd name="T64" fmla="*/ 143 w 272"/>
                  <a:gd name="T65" fmla="*/ 1 h 1"/>
                  <a:gd name="T66" fmla="*/ 147 w 272"/>
                  <a:gd name="T67" fmla="*/ 1 h 1"/>
                  <a:gd name="T68" fmla="*/ 152 w 272"/>
                  <a:gd name="T69" fmla="*/ 1 h 1"/>
                  <a:gd name="T70" fmla="*/ 156 w 272"/>
                  <a:gd name="T71" fmla="*/ 1 h 1"/>
                  <a:gd name="T72" fmla="*/ 161 w 272"/>
                  <a:gd name="T73" fmla="*/ 1 h 1"/>
                  <a:gd name="T74" fmla="*/ 165 w 272"/>
                  <a:gd name="T75" fmla="*/ 1 h 1"/>
                  <a:gd name="T76" fmla="*/ 169 w 272"/>
                  <a:gd name="T77" fmla="*/ 1 h 1"/>
                  <a:gd name="T78" fmla="*/ 174 w 272"/>
                  <a:gd name="T79" fmla="*/ 1 h 1"/>
                  <a:gd name="T80" fmla="*/ 178 w 272"/>
                  <a:gd name="T81" fmla="*/ 1 h 1"/>
                  <a:gd name="T82" fmla="*/ 182 w 272"/>
                  <a:gd name="T83" fmla="*/ 1 h 1"/>
                  <a:gd name="T84" fmla="*/ 187 w 272"/>
                  <a:gd name="T85" fmla="*/ 1 h 1"/>
                  <a:gd name="T86" fmla="*/ 191 w 272"/>
                  <a:gd name="T87" fmla="*/ 1 h 1"/>
                  <a:gd name="T88" fmla="*/ 196 w 272"/>
                  <a:gd name="T89" fmla="*/ 1 h 1"/>
                  <a:gd name="T90" fmla="*/ 200 w 272"/>
                  <a:gd name="T91" fmla="*/ 1 h 1"/>
                  <a:gd name="T92" fmla="*/ 204 w 272"/>
                  <a:gd name="T93" fmla="*/ 1 h 1"/>
                  <a:gd name="T94" fmla="*/ 209 w 272"/>
                  <a:gd name="T95" fmla="*/ 1 h 1"/>
                  <a:gd name="T96" fmla="*/ 213 w 272"/>
                  <a:gd name="T97" fmla="*/ 1 h 1"/>
                  <a:gd name="T98" fmla="*/ 217 w 272"/>
                  <a:gd name="T99" fmla="*/ 1 h 1"/>
                  <a:gd name="T100" fmla="*/ 221 w 272"/>
                  <a:gd name="T101" fmla="*/ 1 h 1"/>
                  <a:gd name="T102" fmla="*/ 226 w 272"/>
                  <a:gd name="T103" fmla="*/ 1 h 1"/>
                  <a:gd name="T104" fmla="*/ 230 w 272"/>
                  <a:gd name="T105" fmla="*/ 1 h 1"/>
                  <a:gd name="T106" fmla="*/ 235 w 272"/>
                  <a:gd name="T107" fmla="*/ 1 h 1"/>
                  <a:gd name="T108" fmla="*/ 239 w 272"/>
                  <a:gd name="T109" fmla="*/ 1 h 1"/>
                  <a:gd name="T110" fmla="*/ 243 w 272"/>
                  <a:gd name="T111" fmla="*/ 1 h 1"/>
                  <a:gd name="T112" fmla="*/ 248 w 272"/>
                  <a:gd name="T113" fmla="*/ 1 h 1"/>
                  <a:gd name="T114" fmla="*/ 252 w 272"/>
                  <a:gd name="T115" fmla="*/ 1 h 1"/>
                  <a:gd name="T116" fmla="*/ 257 w 272"/>
                  <a:gd name="T117" fmla="*/ 1 h 1"/>
                  <a:gd name="T118" fmla="*/ 261 w 272"/>
                  <a:gd name="T119" fmla="*/ 1 h 1"/>
                  <a:gd name="T120" fmla="*/ 265 w 272"/>
                  <a:gd name="T121" fmla="*/ 1 h 1"/>
                  <a:gd name="T122" fmla="*/ 270 w 272"/>
                  <a:gd name="T12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2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4" y="1"/>
                    </a:lnTo>
                    <a:lnTo>
                      <a:pt x="55" y="1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59" y="1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4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0" y="1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2" y="1"/>
                    </a:lnTo>
                    <a:lnTo>
                      <a:pt x="73" y="1"/>
                    </a:lnTo>
                    <a:lnTo>
                      <a:pt x="73" y="1"/>
                    </a:lnTo>
                    <a:lnTo>
                      <a:pt x="73" y="1"/>
                    </a:ln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7" y="1"/>
                    </a:lnTo>
                    <a:lnTo>
                      <a:pt x="78" y="1"/>
                    </a:lnTo>
                    <a:lnTo>
                      <a:pt x="78" y="1"/>
                    </a:lnTo>
                    <a:lnTo>
                      <a:pt x="78" y="1"/>
                    </a:lnTo>
                    <a:lnTo>
                      <a:pt x="79" y="1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2" y="1"/>
                    </a:lnTo>
                    <a:lnTo>
                      <a:pt x="83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5" y="1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8" y="1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90" y="1"/>
                    </a:lnTo>
                    <a:lnTo>
                      <a:pt x="91" y="1"/>
                    </a:lnTo>
                    <a:lnTo>
                      <a:pt x="92" y="1"/>
                    </a:lnTo>
                    <a:lnTo>
                      <a:pt x="92" y="1"/>
                    </a:lnTo>
                    <a:lnTo>
                      <a:pt x="92" y="1"/>
                    </a:lnTo>
                    <a:lnTo>
                      <a:pt x="93" y="1"/>
                    </a:lnTo>
                    <a:lnTo>
                      <a:pt x="94" y="1"/>
                    </a:lnTo>
                    <a:lnTo>
                      <a:pt x="94" y="1"/>
                    </a:lnTo>
                    <a:lnTo>
                      <a:pt x="95" y="1"/>
                    </a:lnTo>
                    <a:lnTo>
                      <a:pt x="95" y="1"/>
                    </a:lnTo>
                    <a:lnTo>
                      <a:pt x="96" y="1"/>
                    </a:lnTo>
                    <a:lnTo>
                      <a:pt x="96" y="1"/>
                    </a:lnTo>
                    <a:lnTo>
                      <a:pt x="97" y="1"/>
                    </a:lnTo>
                    <a:lnTo>
                      <a:pt x="97" y="1"/>
                    </a:lnTo>
                    <a:lnTo>
                      <a:pt x="98" y="1"/>
                    </a:lnTo>
                    <a:lnTo>
                      <a:pt x="98" y="1"/>
                    </a:lnTo>
                    <a:lnTo>
                      <a:pt x="99" y="1"/>
                    </a:lnTo>
                    <a:lnTo>
                      <a:pt x="100" y="1"/>
                    </a:lnTo>
                    <a:lnTo>
                      <a:pt x="100" y="1"/>
                    </a:lnTo>
                    <a:lnTo>
                      <a:pt x="100" y="1"/>
                    </a:lnTo>
                    <a:lnTo>
                      <a:pt x="101" y="1"/>
                    </a:lnTo>
                    <a:lnTo>
                      <a:pt x="102" y="1"/>
                    </a:lnTo>
                    <a:lnTo>
                      <a:pt x="102" y="1"/>
                    </a:lnTo>
                    <a:lnTo>
                      <a:pt x="103" y="1"/>
                    </a:lnTo>
                    <a:lnTo>
                      <a:pt x="103" y="1"/>
                    </a:lnTo>
                    <a:lnTo>
                      <a:pt x="104" y="1"/>
                    </a:lnTo>
                    <a:lnTo>
                      <a:pt x="104" y="1"/>
                    </a:lnTo>
                    <a:lnTo>
                      <a:pt x="105" y="1"/>
                    </a:lnTo>
                    <a:lnTo>
                      <a:pt x="106" y="1"/>
                    </a:lnTo>
                    <a:lnTo>
                      <a:pt x="106" y="1"/>
                    </a:lnTo>
                    <a:lnTo>
                      <a:pt x="106" y="1"/>
                    </a:lnTo>
                    <a:lnTo>
                      <a:pt x="107" y="1"/>
                    </a:lnTo>
                    <a:lnTo>
                      <a:pt x="108" y="1"/>
                    </a:lnTo>
                    <a:lnTo>
                      <a:pt x="108" y="1"/>
                    </a:lnTo>
                    <a:lnTo>
                      <a:pt x="108" y="1"/>
                    </a:lnTo>
                    <a:lnTo>
                      <a:pt x="109" y="1"/>
                    </a:lnTo>
                    <a:lnTo>
                      <a:pt x="110" y="1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112" y="1"/>
                    </a:lnTo>
                    <a:lnTo>
                      <a:pt x="113" y="1"/>
                    </a:lnTo>
                    <a:lnTo>
                      <a:pt x="113" y="1"/>
                    </a:lnTo>
                    <a:lnTo>
                      <a:pt x="114" y="1"/>
                    </a:lnTo>
                    <a:lnTo>
                      <a:pt x="114" y="1"/>
                    </a:lnTo>
                    <a:lnTo>
                      <a:pt x="115" y="1"/>
                    </a:lnTo>
                    <a:lnTo>
                      <a:pt x="115" y="1"/>
                    </a:lnTo>
                    <a:lnTo>
                      <a:pt x="116" y="1"/>
                    </a:lnTo>
                    <a:lnTo>
                      <a:pt x="117" y="1"/>
                    </a:lnTo>
                    <a:lnTo>
                      <a:pt x="117" y="1"/>
                    </a:lnTo>
                    <a:lnTo>
                      <a:pt x="117" y="1"/>
                    </a:lnTo>
                    <a:lnTo>
                      <a:pt x="118" y="1"/>
                    </a:lnTo>
                    <a:lnTo>
                      <a:pt x="119" y="1"/>
                    </a:lnTo>
                    <a:lnTo>
                      <a:pt x="119" y="1"/>
                    </a:lnTo>
                    <a:lnTo>
                      <a:pt x="119" y="1"/>
                    </a:lnTo>
                    <a:lnTo>
                      <a:pt x="120" y="1"/>
                    </a:lnTo>
                    <a:lnTo>
                      <a:pt x="121" y="1"/>
                    </a:lnTo>
                    <a:lnTo>
                      <a:pt x="122" y="1"/>
                    </a:lnTo>
                    <a:lnTo>
                      <a:pt x="122" y="1"/>
                    </a:lnTo>
                    <a:lnTo>
                      <a:pt x="122" y="1"/>
                    </a:lnTo>
                    <a:lnTo>
                      <a:pt x="123" y="1"/>
                    </a:lnTo>
                    <a:lnTo>
                      <a:pt x="123" y="1"/>
                    </a:lnTo>
                    <a:lnTo>
                      <a:pt x="124" y="1"/>
                    </a:lnTo>
                    <a:lnTo>
                      <a:pt x="125" y="1"/>
                    </a:lnTo>
                    <a:lnTo>
                      <a:pt x="125" y="1"/>
                    </a:lnTo>
                    <a:lnTo>
                      <a:pt x="125" y="1"/>
                    </a:lnTo>
                    <a:lnTo>
                      <a:pt x="126" y="1"/>
                    </a:lnTo>
                    <a:lnTo>
                      <a:pt x="127" y="1"/>
                    </a:lnTo>
                    <a:lnTo>
                      <a:pt x="128" y="1"/>
                    </a:lnTo>
                    <a:lnTo>
                      <a:pt x="128" y="1"/>
                    </a:lnTo>
                    <a:lnTo>
                      <a:pt x="128" y="1"/>
                    </a:lnTo>
                    <a:lnTo>
                      <a:pt x="129" y="1"/>
                    </a:lnTo>
                    <a:lnTo>
                      <a:pt x="130" y="1"/>
                    </a:lnTo>
                    <a:lnTo>
                      <a:pt x="130" y="1"/>
                    </a:lnTo>
                    <a:lnTo>
                      <a:pt x="130" y="1"/>
                    </a:lnTo>
                    <a:lnTo>
                      <a:pt x="131" y="1"/>
                    </a:lnTo>
                    <a:lnTo>
                      <a:pt x="132" y="1"/>
                    </a:lnTo>
                    <a:lnTo>
                      <a:pt x="132" y="1"/>
                    </a:lnTo>
                    <a:lnTo>
                      <a:pt x="133" y="1"/>
                    </a:lnTo>
                    <a:lnTo>
                      <a:pt x="133" y="1"/>
                    </a:lnTo>
                    <a:lnTo>
                      <a:pt x="134" y="1"/>
                    </a:lnTo>
                    <a:lnTo>
                      <a:pt x="134" y="1"/>
                    </a:lnTo>
                    <a:lnTo>
                      <a:pt x="135" y="1"/>
                    </a:lnTo>
                    <a:lnTo>
                      <a:pt x="136" y="1"/>
                    </a:lnTo>
                    <a:lnTo>
                      <a:pt x="136" y="1"/>
                    </a:lnTo>
                    <a:lnTo>
                      <a:pt x="136" y="1"/>
                    </a:lnTo>
                    <a:lnTo>
                      <a:pt x="137" y="1"/>
                    </a:lnTo>
                    <a:lnTo>
                      <a:pt x="138" y="1"/>
                    </a:lnTo>
                    <a:lnTo>
                      <a:pt x="139" y="1"/>
                    </a:lnTo>
                    <a:lnTo>
                      <a:pt x="139" y="1"/>
                    </a:lnTo>
                    <a:lnTo>
                      <a:pt x="139" y="1"/>
                    </a:lnTo>
                    <a:lnTo>
                      <a:pt x="140" y="1"/>
                    </a:lnTo>
                    <a:lnTo>
                      <a:pt x="141" y="1"/>
                    </a:lnTo>
                    <a:lnTo>
                      <a:pt x="141" y="1"/>
                    </a:lnTo>
                    <a:lnTo>
                      <a:pt x="141" y="1"/>
                    </a:lnTo>
                    <a:lnTo>
                      <a:pt x="142" y="1"/>
                    </a:lnTo>
                    <a:lnTo>
                      <a:pt x="143" y="1"/>
                    </a:lnTo>
                    <a:lnTo>
                      <a:pt x="143" y="1"/>
                    </a:lnTo>
                    <a:lnTo>
                      <a:pt x="144" y="1"/>
                    </a:lnTo>
                    <a:lnTo>
                      <a:pt x="144" y="1"/>
                    </a:lnTo>
                    <a:lnTo>
                      <a:pt x="145" y="1"/>
                    </a:lnTo>
                    <a:lnTo>
                      <a:pt x="145" y="1"/>
                    </a:lnTo>
                    <a:lnTo>
                      <a:pt x="146" y="1"/>
                    </a:lnTo>
                    <a:lnTo>
                      <a:pt x="147" y="1"/>
                    </a:lnTo>
                    <a:lnTo>
                      <a:pt x="147" y="1"/>
                    </a:lnTo>
                    <a:lnTo>
                      <a:pt x="147" y="1"/>
                    </a:lnTo>
                    <a:lnTo>
                      <a:pt x="148" y="1"/>
                    </a:lnTo>
                    <a:lnTo>
                      <a:pt x="149" y="1"/>
                    </a:lnTo>
                    <a:lnTo>
                      <a:pt x="149" y="1"/>
                    </a:lnTo>
                    <a:lnTo>
                      <a:pt x="150" y="1"/>
                    </a:lnTo>
                    <a:lnTo>
                      <a:pt x="150" y="1"/>
                    </a:lnTo>
                    <a:lnTo>
                      <a:pt x="151" y="1"/>
                    </a:lnTo>
                    <a:lnTo>
                      <a:pt x="151" y="1"/>
                    </a:lnTo>
                    <a:lnTo>
                      <a:pt x="152" y="1"/>
                    </a:lnTo>
                    <a:lnTo>
                      <a:pt x="152" y="1"/>
                    </a:lnTo>
                    <a:lnTo>
                      <a:pt x="153" y="1"/>
                    </a:lnTo>
                    <a:lnTo>
                      <a:pt x="153" y="1"/>
                    </a:lnTo>
                    <a:lnTo>
                      <a:pt x="154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6" y="1"/>
                    </a:lnTo>
                    <a:lnTo>
                      <a:pt x="157" y="1"/>
                    </a:lnTo>
                    <a:lnTo>
                      <a:pt x="158" y="1"/>
                    </a:lnTo>
                    <a:lnTo>
                      <a:pt x="158" y="1"/>
                    </a:lnTo>
                    <a:lnTo>
                      <a:pt x="158" y="1"/>
                    </a:lnTo>
                    <a:lnTo>
                      <a:pt x="159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61" y="1"/>
                    </a:lnTo>
                    <a:lnTo>
                      <a:pt x="161" y="1"/>
                    </a:lnTo>
                    <a:lnTo>
                      <a:pt x="162" y="1"/>
                    </a:lnTo>
                    <a:lnTo>
                      <a:pt x="162" y="1"/>
                    </a:lnTo>
                    <a:lnTo>
                      <a:pt x="163" y="1"/>
                    </a:lnTo>
                    <a:lnTo>
                      <a:pt x="163" y="1"/>
                    </a:lnTo>
                    <a:lnTo>
                      <a:pt x="164" y="1"/>
                    </a:lnTo>
                    <a:lnTo>
                      <a:pt x="164" y="1"/>
                    </a:lnTo>
                    <a:lnTo>
                      <a:pt x="165" y="1"/>
                    </a:lnTo>
                    <a:lnTo>
                      <a:pt x="166" y="1"/>
                    </a:lnTo>
                    <a:lnTo>
                      <a:pt x="166" y="1"/>
                    </a:lnTo>
                    <a:lnTo>
                      <a:pt x="166" y="1"/>
                    </a:lnTo>
                    <a:lnTo>
                      <a:pt x="167" y="1"/>
                    </a:lnTo>
                    <a:lnTo>
                      <a:pt x="168" y="1"/>
                    </a:lnTo>
                    <a:lnTo>
                      <a:pt x="169" y="1"/>
                    </a:lnTo>
                    <a:lnTo>
                      <a:pt x="169" y="1"/>
                    </a:lnTo>
                    <a:lnTo>
                      <a:pt x="169" y="1"/>
                    </a:lnTo>
                    <a:lnTo>
                      <a:pt x="170" y="1"/>
                    </a:lnTo>
                    <a:lnTo>
                      <a:pt x="170" y="1"/>
                    </a:lnTo>
                    <a:lnTo>
                      <a:pt x="171" y="1"/>
                    </a:lnTo>
                    <a:lnTo>
                      <a:pt x="172" y="1"/>
                    </a:lnTo>
                    <a:lnTo>
                      <a:pt x="172" y="1"/>
                    </a:lnTo>
                    <a:lnTo>
                      <a:pt x="172" y="1"/>
                    </a:lnTo>
                    <a:lnTo>
                      <a:pt x="173" y="1"/>
                    </a:lnTo>
                    <a:lnTo>
                      <a:pt x="174" y="1"/>
                    </a:lnTo>
                    <a:lnTo>
                      <a:pt x="174" y="1"/>
                    </a:lnTo>
                    <a:lnTo>
                      <a:pt x="174" y="1"/>
                    </a:lnTo>
                    <a:lnTo>
                      <a:pt x="175" y="1"/>
                    </a:lnTo>
                    <a:lnTo>
                      <a:pt x="176" y="1"/>
                    </a:lnTo>
                    <a:lnTo>
                      <a:pt x="177" y="1"/>
                    </a:lnTo>
                    <a:lnTo>
                      <a:pt x="177" y="1"/>
                    </a:lnTo>
                    <a:lnTo>
                      <a:pt x="177" y="1"/>
                    </a:lnTo>
                    <a:lnTo>
                      <a:pt x="178" y="1"/>
                    </a:lnTo>
                    <a:lnTo>
                      <a:pt x="179" y="1"/>
                    </a:lnTo>
                    <a:lnTo>
                      <a:pt x="179" y="1"/>
                    </a:lnTo>
                    <a:lnTo>
                      <a:pt x="180" y="1"/>
                    </a:lnTo>
                    <a:lnTo>
                      <a:pt x="180" y="1"/>
                    </a:lnTo>
                    <a:lnTo>
                      <a:pt x="181" y="1"/>
                    </a:lnTo>
                    <a:lnTo>
                      <a:pt x="181" y="1"/>
                    </a:lnTo>
                    <a:lnTo>
                      <a:pt x="182" y="1"/>
                    </a:lnTo>
                    <a:lnTo>
                      <a:pt x="182" y="1"/>
                    </a:lnTo>
                    <a:lnTo>
                      <a:pt x="183" y="1"/>
                    </a:lnTo>
                    <a:lnTo>
                      <a:pt x="183" y="1"/>
                    </a:lnTo>
                    <a:lnTo>
                      <a:pt x="184" y="1"/>
                    </a:lnTo>
                    <a:lnTo>
                      <a:pt x="185" y="1"/>
                    </a:lnTo>
                    <a:lnTo>
                      <a:pt x="185" y="1"/>
                    </a:lnTo>
                    <a:lnTo>
                      <a:pt x="185" y="1"/>
                    </a:lnTo>
                    <a:lnTo>
                      <a:pt x="186" y="1"/>
                    </a:lnTo>
                    <a:lnTo>
                      <a:pt x="187" y="1"/>
                    </a:lnTo>
                    <a:lnTo>
                      <a:pt x="188" y="1"/>
                    </a:lnTo>
                    <a:lnTo>
                      <a:pt x="188" y="1"/>
                    </a:lnTo>
                    <a:lnTo>
                      <a:pt x="188" y="1"/>
                    </a:lnTo>
                    <a:lnTo>
                      <a:pt x="189" y="1"/>
                    </a:lnTo>
                    <a:lnTo>
                      <a:pt x="190" y="1"/>
                    </a:lnTo>
                    <a:lnTo>
                      <a:pt x="190" y="1"/>
                    </a:lnTo>
                    <a:lnTo>
                      <a:pt x="191" y="1"/>
                    </a:lnTo>
                    <a:lnTo>
                      <a:pt x="191" y="1"/>
                    </a:lnTo>
                    <a:lnTo>
                      <a:pt x="191" y="1"/>
                    </a:lnTo>
                    <a:lnTo>
                      <a:pt x="192" y="1"/>
                    </a:lnTo>
                    <a:lnTo>
                      <a:pt x="193" y="1"/>
                    </a:lnTo>
                    <a:lnTo>
                      <a:pt x="193" y="1"/>
                    </a:lnTo>
                    <a:lnTo>
                      <a:pt x="193" y="1"/>
                    </a:lnTo>
                    <a:lnTo>
                      <a:pt x="194" y="1"/>
                    </a:lnTo>
                    <a:lnTo>
                      <a:pt x="195" y="1"/>
                    </a:lnTo>
                    <a:lnTo>
                      <a:pt x="196" y="1"/>
                    </a:lnTo>
                    <a:lnTo>
                      <a:pt x="196" y="1"/>
                    </a:lnTo>
                    <a:lnTo>
                      <a:pt x="196" y="1"/>
                    </a:lnTo>
                    <a:lnTo>
                      <a:pt x="197" y="1"/>
                    </a:lnTo>
                    <a:lnTo>
                      <a:pt x="198" y="1"/>
                    </a:lnTo>
                    <a:lnTo>
                      <a:pt x="198" y="1"/>
                    </a:lnTo>
                    <a:lnTo>
                      <a:pt x="199" y="1"/>
                    </a:lnTo>
                    <a:lnTo>
                      <a:pt x="199" y="1"/>
                    </a:lnTo>
                    <a:lnTo>
                      <a:pt x="200" y="1"/>
                    </a:lnTo>
                    <a:lnTo>
                      <a:pt x="200" y="1"/>
                    </a:lnTo>
                    <a:lnTo>
                      <a:pt x="201" y="1"/>
                    </a:lnTo>
                    <a:lnTo>
                      <a:pt x="202" y="1"/>
                    </a:lnTo>
                    <a:lnTo>
                      <a:pt x="202" y="1"/>
                    </a:lnTo>
                    <a:lnTo>
                      <a:pt x="202" y="1"/>
                    </a:lnTo>
                    <a:lnTo>
                      <a:pt x="203" y="1"/>
                    </a:lnTo>
                    <a:lnTo>
                      <a:pt x="204" y="1"/>
                    </a:lnTo>
                    <a:lnTo>
                      <a:pt x="204" y="1"/>
                    </a:lnTo>
                    <a:lnTo>
                      <a:pt x="204" y="1"/>
                    </a:lnTo>
                    <a:lnTo>
                      <a:pt x="205" y="1"/>
                    </a:lnTo>
                    <a:lnTo>
                      <a:pt x="206" y="1"/>
                    </a:lnTo>
                    <a:lnTo>
                      <a:pt x="207" y="1"/>
                    </a:lnTo>
                    <a:lnTo>
                      <a:pt x="207" y="1"/>
                    </a:lnTo>
                    <a:lnTo>
                      <a:pt x="207" y="1"/>
                    </a:lnTo>
                    <a:lnTo>
                      <a:pt x="208" y="1"/>
                    </a:lnTo>
                    <a:lnTo>
                      <a:pt x="209" y="1"/>
                    </a:lnTo>
                    <a:lnTo>
                      <a:pt x="209" y="1"/>
                    </a:lnTo>
                    <a:lnTo>
                      <a:pt x="210" y="1"/>
                    </a:lnTo>
                    <a:lnTo>
                      <a:pt x="210" y="1"/>
                    </a:lnTo>
                    <a:lnTo>
                      <a:pt x="211" y="1"/>
                    </a:lnTo>
                    <a:lnTo>
                      <a:pt x="211" y="1"/>
                    </a:lnTo>
                    <a:lnTo>
                      <a:pt x="212" y="1"/>
                    </a:lnTo>
                    <a:lnTo>
                      <a:pt x="213" y="1"/>
                    </a:lnTo>
                    <a:lnTo>
                      <a:pt x="213" y="1"/>
                    </a:lnTo>
                    <a:lnTo>
                      <a:pt x="213" y="1"/>
                    </a:lnTo>
                    <a:lnTo>
                      <a:pt x="214" y="1"/>
                    </a:lnTo>
                    <a:lnTo>
                      <a:pt x="215" y="1"/>
                    </a:lnTo>
                    <a:lnTo>
                      <a:pt x="215" y="1"/>
                    </a:lnTo>
                    <a:lnTo>
                      <a:pt x="215" y="1"/>
                    </a:lnTo>
                    <a:lnTo>
                      <a:pt x="216" y="1"/>
                    </a:lnTo>
                    <a:lnTo>
                      <a:pt x="217" y="1"/>
                    </a:lnTo>
                    <a:lnTo>
                      <a:pt x="217" y="1"/>
                    </a:lnTo>
                    <a:lnTo>
                      <a:pt x="218" y="1"/>
                    </a:lnTo>
                    <a:lnTo>
                      <a:pt x="218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220" y="1"/>
                    </a:lnTo>
                    <a:lnTo>
                      <a:pt x="221" y="1"/>
                    </a:lnTo>
                    <a:lnTo>
                      <a:pt x="221" y="1"/>
                    </a:lnTo>
                    <a:lnTo>
                      <a:pt x="221" y="1"/>
                    </a:lnTo>
                    <a:lnTo>
                      <a:pt x="222" y="1"/>
                    </a:lnTo>
                    <a:lnTo>
                      <a:pt x="223" y="1"/>
                    </a:lnTo>
                    <a:lnTo>
                      <a:pt x="224" y="1"/>
                    </a:lnTo>
                    <a:lnTo>
                      <a:pt x="224" y="1"/>
                    </a:lnTo>
                    <a:lnTo>
                      <a:pt x="224" y="1"/>
                    </a:lnTo>
                    <a:lnTo>
                      <a:pt x="225" y="1"/>
                    </a:lnTo>
                    <a:lnTo>
                      <a:pt x="226" y="1"/>
                    </a:lnTo>
                    <a:lnTo>
                      <a:pt x="226" y="1"/>
                    </a:lnTo>
                    <a:lnTo>
                      <a:pt x="226" y="1"/>
                    </a:lnTo>
                    <a:lnTo>
                      <a:pt x="227" y="1"/>
                    </a:lnTo>
                    <a:lnTo>
                      <a:pt x="228" y="1"/>
                    </a:lnTo>
                    <a:lnTo>
                      <a:pt x="228" y="1"/>
                    </a:lnTo>
                    <a:lnTo>
                      <a:pt x="229" y="1"/>
                    </a:lnTo>
                    <a:lnTo>
                      <a:pt x="229" y="1"/>
                    </a:lnTo>
                    <a:lnTo>
                      <a:pt x="230" y="1"/>
                    </a:lnTo>
                    <a:lnTo>
                      <a:pt x="230" y="1"/>
                    </a:lnTo>
                    <a:lnTo>
                      <a:pt x="231" y="1"/>
                    </a:lnTo>
                    <a:lnTo>
                      <a:pt x="232" y="1"/>
                    </a:lnTo>
                    <a:lnTo>
                      <a:pt x="232" y="1"/>
                    </a:lnTo>
                    <a:lnTo>
                      <a:pt x="232" y="1"/>
                    </a:lnTo>
                    <a:lnTo>
                      <a:pt x="233" y="1"/>
                    </a:lnTo>
                    <a:lnTo>
                      <a:pt x="234" y="1"/>
                    </a:lnTo>
                    <a:lnTo>
                      <a:pt x="235" y="1"/>
                    </a:lnTo>
                    <a:lnTo>
                      <a:pt x="235" y="1"/>
                    </a:lnTo>
                    <a:lnTo>
                      <a:pt x="235" y="1"/>
                    </a:lnTo>
                    <a:lnTo>
                      <a:pt x="236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238" y="1"/>
                    </a:lnTo>
                    <a:lnTo>
                      <a:pt x="238" y="1"/>
                    </a:lnTo>
                    <a:lnTo>
                      <a:pt x="239" y="1"/>
                    </a:lnTo>
                    <a:lnTo>
                      <a:pt x="240" y="1"/>
                    </a:lnTo>
                    <a:lnTo>
                      <a:pt x="240" y="1"/>
                    </a:lnTo>
                    <a:lnTo>
                      <a:pt x="240" y="1"/>
                    </a:lnTo>
                    <a:lnTo>
                      <a:pt x="241" y="1"/>
                    </a:lnTo>
                    <a:lnTo>
                      <a:pt x="242" y="1"/>
                    </a:lnTo>
                    <a:lnTo>
                      <a:pt x="243" y="1"/>
                    </a:lnTo>
                    <a:lnTo>
                      <a:pt x="243" y="1"/>
                    </a:lnTo>
                    <a:lnTo>
                      <a:pt x="243" y="1"/>
                    </a:lnTo>
                    <a:lnTo>
                      <a:pt x="244" y="1"/>
                    </a:lnTo>
                    <a:lnTo>
                      <a:pt x="245" y="1"/>
                    </a:lnTo>
                    <a:lnTo>
                      <a:pt x="245" y="1"/>
                    </a:lnTo>
                    <a:lnTo>
                      <a:pt x="246" y="1"/>
                    </a:lnTo>
                    <a:lnTo>
                      <a:pt x="246" y="1"/>
                    </a:lnTo>
                    <a:lnTo>
                      <a:pt x="247" y="1"/>
                    </a:lnTo>
                    <a:lnTo>
                      <a:pt x="247" y="1"/>
                    </a:lnTo>
                    <a:lnTo>
                      <a:pt x="248" y="1"/>
                    </a:lnTo>
                    <a:lnTo>
                      <a:pt x="248" y="1"/>
                    </a:lnTo>
                    <a:lnTo>
                      <a:pt x="249" y="1"/>
                    </a:lnTo>
                    <a:lnTo>
                      <a:pt x="249" y="1"/>
                    </a:lnTo>
                    <a:lnTo>
                      <a:pt x="250" y="1"/>
                    </a:lnTo>
                    <a:lnTo>
                      <a:pt x="251" y="1"/>
                    </a:lnTo>
                    <a:lnTo>
                      <a:pt x="251" y="1"/>
                    </a:lnTo>
                    <a:lnTo>
                      <a:pt x="251" y="1"/>
                    </a:lnTo>
                    <a:lnTo>
                      <a:pt x="252" y="1"/>
                    </a:lnTo>
                    <a:lnTo>
                      <a:pt x="253" y="1"/>
                    </a:lnTo>
                    <a:lnTo>
                      <a:pt x="254" y="1"/>
                    </a:lnTo>
                    <a:lnTo>
                      <a:pt x="254" y="1"/>
                    </a:lnTo>
                    <a:lnTo>
                      <a:pt x="254" y="1"/>
                    </a:lnTo>
                    <a:lnTo>
                      <a:pt x="255" y="1"/>
                    </a:lnTo>
                    <a:lnTo>
                      <a:pt x="256" y="1"/>
                    </a:lnTo>
                    <a:lnTo>
                      <a:pt x="256" y="1"/>
                    </a:lnTo>
                    <a:lnTo>
                      <a:pt x="257" y="1"/>
                    </a:lnTo>
                    <a:lnTo>
                      <a:pt x="257" y="1"/>
                    </a:lnTo>
                    <a:lnTo>
                      <a:pt x="258" y="1"/>
                    </a:lnTo>
                    <a:lnTo>
                      <a:pt x="258" y="1"/>
                    </a:lnTo>
                    <a:lnTo>
                      <a:pt x="259" y="1"/>
                    </a:lnTo>
                    <a:lnTo>
                      <a:pt x="259" y="1"/>
                    </a:lnTo>
                    <a:lnTo>
                      <a:pt x="260" y="1"/>
                    </a:lnTo>
                    <a:lnTo>
                      <a:pt x="260" y="1"/>
                    </a:lnTo>
                    <a:lnTo>
                      <a:pt x="261" y="1"/>
                    </a:lnTo>
                    <a:lnTo>
                      <a:pt x="262" y="1"/>
                    </a:lnTo>
                    <a:lnTo>
                      <a:pt x="262" y="1"/>
                    </a:lnTo>
                    <a:lnTo>
                      <a:pt x="262" y="1"/>
                    </a:lnTo>
                    <a:lnTo>
                      <a:pt x="263" y="1"/>
                    </a:lnTo>
                    <a:lnTo>
                      <a:pt x="264" y="1"/>
                    </a:lnTo>
                    <a:lnTo>
                      <a:pt x="264" y="1"/>
                    </a:lnTo>
                    <a:lnTo>
                      <a:pt x="265" y="1"/>
                    </a:lnTo>
                    <a:lnTo>
                      <a:pt x="265" y="1"/>
                    </a:lnTo>
                    <a:lnTo>
                      <a:pt x="266" y="1"/>
                    </a:lnTo>
                    <a:lnTo>
                      <a:pt x="266" y="1"/>
                    </a:lnTo>
                    <a:lnTo>
                      <a:pt x="267" y="1"/>
                    </a:lnTo>
                    <a:lnTo>
                      <a:pt x="268" y="1"/>
                    </a:lnTo>
                    <a:lnTo>
                      <a:pt x="268" y="1"/>
                    </a:lnTo>
                    <a:lnTo>
                      <a:pt x="268" y="1"/>
                    </a:lnTo>
                    <a:lnTo>
                      <a:pt x="269" y="1"/>
                    </a:lnTo>
                    <a:lnTo>
                      <a:pt x="270" y="1"/>
                    </a:lnTo>
                    <a:lnTo>
                      <a:pt x="270" y="1"/>
                    </a:lnTo>
                    <a:lnTo>
                      <a:pt x="270" y="1"/>
                    </a:lnTo>
                    <a:lnTo>
                      <a:pt x="271" y="1"/>
                    </a:lnTo>
                    <a:lnTo>
                      <a:pt x="272" y="1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007" name="Freeform 970"/>
              <p:cNvSpPr>
                <a:spLocks/>
              </p:cNvSpPr>
              <p:nvPr/>
            </p:nvSpPr>
            <p:spPr bwMode="auto">
              <a:xfrm>
                <a:off x="1952625" y="3825875"/>
                <a:ext cx="431800" cy="1870075"/>
              </a:xfrm>
              <a:custGeom>
                <a:avLst/>
                <a:gdLst>
                  <a:gd name="T0" fmla="*/ 4 w 272"/>
                  <a:gd name="T1" fmla="*/ 1178 h 1178"/>
                  <a:gd name="T2" fmla="*/ 8 w 272"/>
                  <a:gd name="T3" fmla="*/ 1178 h 1178"/>
                  <a:gd name="T4" fmla="*/ 12 w 272"/>
                  <a:gd name="T5" fmla="*/ 1178 h 1178"/>
                  <a:gd name="T6" fmla="*/ 17 w 272"/>
                  <a:gd name="T7" fmla="*/ 1178 h 1178"/>
                  <a:gd name="T8" fmla="*/ 21 w 272"/>
                  <a:gd name="T9" fmla="*/ 1178 h 1178"/>
                  <a:gd name="T10" fmla="*/ 26 w 272"/>
                  <a:gd name="T11" fmla="*/ 1178 h 1178"/>
                  <a:gd name="T12" fmla="*/ 30 w 272"/>
                  <a:gd name="T13" fmla="*/ 1178 h 1178"/>
                  <a:gd name="T14" fmla="*/ 34 w 272"/>
                  <a:gd name="T15" fmla="*/ 1178 h 1178"/>
                  <a:gd name="T16" fmla="*/ 39 w 272"/>
                  <a:gd name="T17" fmla="*/ 1178 h 1178"/>
                  <a:gd name="T18" fmla="*/ 43 w 272"/>
                  <a:gd name="T19" fmla="*/ 1178 h 1178"/>
                  <a:gd name="T20" fmla="*/ 48 w 272"/>
                  <a:gd name="T21" fmla="*/ 1177 h 1178"/>
                  <a:gd name="T22" fmla="*/ 52 w 272"/>
                  <a:gd name="T23" fmla="*/ 1178 h 1178"/>
                  <a:gd name="T24" fmla="*/ 56 w 272"/>
                  <a:gd name="T25" fmla="*/ 1177 h 1178"/>
                  <a:gd name="T26" fmla="*/ 60 w 272"/>
                  <a:gd name="T27" fmla="*/ 1177 h 1178"/>
                  <a:gd name="T28" fmla="*/ 64 w 272"/>
                  <a:gd name="T29" fmla="*/ 1177 h 1178"/>
                  <a:gd name="T30" fmla="*/ 69 w 272"/>
                  <a:gd name="T31" fmla="*/ 1177 h 1178"/>
                  <a:gd name="T32" fmla="*/ 73 w 272"/>
                  <a:gd name="T33" fmla="*/ 1178 h 1178"/>
                  <a:gd name="T34" fmla="*/ 78 w 272"/>
                  <a:gd name="T35" fmla="*/ 1177 h 1178"/>
                  <a:gd name="T36" fmla="*/ 82 w 272"/>
                  <a:gd name="T37" fmla="*/ 1178 h 1178"/>
                  <a:gd name="T38" fmla="*/ 86 w 272"/>
                  <a:gd name="T39" fmla="*/ 1177 h 1178"/>
                  <a:gd name="T40" fmla="*/ 91 w 272"/>
                  <a:gd name="T41" fmla="*/ 1176 h 1178"/>
                  <a:gd name="T42" fmla="*/ 95 w 272"/>
                  <a:gd name="T43" fmla="*/ 1157 h 1178"/>
                  <a:gd name="T44" fmla="*/ 100 w 272"/>
                  <a:gd name="T45" fmla="*/ 1038 h 1178"/>
                  <a:gd name="T46" fmla="*/ 104 w 272"/>
                  <a:gd name="T47" fmla="*/ 680 h 1178"/>
                  <a:gd name="T48" fmla="*/ 108 w 272"/>
                  <a:gd name="T49" fmla="*/ 185 h 1178"/>
                  <a:gd name="T50" fmla="*/ 113 w 272"/>
                  <a:gd name="T51" fmla="*/ 30 h 1178"/>
                  <a:gd name="T52" fmla="*/ 117 w 272"/>
                  <a:gd name="T53" fmla="*/ 669 h 1178"/>
                  <a:gd name="T54" fmla="*/ 122 w 272"/>
                  <a:gd name="T55" fmla="*/ 1096 h 1178"/>
                  <a:gd name="T56" fmla="*/ 126 w 272"/>
                  <a:gd name="T57" fmla="*/ 1171 h 1178"/>
                  <a:gd name="T58" fmla="*/ 130 w 272"/>
                  <a:gd name="T59" fmla="*/ 1177 h 1178"/>
                  <a:gd name="T60" fmla="*/ 135 w 272"/>
                  <a:gd name="T61" fmla="*/ 1177 h 1178"/>
                  <a:gd name="T62" fmla="*/ 139 w 272"/>
                  <a:gd name="T63" fmla="*/ 1177 h 1178"/>
                  <a:gd name="T64" fmla="*/ 144 w 272"/>
                  <a:gd name="T65" fmla="*/ 1177 h 1178"/>
                  <a:gd name="T66" fmla="*/ 148 w 272"/>
                  <a:gd name="T67" fmla="*/ 1177 h 1178"/>
                  <a:gd name="T68" fmla="*/ 152 w 272"/>
                  <a:gd name="T69" fmla="*/ 1177 h 1178"/>
                  <a:gd name="T70" fmla="*/ 156 w 272"/>
                  <a:gd name="T71" fmla="*/ 1177 h 1178"/>
                  <a:gd name="T72" fmla="*/ 161 w 272"/>
                  <a:gd name="T73" fmla="*/ 1177 h 1178"/>
                  <a:gd name="T74" fmla="*/ 165 w 272"/>
                  <a:gd name="T75" fmla="*/ 1177 h 1178"/>
                  <a:gd name="T76" fmla="*/ 169 w 272"/>
                  <a:gd name="T77" fmla="*/ 1177 h 1178"/>
                  <a:gd name="T78" fmla="*/ 174 w 272"/>
                  <a:gd name="T79" fmla="*/ 1177 h 1178"/>
                  <a:gd name="T80" fmla="*/ 178 w 272"/>
                  <a:gd name="T81" fmla="*/ 1177 h 1178"/>
                  <a:gd name="T82" fmla="*/ 183 w 272"/>
                  <a:gd name="T83" fmla="*/ 1177 h 1178"/>
                  <a:gd name="T84" fmla="*/ 187 w 272"/>
                  <a:gd name="T85" fmla="*/ 1177 h 1178"/>
                  <a:gd name="T86" fmla="*/ 191 w 272"/>
                  <a:gd name="T87" fmla="*/ 1177 h 1178"/>
                  <a:gd name="T88" fmla="*/ 196 w 272"/>
                  <a:gd name="T89" fmla="*/ 1176 h 1178"/>
                  <a:gd name="T90" fmla="*/ 200 w 272"/>
                  <a:gd name="T91" fmla="*/ 1165 h 1178"/>
                  <a:gd name="T92" fmla="*/ 205 w 272"/>
                  <a:gd name="T93" fmla="*/ 1103 h 1178"/>
                  <a:gd name="T94" fmla="*/ 209 w 272"/>
                  <a:gd name="T95" fmla="*/ 942 h 1178"/>
                  <a:gd name="T96" fmla="*/ 213 w 272"/>
                  <a:gd name="T97" fmla="*/ 823 h 1178"/>
                  <a:gd name="T98" fmla="*/ 218 w 272"/>
                  <a:gd name="T99" fmla="*/ 905 h 1178"/>
                  <a:gd name="T100" fmla="*/ 222 w 272"/>
                  <a:gd name="T101" fmla="*/ 1091 h 1178"/>
                  <a:gd name="T102" fmla="*/ 227 w 272"/>
                  <a:gd name="T103" fmla="*/ 1164 h 1178"/>
                  <a:gd name="T104" fmla="*/ 231 w 272"/>
                  <a:gd name="T105" fmla="*/ 1176 h 1178"/>
                  <a:gd name="T106" fmla="*/ 235 w 272"/>
                  <a:gd name="T107" fmla="*/ 1177 h 1178"/>
                  <a:gd name="T108" fmla="*/ 240 w 272"/>
                  <a:gd name="T109" fmla="*/ 1177 h 1178"/>
                  <a:gd name="T110" fmla="*/ 243 w 272"/>
                  <a:gd name="T111" fmla="*/ 1177 h 1178"/>
                  <a:gd name="T112" fmla="*/ 248 w 272"/>
                  <a:gd name="T113" fmla="*/ 1177 h 1178"/>
                  <a:gd name="T114" fmla="*/ 252 w 272"/>
                  <a:gd name="T115" fmla="*/ 1176 h 1178"/>
                  <a:gd name="T116" fmla="*/ 257 w 272"/>
                  <a:gd name="T117" fmla="*/ 1176 h 1178"/>
                  <a:gd name="T118" fmla="*/ 261 w 272"/>
                  <a:gd name="T119" fmla="*/ 1176 h 1178"/>
                  <a:gd name="T120" fmla="*/ 265 w 272"/>
                  <a:gd name="T121" fmla="*/ 1177 h 1178"/>
                  <a:gd name="T122" fmla="*/ 270 w 272"/>
                  <a:gd name="T123" fmla="*/ 1177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2" h="1178">
                    <a:moveTo>
                      <a:pt x="0" y="1178"/>
                    </a:moveTo>
                    <a:lnTo>
                      <a:pt x="1" y="1178"/>
                    </a:lnTo>
                    <a:lnTo>
                      <a:pt x="1" y="1178"/>
                    </a:lnTo>
                    <a:lnTo>
                      <a:pt x="1" y="1178"/>
                    </a:lnTo>
                    <a:lnTo>
                      <a:pt x="2" y="1178"/>
                    </a:lnTo>
                    <a:lnTo>
                      <a:pt x="3" y="1178"/>
                    </a:lnTo>
                    <a:lnTo>
                      <a:pt x="3" y="1178"/>
                    </a:lnTo>
                    <a:lnTo>
                      <a:pt x="4" y="1178"/>
                    </a:lnTo>
                    <a:lnTo>
                      <a:pt x="4" y="1178"/>
                    </a:lnTo>
                    <a:lnTo>
                      <a:pt x="5" y="1178"/>
                    </a:lnTo>
                    <a:lnTo>
                      <a:pt x="5" y="1178"/>
                    </a:lnTo>
                    <a:lnTo>
                      <a:pt x="6" y="1178"/>
                    </a:lnTo>
                    <a:lnTo>
                      <a:pt x="7" y="1178"/>
                    </a:lnTo>
                    <a:lnTo>
                      <a:pt x="7" y="1178"/>
                    </a:lnTo>
                    <a:lnTo>
                      <a:pt x="7" y="1178"/>
                    </a:lnTo>
                    <a:lnTo>
                      <a:pt x="8" y="1178"/>
                    </a:lnTo>
                    <a:lnTo>
                      <a:pt x="9" y="1178"/>
                    </a:lnTo>
                    <a:lnTo>
                      <a:pt x="9" y="1178"/>
                    </a:lnTo>
                    <a:lnTo>
                      <a:pt x="9" y="1178"/>
                    </a:lnTo>
                    <a:lnTo>
                      <a:pt x="10" y="1178"/>
                    </a:lnTo>
                    <a:lnTo>
                      <a:pt x="11" y="1178"/>
                    </a:lnTo>
                    <a:lnTo>
                      <a:pt x="11" y="1178"/>
                    </a:lnTo>
                    <a:lnTo>
                      <a:pt x="12" y="1178"/>
                    </a:lnTo>
                    <a:lnTo>
                      <a:pt x="12" y="1178"/>
                    </a:lnTo>
                    <a:lnTo>
                      <a:pt x="13" y="1178"/>
                    </a:lnTo>
                    <a:lnTo>
                      <a:pt x="13" y="1178"/>
                    </a:lnTo>
                    <a:lnTo>
                      <a:pt x="14" y="1178"/>
                    </a:lnTo>
                    <a:lnTo>
                      <a:pt x="15" y="1178"/>
                    </a:lnTo>
                    <a:lnTo>
                      <a:pt x="15" y="1178"/>
                    </a:lnTo>
                    <a:lnTo>
                      <a:pt x="15" y="1178"/>
                    </a:lnTo>
                    <a:lnTo>
                      <a:pt x="16" y="1178"/>
                    </a:lnTo>
                    <a:lnTo>
                      <a:pt x="17" y="1178"/>
                    </a:lnTo>
                    <a:lnTo>
                      <a:pt x="18" y="1178"/>
                    </a:lnTo>
                    <a:lnTo>
                      <a:pt x="18" y="1178"/>
                    </a:lnTo>
                    <a:lnTo>
                      <a:pt x="18" y="1178"/>
                    </a:lnTo>
                    <a:lnTo>
                      <a:pt x="19" y="1178"/>
                    </a:lnTo>
                    <a:lnTo>
                      <a:pt x="20" y="1178"/>
                    </a:lnTo>
                    <a:lnTo>
                      <a:pt x="20" y="1178"/>
                    </a:lnTo>
                    <a:lnTo>
                      <a:pt x="20" y="1178"/>
                    </a:lnTo>
                    <a:lnTo>
                      <a:pt x="21" y="1178"/>
                    </a:lnTo>
                    <a:lnTo>
                      <a:pt x="22" y="1178"/>
                    </a:lnTo>
                    <a:lnTo>
                      <a:pt x="22" y="1178"/>
                    </a:lnTo>
                    <a:lnTo>
                      <a:pt x="23" y="1178"/>
                    </a:lnTo>
                    <a:lnTo>
                      <a:pt x="23" y="1178"/>
                    </a:lnTo>
                    <a:lnTo>
                      <a:pt x="24" y="1178"/>
                    </a:lnTo>
                    <a:lnTo>
                      <a:pt x="24" y="1178"/>
                    </a:lnTo>
                    <a:lnTo>
                      <a:pt x="25" y="1178"/>
                    </a:lnTo>
                    <a:lnTo>
                      <a:pt x="26" y="1178"/>
                    </a:lnTo>
                    <a:lnTo>
                      <a:pt x="26" y="1178"/>
                    </a:lnTo>
                    <a:lnTo>
                      <a:pt x="26" y="1178"/>
                    </a:lnTo>
                    <a:lnTo>
                      <a:pt x="27" y="1178"/>
                    </a:lnTo>
                    <a:lnTo>
                      <a:pt x="28" y="1178"/>
                    </a:lnTo>
                    <a:lnTo>
                      <a:pt x="29" y="1178"/>
                    </a:lnTo>
                    <a:lnTo>
                      <a:pt x="29" y="1178"/>
                    </a:lnTo>
                    <a:lnTo>
                      <a:pt x="29" y="1178"/>
                    </a:lnTo>
                    <a:lnTo>
                      <a:pt x="30" y="1178"/>
                    </a:lnTo>
                    <a:lnTo>
                      <a:pt x="31" y="1178"/>
                    </a:lnTo>
                    <a:lnTo>
                      <a:pt x="31" y="1178"/>
                    </a:lnTo>
                    <a:lnTo>
                      <a:pt x="31" y="1178"/>
                    </a:lnTo>
                    <a:lnTo>
                      <a:pt x="32" y="1178"/>
                    </a:lnTo>
                    <a:lnTo>
                      <a:pt x="33" y="1177"/>
                    </a:lnTo>
                    <a:lnTo>
                      <a:pt x="33" y="1177"/>
                    </a:lnTo>
                    <a:lnTo>
                      <a:pt x="34" y="1177"/>
                    </a:lnTo>
                    <a:lnTo>
                      <a:pt x="34" y="1178"/>
                    </a:lnTo>
                    <a:lnTo>
                      <a:pt x="34" y="1178"/>
                    </a:lnTo>
                    <a:lnTo>
                      <a:pt x="35" y="1178"/>
                    </a:lnTo>
                    <a:lnTo>
                      <a:pt x="36" y="1178"/>
                    </a:lnTo>
                    <a:lnTo>
                      <a:pt x="37" y="1178"/>
                    </a:lnTo>
                    <a:lnTo>
                      <a:pt x="37" y="1178"/>
                    </a:lnTo>
                    <a:lnTo>
                      <a:pt x="37" y="1178"/>
                    </a:lnTo>
                    <a:lnTo>
                      <a:pt x="38" y="1178"/>
                    </a:lnTo>
                    <a:lnTo>
                      <a:pt x="39" y="1178"/>
                    </a:lnTo>
                    <a:lnTo>
                      <a:pt x="39" y="1178"/>
                    </a:lnTo>
                    <a:lnTo>
                      <a:pt x="40" y="1178"/>
                    </a:lnTo>
                    <a:lnTo>
                      <a:pt x="40" y="1178"/>
                    </a:lnTo>
                    <a:lnTo>
                      <a:pt x="41" y="1178"/>
                    </a:lnTo>
                    <a:lnTo>
                      <a:pt x="41" y="1178"/>
                    </a:lnTo>
                    <a:lnTo>
                      <a:pt x="42" y="1178"/>
                    </a:lnTo>
                    <a:lnTo>
                      <a:pt x="42" y="1178"/>
                    </a:lnTo>
                    <a:lnTo>
                      <a:pt x="43" y="1178"/>
                    </a:lnTo>
                    <a:lnTo>
                      <a:pt x="43" y="1178"/>
                    </a:lnTo>
                    <a:lnTo>
                      <a:pt x="44" y="1178"/>
                    </a:lnTo>
                    <a:lnTo>
                      <a:pt x="45" y="1177"/>
                    </a:lnTo>
                    <a:lnTo>
                      <a:pt x="45" y="1177"/>
                    </a:lnTo>
                    <a:lnTo>
                      <a:pt x="45" y="1178"/>
                    </a:lnTo>
                    <a:lnTo>
                      <a:pt x="46" y="1178"/>
                    </a:lnTo>
                    <a:lnTo>
                      <a:pt x="47" y="1177"/>
                    </a:lnTo>
                    <a:lnTo>
                      <a:pt x="48" y="1177"/>
                    </a:lnTo>
                    <a:lnTo>
                      <a:pt x="48" y="1177"/>
                    </a:lnTo>
                    <a:lnTo>
                      <a:pt x="48" y="1177"/>
                    </a:lnTo>
                    <a:lnTo>
                      <a:pt x="49" y="1177"/>
                    </a:lnTo>
                    <a:lnTo>
                      <a:pt x="50" y="1177"/>
                    </a:lnTo>
                    <a:lnTo>
                      <a:pt x="50" y="1178"/>
                    </a:lnTo>
                    <a:lnTo>
                      <a:pt x="51" y="1178"/>
                    </a:lnTo>
                    <a:lnTo>
                      <a:pt x="51" y="1178"/>
                    </a:lnTo>
                    <a:lnTo>
                      <a:pt x="52" y="1178"/>
                    </a:lnTo>
                    <a:lnTo>
                      <a:pt x="52" y="1178"/>
                    </a:lnTo>
                    <a:lnTo>
                      <a:pt x="53" y="1178"/>
                    </a:lnTo>
                    <a:lnTo>
                      <a:pt x="53" y="1177"/>
                    </a:lnTo>
                    <a:lnTo>
                      <a:pt x="54" y="1177"/>
                    </a:lnTo>
                    <a:lnTo>
                      <a:pt x="54" y="1177"/>
                    </a:lnTo>
                    <a:lnTo>
                      <a:pt x="55" y="1177"/>
                    </a:lnTo>
                    <a:lnTo>
                      <a:pt x="56" y="1177"/>
                    </a:lnTo>
                    <a:lnTo>
                      <a:pt x="56" y="1177"/>
                    </a:lnTo>
                    <a:lnTo>
                      <a:pt x="56" y="1177"/>
                    </a:lnTo>
                    <a:lnTo>
                      <a:pt x="57" y="1177"/>
                    </a:lnTo>
                    <a:lnTo>
                      <a:pt x="58" y="1177"/>
                    </a:lnTo>
                    <a:lnTo>
                      <a:pt x="58" y="1177"/>
                    </a:lnTo>
                    <a:lnTo>
                      <a:pt x="59" y="1177"/>
                    </a:lnTo>
                    <a:lnTo>
                      <a:pt x="59" y="1177"/>
                    </a:lnTo>
                    <a:lnTo>
                      <a:pt x="60" y="1177"/>
                    </a:lnTo>
                    <a:lnTo>
                      <a:pt x="60" y="1177"/>
                    </a:lnTo>
                    <a:lnTo>
                      <a:pt x="61" y="1177"/>
                    </a:lnTo>
                    <a:lnTo>
                      <a:pt x="62" y="1177"/>
                    </a:lnTo>
                    <a:lnTo>
                      <a:pt x="62" y="1177"/>
                    </a:lnTo>
                    <a:lnTo>
                      <a:pt x="62" y="1177"/>
                    </a:lnTo>
                    <a:lnTo>
                      <a:pt x="63" y="1177"/>
                    </a:lnTo>
                    <a:lnTo>
                      <a:pt x="64" y="1177"/>
                    </a:lnTo>
                    <a:lnTo>
                      <a:pt x="64" y="1177"/>
                    </a:lnTo>
                    <a:lnTo>
                      <a:pt x="64" y="1177"/>
                    </a:lnTo>
                    <a:lnTo>
                      <a:pt x="65" y="1177"/>
                    </a:lnTo>
                    <a:lnTo>
                      <a:pt x="66" y="1178"/>
                    </a:lnTo>
                    <a:lnTo>
                      <a:pt x="67" y="1178"/>
                    </a:lnTo>
                    <a:lnTo>
                      <a:pt x="67" y="1177"/>
                    </a:lnTo>
                    <a:lnTo>
                      <a:pt x="67" y="1177"/>
                    </a:lnTo>
                    <a:lnTo>
                      <a:pt x="68" y="1177"/>
                    </a:lnTo>
                    <a:lnTo>
                      <a:pt x="69" y="1177"/>
                    </a:lnTo>
                    <a:lnTo>
                      <a:pt x="69" y="1177"/>
                    </a:lnTo>
                    <a:lnTo>
                      <a:pt x="70" y="1177"/>
                    </a:lnTo>
                    <a:lnTo>
                      <a:pt x="70" y="1177"/>
                    </a:lnTo>
                    <a:lnTo>
                      <a:pt x="71" y="1178"/>
                    </a:lnTo>
                    <a:lnTo>
                      <a:pt x="71" y="1178"/>
                    </a:lnTo>
                    <a:lnTo>
                      <a:pt x="72" y="1178"/>
                    </a:lnTo>
                    <a:lnTo>
                      <a:pt x="73" y="1178"/>
                    </a:lnTo>
                    <a:lnTo>
                      <a:pt x="73" y="1178"/>
                    </a:lnTo>
                    <a:lnTo>
                      <a:pt x="73" y="1178"/>
                    </a:lnTo>
                    <a:lnTo>
                      <a:pt x="74" y="1178"/>
                    </a:lnTo>
                    <a:lnTo>
                      <a:pt x="75" y="1178"/>
                    </a:lnTo>
                    <a:lnTo>
                      <a:pt x="75" y="1178"/>
                    </a:lnTo>
                    <a:lnTo>
                      <a:pt x="75" y="1178"/>
                    </a:lnTo>
                    <a:lnTo>
                      <a:pt x="76" y="1177"/>
                    </a:lnTo>
                    <a:lnTo>
                      <a:pt x="77" y="1177"/>
                    </a:lnTo>
                    <a:lnTo>
                      <a:pt x="78" y="1177"/>
                    </a:lnTo>
                    <a:lnTo>
                      <a:pt x="78" y="1177"/>
                    </a:lnTo>
                    <a:lnTo>
                      <a:pt x="78" y="1177"/>
                    </a:lnTo>
                    <a:lnTo>
                      <a:pt x="79" y="1177"/>
                    </a:lnTo>
                    <a:lnTo>
                      <a:pt x="80" y="1177"/>
                    </a:lnTo>
                    <a:lnTo>
                      <a:pt x="80" y="1178"/>
                    </a:lnTo>
                    <a:lnTo>
                      <a:pt x="81" y="1178"/>
                    </a:lnTo>
                    <a:lnTo>
                      <a:pt x="81" y="1178"/>
                    </a:lnTo>
                    <a:lnTo>
                      <a:pt x="81" y="1178"/>
                    </a:lnTo>
                    <a:lnTo>
                      <a:pt x="82" y="1178"/>
                    </a:lnTo>
                    <a:lnTo>
                      <a:pt x="83" y="1177"/>
                    </a:lnTo>
                    <a:lnTo>
                      <a:pt x="84" y="1177"/>
                    </a:lnTo>
                    <a:lnTo>
                      <a:pt x="84" y="1177"/>
                    </a:lnTo>
                    <a:lnTo>
                      <a:pt x="84" y="1177"/>
                    </a:lnTo>
                    <a:lnTo>
                      <a:pt x="85" y="1177"/>
                    </a:lnTo>
                    <a:lnTo>
                      <a:pt x="86" y="1177"/>
                    </a:lnTo>
                    <a:lnTo>
                      <a:pt x="86" y="1177"/>
                    </a:lnTo>
                    <a:lnTo>
                      <a:pt x="86" y="1177"/>
                    </a:lnTo>
                    <a:lnTo>
                      <a:pt x="87" y="1177"/>
                    </a:lnTo>
                    <a:lnTo>
                      <a:pt x="88" y="1177"/>
                    </a:lnTo>
                    <a:lnTo>
                      <a:pt x="88" y="1177"/>
                    </a:lnTo>
                    <a:lnTo>
                      <a:pt x="89" y="1177"/>
                    </a:lnTo>
                    <a:lnTo>
                      <a:pt x="89" y="1177"/>
                    </a:lnTo>
                    <a:lnTo>
                      <a:pt x="90" y="1177"/>
                    </a:lnTo>
                    <a:lnTo>
                      <a:pt x="90" y="1176"/>
                    </a:lnTo>
                    <a:lnTo>
                      <a:pt x="91" y="1176"/>
                    </a:lnTo>
                    <a:lnTo>
                      <a:pt x="92" y="1175"/>
                    </a:lnTo>
                    <a:lnTo>
                      <a:pt x="92" y="1174"/>
                    </a:lnTo>
                    <a:lnTo>
                      <a:pt x="92" y="1174"/>
                    </a:lnTo>
                    <a:lnTo>
                      <a:pt x="93" y="1172"/>
                    </a:lnTo>
                    <a:lnTo>
                      <a:pt x="94" y="1169"/>
                    </a:lnTo>
                    <a:lnTo>
                      <a:pt x="95" y="1167"/>
                    </a:lnTo>
                    <a:lnTo>
                      <a:pt x="95" y="1162"/>
                    </a:lnTo>
                    <a:lnTo>
                      <a:pt x="95" y="1157"/>
                    </a:lnTo>
                    <a:lnTo>
                      <a:pt x="96" y="1150"/>
                    </a:lnTo>
                    <a:lnTo>
                      <a:pt x="97" y="1142"/>
                    </a:lnTo>
                    <a:lnTo>
                      <a:pt x="97" y="1132"/>
                    </a:lnTo>
                    <a:lnTo>
                      <a:pt x="97" y="1119"/>
                    </a:lnTo>
                    <a:lnTo>
                      <a:pt x="98" y="1103"/>
                    </a:lnTo>
                    <a:lnTo>
                      <a:pt x="99" y="1085"/>
                    </a:lnTo>
                    <a:lnTo>
                      <a:pt x="99" y="1063"/>
                    </a:lnTo>
                    <a:lnTo>
                      <a:pt x="100" y="1038"/>
                    </a:lnTo>
                    <a:lnTo>
                      <a:pt x="100" y="1010"/>
                    </a:lnTo>
                    <a:lnTo>
                      <a:pt x="101" y="979"/>
                    </a:lnTo>
                    <a:lnTo>
                      <a:pt x="101" y="943"/>
                    </a:lnTo>
                    <a:lnTo>
                      <a:pt x="102" y="902"/>
                    </a:lnTo>
                    <a:lnTo>
                      <a:pt x="103" y="856"/>
                    </a:lnTo>
                    <a:lnTo>
                      <a:pt x="103" y="804"/>
                    </a:lnTo>
                    <a:lnTo>
                      <a:pt x="103" y="745"/>
                    </a:lnTo>
                    <a:lnTo>
                      <a:pt x="104" y="680"/>
                    </a:lnTo>
                    <a:lnTo>
                      <a:pt x="105" y="612"/>
                    </a:lnTo>
                    <a:lnTo>
                      <a:pt x="105" y="548"/>
                    </a:lnTo>
                    <a:lnTo>
                      <a:pt x="106" y="490"/>
                    </a:lnTo>
                    <a:lnTo>
                      <a:pt x="106" y="433"/>
                    </a:lnTo>
                    <a:lnTo>
                      <a:pt x="107" y="376"/>
                    </a:lnTo>
                    <a:lnTo>
                      <a:pt x="107" y="315"/>
                    </a:lnTo>
                    <a:lnTo>
                      <a:pt x="108" y="250"/>
                    </a:lnTo>
                    <a:lnTo>
                      <a:pt x="108" y="185"/>
                    </a:lnTo>
                    <a:lnTo>
                      <a:pt x="109" y="128"/>
                    </a:lnTo>
                    <a:lnTo>
                      <a:pt x="109" y="82"/>
                    </a:lnTo>
                    <a:lnTo>
                      <a:pt x="110" y="49"/>
                    </a:lnTo>
                    <a:lnTo>
                      <a:pt x="111" y="23"/>
                    </a:lnTo>
                    <a:lnTo>
                      <a:pt x="111" y="8"/>
                    </a:lnTo>
                    <a:lnTo>
                      <a:pt x="111" y="0"/>
                    </a:lnTo>
                    <a:lnTo>
                      <a:pt x="112" y="7"/>
                    </a:lnTo>
                    <a:lnTo>
                      <a:pt x="113" y="30"/>
                    </a:lnTo>
                    <a:lnTo>
                      <a:pt x="114" y="73"/>
                    </a:lnTo>
                    <a:lnTo>
                      <a:pt x="114" y="136"/>
                    </a:lnTo>
                    <a:lnTo>
                      <a:pt x="114" y="215"/>
                    </a:lnTo>
                    <a:lnTo>
                      <a:pt x="115" y="307"/>
                    </a:lnTo>
                    <a:lnTo>
                      <a:pt x="116" y="403"/>
                    </a:lnTo>
                    <a:lnTo>
                      <a:pt x="116" y="496"/>
                    </a:lnTo>
                    <a:lnTo>
                      <a:pt x="117" y="583"/>
                    </a:lnTo>
                    <a:lnTo>
                      <a:pt x="117" y="669"/>
                    </a:lnTo>
                    <a:lnTo>
                      <a:pt x="118" y="750"/>
                    </a:lnTo>
                    <a:lnTo>
                      <a:pt x="118" y="824"/>
                    </a:lnTo>
                    <a:lnTo>
                      <a:pt x="119" y="887"/>
                    </a:lnTo>
                    <a:lnTo>
                      <a:pt x="119" y="944"/>
                    </a:lnTo>
                    <a:lnTo>
                      <a:pt x="120" y="993"/>
                    </a:lnTo>
                    <a:lnTo>
                      <a:pt x="120" y="1034"/>
                    </a:lnTo>
                    <a:lnTo>
                      <a:pt x="121" y="1069"/>
                    </a:lnTo>
                    <a:lnTo>
                      <a:pt x="122" y="1096"/>
                    </a:lnTo>
                    <a:lnTo>
                      <a:pt x="122" y="1117"/>
                    </a:lnTo>
                    <a:lnTo>
                      <a:pt x="122" y="1133"/>
                    </a:lnTo>
                    <a:lnTo>
                      <a:pt x="123" y="1145"/>
                    </a:lnTo>
                    <a:lnTo>
                      <a:pt x="124" y="1154"/>
                    </a:lnTo>
                    <a:lnTo>
                      <a:pt x="125" y="1160"/>
                    </a:lnTo>
                    <a:lnTo>
                      <a:pt x="125" y="1165"/>
                    </a:lnTo>
                    <a:lnTo>
                      <a:pt x="125" y="1168"/>
                    </a:lnTo>
                    <a:lnTo>
                      <a:pt x="126" y="1171"/>
                    </a:lnTo>
                    <a:lnTo>
                      <a:pt x="126" y="1174"/>
                    </a:lnTo>
                    <a:lnTo>
                      <a:pt x="127" y="1174"/>
                    </a:lnTo>
                    <a:lnTo>
                      <a:pt x="128" y="1175"/>
                    </a:lnTo>
                    <a:lnTo>
                      <a:pt x="128" y="1176"/>
                    </a:lnTo>
                    <a:lnTo>
                      <a:pt x="128" y="1176"/>
                    </a:lnTo>
                    <a:lnTo>
                      <a:pt x="129" y="1176"/>
                    </a:lnTo>
                    <a:lnTo>
                      <a:pt x="130" y="1177"/>
                    </a:lnTo>
                    <a:lnTo>
                      <a:pt x="130" y="1177"/>
                    </a:lnTo>
                    <a:lnTo>
                      <a:pt x="130" y="1177"/>
                    </a:lnTo>
                    <a:lnTo>
                      <a:pt x="131" y="1177"/>
                    </a:lnTo>
                    <a:lnTo>
                      <a:pt x="132" y="1177"/>
                    </a:lnTo>
                    <a:lnTo>
                      <a:pt x="133" y="1177"/>
                    </a:lnTo>
                    <a:lnTo>
                      <a:pt x="133" y="1177"/>
                    </a:lnTo>
                    <a:lnTo>
                      <a:pt x="133" y="1177"/>
                    </a:lnTo>
                    <a:lnTo>
                      <a:pt x="134" y="1177"/>
                    </a:lnTo>
                    <a:lnTo>
                      <a:pt x="135" y="1177"/>
                    </a:lnTo>
                    <a:lnTo>
                      <a:pt x="135" y="1177"/>
                    </a:lnTo>
                    <a:lnTo>
                      <a:pt x="136" y="1177"/>
                    </a:lnTo>
                    <a:lnTo>
                      <a:pt x="136" y="1177"/>
                    </a:lnTo>
                    <a:lnTo>
                      <a:pt x="137" y="1177"/>
                    </a:lnTo>
                    <a:lnTo>
                      <a:pt x="137" y="1177"/>
                    </a:lnTo>
                    <a:lnTo>
                      <a:pt x="138" y="1177"/>
                    </a:lnTo>
                    <a:lnTo>
                      <a:pt x="139" y="1177"/>
                    </a:lnTo>
                    <a:lnTo>
                      <a:pt x="139" y="1177"/>
                    </a:lnTo>
                    <a:lnTo>
                      <a:pt x="139" y="1177"/>
                    </a:lnTo>
                    <a:lnTo>
                      <a:pt x="140" y="1177"/>
                    </a:lnTo>
                    <a:lnTo>
                      <a:pt x="141" y="1177"/>
                    </a:lnTo>
                    <a:lnTo>
                      <a:pt x="141" y="1177"/>
                    </a:lnTo>
                    <a:lnTo>
                      <a:pt x="141" y="1177"/>
                    </a:lnTo>
                    <a:lnTo>
                      <a:pt x="142" y="1177"/>
                    </a:lnTo>
                    <a:lnTo>
                      <a:pt x="143" y="1177"/>
                    </a:lnTo>
                    <a:lnTo>
                      <a:pt x="144" y="1177"/>
                    </a:lnTo>
                    <a:lnTo>
                      <a:pt x="144" y="1177"/>
                    </a:lnTo>
                    <a:lnTo>
                      <a:pt x="144" y="1177"/>
                    </a:lnTo>
                    <a:lnTo>
                      <a:pt x="145" y="1177"/>
                    </a:lnTo>
                    <a:lnTo>
                      <a:pt x="146" y="1177"/>
                    </a:lnTo>
                    <a:lnTo>
                      <a:pt x="146" y="1177"/>
                    </a:lnTo>
                    <a:lnTo>
                      <a:pt x="147" y="1177"/>
                    </a:lnTo>
                    <a:lnTo>
                      <a:pt x="147" y="1177"/>
                    </a:lnTo>
                    <a:lnTo>
                      <a:pt x="148" y="1177"/>
                    </a:lnTo>
                    <a:lnTo>
                      <a:pt x="148" y="1177"/>
                    </a:lnTo>
                    <a:lnTo>
                      <a:pt x="149" y="1177"/>
                    </a:lnTo>
                    <a:lnTo>
                      <a:pt x="150" y="1177"/>
                    </a:lnTo>
                    <a:lnTo>
                      <a:pt x="150" y="1177"/>
                    </a:lnTo>
                    <a:lnTo>
                      <a:pt x="150" y="1177"/>
                    </a:lnTo>
                    <a:lnTo>
                      <a:pt x="151" y="1177"/>
                    </a:lnTo>
                    <a:lnTo>
                      <a:pt x="152" y="1177"/>
                    </a:lnTo>
                    <a:lnTo>
                      <a:pt x="152" y="1177"/>
                    </a:lnTo>
                    <a:lnTo>
                      <a:pt x="152" y="1177"/>
                    </a:lnTo>
                    <a:lnTo>
                      <a:pt x="153" y="1177"/>
                    </a:lnTo>
                    <a:lnTo>
                      <a:pt x="154" y="1177"/>
                    </a:lnTo>
                    <a:lnTo>
                      <a:pt x="154" y="1177"/>
                    </a:lnTo>
                    <a:lnTo>
                      <a:pt x="155" y="1177"/>
                    </a:lnTo>
                    <a:lnTo>
                      <a:pt x="155" y="1177"/>
                    </a:lnTo>
                    <a:lnTo>
                      <a:pt x="156" y="1177"/>
                    </a:lnTo>
                    <a:lnTo>
                      <a:pt x="156" y="1177"/>
                    </a:lnTo>
                    <a:lnTo>
                      <a:pt x="157" y="1177"/>
                    </a:lnTo>
                    <a:lnTo>
                      <a:pt x="158" y="1177"/>
                    </a:lnTo>
                    <a:lnTo>
                      <a:pt x="158" y="1177"/>
                    </a:lnTo>
                    <a:lnTo>
                      <a:pt x="158" y="1177"/>
                    </a:lnTo>
                    <a:lnTo>
                      <a:pt x="159" y="1177"/>
                    </a:lnTo>
                    <a:lnTo>
                      <a:pt x="160" y="1177"/>
                    </a:lnTo>
                    <a:lnTo>
                      <a:pt x="161" y="1177"/>
                    </a:lnTo>
                    <a:lnTo>
                      <a:pt x="161" y="1177"/>
                    </a:lnTo>
                    <a:lnTo>
                      <a:pt x="161" y="1177"/>
                    </a:lnTo>
                    <a:lnTo>
                      <a:pt x="162" y="1177"/>
                    </a:lnTo>
                    <a:lnTo>
                      <a:pt x="163" y="1177"/>
                    </a:lnTo>
                    <a:lnTo>
                      <a:pt x="163" y="1177"/>
                    </a:lnTo>
                    <a:lnTo>
                      <a:pt x="163" y="1177"/>
                    </a:lnTo>
                    <a:lnTo>
                      <a:pt x="164" y="1177"/>
                    </a:lnTo>
                    <a:lnTo>
                      <a:pt x="165" y="1177"/>
                    </a:lnTo>
                    <a:lnTo>
                      <a:pt x="165" y="1177"/>
                    </a:lnTo>
                    <a:lnTo>
                      <a:pt x="166" y="1177"/>
                    </a:lnTo>
                    <a:lnTo>
                      <a:pt x="166" y="1177"/>
                    </a:lnTo>
                    <a:lnTo>
                      <a:pt x="167" y="1177"/>
                    </a:lnTo>
                    <a:lnTo>
                      <a:pt x="167" y="1177"/>
                    </a:lnTo>
                    <a:lnTo>
                      <a:pt x="168" y="1177"/>
                    </a:lnTo>
                    <a:lnTo>
                      <a:pt x="169" y="1177"/>
                    </a:lnTo>
                    <a:lnTo>
                      <a:pt x="169" y="1177"/>
                    </a:lnTo>
                    <a:lnTo>
                      <a:pt x="169" y="1177"/>
                    </a:lnTo>
                    <a:lnTo>
                      <a:pt x="170" y="1177"/>
                    </a:lnTo>
                    <a:lnTo>
                      <a:pt x="171" y="1177"/>
                    </a:lnTo>
                    <a:lnTo>
                      <a:pt x="172" y="1177"/>
                    </a:lnTo>
                    <a:lnTo>
                      <a:pt x="172" y="1177"/>
                    </a:lnTo>
                    <a:lnTo>
                      <a:pt x="172" y="1177"/>
                    </a:lnTo>
                    <a:lnTo>
                      <a:pt x="173" y="1177"/>
                    </a:lnTo>
                    <a:lnTo>
                      <a:pt x="173" y="1177"/>
                    </a:lnTo>
                    <a:lnTo>
                      <a:pt x="174" y="1177"/>
                    </a:lnTo>
                    <a:lnTo>
                      <a:pt x="174" y="1177"/>
                    </a:lnTo>
                    <a:lnTo>
                      <a:pt x="175" y="1177"/>
                    </a:lnTo>
                    <a:lnTo>
                      <a:pt x="175" y="1177"/>
                    </a:lnTo>
                    <a:lnTo>
                      <a:pt x="176" y="1177"/>
                    </a:lnTo>
                    <a:lnTo>
                      <a:pt x="177" y="1177"/>
                    </a:lnTo>
                    <a:lnTo>
                      <a:pt x="177" y="1177"/>
                    </a:lnTo>
                    <a:lnTo>
                      <a:pt x="177" y="1177"/>
                    </a:lnTo>
                    <a:lnTo>
                      <a:pt x="178" y="1177"/>
                    </a:lnTo>
                    <a:lnTo>
                      <a:pt x="179" y="1177"/>
                    </a:lnTo>
                    <a:lnTo>
                      <a:pt x="180" y="1177"/>
                    </a:lnTo>
                    <a:lnTo>
                      <a:pt x="180" y="1177"/>
                    </a:lnTo>
                    <a:lnTo>
                      <a:pt x="180" y="1177"/>
                    </a:lnTo>
                    <a:lnTo>
                      <a:pt x="181" y="1177"/>
                    </a:lnTo>
                    <a:lnTo>
                      <a:pt x="182" y="1177"/>
                    </a:lnTo>
                    <a:lnTo>
                      <a:pt x="182" y="1177"/>
                    </a:lnTo>
                    <a:lnTo>
                      <a:pt x="183" y="1177"/>
                    </a:lnTo>
                    <a:lnTo>
                      <a:pt x="183" y="1177"/>
                    </a:lnTo>
                    <a:lnTo>
                      <a:pt x="184" y="1177"/>
                    </a:lnTo>
                    <a:lnTo>
                      <a:pt x="184" y="1177"/>
                    </a:lnTo>
                    <a:lnTo>
                      <a:pt x="185" y="1177"/>
                    </a:lnTo>
                    <a:lnTo>
                      <a:pt x="185" y="1177"/>
                    </a:lnTo>
                    <a:lnTo>
                      <a:pt x="186" y="1177"/>
                    </a:lnTo>
                    <a:lnTo>
                      <a:pt x="186" y="1177"/>
                    </a:lnTo>
                    <a:lnTo>
                      <a:pt x="187" y="1177"/>
                    </a:lnTo>
                    <a:lnTo>
                      <a:pt x="188" y="1177"/>
                    </a:lnTo>
                    <a:lnTo>
                      <a:pt x="188" y="1177"/>
                    </a:lnTo>
                    <a:lnTo>
                      <a:pt x="188" y="1177"/>
                    </a:lnTo>
                    <a:lnTo>
                      <a:pt x="189" y="1177"/>
                    </a:lnTo>
                    <a:lnTo>
                      <a:pt x="190" y="1177"/>
                    </a:lnTo>
                    <a:lnTo>
                      <a:pt x="191" y="1177"/>
                    </a:lnTo>
                    <a:lnTo>
                      <a:pt x="191" y="1177"/>
                    </a:lnTo>
                    <a:lnTo>
                      <a:pt x="191" y="1177"/>
                    </a:lnTo>
                    <a:lnTo>
                      <a:pt x="192" y="1177"/>
                    </a:lnTo>
                    <a:lnTo>
                      <a:pt x="193" y="1177"/>
                    </a:lnTo>
                    <a:lnTo>
                      <a:pt x="193" y="1177"/>
                    </a:lnTo>
                    <a:lnTo>
                      <a:pt x="194" y="1177"/>
                    </a:lnTo>
                    <a:lnTo>
                      <a:pt x="194" y="1177"/>
                    </a:lnTo>
                    <a:lnTo>
                      <a:pt x="195" y="1177"/>
                    </a:lnTo>
                    <a:lnTo>
                      <a:pt x="195" y="1176"/>
                    </a:lnTo>
                    <a:lnTo>
                      <a:pt x="196" y="1176"/>
                    </a:lnTo>
                    <a:lnTo>
                      <a:pt x="196" y="1176"/>
                    </a:lnTo>
                    <a:lnTo>
                      <a:pt x="196" y="1175"/>
                    </a:lnTo>
                    <a:lnTo>
                      <a:pt x="197" y="1174"/>
                    </a:lnTo>
                    <a:lnTo>
                      <a:pt x="198" y="1174"/>
                    </a:lnTo>
                    <a:lnTo>
                      <a:pt x="199" y="1172"/>
                    </a:lnTo>
                    <a:lnTo>
                      <a:pt x="199" y="1170"/>
                    </a:lnTo>
                    <a:lnTo>
                      <a:pt x="199" y="1167"/>
                    </a:lnTo>
                    <a:lnTo>
                      <a:pt x="200" y="1165"/>
                    </a:lnTo>
                    <a:lnTo>
                      <a:pt x="201" y="1160"/>
                    </a:lnTo>
                    <a:lnTo>
                      <a:pt x="201" y="1156"/>
                    </a:lnTo>
                    <a:lnTo>
                      <a:pt x="202" y="1150"/>
                    </a:lnTo>
                    <a:lnTo>
                      <a:pt x="202" y="1144"/>
                    </a:lnTo>
                    <a:lnTo>
                      <a:pt x="203" y="1136"/>
                    </a:lnTo>
                    <a:lnTo>
                      <a:pt x="203" y="1126"/>
                    </a:lnTo>
                    <a:lnTo>
                      <a:pt x="204" y="1115"/>
                    </a:lnTo>
                    <a:lnTo>
                      <a:pt x="205" y="1103"/>
                    </a:lnTo>
                    <a:lnTo>
                      <a:pt x="205" y="1089"/>
                    </a:lnTo>
                    <a:lnTo>
                      <a:pt x="205" y="1072"/>
                    </a:lnTo>
                    <a:lnTo>
                      <a:pt x="206" y="1054"/>
                    </a:lnTo>
                    <a:lnTo>
                      <a:pt x="207" y="1035"/>
                    </a:lnTo>
                    <a:lnTo>
                      <a:pt x="207" y="1013"/>
                    </a:lnTo>
                    <a:lnTo>
                      <a:pt x="207" y="990"/>
                    </a:lnTo>
                    <a:lnTo>
                      <a:pt x="208" y="966"/>
                    </a:lnTo>
                    <a:lnTo>
                      <a:pt x="209" y="942"/>
                    </a:lnTo>
                    <a:lnTo>
                      <a:pt x="210" y="918"/>
                    </a:lnTo>
                    <a:lnTo>
                      <a:pt x="210" y="894"/>
                    </a:lnTo>
                    <a:lnTo>
                      <a:pt x="210" y="873"/>
                    </a:lnTo>
                    <a:lnTo>
                      <a:pt x="211" y="854"/>
                    </a:lnTo>
                    <a:lnTo>
                      <a:pt x="212" y="840"/>
                    </a:lnTo>
                    <a:lnTo>
                      <a:pt x="212" y="831"/>
                    </a:lnTo>
                    <a:lnTo>
                      <a:pt x="213" y="826"/>
                    </a:lnTo>
                    <a:lnTo>
                      <a:pt x="213" y="823"/>
                    </a:lnTo>
                    <a:lnTo>
                      <a:pt x="214" y="823"/>
                    </a:lnTo>
                    <a:lnTo>
                      <a:pt x="214" y="824"/>
                    </a:lnTo>
                    <a:lnTo>
                      <a:pt x="215" y="828"/>
                    </a:lnTo>
                    <a:lnTo>
                      <a:pt x="216" y="835"/>
                    </a:lnTo>
                    <a:lnTo>
                      <a:pt x="216" y="846"/>
                    </a:lnTo>
                    <a:lnTo>
                      <a:pt x="216" y="860"/>
                    </a:lnTo>
                    <a:lnTo>
                      <a:pt x="217" y="880"/>
                    </a:lnTo>
                    <a:lnTo>
                      <a:pt x="218" y="905"/>
                    </a:lnTo>
                    <a:lnTo>
                      <a:pt x="218" y="933"/>
                    </a:lnTo>
                    <a:lnTo>
                      <a:pt x="218" y="961"/>
                    </a:lnTo>
                    <a:lnTo>
                      <a:pt x="219" y="987"/>
                    </a:lnTo>
                    <a:lnTo>
                      <a:pt x="220" y="1011"/>
                    </a:lnTo>
                    <a:lnTo>
                      <a:pt x="220" y="1034"/>
                    </a:lnTo>
                    <a:lnTo>
                      <a:pt x="221" y="1054"/>
                    </a:lnTo>
                    <a:lnTo>
                      <a:pt x="221" y="1073"/>
                    </a:lnTo>
                    <a:lnTo>
                      <a:pt x="222" y="1091"/>
                    </a:lnTo>
                    <a:lnTo>
                      <a:pt x="222" y="1106"/>
                    </a:lnTo>
                    <a:lnTo>
                      <a:pt x="223" y="1120"/>
                    </a:lnTo>
                    <a:lnTo>
                      <a:pt x="224" y="1132"/>
                    </a:lnTo>
                    <a:lnTo>
                      <a:pt x="224" y="1140"/>
                    </a:lnTo>
                    <a:lnTo>
                      <a:pt x="224" y="1148"/>
                    </a:lnTo>
                    <a:lnTo>
                      <a:pt x="225" y="1154"/>
                    </a:lnTo>
                    <a:lnTo>
                      <a:pt x="226" y="1160"/>
                    </a:lnTo>
                    <a:lnTo>
                      <a:pt x="227" y="1164"/>
                    </a:lnTo>
                    <a:lnTo>
                      <a:pt x="227" y="1167"/>
                    </a:lnTo>
                    <a:lnTo>
                      <a:pt x="227" y="1170"/>
                    </a:lnTo>
                    <a:lnTo>
                      <a:pt x="228" y="1172"/>
                    </a:lnTo>
                    <a:lnTo>
                      <a:pt x="229" y="1173"/>
                    </a:lnTo>
                    <a:lnTo>
                      <a:pt x="229" y="1174"/>
                    </a:lnTo>
                    <a:lnTo>
                      <a:pt x="229" y="1174"/>
                    </a:lnTo>
                    <a:lnTo>
                      <a:pt x="230" y="1175"/>
                    </a:lnTo>
                    <a:lnTo>
                      <a:pt x="231" y="1176"/>
                    </a:lnTo>
                    <a:lnTo>
                      <a:pt x="231" y="1176"/>
                    </a:lnTo>
                    <a:lnTo>
                      <a:pt x="232" y="1176"/>
                    </a:lnTo>
                    <a:lnTo>
                      <a:pt x="232" y="1176"/>
                    </a:lnTo>
                    <a:lnTo>
                      <a:pt x="233" y="1176"/>
                    </a:lnTo>
                    <a:lnTo>
                      <a:pt x="233" y="1177"/>
                    </a:lnTo>
                    <a:lnTo>
                      <a:pt x="234" y="1177"/>
                    </a:lnTo>
                    <a:lnTo>
                      <a:pt x="235" y="1177"/>
                    </a:lnTo>
                    <a:lnTo>
                      <a:pt x="235" y="1177"/>
                    </a:lnTo>
                    <a:lnTo>
                      <a:pt x="235" y="1177"/>
                    </a:lnTo>
                    <a:lnTo>
                      <a:pt x="236" y="1177"/>
                    </a:lnTo>
                    <a:lnTo>
                      <a:pt x="237" y="1177"/>
                    </a:lnTo>
                    <a:lnTo>
                      <a:pt x="238" y="1177"/>
                    </a:lnTo>
                    <a:lnTo>
                      <a:pt x="238" y="1177"/>
                    </a:lnTo>
                    <a:lnTo>
                      <a:pt x="238" y="1177"/>
                    </a:lnTo>
                    <a:lnTo>
                      <a:pt x="239" y="1177"/>
                    </a:lnTo>
                    <a:lnTo>
                      <a:pt x="240" y="1177"/>
                    </a:lnTo>
                    <a:lnTo>
                      <a:pt x="240" y="1177"/>
                    </a:lnTo>
                    <a:lnTo>
                      <a:pt x="240" y="1177"/>
                    </a:lnTo>
                    <a:lnTo>
                      <a:pt x="241" y="1177"/>
                    </a:lnTo>
                    <a:lnTo>
                      <a:pt x="241" y="1177"/>
                    </a:lnTo>
                    <a:lnTo>
                      <a:pt x="242" y="1177"/>
                    </a:lnTo>
                    <a:lnTo>
                      <a:pt x="243" y="1177"/>
                    </a:lnTo>
                    <a:lnTo>
                      <a:pt x="243" y="1177"/>
                    </a:lnTo>
                    <a:lnTo>
                      <a:pt x="243" y="1177"/>
                    </a:lnTo>
                    <a:lnTo>
                      <a:pt x="244" y="1177"/>
                    </a:lnTo>
                    <a:lnTo>
                      <a:pt x="245" y="1177"/>
                    </a:lnTo>
                    <a:lnTo>
                      <a:pt x="246" y="1177"/>
                    </a:lnTo>
                    <a:lnTo>
                      <a:pt x="246" y="1177"/>
                    </a:lnTo>
                    <a:lnTo>
                      <a:pt x="246" y="1177"/>
                    </a:lnTo>
                    <a:lnTo>
                      <a:pt x="247" y="1177"/>
                    </a:lnTo>
                    <a:lnTo>
                      <a:pt x="248" y="1177"/>
                    </a:lnTo>
                    <a:lnTo>
                      <a:pt x="248" y="1177"/>
                    </a:lnTo>
                    <a:lnTo>
                      <a:pt x="249" y="1177"/>
                    </a:lnTo>
                    <a:lnTo>
                      <a:pt x="249" y="1177"/>
                    </a:lnTo>
                    <a:lnTo>
                      <a:pt x="250" y="1177"/>
                    </a:lnTo>
                    <a:lnTo>
                      <a:pt x="250" y="1177"/>
                    </a:lnTo>
                    <a:lnTo>
                      <a:pt x="251" y="1177"/>
                    </a:lnTo>
                    <a:lnTo>
                      <a:pt x="251" y="1176"/>
                    </a:lnTo>
                    <a:lnTo>
                      <a:pt x="252" y="1176"/>
                    </a:lnTo>
                    <a:lnTo>
                      <a:pt x="252" y="1176"/>
                    </a:lnTo>
                    <a:lnTo>
                      <a:pt x="253" y="1176"/>
                    </a:lnTo>
                    <a:lnTo>
                      <a:pt x="254" y="1176"/>
                    </a:lnTo>
                    <a:lnTo>
                      <a:pt x="254" y="1176"/>
                    </a:lnTo>
                    <a:lnTo>
                      <a:pt x="254" y="1176"/>
                    </a:lnTo>
                    <a:lnTo>
                      <a:pt x="255" y="1176"/>
                    </a:lnTo>
                    <a:lnTo>
                      <a:pt x="256" y="1176"/>
                    </a:lnTo>
                    <a:lnTo>
                      <a:pt x="257" y="1176"/>
                    </a:lnTo>
                    <a:lnTo>
                      <a:pt x="257" y="1176"/>
                    </a:lnTo>
                    <a:lnTo>
                      <a:pt x="257" y="1176"/>
                    </a:lnTo>
                    <a:lnTo>
                      <a:pt x="258" y="1176"/>
                    </a:lnTo>
                    <a:lnTo>
                      <a:pt x="259" y="1176"/>
                    </a:lnTo>
                    <a:lnTo>
                      <a:pt x="259" y="1176"/>
                    </a:lnTo>
                    <a:lnTo>
                      <a:pt x="260" y="1176"/>
                    </a:lnTo>
                    <a:lnTo>
                      <a:pt x="260" y="1176"/>
                    </a:lnTo>
                    <a:lnTo>
                      <a:pt x="261" y="1176"/>
                    </a:lnTo>
                    <a:lnTo>
                      <a:pt x="261" y="1176"/>
                    </a:lnTo>
                    <a:lnTo>
                      <a:pt x="262" y="1176"/>
                    </a:lnTo>
                    <a:lnTo>
                      <a:pt x="262" y="1176"/>
                    </a:lnTo>
                    <a:lnTo>
                      <a:pt x="263" y="1176"/>
                    </a:lnTo>
                    <a:lnTo>
                      <a:pt x="263" y="1176"/>
                    </a:lnTo>
                    <a:lnTo>
                      <a:pt x="264" y="1177"/>
                    </a:lnTo>
                    <a:lnTo>
                      <a:pt x="265" y="1177"/>
                    </a:lnTo>
                    <a:lnTo>
                      <a:pt x="265" y="1177"/>
                    </a:lnTo>
                    <a:lnTo>
                      <a:pt x="265" y="1177"/>
                    </a:lnTo>
                    <a:lnTo>
                      <a:pt x="266" y="1177"/>
                    </a:lnTo>
                    <a:lnTo>
                      <a:pt x="267" y="1177"/>
                    </a:lnTo>
                    <a:lnTo>
                      <a:pt x="267" y="1177"/>
                    </a:lnTo>
                    <a:lnTo>
                      <a:pt x="268" y="1177"/>
                    </a:lnTo>
                    <a:lnTo>
                      <a:pt x="268" y="1177"/>
                    </a:lnTo>
                    <a:lnTo>
                      <a:pt x="269" y="1177"/>
                    </a:lnTo>
                    <a:lnTo>
                      <a:pt x="269" y="1177"/>
                    </a:lnTo>
                    <a:lnTo>
                      <a:pt x="270" y="1177"/>
                    </a:lnTo>
                    <a:lnTo>
                      <a:pt x="271" y="1177"/>
                    </a:lnTo>
                    <a:lnTo>
                      <a:pt x="271" y="1177"/>
                    </a:lnTo>
                    <a:lnTo>
                      <a:pt x="271" y="1177"/>
                    </a:lnTo>
                    <a:lnTo>
                      <a:pt x="272" y="1177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008" name="Freeform 971"/>
              <p:cNvSpPr>
                <a:spLocks/>
              </p:cNvSpPr>
              <p:nvPr/>
            </p:nvSpPr>
            <p:spPr bwMode="auto">
              <a:xfrm>
                <a:off x="2384425" y="5692775"/>
                <a:ext cx="431800" cy="1588"/>
              </a:xfrm>
              <a:custGeom>
                <a:avLst/>
                <a:gdLst>
                  <a:gd name="T0" fmla="*/ 4 w 272"/>
                  <a:gd name="T1" fmla="*/ 1 h 1"/>
                  <a:gd name="T2" fmla="*/ 8 w 272"/>
                  <a:gd name="T3" fmla="*/ 1 h 1"/>
                  <a:gd name="T4" fmla="*/ 12 w 272"/>
                  <a:gd name="T5" fmla="*/ 1 h 1"/>
                  <a:gd name="T6" fmla="*/ 17 w 272"/>
                  <a:gd name="T7" fmla="*/ 1 h 1"/>
                  <a:gd name="T8" fmla="*/ 21 w 272"/>
                  <a:gd name="T9" fmla="*/ 1 h 1"/>
                  <a:gd name="T10" fmla="*/ 26 w 272"/>
                  <a:gd name="T11" fmla="*/ 1 h 1"/>
                  <a:gd name="T12" fmla="*/ 30 w 272"/>
                  <a:gd name="T13" fmla="*/ 1 h 1"/>
                  <a:gd name="T14" fmla="*/ 34 w 272"/>
                  <a:gd name="T15" fmla="*/ 1 h 1"/>
                  <a:gd name="T16" fmla="*/ 39 w 272"/>
                  <a:gd name="T17" fmla="*/ 1 h 1"/>
                  <a:gd name="T18" fmla="*/ 43 w 272"/>
                  <a:gd name="T19" fmla="*/ 1 h 1"/>
                  <a:gd name="T20" fmla="*/ 48 w 272"/>
                  <a:gd name="T21" fmla="*/ 1 h 1"/>
                  <a:gd name="T22" fmla="*/ 52 w 272"/>
                  <a:gd name="T23" fmla="*/ 1 h 1"/>
                  <a:gd name="T24" fmla="*/ 56 w 272"/>
                  <a:gd name="T25" fmla="*/ 0 h 1"/>
                  <a:gd name="T26" fmla="*/ 61 w 272"/>
                  <a:gd name="T27" fmla="*/ 0 h 1"/>
                  <a:gd name="T28" fmla="*/ 65 w 272"/>
                  <a:gd name="T29" fmla="*/ 1 h 1"/>
                  <a:gd name="T30" fmla="*/ 70 w 272"/>
                  <a:gd name="T31" fmla="*/ 1 h 1"/>
                  <a:gd name="T32" fmla="*/ 74 w 272"/>
                  <a:gd name="T33" fmla="*/ 1 h 1"/>
                  <a:gd name="T34" fmla="*/ 78 w 272"/>
                  <a:gd name="T35" fmla="*/ 1 h 1"/>
                  <a:gd name="T36" fmla="*/ 83 w 272"/>
                  <a:gd name="T37" fmla="*/ 1 h 1"/>
                  <a:gd name="T38" fmla="*/ 86 w 272"/>
                  <a:gd name="T39" fmla="*/ 1 h 1"/>
                  <a:gd name="T40" fmla="*/ 91 w 272"/>
                  <a:gd name="T41" fmla="*/ 1 h 1"/>
                  <a:gd name="T42" fmla="*/ 95 w 272"/>
                  <a:gd name="T43" fmla="*/ 1 h 1"/>
                  <a:gd name="T44" fmla="*/ 100 w 272"/>
                  <a:gd name="T45" fmla="*/ 1 h 1"/>
                  <a:gd name="T46" fmla="*/ 104 w 272"/>
                  <a:gd name="T47" fmla="*/ 1 h 1"/>
                  <a:gd name="T48" fmla="*/ 108 w 272"/>
                  <a:gd name="T49" fmla="*/ 1 h 1"/>
                  <a:gd name="T50" fmla="*/ 113 w 272"/>
                  <a:gd name="T51" fmla="*/ 1 h 1"/>
                  <a:gd name="T52" fmla="*/ 117 w 272"/>
                  <a:gd name="T53" fmla="*/ 1 h 1"/>
                  <a:gd name="T54" fmla="*/ 122 w 272"/>
                  <a:gd name="T55" fmla="*/ 0 h 1"/>
                  <a:gd name="T56" fmla="*/ 126 w 272"/>
                  <a:gd name="T57" fmla="*/ 0 h 1"/>
                  <a:gd name="T58" fmla="*/ 130 w 272"/>
                  <a:gd name="T59" fmla="*/ 0 h 1"/>
                  <a:gd name="T60" fmla="*/ 135 w 272"/>
                  <a:gd name="T61" fmla="*/ 0 h 1"/>
                  <a:gd name="T62" fmla="*/ 139 w 272"/>
                  <a:gd name="T63" fmla="*/ 0 h 1"/>
                  <a:gd name="T64" fmla="*/ 144 w 272"/>
                  <a:gd name="T65" fmla="*/ 0 h 1"/>
                  <a:gd name="T66" fmla="*/ 148 w 272"/>
                  <a:gd name="T67" fmla="*/ 0 h 1"/>
                  <a:gd name="T68" fmla="*/ 152 w 272"/>
                  <a:gd name="T69" fmla="*/ 0 h 1"/>
                  <a:gd name="T70" fmla="*/ 157 w 272"/>
                  <a:gd name="T71" fmla="*/ 0 h 1"/>
                  <a:gd name="T72" fmla="*/ 161 w 272"/>
                  <a:gd name="T73" fmla="*/ 0 h 1"/>
                  <a:gd name="T74" fmla="*/ 166 w 272"/>
                  <a:gd name="T75" fmla="*/ 0 h 1"/>
                  <a:gd name="T76" fmla="*/ 170 w 272"/>
                  <a:gd name="T77" fmla="*/ 0 h 1"/>
                  <a:gd name="T78" fmla="*/ 174 w 272"/>
                  <a:gd name="T79" fmla="*/ 0 h 1"/>
                  <a:gd name="T80" fmla="*/ 178 w 272"/>
                  <a:gd name="T81" fmla="*/ 0 h 1"/>
                  <a:gd name="T82" fmla="*/ 183 w 272"/>
                  <a:gd name="T83" fmla="*/ 0 h 1"/>
                  <a:gd name="T84" fmla="*/ 187 w 272"/>
                  <a:gd name="T85" fmla="*/ 0 h 1"/>
                  <a:gd name="T86" fmla="*/ 191 w 272"/>
                  <a:gd name="T87" fmla="*/ 0 h 1"/>
                  <a:gd name="T88" fmla="*/ 196 w 272"/>
                  <a:gd name="T89" fmla="*/ 0 h 1"/>
                  <a:gd name="T90" fmla="*/ 200 w 272"/>
                  <a:gd name="T91" fmla="*/ 0 h 1"/>
                  <a:gd name="T92" fmla="*/ 205 w 272"/>
                  <a:gd name="T93" fmla="*/ 0 h 1"/>
                  <a:gd name="T94" fmla="*/ 209 w 272"/>
                  <a:gd name="T95" fmla="*/ 0 h 1"/>
                  <a:gd name="T96" fmla="*/ 213 w 272"/>
                  <a:gd name="T97" fmla="*/ 0 h 1"/>
                  <a:gd name="T98" fmla="*/ 218 w 272"/>
                  <a:gd name="T99" fmla="*/ 1 h 1"/>
                  <a:gd name="T100" fmla="*/ 222 w 272"/>
                  <a:gd name="T101" fmla="*/ 1 h 1"/>
                  <a:gd name="T102" fmla="*/ 227 w 272"/>
                  <a:gd name="T103" fmla="*/ 1 h 1"/>
                  <a:gd name="T104" fmla="*/ 231 w 272"/>
                  <a:gd name="T105" fmla="*/ 1 h 1"/>
                  <a:gd name="T106" fmla="*/ 235 w 272"/>
                  <a:gd name="T107" fmla="*/ 1 h 1"/>
                  <a:gd name="T108" fmla="*/ 240 w 272"/>
                  <a:gd name="T109" fmla="*/ 1 h 1"/>
                  <a:gd name="T110" fmla="*/ 244 w 272"/>
                  <a:gd name="T111" fmla="*/ 1 h 1"/>
                  <a:gd name="T112" fmla="*/ 249 w 272"/>
                  <a:gd name="T113" fmla="*/ 1 h 1"/>
                  <a:gd name="T114" fmla="*/ 253 w 272"/>
                  <a:gd name="T115" fmla="*/ 1 h 1"/>
                  <a:gd name="T116" fmla="*/ 257 w 272"/>
                  <a:gd name="T117" fmla="*/ 1 h 1"/>
                  <a:gd name="T118" fmla="*/ 262 w 272"/>
                  <a:gd name="T119" fmla="*/ 1 h 1"/>
                  <a:gd name="T120" fmla="*/ 266 w 272"/>
                  <a:gd name="T121" fmla="*/ 1 h 1"/>
                  <a:gd name="T122" fmla="*/ 270 w 272"/>
                  <a:gd name="T12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2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6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0" y="1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2" y="1"/>
                    </a:lnTo>
                    <a:lnTo>
                      <a:pt x="72" y="1"/>
                    </a:lnTo>
                    <a:lnTo>
                      <a:pt x="73" y="1"/>
                    </a:ln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7" y="1"/>
                    </a:lnTo>
                    <a:lnTo>
                      <a:pt x="78" y="1"/>
                    </a:lnTo>
                    <a:lnTo>
                      <a:pt x="78" y="1"/>
                    </a:lnTo>
                    <a:lnTo>
                      <a:pt x="78" y="1"/>
                    </a:lnTo>
                    <a:lnTo>
                      <a:pt x="79" y="1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2" y="1"/>
                    </a:lnTo>
                    <a:lnTo>
                      <a:pt x="83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4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7" y="1"/>
                    </a:lnTo>
                    <a:lnTo>
                      <a:pt x="88" y="1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90" y="1"/>
                    </a:lnTo>
                    <a:lnTo>
                      <a:pt x="91" y="1"/>
                    </a:lnTo>
                    <a:lnTo>
                      <a:pt x="91" y="1"/>
                    </a:lnTo>
                    <a:lnTo>
                      <a:pt x="92" y="1"/>
                    </a:lnTo>
                    <a:lnTo>
                      <a:pt x="92" y="1"/>
                    </a:lnTo>
                    <a:lnTo>
                      <a:pt x="93" y="1"/>
                    </a:lnTo>
                    <a:lnTo>
                      <a:pt x="93" y="1"/>
                    </a:lnTo>
                    <a:lnTo>
                      <a:pt x="94" y="1"/>
                    </a:lnTo>
                    <a:lnTo>
                      <a:pt x="95" y="1"/>
                    </a:lnTo>
                    <a:lnTo>
                      <a:pt x="95" y="1"/>
                    </a:lnTo>
                    <a:lnTo>
                      <a:pt x="95" y="1"/>
                    </a:lnTo>
                    <a:lnTo>
                      <a:pt x="96" y="1"/>
                    </a:lnTo>
                    <a:lnTo>
                      <a:pt x="97" y="1"/>
                    </a:lnTo>
                    <a:lnTo>
                      <a:pt x="97" y="1"/>
                    </a:lnTo>
                    <a:lnTo>
                      <a:pt x="97" y="1"/>
                    </a:lnTo>
                    <a:lnTo>
                      <a:pt x="98" y="1"/>
                    </a:lnTo>
                    <a:lnTo>
                      <a:pt x="99" y="1"/>
                    </a:lnTo>
                    <a:lnTo>
                      <a:pt x="100" y="1"/>
                    </a:lnTo>
                    <a:lnTo>
                      <a:pt x="100" y="1"/>
                    </a:lnTo>
                    <a:lnTo>
                      <a:pt x="100" y="1"/>
                    </a:lnTo>
                    <a:lnTo>
                      <a:pt x="101" y="1"/>
                    </a:lnTo>
                    <a:lnTo>
                      <a:pt x="102" y="1"/>
                    </a:lnTo>
                    <a:lnTo>
                      <a:pt x="102" y="1"/>
                    </a:lnTo>
                    <a:lnTo>
                      <a:pt x="103" y="1"/>
                    </a:lnTo>
                    <a:lnTo>
                      <a:pt x="103" y="1"/>
                    </a:lnTo>
                    <a:lnTo>
                      <a:pt x="104" y="1"/>
                    </a:lnTo>
                    <a:lnTo>
                      <a:pt x="104" y="1"/>
                    </a:lnTo>
                    <a:lnTo>
                      <a:pt x="105" y="1"/>
                    </a:lnTo>
                    <a:lnTo>
                      <a:pt x="106" y="1"/>
                    </a:lnTo>
                    <a:lnTo>
                      <a:pt x="106" y="1"/>
                    </a:lnTo>
                    <a:lnTo>
                      <a:pt x="106" y="1"/>
                    </a:lnTo>
                    <a:lnTo>
                      <a:pt x="107" y="1"/>
                    </a:lnTo>
                    <a:lnTo>
                      <a:pt x="108" y="1"/>
                    </a:lnTo>
                    <a:lnTo>
                      <a:pt x="108" y="1"/>
                    </a:lnTo>
                    <a:lnTo>
                      <a:pt x="108" y="1"/>
                    </a:lnTo>
                    <a:lnTo>
                      <a:pt x="109" y="1"/>
                    </a:lnTo>
                    <a:lnTo>
                      <a:pt x="110" y="1"/>
                    </a:lnTo>
                    <a:lnTo>
                      <a:pt x="110" y="1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112" y="1"/>
                    </a:lnTo>
                    <a:lnTo>
                      <a:pt x="112" y="1"/>
                    </a:lnTo>
                    <a:lnTo>
                      <a:pt x="113" y="1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14" y="1"/>
                    </a:lnTo>
                    <a:lnTo>
                      <a:pt x="115" y="1"/>
                    </a:lnTo>
                    <a:lnTo>
                      <a:pt x="116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17" y="1"/>
                    </a:lnTo>
                    <a:lnTo>
                      <a:pt x="118" y="0"/>
                    </a:lnTo>
                    <a:lnTo>
                      <a:pt x="119" y="0"/>
                    </a:lnTo>
                    <a:lnTo>
                      <a:pt x="119" y="0"/>
                    </a:lnTo>
                    <a:lnTo>
                      <a:pt x="119" y="0"/>
                    </a:lnTo>
                    <a:lnTo>
                      <a:pt x="120" y="0"/>
                    </a:lnTo>
                    <a:lnTo>
                      <a:pt x="121" y="0"/>
                    </a:lnTo>
                    <a:lnTo>
                      <a:pt x="121" y="1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4" y="0"/>
                    </a:lnTo>
                    <a:lnTo>
                      <a:pt x="125" y="0"/>
                    </a:lnTo>
                    <a:lnTo>
                      <a:pt x="125" y="0"/>
                    </a:lnTo>
                    <a:lnTo>
                      <a:pt x="125" y="0"/>
                    </a:lnTo>
                    <a:lnTo>
                      <a:pt x="126" y="0"/>
                    </a:lnTo>
                    <a:lnTo>
                      <a:pt x="127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29" y="0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32" y="0"/>
                    </a:lnTo>
                    <a:lnTo>
                      <a:pt x="133" y="0"/>
                    </a:lnTo>
                    <a:lnTo>
                      <a:pt x="133" y="0"/>
                    </a:lnTo>
                    <a:lnTo>
                      <a:pt x="133" y="0"/>
                    </a:lnTo>
                    <a:lnTo>
                      <a:pt x="134" y="0"/>
                    </a:lnTo>
                    <a:lnTo>
                      <a:pt x="135" y="0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37" y="0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39" y="0"/>
                    </a:lnTo>
                    <a:lnTo>
                      <a:pt x="139" y="0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43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49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53" y="0"/>
                    </a:lnTo>
                    <a:lnTo>
                      <a:pt x="154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6" y="0"/>
                    </a:lnTo>
                    <a:lnTo>
                      <a:pt x="157" y="0"/>
                    </a:lnTo>
                    <a:lnTo>
                      <a:pt x="157" y="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60" y="0"/>
                    </a:lnTo>
                    <a:lnTo>
                      <a:pt x="161" y="0"/>
                    </a:lnTo>
                    <a:lnTo>
                      <a:pt x="161" y="0"/>
                    </a:lnTo>
                    <a:lnTo>
                      <a:pt x="161" y="0"/>
                    </a:lnTo>
                    <a:lnTo>
                      <a:pt x="162" y="0"/>
                    </a:lnTo>
                    <a:lnTo>
                      <a:pt x="163" y="0"/>
                    </a:lnTo>
                    <a:lnTo>
                      <a:pt x="163" y="0"/>
                    </a:lnTo>
                    <a:lnTo>
                      <a:pt x="163" y="0"/>
                    </a:lnTo>
                    <a:lnTo>
                      <a:pt x="164" y="0"/>
                    </a:lnTo>
                    <a:lnTo>
                      <a:pt x="165" y="0"/>
                    </a:lnTo>
                    <a:lnTo>
                      <a:pt x="166" y="0"/>
                    </a:lnTo>
                    <a:lnTo>
                      <a:pt x="166" y="0"/>
                    </a:lnTo>
                    <a:lnTo>
                      <a:pt x="166" y="0"/>
                    </a:lnTo>
                    <a:lnTo>
                      <a:pt x="167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70" y="0"/>
                    </a:lnTo>
                    <a:lnTo>
                      <a:pt x="170" y="0"/>
                    </a:lnTo>
                    <a:lnTo>
                      <a:pt x="171" y="0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73" y="0"/>
                    </a:lnTo>
                    <a:lnTo>
                      <a:pt x="174" y="0"/>
                    </a:lnTo>
                    <a:lnTo>
                      <a:pt x="174" y="0"/>
                    </a:lnTo>
                    <a:lnTo>
                      <a:pt x="174" y="0"/>
                    </a:lnTo>
                    <a:lnTo>
                      <a:pt x="175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7" y="0"/>
                    </a:lnTo>
                    <a:lnTo>
                      <a:pt x="177" y="0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9" y="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0"/>
                    </a:lnTo>
                    <a:lnTo>
                      <a:pt x="182" y="0"/>
                    </a:lnTo>
                    <a:lnTo>
                      <a:pt x="183" y="0"/>
                    </a:lnTo>
                    <a:lnTo>
                      <a:pt x="183" y="0"/>
                    </a:lnTo>
                    <a:lnTo>
                      <a:pt x="183" y="0"/>
                    </a:lnTo>
                    <a:lnTo>
                      <a:pt x="184" y="0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86" y="0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9" y="0"/>
                    </a:lnTo>
                    <a:lnTo>
                      <a:pt x="189" y="0"/>
                    </a:lnTo>
                    <a:lnTo>
                      <a:pt x="190" y="0"/>
                    </a:lnTo>
                    <a:lnTo>
                      <a:pt x="191" y="0"/>
                    </a:lnTo>
                    <a:lnTo>
                      <a:pt x="191" y="0"/>
                    </a:lnTo>
                    <a:lnTo>
                      <a:pt x="191" y="0"/>
                    </a:lnTo>
                    <a:lnTo>
                      <a:pt x="192" y="0"/>
                    </a:lnTo>
                    <a:lnTo>
                      <a:pt x="193" y="0"/>
                    </a:lnTo>
                    <a:lnTo>
                      <a:pt x="194" y="0"/>
                    </a:lnTo>
                    <a:lnTo>
                      <a:pt x="194" y="0"/>
                    </a:lnTo>
                    <a:lnTo>
                      <a:pt x="194" y="0"/>
                    </a:lnTo>
                    <a:lnTo>
                      <a:pt x="195" y="0"/>
                    </a:lnTo>
                    <a:lnTo>
                      <a:pt x="196" y="0"/>
                    </a:lnTo>
                    <a:lnTo>
                      <a:pt x="196" y="0"/>
                    </a:lnTo>
                    <a:lnTo>
                      <a:pt x="196" y="0"/>
                    </a:lnTo>
                    <a:lnTo>
                      <a:pt x="197" y="0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200" y="0"/>
                    </a:lnTo>
                    <a:lnTo>
                      <a:pt x="201" y="0"/>
                    </a:lnTo>
                    <a:lnTo>
                      <a:pt x="202" y="0"/>
                    </a:lnTo>
                    <a:lnTo>
                      <a:pt x="202" y="0"/>
                    </a:lnTo>
                    <a:lnTo>
                      <a:pt x="202" y="0"/>
                    </a:lnTo>
                    <a:lnTo>
                      <a:pt x="203" y="0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205" y="0"/>
                    </a:lnTo>
                    <a:lnTo>
                      <a:pt x="205" y="0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207" y="0"/>
                    </a:lnTo>
                    <a:lnTo>
                      <a:pt x="207" y="0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9" y="0"/>
                    </a:lnTo>
                    <a:lnTo>
                      <a:pt x="210" y="0"/>
                    </a:lnTo>
                    <a:lnTo>
                      <a:pt x="210" y="0"/>
                    </a:lnTo>
                    <a:lnTo>
                      <a:pt x="210" y="0"/>
                    </a:lnTo>
                    <a:lnTo>
                      <a:pt x="211" y="0"/>
                    </a:lnTo>
                    <a:lnTo>
                      <a:pt x="212" y="0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4" y="0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7" y="1"/>
                    </a:lnTo>
                    <a:lnTo>
                      <a:pt x="217" y="1"/>
                    </a:lnTo>
                    <a:lnTo>
                      <a:pt x="218" y="1"/>
                    </a:lnTo>
                    <a:lnTo>
                      <a:pt x="218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220" y="1"/>
                    </a:lnTo>
                    <a:lnTo>
                      <a:pt x="221" y="1"/>
                    </a:lnTo>
                    <a:lnTo>
                      <a:pt x="221" y="1"/>
                    </a:lnTo>
                    <a:lnTo>
                      <a:pt x="221" y="1"/>
                    </a:lnTo>
                    <a:lnTo>
                      <a:pt x="222" y="1"/>
                    </a:lnTo>
                    <a:lnTo>
                      <a:pt x="223" y="1"/>
                    </a:lnTo>
                    <a:lnTo>
                      <a:pt x="223" y="1"/>
                    </a:lnTo>
                    <a:lnTo>
                      <a:pt x="224" y="1"/>
                    </a:lnTo>
                    <a:lnTo>
                      <a:pt x="224" y="1"/>
                    </a:lnTo>
                    <a:lnTo>
                      <a:pt x="225" y="1"/>
                    </a:lnTo>
                    <a:lnTo>
                      <a:pt x="225" y="1"/>
                    </a:lnTo>
                    <a:lnTo>
                      <a:pt x="226" y="1"/>
                    </a:lnTo>
                    <a:lnTo>
                      <a:pt x="227" y="1"/>
                    </a:lnTo>
                    <a:lnTo>
                      <a:pt x="227" y="1"/>
                    </a:lnTo>
                    <a:lnTo>
                      <a:pt x="227" y="1"/>
                    </a:lnTo>
                    <a:lnTo>
                      <a:pt x="228" y="1"/>
                    </a:lnTo>
                    <a:lnTo>
                      <a:pt x="229" y="1"/>
                    </a:lnTo>
                    <a:lnTo>
                      <a:pt x="229" y="1"/>
                    </a:lnTo>
                    <a:lnTo>
                      <a:pt x="229" y="1"/>
                    </a:lnTo>
                    <a:lnTo>
                      <a:pt x="230" y="1"/>
                    </a:lnTo>
                    <a:lnTo>
                      <a:pt x="231" y="1"/>
                    </a:lnTo>
                    <a:lnTo>
                      <a:pt x="232" y="1"/>
                    </a:lnTo>
                    <a:lnTo>
                      <a:pt x="232" y="1"/>
                    </a:lnTo>
                    <a:lnTo>
                      <a:pt x="232" y="1"/>
                    </a:lnTo>
                    <a:lnTo>
                      <a:pt x="233" y="1"/>
                    </a:lnTo>
                    <a:lnTo>
                      <a:pt x="234" y="1"/>
                    </a:lnTo>
                    <a:lnTo>
                      <a:pt x="234" y="1"/>
                    </a:lnTo>
                    <a:lnTo>
                      <a:pt x="235" y="1"/>
                    </a:lnTo>
                    <a:lnTo>
                      <a:pt x="235" y="1"/>
                    </a:lnTo>
                    <a:lnTo>
                      <a:pt x="236" y="1"/>
                    </a:lnTo>
                    <a:lnTo>
                      <a:pt x="236" y="1"/>
                    </a:lnTo>
                    <a:lnTo>
                      <a:pt x="237" y="1"/>
                    </a:lnTo>
                    <a:lnTo>
                      <a:pt x="238" y="1"/>
                    </a:lnTo>
                    <a:lnTo>
                      <a:pt x="238" y="1"/>
                    </a:lnTo>
                    <a:lnTo>
                      <a:pt x="238" y="1"/>
                    </a:lnTo>
                    <a:lnTo>
                      <a:pt x="239" y="1"/>
                    </a:lnTo>
                    <a:lnTo>
                      <a:pt x="240" y="1"/>
                    </a:lnTo>
                    <a:lnTo>
                      <a:pt x="240" y="1"/>
                    </a:lnTo>
                    <a:lnTo>
                      <a:pt x="240" y="1"/>
                    </a:lnTo>
                    <a:lnTo>
                      <a:pt x="241" y="1"/>
                    </a:lnTo>
                    <a:lnTo>
                      <a:pt x="242" y="1"/>
                    </a:lnTo>
                    <a:lnTo>
                      <a:pt x="243" y="1"/>
                    </a:lnTo>
                    <a:lnTo>
                      <a:pt x="243" y="1"/>
                    </a:lnTo>
                    <a:lnTo>
                      <a:pt x="243" y="1"/>
                    </a:lnTo>
                    <a:lnTo>
                      <a:pt x="244" y="1"/>
                    </a:lnTo>
                    <a:lnTo>
                      <a:pt x="245" y="1"/>
                    </a:lnTo>
                    <a:lnTo>
                      <a:pt x="245" y="1"/>
                    </a:lnTo>
                    <a:lnTo>
                      <a:pt x="246" y="1"/>
                    </a:lnTo>
                    <a:lnTo>
                      <a:pt x="246" y="1"/>
                    </a:lnTo>
                    <a:lnTo>
                      <a:pt x="246" y="1"/>
                    </a:lnTo>
                    <a:lnTo>
                      <a:pt x="247" y="1"/>
                    </a:lnTo>
                    <a:lnTo>
                      <a:pt x="248" y="1"/>
                    </a:lnTo>
                    <a:lnTo>
                      <a:pt x="249" y="1"/>
                    </a:lnTo>
                    <a:lnTo>
                      <a:pt x="249" y="1"/>
                    </a:lnTo>
                    <a:lnTo>
                      <a:pt x="249" y="1"/>
                    </a:lnTo>
                    <a:lnTo>
                      <a:pt x="250" y="1"/>
                    </a:lnTo>
                    <a:lnTo>
                      <a:pt x="251" y="1"/>
                    </a:lnTo>
                    <a:lnTo>
                      <a:pt x="251" y="1"/>
                    </a:lnTo>
                    <a:lnTo>
                      <a:pt x="251" y="1"/>
                    </a:lnTo>
                    <a:lnTo>
                      <a:pt x="252" y="1"/>
                    </a:lnTo>
                    <a:lnTo>
                      <a:pt x="253" y="1"/>
                    </a:lnTo>
                    <a:lnTo>
                      <a:pt x="253" y="1"/>
                    </a:lnTo>
                    <a:lnTo>
                      <a:pt x="254" y="1"/>
                    </a:lnTo>
                    <a:lnTo>
                      <a:pt x="254" y="1"/>
                    </a:lnTo>
                    <a:lnTo>
                      <a:pt x="255" y="1"/>
                    </a:lnTo>
                    <a:lnTo>
                      <a:pt x="255" y="1"/>
                    </a:lnTo>
                    <a:lnTo>
                      <a:pt x="256" y="1"/>
                    </a:lnTo>
                    <a:lnTo>
                      <a:pt x="257" y="1"/>
                    </a:lnTo>
                    <a:lnTo>
                      <a:pt x="257" y="1"/>
                    </a:lnTo>
                    <a:lnTo>
                      <a:pt x="257" y="1"/>
                    </a:lnTo>
                    <a:lnTo>
                      <a:pt x="258" y="1"/>
                    </a:lnTo>
                    <a:lnTo>
                      <a:pt x="259" y="1"/>
                    </a:lnTo>
                    <a:lnTo>
                      <a:pt x="260" y="1"/>
                    </a:lnTo>
                    <a:lnTo>
                      <a:pt x="260" y="1"/>
                    </a:lnTo>
                    <a:lnTo>
                      <a:pt x="260" y="1"/>
                    </a:lnTo>
                    <a:lnTo>
                      <a:pt x="261" y="1"/>
                    </a:lnTo>
                    <a:lnTo>
                      <a:pt x="262" y="1"/>
                    </a:lnTo>
                    <a:lnTo>
                      <a:pt x="262" y="1"/>
                    </a:lnTo>
                    <a:lnTo>
                      <a:pt x="262" y="1"/>
                    </a:lnTo>
                    <a:lnTo>
                      <a:pt x="263" y="1"/>
                    </a:lnTo>
                    <a:lnTo>
                      <a:pt x="264" y="1"/>
                    </a:lnTo>
                    <a:lnTo>
                      <a:pt x="264" y="1"/>
                    </a:lnTo>
                    <a:lnTo>
                      <a:pt x="265" y="1"/>
                    </a:lnTo>
                    <a:lnTo>
                      <a:pt x="265" y="1"/>
                    </a:lnTo>
                    <a:lnTo>
                      <a:pt x="266" y="1"/>
                    </a:lnTo>
                    <a:lnTo>
                      <a:pt x="266" y="1"/>
                    </a:lnTo>
                    <a:lnTo>
                      <a:pt x="267" y="1"/>
                    </a:lnTo>
                    <a:lnTo>
                      <a:pt x="268" y="1"/>
                    </a:lnTo>
                    <a:lnTo>
                      <a:pt x="268" y="1"/>
                    </a:lnTo>
                    <a:lnTo>
                      <a:pt x="268" y="1"/>
                    </a:lnTo>
                    <a:lnTo>
                      <a:pt x="269" y="1"/>
                    </a:lnTo>
                    <a:lnTo>
                      <a:pt x="270" y="1"/>
                    </a:lnTo>
                    <a:lnTo>
                      <a:pt x="270" y="1"/>
                    </a:lnTo>
                    <a:lnTo>
                      <a:pt x="271" y="1"/>
                    </a:lnTo>
                    <a:lnTo>
                      <a:pt x="271" y="1"/>
                    </a:lnTo>
                    <a:lnTo>
                      <a:pt x="272" y="1"/>
                    </a:lnTo>
                    <a:lnTo>
                      <a:pt x="272" y="1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009" name="Freeform 972"/>
              <p:cNvSpPr>
                <a:spLocks/>
              </p:cNvSpPr>
              <p:nvPr/>
            </p:nvSpPr>
            <p:spPr bwMode="auto">
              <a:xfrm>
                <a:off x="2816225" y="5692775"/>
                <a:ext cx="433388" cy="1588"/>
              </a:xfrm>
              <a:custGeom>
                <a:avLst/>
                <a:gdLst>
                  <a:gd name="T0" fmla="*/ 4 w 273"/>
                  <a:gd name="T1" fmla="*/ 1 h 1"/>
                  <a:gd name="T2" fmla="*/ 9 w 273"/>
                  <a:gd name="T3" fmla="*/ 1 h 1"/>
                  <a:gd name="T4" fmla="*/ 13 w 273"/>
                  <a:gd name="T5" fmla="*/ 1 h 1"/>
                  <a:gd name="T6" fmla="*/ 18 w 273"/>
                  <a:gd name="T7" fmla="*/ 1 h 1"/>
                  <a:gd name="T8" fmla="*/ 21 w 273"/>
                  <a:gd name="T9" fmla="*/ 1 h 1"/>
                  <a:gd name="T10" fmla="*/ 26 w 273"/>
                  <a:gd name="T11" fmla="*/ 0 h 1"/>
                  <a:gd name="T12" fmla="*/ 30 w 273"/>
                  <a:gd name="T13" fmla="*/ 0 h 1"/>
                  <a:gd name="T14" fmla="*/ 34 w 273"/>
                  <a:gd name="T15" fmla="*/ 0 h 1"/>
                  <a:gd name="T16" fmla="*/ 39 w 273"/>
                  <a:gd name="T17" fmla="*/ 0 h 1"/>
                  <a:gd name="T18" fmla="*/ 43 w 273"/>
                  <a:gd name="T19" fmla="*/ 1 h 1"/>
                  <a:gd name="T20" fmla="*/ 48 w 273"/>
                  <a:gd name="T21" fmla="*/ 1 h 1"/>
                  <a:gd name="T22" fmla="*/ 52 w 273"/>
                  <a:gd name="T23" fmla="*/ 1 h 1"/>
                  <a:gd name="T24" fmla="*/ 56 w 273"/>
                  <a:gd name="T25" fmla="*/ 1 h 1"/>
                  <a:gd name="T26" fmla="*/ 61 w 273"/>
                  <a:gd name="T27" fmla="*/ 1 h 1"/>
                  <a:gd name="T28" fmla="*/ 65 w 273"/>
                  <a:gd name="T29" fmla="*/ 0 h 1"/>
                  <a:gd name="T30" fmla="*/ 70 w 273"/>
                  <a:gd name="T31" fmla="*/ 0 h 1"/>
                  <a:gd name="T32" fmla="*/ 74 w 273"/>
                  <a:gd name="T33" fmla="*/ 0 h 1"/>
                  <a:gd name="T34" fmla="*/ 78 w 273"/>
                  <a:gd name="T35" fmla="*/ 0 h 1"/>
                  <a:gd name="T36" fmla="*/ 83 w 273"/>
                  <a:gd name="T37" fmla="*/ 1 h 1"/>
                  <a:gd name="T38" fmla="*/ 87 w 273"/>
                  <a:gd name="T39" fmla="*/ 0 h 1"/>
                  <a:gd name="T40" fmla="*/ 92 w 273"/>
                  <a:gd name="T41" fmla="*/ 0 h 1"/>
                  <a:gd name="T42" fmla="*/ 96 w 273"/>
                  <a:gd name="T43" fmla="*/ 0 h 1"/>
                  <a:gd name="T44" fmla="*/ 100 w 273"/>
                  <a:gd name="T45" fmla="*/ 0 h 1"/>
                  <a:gd name="T46" fmla="*/ 105 w 273"/>
                  <a:gd name="T47" fmla="*/ 0 h 1"/>
                  <a:gd name="T48" fmla="*/ 109 w 273"/>
                  <a:gd name="T49" fmla="*/ 0 h 1"/>
                  <a:gd name="T50" fmla="*/ 113 w 273"/>
                  <a:gd name="T51" fmla="*/ 0 h 1"/>
                  <a:gd name="T52" fmla="*/ 117 w 273"/>
                  <a:gd name="T53" fmla="*/ 0 h 1"/>
                  <a:gd name="T54" fmla="*/ 122 w 273"/>
                  <a:gd name="T55" fmla="*/ 0 h 1"/>
                  <a:gd name="T56" fmla="*/ 126 w 273"/>
                  <a:gd name="T57" fmla="*/ 0 h 1"/>
                  <a:gd name="T58" fmla="*/ 131 w 273"/>
                  <a:gd name="T59" fmla="*/ 0 h 1"/>
                  <a:gd name="T60" fmla="*/ 135 w 273"/>
                  <a:gd name="T61" fmla="*/ 0 h 1"/>
                  <a:gd name="T62" fmla="*/ 139 w 273"/>
                  <a:gd name="T63" fmla="*/ 0 h 1"/>
                  <a:gd name="T64" fmla="*/ 144 w 273"/>
                  <a:gd name="T65" fmla="*/ 0 h 1"/>
                  <a:gd name="T66" fmla="*/ 148 w 273"/>
                  <a:gd name="T67" fmla="*/ 0 h 1"/>
                  <a:gd name="T68" fmla="*/ 153 w 273"/>
                  <a:gd name="T69" fmla="*/ 0 h 1"/>
                  <a:gd name="T70" fmla="*/ 157 w 273"/>
                  <a:gd name="T71" fmla="*/ 0 h 1"/>
                  <a:gd name="T72" fmla="*/ 161 w 273"/>
                  <a:gd name="T73" fmla="*/ 0 h 1"/>
                  <a:gd name="T74" fmla="*/ 166 w 273"/>
                  <a:gd name="T75" fmla="*/ 0 h 1"/>
                  <a:gd name="T76" fmla="*/ 170 w 273"/>
                  <a:gd name="T77" fmla="*/ 0 h 1"/>
                  <a:gd name="T78" fmla="*/ 175 w 273"/>
                  <a:gd name="T79" fmla="*/ 0 h 1"/>
                  <a:gd name="T80" fmla="*/ 179 w 273"/>
                  <a:gd name="T81" fmla="*/ 0 h 1"/>
                  <a:gd name="T82" fmla="*/ 183 w 273"/>
                  <a:gd name="T83" fmla="*/ 0 h 1"/>
                  <a:gd name="T84" fmla="*/ 188 w 273"/>
                  <a:gd name="T85" fmla="*/ 0 h 1"/>
                  <a:gd name="T86" fmla="*/ 192 w 273"/>
                  <a:gd name="T87" fmla="*/ 0 h 1"/>
                  <a:gd name="T88" fmla="*/ 196 w 273"/>
                  <a:gd name="T89" fmla="*/ 0 h 1"/>
                  <a:gd name="T90" fmla="*/ 201 w 273"/>
                  <a:gd name="T91" fmla="*/ 0 h 1"/>
                  <a:gd name="T92" fmla="*/ 205 w 273"/>
                  <a:gd name="T93" fmla="*/ 1 h 1"/>
                  <a:gd name="T94" fmla="*/ 209 w 273"/>
                  <a:gd name="T95" fmla="*/ 0 h 1"/>
                  <a:gd name="T96" fmla="*/ 213 w 273"/>
                  <a:gd name="T97" fmla="*/ 1 h 1"/>
                  <a:gd name="T98" fmla="*/ 218 w 273"/>
                  <a:gd name="T99" fmla="*/ 1 h 1"/>
                  <a:gd name="T100" fmla="*/ 222 w 273"/>
                  <a:gd name="T101" fmla="*/ 1 h 1"/>
                  <a:gd name="T102" fmla="*/ 227 w 273"/>
                  <a:gd name="T103" fmla="*/ 0 h 1"/>
                  <a:gd name="T104" fmla="*/ 231 w 273"/>
                  <a:gd name="T105" fmla="*/ 1 h 1"/>
                  <a:gd name="T106" fmla="*/ 235 w 273"/>
                  <a:gd name="T107" fmla="*/ 0 h 1"/>
                  <a:gd name="T108" fmla="*/ 240 w 273"/>
                  <a:gd name="T109" fmla="*/ 1 h 1"/>
                  <a:gd name="T110" fmla="*/ 244 w 273"/>
                  <a:gd name="T111" fmla="*/ 0 h 1"/>
                  <a:gd name="T112" fmla="*/ 249 w 273"/>
                  <a:gd name="T113" fmla="*/ 1 h 1"/>
                  <a:gd name="T114" fmla="*/ 253 w 273"/>
                  <a:gd name="T115" fmla="*/ 0 h 1"/>
                  <a:gd name="T116" fmla="*/ 257 w 273"/>
                  <a:gd name="T117" fmla="*/ 0 h 1"/>
                  <a:gd name="T118" fmla="*/ 262 w 273"/>
                  <a:gd name="T119" fmla="*/ 0 h 1"/>
                  <a:gd name="T120" fmla="*/ 266 w 273"/>
                  <a:gd name="T121" fmla="*/ 0 h 1"/>
                  <a:gd name="T122" fmla="*/ 271 w 273"/>
                  <a:gd name="T12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3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3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5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9" y="1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1" y="1"/>
                    </a:lnTo>
                    <a:lnTo>
                      <a:pt x="72" y="1"/>
                    </a:lnTo>
                    <a:lnTo>
                      <a:pt x="73" y="1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6" y="0"/>
                    </a:lnTo>
                    <a:lnTo>
                      <a:pt x="76" y="1"/>
                    </a:lnTo>
                    <a:lnTo>
                      <a:pt x="77" y="1"/>
                    </a:lnTo>
                    <a:lnTo>
                      <a:pt x="77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2" y="0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4" y="1"/>
                    </a:lnTo>
                    <a:lnTo>
                      <a:pt x="84" y="1"/>
                    </a:lnTo>
                    <a:lnTo>
                      <a:pt x="85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90" y="0"/>
                    </a:lnTo>
                    <a:lnTo>
                      <a:pt x="91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3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7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9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1" y="0"/>
                    </a:lnTo>
                    <a:lnTo>
                      <a:pt x="10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4" y="0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108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10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2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15" y="0"/>
                    </a:lnTo>
                    <a:lnTo>
                      <a:pt x="115" y="0"/>
                    </a:lnTo>
                    <a:lnTo>
                      <a:pt x="116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18" y="0"/>
                    </a:lnTo>
                    <a:lnTo>
                      <a:pt x="119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21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3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5" y="0"/>
                    </a:lnTo>
                    <a:lnTo>
                      <a:pt x="125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7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29" y="0"/>
                    </a:lnTo>
                    <a:lnTo>
                      <a:pt x="130" y="0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32" y="0"/>
                    </a:lnTo>
                    <a:lnTo>
                      <a:pt x="133" y="0"/>
                    </a:lnTo>
                    <a:lnTo>
                      <a:pt x="133" y="0"/>
                    </a:lnTo>
                    <a:lnTo>
                      <a:pt x="133" y="0"/>
                    </a:lnTo>
                    <a:lnTo>
                      <a:pt x="134" y="0"/>
                    </a:lnTo>
                    <a:lnTo>
                      <a:pt x="134" y="0"/>
                    </a:lnTo>
                    <a:lnTo>
                      <a:pt x="135" y="0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37" y="0"/>
                    </a:lnTo>
                    <a:lnTo>
                      <a:pt x="138" y="0"/>
                    </a:lnTo>
                    <a:lnTo>
                      <a:pt x="139" y="0"/>
                    </a:lnTo>
                    <a:lnTo>
                      <a:pt x="139" y="0"/>
                    </a:lnTo>
                    <a:lnTo>
                      <a:pt x="139" y="0"/>
                    </a:lnTo>
                    <a:lnTo>
                      <a:pt x="140" y="0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5" y="0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1" y="0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53" y="0"/>
                    </a:lnTo>
                    <a:lnTo>
                      <a:pt x="153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7" y="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59" y="0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61" y="0"/>
                    </a:lnTo>
                    <a:lnTo>
                      <a:pt x="161" y="0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163" y="0"/>
                    </a:lnTo>
                    <a:lnTo>
                      <a:pt x="164" y="0"/>
                    </a:lnTo>
                    <a:lnTo>
                      <a:pt x="164" y="0"/>
                    </a:lnTo>
                    <a:lnTo>
                      <a:pt x="164" y="0"/>
                    </a:lnTo>
                    <a:lnTo>
                      <a:pt x="165" y="0"/>
                    </a:lnTo>
                    <a:lnTo>
                      <a:pt x="166" y="0"/>
                    </a:lnTo>
                    <a:lnTo>
                      <a:pt x="166" y="0"/>
                    </a:lnTo>
                    <a:lnTo>
                      <a:pt x="166" y="0"/>
                    </a:lnTo>
                    <a:lnTo>
                      <a:pt x="167" y="0"/>
                    </a:lnTo>
                    <a:lnTo>
                      <a:pt x="168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70" y="0"/>
                    </a:lnTo>
                    <a:lnTo>
                      <a:pt x="171" y="0"/>
                    </a:lnTo>
                    <a:lnTo>
                      <a:pt x="171" y="0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73" y="0"/>
                    </a:lnTo>
                    <a:lnTo>
                      <a:pt x="173" y="0"/>
                    </a:lnTo>
                    <a:lnTo>
                      <a:pt x="174" y="0"/>
                    </a:lnTo>
                    <a:lnTo>
                      <a:pt x="175" y="0"/>
                    </a:lnTo>
                    <a:lnTo>
                      <a:pt x="175" y="0"/>
                    </a:lnTo>
                    <a:lnTo>
                      <a:pt x="175" y="0"/>
                    </a:lnTo>
                    <a:lnTo>
                      <a:pt x="176" y="0"/>
                    </a:lnTo>
                    <a:lnTo>
                      <a:pt x="177" y="0"/>
                    </a:lnTo>
                    <a:lnTo>
                      <a:pt x="177" y="0"/>
                    </a:lnTo>
                    <a:lnTo>
                      <a:pt x="177" y="0"/>
                    </a:lnTo>
                    <a:lnTo>
                      <a:pt x="178" y="0"/>
                    </a:lnTo>
                    <a:lnTo>
                      <a:pt x="179" y="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0"/>
                    </a:lnTo>
                    <a:lnTo>
                      <a:pt x="181" y="0"/>
                    </a:lnTo>
                    <a:lnTo>
                      <a:pt x="182" y="0"/>
                    </a:lnTo>
                    <a:lnTo>
                      <a:pt x="183" y="0"/>
                    </a:lnTo>
                    <a:lnTo>
                      <a:pt x="183" y="0"/>
                    </a:lnTo>
                    <a:lnTo>
                      <a:pt x="183" y="0"/>
                    </a:lnTo>
                    <a:lnTo>
                      <a:pt x="184" y="0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86" y="0"/>
                    </a:lnTo>
                    <a:lnTo>
                      <a:pt x="187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9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1" y="0"/>
                    </a:lnTo>
                    <a:lnTo>
                      <a:pt x="191" y="0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93" y="0"/>
                    </a:lnTo>
                    <a:lnTo>
                      <a:pt x="194" y="0"/>
                    </a:lnTo>
                    <a:lnTo>
                      <a:pt x="194" y="0"/>
                    </a:lnTo>
                    <a:lnTo>
                      <a:pt x="194" y="0"/>
                    </a:lnTo>
                    <a:lnTo>
                      <a:pt x="195" y="0"/>
                    </a:lnTo>
                    <a:lnTo>
                      <a:pt x="196" y="0"/>
                    </a:lnTo>
                    <a:lnTo>
                      <a:pt x="196" y="0"/>
                    </a:lnTo>
                    <a:lnTo>
                      <a:pt x="196" y="0"/>
                    </a:lnTo>
                    <a:lnTo>
                      <a:pt x="197" y="0"/>
                    </a:lnTo>
                    <a:lnTo>
                      <a:pt x="198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200" y="0"/>
                    </a:lnTo>
                    <a:lnTo>
                      <a:pt x="201" y="0"/>
                    </a:lnTo>
                    <a:lnTo>
                      <a:pt x="201" y="0"/>
                    </a:lnTo>
                    <a:lnTo>
                      <a:pt x="202" y="0"/>
                    </a:lnTo>
                    <a:lnTo>
                      <a:pt x="202" y="0"/>
                    </a:lnTo>
                    <a:lnTo>
                      <a:pt x="202" y="0"/>
                    </a:lnTo>
                    <a:lnTo>
                      <a:pt x="203" y="0"/>
                    </a:lnTo>
                    <a:lnTo>
                      <a:pt x="204" y="0"/>
                    </a:lnTo>
                    <a:lnTo>
                      <a:pt x="205" y="1"/>
                    </a:lnTo>
                    <a:lnTo>
                      <a:pt x="205" y="1"/>
                    </a:lnTo>
                    <a:lnTo>
                      <a:pt x="205" y="0"/>
                    </a:lnTo>
                    <a:lnTo>
                      <a:pt x="206" y="0"/>
                    </a:lnTo>
                    <a:lnTo>
                      <a:pt x="207" y="0"/>
                    </a:lnTo>
                    <a:lnTo>
                      <a:pt x="207" y="1"/>
                    </a:lnTo>
                    <a:lnTo>
                      <a:pt x="207" y="0"/>
                    </a:lnTo>
                    <a:lnTo>
                      <a:pt x="208" y="0"/>
                    </a:lnTo>
                    <a:lnTo>
                      <a:pt x="209" y="0"/>
                    </a:lnTo>
                    <a:lnTo>
                      <a:pt x="209" y="0"/>
                    </a:lnTo>
                    <a:lnTo>
                      <a:pt x="210" y="0"/>
                    </a:lnTo>
                    <a:lnTo>
                      <a:pt x="210" y="0"/>
                    </a:lnTo>
                    <a:lnTo>
                      <a:pt x="211" y="1"/>
                    </a:lnTo>
                    <a:lnTo>
                      <a:pt x="211" y="1"/>
                    </a:lnTo>
                    <a:lnTo>
                      <a:pt x="212" y="1"/>
                    </a:lnTo>
                    <a:lnTo>
                      <a:pt x="213" y="1"/>
                    </a:lnTo>
                    <a:lnTo>
                      <a:pt x="213" y="1"/>
                    </a:lnTo>
                    <a:lnTo>
                      <a:pt x="213" y="1"/>
                    </a:lnTo>
                    <a:lnTo>
                      <a:pt x="214" y="1"/>
                    </a:lnTo>
                    <a:lnTo>
                      <a:pt x="215" y="1"/>
                    </a:lnTo>
                    <a:lnTo>
                      <a:pt x="216" y="1"/>
                    </a:lnTo>
                    <a:lnTo>
                      <a:pt x="216" y="1"/>
                    </a:lnTo>
                    <a:lnTo>
                      <a:pt x="216" y="1"/>
                    </a:lnTo>
                    <a:lnTo>
                      <a:pt x="217" y="1"/>
                    </a:lnTo>
                    <a:lnTo>
                      <a:pt x="218" y="1"/>
                    </a:lnTo>
                    <a:lnTo>
                      <a:pt x="218" y="1"/>
                    </a:lnTo>
                    <a:lnTo>
                      <a:pt x="218" y="1"/>
                    </a:lnTo>
                    <a:lnTo>
                      <a:pt x="219" y="1"/>
                    </a:lnTo>
                    <a:lnTo>
                      <a:pt x="220" y="1"/>
                    </a:lnTo>
                    <a:lnTo>
                      <a:pt x="220" y="1"/>
                    </a:lnTo>
                    <a:lnTo>
                      <a:pt x="221" y="1"/>
                    </a:lnTo>
                    <a:lnTo>
                      <a:pt x="221" y="1"/>
                    </a:lnTo>
                    <a:lnTo>
                      <a:pt x="222" y="1"/>
                    </a:lnTo>
                    <a:lnTo>
                      <a:pt x="222" y="1"/>
                    </a:lnTo>
                    <a:lnTo>
                      <a:pt x="223" y="1"/>
                    </a:lnTo>
                    <a:lnTo>
                      <a:pt x="224" y="1"/>
                    </a:lnTo>
                    <a:lnTo>
                      <a:pt x="224" y="1"/>
                    </a:lnTo>
                    <a:lnTo>
                      <a:pt x="224" y="1"/>
                    </a:lnTo>
                    <a:lnTo>
                      <a:pt x="225" y="1"/>
                    </a:lnTo>
                    <a:lnTo>
                      <a:pt x="226" y="1"/>
                    </a:lnTo>
                    <a:lnTo>
                      <a:pt x="226" y="1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28" y="1"/>
                    </a:lnTo>
                    <a:lnTo>
                      <a:pt x="228" y="1"/>
                    </a:lnTo>
                    <a:lnTo>
                      <a:pt x="229" y="1"/>
                    </a:lnTo>
                    <a:lnTo>
                      <a:pt x="229" y="1"/>
                    </a:lnTo>
                    <a:lnTo>
                      <a:pt x="230" y="1"/>
                    </a:lnTo>
                    <a:lnTo>
                      <a:pt x="230" y="1"/>
                    </a:lnTo>
                    <a:lnTo>
                      <a:pt x="231" y="1"/>
                    </a:lnTo>
                    <a:lnTo>
                      <a:pt x="232" y="1"/>
                    </a:lnTo>
                    <a:lnTo>
                      <a:pt x="232" y="1"/>
                    </a:lnTo>
                    <a:lnTo>
                      <a:pt x="232" y="1"/>
                    </a:lnTo>
                    <a:lnTo>
                      <a:pt x="233" y="1"/>
                    </a:lnTo>
                    <a:lnTo>
                      <a:pt x="234" y="1"/>
                    </a:lnTo>
                    <a:lnTo>
                      <a:pt x="235" y="1"/>
                    </a:lnTo>
                    <a:lnTo>
                      <a:pt x="235" y="0"/>
                    </a:lnTo>
                    <a:lnTo>
                      <a:pt x="235" y="0"/>
                    </a:lnTo>
                    <a:lnTo>
                      <a:pt x="236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238" y="1"/>
                    </a:lnTo>
                    <a:lnTo>
                      <a:pt x="238" y="0"/>
                    </a:lnTo>
                    <a:lnTo>
                      <a:pt x="239" y="1"/>
                    </a:lnTo>
                    <a:lnTo>
                      <a:pt x="239" y="1"/>
                    </a:lnTo>
                    <a:lnTo>
                      <a:pt x="240" y="1"/>
                    </a:lnTo>
                    <a:lnTo>
                      <a:pt x="240" y="1"/>
                    </a:lnTo>
                    <a:lnTo>
                      <a:pt x="241" y="1"/>
                    </a:lnTo>
                    <a:lnTo>
                      <a:pt x="241" y="1"/>
                    </a:lnTo>
                    <a:lnTo>
                      <a:pt x="242" y="0"/>
                    </a:lnTo>
                    <a:lnTo>
                      <a:pt x="243" y="0"/>
                    </a:lnTo>
                    <a:lnTo>
                      <a:pt x="243" y="0"/>
                    </a:lnTo>
                    <a:lnTo>
                      <a:pt x="243" y="0"/>
                    </a:lnTo>
                    <a:lnTo>
                      <a:pt x="244" y="0"/>
                    </a:lnTo>
                    <a:lnTo>
                      <a:pt x="245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1"/>
                    </a:lnTo>
                    <a:lnTo>
                      <a:pt x="247" y="1"/>
                    </a:lnTo>
                    <a:lnTo>
                      <a:pt x="248" y="1"/>
                    </a:lnTo>
                    <a:lnTo>
                      <a:pt x="248" y="1"/>
                    </a:lnTo>
                    <a:lnTo>
                      <a:pt x="249" y="1"/>
                    </a:lnTo>
                    <a:lnTo>
                      <a:pt x="249" y="1"/>
                    </a:lnTo>
                    <a:lnTo>
                      <a:pt x="249" y="0"/>
                    </a:lnTo>
                    <a:lnTo>
                      <a:pt x="250" y="0"/>
                    </a:lnTo>
                    <a:lnTo>
                      <a:pt x="251" y="0"/>
                    </a:lnTo>
                    <a:lnTo>
                      <a:pt x="251" y="0"/>
                    </a:lnTo>
                    <a:lnTo>
                      <a:pt x="251" y="0"/>
                    </a:lnTo>
                    <a:lnTo>
                      <a:pt x="252" y="0"/>
                    </a:lnTo>
                    <a:lnTo>
                      <a:pt x="253" y="0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5" y="0"/>
                    </a:lnTo>
                    <a:lnTo>
                      <a:pt x="256" y="0"/>
                    </a:lnTo>
                    <a:lnTo>
                      <a:pt x="256" y="0"/>
                    </a:lnTo>
                    <a:lnTo>
                      <a:pt x="257" y="0"/>
                    </a:lnTo>
                    <a:lnTo>
                      <a:pt x="257" y="0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259" y="0"/>
                    </a:lnTo>
                    <a:lnTo>
                      <a:pt x="260" y="0"/>
                    </a:lnTo>
                    <a:lnTo>
                      <a:pt x="260" y="0"/>
                    </a:lnTo>
                    <a:lnTo>
                      <a:pt x="260" y="0"/>
                    </a:lnTo>
                    <a:lnTo>
                      <a:pt x="261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63" y="0"/>
                    </a:lnTo>
                    <a:lnTo>
                      <a:pt x="264" y="0"/>
                    </a:lnTo>
                    <a:lnTo>
                      <a:pt x="265" y="0"/>
                    </a:lnTo>
                    <a:lnTo>
                      <a:pt x="265" y="0"/>
                    </a:lnTo>
                    <a:lnTo>
                      <a:pt x="265" y="0"/>
                    </a:lnTo>
                    <a:lnTo>
                      <a:pt x="266" y="0"/>
                    </a:lnTo>
                    <a:lnTo>
                      <a:pt x="267" y="0"/>
                    </a:lnTo>
                    <a:lnTo>
                      <a:pt x="267" y="0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69" y="0"/>
                    </a:lnTo>
                    <a:lnTo>
                      <a:pt x="269" y="0"/>
                    </a:lnTo>
                    <a:lnTo>
                      <a:pt x="270" y="0"/>
                    </a:lnTo>
                    <a:lnTo>
                      <a:pt x="271" y="0"/>
                    </a:lnTo>
                    <a:lnTo>
                      <a:pt x="271" y="0"/>
                    </a:lnTo>
                    <a:lnTo>
                      <a:pt x="271" y="0"/>
                    </a:lnTo>
                    <a:lnTo>
                      <a:pt x="272" y="0"/>
                    </a:lnTo>
                    <a:lnTo>
                      <a:pt x="273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010" name="Freeform 973"/>
              <p:cNvSpPr>
                <a:spLocks/>
              </p:cNvSpPr>
              <p:nvPr/>
            </p:nvSpPr>
            <p:spPr bwMode="auto">
              <a:xfrm>
                <a:off x="3249613" y="4403725"/>
                <a:ext cx="431800" cy="1289050"/>
              </a:xfrm>
              <a:custGeom>
                <a:avLst/>
                <a:gdLst>
                  <a:gd name="T0" fmla="*/ 3 w 272"/>
                  <a:gd name="T1" fmla="*/ 812 h 812"/>
                  <a:gd name="T2" fmla="*/ 8 w 272"/>
                  <a:gd name="T3" fmla="*/ 812 h 812"/>
                  <a:gd name="T4" fmla="*/ 12 w 272"/>
                  <a:gd name="T5" fmla="*/ 812 h 812"/>
                  <a:gd name="T6" fmla="*/ 17 w 272"/>
                  <a:gd name="T7" fmla="*/ 812 h 812"/>
                  <a:gd name="T8" fmla="*/ 21 w 272"/>
                  <a:gd name="T9" fmla="*/ 812 h 812"/>
                  <a:gd name="T10" fmla="*/ 25 w 272"/>
                  <a:gd name="T11" fmla="*/ 812 h 812"/>
                  <a:gd name="T12" fmla="*/ 30 w 272"/>
                  <a:gd name="T13" fmla="*/ 812 h 812"/>
                  <a:gd name="T14" fmla="*/ 34 w 272"/>
                  <a:gd name="T15" fmla="*/ 806 h 812"/>
                  <a:gd name="T16" fmla="*/ 39 w 272"/>
                  <a:gd name="T17" fmla="*/ 773 h 812"/>
                  <a:gd name="T18" fmla="*/ 43 w 272"/>
                  <a:gd name="T19" fmla="*/ 674 h 812"/>
                  <a:gd name="T20" fmla="*/ 47 w 272"/>
                  <a:gd name="T21" fmla="*/ 493 h 812"/>
                  <a:gd name="T22" fmla="*/ 51 w 272"/>
                  <a:gd name="T23" fmla="*/ 338 h 812"/>
                  <a:gd name="T24" fmla="*/ 55 w 272"/>
                  <a:gd name="T25" fmla="*/ 378 h 812"/>
                  <a:gd name="T26" fmla="*/ 60 w 272"/>
                  <a:gd name="T27" fmla="*/ 579 h 812"/>
                  <a:gd name="T28" fmla="*/ 64 w 272"/>
                  <a:gd name="T29" fmla="*/ 749 h 812"/>
                  <a:gd name="T30" fmla="*/ 69 w 272"/>
                  <a:gd name="T31" fmla="*/ 803 h 812"/>
                  <a:gd name="T32" fmla="*/ 73 w 272"/>
                  <a:gd name="T33" fmla="*/ 811 h 812"/>
                  <a:gd name="T34" fmla="*/ 77 w 272"/>
                  <a:gd name="T35" fmla="*/ 812 h 812"/>
                  <a:gd name="T36" fmla="*/ 82 w 272"/>
                  <a:gd name="T37" fmla="*/ 812 h 812"/>
                  <a:gd name="T38" fmla="*/ 86 w 272"/>
                  <a:gd name="T39" fmla="*/ 812 h 812"/>
                  <a:gd name="T40" fmla="*/ 91 w 272"/>
                  <a:gd name="T41" fmla="*/ 812 h 812"/>
                  <a:gd name="T42" fmla="*/ 95 w 272"/>
                  <a:gd name="T43" fmla="*/ 812 h 812"/>
                  <a:gd name="T44" fmla="*/ 99 w 272"/>
                  <a:gd name="T45" fmla="*/ 812 h 812"/>
                  <a:gd name="T46" fmla="*/ 104 w 272"/>
                  <a:gd name="T47" fmla="*/ 812 h 812"/>
                  <a:gd name="T48" fmla="*/ 108 w 272"/>
                  <a:gd name="T49" fmla="*/ 812 h 812"/>
                  <a:gd name="T50" fmla="*/ 113 w 272"/>
                  <a:gd name="T51" fmla="*/ 812 h 812"/>
                  <a:gd name="T52" fmla="*/ 117 w 272"/>
                  <a:gd name="T53" fmla="*/ 812 h 812"/>
                  <a:gd name="T54" fmla="*/ 121 w 272"/>
                  <a:gd name="T55" fmla="*/ 810 h 812"/>
                  <a:gd name="T56" fmla="*/ 126 w 272"/>
                  <a:gd name="T57" fmla="*/ 800 h 812"/>
                  <a:gd name="T58" fmla="*/ 130 w 272"/>
                  <a:gd name="T59" fmla="*/ 740 h 812"/>
                  <a:gd name="T60" fmla="*/ 135 w 272"/>
                  <a:gd name="T61" fmla="*/ 578 h 812"/>
                  <a:gd name="T62" fmla="*/ 138 w 272"/>
                  <a:gd name="T63" fmla="*/ 306 h 812"/>
                  <a:gd name="T64" fmla="*/ 143 w 272"/>
                  <a:gd name="T65" fmla="*/ 52 h 812"/>
                  <a:gd name="T66" fmla="*/ 147 w 272"/>
                  <a:gd name="T67" fmla="*/ 76 h 812"/>
                  <a:gd name="T68" fmla="*/ 152 w 272"/>
                  <a:gd name="T69" fmla="*/ 428 h 812"/>
                  <a:gd name="T70" fmla="*/ 156 w 272"/>
                  <a:gd name="T71" fmla="*/ 700 h 812"/>
                  <a:gd name="T72" fmla="*/ 160 w 272"/>
                  <a:gd name="T73" fmla="*/ 749 h 812"/>
                  <a:gd name="T74" fmla="*/ 165 w 272"/>
                  <a:gd name="T75" fmla="*/ 667 h 812"/>
                  <a:gd name="T76" fmla="*/ 169 w 272"/>
                  <a:gd name="T77" fmla="*/ 577 h 812"/>
                  <a:gd name="T78" fmla="*/ 174 w 272"/>
                  <a:gd name="T79" fmla="*/ 576 h 812"/>
                  <a:gd name="T80" fmla="*/ 178 w 272"/>
                  <a:gd name="T81" fmla="*/ 675 h 812"/>
                  <a:gd name="T82" fmla="*/ 182 w 272"/>
                  <a:gd name="T83" fmla="*/ 766 h 812"/>
                  <a:gd name="T84" fmla="*/ 187 w 272"/>
                  <a:gd name="T85" fmla="*/ 803 h 812"/>
                  <a:gd name="T86" fmla="*/ 191 w 272"/>
                  <a:gd name="T87" fmla="*/ 810 h 812"/>
                  <a:gd name="T88" fmla="*/ 196 w 272"/>
                  <a:gd name="T89" fmla="*/ 811 h 812"/>
                  <a:gd name="T90" fmla="*/ 200 w 272"/>
                  <a:gd name="T91" fmla="*/ 811 h 812"/>
                  <a:gd name="T92" fmla="*/ 204 w 272"/>
                  <a:gd name="T93" fmla="*/ 812 h 812"/>
                  <a:gd name="T94" fmla="*/ 209 w 272"/>
                  <a:gd name="T95" fmla="*/ 812 h 812"/>
                  <a:gd name="T96" fmla="*/ 213 w 272"/>
                  <a:gd name="T97" fmla="*/ 812 h 812"/>
                  <a:gd name="T98" fmla="*/ 218 w 272"/>
                  <a:gd name="T99" fmla="*/ 812 h 812"/>
                  <a:gd name="T100" fmla="*/ 222 w 272"/>
                  <a:gd name="T101" fmla="*/ 811 h 812"/>
                  <a:gd name="T102" fmla="*/ 226 w 272"/>
                  <a:gd name="T103" fmla="*/ 811 h 812"/>
                  <a:gd name="T104" fmla="*/ 230 w 272"/>
                  <a:gd name="T105" fmla="*/ 811 h 812"/>
                  <a:gd name="T106" fmla="*/ 234 w 272"/>
                  <a:gd name="T107" fmla="*/ 812 h 812"/>
                  <a:gd name="T108" fmla="*/ 239 w 272"/>
                  <a:gd name="T109" fmla="*/ 812 h 812"/>
                  <a:gd name="T110" fmla="*/ 243 w 272"/>
                  <a:gd name="T111" fmla="*/ 812 h 812"/>
                  <a:gd name="T112" fmla="*/ 248 w 272"/>
                  <a:gd name="T113" fmla="*/ 812 h 812"/>
                  <a:gd name="T114" fmla="*/ 252 w 272"/>
                  <a:gd name="T115" fmla="*/ 812 h 812"/>
                  <a:gd name="T116" fmla="*/ 256 w 272"/>
                  <a:gd name="T117" fmla="*/ 812 h 812"/>
                  <a:gd name="T118" fmla="*/ 261 w 272"/>
                  <a:gd name="T119" fmla="*/ 812 h 812"/>
                  <a:gd name="T120" fmla="*/ 265 w 272"/>
                  <a:gd name="T121" fmla="*/ 812 h 812"/>
                  <a:gd name="T122" fmla="*/ 270 w 272"/>
                  <a:gd name="T123" fmla="*/ 812 h 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2" h="812">
                    <a:moveTo>
                      <a:pt x="0" y="812"/>
                    </a:moveTo>
                    <a:lnTo>
                      <a:pt x="0" y="812"/>
                    </a:lnTo>
                    <a:lnTo>
                      <a:pt x="0" y="812"/>
                    </a:lnTo>
                    <a:lnTo>
                      <a:pt x="1" y="812"/>
                    </a:lnTo>
                    <a:lnTo>
                      <a:pt x="2" y="812"/>
                    </a:lnTo>
                    <a:lnTo>
                      <a:pt x="2" y="812"/>
                    </a:lnTo>
                    <a:lnTo>
                      <a:pt x="3" y="812"/>
                    </a:lnTo>
                    <a:lnTo>
                      <a:pt x="3" y="812"/>
                    </a:lnTo>
                    <a:lnTo>
                      <a:pt x="4" y="812"/>
                    </a:lnTo>
                    <a:lnTo>
                      <a:pt x="4" y="812"/>
                    </a:lnTo>
                    <a:lnTo>
                      <a:pt x="5" y="812"/>
                    </a:lnTo>
                    <a:lnTo>
                      <a:pt x="6" y="812"/>
                    </a:lnTo>
                    <a:lnTo>
                      <a:pt x="6" y="812"/>
                    </a:lnTo>
                    <a:lnTo>
                      <a:pt x="6" y="812"/>
                    </a:lnTo>
                    <a:lnTo>
                      <a:pt x="7" y="812"/>
                    </a:lnTo>
                    <a:lnTo>
                      <a:pt x="8" y="812"/>
                    </a:lnTo>
                    <a:lnTo>
                      <a:pt x="9" y="812"/>
                    </a:lnTo>
                    <a:lnTo>
                      <a:pt x="9" y="812"/>
                    </a:lnTo>
                    <a:lnTo>
                      <a:pt x="9" y="812"/>
                    </a:lnTo>
                    <a:lnTo>
                      <a:pt x="10" y="812"/>
                    </a:lnTo>
                    <a:lnTo>
                      <a:pt x="11" y="812"/>
                    </a:lnTo>
                    <a:lnTo>
                      <a:pt x="11" y="812"/>
                    </a:lnTo>
                    <a:lnTo>
                      <a:pt x="11" y="812"/>
                    </a:lnTo>
                    <a:lnTo>
                      <a:pt x="12" y="812"/>
                    </a:lnTo>
                    <a:lnTo>
                      <a:pt x="13" y="812"/>
                    </a:lnTo>
                    <a:lnTo>
                      <a:pt x="13" y="812"/>
                    </a:lnTo>
                    <a:lnTo>
                      <a:pt x="14" y="812"/>
                    </a:lnTo>
                    <a:lnTo>
                      <a:pt x="14" y="812"/>
                    </a:lnTo>
                    <a:lnTo>
                      <a:pt x="15" y="812"/>
                    </a:lnTo>
                    <a:lnTo>
                      <a:pt x="15" y="812"/>
                    </a:lnTo>
                    <a:lnTo>
                      <a:pt x="16" y="812"/>
                    </a:lnTo>
                    <a:lnTo>
                      <a:pt x="17" y="812"/>
                    </a:lnTo>
                    <a:lnTo>
                      <a:pt x="17" y="812"/>
                    </a:lnTo>
                    <a:lnTo>
                      <a:pt x="17" y="812"/>
                    </a:lnTo>
                    <a:lnTo>
                      <a:pt x="18" y="812"/>
                    </a:lnTo>
                    <a:lnTo>
                      <a:pt x="19" y="812"/>
                    </a:lnTo>
                    <a:lnTo>
                      <a:pt x="20" y="812"/>
                    </a:lnTo>
                    <a:lnTo>
                      <a:pt x="20" y="812"/>
                    </a:lnTo>
                    <a:lnTo>
                      <a:pt x="20" y="812"/>
                    </a:lnTo>
                    <a:lnTo>
                      <a:pt x="21" y="812"/>
                    </a:lnTo>
                    <a:lnTo>
                      <a:pt x="21" y="812"/>
                    </a:lnTo>
                    <a:lnTo>
                      <a:pt x="22" y="812"/>
                    </a:lnTo>
                    <a:lnTo>
                      <a:pt x="22" y="812"/>
                    </a:lnTo>
                    <a:lnTo>
                      <a:pt x="23" y="812"/>
                    </a:lnTo>
                    <a:lnTo>
                      <a:pt x="23" y="812"/>
                    </a:lnTo>
                    <a:lnTo>
                      <a:pt x="24" y="812"/>
                    </a:lnTo>
                    <a:lnTo>
                      <a:pt x="25" y="812"/>
                    </a:lnTo>
                    <a:lnTo>
                      <a:pt x="25" y="812"/>
                    </a:lnTo>
                    <a:lnTo>
                      <a:pt x="25" y="812"/>
                    </a:lnTo>
                    <a:lnTo>
                      <a:pt x="26" y="812"/>
                    </a:lnTo>
                    <a:lnTo>
                      <a:pt x="27" y="812"/>
                    </a:lnTo>
                    <a:lnTo>
                      <a:pt x="28" y="812"/>
                    </a:lnTo>
                    <a:lnTo>
                      <a:pt x="28" y="812"/>
                    </a:lnTo>
                    <a:lnTo>
                      <a:pt x="28" y="812"/>
                    </a:lnTo>
                    <a:lnTo>
                      <a:pt x="29" y="812"/>
                    </a:lnTo>
                    <a:lnTo>
                      <a:pt x="30" y="812"/>
                    </a:lnTo>
                    <a:lnTo>
                      <a:pt x="30" y="811"/>
                    </a:lnTo>
                    <a:lnTo>
                      <a:pt x="31" y="811"/>
                    </a:lnTo>
                    <a:lnTo>
                      <a:pt x="31" y="811"/>
                    </a:lnTo>
                    <a:lnTo>
                      <a:pt x="32" y="810"/>
                    </a:lnTo>
                    <a:lnTo>
                      <a:pt x="32" y="810"/>
                    </a:lnTo>
                    <a:lnTo>
                      <a:pt x="33" y="809"/>
                    </a:lnTo>
                    <a:lnTo>
                      <a:pt x="33" y="808"/>
                    </a:lnTo>
                    <a:lnTo>
                      <a:pt x="34" y="806"/>
                    </a:lnTo>
                    <a:lnTo>
                      <a:pt x="34" y="804"/>
                    </a:lnTo>
                    <a:lnTo>
                      <a:pt x="35" y="802"/>
                    </a:lnTo>
                    <a:lnTo>
                      <a:pt x="36" y="799"/>
                    </a:lnTo>
                    <a:lnTo>
                      <a:pt x="36" y="795"/>
                    </a:lnTo>
                    <a:lnTo>
                      <a:pt x="36" y="790"/>
                    </a:lnTo>
                    <a:lnTo>
                      <a:pt x="37" y="786"/>
                    </a:lnTo>
                    <a:lnTo>
                      <a:pt x="38" y="780"/>
                    </a:lnTo>
                    <a:lnTo>
                      <a:pt x="39" y="773"/>
                    </a:lnTo>
                    <a:lnTo>
                      <a:pt x="39" y="765"/>
                    </a:lnTo>
                    <a:lnTo>
                      <a:pt x="39" y="755"/>
                    </a:lnTo>
                    <a:lnTo>
                      <a:pt x="40" y="745"/>
                    </a:lnTo>
                    <a:lnTo>
                      <a:pt x="41" y="734"/>
                    </a:lnTo>
                    <a:lnTo>
                      <a:pt x="41" y="721"/>
                    </a:lnTo>
                    <a:lnTo>
                      <a:pt x="42" y="707"/>
                    </a:lnTo>
                    <a:lnTo>
                      <a:pt x="42" y="691"/>
                    </a:lnTo>
                    <a:lnTo>
                      <a:pt x="43" y="674"/>
                    </a:lnTo>
                    <a:lnTo>
                      <a:pt x="43" y="656"/>
                    </a:lnTo>
                    <a:lnTo>
                      <a:pt x="44" y="636"/>
                    </a:lnTo>
                    <a:lnTo>
                      <a:pt x="44" y="615"/>
                    </a:lnTo>
                    <a:lnTo>
                      <a:pt x="44" y="592"/>
                    </a:lnTo>
                    <a:lnTo>
                      <a:pt x="45" y="567"/>
                    </a:lnTo>
                    <a:lnTo>
                      <a:pt x="46" y="544"/>
                    </a:lnTo>
                    <a:lnTo>
                      <a:pt x="47" y="519"/>
                    </a:lnTo>
                    <a:lnTo>
                      <a:pt x="47" y="493"/>
                    </a:lnTo>
                    <a:lnTo>
                      <a:pt x="47" y="469"/>
                    </a:lnTo>
                    <a:lnTo>
                      <a:pt x="48" y="446"/>
                    </a:lnTo>
                    <a:lnTo>
                      <a:pt x="49" y="423"/>
                    </a:lnTo>
                    <a:lnTo>
                      <a:pt x="49" y="402"/>
                    </a:lnTo>
                    <a:lnTo>
                      <a:pt x="50" y="385"/>
                    </a:lnTo>
                    <a:lnTo>
                      <a:pt x="50" y="369"/>
                    </a:lnTo>
                    <a:lnTo>
                      <a:pt x="51" y="353"/>
                    </a:lnTo>
                    <a:lnTo>
                      <a:pt x="51" y="338"/>
                    </a:lnTo>
                    <a:lnTo>
                      <a:pt x="52" y="327"/>
                    </a:lnTo>
                    <a:lnTo>
                      <a:pt x="53" y="322"/>
                    </a:lnTo>
                    <a:lnTo>
                      <a:pt x="53" y="321"/>
                    </a:lnTo>
                    <a:lnTo>
                      <a:pt x="53" y="326"/>
                    </a:lnTo>
                    <a:lnTo>
                      <a:pt x="54" y="334"/>
                    </a:lnTo>
                    <a:lnTo>
                      <a:pt x="55" y="347"/>
                    </a:lnTo>
                    <a:lnTo>
                      <a:pt x="55" y="362"/>
                    </a:lnTo>
                    <a:lnTo>
                      <a:pt x="55" y="378"/>
                    </a:lnTo>
                    <a:lnTo>
                      <a:pt x="56" y="394"/>
                    </a:lnTo>
                    <a:lnTo>
                      <a:pt x="57" y="411"/>
                    </a:lnTo>
                    <a:lnTo>
                      <a:pt x="58" y="431"/>
                    </a:lnTo>
                    <a:lnTo>
                      <a:pt x="58" y="455"/>
                    </a:lnTo>
                    <a:lnTo>
                      <a:pt x="58" y="482"/>
                    </a:lnTo>
                    <a:lnTo>
                      <a:pt x="59" y="513"/>
                    </a:lnTo>
                    <a:lnTo>
                      <a:pt x="60" y="545"/>
                    </a:lnTo>
                    <a:lnTo>
                      <a:pt x="60" y="579"/>
                    </a:lnTo>
                    <a:lnTo>
                      <a:pt x="61" y="611"/>
                    </a:lnTo>
                    <a:lnTo>
                      <a:pt x="61" y="639"/>
                    </a:lnTo>
                    <a:lnTo>
                      <a:pt x="62" y="662"/>
                    </a:lnTo>
                    <a:lnTo>
                      <a:pt x="62" y="683"/>
                    </a:lnTo>
                    <a:lnTo>
                      <a:pt x="63" y="702"/>
                    </a:lnTo>
                    <a:lnTo>
                      <a:pt x="64" y="720"/>
                    </a:lnTo>
                    <a:lnTo>
                      <a:pt x="64" y="735"/>
                    </a:lnTo>
                    <a:lnTo>
                      <a:pt x="64" y="749"/>
                    </a:lnTo>
                    <a:lnTo>
                      <a:pt x="65" y="761"/>
                    </a:lnTo>
                    <a:lnTo>
                      <a:pt x="66" y="770"/>
                    </a:lnTo>
                    <a:lnTo>
                      <a:pt x="66" y="778"/>
                    </a:lnTo>
                    <a:lnTo>
                      <a:pt x="66" y="785"/>
                    </a:lnTo>
                    <a:lnTo>
                      <a:pt x="67" y="790"/>
                    </a:lnTo>
                    <a:lnTo>
                      <a:pt x="68" y="796"/>
                    </a:lnTo>
                    <a:lnTo>
                      <a:pt x="68" y="799"/>
                    </a:lnTo>
                    <a:lnTo>
                      <a:pt x="69" y="803"/>
                    </a:lnTo>
                    <a:lnTo>
                      <a:pt x="69" y="804"/>
                    </a:lnTo>
                    <a:lnTo>
                      <a:pt x="70" y="806"/>
                    </a:lnTo>
                    <a:lnTo>
                      <a:pt x="70" y="808"/>
                    </a:lnTo>
                    <a:lnTo>
                      <a:pt x="71" y="809"/>
                    </a:lnTo>
                    <a:lnTo>
                      <a:pt x="72" y="810"/>
                    </a:lnTo>
                    <a:lnTo>
                      <a:pt x="72" y="810"/>
                    </a:lnTo>
                    <a:lnTo>
                      <a:pt x="72" y="810"/>
                    </a:lnTo>
                    <a:lnTo>
                      <a:pt x="73" y="811"/>
                    </a:lnTo>
                    <a:lnTo>
                      <a:pt x="74" y="811"/>
                    </a:lnTo>
                    <a:lnTo>
                      <a:pt x="75" y="811"/>
                    </a:lnTo>
                    <a:lnTo>
                      <a:pt x="75" y="812"/>
                    </a:lnTo>
                    <a:lnTo>
                      <a:pt x="75" y="812"/>
                    </a:lnTo>
                    <a:lnTo>
                      <a:pt x="76" y="812"/>
                    </a:lnTo>
                    <a:lnTo>
                      <a:pt x="77" y="812"/>
                    </a:lnTo>
                    <a:lnTo>
                      <a:pt x="77" y="812"/>
                    </a:lnTo>
                    <a:lnTo>
                      <a:pt x="77" y="812"/>
                    </a:lnTo>
                    <a:lnTo>
                      <a:pt x="78" y="812"/>
                    </a:lnTo>
                    <a:lnTo>
                      <a:pt x="79" y="812"/>
                    </a:lnTo>
                    <a:lnTo>
                      <a:pt x="79" y="812"/>
                    </a:lnTo>
                    <a:lnTo>
                      <a:pt x="80" y="812"/>
                    </a:lnTo>
                    <a:lnTo>
                      <a:pt x="80" y="812"/>
                    </a:lnTo>
                    <a:lnTo>
                      <a:pt x="81" y="812"/>
                    </a:lnTo>
                    <a:lnTo>
                      <a:pt x="81" y="812"/>
                    </a:lnTo>
                    <a:lnTo>
                      <a:pt x="82" y="812"/>
                    </a:lnTo>
                    <a:lnTo>
                      <a:pt x="83" y="812"/>
                    </a:lnTo>
                    <a:lnTo>
                      <a:pt x="83" y="812"/>
                    </a:lnTo>
                    <a:lnTo>
                      <a:pt x="83" y="812"/>
                    </a:lnTo>
                    <a:lnTo>
                      <a:pt x="84" y="812"/>
                    </a:lnTo>
                    <a:lnTo>
                      <a:pt x="85" y="812"/>
                    </a:lnTo>
                    <a:lnTo>
                      <a:pt x="86" y="812"/>
                    </a:lnTo>
                    <a:lnTo>
                      <a:pt x="86" y="812"/>
                    </a:lnTo>
                    <a:lnTo>
                      <a:pt x="86" y="812"/>
                    </a:lnTo>
                    <a:lnTo>
                      <a:pt x="87" y="812"/>
                    </a:lnTo>
                    <a:lnTo>
                      <a:pt x="88" y="812"/>
                    </a:lnTo>
                    <a:lnTo>
                      <a:pt x="88" y="812"/>
                    </a:lnTo>
                    <a:lnTo>
                      <a:pt x="88" y="812"/>
                    </a:lnTo>
                    <a:lnTo>
                      <a:pt x="89" y="812"/>
                    </a:lnTo>
                    <a:lnTo>
                      <a:pt x="90" y="812"/>
                    </a:lnTo>
                    <a:lnTo>
                      <a:pt x="90" y="812"/>
                    </a:lnTo>
                    <a:lnTo>
                      <a:pt x="91" y="812"/>
                    </a:lnTo>
                    <a:lnTo>
                      <a:pt x="91" y="812"/>
                    </a:lnTo>
                    <a:lnTo>
                      <a:pt x="91" y="812"/>
                    </a:lnTo>
                    <a:lnTo>
                      <a:pt x="92" y="812"/>
                    </a:lnTo>
                    <a:lnTo>
                      <a:pt x="93" y="812"/>
                    </a:lnTo>
                    <a:lnTo>
                      <a:pt x="94" y="812"/>
                    </a:lnTo>
                    <a:lnTo>
                      <a:pt x="94" y="812"/>
                    </a:lnTo>
                    <a:lnTo>
                      <a:pt x="94" y="812"/>
                    </a:lnTo>
                    <a:lnTo>
                      <a:pt x="95" y="812"/>
                    </a:lnTo>
                    <a:lnTo>
                      <a:pt x="96" y="812"/>
                    </a:lnTo>
                    <a:lnTo>
                      <a:pt x="96" y="812"/>
                    </a:lnTo>
                    <a:lnTo>
                      <a:pt x="97" y="812"/>
                    </a:lnTo>
                    <a:lnTo>
                      <a:pt x="97" y="812"/>
                    </a:lnTo>
                    <a:lnTo>
                      <a:pt x="98" y="812"/>
                    </a:lnTo>
                    <a:lnTo>
                      <a:pt x="98" y="812"/>
                    </a:lnTo>
                    <a:lnTo>
                      <a:pt x="99" y="812"/>
                    </a:lnTo>
                    <a:lnTo>
                      <a:pt x="99" y="812"/>
                    </a:lnTo>
                    <a:lnTo>
                      <a:pt x="100" y="812"/>
                    </a:lnTo>
                    <a:lnTo>
                      <a:pt x="100" y="812"/>
                    </a:lnTo>
                    <a:lnTo>
                      <a:pt x="101" y="812"/>
                    </a:lnTo>
                    <a:lnTo>
                      <a:pt x="102" y="812"/>
                    </a:lnTo>
                    <a:lnTo>
                      <a:pt x="102" y="812"/>
                    </a:lnTo>
                    <a:lnTo>
                      <a:pt x="102" y="812"/>
                    </a:lnTo>
                    <a:lnTo>
                      <a:pt x="103" y="812"/>
                    </a:lnTo>
                    <a:lnTo>
                      <a:pt x="104" y="812"/>
                    </a:lnTo>
                    <a:lnTo>
                      <a:pt x="105" y="812"/>
                    </a:lnTo>
                    <a:lnTo>
                      <a:pt x="105" y="812"/>
                    </a:lnTo>
                    <a:lnTo>
                      <a:pt x="105" y="812"/>
                    </a:lnTo>
                    <a:lnTo>
                      <a:pt x="106" y="812"/>
                    </a:lnTo>
                    <a:lnTo>
                      <a:pt x="107" y="812"/>
                    </a:lnTo>
                    <a:lnTo>
                      <a:pt x="107" y="812"/>
                    </a:lnTo>
                    <a:lnTo>
                      <a:pt x="108" y="812"/>
                    </a:lnTo>
                    <a:lnTo>
                      <a:pt x="108" y="812"/>
                    </a:lnTo>
                    <a:lnTo>
                      <a:pt x="109" y="812"/>
                    </a:lnTo>
                    <a:lnTo>
                      <a:pt x="109" y="812"/>
                    </a:lnTo>
                    <a:lnTo>
                      <a:pt x="110" y="812"/>
                    </a:lnTo>
                    <a:lnTo>
                      <a:pt x="110" y="812"/>
                    </a:lnTo>
                    <a:lnTo>
                      <a:pt x="111" y="812"/>
                    </a:lnTo>
                    <a:lnTo>
                      <a:pt x="111" y="812"/>
                    </a:lnTo>
                    <a:lnTo>
                      <a:pt x="112" y="812"/>
                    </a:lnTo>
                    <a:lnTo>
                      <a:pt x="113" y="812"/>
                    </a:lnTo>
                    <a:lnTo>
                      <a:pt x="113" y="812"/>
                    </a:lnTo>
                    <a:lnTo>
                      <a:pt x="113" y="812"/>
                    </a:lnTo>
                    <a:lnTo>
                      <a:pt x="114" y="812"/>
                    </a:lnTo>
                    <a:lnTo>
                      <a:pt x="115" y="812"/>
                    </a:lnTo>
                    <a:lnTo>
                      <a:pt x="115" y="812"/>
                    </a:lnTo>
                    <a:lnTo>
                      <a:pt x="116" y="812"/>
                    </a:lnTo>
                    <a:lnTo>
                      <a:pt x="116" y="812"/>
                    </a:lnTo>
                    <a:lnTo>
                      <a:pt x="117" y="812"/>
                    </a:lnTo>
                    <a:lnTo>
                      <a:pt x="117" y="812"/>
                    </a:lnTo>
                    <a:lnTo>
                      <a:pt x="118" y="812"/>
                    </a:lnTo>
                    <a:lnTo>
                      <a:pt x="119" y="812"/>
                    </a:lnTo>
                    <a:lnTo>
                      <a:pt x="119" y="812"/>
                    </a:lnTo>
                    <a:lnTo>
                      <a:pt x="119" y="811"/>
                    </a:lnTo>
                    <a:lnTo>
                      <a:pt x="120" y="811"/>
                    </a:lnTo>
                    <a:lnTo>
                      <a:pt x="121" y="811"/>
                    </a:lnTo>
                    <a:lnTo>
                      <a:pt x="121" y="810"/>
                    </a:lnTo>
                    <a:lnTo>
                      <a:pt x="121" y="810"/>
                    </a:lnTo>
                    <a:lnTo>
                      <a:pt x="122" y="810"/>
                    </a:lnTo>
                    <a:lnTo>
                      <a:pt x="123" y="809"/>
                    </a:lnTo>
                    <a:lnTo>
                      <a:pt x="124" y="808"/>
                    </a:lnTo>
                    <a:lnTo>
                      <a:pt x="124" y="806"/>
                    </a:lnTo>
                    <a:lnTo>
                      <a:pt x="124" y="804"/>
                    </a:lnTo>
                    <a:lnTo>
                      <a:pt x="125" y="803"/>
                    </a:lnTo>
                    <a:lnTo>
                      <a:pt x="126" y="800"/>
                    </a:lnTo>
                    <a:lnTo>
                      <a:pt x="126" y="796"/>
                    </a:lnTo>
                    <a:lnTo>
                      <a:pt x="127" y="792"/>
                    </a:lnTo>
                    <a:lnTo>
                      <a:pt x="127" y="786"/>
                    </a:lnTo>
                    <a:lnTo>
                      <a:pt x="128" y="779"/>
                    </a:lnTo>
                    <a:lnTo>
                      <a:pt x="128" y="771"/>
                    </a:lnTo>
                    <a:lnTo>
                      <a:pt x="129" y="762"/>
                    </a:lnTo>
                    <a:lnTo>
                      <a:pt x="130" y="752"/>
                    </a:lnTo>
                    <a:lnTo>
                      <a:pt x="130" y="740"/>
                    </a:lnTo>
                    <a:lnTo>
                      <a:pt x="130" y="726"/>
                    </a:lnTo>
                    <a:lnTo>
                      <a:pt x="131" y="710"/>
                    </a:lnTo>
                    <a:lnTo>
                      <a:pt x="132" y="692"/>
                    </a:lnTo>
                    <a:lnTo>
                      <a:pt x="132" y="673"/>
                    </a:lnTo>
                    <a:lnTo>
                      <a:pt x="132" y="652"/>
                    </a:lnTo>
                    <a:lnTo>
                      <a:pt x="133" y="628"/>
                    </a:lnTo>
                    <a:lnTo>
                      <a:pt x="134" y="604"/>
                    </a:lnTo>
                    <a:lnTo>
                      <a:pt x="135" y="578"/>
                    </a:lnTo>
                    <a:lnTo>
                      <a:pt x="135" y="551"/>
                    </a:lnTo>
                    <a:lnTo>
                      <a:pt x="135" y="522"/>
                    </a:lnTo>
                    <a:lnTo>
                      <a:pt x="136" y="488"/>
                    </a:lnTo>
                    <a:lnTo>
                      <a:pt x="136" y="453"/>
                    </a:lnTo>
                    <a:lnTo>
                      <a:pt x="137" y="418"/>
                    </a:lnTo>
                    <a:lnTo>
                      <a:pt x="138" y="383"/>
                    </a:lnTo>
                    <a:lnTo>
                      <a:pt x="138" y="346"/>
                    </a:lnTo>
                    <a:lnTo>
                      <a:pt x="138" y="306"/>
                    </a:lnTo>
                    <a:lnTo>
                      <a:pt x="139" y="268"/>
                    </a:lnTo>
                    <a:lnTo>
                      <a:pt x="140" y="230"/>
                    </a:lnTo>
                    <a:lnTo>
                      <a:pt x="141" y="192"/>
                    </a:lnTo>
                    <a:lnTo>
                      <a:pt x="141" y="157"/>
                    </a:lnTo>
                    <a:lnTo>
                      <a:pt x="141" y="128"/>
                    </a:lnTo>
                    <a:lnTo>
                      <a:pt x="142" y="100"/>
                    </a:lnTo>
                    <a:lnTo>
                      <a:pt x="143" y="75"/>
                    </a:lnTo>
                    <a:lnTo>
                      <a:pt x="143" y="52"/>
                    </a:lnTo>
                    <a:lnTo>
                      <a:pt x="143" y="29"/>
                    </a:lnTo>
                    <a:lnTo>
                      <a:pt x="144" y="12"/>
                    </a:lnTo>
                    <a:lnTo>
                      <a:pt x="145" y="1"/>
                    </a:lnTo>
                    <a:lnTo>
                      <a:pt x="145" y="0"/>
                    </a:lnTo>
                    <a:lnTo>
                      <a:pt x="146" y="4"/>
                    </a:lnTo>
                    <a:lnTo>
                      <a:pt x="146" y="18"/>
                    </a:lnTo>
                    <a:lnTo>
                      <a:pt x="147" y="42"/>
                    </a:lnTo>
                    <a:lnTo>
                      <a:pt x="147" y="76"/>
                    </a:lnTo>
                    <a:lnTo>
                      <a:pt x="148" y="112"/>
                    </a:lnTo>
                    <a:lnTo>
                      <a:pt x="149" y="148"/>
                    </a:lnTo>
                    <a:lnTo>
                      <a:pt x="149" y="188"/>
                    </a:lnTo>
                    <a:lnTo>
                      <a:pt x="149" y="235"/>
                    </a:lnTo>
                    <a:lnTo>
                      <a:pt x="150" y="285"/>
                    </a:lnTo>
                    <a:lnTo>
                      <a:pt x="151" y="332"/>
                    </a:lnTo>
                    <a:lnTo>
                      <a:pt x="152" y="380"/>
                    </a:lnTo>
                    <a:lnTo>
                      <a:pt x="152" y="428"/>
                    </a:lnTo>
                    <a:lnTo>
                      <a:pt x="152" y="475"/>
                    </a:lnTo>
                    <a:lnTo>
                      <a:pt x="153" y="520"/>
                    </a:lnTo>
                    <a:lnTo>
                      <a:pt x="154" y="562"/>
                    </a:lnTo>
                    <a:lnTo>
                      <a:pt x="154" y="599"/>
                    </a:lnTo>
                    <a:lnTo>
                      <a:pt x="154" y="631"/>
                    </a:lnTo>
                    <a:lnTo>
                      <a:pt x="155" y="656"/>
                    </a:lnTo>
                    <a:lnTo>
                      <a:pt x="156" y="680"/>
                    </a:lnTo>
                    <a:lnTo>
                      <a:pt x="156" y="700"/>
                    </a:lnTo>
                    <a:lnTo>
                      <a:pt x="157" y="717"/>
                    </a:lnTo>
                    <a:lnTo>
                      <a:pt x="157" y="730"/>
                    </a:lnTo>
                    <a:lnTo>
                      <a:pt x="158" y="740"/>
                    </a:lnTo>
                    <a:lnTo>
                      <a:pt x="158" y="747"/>
                    </a:lnTo>
                    <a:lnTo>
                      <a:pt x="159" y="750"/>
                    </a:lnTo>
                    <a:lnTo>
                      <a:pt x="160" y="752"/>
                    </a:lnTo>
                    <a:lnTo>
                      <a:pt x="160" y="751"/>
                    </a:lnTo>
                    <a:lnTo>
                      <a:pt x="160" y="749"/>
                    </a:lnTo>
                    <a:lnTo>
                      <a:pt x="161" y="744"/>
                    </a:lnTo>
                    <a:lnTo>
                      <a:pt x="162" y="737"/>
                    </a:lnTo>
                    <a:lnTo>
                      <a:pt x="162" y="728"/>
                    </a:lnTo>
                    <a:lnTo>
                      <a:pt x="163" y="718"/>
                    </a:lnTo>
                    <a:lnTo>
                      <a:pt x="163" y="707"/>
                    </a:lnTo>
                    <a:lnTo>
                      <a:pt x="164" y="694"/>
                    </a:lnTo>
                    <a:lnTo>
                      <a:pt x="164" y="680"/>
                    </a:lnTo>
                    <a:lnTo>
                      <a:pt x="165" y="667"/>
                    </a:lnTo>
                    <a:lnTo>
                      <a:pt x="165" y="655"/>
                    </a:lnTo>
                    <a:lnTo>
                      <a:pt x="166" y="643"/>
                    </a:lnTo>
                    <a:lnTo>
                      <a:pt x="166" y="633"/>
                    </a:lnTo>
                    <a:lnTo>
                      <a:pt x="167" y="620"/>
                    </a:lnTo>
                    <a:lnTo>
                      <a:pt x="168" y="607"/>
                    </a:lnTo>
                    <a:lnTo>
                      <a:pt x="168" y="594"/>
                    </a:lnTo>
                    <a:lnTo>
                      <a:pt x="168" y="584"/>
                    </a:lnTo>
                    <a:lnTo>
                      <a:pt x="169" y="577"/>
                    </a:lnTo>
                    <a:lnTo>
                      <a:pt x="170" y="571"/>
                    </a:lnTo>
                    <a:lnTo>
                      <a:pt x="171" y="565"/>
                    </a:lnTo>
                    <a:lnTo>
                      <a:pt x="171" y="561"/>
                    </a:lnTo>
                    <a:lnTo>
                      <a:pt x="171" y="558"/>
                    </a:lnTo>
                    <a:lnTo>
                      <a:pt x="172" y="558"/>
                    </a:lnTo>
                    <a:lnTo>
                      <a:pt x="173" y="562"/>
                    </a:lnTo>
                    <a:lnTo>
                      <a:pt x="173" y="568"/>
                    </a:lnTo>
                    <a:lnTo>
                      <a:pt x="174" y="576"/>
                    </a:lnTo>
                    <a:lnTo>
                      <a:pt x="174" y="585"/>
                    </a:lnTo>
                    <a:lnTo>
                      <a:pt x="175" y="594"/>
                    </a:lnTo>
                    <a:lnTo>
                      <a:pt x="175" y="604"/>
                    </a:lnTo>
                    <a:lnTo>
                      <a:pt x="176" y="613"/>
                    </a:lnTo>
                    <a:lnTo>
                      <a:pt x="176" y="626"/>
                    </a:lnTo>
                    <a:lnTo>
                      <a:pt x="177" y="641"/>
                    </a:lnTo>
                    <a:lnTo>
                      <a:pt x="177" y="659"/>
                    </a:lnTo>
                    <a:lnTo>
                      <a:pt x="178" y="675"/>
                    </a:lnTo>
                    <a:lnTo>
                      <a:pt x="179" y="690"/>
                    </a:lnTo>
                    <a:lnTo>
                      <a:pt x="179" y="704"/>
                    </a:lnTo>
                    <a:lnTo>
                      <a:pt x="179" y="717"/>
                    </a:lnTo>
                    <a:lnTo>
                      <a:pt x="180" y="728"/>
                    </a:lnTo>
                    <a:lnTo>
                      <a:pt x="181" y="739"/>
                    </a:lnTo>
                    <a:lnTo>
                      <a:pt x="182" y="749"/>
                    </a:lnTo>
                    <a:lnTo>
                      <a:pt x="182" y="758"/>
                    </a:lnTo>
                    <a:lnTo>
                      <a:pt x="182" y="766"/>
                    </a:lnTo>
                    <a:lnTo>
                      <a:pt x="183" y="774"/>
                    </a:lnTo>
                    <a:lnTo>
                      <a:pt x="183" y="781"/>
                    </a:lnTo>
                    <a:lnTo>
                      <a:pt x="184" y="786"/>
                    </a:lnTo>
                    <a:lnTo>
                      <a:pt x="185" y="791"/>
                    </a:lnTo>
                    <a:lnTo>
                      <a:pt x="185" y="795"/>
                    </a:lnTo>
                    <a:lnTo>
                      <a:pt x="185" y="798"/>
                    </a:lnTo>
                    <a:lnTo>
                      <a:pt x="186" y="801"/>
                    </a:lnTo>
                    <a:lnTo>
                      <a:pt x="187" y="803"/>
                    </a:lnTo>
                    <a:lnTo>
                      <a:pt x="187" y="805"/>
                    </a:lnTo>
                    <a:lnTo>
                      <a:pt x="187" y="807"/>
                    </a:lnTo>
                    <a:lnTo>
                      <a:pt x="188" y="808"/>
                    </a:lnTo>
                    <a:lnTo>
                      <a:pt x="189" y="809"/>
                    </a:lnTo>
                    <a:lnTo>
                      <a:pt x="190" y="810"/>
                    </a:lnTo>
                    <a:lnTo>
                      <a:pt x="190" y="810"/>
                    </a:lnTo>
                    <a:lnTo>
                      <a:pt x="190" y="810"/>
                    </a:lnTo>
                    <a:lnTo>
                      <a:pt x="191" y="810"/>
                    </a:lnTo>
                    <a:lnTo>
                      <a:pt x="192" y="811"/>
                    </a:lnTo>
                    <a:lnTo>
                      <a:pt x="192" y="811"/>
                    </a:lnTo>
                    <a:lnTo>
                      <a:pt x="193" y="811"/>
                    </a:lnTo>
                    <a:lnTo>
                      <a:pt x="193" y="811"/>
                    </a:lnTo>
                    <a:lnTo>
                      <a:pt x="194" y="811"/>
                    </a:lnTo>
                    <a:lnTo>
                      <a:pt x="194" y="811"/>
                    </a:lnTo>
                    <a:lnTo>
                      <a:pt x="195" y="811"/>
                    </a:lnTo>
                    <a:lnTo>
                      <a:pt x="196" y="811"/>
                    </a:lnTo>
                    <a:lnTo>
                      <a:pt x="196" y="811"/>
                    </a:lnTo>
                    <a:lnTo>
                      <a:pt x="196" y="811"/>
                    </a:lnTo>
                    <a:lnTo>
                      <a:pt x="197" y="811"/>
                    </a:lnTo>
                    <a:lnTo>
                      <a:pt x="198" y="811"/>
                    </a:lnTo>
                    <a:lnTo>
                      <a:pt x="198" y="811"/>
                    </a:lnTo>
                    <a:lnTo>
                      <a:pt x="198" y="811"/>
                    </a:lnTo>
                    <a:lnTo>
                      <a:pt x="199" y="811"/>
                    </a:lnTo>
                    <a:lnTo>
                      <a:pt x="200" y="811"/>
                    </a:lnTo>
                    <a:lnTo>
                      <a:pt x="201" y="811"/>
                    </a:lnTo>
                    <a:lnTo>
                      <a:pt x="201" y="811"/>
                    </a:lnTo>
                    <a:lnTo>
                      <a:pt x="201" y="811"/>
                    </a:lnTo>
                    <a:lnTo>
                      <a:pt x="202" y="812"/>
                    </a:lnTo>
                    <a:lnTo>
                      <a:pt x="203" y="812"/>
                    </a:lnTo>
                    <a:lnTo>
                      <a:pt x="203" y="812"/>
                    </a:lnTo>
                    <a:lnTo>
                      <a:pt x="204" y="812"/>
                    </a:lnTo>
                    <a:lnTo>
                      <a:pt x="204" y="812"/>
                    </a:lnTo>
                    <a:lnTo>
                      <a:pt x="205" y="812"/>
                    </a:lnTo>
                    <a:lnTo>
                      <a:pt x="205" y="812"/>
                    </a:lnTo>
                    <a:lnTo>
                      <a:pt x="206" y="812"/>
                    </a:lnTo>
                    <a:lnTo>
                      <a:pt x="207" y="812"/>
                    </a:lnTo>
                    <a:lnTo>
                      <a:pt x="207" y="812"/>
                    </a:lnTo>
                    <a:lnTo>
                      <a:pt x="207" y="812"/>
                    </a:lnTo>
                    <a:lnTo>
                      <a:pt x="208" y="812"/>
                    </a:lnTo>
                    <a:lnTo>
                      <a:pt x="209" y="812"/>
                    </a:lnTo>
                    <a:lnTo>
                      <a:pt x="209" y="812"/>
                    </a:lnTo>
                    <a:lnTo>
                      <a:pt x="209" y="812"/>
                    </a:lnTo>
                    <a:lnTo>
                      <a:pt x="210" y="812"/>
                    </a:lnTo>
                    <a:lnTo>
                      <a:pt x="211" y="812"/>
                    </a:lnTo>
                    <a:lnTo>
                      <a:pt x="211" y="812"/>
                    </a:lnTo>
                    <a:lnTo>
                      <a:pt x="212" y="812"/>
                    </a:lnTo>
                    <a:lnTo>
                      <a:pt x="212" y="812"/>
                    </a:lnTo>
                    <a:lnTo>
                      <a:pt x="213" y="812"/>
                    </a:lnTo>
                    <a:lnTo>
                      <a:pt x="213" y="812"/>
                    </a:lnTo>
                    <a:lnTo>
                      <a:pt x="214" y="812"/>
                    </a:lnTo>
                    <a:lnTo>
                      <a:pt x="215" y="812"/>
                    </a:lnTo>
                    <a:lnTo>
                      <a:pt x="215" y="812"/>
                    </a:lnTo>
                    <a:lnTo>
                      <a:pt x="215" y="812"/>
                    </a:lnTo>
                    <a:lnTo>
                      <a:pt x="216" y="812"/>
                    </a:lnTo>
                    <a:lnTo>
                      <a:pt x="217" y="812"/>
                    </a:lnTo>
                    <a:lnTo>
                      <a:pt x="218" y="812"/>
                    </a:lnTo>
                    <a:lnTo>
                      <a:pt x="218" y="812"/>
                    </a:lnTo>
                    <a:lnTo>
                      <a:pt x="218" y="811"/>
                    </a:lnTo>
                    <a:lnTo>
                      <a:pt x="219" y="811"/>
                    </a:lnTo>
                    <a:lnTo>
                      <a:pt x="220" y="811"/>
                    </a:lnTo>
                    <a:lnTo>
                      <a:pt x="220" y="811"/>
                    </a:lnTo>
                    <a:lnTo>
                      <a:pt x="220" y="811"/>
                    </a:lnTo>
                    <a:lnTo>
                      <a:pt x="221" y="811"/>
                    </a:lnTo>
                    <a:lnTo>
                      <a:pt x="222" y="811"/>
                    </a:lnTo>
                    <a:lnTo>
                      <a:pt x="222" y="811"/>
                    </a:lnTo>
                    <a:lnTo>
                      <a:pt x="223" y="811"/>
                    </a:lnTo>
                    <a:lnTo>
                      <a:pt x="223" y="811"/>
                    </a:lnTo>
                    <a:lnTo>
                      <a:pt x="224" y="811"/>
                    </a:lnTo>
                    <a:lnTo>
                      <a:pt x="224" y="811"/>
                    </a:lnTo>
                    <a:lnTo>
                      <a:pt x="225" y="811"/>
                    </a:lnTo>
                    <a:lnTo>
                      <a:pt x="226" y="811"/>
                    </a:lnTo>
                    <a:lnTo>
                      <a:pt x="226" y="811"/>
                    </a:lnTo>
                    <a:lnTo>
                      <a:pt x="226" y="811"/>
                    </a:lnTo>
                    <a:lnTo>
                      <a:pt x="227" y="811"/>
                    </a:lnTo>
                    <a:lnTo>
                      <a:pt x="228" y="811"/>
                    </a:lnTo>
                    <a:lnTo>
                      <a:pt x="228" y="811"/>
                    </a:lnTo>
                    <a:lnTo>
                      <a:pt x="229" y="811"/>
                    </a:lnTo>
                    <a:lnTo>
                      <a:pt x="229" y="811"/>
                    </a:lnTo>
                    <a:lnTo>
                      <a:pt x="230" y="811"/>
                    </a:lnTo>
                    <a:lnTo>
                      <a:pt x="230" y="811"/>
                    </a:lnTo>
                    <a:lnTo>
                      <a:pt x="231" y="811"/>
                    </a:lnTo>
                    <a:lnTo>
                      <a:pt x="231" y="812"/>
                    </a:lnTo>
                    <a:lnTo>
                      <a:pt x="232" y="812"/>
                    </a:lnTo>
                    <a:lnTo>
                      <a:pt x="232" y="812"/>
                    </a:lnTo>
                    <a:lnTo>
                      <a:pt x="233" y="812"/>
                    </a:lnTo>
                    <a:lnTo>
                      <a:pt x="234" y="812"/>
                    </a:lnTo>
                    <a:lnTo>
                      <a:pt x="234" y="812"/>
                    </a:lnTo>
                    <a:lnTo>
                      <a:pt x="234" y="812"/>
                    </a:lnTo>
                    <a:lnTo>
                      <a:pt x="235" y="812"/>
                    </a:lnTo>
                    <a:lnTo>
                      <a:pt x="236" y="812"/>
                    </a:lnTo>
                    <a:lnTo>
                      <a:pt x="237" y="812"/>
                    </a:lnTo>
                    <a:lnTo>
                      <a:pt x="237" y="812"/>
                    </a:lnTo>
                    <a:lnTo>
                      <a:pt x="237" y="812"/>
                    </a:lnTo>
                    <a:lnTo>
                      <a:pt x="238" y="812"/>
                    </a:lnTo>
                    <a:lnTo>
                      <a:pt x="239" y="812"/>
                    </a:lnTo>
                    <a:lnTo>
                      <a:pt x="239" y="812"/>
                    </a:lnTo>
                    <a:lnTo>
                      <a:pt x="240" y="812"/>
                    </a:lnTo>
                    <a:lnTo>
                      <a:pt x="240" y="812"/>
                    </a:lnTo>
                    <a:lnTo>
                      <a:pt x="241" y="812"/>
                    </a:lnTo>
                    <a:lnTo>
                      <a:pt x="241" y="812"/>
                    </a:lnTo>
                    <a:lnTo>
                      <a:pt x="242" y="812"/>
                    </a:lnTo>
                    <a:lnTo>
                      <a:pt x="242" y="812"/>
                    </a:lnTo>
                    <a:lnTo>
                      <a:pt x="243" y="812"/>
                    </a:lnTo>
                    <a:lnTo>
                      <a:pt x="243" y="812"/>
                    </a:lnTo>
                    <a:lnTo>
                      <a:pt x="244" y="812"/>
                    </a:lnTo>
                    <a:lnTo>
                      <a:pt x="245" y="812"/>
                    </a:lnTo>
                    <a:lnTo>
                      <a:pt x="245" y="812"/>
                    </a:lnTo>
                    <a:lnTo>
                      <a:pt x="245" y="812"/>
                    </a:lnTo>
                    <a:lnTo>
                      <a:pt x="246" y="812"/>
                    </a:lnTo>
                    <a:lnTo>
                      <a:pt x="247" y="812"/>
                    </a:lnTo>
                    <a:lnTo>
                      <a:pt x="248" y="812"/>
                    </a:lnTo>
                    <a:lnTo>
                      <a:pt x="248" y="812"/>
                    </a:lnTo>
                    <a:lnTo>
                      <a:pt x="248" y="812"/>
                    </a:lnTo>
                    <a:lnTo>
                      <a:pt x="249" y="812"/>
                    </a:lnTo>
                    <a:lnTo>
                      <a:pt x="250" y="812"/>
                    </a:lnTo>
                    <a:lnTo>
                      <a:pt x="250" y="812"/>
                    </a:lnTo>
                    <a:lnTo>
                      <a:pt x="251" y="812"/>
                    </a:lnTo>
                    <a:lnTo>
                      <a:pt x="251" y="812"/>
                    </a:lnTo>
                    <a:lnTo>
                      <a:pt x="251" y="812"/>
                    </a:lnTo>
                    <a:lnTo>
                      <a:pt x="252" y="812"/>
                    </a:lnTo>
                    <a:lnTo>
                      <a:pt x="253" y="812"/>
                    </a:lnTo>
                    <a:lnTo>
                      <a:pt x="253" y="812"/>
                    </a:lnTo>
                    <a:lnTo>
                      <a:pt x="253" y="812"/>
                    </a:lnTo>
                    <a:lnTo>
                      <a:pt x="254" y="812"/>
                    </a:lnTo>
                    <a:lnTo>
                      <a:pt x="255" y="812"/>
                    </a:lnTo>
                    <a:lnTo>
                      <a:pt x="256" y="812"/>
                    </a:lnTo>
                    <a:lnTo>
                      <a:pt x="256" y="812"/>
                    </a:lnTo>
                    <a:lnTo>
                      <a:pt x="256" y="812"/>
                    </a:lnTo>
                    <a:lnTo>
                      <a:pt x="257" y="812"/>
                    </a:lnTo>
                    <a:lnTo>
                      <a:pt x="258" y="812"/>
                    </a:lnTo>
                    <a:lnTo>
                      <a:pt x="258" y="812"/>
                    </a:lnTo>
                    <a:lnTo>
                      <a:pt x="259" y="812"/>
                    </a:lnTo>
                    <a:lnTo>
                      <a:pt x="259" y="812"/>
                    </a:lnTo>
                    <a:lnTo>
                      <a:pt x="260" y="812"/>
                    </a:lnTo>
                    <a:lnTo>
                      <a:pt x="260" y="812"/>
                    </a:lnTo>
                    <a:lnTo>
                      <a:pt x="261" y="812"/>
                    </a:lnTo>
                    <a:lnTo>
                      <a:pt x="262" y="812"/>
                    </a:lnTo>
                    <a:lnTo>
                      <a:pt x="262" y="812"/>
                    </a:lnTo>
                    <a:lnTo>
                      <a:pt x="262" y="812"/>
                    </a:lnTo>
                    <a:lnTo>
                      <a:pt x="263" y="812"/>
                    </a:lnTo>
                    <a:lnTo>
                      <a:pt x="264" y="812"/>
                    </a:lnTo>
                    <a:lnTo>
                      <a:pt x="264" y="812"/>
                    </a:lnTo>
                    <a:lnTo>
                      <a:pt x="264" y="812"/>
                    </a:lnTo>
                    <a:lnTo>
                      <a:pt x="265" y="812"/>
                    </a:lnTo>
                    <a:lnTo>
                      <a:pt x="266" y="812"/>
                    </a:lnTo>
                    <a:lnTo>
                      <a:pt x="267" y="812"/>
                    </a:lnTo>
                    <a:lnTo>
                      <a:pt x="267" y="812"/>
                    </a:lnTo>
                    <a:lnTo>
                      <a:pt x="267" y="812"/>
                    </a:lnTo>
                    <a:lnTo>
                      <a:pt x="268" y="812"/>
                    </a:lnTo>
                    <a:lnTo>
                      <a:pt x="269" y="812"/>
                    </a:lnTo>
                    <a:lnTo>
                      <a:pt x="269" y="812"/>
                    </a:lnTo>
                    <a:lnTo>
                      <a:pt x="270" y="812"/>
                    </a:lnTo>
                    <a:lnTo>
                      <a:pt x="270" y="812"/>
                    </a:lnTo>
                    <a:lnTo>
                      <a:pt x="271" y="812"/>
                    </a:lnTo>
                    <a:lnTo>
                      <a:pt x="271" y="812"/>
                    </a:lnTo>
                    <a:lnTo>
                      <a:pt x="272" y="812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011" name="Freeform 974"/>
              <p:cNvSpPr>
                <a:spLocks/>
              </p:cNvSpPr>
              <p:nvPr/>
            </p:nvSpPr>
            <p:spPr bwMode="auto">
              <a:xfrm>
                <a:off x="3681413" y="5508625"/>
                <a:ext cx="431800" cy="184150"/>
              </a:xfrm>
              <a:custGeom>
                <a:avLst/>
                <a:gdLst>
                  <a:gd name="T0" fmla="*/ 3 w 272"/>
                  <a:gd name="T1" fmla="*/ 116 h 116"/>
                  <a:gd name="T2" fmla="*/ 8 w 272"/>
                  <a:gd name="T3" fmla="*/ 116 h 116"/>
                  <a:gd name="T4" fmla="*/ 12 w 272"/>
                  <a:gd name="T5" fmla="*/ 116 h 116"/>
                  <a:gd name="T6" fmla="*/ 17 w 272"/>
                  <a:gd name="T7" fmla="*/ 116 h 116"/>
                  <a:gd name="T8" fmla="*/ 21 w 272"/>
                  <a:gd name="T9" fmla="*/ 116 h 116"/>
                  <a:gd name="T10" fmla="*/ 25 w 272"/>
                  <a:gd name="T11" fmla="*/ 116 h 116"/>
                  <a:gd name="T12" fmla="*/ 30 w 272"/>
                  <a:gd name="T13" fmla="*/ 116 h 116"/>
                  <a:gd name="T14" fmla="*/ 34 w 272"/>
                  <a:gd name="T15" fmla="*/ 116 h 116"/>
                  <a:gd name="T16" fmla="*/ 39 w 272"/>
                  <a:gd name="T17" fmla="*/ 116 h 116"/>
                  <a:gd name="T18" fmla="*/ 43 w 272"/>
                  <a:gd name="T19" fmla="*/ 115 h 116"/>
                  <a:gd name="T20" fmla="*/ 47 w 272"/>
                  <a:gd name="T21" fmla="*/ 114 h 116"/>
                  <a:gd name="T22" fmla="*/ 52 w 272"/>
                  <a:gd name="T23" fmla="*/ 106 h 116"/>
                  <a:gd name="T24" fmla="*/ 56 w 272"/>
                  <a:gd name="T25" fmla="*/ 78 h 116"/>
                  <a:gd name="T26" fmla="*/ 61 w 272"/>
                  <a:gd name="T27" fmla="*/ 32 h 116"/>
                  <a:gd name="T28" fmla="*/ 65 w 272"/>
                  <a:gd name="T29" fmla="*/ 0 h 116"/>
                  <a:gd name="T30" fmla="*/ 69 w 272"/>
                  <a:gd name="T31" fmla="*/ 18 h 116"/>
                  <a:gd name="T32" fmla="*/ 73 w 272"/>
                  <a:gd name="T33" fmla="*/ 66 h 116"/>
                  <a:gd name="T34" fmla="*/ 77 w 272"/>
                  <a:gd name="T35" fmla="*/ 100 h 116"/>
                  <a:gd name="T36" fmla="*/ 82 w 272"/>
                  <a:gd name="T37" fmla="*/ 113 h 116"/>
                  <a:gd name="T38" fmla="*/ 86 w 272"/>
                  <a:gd name="T39" fmla="*/ 115 h 116"/>
                  <a:gd name="T40" fmla="*/ 91 w 272"/>
                  <a:gd name="T41" fmla="*/ 115 h 116"/>
                  <a:gd name="T42" fmla="*/ 95 w 272"/>
                  <a:gd name="T43" fmla="*/ 115 h 116"/>
                  <a:gd name="T44" fmla="*/ 99 w 272"/>
                  <a:gd name="T45" fmla="*/ 115 h 116"/>
                  <a:gd name="T46" fmla="*/ 104 w 272"/>
                  <a:gd name="T47" fmla="*/ 115 h 116"/>
                  <a:gd name="T48" fmla="*/ 108 w 272"/>
                  <a:gd name="T49" fmla="*/ 115 h 116"/>
                  <a:gd name="T50" fmla="*/ 113 w 272"/>
                  <a:gd name="T51" fmla="*/ 115 h 116"/>
                  <a:gd name="T52" fmla="*/ 117 w 272"/>
                  <a:gd name="T53" fmla="*/ 115 h 116"/>
                  <a:gd name="T54" fmla="*/ 121 w 272"/>
                  <a:gd name="T55" fmla="*/ 115 h 116"/>
                  <a:gd name="T56" fmla="*/ 126 w 272"/>
                  <a:gd name="T57" fmla="*/ 115 h 116"/>
                  <a:gd name="T58" fmla="*/ 130 w 272"/>
                  <a:gd name="T59" fmla="*/ 116 h 116"/>
                  <a:gd name="T60" fmla="*/ 135 w 272"/>
                  <a:gd name="T61" fmla="*/ 115 h 116"/>
                  <a:gd name="T62" fmla="*/ 139 w 272"/>
                  <a:gd name="T63" fmla="*/ 115 h 116"/>
                  <a:gd name="T64" fmla="*/ 143 w 272"/>
                  <a:gd name="T65" fmla="*/ 116 h 116"/>
                  <a:gd name="T66" fmla="*/ 148 w 272"/>
                  <a:gd name="T67" fmla="*/ 115 h 116"/>
                  <a:gd name="T68" fmla="*/ 152 w 272"/>
                  <a:gd name="T69" fmla="*/ 115 h 116"/>
                  <a:gd name="T70" fmla="*/ 157 w 272"/>
                  <a:gd name="T71" fmla="*/ 115 h 116"/>
                  <a:gd name="T72" fmla="*/ 161 w 272"/>
                  <a:gd name="T73" fmla="*/ 115 h 116"/>
                  <a:gd name="T74" fmla="*/ 165 w 272"/>
                  <a:gd name="T75" fmla="*/ 115 h 116"/>
                  <a:gd name="T76" fmla="*/ 169 w 272"/>
                  <a:gd name="T77" fmla="*/ 115 h 116"/>
                  <a:gd name="T78" fmla="*/ 174 w 272"/>
                  <a:gd name="T79" fmla="*/ 115 h 116"/>
                  <a:gd name="T80" fmla="*/ 178 w 272"/>
                  <a:gd name="T81" fmla="*/ 115 h 116"/>
                  <a:gd name="T82" fmla="*/ 182 w 272"/>
                  <a:gd name="T83" fmla="*/ 115 h 116"/>
                  <a:gd name="T84" fmla="*/ 187 w 272"/>
                  <a:gd name="T85" fmla="*/ 115 h 116"/>
                  <a:gd name="T86" fmla="*/ 191 w 272"/>
                  <a:gd name="T87" fmla="*/ 115 h 116"/>
                  <a:gd name="T88" fmla="*/ 196 w 272"/>
                  <a:gd name="T89" fmla="*/ 115 h 116"/>
                  <a:gd name="T90" fmla="*/ 200 w 272"/>
                  <a:gd name="T91" fmla="*/ 115 h 116"/>
                  <a:gd name="T92" fmla="*/ 204 w 272"/>
                  <a:gd name="T93" fmla="*/ 115 h 116"/>
                  <a:gd name="T94" fmla="*/ 209 w 272"/>
                  <a:gd name="T95" fmla="*/ 115 h 116"/>
                  <a:gd name="T96" fmla="*/ 213 w 272"/>
                  <a:gd name="T97" fmla="*/ 115 h 116"/>
                  <a:gd name="T98" fmla="*/ 218 w 272"/>
                  <a:gd name="T99" fmla="*/ 115 h 116"/>
                  <a:gd name="T100" fmla="*/ 222 w 272"/>
                  <a:gd name="T101" fmla="*/ 115 h 116"/>
                  <a:gd name="T102" fmla="*/ 226 w 272"/>
                  <a:gd name="T103" fmla="*/ 115 h 116"/>
                  <a:gd name="T104" fmla="*/ 231 w 272"/>
                  <a:gd name="T105" fmla="*/ 115 h 116"/>
                  <a:gd name="T106" fmla="*/ 235 w 272"/>
                  <a:gd name="T107" fmla="*/ 115 h 116"/>
                  <a:gd name="T108" fmla="*/ 240 w 272"/>
                  <a:gd name="T109" fmla="*/ 115 h 116"/>
                  <a:gd name="T110" fmla="*/ 244 w 272"/>
                  <a:gd name="T111" fmla="*/ 115 h 116"/>
                  <a:gd name="T112" fmla="*/ 248 w 272"/>
                  <a:gd name="T113" fmla="*/ 115 h 116"/>
                  <a:gd name="T114" fmla="*/ 253 w 272"/>
                  <a:gd name="T115" fmla="*/ 115 h 116"/>
                  <a:gd name="T116" fmla="*/ 256 w 272"/>
                  <a:gd name="T117" fmla="*/ 115 h 116"/>
                  <a:gd name="T118" fmla="*/ 261 w 272"/>
                  <a:gd name="T119" fmla="*/ 115 h 116"/>
                  <a:gd name="T120" fmla="*/ 265 w 272"/>
                  <a:gd name="T121" fmla="*/ 115 h 116"/>
                  <a:gd name="T122" fmla="*/ 270 w 272"/>
                  <a:gd name="T123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2" h="116">
                    <a:moveTo>
                      <a:pt x="0" y="116"/>
                    </a:moveTo>
                    <a:lnTo>
                      <a:pt x="1" y="116"/>
                    </a:lnTo>
                    <a:lnTo>
                      <a:pt x="1" y="116"/>
                    </a:lnTo>
                    <a:lnTo>
                      <a:pt x="1" y="116"/>
                    </a:lnTo>
                    <a:lnTo>
                      <a:pt x="2" y="116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4" y="116"/>
                    </a:lnTo>
                    <a:lnTo>
                      <a:pt x="5" y="116"/>
                    </a:lnTo>
                    <a:lnTo>
                      <a:pt x="5" y="116"/>
                    </a:lnTo>
                    <a:lnTo>
                      <a:pt x="6" y="116"/>
                    </a:lnTo>
                    <a:lnTo>
                      <a:pt x="6" y="116"/>
                    </a:lnTo>
                    <a:lnTo>
                      <a:pt x="7" y="116"/>
                    </a:lnTo>
                    <a:lnTo>
                      <a:pt x="7" y="116"/>
                    </a:lnTo>
                    <a:lnTo>
                      <a:pt x="8" y="116"/>
                    </a:lnTo>
                    <a:lnTo>
                      <a:pt x="9" y="116"/>
                    </a:lnTo>
                    <a:lnTo>
                      <a:pt x="9" y="116"/>
                    </a:lnTo>
                    <a:lnTo>
                      <a:pt x="9" y="116"/>
                    </a:lnTo>
                    <a:lnTo>
                      <a:pt x="10" y="116"/>
                    </a:lnTo>
                    <a:lnTo>
                      <a:pt x="11" y="116"/>
                    </a:lnTo>
                    <a:lnTo>
                      <a:pt x="12" y="116"/>
                    </a:lnTo>
                    <a:lnTo>
                      <a:pt x="12" y="116"/>
                    </a:lnTo>
                    <a:lnTo>
                      <a:pt x="12" y="116"/>
                    </a:lnTo>
                    <a:lnTo>
                      <a:pt x="13" y="116"/>
                    </a:lnTo>
                    <a:lnTo>
                      <a:pt x="14" y="116"/>
                    </a:lnTo>
                    <a:lnTo>
                      <a:pt x="14" y="116"/>
                    </a:lnTo>
                    <a:lnTo>
                      <a:pt x="14" y="116"/>
                    </a:lnTo>
                    <a:lnTo>
                      <a:pt x="15" y="116"/>
                    </a:lnTo>
                    <a:lnTo>
                      <a:pt x="16" y="116"/>
                    </a:lnTo>
                    <a:lnTo>
                      <a:pt x="16" y="116"/>
                    </a:lnTo>
                    <a:lnTo>
                      <a:pt x="17" y="116"/>
                    </a:lnTo>
                    <a:lnTo>
                      <a:pt x="17" y="116"/>
                    </a:lnTo>
                    <a:lnTo>
                      <a:pt x="18" y="116"/>
                    </a:lnTo>
                    <a:lnTo>
                      <a:pt x="18" y="116"/>
                    </a:lnTo>
                    <a:lnTo>
                      <a:pt x="19" y="116"/>
                    </a:lnTo>
                    <a:lnTo>
                      <a:pt x="20" y="116"/>
                    </a:lnTo>
                    <a:lnTo>
                      <a:pt x="20" y="116"/>
                    </a:lnTo>
                    <a:lnTo>
                      <a:pt x="20" y="116"/>
                    </a:lnTo>
                    <a:lnTo>
                      <a:pt x="21" y="116"/>
                    </a:lnTo>
                    <a:lnTo>
                      <a:pt x="22" y="116"/>
                    </a:lnTo>
                    <a:lnTo>
                      <a:pt x="23" y="116"/>
                    </a:lnTo>
                    <a:lnTo>
                      <a:pt x="23" y="116"/>
                    </a:lnTo>
                    <a:lnTo>
                      <a:pt x="23" y="116"/>
                    </a:lnTo>
                    <a:lnTo>
                      <a:pt x="24" y="116"/>
                    </a:lnTo>
                    <a:lnTo>
                      <a:pt x="25" y="116"/>
                    </a:lnTo>
                    <a:lnTo>
                      <a:pt x="25" y="116"/>
                    </a:lnTo>
                    <a:lnTo>
                      <a:pt x="25" y="116"/>
                    </a:lnTo>
                    <a:lnTo>
                      <a:pt x="26" y="116"/>
                    </a:lnTo>
                    <a:lnTo>
                      <a:pt x="26" y="116"/>
                    </a:lnTo>
                    <a:lnTo>
                      <a:pt x="27" y="116"/>
                    </a:lnTo>
                    <a:lnTo>
                      <a:pt x="28" y="116"/>
                    </a:lnTo>
                    <a:lnTo>
                      <a:pt x="28" y="116"/>
                    </a:lnTo>
                    <a:lnTo>
                      <a:pt x="28" y="116"/>
                    </a:lnTo>
                    <a:lnTo>
                      <a:pt x="29" y="116"/>
                    </a:lnTo>
                    <a:lnTo>
                      <a:pt x="30" y="116"/>
                    </a:lnTo>
                    <a:lnTo>
                      <a:pt x="31" y="116"/>
                    </a:lnTo>
                    <a:lnTo>
                      <a:pt x="31" y="116"/>
                    </a:lnTo>
                    <a:lnTo>
                      <a:pt x="31" y="116"/>
                    </a:lnTo>
                    <a:lnTo>
                      <a:pt x="32" y="116"/>
                    </a:lnTo>
                    <a:lnTo>
                      <a:pt x="33" y="116"/>
                    </a:lnTo>
                    <a:lnTo>
                      <a:pt x="33" y="116"/>
                    </a:lnTo>
                    <a:lnTo>
                      <a:pt x="34" y="116"/>
                    </a:lnTo>
                    <a:lnTo>
                      <a:pt x="34" y="116"/>
                    </a:lnTo>
                    <a:lnTo>
                      <a:pt x="35" y="116"/>
                    </a:lnTo>
                    <a:lnTo>
                      <a:pt x="35" y="116"/>
                    </a:lnTo>
                    <a:lnTo>
                      <a:pt x="36" y="116"/>
                    </a:lnTo>
                    <a:lnTo>
                      <a:pt x="36" y="116"/>
                    </a:lnTo>
                    <a:lnTo>
                      <a:pt x="37" y="116"/>
                    </a:lnTo>
                    <a:lnTo>
                      <a:pt x="37" y="116"/>
                    </a:lnTo>
                    <a:lnTo>
                      <a:pt x="38" y="116"/>
                    </a:lnTo>
                    <a:lnTo>
                      <a:pt x="39" y="116"/>
                    </a:lnTo>
                    <a:lnTo>
                      <a:pt x="39" y="116"/>
                    </a:lnTo>
                    <a:lnTo>
                      <a:pt x="39" y="116"/>
                    </a:lnTo>
                    <a:lnTo>
                      <a:pt x="40" y="115"/>
                    </a:lnTo>
                    <a:lnTo>
                      <a:pt x="41" y="115"/>
                    </a:lnTo>
                    <a:lnTo>
                      <a:pt x="42" y="115"/>
                    </a:lnTo>
                    <a:lnTo>
                      <a:pt x="42" y="116"/>
                    </a:lnTo>
                    <a:lnTo>
                      <a:pt x="42" y="116"/>
                    </a:lnTo>
                    <a:lnTo>
                      <a:pt x="43" y="115"/>
                    </a:lnTo>
                    <a:lnTo>
                      <a:pt x="44" y="115"/>
                    </a:lnTo>
                    <a:lnTo>
                      <a:pt x="44" y="115"/>
                    </a:lnTo>
                    <a:lnTo>
                      <a:pt x="45" y="115"/>
                    </a:lnTo>
                    <a:lnTo>
                      <a:pt x="45" y="115"/>
                    </a:lnTo>
                    <a:lnTo>
                      <a:pt x="46" y="115"/>
                    </a:lnTo>
                    <a:lnTo>
                      <a:pt x="46" y="114"/>
                    </a:lnTo>
                    <a:lnTo>
                      <a:pt x="47" y="114"/>
                    </a:lnTo>
                    <a:lnTo>
                      <a:pt x="47" y="114"/>
                    </a:lnTo>
                    <a:lnTo>
                      <a:pt x="47" y="114"/>
                    </a:lnTo>
                    <a:lnTo>
                      <a:pt x="48" y="113"/>
                    </a:lnTo>
                    <a:lnTo>
                      <a:pt x="49" y="113"/>
                    </a:lnTo>
                    <a:lnTo>
                      <a:pt x="50" y="112"/>
                    </a:lnTo>
                    <a:lnTo>
                      <a:pt x="50" y="110"/>
                    </a:lnTo>
                    <a:lnTo>
                      <a:pt x="50" y="109"/>
                    </a:lnTo>
                    <a:lnTo>
                      <a:pt x="51" y="107"/>
                    </a:lnTo>
                    <a:lnTo>
                      <a:pt x="52" y="106"/>
                    </a:lnTo>
                    <a:lnTo>
                      <a:pt x="52" y="103"/>
                    </a:lnTo>
                    <a:lnTo>
                      <a:pt x="53" y="100"/>
                    </a:lnTo>
                    <a:lnTo>
                      <a:pt x="53" y="98"/>
                    </a:lnTo>
                    <a:lnTo>
                      <a:pt x="54" y="94"/>
                    </a:lnTo>
                    <a:lnTo>
                      <a:pt x="54" y="91"/>
                    </a:lnTo>
                    <a:lnTo>
                      <a:pt x="55" y="87"/>
                    </a:lnTo>
                    <a:lnTo>
                      <a:pt x="55" y="82"/>
                    </a:lnTo>
                    <a:lnTo>
                      <a:pt x="56" y="78"/>
                    </a:lnTo>
                    <a:lnTo>
                      <a:pt x="56" y="72"/>
                    </a:lnTo>
                    <a:lnTo>
                      <a:pt x="57" y="66"/>
                    </a:lnTo>
                    <a:lnTo>
                      <a:pt x="58" y="60"/>
                    </a:lnTo>
                    <a:lnTo>
                      <a:pt x="58" y="55"/>
                    </a:lnTo>
                    <a:lnTo>
                      <a:pt x="58" y="49"/>
                    </a:lnTo>
                    <a:lnTo>
                      <a:pt x="59" y="43"/>
                    </a:lnTo>
                    <a:lnTo>
                      <a:pt x="60" y="38"/>
                    </a:lnTo>
                    <a:lnTo>
                      <a:pt x="61" y="32"/>
                    </a:lnTo>
                    <a:lnTo>
                      <a:pt x="61" y="25"/>
                    </a:lnTo>
                    <a:lnTo>
                      <a:pt x="61" y="19"/>
                    </a:lnTo>
                    <a:lnTo>
                      <a:pt x="62" y="13"/>
                    </a:lnTo>
                    <a:lnTo>
                      <a:pt x="63" y="8"/>
                    </a:lnTo>
                    <a:lnTo>
                      <a:pt x="63" y="4"/>
                    </a:lnTo>
                    <a:lnTo>
                      <a:pt x="64" y="1"/>
                    </a:lnTo>
                    <a:lnTo>
                      <a:pt x="64" y="0"/>
                    </a:lnTo>
                    <a:lnTo>
                      <a:pt x="65" y="0"/>
                    </a:lnTo>
                    <a:lnTo>
                      <a:pt x="65" y="1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7" y="4"/>
                    </a:lnTo>
                    <a:lnTo>
                      <a:pt x="67" y="5"/>
                    </a:lnTo>
                    <a:lnTo>
                      <a:pt x="68" y="9"/>
                    </a:lnTo>
                    <a:lnTo>
                      <a:pt x="69" y="13"/>
                    </a:lnTo>
                    <a:lnTo>
                      <a:pt x="69" y="18"/>
                    </a:lnTo>
                    <a:lnTo>
                      <a:pt x="69" y="25"/>
                    </a:lnTo>
                    <a:lnTo>
                      <a:pt x="70" y="30"/>
                    </a:lnTo>
                    <a:lnTo>
                      <a:pt x="71" y="37"/>
                    </a:lnTo>
                    <a:lnTo>
                      <a:pt x="71" y="43"/>
                    </a:lnTo>
                    <a:lnTo>
                      <a:pt x="72" y="49"/>
                    </a:lnTo>
                    <a:lnTo>
                      <a:pt x="72" y="54"/>
                    </a:lnTo>
                    <a:lnTo>
                      <a:pt x="73" y="60"/>
                    </a:lnTo>
                    <a:lnTo>
                      <a:pt x="73" y="66"/>
                    </a:lnTo>
                    <a:lnTo>
                      <a:pt x="74" y="72"/>
                    </a:lnTo>
                    <a:lnTo>
                      <a:pt x="75" y="77"/>
                    </a:lnTo>
                    <a:lnTo>
                      <a:pt x="75" y="82"/>
                    </a:lnTo>
                    <a:lnTo>
                      <a:pt x="75" y="87"/>
                    </a:lnTo>
                    <a:lnTo>
                      <a:pt x="76" y="91"/>
                    </a:lnTo>
                    <a:lnTo>
                      <a:pt x="77" y="94"/>
                    </a:lnTo>
                    <a:lnTo>
                      <a:pt x="77" y="98"/>
                    </a:lnTo>
                    <a:lnTo>
                      <a:pt x="77" y="100"/>
                    </a:lnTo>
                    <a:lnTo>
                      <a:pt x="78" y="103"/>
                    </a:lnTo>
                    <a:lnTo>
                      <a:pt x="79" y="106"/>
                    </a:lnTo>
                    <a:lnTo>
                      <a:pt x="80" y="107"/>
                    </a:lnTo>
                    <a:lnTo>
                      <a:pt x="80" y="109"/>
                    </a:lnTo>
                    <a:lnTo>
                      <a:pt x="80" y="110"/>
                    </a:lnTo>
                    <a:lnTo>
                      <a:pt x="81" y="111"/>
                    </a:lnTo>
                    <a:lnTo>
                      <a:pt x="82" y="112"/>
                    </a:lnTo>
                    <a:lnTo>
                      <a:pt x="82" y="113"/>
                    </a:lnTo>
                    <a:lnTo>
                      <a:pt x="83" y="114"/>
                    </a:lnTo>
                    <a:lnTo>
                      <a:pt x="83" y="114"/>
                    </a:lnTo>
                    <a:lnTo>
                      <a:pt x="84" y="114"/>
                    </a:lnTo>
                    <a:lnTo>
                      <a:pt x="84" y="114"/>
                    </a:lnTo>
                    <a:lnTo>
                      <a:pt x="85" y="114"/>
                    </a:lnTo>
                    <a:lnTo>
                      <a:pt x="86" y="115"/>
                    </a:lnTo>
                    <a:lnTo>
                      <a:pt x="86" y="115"/>
                    </a:lnTo>
                    <a:lnTo>
                      <a:pt x="86" y="115"/>
                    </a:lnTo>
                    <a:lnTo>
                      <a:pt x="87" y="115"/>
                    </a:lnTo>
                    <a:lnTo>
                      <a:pt x="88" y="115"/>
                    </a:lnTo>
                    <a:lnTo>
                      <a:pt x="88" y="115"/>
                    </a:lnTo>
                    <a:lnTo>
                      <a:pt x="88" y="115"/>
                    </a:lnTo>
                    <a:lnTo>
                      <a:pt x="89" y="115"/>
                    </a:lnTo>
                    <a:lnTo>
                      <a:pt x="90" y="115"/>
                    </a:lnTo>
                    <a:lnTo>
                      <a:pt x="91" y="115"/>
                    </a:lnTo>
                    <a:lnTo>
                      <a:pt x="91" y="115"/>
                    </a:lnTo>
                    <a:lnTo>
                      <a:pt x="91" y="115"/>
                    </a:lnTo>
                    <a:lnTo>
                      <a:pt x="92" y="115"/>
                    </a:lnTo>
                    <a:lnTo>
                      <a:pt x="93" y="115"/>
                    </a:lnTo>
                    <a:lnTo>
                      <a:pt x="93" y="115"/>
                    </a:lnTo>
                    <a:lnTo>
                      <a:pt x="94" y="115"/>
                    </a:lnTo>
                    <a:lnTo>
                      <a:pt x="94" y="115"/>
                    </a:lnTo>
                    <a:lnTo>
                      <a:pt x="94" y="115"/>
                    </a:lnTo>
                    <a:lnTo>
                      <a:pt x="95" y="115"/>
                    </a:lnTo>
                    <a:lnTo>
                      <a:pt x="96" y="115"/>
                    </a:lnTo>
                    <a:lnTo>
                      <a:pt x="97" y="115"/>
                    </a:lnTo>
                    <a:lnTo>
                      <a:pt x="97" y="115"/>
                    </a:lnTo>
                    <a:lnTo>
                      <a:pt x="97" y="115"/>
                    </a:lnTo>
                    <a:lnTo>
                      <a:pt x="98" y="115"/>
                    </a:lnTo>
                    <a:lnTo>
                      <a:pt x="99" y="115"/>
                    </a:lnTo>
                    <a:lnTo>
                      <a:pt x="99" y="115"/>
                    </a:lnTo>
                    <a:lnTo>
                      <a:pt x="99" y="115"/>
                    </a:lnTo>
                    <a:lnTo>
                      <a:pt x="100" y="115"/>
                    </a:lnTo>
                    <a:lnTo>
                      <a:pt x="101" y="115"/>
                    </a:lnTo>
                    <a:lnTo>
                      <a:pt x="101" y="115"/>
                    </a:lnTo>
                    <a:lnTo>
                      <a:pt x="102" y="115"/>
                    </a:lnTo>
                    <a:lnTo>
                      <a:pt x="102" y="115"/>
                    </a:lnTo>
                    <a:lnTo>
                      <a:pt x="103" y="115"/>
                    </a:lnTo>
                    <a:lnTo>
                      <a:pt x="103" y="115"/>
                    </a:lnTo>
                    <a:lnTo>
                      <a:pt x="104" y="115"/>
                    </a:lnTo>
                    <a:lnTo>
                      <a:pt x="105" y="115"/>
                    </a:lnTo>
                    <a:lnTo>
                      <a:pt x="105" y="115"/>
                    </a:lnTo>
                    <a:lnTo>
                      <a:pt x="105" y="115"/>
                    </a:lnTo>
                    <a:lnTo>
                      <a:pt x="106" y="115"/>
                    </a:lnTo>
                    <a:lnTo>
                      <a:pt x="107" y="115"/>
                    </a:lnTo>
                    <a:lnTo>
                      <a:pt x="108" y="115"/>
                    </a:lnTo>
                    <a:lnTo>
                      <a:pt x="108" y="115"/>
                    </a:lnTo>
                    <a:lnTo>
                      <a:pt x="108" y="115"/>
                    </a:lnTo>
                    <a:lnTo>
                      <a:pt x="109" y="115"/>
                    </a:lnTo>
                    <a:lnTo>
                      <a:pt x="110" y="115"/>
                    </a:lnTo>
                    <a:lnTo>
                      <a:pt x="110" y="115"/>
                    </a:lnTo>
                    <a:lnTo>
                      <a:pt x="110" y="115"/>
                    </a:lnTo>
                    <a:lnTo>
                      <a:pt x="111" y="115"/>
                    </a:lnTo>
                    <a:lnTo>
                      <a:pt x="112" y="115"/>
                    </a:lnTo>
                    <a:lnTo>
                      <a:pt x="112" y="115"/>
                    </a:lnTo>
                    <a:lnTo>
                      <a:pt x="113" y="115"/>
                    </a:lnTo>
                    <a:lnTo>
                      <a:pt x="113" y="115"/>
                    </a:lnTo>
                    <a:lnTo>
                      <a:pt x="114" y="115"/>
                    </a:lnTo>
                    <a:lnTo>
                      <a:pt x="114" y="115"/>
                    </a:lnTo>
                    <a:lnTo>
                      <a:pt x="115" y="115"/>
                    </a:lnTo>
                    <a:lnTo>
                      <a:pt x="116" y="115"/>
                    </a:lnTo>
                    <a:lnTo>
                      <a:pt x="116" y="115"/>
                    </a:lnTo>
                    <a:lnTo>
                      <a:pt x="116" y="115"/>
                    </a:lnTo>
                    <a:lnTo>
                      <a:pt x="117" y="115"/>
                    </a:lnTo>
                    <a:lnTo>
                      <a:pt x="118" y="115"/>
                    </a:lnTo>
                    <a:lnTo>
                      <a:pt x="118" y="115"/>
                    </a:lnTo>
                    <a:lnTo>
                      <a:pt x="119" y="115"/>
                    </a:lnTo>
                    <a:lnTo>
                      <a:pt x="119" y="115"/>
                    </a:lnTo>
                    <a:lnTo>
                      <a:pt x="120" y="115"/>
                    </a:lnTo>
                    <a:lnTo>
                      <a:pt x="120" y="115"/>
                    </a:lnTo>
                    <a:lnTo>
                      <a:pt x="121" y="115"/>
                    </a:lnTo>
                    <a:lnTo>
                      <a:pt x="121" y="115"/>
                    </a:lnTo>
                    <a:lnTo>
                      <a:pt x="122" y="115"/>
                    </a:lnTo>
                    <a:lnTo>
                      <a:pt x="122" y="115"/>
                    </a:lnTo>
                    <a:lnTo>
                      <a:pt x="123" y="115"/>
                    </a:lnTo>
                    <a:lnTo>
                      <a:pt x="124" y="115"/>
                    </a:lnTo>
                    <a:lnTo>
                      <a:pt x="124" y="115"/>
                    </a:lnTo>
                    <a:lnTo>
                      <a:pt x="124" y="115"/>
                    </a:lnTo>
                    <a:lnTo>
                      <a:pt x="125" y="115"/>
                    </a:lnTo>
                    <a:lnTo>
                      <a:pt x="126" y="115"/>
                    </a:lnTo>
                    <a:lnTo>
                      <a:pt x="127" y="115"/>
                    </a:lnTo>
                    <a:lnTo>
                      <a:pt x="127" y="115"/>
                    </a:lnTo>
                    <a:lnTo>
                      <a:pt x="127" y="115"/>
                    </a:lnTo>
                    <a:lnTo>
                      <a:pt x="128" y="115"/>
                    </a:lnTo>
                    <a:lnTo>
                      <a:pt x="129" y="115"/>
                    </a:lnTo>
                    <a:lnTo>
                      <a:pt x="129" y="115"/>
                    </a:lnTo>
                    <a:lnTo>
                      <a:pt x="130" y="115"/>
                    </a:lnTo>
                    <a:lnTo>
                      <a:pt x="130" y="116"/>
                    </a:lnTo>
                    <a:lnTo>
                      <a:pt x="131" y="116"/>
                    </a:lnTo>
                    <a:lnTo>
                      <a:pt x="131" y="115"/>
                    </a:lnTo>
                    <a:lnTo>
                      <a:pt x="132" y="115"/>
                    </a:lnTo>
                    <a:lnTo>
                      <a:pt x="132" y="115"/>
                    </a:lnTo>
                    <a:lnTo>
                      <a:pt x="133" y="115"/>
                    </a:lnTo>
                    <a:lnTo>
                      <a:pt x="133" y="115"/>
                    </a:lnTo>
                    <a:lnTo>
                      <a:pt x="134" y="115"/>
                    </a:lnTo>
                    <a:lnTo>
                      <a:pt x="135" y="115"/>
                    </a:lnTo>
                    <a:lnTo>
                      <a:pt x="135" y="115"/>
                    </a:lnTo>
                    <a:lnTo>
                      <a:pt x="135" y="116"/>
                    </a:lnTo>
                    <a:lnTo>
                      <a:pt x="136" y="116"/>
                    </a:lnTo>
                    <a:lnTo>
                      <a:pt x="137" y="115"/>
                    </a:lnTo>
                    <a:lnTo>
                      <a:pt x="138" y="115"/>
                    </a:lnTo>
                    <a:lnTo>
                      <a:pt x="138" y="115"/>
                    </a:lnTo>
                    <a:lnTo>
                      <a:pt x="138" y="115"/>
                    </a:lnTo>
                    <a:lnTo>
                      <a:pt x="139" y="115"/>
                    </a:lnTo>
                    <a:lnTo>
                      <a:pt x="140" y="115"/>
                    </a:lnTo>
                    <a:lnTo>
                      <a:pt x="140" y="115"/>
                    </a:lnTo>
                    <a:lnTo>
                      <a:pt x="141" y="115"/>
                    </a:lnTo>
                    <a:lnTo>
                      <a:pt x="141" y="115"/>
                    </a:lnTo>
                    <a:lnTo>
                      <a:pt x="141" y="115"/>
                    </a:lnTo>
                    <a:lnTo>
                      <a:pt x="142" y="115"/>
                    </a:lnTo>
                    <a:lnTo>
                      <a:pt x="143" y="115"/>
                    </a:lnTo>
                    <a:lnTo>
                      <a:pt x="143" y="116"/>
                    </a:lnTo>
                    <a:lnTo>
                      <a:pt x="143" y="115"/>
                    </a:lnTo>
                    <a:lnTo>
                      <a:pt x="144" y="115"/>
                    </a:lnTo>
                    <a:lnTo>
                      <a:pt x="145" y="115"/>
                    </a:lnTo>
                    <a:lnTo>
                      <a:pt x="146" y="115"/>
                    </a:lnTo>
                    <a:lnTo>
                      <a:pt x="146" y="115"/>
                    </a:lnTo>
                    <a:lnTo>
                      <a:pt x="146" y="115"/>
                    </a:lnTo>
                    <a:lnTo>
                      <a:pt x="147" y="115"/>
                    </a:lnTo>
                    <a:lnTo>
                      <a:pt x="148" y="115"/>
                    </a:lnTo>
                    <a:lnTo>
                      <a:pt x="148" y="115"/>
                    </a:lnTo>
                    <a:lnTo>
                      <a:pt x="149" y="115"/>
                    </a:lnTo>
                    <a:lnTo>
                      <a:pt x="149" y="115"/>
                    </a:lnTo>
                    <a:lnTo>
                      <a:pt x="150" y="115"/>
                    </a:lnTo>
                    <a:lnTo>
                      <a:pt x="150" y="115"/>
                    </a:lnTo>
                    <a:lnTo>
                      <a:pt x="151" y="115"/>
                    </a:lnTo>
                    <a:lnTo>
                      <a:pt x="152" y="115"/>
                    </a:lnTo>
                    <a:lnTo>
                      <a:pt x="152" y="115"/>
                    </a:lnTo>
                    <a:lnTo>
                      <a:pt x="152" y="115"/>
                    </a:lnTo>
                    <a:lnTo>
                      <a:pt x="153" y="115"/>
                    </a:lnTo>
                    <a:lnTo>
                      <a:pt x="154" y="115"/>
                    </a:lnTo>
                    <a:lnTo>
                      <a:pt x="154" y="115"/>
                    </a:lnTo>
                    <a:lnTo>
                      <a:pt x="154" y="115"/>
                    </a:lnTo>
                    <a:lnTo>
                      <a:pt x="155" y="115"/>
                    </a:lnTo>
                    <a:lnTo>
                      <a:pt x="156" y="115"/>
                    </a:lnTo>
                    <a:lnTo>
                      <a:pt x="157" y="115"/>
                    </a:lnTo>
                    <a:lnTo>
                      <a:pt x="157" y="115"/>
                    </a:lnTo>
                    <a:lnTo>
                      <a:pt x="157" y="115"/>
                    </a:lnTo>
                    <a:lnTo>
                      <a:pt x="158" y="115"/>
                    </a:lnTo>
                    <a:lnTo>
                      <a:pt x="159" y="115"/>
                    </a:lnTo>
                    <a:lnTo>
                      <a:pt x="159" y="115"/>
                    </a:lnTo>
                    <a:lnTo>
                      <a:pt x="160" y="115"/>
                    </a:lnTo>
                    <a:lnTo>
                      <a:pt x="160" y="115"/>
                    </a:lnTo>
                    <a:lnTo>
                      <a:pt x="161" y="115"/>
                    </a:lnTo>
                    <a:lnTo>
                      <a:pt x="161" y="115"/>
                    </a:lnTo>
                    <a:lnTo>
                      <a:pt x="162" y="115"/>
                    </a:lnTo>
                    <a:lnTo>
                      <a:pt x="163" y="115"/>
                    </a:lnTo>
                    <a:lnTo>
                      <a:pt x="163" y="115"/>
                    </a:lnTo>
                    <a:lnTo>
                      <a:pt x="163" y="115"/>
                    </a:lnTo>
                    <a:lnTo>
                      <a:pt x="164" y="115"/>
                    </a:lnTo>
                    <a:lnTo>
                      <a:pt x="165" y="115"/>
                    </a:lnTo>
                    <a:lnTo>
                      <a:pt x="165" y="115"/>
                    </a:lnTo>
                    <a:lnTo>
                      <a:pt x="165" y="115"/>
                    </a:lnTo>
                    <a:lnTo>
                      <a:pt x="166" y="115"/>
                    </a:lnTo>
                    <a:lnTo>
                      <a:pt x="167" y="115"/>
                    </a:lnTo>
                    <a:lnTo>
                      <a:pt x="167" y="115"/>
                    </a:lnTo>
                    <a:lnTo>
                      <a:pt x="168" y="115"/>
                    </a:lnTo>
                    <a:lnTo>
                      <a:pt x="168" y="115"/>
                    </a:lnTo>
                    <a:lnTo>
                      <a:pt x="169" y="115"/>
                    </a:lnTo>
                    <a:lnTo>
                      <a:pt x="169" y="115"/>
                    </a:lnTo>
                    <a:lnTo>
                      <a:pt x="170" y="115"/>
                    </a:lnTo>
                    <a:lnTo>
                      <a:pt x="171" y="115"/>
                    </a:lnTo>
                    <a:lnTo>
                      <a:pt x="171" y="115"/>
                    </a:lnTo>
                    <a:lnTo>
                      <a:pt x="171" y="115"/>
                    </a:lnTo>
                    <a:lnTo>
                      <a:pt x="172" y="115"/>
                    </a:lnTo>
                    <a:lnTo>
                      <a:pt x="173" y="115"/>
                    </a:lnTo>
                    <a:lnTo>
                      <a:pt x="174" y="115"/>
                    </a:lnTo>
                    <a:lnTo>
                      <a:pt x="174" y="115"/>
                    </a:lnTo>
                    <a:lnTo>
                      <a:pt x="174" y="115"/>
                    </a:lnTo>
                    <a:lnTo>
                      <a:pt x="175" y="115"/>
                    </a:lnTo>
                    <a:lnTo>
                      <a:pt x="176" y="115"/>
                    </a:lnTo>
                    <a:lnTo>
                      <a:pt x="176" y="115"/>
                    </a:lnTo>
                    <a:lnTo>
                      <a:pt x="176" y="115"/>
                    </a:lnTo>
                    <a:lnTo>
                      <a:pt x="177" y="115"/>
                    </a:lnTo>
                    <a:lnTo>
                      <a:pt x="178" y="115"/>
                    </a:lnTo>
                    <a:lnTo>
                      <a:pt x="178" y="115"/>
                    </a:lnTo>
                    <a:lnTo>
                      <a:pt x="179" y="115"/>
                    </a:lnTo>
                    <a:lnTo>
                      <a:pt x="179" y="115"/>
                    </a:lnTo>
                    <a:lnTo>
                      <a:pt x="180" y="115"/>
                    </a:lnTo>
                    <a:lnTo>
                      <a:pt x="180" y="115"/>
                    </a:lnTo>
                    <a:lnTo>
                      <a:pt x="181" y="115"/>
                    </a:lnTo>
                    <a:lnTo>
                      <a:pt x="182" y="115"/>
                    </a:lnTo>
                    <a:lnTo>
                      <a:pt x="182" y="115"/>
                    </a:lnTo>
                    <a:lnTo>
                      <a:pt x="182" y="115"/>
                    </a:lnTo>
                    <a:lnTo>
                      <a:pt x="183" y="115"/>
                    </a:lnTo>
                    <a:lnTo>
                      <a:pt x="184" y="115"/>
                    </a:lnTo>
                    <a:lnTo>
                      <a:pt x="185" y="115"/>
                    </a:lnTo>
                    <a:lnTo>
                      <a:pt x="185" y="115"/>
                    </a:lnTo>
                    <a:lnTo>
                      <a:pt x="185" y="115"/>
                    </a:lnTo>
                    <a:lnTo>
                      <a:pt x="186" y="115"/>
                    </a:lnTo>
                    <a:lnTo>
                      <a:pt x="186" y="115"/>
                    </a:lnTo>
                    <a:lnTo>
                      <a:pt x="187" y="115"/>
                    </a:lnTo>
                    <a:lnTo>
                      <a:pt x="187" y="115"/>
                    </a:lnTo>
                    <a:lnTo>
                      <a:pt x="188" y="115"/>
                    </a:lnTo>
                    <a:lnTo>
                      <a:pt x="188" y="115"/>
                    </a:lnTo>
                    <a:lnTo>
                      <a:pt x="189" y="115"/>
                    </a:lnTo>
                    <a:lnTo>
                      <a:pt x="190" y="115"/>
                    </a:lnTo>
                    <a:lnTo>
                      <a:pt x="190" y="115"/>
                    </a:lnTo>
                    <a:lnTo>
                      <a:pt x="190" y="115"/>
                    </a:lnTo>
                    <a:lnTo>
                      <a:pt x="191" y="115"/>
                    </a:lnTo>
                    <a:lnTo>
                      <a:pt x="192" y="115"/>
                    </a:lnTo>
                    <a:lnTo>
                      <a:pt x="193" y="115"/>
                    </a:lnTo>
                    <a:lnTo>
                      <a:pt x="193" y="115"/>
                    </a:lnTo>
                    <a:lnTo>
                      <a:pt x="193" y="115"/>
                    </a:lnTo>
                    <a:lnTo>
                      <a:pt x="194" y="115"/>
                    </a:lnTo>
                    <a:lnTo>
                      <a:pt x="195" y="115"/>
                    </a:lnTo>
                    <a:lnTo>
                      <a:pt x="195" y="115"/>
                    </a:lnTo>
                    <a:lnTo>
                      <a:pt x="196" y="115"/>
                    </a:lnTo>
                    <a:lnTo>
                      <a:pt x="196" y="115"/>
                    </a:lnTo>
                    <a:lnTo>
                      <a:pt x="197" y="115"/>
                    </a:lnTo>
                    <a:lnTo>
                      <a:pt x="197" y="115"/>
                    </a:lnTo>
                    <a:lnTo>
                      <a:pt x="198" y="115"/>
                    </a:lnTo>
                    <a:lnTo>
                      <a:pt x="198" y="115"/>
                    </a:lnTo>
                    <a:lnTo>
                      <a:pt x="199" y="115"/>
                    </a:lnTo>
                    <a:lnTo>
                      <a:pt x="199" y="115"/>
                    </a:lnTo>
                    <a:lnTo>
                      <a:pt x="200" y="115"/>
                    </a:lnTo>
                    <a:lnTo>
                      <a:pt x="201" y="115"/>
                    </a:lnTo>
                    <a:lnTo>
                      <a:pt x="201" y="115"/>
                    </a:lnTo>
                    <a:lnTo>
                      <a:pt x="201" y="115"/>
                    </a:lnTo>
                    <a:lnTo>
                      <a:pt x="202" y="115"/>
                    </a:lnTo>
                    <a:lnTo>
                      <a:pt x="203" y="115"/>
                    </a:lnTo>
                    <a:lnTo>
                      <a:pt x="204" y="115"/>
                    </a:lnTo>
                    <a:lnTo>
                      <a:pt x="204" y="115"/>
                    </a:lnTo>
                    <a:lnTo>
                      <a:pt x="204" y="115"/>
                    </a:lnTo>
                    <a:lnTo>
                      <a:pt x="205" y="115"/>
                    </a:lnTo>
                    <a:lnTo>
                      <a:pt x="206" y="115"/>
                    </a:lnTo>
                    <a:lnTo>
                      <a:pt x="206" y="115"/>
                    </a:lnTo>
                    <a:lnTo>
                      <a:pt x="207" y="115"/>
                    </a:lnTo>
                    <a:lnTo>
                      <a:pt x="207" y="115"/>
                    </a:lnTo>
                    <a:lnTo>
                      <a:pt x="208" y="115"/>
                    </a:lnTo>
                    <a:lnTo>
                      <a:pt x="208" y="115"/>
                    </a:lnTo>
                    <a:lnTo>
                      <a:pt x="209" y="115"/>
                    </a:lnTo>
                    <a:lnTo>
                      <a:pt x="209" y="115"/>
                    </a:lnTo>
                    <a:lnTo>
                      <a:pt x="209" y="115"/>
                    </a:lnTo>
                    <a:lnTo>
                      <a:pt x="210" y="115"/>
                    </a:lnTo>
                    <a:lnTo>
                      <a:pt x="211" y="115"/>
                    </a:lnTo>
                    <a:lnTo>
                      <a:pt x="212" y="115"/>
                    </a:lnTo>
                    <a:lnTo>
                      <a:pt x="212" y="115"/>
                    </a:lnTo>
                    <a:lnTo>
                      <a:pt x="212" y="115"/>
                    </a:lnTo>
                    <a:lnTo>
                      <a:pt x="213" y="115"/>
                    </a:lnTo>
                    <a:lnTo>
                      <a:pt x="214" y="115"/>
                    </a:lnTo>
                    <a:lnTo>
                      <a:pt x="214" y="115"/>
                    </a:lnTo>
                    <a:lnTo>
                      <a:pt x="215" y="115"/>
                    </a:lnTo>
                    <a:lnTo>
                      <a:pt x="215" y="115"/>
                    </a:lnTo>
                    <a:lnTo>
                      <a:pt x="216" y="115"/>
                    </a:lnTo>
                    <a:lnTo>
                      <a:pt x="216" y="115"/>
                    </a:lnTo>
                    <a:lnTo>
                      <a:pt x="217" y="115"/>
                    </a:lnTo>
                    <a:lnTo>
                      <a:pt x="218" y="115"/>
                    </a:lnTo>
                    <a:lnTo>
                      <a:pt x="218" y="115"/>
                    </a:lnTo>
                    <a:lnTo>
                      <a:pt x="218" y="115"/>
                    </a:lnTo>
                    <a:lnTo>
                      <a:pt x="219" y="115"/>
                    </a:lnTo>
                    <a:lnTo>
                      <a:pt x="220" y="115"/>
                    </a:lnTo>
                    <a:lnTo>
                      <a:pt x="220" y="115"/>
                    </a:lnTo>
                    <a:lnTo>
                      <a:pt x="220" y="115"/>
                    </a:lnTo>
                    <a:lnTo>
                      <a:pt x="221" y="115"/>
                    </a:lnTo>
                    <a:lnTo>
                      <a:pt x="222" y="115"/>
                    </a:lnTo>
                    <a:lnTo>
                      <a:pt x="223" y="115"/>
                    </a:lnTo>
                    <a:lnTo>
                      <a:pt x="223" y="115"/>
                    </a:lnTo>
                    <a:lnTo>
                      <a:pt x="223" y="115"/>
                    </a:lnTo>
                    <a:lnTo>
                      <a:pt x="224" y="115"/>
                    </a:lnTo>
                    <a:lnTo>
                      <a:pt x="225" y="115"/>
                    </a:lnTo>
                    <a:lnTo>
                      <a:pt x="225" y="115"/>
                    </a:lnTo>
                    <a:lnTo>
                      <a:pt x="226" y="115"/>
                    </a:lnTo>
                    <a:lnTo>
                      <a:pt x="226" y="115"/>
                    </a:lnTo>
                    <a:lnTo>
                      <a:pt x="227" y="115"/>
                    </a:lnTo>
                    <a:lnTo>
                      <a:pt x="227" y="115"/>
                    </a:lnTo>
                    <a:lnTo>
                      <a:pt x="228" y="115"/>
                    </a:lnTo>
                    <a:lnTo>
                      <a:pt x="229" y="115"/>
                    </a:lnTo>
                    <a:lnTo>
                      <a:pt x="229" y="115"/>
                    </a:lnTo>
                    <a:lnTo>
                      <a:pt x="229" y="115"/>
                    </a:lnTo>
                    <a:lnTo>
                      <a:pt x="230" y="115"/>
                    </a:lnTo>
                    <a:lnTo>
                      <a:pt x="231" y="115"/>
                    </a:lnTo>
                    <a:lnTo>
                      <a:pt x="231" y="115"/>
                    </a:lnTo>
                    <a:lnTo>
                      <a:pt x="231" y="115"/>
                    </a:lnTo>
                    <a:lnTo>
                      <a:pt x="232" y="115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4" y="115"/>
                    </a:lnTo>
                    <a:lnTo>
                      <a:pt x="234" y="115"/>
                    </a:lnTo>
                    <a:lnTo>
                      <a:pt x="235" y="115"/>
                    </a:lnTo>
                    <a:lnTo>
                      <a:pt x="235" y="115"/>
                    </a:lnTo>
                    <a:lnTo>
                      <a:pt x="236" y="115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8" y="115"/>
                    </a:lnTo>
                    <a:lnTo>
                      <a:pt x="239" y="115"/>
                    </a:lnTo>
                    <a:lnTo>
                      <a:pt x="240" y="115"/>
                    </a:lnTo>
                    <a:lnTo>
                      <a:pt x="240" y="115"/>
                    </a:lnTo>
                    <a:lnTo>
                      <a:pt x="240" y="115"/>
                    </a:lnTo>
                    <a:lnTo>
                      <a:pt x="241" y="115"/>
                    </a:lnTo>
                    <a:lnTo>
                      <a:pt x="242" y="115"/>
                    </a:lnTo>
                    <a:lnTo>
                      <a:pt x="242" y="115"/>
                    </a:lnTo>
                    <a:lnTo>
                      <a:pt x="242" y="115"/>
                    </a:lnTo>
                    <a:lnTo>
                      <a:pt x="243" y="115"/>
                    </a:lnTo>
                    <a:lnTo>
                      <a:pt x="244" y="115"/>
                    </a:lnTo>
                    <a:lnTo>
                      <a:pt x="244" y="115"/>
                    </a:lnTo>
                    <a:lnTo>
                      <a:pt x="245" y="115"/>
                    </a:lnTo>
                    <a:lnTo>
                      <a:pt x="245" y="115"/>
                    </a:lnTo>
                    <a:lnTo>
                      <a:pt x="246" y="115"/>
                    </a:lnTo>
                    <a:lnTo>
                      <a:pt x="246" y="115"/>
                    </a:lnTo>
                    <a:lnTo>
                      <a:pt x="247" y="115"/>
                    </a:lnTo>
                    <a:lnTo>
                      <a:pt x="248" y="115"/>
                    </a:lnTo>
                    <a:lnTo>
                      <a:pt x="248" y="115"/>
                    </a:lnTo>
                    <a:lnTo>
                      <a:pt x="248" y="115"/>
                    </a:lnTo>
                    <a:lnTo>
                      <a:pt x="249" y="115"/>
                    </a:lnTo>
                    <a:lnTo>
                      <a:pt x="250" y="115"/>
                    </a:lnTo>
                    <a:lnTo>
                      <a:pt x="251" y="115"/>
                    </a:lnTo>
                    <a:lnTo>
                      <a:pt x="251" y="115"/>
                    </a:lnTo>
                    <a:lnTo>
                      <a:pt x="251" y="115"/>
                    </a:lnTo>
                    <a:lnTo>
                      <a:pt x="252" y="115"/>
                    </a:lnTo>
                    <a:lnTo>
                      <a:pt x="253" y="115"/>
                    </a:lnTo>
                    <a:lnTo>
                      <a:pt x="253" y="115"/>
                    </a:lnTo>
                    <a:lnTo>
                      <a:pt x="253" y="115"/>
                    </a:lnTo>
                    <a:lnTo>
                      <a:pt x="254" y="115"/>
                    </a:lnTo>
                    <a:lnTo>
                      <a:pt x="254" y="115"/>
                    </a:lnTo>
                    <a:lnTo>
                      <a:pt x="255" y="115"/>
                    </a:lnTo>
                    <a:lnTo>
                      <a:pt x="256" y="115"/>
                    </a:lnTo>
                    <a:lnTo>
                      <a:pt x="256" y="115"/>
                    </a:lnTo>
                    <a:lnTo>
                      <a:pt x="256" y="115"/>
                    </a:lnTo>
                    <a:lnTo>
                      <a:pt x="257" y="115"/>
                    </a:lnTo>
                    <a:lnTo>
                      <a:pt x="258" y="115"/>
                    </a:lnTo>
                    <a:lnTo>
                      <a:pt x="259" y="115"/>
                    </a:lnTo>
                    <a:lnTo>
                      <a:pt x="259" y="115"/>
                    </a:lnTo>
                    <a:lnTo>
                      <a:pt x="259" y="115"/>
                    </a:lnTo>
                    <a:lnTo>
                      <a:pt x="260" y="115"/>
                    </a:lnTo>
                    <a:lnTo>
                      <a:pt x="261" y="115"/>
                    </a:lnTo>
                    <a:lnTo>
                      <a:pt x="261" y="115"/>
                    </a:lnTo>
                    <a:lnTo>
                      <a:pt x="262" y="115"/>
                    </a:lnTo>
                    <a:lnTo>
                      <a:pt x="262" y="115"/>
                    </a:lnTo>
                    <a:lnTo>
                      <a:pt x="263" y="115"/>
                    </a:lnTo>
                    <a:lnTo>
                      <a:pt x="263" y="115"/>
                    </a:lnTo>
                    <a:lnTo>
                      <a:pt x="264" y="115"/>
                    </a:lnTo>
                    <a:lnTo>
                      <a:pt x="264" y="115"/>
                    </a:lnTo>
                    <a:lnTo>
                      <a:pt x="265" y="115"/>
                    </a:lnTo>
                    <a:lnTo>
                      <a:pt x="265" y="115"/>
                    </a:lnTo>
                    <a:lnTo>
                      <a:pt x="266" y="115"/>
                    </a:lnTo>
                    <a:lnTo>
                      <a:pt x="267" y="115"/>
                    </a:lnTo>
                    <a:lnTo>
                      <a:pt x="267" y="115"/>
                    </a:lnTo>
                    <a:lnTo>
                      <a:pt x="267" y="115"/>
                    </a:lnTo>
                    <a:lnTo>
                      <a:pt x="268" y="115"/>
                    </a:lnTo>
                    <a:lnTo>
                      <a:pt x="269" y="115"/>
                    </a:lnTo>
                    <a:lnTo>
                      <a:pt x="270" y="115"/>
                    </a:lnTo>
                    <a:lnTo>
                      <a:pt x="270" y="115"/>
                    </a:lnTo>
                    <a:lnTo>
                      <a:pt x="270" y="115"/>
                    </a:lnTo>
                    <a:lnTo>
                      <a:pt x="271" y="115"/>
                    </a:lnTo>
                    <a:lnTo>
                      <a:pt x="272" y="115"/>
                    </a:lnTo>
                    <a:lnTo>
                      <a:pt x="272" y="115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798" name="Freeform 976"/>
              <p:cNvSpPr>
                <a:spLocks/>
              </p:cNvSpPr>
              <p:nvPr/>
            </p:nvSpPr>
            <p:spPr bwMode="auto">
              <a:xfrm>
                <a:off x="4113213" y="5522913"/>
                <a:ext cx="433388" cy="168275"/>
              </a:xfrm>
              <a:custGeom>
                <a:avLst/>
                <a:gdLst>
                  <a:gd name="T0" fmla="*/ 4 w 273"/>
                  <a:gd name="T1" fmla="*/ 106 h 106"/>
                  <a:gd name="T2" fmla="*/ 8 w 273"/>
                  <a:gd name="T3" fmla="*/ 106 h 106"/>
                  <a:gd name="T4" fmla="*/ 12 w 273"/>
                  <a:gd name="T5" fmla="*/ 106 h 106"/>
                  <a:gd name="T6" fmla="*/ 17 w 273"/>
                  <a:gd name="T7" fmla="*/ 106 h 106"/>
                  <a:gd name="T8" fmla="*/ 21 w 273"/>
                  <a:gd name="T9" fmla="*/ 106 h 106"/>
                  <a:gd name="T10" fmla="*/ 25 w 273"/>
                  <a:gd name="T11" fmla="*/ 106 h 106"/>
                  <a:gd name="T12" fmla="*/ 30 w 273"/>
                  <a:gd name="T13" fmla="*/ 106 h 106"/>
                  <a:gd name="T14" fmla="*/ 34 w 273"/>
                  <a:gd name="T15" fmla="*/ 106 h 106"/>
                  <a:gd name="T16" fmla="*/ 39 w 273"/>
                  <a:gd name="T17" fmla="*/ 106 h 106"/>
                  <a:gd name="T18" fmla="*/ 43 w 273"/>
                  <a:gd name="T19" fmla="*/ 106 h 106"/>
                  <a:gd name="T20" fmla="*/ 47 w 273"/>
                  <a:gd name="T21" fmla="*/ 105 h 106"/>
                  <a:gd name="T22" fmla="*/ 52 w 273"/>
                  <a:gd name="T23" fmla="*/ 104 h 106"/>
                  <a:gd name="T24" fmla="*/ 56 w 273"/>
                  <a:gd name="T25" fmla="*/ 92 h 106"/>
                  <a:gd name="T26" fmla="*/ 61 w 273"/>
                  <a:gd name="T27" fmla="*/ 62 h 106"/>
                  <a:gd name="T28" fmla="*/ 65 w 273"/>
                  <a:gd name="T29" fmla="*/ 21 h 106"/>
                  <a:gd name="T30" fmla="*/ 69 w 273"/>
                  <a:gd name="T31" fmla="*/ 0 h 106"/>
                  <a:gd name="T32" fmla="*/ 74 w 273"/>
                  <a:gd name="T33" fmla="*/ 23 h 106"/>
                  <a:gd name="T34" fmla="*/ 78 w 273"/>
                  <a:gd name="T35" fmla="*/ 65 h 106"/>
                  <a:gd name="T36" fmla="*/ 83 w 273"/>
                  <a:gd name="T37" fmla="*/ 94 h 106"/>
                  <a:gd name="T38" fmla="*/ 87 w 273"/>
                  <a:gd name="T39" fmla="*/ 104 h 106"/>
                  <a:gd name="T40" fmla="*/ 91 w 273"/>
                  <a:gd name="T41" fmla="*/ 105 h 106"/>
                  <a:gd name="T42" fmla="*/ 96 w 273"/>
                  <a:gd name="T43" fmla="*/ 106 h 106"/>
                  <a:gd name="T44" fmla="*/ 100 w 273"/>
                  <a:gd name="T45" fmla="*/ 106 h 106"/>
                  <a:gd name="T46" fmla="*/ 104 w 273"/>
                  <a:gd name="T47" fmla="*/ 106 h 106"/>
                  <a:gd name="T48" fmla="*/ 108 w 273"/>
                  <a:gd name="T49" fmla="*/ 106 h 106"/>
                  <a:gd name="T50" fmla="*/ 113 w 273"/>
                  <a:gd name="T51" fmla="*/ 105 h 106"/>
                  <a:gd name="T52" fmla="*/ 117 w 273"/>
                  <a:gd name="T53" fmla="*/ 105 h 106"/>
                  <a:gd name="T54" fmla="*/ 122 w 273"/>
                  <a:gd name="T55" fmla="*/ 106 h 106"/>
                  <a:gd name="T56" fmla="*/ 126 w 273"/>
                  <a:gd name="T57" fmla="*/ 106 h 106"/>
                  <a:gd name="T58" fmla="*/ 130 w 273"/>
                  <a:gd name="T59" fmla="*/ 106 h 106"/>
                  <a:gd name="T60" fmla="*/ 135 w 273"/>
                  <a:gd name="T61" fmla="*/ 106 h 106"/>
                  <a:gd name="T62" fmla="*/ 139 w 273"/>
                  <a:gd name="T63" fmla="*/ 105 h 106"/>
                  <a:gd name="T64" fmla="*/ 144 w 273"/>
                  <a:gd name="T65" fmla="*/ 105 h 106"/>
                  <a:gd name="T66" fmla="*/ 148 w 273"/>
                  <a:gd name="T67" fmla="*/ 105 h 106"/>
                  <a:gd name="T68" fmla="*/ 152 w 273"/>
                  <a:gd name="T69" fmla="*/ 105 h 106"/>
                  <a:gd name="T70" fmla="*/ 157 w 273"/>
                  <a:gd name="T71" fmla="*/ 105 h 106"/>
                  <a:gd name="T72" fmla="*/ 161 w 273"/>
                  <a:gd name="T73" fmla="*/ 105 h 106"/>
                  <a:gd name="T74" fmla="*/ 166 w 273"/>
                  <a:gd name="T75" fmla="*/ 105 h 106"/>
                  <a:gd name="T76" fmla="*/ 170 w 273"/>
                  <a:gd name="T77" fmla="*/ 105 h 106"/>
                  <a:gd name="T78" fmla="*/ 174 w 273"/>
                  <a:gd name="T79" fmla="*/ 105 h 106"/>
                  <a:gd name="T80" fmla="*/ 179 w 273"/>
                  <a:gd name="T81" fmla="*/ 105 h 106"/>
                  <a:gd name="T82" fmla="*/ 183 w 273"/>
                  <a:gd name="T83" fmla="*/ 105 h 106"/>
                  <a:gd name="T84" fmla="*/ 187 w 273"/>
                  <a:gd name="T85" fmla="*/ 105 h 106"/>
                  <a:gd name="T86" fmla="*/ 191 w 273"/>
                  <a:gd name="T87" fmla="*/ 105 h 106"/>
                  <a:gd name="T88" fmla="*/ 196 w 273"/>
                  <a:gd name="T89" fmla="*/ 105 h 106"/>
                  <a:gd name="T90" fmla="*/ 200 w 273"/>
                  <a:gd name="T91" fmla="*/ 105 h 106"/>
                  <a:gd name="T92" fmla="*/ 204 w 273"/>
                  <a:gd name="T93" fmla="*/ 105 h 106"/>
                  <a:gd name="T94" fmla="*/ 209 w 273"/>
                  <a:gd name="T95" fmla="*/ 105 h 106"/>
                  <a:gd name="T96" fmla="*/ 213 w 273"/>
                  <a:gd name="T97" fmla="*/ 105 h 106"/>
                  <a:gd name="T98" fmla="*/ 218 w 273"/>
                  <a:gd name="T99" fmla="*/ 105 h 106"/>
                  <a:gd name="T100" fmla="*/ 222 w 273"/>
                  <a:gd name="T101" fmla="*/ 105 h 106"/>
                  <a:gd name="T102" fmla="*/ 226 w 273"/>
                  <a:gd name="T103" fmla="*/ 105 h 106"/>
                  <a:gd name="T104" fmla="*/ 231 w 273"/>
                  <a:gd name="T105" fmla="*/ 105 h 106"/>
                  <a:gd name="T106" fmla="*/ 235 w 273"/>
                  <a:gd name="T107" fmla="*/ 105 h 106"/>
                  <a:gd name="T108" fmla="*/ 240 w 273"/>
                  <a:gd name="T109" fmla="*/ 105 h 106"/>
                  <a:gd name="T110" fmla="*/ 244 w 273"/>
                  <a:gd name="T111" fmla="*/ 105 h 106"/>
                  <a:gd name="T112" fmla="*/ 248 w 273"/>
                  <a:gd name="T113" fmla="*/ 105 h 106"/>
                  <a:gd name="T114" fmla="*/ 253 w 273"/>
                  <a:gd name="T115" fmla="*/ 105 h 106"/>
                  <a:gd name="T116" fmla="*/ 257 w 273"/>
                  <a:gd name="T117" fmla="*/ 105 h 106"/>
                  <a:gd name="T118" fmla="*/ 262 w 273"/>
                  <a:gd name="T119" fmla="*/ 105 h 106"/>
                  <a:gd name="T120" fmla="*/ 266 w 273"/>
                  <a:gd name="T121" fmla="*/ 105 h 106"/>
                  <a:gd name="T122" fmla="*/ 270 w 273"/>
                  <a:gd name="T123" fmla="*/ 10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3" h="106">
                    <a:moveTo>
                      <a:pt x="0" y="106"/>
                    </a:moveTo>
                    <a:lnTo>
                      <a:pt x="1" y="106"/>
                    </a:lnTo>
                    <a:lnTo>
                      <a:pt x="1" y="106"/>
                    </a:lnTo>
                    <a:lnTo>
                      <a:pt x="2" y="106"/>
                    </a:lnTo>
                    <a:lnTo>
                      <a:pt x="2" y="106"/>
                    </a:lnTo>
                    <a:lnTo>
                      <a:pt x="3" y="106"/>
                    </a:lnTo>
                    <a:lnTo>
                      <a:pt x="3" y="106"/>
                    </a:lnTo>
                    <a:lnTo>
                      <a:pt x="4" y="106"/>
                    </a:lnTo>
                    <a:lnTo>
                      <a:pt x="4" y="106"/>
                    </a:lnTo>
                    <a:lnTo>
                      <a:pt x="5" y="106"/>
                    </a:lnTo>
                    <a:lnTo>
                      <a:pt x="6" y="106"/>
                    </a:lnTo>
                    <a:lnTo>
                      <a:pt x="6" y="106"/>
                    </a:lnTo>
                    <a:lnTo>
                      <a:pt x="6" y="106"/>
                    </a:lnTo>
                    <a:lnTo>
                      <a:pt x="7" y="106"/>
                    </a:lnTo>
                    <a:lnTo>
                      <a:pt x="8" y="106"/>
                    </a:lnTo>
                    <a:lnTo>
                      <a:pt x="8" y="106"/>
                    </a:lnTo>
                    <a:lnTo>
                      <a:pt x="9" y="106"/>
                    </a:lnTo>
                    <a:lnTo>
                      <a:pt x="9" y="106"/>
                    </a:lnTo>
                    <a:lnTo>
                      <a:pt x="10" y="106"/>
                    </a:lnTo>
                    <a:lnTo>
                      <a:pt x="10" y="106"/>
                    </a:lnTo>
                    <a:lnTo>
                      <a:pt x="11" y="106"/>
                    </a:lnTo>
                    <a:lnTo>
                      <a:pt x="12" y="106"/>
                    </a:lnTo>
                    <a:lnTo>
                      <a:pt x="12" y="106"/>
                    </a:lnTo>
                    <a:lnTo>
                      <a:pt x="12" y="106"/>
                    </a:lnTo>
                    <a:lnTo>
                      <a:pt x="13" y="106"/>
                    </a:lnTo>
                    <a:lnTo>
                      <a:pt x="14" y="106"/>
                    </a:lnTo>
                    <a:lnTo>
                      <a:pt x="14" y="106"/>
                    </a:lnTo>
                    <a:lnTo>
                      <a:pt x="14" y="106"/>
                    </a:lnTo>
                    <a:lnTo>
                      <a:pt x="15" y="106"/>
                    </a:lnTo>
                    <a:lnTo>
                      <a:pt x="16" y="106"/>
                    </a:lnTo>
                    <a:lnTo>
                      <a:pt x="17" y="106"/>
                    </a:lnTo>
                    <a:lnTo>
                      <a:pt x="17" y="106"/>
                    </a:lnTo>
                    <a:lnTo>
                      <a:pt x="17" y="106"/>
                    </a:lnTo>
                    <a:lnTo>
                      <a:pt x="18" y="106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20" y="106"/>
                    </a:lnTo>
                    <a:lnTo>
                      <a:pt x="20" y="106"/>
                    </a:lnTo>
                    <a:lnTo>
                      <a:pt x="21" y="106"/>
                    </a:lnTo>
                    <a:lnTo>
                      <a:pt x="21" y="106"/>
                    </a:lnTo>
                    <a:lnTo>
                      <a:pt x="22" y="106"/>
                    </a:lnTo>
                    <a:lnTo>
                      <a:pt x="23" y="106"/>
                    </a:lnTo>
                    <a:lnTo>
                      <a:pt x="23" y="106"/>
                    </a:lnTo>
                    <a:lnTo>
                      <a:pt x="23" y="106"/>
                    </a:lnTo>
                    <a:lnTo>
                      <a:pt x="24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6" y="106"/>
                    </a:lnTo>
                    <a:lnTo>
                      <a:pt x="27" y="106"/>
                    </a:lnTo>
                    <a:lnTo>
                      <a:pt x="28" y="106"/>
                    </a:lnTo>
                    <a:lnTo>
                      <a:pt x="28" y="106"/>
                    </a:lnTo>
                    <a:lnTo>
                      <a:pt x="28" y="106"/>
                    </a:lnTo>
                    <a:lnTo>
                      <a:pt x="29" y="106"/>
                    </a:lnTo>
                    <a:lnTo>
                      <a:pt x="29" y="106"/>
                    </a:lnTo>
                    <a:lnTo>
                      <a:pt x="30" y="106"/>
                    </a:lnTo>
                    <a:lnTo>
                      <a:pt x="31" y="106"/>
                    </a:lnTo>
                    <a:lnTo>
                      <a:pt x="31" y="106"/>
                    </a:lnTo>
                    <a:lnTo>
                      <a:pt x="31" y="106"/>
                    </a:lnTo>
                    <a:lnTo>
                      <a:pt x="32" y="106"/>
                    </a:lnTo>
                    <a:lnTo>
                      <a:pt x="33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5" y="106"/>
                    </a:lnTo>
                    <a:lnTo>
                      <a:pt x="36" y="106"/>
                    </a:lnTo>
                    <a:lnTo>
                      <a:pt x="36" y="106"/>
                    </a:lnTo>
                    <a:lnTo>
                      <a:pt x="36" y="106"/>
                    </a:lnTo>
                    <a:lnTo>
                      <a:pt x="37" y="106"/>
                    </a:lnTo>
                    <a:lnTo>
                      <a:pt x="38" y="106"/>
                    </a:lnTo>
                    <a:lnTo>
                      <a:pt x="38" y="106"/>
                    </a:lnTo>
                    <a:lnTo>
                      <a:pt x="39" y="106"/>
                    </a:lnTo>
                    <a:lnTo>
                      <a:pt x="39" y="106"/>
                    </a:lnTo>
                    <a:lnTo>
                      <a:pt x="40" y="106"/>
                    </a:lnTo>
                    <a:lnTo>
                      <a:pt x="40" y="106"/>
                    </a:lnTo>
                    <a:lnTo>
                      <a:pt x="41" y="106"/>
                    </a:lnTo>
                    <a:lnTo>
                      <a:pt x="42" y="106"/>
                    </a:lnTo>
                    <a:lnTo>
                      <a:pt x="42" y="106"/>
                    </a:lnTo>
                    <a:lnTo>
                      <a:pt x="42" y="106"/>
                    </a:lnTo>
                    <a:lnTo>
                      <a:pt x="43" y="106"/>
                    </a:lnTo>
                    <a:lnTo>
                      <a:pt x="44" y="106"/>
                    </a:lnTo>
                    <a:lnTo>
                      <a:pt x="45" y="106"/>
                    </a:lnTo>
                    <a:lnTo>
                      <a:pt x="45" y="106"/>
                    </a:lnTo>
                    <a:lnTo>
                      <a:pt x="45" y="106"/>
                    </a:lnTo>
                    <a:lnTo>
                      <a:pt x="46" y="106"/>
                    </a:lnTo>
                    <a:lnTo>
                      <a:pt x="47" y="106"/>
                    </a:lnTo>
                    <a:lnTo>
                      <a:pt x="47" y="106"/>
                    </a:lnTo>
                    <a:lnTo>
                      <a:pt x="47" y="105"/>
                    </a:lnTo>
                    <a:lnTo>
                      <a:pt x="48" y="105"/>
                    </a:lnTo>
                    <a:lnTo>
                      <a:pt x="49" y="105"/>
                    </a:lnTo>
                    <a:lnTo>
                      <a:pt x="49" y="105"/>
                    </a:lnTo>
                    <a:lnTo>
                      <a:pt x="50" y="105"/>
                    </a:lnTo>
                    <a:lnTo>
                      <a:pt x="50" y="105"/>
                    </a:lnTo>
                    <a:lnTo>
                      <a:pt x="51" y="105"/>
                    </a:lnTo>
                    <a:lnTo>
                      <a:pt x="51" y="104"/>
                    </a:lnTo>
                    <a:lnTo>
                      <a:pt x="52" y="104"/>
                    </a:lnTo>
                    <a:lnTo>
                      <a:pt x="53" y="103"/>
                    </a:lnTo>
                    <a:lnTo>
                      <a:pt x="53" y="102"/>
                    </a:lnTo>
                    <a:lnTo>
                      <a:pt x="53" y="101"/>
                    </a:lnTo>
                    <a:lnTo>
                      <a:pt x="54" y="100"/>
                    </a:lnTo>
                    <a:lnTo>
                      <a:pt x="55" y="98"/>
                    </a:lnTo>
                    <a:lnTo>
                      <a:pt x="55" y="97"/>
                    </a:lnTo>
                    <a:lnTo>
                      <a:pt x="56" y="95"/>
                    </a:lnTo>
                    <a:lnTo>
                      <a:pt x="56" y="92"/>
                    </a:lnTo>
                    <a:lnTo>
                      <a:pt x="57" y="90"/>
                    </a:lnTo>
                    <a:lnTo>
                      <a:pt x="57" y="87"/>
                    </a:lnTo>
                    <a:lnTo>
                      <a:pt x="58" y="84"/>
                    </a:lnTo>
                    <a:lnTo>
                      <a:pt x="58" y="79"/>
                    </a:lnTo>
                    <a:lnTo>
                      <a:pt x="59" y="76"/>
                    </a:lnTo>
                    <a:lnTo>
                      <a:pt x="59" y="71"/>
                    </a:lnTo>
                    <a:lnTo>
                      <a:pt x="60" y="67"/>
                    </a:lnTo>
                    <a:lnTo>
                      <a:pt x="61" y="62"/>
                    </a:lnTo>
                    <a:lnTo>
                      <a:pt x="61" y="57"/>
                    </a:lnTo>
                    <a:lnTo>
                      <a:pt x="61" y="51"/>
                    </a:lnTo>
                    <a:lnTo>
                      <a:pt x="62" y="46"/>
                    </a:lnTo>
                    <a:lnTo>
                      <a:pt x="63" y="41"/>
                    </a:lnTo>
                    <a:lnTo>
                      <a:pt x="64" y="35"/>
                    </a:lnTo>
                    <a:lnTo>
                      <a:pt x="64" y="30"/>
                    </a:lnTo>
                    <a:lnTo>
                      <a:pt x="64" y="25"/>
                    </a:lnTo>
                    <a:lnTo>
                      <a:pt x="65" y="21"/>
                    </a:lnTo>
                    <a:lnTo>
                      <a:pt x="66" y="16"/>
                    </a:lnTo>
                    <a:lnTo>
                      <a:pt x="66" y="13"/>
                    </a:lnTo>
                    <a:lnTo>
                      <a:pt x="67" y="9"/>
                    </a:lnTo>
                    <a:lnTo>
                      <a:pt x="67" y="7"/>
                    </a:lnTo>
                    <a:lnTo>
                      <a:pt x="68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69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1" y="3"/>
                    </a:lnTo>
                    <a:lnTo>
                      <a:pt x="72" y="6"/>
                    </a:lnTo>
                    <a:lnTo>
                      <a:pt x="72" y="9"/>
                    </a:lnTo>
                    <a:lnTo>
                      <a:pt x="72" y="14"/>
                    </a:lnTo>
                    <a:lnTo>
                      <a:pt x="73" y="18"/>
                    </a:lnTo>
                    <a:lnTo>
                      <a:pt x="74" y="23"/>
                    </a:lnTo>
                    <a:lnTo>
                      <a:pt x="75" y="28"/>
                    </a:lnTo>
                    <a:lnTo>
                      <a:pt x="75" y="34"/>
                    </a:lnTo>
                    <a:lnTo>
                      <a:pt x="75" y="40"/>
                    </a:lnTo>
                    <a:lnTo>
                      <a:pt x="76" y="45"/>
                    </a:lnTo>
                    <a:lnTo>
                      <a:pt x="76" y="50"/>
                    </a:lnTo>
                    <a:lnTo>
                      <a:pt x="77" y="56"/>
                    </a:lnTo>
                    <a:lnTo>
                      <a:pt x="78" y="60"/>
                    </a:lnTo>
                    <a:lnTo>
                      <a:pt x="78" y="65"/>
                    </a:lnTo>
                    <a:lnTo>
                      <a:pt x="78" y="71"/>
                    </a:lnTo>
                    <a:lnTo>
                      <a:pt x="79" y="75"/>
                    </a:lnTo>
                    <a:lnTo>
                      <a:pt x="80" y="79"/>
                    </a:lnTo>
                    <a:lnTo>
                      <a:pt x="80" y="83"/>
                    </a:lnTo>
                    <a:lnTo>
                      <a:pt x="80" y="86"/>
                    </a:lnTo>
                    <a:lnTo>
                      <a:pt x="81" y="89"/>
                    </a:lnTo>
                    <a:lnTo>
                      <a:pt x="82" y="91"/>
                    </a:lnTo>
                    <a:lnTo>
                      <a:pt x="83" y="94"/>
                    </a:lnTo>
                    <a:lnTo>
                      <a:pt x="83" y="96"/>
                    </a:lnTo>
                    <a:lnTo>
                      <a:pt x="83" y="98"/>
                    </a:lnTo>
                    <a:lnTo>
                      <a:pt x="84" y="99"/>
                    </a:lnTo>
                    <a:lnTo>
                      <a:pt x="85" y="100"/>
                    </a:lnTo>
                    <a:lnTo>
                      <a:pt x="85" y="101"/>
                    </a:lnTo>
                    <a:lnTo>
                      <a:pt x="86" y="102"/>
                    </a:lnTo>
                    <a:lnTo>
                      <a:pt x="86" y="103"/>
                    </a:lnTo>
                    <a:lnTo>
                      <a:pt x="87" y="104"/>
                    </a:lnTo>
                    <a:lnTo>
                      <a:pt x="87" y="105"/>
                    </a:lnTo>
                    <a:lnTo>
                      <a:pt x="88" y="105"/>
                    </a:lnTo>
                    <a:lnTo>
                      <a:pt x="89" y="105"/>
                    </a:lnTo>
                    <a:lnTo>
                      <a:pt x="89" y="105"/>
                    </a:lnTo>
                    <a:lnTo>
                      <a:pt x="89" y="105"/>
                    </a:lnTo>
                    <a:lnTo>
                      <a:pt x="90" y="105"/>
                    </a:lnTo>
                    <a:lnTo>
                      <a:pt x="91" y="105"/>
                    </a:lnTo>
                    <a:lnTo>
                      <a:pt x="91" y="105"/>
                    </a:lnTo>
                    <a:lnTo>
                      <a:pt x="91" y="105"/>
                    </a:lnTo>
                    <a:lnTo>
                      <a:pt x="92" y="105"/>
                    </a:lnTo>
                    <a:lnTo>
                      <a:pt x="93" y="105"/>
                    </a:lnTo>
                    <a:lnTo>
                      <a:pt x="94" y="106"/>
                    </a:lnTo>
                    <a:lnTo>
                      <a:pt x="94" y="106"/>
                    </a:lnTo>
                    <a:lnTo>
                      <a:pt x="94" y="106"/>
                    </a:lnTo>
                    <a:lnTo>
                      <a:pt x="95" y="106"/>
                    </a:lnTo>
                    <a:lnTo>
                      <a:pt x="96" y="106"/>
                    </a:lnTo>
                    <a:lnTo>
                      <a:pt x="96" y="106"/>
                    </a:lnTo>
                    <a:lnTo>
                      <a:pt x="97" y="106"/>
                    </a:lnTo>
                    <a:lnTo>
                      <a:pt x="97" y="106"/>
                    </a:lnTo>
                    <a:lnTo>
                      <a:pt x="97" y="106"/>
                    </a:lnTo>
                    <a:lnTo>
                      <a:pt x="98" y="106"/>
                    </a:lnTo>
                    <a:lnTo>
                      <a:pt x="99" y="106"/>
                    </a:lnTo>
                    <a:lnTo>
                      <a:pt x="100" y="106"/>
                    </a:lnTo>
                    <a:lnTo>
                      <a:pt x="100" y="106"/>
                    </a:lnTo>
                    <a:lnTo>
                      <a:pt x="100" y="106"/>
                    </a:lnTo>
                    <a:lnTo>
                      <a:pt x="101" y="106"/>
                    </a:lnTo>
                    <a:lnTo>
                      <a:pt x="102" y="106"/>
                    </a:lnTo>
                    <a:lnTo>
                      <a:pt x="102" y="106"/>
                    </a:lnTo>
                    <a:lnTo>
                      <a:pt x="102" y="106"/>
                    </a:lnTo>
                    <a:lnTo>
                      <a:pt x="103" y="106"/>
                    </a:lnTo>
                    <a:lnTo>
                      <a:pt x="104" y="106"/>
                    </a:lnTo>
                    <a:lnTo>
                      <a:pt x="104" y="106"/>
                    </a:lnTo>
                    <a:lnTo>
                      <a:pt x="105" y="106"/>
                    </a:lnTo>
                    <a:lnTo>
                      <a:pt x="105" y="106"/>
                    </a:lnTo>
                    <a:lnTo>
                      <a:pt x="106" y="105"/>
                    </a:lnTo>
                    <a:lnTo>
                      <a:pt x="106" y="106"/>
                    </a:lnTo>
                    <a:lnTo>
                      <a:pt x="107" y="106"/>
                    </a:lnTo>
                    <a:lnTo>
                      <a:pt x="108" y="106"/>
                    </a:lnTo>
                    <a:lnTo>
                      <a:pt x="108" y="106"/>
                    </a:lnTo>
                    <a:lnTo>
                      <a:pt x="108" y="106"/>
                    </a:lnTo>
                    <a:lnTo>
                      <a:pt x="109" y="106"/>
                    </a:lnTo>
                    <a:lnTo>
                      <a:pt x="110" y="106"/>
                    </a:lnTo>
                    <a:lnTo>
                      <a:pt x="111" y="105"/>
                    </a:lnTo>
                    <a:lnTo>
                      <a:pt x="111" y="105"/>
                    </a:lnTo>
                    <a:lnTo>
                      <a:pt x="111" y="105"/>
                    </a:lnTo>
                    <a:lnTo>
                      <a:pt x="112" y="105"/>
                    </a:lnTo>
                    <a:lnTo>
                      <a:pt x="113" y="105"/>
                    </a:lnTo>
                    <a:lnTo>
                      <a:pt x="113" y="105"/>
                    </a:lnTo>
                    <a:lnTo>
                      <a:pt x="113" y="105"/>
                    </a:lnTo>
                    <a:lnTo>
                      <a:pt x="114" y="105"/>
                    </a:lnTo>
                    <a:lnTo>
                      <a:pt x="115" y="105"/>
                    </a:lnTo>
                    <a:lnTo>
                      <a:pt x="115" y="105"/>
                    </a:lnTo>
                    <a:lnTo>
                      <a:pt x="116" y="105"/>
                    </a:lnTo>
                    <a:lnTo>
                      <a:pt x="116" y="105"/>
                    </a:lnTo>
                    <a:lnTo>
                      <a:pt x="117" y="105"/>
                    </a:lnTo>
                    <a:lnTo>
                      <a:pt x="117" y="105"/>
                    </a:lnTo>
                    <a:lnTo>
                      <a:pt x="118" y="105"/>
                    </a:lnTo>
                    <a:lnTo>
                      <a:pt x="119" y="106"/>
                    </a:lnTo>
                    <a:lnTo>
                      <a:pt x="119" y="106"/>
                    </a:lnTo>
                    <a:lnTo>
                      <a:pt x="119" y="106"/>
                    </a:lnTo>
                    <a:lnTo>
                      <a:pt x="120" y="106"/>
                    </a:lnTo>
                    <a:lnTo>
                      <a:pt x="121" y="106"/>
                    </a:lnTo>
                    <a:lnTo>
                      <a:pt x="121" y="106"/>
                    </a:lnTo>
                    <a:lnTo>
                      <a:pt x="122" y="106"/>
                    </a:lnTo>
                    <a:lnTo>
                      <a:pt x="122" y="106"/>
                    </a:lnTo>
                    <a:lnTo>
                      <a:pt x="123" y="106"/>
                    </a:lnTo>
                    <a:lnTo>
                      <a:pt x="123" y="106"/>
                    </a:lnTo>
                    <a:lnTo>
                      <a:pt x="124" y="106"/>
                    </a:lnTo>
                    <a:lnTo>
                      <a:pt x="124" y="106"/>
                    </a:lnTo>
                    <a:lnTo>
                      <a:pt x="125" y="106"/>
                    </a:lnTo>
                    <a:lnTo>
                      <a:pt x="125" y="106"/>
                    </a:lnTo>
                    <a:lnTo>
                      <a:pt x="126" y="106"/>
                    </a:lnTo>
                    <a:lnTo>
                      <a:pt x="127" y="106"/>
                    </a:lnTo>
                    <a:lnTo>
                      <a:pt x="127" y="106"/>
                    </a:lnTo>
                    <a:lnTo>
                      <a:pt x="127" y="106"/>
                    </a:lnTo>
                    <a:lnTo>
                      <a:pt x="128" y="106"/>
                    </a:lnTo>
                    <a:lnTo>
                      <a:pt x="129" y="106"/>
                    </a:lnTo>
                    <a:lnTo>
                      <a:pt x="130" y="106"/>
                    </a:lnTo>
                    <a:lnTo>
                      <a:pt x="130" y="106"/>
                    </a:lnTo>
                    <a:lnTo>
                      <a:pt x="130" y="106"/>
                    </a:lnTo>
                    <a:lnTo>
                      <a:pt x="131" y="106"/>
                    </a:lnTo>
                    <a:lnTo>
                      <a:pt x="132" y="106"/>
                    </a:lnTo>
                    <a:lnTo>
                      <a:pt x="132" y="106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34" y="106"/>
                    </a:lnTo>
                    <a:lnTo>
                      <a:pt x="134" y="106"/>
                    </a:lnTo>
                    <a:lnTo>
                      <a:pt x="135" y="106"/>
                    </a:lnTo>
                    <a:lnTo>
                      <a:pt x="135" y="105"/>
                    </a:lnTo>
                    <a:lnTo>
                      <a:pt x="136" y="105"/>
                    </a:lnTo>
                    <a:lnTo>
                      <a:pt x="136" y="105"/>
                    </a:lnTo>
                    <a:lnTo>
                      <a:pt x="137" y="106"/>
                    </a:lnTo>
                    <a:lnTo>
                      <a:pt x="138" y="106"/>
                    </a:lnTo>
                    <a:lnTo>
                      <a:pt x="138" y="106"/>
                    </a:lnTo>
                    <a:lnTo>
                      <a:pt x="138" y="106"/>
                    </a:lnTo>
                    <a:lnTo>
                      <a:pt x="139" y="105"/>
                    </a:lnTo>
                    <a:lnTo>
                      <a:pt x="140" y="105"/>
                    </a:lnTo>
                    <a:lnTo>
                      <a:pt x="141" y="105"/>
                    </a:lnTo>
                    <a:lnTo>
                      <a:pt x="141" y="105"/>
                    </a:lnTo>
                    <a:lnTo>
                      <a:pt x="141" y="105"/>
                    </a:lnTo>
                    <a:lnTo>
                      <a:pt x="142" y="105"/>
                    </a:lnTo>
                    <a:lnTo>
                      <a:pt x="143" y="105"/>
                    </a:lnTo>
                    <a:lnTo>
                      <a:pt x="143" y="106"/>
                    </a:lnTo>
                    <a:lnTo>
                      <a:pt x="144" y="105"/>
                    </a:lnTo>
                    <a:lnTo>
                      <a:pt x="144" y="105"/>
                    </a:lnTo>
                    <a:lnTo>
                      <a:pt x="144" y="105"/>
                    </a:lnTo>
                    <a:lnTo>
                      <a:pt x="145" y="105"/>
                    </a:lnTo>
                    <a:lnTo>
                      <a:pt x="146" y="105"/>
                    </a:lnTo>
                    <a:lnTo>
                      <a:pt x="146" y="105"/>
                    </a:lnTo>
                    <a:lnTo>
                      <a:pt x="146" y="105"/>
                    </a:lnTo>
                    <a:lnTo>
                      <a:pt x="147" y="105"/>
                    </a:lnTo>
                    <a:lnTo>
                      <a:pt x="148" y="105"/>
                    </a:lnTo>
                    <a:lnTo>
                      <a:pt x="149" y="105"/>
                    </a:lnTo>
                    <a:lnTo>
                      <a:pt x="149" y="105"/>
                    </a:lnTo>
                    <a:lnTo>
                      <a:pt x="149" y="105"/>
                    </a:lnTo>
                    <a:lnTo>
                      <a:pt x="150" y="105"/>
                    </a:lnTo>
                    <a:lnTo>
                      <a:pt x="151" y="105"/>
                    </a:lnTo>
                    <a:lnTo>
                      <a:pt x="151" y="105"/>
                    </a:lnTo>
                    <a:lnTo>
                      <a:pt x="152" y="105"/>
                    </a:lnTo>
                    <a:lnTo>
                      <a:pt x="152" y="105"/>
                    </a:lnTo>
                    <a:lnTo>
                      <a:pt x="153" y="105"/>
                    </a:lnTo>
                    <a:lnTo>
                      <a:pt x="153" y="105"/>
                    </a:lnTo>
                    <a:lnTo>
                      <a:pt x="154" y="105"/>
                    </a:lnTo>
                    <a:lnTo>
                      <a:pt x="155" y="105"/>
                    </a:lnTo>
                    <a:lnTo>
                      <a:pt x="155" y="105"/>
                    </a:lnTo>
                    <a:lnTo>
                      <a:pt x="155" y="105"/>
                    </a:lnTo>
                    <a:lnTo>
                      <a:pt x="156" y="105"/>
                    </a:lnTo>
                    <a:lnTo>
                      <a:pt x="157" y="105"/>
                    </a:lnTo>
                    <a:lnTo>
                      <a:pt x="157" y="105"/>
                    </a:lnTo>
                    <a:lnTo>
                      <a:pt x="157" y="105"/>
                    </a:lnTo>
                    <a:lnTo>
                      <a:pt x="158" y="105"/>
                    </a:lnTo>
                    <a:lnTo>
                      <a:pt x="159" y="105"/>
                    </a:lnTo>
                    <a:lnTo>
                      <a:pt x="160" y="105"/>
                    </a:lnTo>
                    <a:lnTo>
                      <a:pt x="160" y="105"/>
                    </a:lnTo>
                    <a:lnTo>
                      <a:pt x="160" y="105"/>
                    </a:lnTo>
                    <a:lnTo>
                      <a:pt x="161" y="105"/>
                    </a:lnTo>
                    <a:lnTo>
                      <a:pt x="162" y="105"/>
                    </a:lnTo>
                    <a:lnTo>
                      <a:pt x="162" y="105"/>
                    </a:lnTo>
                    <a:lnTo>
                      <a:pt x="163" y="105"/>
                    </a:lnTo>
                    <a:lnTo>
                      <a:pt x="163" y="105"/>
                    </a:lnTo>
                    <a:lnTo>
                      <a:pt x="164" y="105"/>
                    </a:lnTo>
                    <a:lnTo>
                      <a:pt x="164" y="105"/>
                    </a:lnTo>
                    <a:lnTo>
                      <a:pt x="165" y="105"/>
                    </a:lnTo>
                    <a:lnTo>
                      <a:pt x="166" y="105"/>
                    </a:lnTo>
                    <a:lnTo>
                      <a:pt x="166" y="105"/>
                    </a:lnTo>
                    <a:lnTo>
                      <a:pt x="166" y="105"/>
                    </a:lnTo>
                    <a:lnTo>
                      <a:pt x="167" y="105"/>
                    </a:lnTo>
                    <a:lnTo>
                      <a:pt x="168" y="105"/>
                    </a:lnTo>
                    <a:lnTo>
                      <a:pt x="168" y="105"/>
                    </a:lnTo>
                    <a:lnTo>
                      <a:pt x="168" y="105"/>
                    </a:lnTo>
                    <a:lnTo>
                      <a:pt x="169" y="105"/>
                    </a:lnTo>
                    <a:lnTo>
                      <a:pt x="170" y="105"/>
                    </a:lnTo>
                    <a:lnTo>
                      <a:pt x="170" y="105"/>
                    </a:lnTo>
                    <a:lnTo>
                      <a:pt x="171" y="105"/>
                    </a:lnTo>
                    <a:lnTo>
                      <a:pt x="171" y="105"/>
                    </a:lnTo>
                    <a:lnTo>
                      <a:pt x="172" y="105"/>
                    </a:lnTo>
                    <a:lnTo>
                      <a:pt x="172" y="105"/>
                    </a:lnTo>
                    <a:lnTo>
                      <a:pt x="173" y="105"/>
                    </a:lnTo>
                    <a:lnTo>
                      <a:pt x="174" y="105"/>
                    </a:lnTo>
                    <a:lnTo>
                      <a:pt x="174" y="105"/>
                    </a:lnTo>
                    <a:lnTo>
                      <a:pt x="174" y="105"/>
                    </a:lnTo>
                    <a:lnTo>
                      <a:pt x="175" y="105"/>
                    </a:lnTo>
                    <a:lnTo>
                      <a:pt x="176" y="105"/>
                    </a:lnTo>
                    <a:lnTo>
                      <a:pt x="177" y="105"/>
                    </a:lnTo>
                    <a:lnTo>
                      <a:pt x="177" y="105"/>
                    </a:lnTo>
                    <a:lnTo>
                      <a:pt x="177" y="105"/>
                    </a:lnTo>
                    <a:lnTo>
                      <a:pt x="178" y="105"/>
                    </a:lnTo>
                    <a:lnTo>
                      <a:pt x="179" y="105"/>
                    </a:lnTo>
                    <a:lnTo>
                      <a:pt x="179" y="105"/>
                    </a:lnTo>
                    <a:lnTo>
                      <a:pt x="179" y="105"/>
                    </a:lnTo>
                    <a:lnTo>
                      <a:pt x="180" y="105"/>
                    </a:lnTo>
                    <a:lnTo>
                      <a:pt x="181" y="105"/>
                    </a:lnTo>
                    <a:lnTo>
                      <a:pt x="181" y="105"/>
                    </a:lnTo>
                    <a:lnTo>
                      <a:pt x="182" y="105"/>
                    </a:lnTo>
                    <a:lnTo>
                      <a:pt x="182" y="105"/>
                    </a:lnTo>
                    <a:lnTo>
                      <a:pt x="183" y="105"/>
                    </a:lnTo>
                    <a:lnTo>
                      <a:pt x="183" y="105"/>
                    </a:lnTo>
                    <a:lnTo>
                      <a:pt x="184" y="105"/>
                    </a:lnTo>
                    <a:lnTo>
                      <a:pt x="185" y="105"/>
                    </a:lnTo>
                    <a:lnTo>
                      <a:pt x="185" y="105"/>
                    </a:lnTo>
                    <a:lnTo>
                      <a:pt x="185" y="105"/>
                    </a:lnTo>
                    <a:lnTo>
                      <a:pt x="186" y="105"/>
                    </a:lnTo>
                    <a:lnTo>
                      <a:pt x="187" y="105"/>
                    </a:lnTo>
                    <a:lnTo>
                      <a:pt x="187" y="105"/>
                    </a:lnTo>
                    <a:lnTo>
                      <a:pt x="187" y="105"/>
                    </a:lnTo>
                    <a:lnTo>
                      <a:pt x="188" y="105"/>
                    </a:lnTo>
                    <a:lnTo>
                      <a:pt x="189" y="105"/>
                    </a:lnTo>
                    <a:lnTo>
                      <a:pt x="189" y="105"/>
                    </a:lnTo>
                    <a:lnTo>
                      <a:pt x="190" y="105"/>
                    </a:lnTo>
                    <a:lnTo>
                      <a:pt x="190" y="105"/>
                    </a:lnTo>
                    <a:lnTo>
                      <a:pt x="191" y="105"/>
                    </a:lnTo>
                    <a:lnTo>
                      <a:pt x="191" y="105"/>
                    </a:lnTo>
                    <a:lnTo>
                      <a:pt x="192" y="105"/>
                    </a:lnTo>
                    <a:lnTo>
                      <a:pt x="193" y="105"/>
                    </a:lnTo>
                    <a:lnTo>
                      <a:pt x="193" y="105"/>
                    </a:lnTo>
                    <a:lnTo>
                      <a:pt x="193" y="105"/>
                    </a:lnTo>
                    <a:lnTo>
                      <a:pt x="194" y="105"/>
                    </a:lnTo>
                    <a:lnTo>
                      <a:pt x="195" y="105"/>
                    </a:lnTo>
                    <a:lnTo>
                      <a:pt x="196" y="105"/>
                    </a:lnTo>
                    <a:lnTo>
                      <a:pt x="196" y="105"/>
                    </a:lnTo>
                    <a:lnTo>
                      <a:pt x="196" y="105"/>
                    </a:lnTo>
                    <a:lnTo>
                      <a:pt x="197" y="105"/>
                    </a:lnTo>
                    <a:lnTo>
                      <a:pt x="198" y="105"/>
                    </a:lnTo>
                    <a:lnTo>
                      <a:pt x="198" y="105"/>
                    </a:lnTo>
                    <a:lnTo>
                      <a:pt x="198" y="105"/>
                    </a:lnTo>
                    <a:lnTo>
                      <a:pt x="199" y="105"/>
                    </a:lnTo>
                    <a:lnTo>
                      <a:pt x="200" y="105"/>
                    </a:lnTo>
                    <a:lnTo>
                      <a:pt x="200" y="105"/>
                    </a:lnTo>
                    <a:lnTo>
                      <a:pt x="201" y="105"/>
                    </a:lnTo>
                    <a:lnTo>
                      <a:pt x="201" y="105"/>
                    </a:lnTo>
                    <a:lnTo>
                      <a:pt x="202" y="105"/>
                    </a:lnTo>
                    <a:lnTo>
                      <a:pt x="202" y="105"/>
                    </a:lnTo>
                    <a:lnTo>
                      <a:pt x="203" y="105"/>
                    </a:lnTo>
                    <a:lnTo>
                      <a:pt x="204" y="105"/>
                    </a:lnTo>
                    <a:lnTo>
                      <a:pt x="204" y="105"/>
                    </a:lnTo>
                    <a:lnTo>
                      <a:pt x="204" y="105"/>
                    </a:lnTo>
                    <a:lnTo>
                      <a:pt x="205" y="105"/>
                    </a:lnTo>
                    <a:lnTo>
                      <a:pt x="206" y="105"/>
                    </a:lnTo>
                    <a:lnTo>
                      <a:pt x="207" y="105"/>
                    </a:lnTo>
                    <a:lnTo>
                      <a:pt x="207" y="105"/>
                    </a:lnTo>
                    <a:lnTo>
                      <a:pt x="207" y="105"/>
                    </a:lnTo>
                    <a:lnTo>
                      <a:pt x="208" y="105"/>
                    </a:lnTo>
                    <a:lnTo>
                      <a:pt x="209" y="105"/>
                    </a:lnTo>
                    <a:lnTo>
                      <a:pt x="209" y="105"/>
                    </a:lnTo>
                    <a:lnTo>
                      <a:pt x="209" y="105"/>
                    </a:lnTo>
                    <a:lnTo>
                      <a:pt x="210" y="105"/>
                    </a:lnTo>
                    <a:lnTo>
                      <a:pt x="211" y="105"/>
                    </a:lnTo>
                    <a:lnTo>
                      <a:pt x="211" y="105"/>
                    </a:lnTo>
                    <a:lnTo>
                      <a:pt x="212" y="105"/>
                    </a:lnTo>
                    <a:lnTo>
                      <a:pt x="212" y="105"/>
                    </a:lnTo>
                    <a:lnTo>
                      <a:pt x="212" y="105"/>
                    </a:lnTo>
                    <a:lnTo>
                      <a:pt x="213" y="105"/>
                    </a:lnTo>
                    <a:lnTo>
                      <a:pt x="214" y="105"/>
                    </a:lnTo>
                    <a:lnTo>
                      <a:pt x="215" y="105"/>
                    </a:lnTo>
                    <a:lnTo>
                      <a:pt x="215" y="105"/>
                    </a:lnTo>
                    <a:lnTo>
                      <a:pt x="215" y="105"/>
                    </a:lnTo>
                    <a:lnTo>
                      <a:pt x="216" y="105"/>
                    </a:lnTo>
                    <a:lnTo>
                      <a:pt x="217" y="105"/>
                    </a:lnTo>
                    <a:lnTo>
                      <a:pt x="217" y="105"/>
                    </a:lnTo>
                    <a:lnTo>
                      <a:pt x="218" y="105"/>
                    </a:lnTo>
                    <a:lnTo>
                      <a:pt x="218" y="105"/>
                    </a:lnTo>
                    <a:lnTo>
                      <a:pt x="219" y="105"/>
                    </a:lnTo>
                    <a:lnTo>
                      <a:pt x="219" y="105"/>
                    </a:lnTo>
                    <a:lnTo>
                      <a:pt x="220" y="105"/>
                    </a:lnTo>
                    <a:lnTo>
                      <a:pt x="220" y="105"/>
                    </a:lnTo>
                    <a:lnTo>
                      <a:pt x="221" y="105"/>
                    </a:lnTo>
                    <a:lnTo>
                      <a:pt x="221" y="105"/>
                    </a:lnTo>
                    <a:lnTo>
                      <a:pt x="222" y="105"/>
                    </a:lnTo>
                    <a:lnTo>
                      <a:pt x="223" y="105"/>
                    </a:lnTo>
                    <a:lnTo>
                      <a:pt x="223" y="105"/>
                    </a:lnTo>
                    <a:lnTo>
                      <a:pt x="223" y="105"/>
                    </a:lnTo>
                    <a:lnTo>
                      <a:pt x="224" y="105"/>
                    </a:lnTo>
                    <a:lnTo>
                      <a:pt x="225" y="105"/>
                    </a:lnTo>
                    <a:lnTo>
                      <a:pt x="226" y="105"/>
                    </a:lnTo>
                    <a:lnTo>
                      <a:pt x="226" y="105"/>
                    </a:lnTo>
                    <a:lnTo>
                      <a:pt x="226" y="105"/>
                    </a:lnTo>
                    <a:lnTo>
                      <a:pt x="227" y="105"/>
                    </a:lnTo>
                    <a:lnTo>
                      <a:pt x="228" y="105"/>
                    </a:lnTo>
                    <a:lnTo>
                      <a:pt x="228" y="105"/>
                    </a:lnTo>
                    <a:lnTo>
                      <a:pt x="229" y="105"/>
                    </a:lnTo>
                    <a:lnTo>
                      <a:pt x="229" y="105"/>
                    </a:lnTo>
                    <a:lnTo>
                      <a:pt x="230" y="105"/>
                    </a:lnTo>
                    <a:lnTo>
                      <a:pt x="230" y="105"/>
                    </a:lnTo>
                    <a:lnTo>
                      <a:pt x="231" y="105"/>
                    </a:lnTo>
                    <a:lnTo>
                      <a:pt x="231" y="105"/>
                    </a:lnTo>
                    <a:lnTo>
                      <a:pt x="232" y="105"/>
                    </a:lnTo>
                    <a:lnTo>
                      <a:pt x="232" y="105"/>
                    </a:lnTo>
                    <a:lnTo>
                      <a:pt x="233" y="105"/>
                    </a:lnTo>
                    <a:lnTo>
                      <a:pt x="234" y="105"/>
                    </a:lnTo>
                    <a:lnTo>
                      <a:pt x="234" y="105"/>
                    </a:lnTo>
                    <a:lnTo>
                      <a:pt x="234" y="105"/>
                    </a:lnTo>
                    <a:lnTo>
                      <a:pt x="235" y="105"/>
                    </a:lnTo>
                    <a:lnTo>
                      <a:pt x="236" y="105"/>
                    </a:lnTo>
                    <a:lnTo>
                      <a:pt x="236" y="105"/>
                    </a:lnTo>
                    <a:lnTo>
                      <a:pt x="237" y="105"/>
                    </a:lnTo>
                    <a:lnTo>
                      <a:pt x="237" y="105"/>
                    </a:lnTo>
                    <a:lnTo>
                      <a:pt x="238" y="105"/>
                    </a:lnTo>
                    <a:lnTo>
                      <a:pt x="238" y="105"/>
                    </a:lnTo>
                    <a:lnTo>
                      <a:pt x="239" y="105"/>
                    </a:lnTo>
                    <a:lnTo>
                      <a:pt x="240" y="105"/>
                    </a:lnTo>
                    <a:lnTo>
                      <a:pt x="240" y="105"/>
                    </a:lnTo>
                    <a:lnTo>
                      <a:pt x="240" y="105"/>
                    </a:lnTo>
                    <a:lnTo>
                      <a:pt x="241" y="105"/>
                    </a:lnTo>
                    <a:lnTo>
                      <a:pt x="242" y="105"/>
                    </a:lnTo>
                    <a:lnTo>
                      <a:pt x="242" y="105"/>
                    </a:lnTo>
                    <a:lnTo>
                      <a:pt x="242" y="105"/>
                    </a:lnTo>
                    <a:lnTo>
                      <a:pt x="243" y="105"/>
                    </a:lnTo>
                    <a:lnTo>
                      <a:pt x="244" y="105"/>
                    </a:lnTo>
                    <a:lnTo>
                      <a:pt x="245" y="105"/>
                    </a:lnTo>
                    <a:lnTo>
                      <a:pt x="245" y="105"/>
                    </a:lnTo>
                    <a:lnTo>
                      <a:pt x="245" y="105"/>
                    </a:lnTo>
                    <a:lnTo>
                      <a:pt x="246" y="105"/>
                    </a:lnTo>
                    <a:lnTo>
                      <a:pt x="247" y="105"/>
                    </a:lnTo>
                    <a:lnTo>
                      <a:pt x="247" y="105"/>
                    </a:lnTo>
                    <a:lnTo>
                      <a:pt x="248" y="105"/>
                    </a:lnTo>
                    <a:lnTo>
                      <a:pt x="248" y="105"/>
                    </a:lnTo>
                    <a:lnTo>
                      <a:pt x="249" y="105"/>
                    </a:lnTo>
                    <a:lnTo>
                      <a:pt x="249" y="105"/>
                    </a:lnTo>
                    <a:lnTo>
                      <a:pt x="250" y="105"/>
                    </a:lnTo>
                    <a:lnTo>
                      <a:pt x="251" y="105"/>
                    </a:lnTo>
                    <a:lnTo>
                      <a:pt x="251" y="105"/>
                    </a:lnTo>
                    <a:lnTo>
                      <a:pt x="251" y="105"/>
                    </a:lnTo>
                    <a:lnTo>
                      <a:pt x="252" y="105"/>
                    </a:lnTo>
                    <a:lnTo>
                      <a:pt x="253" y="105"/>
                    </a:lnTo>
                    <a:lnTo>
                      <a:pt x="253" y="105"/>
                    </a:lnTo>
                    <a:lnTo>
                      <a:pt x="253" y="105"/>
                    </a:lnTo>
                    <a:lnTo>
                      <a:pt x="254" y="105"/>
                    </a:lnTo>
                    <a:lnTo>
                      <a:pt x="255" y="105"/>
                    </a:lnTo>
                    <a:lnTo>
                      <a:pt x="256" y="105"/>
                    </a:lnTo>
                    <a:lnTo>
                      <a:pt x="256" y="105"/>
                    </a:lnTo>
                    <a:lnTo>
                      <a:pt x="256" y="105"/>
                    </a:lnTo>
                    <a:lnTo>
                      <a:pt x="257" y="105"/>
                    </a:lnTo>
                    <a:lnTo>
                      <a:pt x="258" y="105"/>
                    </a:lnTo>
                    <a:lnTo>
                      <a:pt x="258" y="105"/>
                    </a:lnTo>
                    <a:lnTo>
                      <a:pt x="259" y="105"/>
                    </a:lnTo>
                    <a:lnTo>
                      <a:pt x="259" y="105"/>
                    </a:lnTo>
                    <a:lnTo>
                      <a:pt x="259" y="105"/>
                    </a:lnTo>
                    <a:lnTo>
                      <a:pt x="260" y="105"/>
                    </a:lnTo>
                    <a:lnTo>
                      <a:pt x="261" y="105"/>
                    </a:lnTo>
                    <a:lnTo>
                      <a:pt x="262" y="105"/>
                    </a:lnTo>
                    <a:lnTo>
                      <a:pt x="262" y="105"/>
                    </a:lnTo>
                    <a:lnTo>
                      <a:pt x="262" y="105"/>
                    </a:lnTo>
                    <a:lnTo>
                      <a:pt x="263" y="105"/>
                    </a:lnTo>
                    <a:lnTo>
                      <a:pt x="264" y="105"/>
                    </a:lnTo>
                    <a:lnTo>
                      <a:pt x="264" y="105"/>
                    </a:lnTo>
                    <a:lnTo>
                      <a:pt x="264" y="105"/>
                    </a:lnTo>
                    <a:lnTo>
                      <a:pt x="265" y="105"/>
                    </a:lnTo>
                    <a:lnTo>
                      <a:pt x="266" y="105"/>
                    </a:lnTo>
                    <a:lnTo>
                      <a:pt x="266" y="105"/>
                    </a:lnTo>
                    <a:lnTo>
                      <a:pt x="267" y="105"/>
                    </a:lnTo>
                    <a:lnTo>
                      <a:pt x="267" y="105"/>
                    </a:lnTo>
                    <a:lnTo>
                      <a:pt x="268" y="105"/>
                    </a:lnTo>
                    <a:lnTo>
                      <a:pt x="268" y="105"/>
                    </a:lnTo>
                    <a:lnTo>
                      <a:pt x="269" y="105"/>
                    </a:lnTo>
                    <a:lnTo>
                      <a:pt x="270" y="105"/>
                    </a:lnTo>
                    <a:lnTo>
                      <a:pt x="270" y="105"/>
                    </a:lnTo>
                    <a:lnTo>
                      <a:pt x="270" y="105"/>
                    </a:lnTo>
                    <a:lnTo>
                      <a:pt x="271" y="105"/>
                    </a:lnTo>
                    <a:lnTo>
                      <a:pt x="272" y="105"/>
                    </a:lnTo>
                    <a:lnTo>
                      <a:pt x="273" y="105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799" name="Freeform 977"/>
              <p:cNvSpPr>
                <a:spLocks/>
              </p:cNvSpPr>
              <p:nvPr/>
            </p:nvSpPr>
            <p:spPr bwMode="auto">
              <a:xfrm>
                <a:off x="4546600" y="4892675"/>
                <a:ext cx="431800" cy="796925"/>
              </a:xfrm>
              <a:custGeom>
                <a:avLst/>
                <a:gdLst>
                  <a:gd name="T0" fmla="*/ 3 w 272"/>
                  <a:gd name="T1" fmla="*/ 502 h 502"/>
                  <a:gd name="T2" fmla="*/ 8 w 272"/>
                  <a:gd name="T3" fmla="*/ 502 h 502"/>
                  <a:gd name="T4" fmla="*/ 12 w 272"/>
                  <a:gd name="T5" fmla="*/ 502 h 502"/>
                  <a:gd name="T6" fmla="*/ 16 w 272"/>
                  <a:gd name="T7" fmla="*/ 502 h 502"/>
                  <a:gd name="T8" fmla="*/ 21 w 272"/>
                  <a:gd name="T9" fmla="*/ 502 h 502"/>
                  <a:gd name="T10" fmla="*/ 25 w 272"/>
                  <a:gd name="T11" fmla="*/ 502 h 502"/>
                  <a:gd name="T12" fmla="*/ 30 w 272"/>
                  <a:gd name="T13" fmla="*/ 502 h 502"/>
                  <a:gd name="T14" fmla="*/ 33 w 272"/>
                  <a:gd name="T15" fmla="*/ 502 h 502"/>
                  <a:gd name="T16" fmla="*/ 38 w 272"/>
                  <a:gd name="T17" fmla="*/ 501 h 502"/>
                  <a:gd name="T18" fmla="*/ 42 w 272"/>
                  <a:gd name="T19" fmla="*/ 497 h 502"/>
                  <a:gd name="T20" fmla="*/ 46 w 272"/>
                  <a:gd name="T21" fmla="*/ 485 h 502"/>
                  <a:gd name="T22" fmla="*/ 51 w 272"/>
                  <a:gd name="T23" fmla="*/ 465 h 502"/>
                  <a:gd name="T24" fmla="*/ 55 w 272"/>
                  <a:gd name="T25" fmla="*/ 446 h 502"/>
                  <a:gd name="T26" fmla="*/ 60 w 272"/>
                  <a:gd name="T27" fmla="*/ 450 h 502"/>
                  <a:gd name="T28" fmla="*/ 64 w 272"/>
                  <a:gd name="T29" fmla="*/ 468 h 502"/>
                  <a:gd name="T30" fmla="*/ 68 w 272"/>
                  <a:gd name="T31" fmla="*/ 488 h 502"/>
                  <a:gd name="T32" fmla="*/ 73 w 272"/>
                  <a:gd name="T33" fmla="*/ 498 h 502"/>
                  <a:gd name="T34" fmla="*/ 77 w 272"/>
                  <a:gd name="T35" fmla="*/ 502 h 502"/>
                  <a:gd name="T36" fmla="*/ 82 w 272"/>
                  <a:gd name="T37" fmla="*/ 502 h 502"/>
                  <a:gd name="T38" fmla="*/ 86 w 272"/>
                  <a:gd name="T39" fmla="*/ 502 h 502"/>
                  <a:gd name="T40" fmla="*/ 90 w 272"/>
                  <a:gd name="T41" fmla="*/ 502 h 502"/>
                  <a:gd name="T42" fmla="*/ 95 w 272"/>
                  <a:gd name="T43" fmla="*/ 502 h 502"/>
                  <a:gd name="T44" fmla="*/ 99 w 272"/>
                  <a:gd name="T45" fmla="*/ 502 h 502"/>
                  <a:gd name="T46" fmla="*/ 104 w 272"/>
                  <a:gd name="T47" fmla="*/ 502 h 502"/>
                  <a:gd name="T48" fmla="*/ 108 w 272"/>
                  <a:gd name="T49" fmla="*/ 502 h 502"/>
                  <a:gd name="T50" fmla="*/ 112 w 272"/>
                  <a:gd name="T51" fmla="*/ 502 h 502"/>
                  <a:gd name="T52" fmla="*/ 117 w 272"/>
                  <a:gd name="T53" fmla="*/ 502 h 502"/>
                  <a:gd name="T54" fmla="*/ 121 w 272"/>
                  <a:gd name="T55" fmla="*/ 502 h 502"/>
                  <a:gd name="T56" fmla="*/ 125 w 272"/>
                  <a:gd name="T57" fmla="*/ 502 h 502"/>
                  <a:gd name="T58" fmla="*/ 129 w 272"/>
                  <a:gd name="T59" fmla="*/ 501 h 502"/>
                  <a:gd name="T60" fmla="*/ 134 w 272"/>
                  <a:gd name="T61" fmla="*/ 497 h 502"/>
                  <a:gd name="T62" fmla="*/ 138 w 272"/>
                  <a:gd name="T63" fmla="*/ 480 h 502"/>
                  <a:gd name="T64" fmla="*/ 143 w 272"/>
                  <a:gd name="T65" fmla="*/ 420 h 502"/>
                  <a:gd name="T66" fmla="*/ 147 w 272"/>
                  <a:gd name="T67" fmla="*/ 297 h 502"/>
                  <a:gd name="T68" fmla="*/ 151 w 272"/>
                  <a:gd name="T69" fmla="*/ 132 h 502"/>
                  <a:gd name="T70" fmla="*/ 156 w 272"/>
                  <a:gd name="T71" fmla="*/ 14 h 502"/>
                  <a:gd name="T72" fmla="*/ 160 w 272"/>
                  <a:gd name="T73" fmla="*/ 49 h 502"/>
                  <a:gd name="T74" fmla="*/ 165 w 272"/>
                  <a:gd name="T75" fmla="*/ 256 h 502"/>
                  <a:gd name="T76" fmla="*/ 169 w 272"/>
                  <a:gd name="T77" fmla="*/ 410 h 502"/>
                  <a:gd name="T78" fmla="*/ 173 w 272"/>
                  <a:gd name="T79" fmla="*/ 479 h 502"/>
                  <a:gd name="T80" fmla="*/ 178 w 272"/>
                  <a:gd name="T81" fmla="*/ 497 h 502"/>
                  <a:gd name="T82" fmla="*/ 182 w 272"/>
                  <a:gd name="T83" fmla="*/ 500 h 502"/>
                  <a:gd name="T84" fmla="*/ 187 w 272"/>
                  <a:gd name="T85" fmla="*/ 501 h 502"/>
                  <a:gd name="T86" fmla="*/ 191 w 272"/>
                  <a:gd name="T87" fmla="*/ 501 h 502"/>
                  <a:gd name="T88" fmla="*/ 195 w 272"/>
                  <a:gd name="T89" fmla="*/ 501 h 502"/>
                  <a:gd name="T90" fmla="*/ 200 w 272"/>
                  <a:gd name="T91" fmla="*/ 501 h 502"/>
                  <a:gd name="T92" fmla="*/ 204 w 272"/>
                  <a:gd name="T93" fmla="*/ 501 h 502"/>
                  <a:gd name="T94" fmla="*/ 209 w 272"/>
                  <a:gd name="T95" fmla="*/ 501 h 502"/>
                  <a:gd name="T96" fmla="*/ 213 w 272"/>
                  <a:gd name="T97" fmla="*/ 501 h 502"/>
                  <a:gd name="T98" fmla="*/ 217 w 272"/>
                  <a:gd name="T99" fmla="*/ 501 h 502"/>
                  <a:gd name="T100" fmla="*/ 221 w 272"/>
                  <a:gd name="T101" fmla="*/ 501 h 502"/>
                  <a:gd name="T102" fmla="*/ 225 w 272"/>
                  <a:gd name="T103" fmla="*/ 501 h 502"/>
                  <a:gd name="T104" fmla="*/ 230 w 272"/>
                  <a:gd name="T105" fmla="*/ 501 h 502"/>
                  <a:gd name="T106" fmla="*/ 234 w 272"/>
                  <a:gd name="T107" fmla="*/ 501 h 502"/>
                  <a:gd name="T108" fmla="*/ 239 w 272"/>
                  <a:gd name="T109" fmla="*/ 501 h 502"/>
                  <a:gd name="T110" fmla="*/ 243 w 272"/>
                  <a:gd name="T111" fmla="*/ 501 h 502"/>
                  <a:gd name="T112" fmla="*/ 247 w 272"/>
                  <a:gd name="T113" fmla="*/ 501 h 502"/>
                  <a:gd name="T114" fmla="*/ 252 w 272"/>
                  <a:gd name="T115" fmla="*/ 501 h 502"/>
                  <a:gd name="T116" fmla="*/ 256 w 272"/>
                  <a:gd name="T117" fmla="*/ 501 h 502"/>
                  <a:gd name="T118" fmla="*/ 261 w 272"/>
                  <a:gd name="T119" fmla="*/ 501 h 502"/>
                  <a:gd name="T120" fmla="*/ 265 w 272"/>
                  <a:gd name="T121" fmla="*/ 501 h 502"/>
                  <a:gd name="T122" fmla="*/ 269 w 272"/>
                  <a:gd name="T123" fmla="*/ 501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2" h="502">
                    <a:moveTo>
                      <a:pt x="0" y="502"/>
                    </a:moveTo>
                    <a:lnTo>
                      <a:pt x="0" y="502"/>
                    </a:lnTo>
                    <a:lnTo>
                      <a:pt x="0" y="502"/>
                    </a:lnTo>
                    <a:lnTo>
                      <a:pt x="1" y="502"/>
                    </a:lnTo>
                    <a:lnTo>
                      <a:pt x="2" y="502"/>
                    </a:lnTo>
                    <a:lnTo>
                      <a:pt x="2" y="502"/>
                    </a:lnTo>
                    <a:lnTo>
                      <a:pt x="2" y="502"/>
                    </a:lnTo>
                    <a:lnTo>
                      <a:pt x="3" y="502"/>
                    </a:lnTo>
                    <a:lnTo>
                      <a:pt x="4" y="502"/>
                    </a:lnTo>
                    <a:lnTo>
                      <a:pt x="4" y="502"/>
                    </a:lnTo>
                    <a:lnTo>
                      <a:pt x="5" y="502"/>
                    </a:lnTo>
                    <a:lnTo>
                      <a:pt x="5" y="502"/>
                    </a:lnTo>
                    <a:lnTo>
                      <a:pt x="6" y="502"/>
                    </a:lnTo>
                    <a:lnTo>
                      <a:pt x="6" y="502"/>
                    </a:lnTo>
                    <a:lnTo>
                      <a:pt x="7" y="502"/>
                    </a:lnTo>
                    <a:lnTo>
                      <a:pt x="8" y="502"/>
                    </a:lnTo>
                    <a:lnTo>
                      <a:pt x="8" y="502"/>
                    </a:lnTo>
                    <a:lnTo>
                      <a:pt x="8" y="502"/>
                    </a:lnTo>
                    <a:lnTo>
                      <a:pt x="9" y="502"/>
                    </a:lnTo>
                    <a:lnTo>
                      <a:pt x="10" y="502"/>
                    </a:lnTo>
                    <a:lnTo>
                      <a:pt x="10" y="502"/>
                    </a:lnTo>
                    <a:lnTo>
                      <a:pt x="11" y="502"/>
                    </a:lnTo>
                    <a:lnTo>
                      <a:pt x="11" y="502"/>
                    </a:lnTo>
                    <a:lnTo>
                      <a:pt x="12" y="502"/>
                    </a:lnTo>
                    <a:lnTo>
                      <a:pt x="12" y="502"/>
                    </a:lnTo>
                    <a:lnTo>
                      <a:pt x="13" y="502"/>
                    </a:lnTo>
                    <a:lnTo>
                      <a:pt x="13" y="502"/>
                    </a:lnTo>
                    <a:lnTo>
                      <a:pt x="14" y="502"/>
                    </a:lnTo>
                    <a:lnTo>
                      <a:pt x="14" y="502"/>
                    </a:lnTo>
                    <a:lnTo>
                      <a:pt x="15" y="502"/>
                    </a:lnTo>
                    <a:lnTo>
                      <a:pt x="16" y="502"/>
                    </a:lnTo>
                    <a:lnTo>
                      <a:pt x="16" y="502"/>
                    </a:lnTo>
                    <a:lnTo>
                      <a:pt x="16" y="502"/>
                    </a:lnTo>
                    <a:lnTo>
                      <a:pt x="17" y="502"/>
                    </a:lnTo>
                    <a:lnTo>
                      <a:pt x="18" y="502"/>
                    </a:lnTo>
                    <a:lnTo>
                      <a:pt x="19" y="502"/>
                    </a:lnTo>
                    <a:lnTo>
                      <a:pt x="19" y="502"/>
                    </a:lnTo>
                    <a:lnTo>
                      <a:pt x="19" y="502"/>
                    </a:lnTo>
                    <a:lnTo>
                      <a:pt x="20" y="502"/>
                    </a:lnTo>
                    <a:lnTo>
                      <a:pt x="21" y="502"/>
                    </a:lnTo>
                    <a:lnTo>
                      <a:pt x="21" y="502"/>
                    </a:lnTo>
                    <a:lnTo>
                      <a:pt x="22" y="502"/>
                    </a:lnTo>
                    <a:lnTo>
                      <a:pt x="22" y="502"/>
                    </a:lnTo>
                    <a:lnTo>
                      <a:pt x="23" y="502"/>
                    </a:lnTo>
                    <a:lnTo>
                      <a:pt x="23" y="502"/>
                    </a:lnTo>
                    <a:lnTo>
                      <a:pt x="24" y="502"/>
                    </a:lnTo>
                    <a:lnTo>
                      <a:pt x="24" y="502"/>
                    </a:lnTo>
                    <a:lnTo>
                      <a:pt x="25" y="502"/>
                    </a:lnTo>
                    <a:lnTo>
                      <a:pt x="25" y="502"/>
                    </a:lnTo>
                    <a:lnTo>
                      <a:pt x="26" y="502"/>
                    </a:lnTo>
                    <a:lnTo>
                      <a:pt x="27" y="502"/>
                    </a:lnTo>
                    <a:lnTo>
                      <a:pt x="27" y="502"/>
                    </a:lnTo>
                    <a:lnTo>
                      <a:pt x="27" y="502"/>
                    </a:lnTo>
                    <a:lnTo>
                      <a:pt x="28" y="502"/>
                    </a:lnTo>
                    <a:lnTo>
                      <a:pt x="29" y="502"/>
                    </a:lnTo>
                    <a:lnTo>
                      <a:pt x="30" y="502"/>
                    </a:lnTo>
                    <a:lnTo>
                      <a:pt x="30" y="502"/>
                    </a:lnTo>
                    <a:lnTo>
                      <a:pt x="30" y="502"/>
                    </a:lnTo>
                    <a:lnTo>
                      <a:pt x="31" y="502"/>
                    </a:lnTo>
                    <a:lnTo>
                      <a:pt x="31" y="502"/>
                    </a:lnTo>
                    <a:lnTo>
                      <a:pt x="32" y="502"/>
                    </a:lnTo>
                    <a:lnTo>
                      <a:pt x="33" y="502"/>
                    </a:lnTo>
                    <a:lnTo>
                      <a:pt x="33" y="502"/>
                    </a:lnTo>
                    <a:lnTo>
                      <a:pt x="33" y="502"/>
                    </a:lnTo>
                    <a:lnTo>
                      <a:pt x="34" y="502"/>
                    </a:lnTo>
                    <a:lnTo>
                      <a:pt x="35" y="502"/>
                    </a:lnTo>
                    <a:lnTo>
                      <a:pt x="35" y="502"/>
                    </a:lnTo>
                    <a:lnTo>
                      <a:pt x="35" y="502"/>
                    </a:lnTo>
                    <a:lnTo>
                      <a:pt x="36" y="502"/>
                    </a:lnTo>
                    <a:lnTo>
                      <a:pt x="37" y="502"/>
                    </a:lnTo>
                    <a:lnTo>
                      <a:pt x="38" y="502"/>
                    </a:lnTo>
                    <a:lnTo>
                      <a:pt x="38" y="501"/>
                    </a:lnTo>
                    <a:lnTo>
                      <a:pt x="38" y="501"/>
                    </a:lnTo>
                    <a:lnTo>
                      <a:pt x="39" y="501"/>
                    </a:lnTo>
                    <a:lnTo>
                      <a:pt x="40" y="500"/>
                    </a:lnTo>
                    <a:lnTo>
                      <a:pt x="40" y="500"/>
                    </a:lnTo>
                    <a:lnTo>
                      <a:pt x="41" y="499"/>
                    </a:lnTo>
                    <a:lnTo>
                      <a:pt x="41" y="499"/>
                    </a:lnTo>
                    <a:lnTo>
                      <a:pt x="42" y="498"/>
                    </a:lnTo>
                    <a:lnTo>
                      <a:pt x="42" y="497"/>
                    </a:lnTo>
                    <a:lnTo>
                      <a:pt x="43" y="496"/>
                    </a:lnTo>
                    <a:lnTo>
                      <a:pt x="44" y="495"/>
                    </a:lnTo>
                    <a:lnTo>
                      <a:pt x="44" y="494"/>
                    </a:lnTo>
                    <a:lnTo>
                      <a:pt x="44" y="493"/>
                    </a:lnTo>
                    <a:lnTo>
                      <a:pt x="45" y="491"/>
                    </a:lnTo>
                    <a:lnTo>
                      <a:pt x="46" y="489"/>
                    </a:lnTo>
                    <a:lnTo>
                      <a:pt x="46" y="488"/>
                    </a:lnTo>
                    <a:lnTo>
                      <a:pt x="46" y="485"/>
                    </a:lnTo>
                    <a:lnTo>
                      <a:pt x="47" y="483"/>
                    </a:lnTo>
                    <a:lnTo>
                      <a:pt x="48" y="481"/>
                    </a:lnTo>
                    <a:lnTo>
                      <a:pt x="49" y="478"/>
                    </a:lnTo>
                    <a:lnTo>
                      <a:pt x="49" y="476"/>
                    </a:lnTo>
                    <a:lnTo>
                      <a:pt x="49" y="474"/>
                    </a:lnTo>
                    <a:lnTo>
                      <a:pt x="50" y="471"/>
                    </a:lnTo>
                    <a:lnTo>
                      <a:pt x="51" y="468"/>
                    </a:lnTo>
                    <a:lnTo>
                      <a:pt x="51" y="465"/>
                    </a:lnTo>
                    <a:lnTo>
                      <a:pt x="52" y="462"/>
                    </a:lnTo>
                    <a:lnTo>
                      <a:pt x="52" y="460"/>
                    </a:lnTo>
                    <a:lnTo>
                      <a:pt x="53" y="457"/>
                    </a:lnTo>
                    <a:lnTo>
                      <a:pt x="53" y="455"/>
                    </a:lnTo>
                    <a:lnTo>
                      <a:pt x="54" y="453"/>
                    </a:lnTo>
                    <a:lnTo>
                      <a:pt x="55" y="449"/>
                    </a:lnTo>
                    <a:lnTo>
                      <a:pt x="55" y="447"/>
                    </a:lnTo>
                    <a:lnTo>
                      <a:pt x="55" y="446"/>
                    </a:lnTo>
                    <a:lnTo>
                      <a:pt x="56" y="445"/>
                    </a:lnTo>
                    <a:lnTo>
                      <a:pt x="57" y="445"/>
                    </a:lnTo>
                    <a:lnTo>
                      <a:pt x="57" y="445"/>
                    </a:lnTo>
                    <a:lnTo>
                      <a:pt x="57" y="445"/>
                    </a:lnTo>
                    <a:lnTo>
                      <a:pt x="58" y="446"/>
                    </a:lnTo>
                    <a:lnTo>
                      <a:pt x="59" y="447"/>
                    </a:lnTo>
                    <a:lnTo>
                      <a:pt x="59" y="448"/>
                    </a:lnTo>
                    <a:lnTo>
                      <a:pt x="60" y="450"/>
                    </a:lnTo>
                    <a:lnTo>
                      <a:pt x="60" y="452"/>
                    </a:lnTo>
                    <a:lnTo>
                      <a:pt x="61" y="454"/>
                    </a:lnTo>
                    <a:lnTo>
                      <a:pt x="61" y="455"/>
                    </a:lnTo>
                    <a:lnTo>
                      <a:pt x="62" y="458"/>
                    </a:lnTo>
                    <a:lnTo>
                      <a:pt x="63" y="461"/>
                    </a:lnTo>
                    <a:lnTo>
                      <a:pt x="63" y="463"/>
                    </a:lnTo>
                    <a:lnTo>
                      <a:pt x="63" y="466"/>
                    </a:lnTo>
                    <a:lnTo>
                      <a:pt x="64" y="468"/>
                    </a:lnTo>
                    <a:lnTo>
                      <a:pt x="65" y="471"/>
                    </a:lnTo>
                    <a:lnTo>
                      <a:pt x="66" y="474"/>
                    </a:lnTo>
                    <a:lnTo>
                      <a:pt x="66" y="476"/>
                    </a:lnTo>
                    <a:lnTo>
                      <a:pt x="66" y="478"/>
                    </a:lnTo>
                    <a:lnTo>
                      <a:pt x="67" y="481"/>
                    </a:lnTo>
                    <a:lnTo>
                      <a:pt x="68" y="483"/>
                    </a:lnTo>
                    <a:lnTo>
                      <a:pt x="68" y="486"/>
                    </a:lnTo>
                    <a:lnTo>
                      <a:pt x="68" y="488"/>
                    </a:lnTo>
                    <a:lnTo>
                      <a:pt x="69" y="489"/>
                    </a:lnTo>
                    <a:lnTo>
                      <a:pt x="70" y="491"/>
                    </a:lnTo>
                    <a:lnTo>
                      <a:pt x="70" y="493"/>
                    </a:lnTo>
                    <a:lnTo>
                      <a:pt x="71" y="494"/>
                    </a:lnTo>
                    <a:lnTo>
                      <a:pt x="71" y="495"/>
                    </a:lnTo>
                    <a:lnTo>
                      <a:pt x="72" y="496"/>
                    </a:lnTo>
                    <a:lnTo>
                      <a:pt x="72" y="497"/>
                    </a:lnTo>
                    <a:lnTo>
                      <a:pt x="73" y="498"/>
                    </a:lnTo>
                    <a:lnTo>
                      <a:pt x="74" y="499"/>
                    </a:lnTo>
                    <a:lnTo>
                      <a:pt x="74" y="499"/>
                    </a:lnTo>
                    <a:lnTo>
                      <a:pt x="74" y="500"/>
                    </a:lnTo>
                    <a:lnTo>
                      <a:pt x="75" y="500"/>
                    </a:lnTo>
                    <a:lnTo>
                      <a:pt x="76" y="501"/>
                    </a:lnTo>
                    <a:lnTo>
                      <a:pt x="77" y="501"/>
                    </a:lnTo>
                    <a:lnTo>
                      <a:pt x="77" y="501"/>
                    </a:lnTo>
                    <a:lnTo>
                      <a:pt x="77" y="502"/>
                    </a:lnTo>
                    <a:lnTo>
                      <a:pt x="78" y="502"/>
                    </a:lnTo>
                    <a:lnTo>
                      <a:pt x="78" y="502"/>
                    </a:lnTo>
                    <a:lnTo>
                      <a:pt x="79" y="502"/>
                    </a:lnTo>
                    <a:lnTo>
                      <a:pt x="79" y="502"/>
                    </a:lnTo>
                    <a:lnTo>
                      <a:pt x="80" y="502"/>
                    </a:lnTo>
                    <a:lnTo>
                      <a:pt x="80" y="502"/>
                    </a:lnTo>
                    <a:lnTo>
                      <a:pt x="81" y="502"/>
                    </a:lnTo>
                    <a:lnTo>
                      <a:pt x="82" y="502"/>
                    </a:lnTo>
                    <a:lnTo>
                      <a:pt x="82" y="502"/>
                    </a:lnTo>
                    <a:lnTo>
                      <a:pt x="82" y="502"/>
                    </a:lnTo>
                    <a:lnTo>
                      <a:pt x="83" y="502"/>
                    </a:lnTo>
                    <a:lnTo>
                      <a:pt x="84" y="502"/>
                    </a:lnTo>
                    <a:lnTo>
                      <a:pt x="85" y="502"/>
                    </a:lnTo>
                    <a:lnTo>
                      <a:pt x="85" y="502"/>
                    </a:lnTo>
                    <a:lnTo>
                      <a:pt x="85" y="502"/>
                    </a:lnTo>
                    <a:lnTo>
                      <a:pt x="86" y="502"/>
                    </a:lnTo>
                    <a:lnTo>
                      <a:pt x="87" y="502"/>
                    </a:lnTo>
                    <a:lnTo>
                      <a:pt x="87" y="502"/>
                    </a:lnTo>
                    <a:lnTo>
                      <a:pt x="88" y="502"/>
                    </a:lnTo>
                    <a:lnTo>
                      <a:pt x="88" y="502"/>
                    </a:lnTo>
                    <a:lnTo>
                      <a:pt x="89" y="502"/>
                    </a:lnTo>
                    <a:lnTo>
                      <a:pt x="89" y="502"/>
                    </a:lnTo>
                    <a:lnTo>
                      <a:pt x="90" y="502"/>
                    </a:lnTo>
                    <a:lnTo>
                      <a:pt x="90" y="502"/>
                    </a:lnTo>
                    <a:lnTo>
                      <a:pt x="91" y="502"/>
                    </a:lnTo>
                    <a:lnTo>
                      <a:pt x="91" y="502"/>
                    </a:lnTo>
                    <a:lnTo>
                      <a:pt x="92" y="502"/>
                    </a:lnTo>
                    <a:lnTo>
                      <a:pt x="93" y="502"/>
                    </a:lnTo>
                    <a:lnTo>
                      <a:pt x="93" y="502"/>
                    </a:lnTo>
                    <a:lnTo>
                      <a:pt x="93" y="502"/>
                    </a:lnTo>
                    <a:lnTo>
                      <a:pt x="94" y="502"/>
                    </a:lnTo>
                    <a:lnTo>
                      <a:pt x="95" y="502"/>
                    </a:lnTo>
                    <a:lnTo>
                      <a:pt x="96" y="502"/>
                    </a:lnTo>
                    <a:lnTo>
                      <a:pt x="96" y="502"/>
                    </a:lnTo>
                    <a:lnTo>
                      <a:pt x="96" y="502"/>
                    </a:lnTo>
                    <a:lnTo>
                      <a:pt x="97" y="502"/>
                    </a:lnTo>
                    <a:lnTo>
                      <a:pt x="98" y="502"/>
                    </a:lnTo>
                    <a:lnTo>
                      <a:pt x="98" y="502"/>
                    </a:lnTo>
                    <a:lnTo>
                      <a:pt x="99" y="502"/>
                    </a:lnTo>
                    <a:lnTo>
                      <a:pt x="99" y="502"/>
                    </a:lnTo>
                    <a:lnTo>
                      <a:pt x="100" y="502"/>
                    </a:lnTo>
                    <a:lnTo>
                      <a:pt x="100" y="502"/>
                    </a:lnTo>
                    <a:lnTo>
                      <a:pt x="101" y="502"/>
                    </a:lnTo>
                    <a:lnTo>
                      <a:pt x="101" y="502"/>
                    </a:lnTo>
                    <a:lnTo>
                      <a:pt x="101" y="502"/>
                    </a:lnTo>
                    <a:lnTo>
                      <a:pt x="102" y="502"/>
                    </a:lnTo>
                    <a:lnTo>
                      <a:pt x="103" y="502"/>
                    </a:lnTo>
                    <a:lnTo>
                      <a:pt x="104" y="502"/>
                    </a:lnTo>
                    <a:lnTo>
                      <a:pt x="104" y="502"/>
                    </a:lnTo>
                    <a:lnTo>
                      <a:pt x="104" y="502"/>
                    </a:lnTo>
                    <a:lnTo>
                      <a:pt x="105" y="502"/>
                    </a:lnTo>
                    <a:lnTo>
                      <a:pt x="106" y="502"/>
                    </a:lnTo>
                    <a:lnTo>
                      <a:pt x="106" y="502"/>
                    </a:lnTo>
                    <a:lnTo>
                      <a:pt x="107" y="502"/>
                    </a:lnTo>
                    <a:lnTo>
                      <a:pt x="107" y="502"/>
                    </a:lnTo>
                    <a:lnTo>
                      <a:pt x="108" y="502"/>
                    </a:lnTo>
                    <a:lnTo>
                      <a:pt x="108" y="502"/>
                    </a:lnTo>
                    <a:lnTo>
                      <a:pt x="109" y="502"/>
                    </a:lnTo>
                    <a:lnTo>
                      <a:pt x="110" y="502"/>
                    </a:lnTo>
                    <a:lnTo>
                      <a:pt x="110" y="502"/>
                    </a:lnTo>
                    <a:lnTo>
                      <a:pt x="110" y="502"/>
                    </a:lnTo>
                    <a:lnTo>
                      <a:pt x="111" y="502"/>
                    </a:lnTo>
                    <a:lnTo>
                      <a:pt x="112" y="502"/>
                    </a:lnTo>
                    <a:lnTo>
                      <a:pt x="112" y="502"/>
                    </a:lnTo>
                    <a:lnTo>
                      <a:pt x="112" y="502"/>
                    </a:lnTo>
                    <a:lnTo>
                      <a:pt x="113" y="502"/>
                    </a:lnTo>
                    <a:lnTo>
                      <a:pt x="114" y="502"/>
                    </a:lnTo>
                    <a:lnTo>
                      <a:pt x="115" y="502"/>
                    </a:lnTo>
                    <a:lnTo>
                      <a:pt x="115" y="502"/>
                    </a:lnTo>
                    <a:lnTo>
                      <a:pt x="115" y="502"/>
                    </a:lnTo>
                    <a:lnTo>
                      <a:pt x="116" y="502"/>
                    </a:lnTo>
                    <a:lnTo>
                      <a:pt x="117" y="502"/>
                    </a:lnTo>
                    <a:lnTo>
                      <a:pt x="117" y="502"/>
                    </a:lnTo>
                    <a:lnTo>
                      <a:pt x="118" y="502"/>
                    </a:lnTo>
                    <a:lnTo>
                      <a:pt x="118" y="502"/>
                    </a:lnTo>
                    <a:lnTo>
                      <a:pt x="119" y="502"/>
                    </a:lnTo>
                    <a:lnTo>
                      <a:pt x="119" y="502"/>
                    </a:lnTo>
                    <a:lnTo>
                      <a:pt x="120" y="502"/>
                    </a:lnTo>
                    <a:lnTo>
                      <a:pt x="121" y="502"/>
                    </a:lnTo>
                    <a:lnTo>
                      <a:pt x="121" y="502"/>
                    </a:lnTo>
                    <a:lnTo>
                      <a:pt x="121" y="502"/>
                    </a:lnTo>
                    <a:lnTo>
                      <a:pt x="122" y="502"/>
                    </a:lnTo>
                    <a:lnTo>
                      <a:pt x="123" y="502"/>
                    </a:lnTo>
                    <a:lnTo>
                      <a:pt x="123" y="502"/>
                    </a:lnTo>
                    <a:lnTo>
                      <a:pt x="123" y="502"/>
                    </a:lnTo>
                    <a:lnTo>
                      <a:pt x="124" y="502"/>
                    </a:lnTo>
                    <a:lnTo>
                      <a:pt x="125" y="502"/>
                    </a:lnTo>
                    <a:lnTo>
                      <a:pt x="125" y="502"/>
                    </a:lnTo>
                    <a:lnTo>
                      <a:pt x="126" y="502"/>
                    </a:lnTo>
                    <a:lnTo>
                      <a:pt x="126" y="502"/>
                    </a:lnTo>
                    <a:lnTo>
                      <a:pt x="127" y="502"/>
                    </a:lnTo>
                    <a:lnTo>
                      <a:pt x="127" y="502"/>
                    </a:lnTo>
                    <a:lnTo>
                      <a:pt x="128" y="502"/>
                    </a:lnTo>
                    <a:lnTo>
                      <a:pt x="129" y="502"/>
                    </a:lnTo>
                    <a:lnTo>
                      <a:pt x="129" y="501"/>
                    </a:lnTo>
                    <a:lnTo>
                      <a:pt x="129" y="501"/>
                    </a:lnTo>
                    <a:lnTo>
                      <a:pt x="130" y="501"/>
                    </a:lnTo>
                    <a:lnTo>
                      <a:pt x="131" y="501"/>
                    </a:lnTo>
                    <a:lnTo>
                      <a:pt x="132" y="501"/>
                    </a:lnTo>
                    <a:lnTo>
                      <a:pt x="132" y="500"/>
                    </a:lnTo>
                    <a:lnTo>
                      <a:pt x="132" y="500"/>
                    </a:lnTo>
                    <a:lnTo>
                      <a:pt x="133" y="499"/>
                    </a:lnTo>
                    <a:lnTo>
                      <a:pt x="134" y="498"/>
                    </a:lnTo>
                    <a:lnTo>
                      <a:pt x="134" y="497"/>
                    </a:lnTo>
                    <a:lnTo>
                      <a:pt x="134" y="496"/>
                    </a:lnTo>
                    <a:lnTo>
                      <a:pt x="135" y="495"/>
                    </a:lnTo>
                    <a:lnTo>
                      <a:pt x="136" y="494"/>
                    </a:lnTo>
                    <a:lnTo>
                      <a:pt x="136" y="492"/>
                    </a:lnTo>
                    <a:lnTo>
                      <a:pt x="137" y="489"/>
                    </a:lnTo>
                    <a:lnTo>
                      <a:pt x="137" y="487"/>
                    </a:lnTo>
                    <a:lnTo>
                      <a:pt x="138" y="484"/>
                    </a:lnTo>
                    <a:lnTo>
                      <a:pt x="138" y="480"/>
                    </a:lnTo>
                    <a:lnTo>
                      <a:pt x="139" y="475"/>
                    </a:lnTo>
                    <a:lnTo>
                      <a:pt x="140" y="470"/>
                    </a:lnTo>
                    <a:lnTo>
                      <a:pt x="140" y="464"/>
                    </a:lnTo>
                    <a:lnTo>
                      <a:pt x="140" y="457"/>
                    </a:lnTo>
                    <a:lnTo>
                      <a:pt x="141" y="449"/>
                    </a:lnTo>
                    <a:lnTo>
                      <a:pt x="142" y="440"/>
                    </a:lnTo>
                    <a:lnTo>
                      <a:pt x="143" y="430"/>
                    </a:lnTo>
                    <a:lnTo>
                      <a:pt x="143" y="420"/>
                    </a:lnTo>
                    <a:lnTo>
                      <a:pt x="143" y="410"/>
                    </a:lnTo>
                    <a:lnTo>
                      <a:pt x="144" y="400"/>
                    </a:lnTo>
                    <a:lnTo>
                      <a:pt x="145" y="387"/>
                    </a:lnTo>
                    <a:lnTo>
                      <a:pt x="145" y="372"/>
                    </a:lnTo>
                    <a:lnTo>
                      <a:pt x="145" y="356"/>
                    </a:lnTo>
                    <a:lnTo>
                      <a:pt x="146" y="337"/>
                    </a:lnTo>
                    <a:lnTo>
                      <a:pt x="146" y="317"/>
                    </a:lnTo>
                    <a:lnTo>
                      <a:pt x="147" y="297"/>
                    </a:lnTo>
                    <a:lnTo>
                      <a:pt x="148" y="275"/>
                    </a:lnTo>
                    <a:lnTo>
                      <a:pt x="148" y="253"/>
                    </a:lnTo>
                    <a:lnTo>
                      <a:pt x="148" y="230"/>
                    </a:lnTo>
                    <a:lnTo>
                      <a:pt x="149" y="209"/>
                    </a:lnTo>
                    <a:lnTo>
                      <a:pt x="150" y="189"/>
                    </a:lnTo>
                    <a:lnTo>
                      <a:pt x="151" y="170"/>
                    </a:lnTo>
                    <a:lnTo>
                      <a:pt x="151" y="152"/>
                    </a:lnTo>
                    <a:lnTo>
                      <a:pt x="151" y="132"/>
                    </a:lnTo>
                    <a:lnTo>
                      <a:pt x="152" y="112"/>
                    </a:lnTo>
                    <a:lnTo>
                      <a:pt x="153" y="91"/>
                    </a:lnTo>
                    <a:lnTo>
                      <a:pt x="153" y="72"/>
                    </a:lnTo>
                    <a:lnTo>
                      <a:pt x="154" y="55"/>
                    </a:lnTo>
                    <a:lnTo>
                      <a:pt x="154" y="43"/>
                    </a:lnTo>
                    <a:lnTo>
                      <a:pt x="155" y="33"/>
                    </a:lnTo>
                    <a:lnTo>
                      <a:pt x="155" y="24"/>
                    </a:lnTo>
                    <a:lnTo>
                      <a:pt x="156" y="14"/>
                    </a:lnTo>
                    <a:lnTo>
                      <a:pt x="156" y="6"/>
                    </a:lnTo>
                    <a:lnTo>
                      <a:pt x="157" y="1"/>
                    </a:lnTo>
                    <a:lnTo>
                      <a:pt x="157" y="0"/>
                    </a:lnTo>
                    <a:lnTo>
                      <a:pt x="158" y="3"/>
                    </a:lnTo>
                    <a:lnTo>
                      <a:pt x="159" y="10"/>
                    </a:lnTo>
                    <a:lnTo>
                      <a:pt x="159" y="18"/>
                    </a:lnTo>
                    <a:lnTo>
                      <a:pt x="159" y="31"/>
                    </a:lnTo>
                    <a:lnTo>
                      <a:pt x="160" y="49"/>
                    </a:lnTo>
                    <a:lnTo>
                      <a:pt x="161" y="69"/>
                    </a:lnTo>
                    <a:lnTo>
                      <a:pt x="162" y="93"/>
                    </a:lnTo>
                    <a:lnTo>
                      <a:pt x="162" y="120"/>
                    </a:lnTo>
                    <a:lnTo>
                      <a:pt x="162" y="148"/>
                    </a:lnTo>
                    <a:lnTo>
                      <a:pt x="163" y="177"/>
                    </a:lnTo>
                    <a:lnTo>
                      <a:pt x="164" y="206"/>
                    </a:lnTo>
                    <a:lnTo>
                      <a:pt x="164" y="232"/>
                    </a:lnTo>
                    <a:lnTo>
                      <a:pt x="165" y="256"/>
                    </a:lnTo>
                    <a:lnTo>
                      <a:pt x="165" y="277"/>
                    </a:lnTo>
                    <a:lnTo>
                      <a:pt x="166" y="299"/>
                    </a:lnTo>
                    <a:lnTo>
                      <a:pt x="166" y="320"/>
                    </a:lnTo>
                    <a:lnTo>
                      <a:pt x="167" y="342"/>
                    </a:lnTo>
                    <a:lnTo>
                      <a:pt x="167" y="361"/>
                    </a:lnTo>
                    <a:lnTo>
                      <a:pt x="168" y="379"/>
                    </a:lnTo>
                    <a:lnTo>
                      <a:pt x="168" y="395"/>
                    </a:lnTo>
                    <a:lnTo>
                      <a:pt x="169" y="410"/>
                    </a:lnTo>
                    <a:lnTo>
                      <a:pt x="170" y="423"/>
                    </a:lnTo>
                    <a:lnTo>
                      <a:pt x="170" y="435"/>
                    </a:lnTo>
                    <a:lnTo>
                      <a:pt x="170" y="446"/>
                    </a:lnTo>
                    <a:lnTo>
                      <a:pt x="171" y="454"/>
                    </a:lnTo>
                    <a:lnTo>
                      <a:pt x="172" y="461"/>
                    </a:lnTo>
                    <a:lnTo>
                      <a:pt x="172" y="468"/>
                    </a:lnTo>
                    <a:lnTo>
                      <a:pt x="173" y="475"/>
                    </a:lnTo>
                    <a:lnTo>
                      <a:pt x="173" y="479"/>
                    </a:lnTo>
                    <a:lnTo>
                      <a:pt x="174" y="483"/>
                    </a:lnTo>
                    <a:lnTo>
                      <a:pt x="174" y="487"/>
                    </a:lnTo>
                    <a:lnTo>
                      <a:pt x="175" y="489"/>
                    </a:lnTo>
                    <a:lnTo>
                      <a:pt x="176" y="491"/>
                    </a:lnTo>
                    <a:lnTo>
                      <a:pt x="176" y="493"/>
                    </a:lnTo>
                    <a:lnTo>
                      <a:pt x="176" y="495"/>
                    </a:lnTo>
                    <a:lnTo>
                      <a:pt x="177" y="495"/>
                    </a:lnTo>
                    <a:lnTo>
                      <a:pt x="178" y="497"/>
                    </a:lnTo>
                    <a:lnTo>
                      <a:pt x="178" y="497"/>
                    </a:lnTo>
                    <a:lnTo>
                      <a:pt x="178" y="498"/>
                    </a:lnTo>
                    <a:lnTo>
                      <a:pt x="179" y="499"/>
                    </a:lnTo>
                    <a:lnTo>
                      <a:pt x="180" y="499"/>
                    </a:lnTo>
                    <a:lnTo>
                      <a:pt x="181" y="500"/>
                    </a:lnTo>
                    <a:lnTo>
                      <a:pt x="181" y="500"/>
                    </a:lnTo>
                    <a:lnTo>
                      <a:pt x="181" y="500"/>
                    </a:lnTo>
                    <a:lnTo>
                      <a:pt x="182" y="500"/>
                    </a:lnTo>
                    <a:lnTo>
                      <a:pt x="183" y="501"/>
                    </a:lnTo>
                    <a:lnTo>
                      <a:pt x="183" y="501"/>
                    </a:lnTo>
                    <a:lnTo>
                      <a:pt x="184" y="501"/>
                    </a:lnTo>
                    <a:lnTo>
                      <a:pt x="184" y="501"/>
                    </a:lnTo>
                    <a:lnTo>
                      <a:pt x="185" y="501"/>
                    </a:lnTo>
                    <a:lnTo>
                      <a:pt x="185" y="501"/>
                    </a:lnTo>
                    <a:lnTo>
                      <a:pt x="186" y="501"/>
                    </a:lnTo>
                    <a:lnTo>
                      <a:pt x="187" y="501"/>
                    </a:lnTo>
                    <a:lnTo>
                      <a:pt x="187" y="501"/>
                    </a:lnTo>
                    <a:lnTo>
                      <a:pt x="187" y="501"/>
                    </a:lnTo>
                    <a:lnTo>
                      <a:pt x="188" y="501"/>
                    </a:lnTo>
                    <a:lnTo>
                      <a:pt x="189" y="501"/>
                    </a:lnTo>
                    <a:lnTo>
                      <a:pt x="189" y="501"/>
                    </a:lnTo>
                    <a:lnTo>
                      <a:pt x="189" y="501"/>
                    </a:lnTo>
                    <a:lnTo>
                      <a:pt x="190" y="501"/>
                    </a:lnTo>
                    <a:lnTo>
                      <a:pt x="191" y="501"/>
                    </a:lnTo>
                    <a:lnTo>
                      <a:pt x="192" y="501"/>
                    </a:lnTo>
                    <a:lnTo>
                      <a:pt x="192" y="501"/>
                    </a:lnTo>
                    <a:lnTo>
                      <a:pt x="192" y="501"/>
                    </a:lnTo>
                    <a:lnTo>
                      <a:pt x="193" y="501"/>
                    </a:lnTo>
                    <a:lnTo>
                      <a:pt x="193" y="501"/>
                    </a:lnTo>
                    <a:lnTo>
                      <a:pt x="194" y="501"/>
                    </a:lnTo>
                    <a:lnTo>
                      <a:pt x="195" y="501"/>
                    </a:lnTo>
                    <a:lnTo>
                      <a:pt x="195" y="501"/>
                    </a:lnTo>
                    <a:lnTo>
                      <a:pt x="195" y="501"/>
                    </a:lnTo>
                    <a:lnTo>
                      <a:pt x="196" y="501"/>
                    </a:lnTo>
                    <a:lnTo>
                      <a:pt x="197" y="501"/>
                    </a:lnTo>
                    <a:lnTo>
                      <a:pt x="198" y="501"/>
                    </a:lnTo>
                    <a:lnTo>
                      <a:pt x="198" y="501"/>
                    </a:lnTo>
                    <a:lnTo>
                      <a:pt x="198" y="501"/>
                    </a:lnTo>
                    <a:lnTo>
                      <a:pt x="199" y="501"/>
                    </a:lnTo>
                    <a:lnTo>
                      <a:pt x="200" y="501"/>
                    </a:lnTo>
                    <a:lnTo>
                      <a:pt x="200" y="501"/>
                    </a:lnTo>
                    <a:lnTo>
                      <a:pt x="200" y="501"/>
                    </a:lnTo>
                    <a:lnTo>
                      <a:pt x="201" y="501"/>
                    </a:lnTo>
                    <a:lnTo>
                      <a:pt x="202" y="501"/>
                    </a:lnTo>
                    <a:lnTo>
                      <a:pt x="202" y="501"/>
                    </a:lnTo>
                    <a:lnTo>
                      <a:pt x="203" y="501"/>
                    </a:lnTo>
                    <a:lnTo>
                      <a:pt x="203" y="501"/>
                    </a:lnTo>
                    <a:lnTo>
                      <a:pt x="204" y="501"/>
                    </a:lnTo>
                    <a:lnTo>
                      <a:pt x="204" y="501"/>
                    </a:lnTo>
                    <a:lnTo>
                      <a:pt x="205" y="501"/>
                    </a:lnTo>
                    <a:lnTo>
                      <a:pt x="206" y="501"/>
                    </a:lnTo>
                    <a:lnTo>
                      <a:pt x="206" y="501"/>
                    </a:lnTo>
                    <a:lnTo>
                      <a:pt x="206" y="501"/>
                    </a:lnTo>
                    <a:lnTo>
                      <a:pt x="207" y="501"/>
                    </a:lnTo>
                    <a:lnTo>
                      <a:pt x="208" y="501"/>
                    </a:lnTo>
                    <a:lnTo>
                      <a:pt x="209" y="501"/>
                    </a:lnTo>
                    <a:lnTo>
                      <a:pt x="209" y="501"/>
                    </a:lnTo>
                    <a:lnTo>
                      <a:pt x="209" y="501"/>
                    </a:lnTo>
                    <a:lnTo>
                      <a:pt x="210" y="501"/>
                    </a:lnTo>
                    <a:lnTo>
                      <a:pt x="211" y="501"/>
                    </a:lnTo>
                    <a:lnTo>
                      <a:pt x="211" y="501"/>
                    </a:lnTo>
                    <a:lnTo>
                      <a:pt x="211" y="501"/>
                    </a:lnTo>
                    <a:lnTo>
                      <a:pt x="212" y="501"/>
                    </a:lnTo>
                    <a:lnTo>
                      <a:pt x="213" y="501"/>
                    </a:lnTo>
                    <a:lnTo>
                      <a:pt x="213" y="501"/>
                    </a:lnTo>
                    <a:lnTo>
                      <a:pt x="214" y="501"/>
                    </a:lnTo>
                    <a:lnTo>
                      <a:pt x="214" y="501"/>
                    </a:lnTo>
                    <a:lnTo>
                      <a:pt x="215" y="501"/>
                    </a:lnTo>
                    <a:lnTo>
                      <a:pt x="215" y="501"/>
                    </a:lnTo>
                    <a:lnTo>
                      <a:pt x="216" y="501"/>
                    </a:lnTo>
                    <a:lnTo>
                      <a:pt x="217" y="501"/>
                    </a:lnTo>
                    <a:lnTo>
                      <a:pt x="217" y="501"/>
                    </a:lnTo>
                    <a:lnTo>
                      <a:pt x="217" y="501"/>
                    </a:lnTo>
                    <a:lnTo>
                      <a:pt x="218" y="501"/>
                    </a:lnTo>
                    <a:lnTo>
                      <a:pt x="219" y="501"/>
                    </a:lnTo>
                    <a:lnTo>
                      <a:pt x="219" y="501"/>
                    </a:lnTo>
                    <a:lnTo>
                      <a:pt x="220" y="501"/>
                    </a:lnTo>
                    <a:lnTo>
                      <a:pt x="220" y="501"/>
                    </a:lnTo>
                    <a:lnTo>
                      <a:pt x="221" y="501"/>
                    </a:lnTo>
                    <a:lnTo>
                      <a:pt x="221" y="501"/>
                    </a:lnTo>
                    <a:lnTo>
                      <a:pt x="222" y="501"/>
                    </a:lnTo>
                    <a:lnTo>
                      <a:pt x="222" y="501"/>
                    </a:lnTo>
                    <a:lnTo>
                      <a:pt x="223" y="501"/>
                    </a:lnTo>
                    <a:lnTo>
                      <a:pt x="223" y="501"/>
                    </a:lnTo>
                    <a:lnTo>
                      <a:pt x="224" y="501"/>
                    </a:lnTo>
                    <a:lnTo>
                      <a:pt x="225" y="501"/>
                    </a:lnTo>
                    <a:lnTo>
                      <a:pt x="225" y="501"/>
                    </a:lnTo>
                    <a:lnTo>
                      <a:pt x="225" y="501"/>
                    </a:lnTo>
                    <a:lnTo>
                      <a:pt x="226" y="501"/>
                    </a:lnTo>
                    <a:lnTo>
                      <a:pt x="227" y="501"/>
                    </a:lnTo>
                    <a:lnTo>
                      <a:pt x="228" y="501"/>
                    </a:lnTo>
                    <a:lnTo>
                      <a:pt x="228" y="501"/>
                    </a:lnTo>
                    <a:lnTo>
                      <a:pt x="228" y="501"/>
                    </a:lnTo>
                    <a:lnTo>
                      <a:pt x="229" y="501"/>
                    </a:lnTo>
                    <a:lnTo>
                      <a:pt x="230" y="501"/>
                    </a:lnTo>
                    <a:lnTo>
                      <a:pt x="230" y="501"/>
                    </a:lnTo>
                    <a:lnTo>
                      <a:pt x="231" y="501"/>
                    </a:lnTo>
                    <a:lnTo>
                      <a:pt x="231" y="501"/>
                    </a:lnTo>
                    <a:lnTo>
                      <a:pt x="232" y="501"/>
                    </a:lnTo>
                    <a:lnTo>
                      <a:pt x="232" y="501"/>
                    </a:lnTo>
                    <a:lnTo>
                      <a:pt x="233" y="501"/>
                    </a:lnTo>
                    <a:lnTo>
                      <a:pt x="233" y="501"/>
                    </a:lnTo>
                    <a:lnTo>
                      <a:pt x="234" y="501"/>
                    </a:lnTo>
                    <a:lnTo>
                      <a:pt x="234" y="501"/>
                    </a:lnTo>
                    <a:lnTo>
                      <a:pt x="235" y="501"/>
                    </a:lnTo>
                    <a:lnTo>
                      <a:pt x="236" y="501"/>
                    </a:lnTo>
                    <a:lnTo>
                      <a:pt x="236" y="501"/>
                    </a:lnTo>
                    <a:lnTo>
                      <a:pt x="236" y="501"/>
                    </a:lnTo>
                    <a:lnTo>
                      <a:pt x="237" y="501"/>
                    </a:lnTo>
                    <a:lnTo>
                      <a:pt x="238" y="501"/>
                    </a:lnTo>
                    <a:lnTo>
                      <a:pt x="238" y="501"/>
                    </a:lnTo>
                    <a:lnTo>
                      <a:pt x="239" y="501"/>
                    </a:lnTo>
                    <a:lnTo>
                      <a:pt x="239" y="501"/>
                    </a:lnTo>
                    <a:lnTo>
                      <a:pt x="240" y="501"/>
                    </a:lnTo>
                    <a:lnTo>
                      <a:pt x="240" y="501"/>
                    </a:lnTo>
                    <a:lnTo>
                      <a:pt x="241" y="501"/>
                    </a:lnTo>
                    <a:lnTo>
                      <a:pt x="242" y="501"/>
                    </a:lnTo>
                    <a:lnTo>
                      <a:pt x="242" y="501"/>
                    </a:lnTo>
                    <a:lnTo>
                      <a:pt x="242" y="501"/>
                    </a:lnTo>
                    <a:lnTo>
                      <a:pt x="243" y="501"/>
                    </a:lnTo>
                    <a:lnTo>
                      <a:pt x="244" y="501"/>
                    </a:lnTo>
                    <a:lnTo>
                      <a:pt x="244" y="501"/>
                    </a:lnTo>
                    <a:lnTo>
                      <a:pt x="244" y="501"/>
                    </a:lnTo>
                    <a:lnTo>
                      <a:pt x="245" y="501"/>
                    </a:lnTo>
                    <a:lnTo>
                      <a:pt x="246" y="501"/>
                    </a:lnTo>
                    <a:lnTo>
                      <a:pt x="247" y="501"/>
                    </a:lnTo>
                    <a:lnTo>
                      <a:pt x="247" y="501"/>
                    </a:lnTo>
                    <a:lnTo>
                      <a:pt x="247" y="501"/>
                    </a:lnTo>
                    <a:lnTo>
                      <a:pt x="248" y="501"/>
                    </a:lnTo>
                    <a:lnTo>
                      <a:pt x="249" y="501"/>
                    </a:lnTo>
                    <a:lnTo>
                      <a:pt x="249" y="501"/>
                    </a:lnTo>
                    <a:lnTo>
                      <a:pt x="250" y="501"/>
                    </a:lnTo>
                    <a:lnTo>
                      <a:pt x="250" y="501"/>
                    </a:lnTo>
                    <a:lnTo>
                      <a:pt x="251" y="501"/>
                    </a:lnTo>
                    <a:lnTo>
                      <a:pt x="251" y="501"/>
                    </a:lnTo>
                    <a:lnTo>
                      <a:pt x="252" y="501"/>
                    </a:lnTo>
                    <a:lnTo>
                      <a:pt x="253" y="501"/>
                    </a:lnTo>
                    <a:lnTo>
                      <a:pt x="253" y="501"/>
                    </a:lnTo>
                    <a:lnTo>
                      <a:pt x="253" y="501"/>
                    </a:lnTo>
                    <a:lnTo>
                      <a:pt x="254" y="501"/>
                    </a:lnTo>
                    <a:lnTo>
                      <a:pt x="255" y="501"/>
                    </a:lnTo>
                    <a:lnTo>
                      <a:pt x="255" y="501"/>
                    </a:lnTo>
                    <a:lnTo>
                      <a:pt x="255" y="501"/>
                    </a:lnTo>
                    <a:lnTo>
                      <a:pt x="256" y="501"/>
                    </a:lnTo>
                    <a:lnTo>
                      <a:pt x="257" y="501"/>
                    </a:lnTo>
                    <a:lnTo>
                      <a:pt x="258" y="501"/>
                    </a:lnTo>
                    <a:lnTo>
                      <a:pt x="258" y="501"/>
                    </a:lnTo>
                    <a:lnTo>
                      <a:pt x="258" y="501"/>
                    </a:lnTo>
                    <a:lnTo>
                      <a:pt x="259" y="501"/>
                    </a:lnTo>
                    <a:lnTo>
                      <a:pt x="260" y="501"/>
                    </a:lnTo>
                    <a:lnTo>
                      <a:pt x="260" y="501"/>
                    </a:lnTo>
                    <a:lnTo>
                      <a:pt x="261" y="501"/>
                    </a:lnTo>
                    <a:lnTo>
                      <a:pt x="261" y="501"/>
                    </a:lnTo>
                    <a:lnTo>
                      <a:pt x="261" y="501"/>
                    </a:lnTo>
                    <a:lnTo>
                      <a:pt x="262" y="501"/>
                    </a:lnTo>
                    <a:lnTo>
                      <a:pt x="263" y="501"/>
                    </a:lnTo>
                    <a:lnTo>
                      <a:pt x="264" y="501"/>
                    </a:lnTo>
                    <a:lnTo>
                      <a:pt x="264" y="501"/>
                    </a:lnTo>
                    <a:lnTo>
                      <a:pt x="264" y="501"/>
                    </a:lnTo>
                    <a:lnTo>
                      <a:pt x="265" y="501"/>
                    </a:lnTo>
                    <a:lnTo>
                      <a:pt x="266" y="501"/>
                    </a:lnTo>
                    <a:lnTo>
                      <a:pt x="266" y="501"/>
                    </a:lnTo>
                    <a:lnTo>
                      <a:pt x="266" y="501"/>
                    </a:lnTo>
                    <a:lnTo>
                      <a:pt x="267" y="501"/>
                    </a:lnTo>
                    <a:lnTo>
                      <a:pt x="268" y="501"/>
                    </a:lnTo>
                    <a:lnTo>
                      <a:pt x="268" y="501"/>
                    </a:lnTo>
                    <a:lnTo>
                      <a:pt x="269" y="501"/>
                    </a:lnTo>
                    <a:lnTo>
                      <a:pt x="269" y="501"/>
                    </a:lnTo>
                    <a:lnTo>
                      <a:pt x="270" y="501"/>
                    </a:lnTo>
                    <a:lnTo>
                      <a:pt x="270" y="501"/>
                    </a:lnTo>
                    <a:lnTo>
                      <a:pt x="271" y="501"/>
                    </a:lnTo>
                    <a:lnTo>
                      <a:pt x="272" y="501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800" name="Freeform 978"/>
              <p:cNvSpPr>
                <a:spLocks/>
              </p:cNvSpPr>
              <p:nvPr/>
            </p:nvSpPr>
            <p:spPr bwMode="auto">
              <a:xfrm>
                <a:off x="4978400" y="5603875"/>
                <a:ext cx="431800" cy="84138"/>
              </a:xfrm>
              <a:custGeom>
                <a:avLst/>
                <a:gdLst>
                  <a:gd name="T0" fmla="*/ 3 w 272"/>
                  <a:gd name="T1" fmla="*/ 53 h 53"/>
                  <a:gd name="T2" fmla="*/ 8 w 272"/>
                  <a:gd name="T3" fmla="*/ 53 h 53"/>
                  <a:gd name="T4" fmla="*/ 12 w 272"/>
                  <a:gd name="T5" fmla="*/ 53 h 53"/>
                  <a:gd name="T6" fmla="*/ 16 w 272"/>
                  <a:gd name="T7" fmla="*/ 53 h 53"/>
                  <a:gd name="T8" fmla="*/ 21 w 272"/>
                  <a:gd name="T9" fmla="*/ 53 h 53"/>
                  <a:gd name="T10" fmla="*/ 25 w 272"/>
                  <a:gd name="T11" fmla="*/ 53 h 53"/>
                  <a:gd name="T12" fmla="*/ 30 w 272"/>
                  <a:gd name="T13" fmla="*/ 53 h 53"/>
                  <a:gd name="T14" fmla="*/ 34 w 272"/>
                  <a:gd name="T15" fmla="*/ 53 h 53"/>
                  <a:gd name="T16" fmla="*/ 38 w 272"/>
                  <a:gd name="T17" fmla="*/ 53 h 53"/>
                  <a:gd name="T18" fmla="*/ 43 w 272"/>
                  <a:gd name="T19" fmla="*/ 53 h 53"/>
                  <a:gd name="T20" fmla="*/ 47 w 272"/>
                  <a:gd name="T21" fmla="*/ 53 h 53"/>
                  <a:gd name="T22" fmla="*/ 52 w 272"/>
                  <a:gd name="T23" fmla="*/ 53 h 53"/>
                  <a:gd name="T24" fmla="*/ 56 w 272"/>
                  <a:gd name="T25" fmla="*/ 53 h 53"/>
                  <a:gd name="T26" fmla="*/ 60 w 272"/>
                  <a:gd name="T27" fmla="*/ 53 h 53"/>
                  <a:gd name="T28" fmla="*/ 64 w 272"/>
                  <a:gd name="T29" fmla="*/ 53 h 53"/>
                  <a:gd name="T30" fmla="*/ 68 w 272"/>
                  <a:gd name="T31" fmla="*/ 53 h 53"/>
                  <a:gd name="T32" fmla="*/ 73 w 272"/>
                  <a:gd name="T33" fmla="*/ 52 h 53"/>
                  <a:gd name="T34" fmla="*/ 77 w 272"/>
                  <a:gd name="T35" fmla="*/ 50 h 53"/>
                  <a:gd name="T36" fmla="*/ 82 w 272"/>
                  <a:gd name="T37" fmla="*/ 43 h 53"/>
                  <a:gd name="T38" fmla="*/ 86 w 272"/>
                  <a:gd name="T39" fmla="*/ 29 h 53"/>
                  <a:gd name="T40" fmla="*/ 90 w 272"/>
                  <a:gd name="T41" fmla="*/ 10 h 53"/>
                  <a:gd name="T42" fmla="*/ 95 w 272"/>
                  <a:gd name="T43" fmla="*/ 0 h 53"/>
                  <a:gd name="T44" fmla="*/ 99 w 272"/>
                  <a:gd name="T45" fmla="*/ 8 h 53"/>
                  <a:gd name="T46" fmla="*/ 104 w 272"/>
                  <a:gd name="T47" fmla="*/ 28 h 53"/>
                  <a:gd name="T48" fmla="*/ 108 w 272"/>
                  <a:gd name="T49" fmla="*/ 43 h 53"/>
                  <a:gd name="T50" fmla="*/ 112 w 272"/>
                  <a:gd name="T51" fmla="*/ 49 h 53"/>
                  <a:gd name="T52" fmla="*/ 117 w 272"/>
                  <a:gd name="T53" fmla="*/ 52 h 53"/>
                  <a:gd name="T54" fmla="*/ 121 w 272"/>
                  <a:gd name="T55" fmla="*/ 52 h 53"/>
                  <a:gd name="T56" fmla="*/ 126 w 272"/>
                  <a:gd name="T57" fmla="*/ 52 h 53"/>
                  <a:gd name="T58" fmla="*/ 130 w 272"/>
                  <a:gd name="T59" fmla="*/ 52 h 53"/>
                  <a:gd name="T60" fmla="*/ 134 w 272"/>
                  <a:gd name="T61" fmla="*/ 53 h 53"/>
                  <a:gd name="T62" fmla="*/ 139 w 272"/>
                  <a:gd name="T63" fmla="*/ 53 h 53"/>
                  <a:gd name="T64" fmla="*/ 143 w 272"/>
                  <a:gd name="T65" fmla="*/ 53 h 53"/>
                  <a:gd name="T66" fmla="*/ 148 w 272"/>
                  <a:gd name="T67" fmla="*/ 53 h 53"/>
                  <a:gd name="T68" fmla="*/ 151 w 272"/>
                  <a:gd name="T69" fmla="*/ 53 h 53"/>
                  <a:gd name="T70" fmla="*/ 156 w 272"/>
                  <a:gd name="T71" fmla="*/ 53 h 53"/>
                  <a:gd name="T72" fmla="*/ 160 w 272"/>
                  <a:gd name="T73" fmla="*/ 53 h 53"/>
                  <a:gd name="T74" fmla="*/ 165 w 272"/>
                  <a:gd name="T75" fmla="*/ 52 h 53"/>
                  <a:gd name="T76" fmla="*/ 169 w 272"/>
                  <a:gd name="T77" fmla="*/ 53 h 53"/>
                  <a:gd name="T78" fmla="*/ 173 w 272"/>
                  <a:gd name="T79" fmla="*/ 52 h 53"/>
                  <a:gd name="T80" fmla="*/ 178 w 272"/>
                  <a:gd name="T81" fmla="*/ 53 h 53"/>
                  <a:gd name="T82" fmla="*/ 182 w 272"/>
                  <a:gd name="T83" fmla="*/ 52 h 53"/>
                  <a:gd name="T84" fmla="*/ 187 w 272"/>
                  <a:gd name="T85" fmla="*/ 52 h 53"/>
                  <a:gd name="T86" fmla="*/ 191 w 272"/>
                  <a:gd name="T87" fmla="*/ 52 h 53"/>
                  <a:gd name="T88" fmla="*/ 195 w 272"/>
                  <a:gd name="T89" fmla="*/ 52 h 53"/>
                  <a:gd name="T90" fmla="*/ 200 w 272"/>
                  <a:gd name="T91" fmla="*/ 52 h 53"/>
                  <a:gd name="T92" fmla="*/ 204 w 272"/>
                  <a:gd name="T93" fmla="*/ 52 h 53"/>
                  <a:gd name="T94" fmla="*/ 209 w 272"/>
                  <a:gd name="T95" fmla="*/ 52 h 53"/>
                  <a:gd name="T96" fmla="*/ 213 w 272"/>
                  <a:gd name="T97" fmla="*/ 52 h 53"/>
                  <a:gd name="T98" fmla="*/ 217 w 272"/>
                  <a:gd name="T99" fmla="*/ 52 h 53"/>
                  <a:gd name="T100" fmla="*/ 222 w 272"/>
                  <a:gd name="T101" fmla="*/ 52 h 53"/>
                  <a:gd name="T102" fmla="*/ 226 w 272"/>
                  <a:gd name="T103" fmla="*/ 52 h 53"/>
                  <a:gd name="T104" fmla="*/ 231 w 272"/>
                  <a:gd name="T105" fmla="*/ 52 h 53"/>
                  <a:gd name="T106" fmla="*/ 235 w 272"/>
                  <a:gd name="T107" fmla="*/ 52 h 53"/>
                  <a:gd name="T108" fmla="*/ 239 w 272"/>
                  <a:gd name="T109" fmla="*/ 52 h 53"/>
                  <a:gd name="T110" fmla="*/ 243 w 272"/>
                  <a:gd name="T111" fmla="*/ 52 h 53"/>
                  <a:gd name="T112" fmla="*/ 247 w 272"/>
                  <a:gd name="T113" fmla="*/ 52 h 53"/>
                  <a:gd name="T114" fmla="*/ 252 w 272"/>
                  <a:gd name="T115" fmla="*/ 52 h 53"/>
                  <a:gd name="T116" fmla="*/ 256 w 272"/>
                  <a:gd name="T117" fmla="*/ 52 h 53"/>
                  <a:gd name="T118" fmla="*/ 261 w 272"/>
                  <a:gd name="T119" fmla="*/ 52 h 53"/>
                  <a:gd name="T120" fmla="*/ 265 w 272"/>
                  <a:gd name="T121" fmla="*/ 52 h 53"/>
                  <a:gd name="T122" fmla="*/ 269 w 272"/>
                  <a:gd name="T123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2" h="53">
                    <a:moveTo>
                      <a:pt x="0" y="53"/>
                    </a:moveTo>
                    <a:lnTo>
                      <a:pt x="0" y="53"/>
                    </a:lnTo>
                    <a:lnTo>
                      <a:pt x="0" y="53"/>
                    </a:lnTo>
                    <a:lnTo>
                      <a:pt x="1" y="53"/>
                    </a:lnTo>
                    <a:lnTo>
                      <a:pt x="2" y="53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4" y="53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6" y="53"/>
                    </a:lnTo>
                    <a:lnTo>
                      <a:pt x="7" y="53"/>
                    </a:lnTo>
                    <a:lnTo>
                      <a:pt x="7" y="53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10" y="53"/>
                    </a:lnTo>
                    <a:lnTo>
                      <a:pt x="11" y="53"/>
                    </a:lnTo>
                    <a:lnTo>
                      <a:pt x="11" y="53"/>
                    </a:lnTo>
                    <a:lnTo>
                      <a:pt x="11" y="53"/>
                    </a:lnTo>
                    <a:lnTo>
                      <a:pt x="12" y="53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5" y="53"/>
                    </a:lnTo>
                    <a:lnTo>
                      <a:pt x="15" y="53"/>
                    </a:lnTo>
                    <a:lnTo>
                      <a:pt x="16" y="53"/>
                    </a:lnTo>
                    <a:lnTo>
                      <a:pt x="16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8" y="53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20" y="53"/>
                    </a:lnTo>
                    <a:lnTo>
                      <a:pt x="21" y="53"/>
                    </a:lnTo>
                    <a:lnTo>
                      <a:pt x="22" y="53"/>
                    </a:lnTo>
                    <a:lnTo>
                      <a:pt x="22" y="53"/>
                    </a:lnTo>
                    <a:lnTo>
                      <a:pt x="22" y="53"/>
                    </a:lnTo>
                    <a:lnTo>
                      <a:pt x="23" y="53"/>
                    </a:lnTo>
                    <a:lnTo>
                      <a:pt x="24" y="53"/>
                    </a:lnTo>
                    <a:lnTo>
                      <a:pt x="24" y="53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26" y="53"/>
                    </a:lnTo>
                    <a:lnTo>
                      <a:pt x="26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8" y="53"/>
                    </a:lnTo>
                    <a:lnTo>
                      <a:pt x="28" y="53"/>
                    </a:lnTo>
                    <a:lnTo>
                      <a:pt x="29" y="53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31" y="53"/>
                    </a:lnTo>
                    <a:lnTo>
                      <a:pt x="32" y="53"/>
                    </a:lnTo>
                    <a:lnTo>
                      <a:pt x="33" y="53"/>
                    </a:lnTo>
                    <a:lnTo>
                      <a:pt x="33" y="53"/>
                    </a:lnTo>
                    <a:lnTo>
                      <a:pt x="33" y="53"/>
                    </a:lnTo>
                    <a:lnTo>
                      <a:pt x="34" y="53"/>
                    </a:lnTo>
                    <a:lnTo>
                      <a:pt x="35" y="53"/>
                    </a:lnTo>
                    <a:lnTo>
                      <a:pt x="35" y="53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37" y="53"/>
                    </a:lnTo>
                    <a:lnTo>
                      <a:pt x="38" y="53"/>
                    </a:lnTo>
                    <a:lnTo>
                      <a:pt x="38" y="53"/>
                    </a:lnTo>
                    <a:lnTo>
                      <a:pt x="38" y="53"/>
                    </a:lnTo>
                    <a:lnTo>
                      <a:pt x="39" y="53"/>
                    </a:lnTo>
                    <a:lnTo>
                      <a:pt x="40" y="53"/>
                    </a:lnTo>
                    <a:lnTo>
                      <a:pt x="41" y="53"/>
                    </a:lnTo>
                    <a:lnTo>
                      <a:pt x="41" y="53"/>
                    </a:lnTo>
                    <a:lnTo>
                      <a:pt x="41" y="53"/>
                    </a:lnTo>
                    <a:lnTo>
                      <a:pt x="42" y="53"/>
                    </a:lnTo>
                    <a:lnTo>
                      <a:pt x="43" y="53"/>
                    </a:lnTo>
                    <a:lnTo>
                      <a:pt x="43" y="53"/>
                    </a:lnTo>
                    <a:lnTo>
                      <a:pt x="44" y="53"/>
                    </a:lnTo>
                    <a:lnTo>
                      <a:pt x="44" y="53"/>
                    </a:lnTo>
                    <a:lnTo>
                      <a:pt x="45" y="53"/>
                    </a:lnTo>
                    <a:lnTo>
                      <a:pt x="45" y="53"/>
                    </a:lnTo>
                    <a:lnTo>
                      <a:pt x="46" y="53"/>
                    </a:lnTo>
                    <a:lnTo>
                      <a:pt x="46" y="53"/>
                    </a:lnTo>
                    <a:lnTo>
                      <a:pt x="47" y="53"/>
                    </a:lnTo>
                    <a:lnTo>
                      <a:pt x="47" y="53"/>
                    </a:lnTo>
                    <a:lnTo>
                      <a:pt x="48" y="53"/>
                    </a:lnTo>
                    <a:lnTo>
                      <a:pt x="49" y="53"/>
                    </a:lnTo>
                    <a:lnTo>
                      <a:pt x="49" y="53"/>
                    </a:lnTo>
                    <a:lnTo>
                      <a:pt x="49" y="53"/>
                    </a:lnTo>
                    <a:lnTo>
                      <a:pt x="50" y="53"/>
                    </a:lnTo>
                    <a:lnTo>
                      <a:pt x="51" y="53"/>
                    </a:lnTo>
                    <a:lnTo>
                      <a:pt x="52" y="53"/>
                    </a:lnTo>
                    <a:lnTo>
                      <a:pt x="52" y="53"/>
                    </a:lnTo>
                    <a:lnTo>
                      <a:pt x="52" y="53"/>
                    </a:lnTo>
                    <a:lnTo>
                      <a:pt x="53" y="53"/>
                    </a:lnTo>
                    <a:lnTo>
                      <a:pt x="54" y="53"/>
                    </a:lnTo>
                    <a:lnTo>
                      <a:pt x="54" y="53"/>
                    </a:lnTo>
                    <a:lnTo>
                      <a:pt x="55" y="53"/>
                    </a:lnTo>
                    <a:lnTo>
                      <a:pt x="55" y="53"/>
                    </a:lnTo>
                    <a:lnTo>
                      <a:pt x="56" y="53"/>
                    </a:lnTo>
                    <a:lnTo>
                      <a:pt x="56" y="53"/>
                    </a:lnTo>
                    <a:lnTo>
                      <a:pt x="57" y="53"/>
                    </a:lnTo>
                    <a:lnTo>
                      <a:pt x="57" y="53"/>
                    </a:lnTo>
                    <a:lnTo>
                      <a:pt x="57" y="53"/>
                    </a:lnTo>
                    <a:lnTo>
                      <a:pt x="58" y="53"/>
                    </a:lnTo>
                    <a:lnTo>
                      <a:pt x="59" y="53"/>
                    </a:lnTo>
                    <a:lnTo>
                      <a:pt x="60" y="53"/>
                    </a:lnTo>
                    <a:lnTo>
                      <a:pt x="60" y="53"/>
                    </a:lnTo>
                    <a:lnTo>
                      <a:pt x="60" y="53"/>
                    </a:lnTo>
                    <a:lnTo>
                      <a:pt x="61" y="53"/>
                    </a:lnTo>
                    <a:lnTo>
                      <a:pt x="62" y="53"/>
                    </a:lnTo>
                    <a:lnTo>
                      <a:pt x="62" y="53"/>
                    </a:lnTo>
                    <a:lnTo>
                      <a:pt x="63" y="53"/>
                    </a:lnTo>
                    <a:lnTo>
                      <a:pt x="63" y="53"/>
                    </a:lnTo>
                    <a:lnTo>
                      <a:pt x="64" y="53"/>
                    </a:lnTo>
                    <a:lnTo>
                      <a:pt x="64" y="53"/>
                    </a:lnTo>
                    <a:lnTo>
                      <a:pt x="65" y="53"/>
                    </a:lnTo>
                    <a:lnTo>
                      <a:pt x="66" y="53"/>
                    </a:lnTo>
                    <a:lnTo>
                      <a:pt x="66" y="53"/>
                    </a:lnTo>
                    <a:lnTo>
                      <a:pt x="66" y="53"/>
                    </a:lnTo>
                    <a:lnTo>
                      <a:pt x="67" y="53"/>
                    </a:lnTo>
                    <a:lnTo>
                      <a:pt x="68" y="53"/>
                    </a:lnTo>
                    <a:lnTo>
                      <a:pt x="68" y="53"/>
                    </a:lnTo>
                    <a:lnTo>
                      <a:pt x="68" y="53"/>
                    </a:lnTo>
                    <a:lnTo>
                      <a:pt x="69" y="53"/>
                    </a:lnTo>
                    <a:lnTo>
                      <a:pt x="70" y="53"/>
                    </a:lnTo>
                    <a:lnTo>
                      <a:pt x="71" y="53"/>
                    </a:lnTo>
                    <a:lnTo>
                      <a:pt x="71" y="53"/>
                    </a:lnTo>
                    <a:lnTo>
                      <a:pt x="71" y="53"/>
                    </a:lnTo>
                    <a:lnTo>
                      <a:pt x="72" y="52"/>
                    </a:lnTo>
                    <a:lnTo>
                      <a:pt x="73" y="52"/>
                    </a:lnTo>
                    <a:lnTo>
                      <a:pt x="73" y="52"/>
                    </a:lnTo>
                    <a:lnTo>
                      <a:pt x="74" y="52"/>
                    </a:lnTo>
                    <a:lnTo>
                      <a:pt x="74" y="52"/>
                    </a:lnTo>
                    <a:lnTo>
                      <a:pt x="75" y="52"/>
                    </a:lnTo>
                    <a:lnTo>
                      <a:pt x="75" y="51"/>
                    </a:lnTo>
                    <a:lnTo>
                      <a:pt x="76" y="51"/>
                    </a:lnTo>
                    <a:lnTo>
                      <a:pt x="77" y="51"/>
                    </a:lnTo>
                    <a:lnTo>
                      <a:pt x="77" y="50"/>
                    </a:lnTo>
                    <a:lnTo>
                      <a:pt x="77" y="50"/>
                    </a:lnTo>
                    <a:lnTo>
                      <a:pt x="78" y="49"/>
                    </a:lnTo>
                    <a:lnTo>
                      <a:pt x="79" y="49"/>
                    </a:lnTo>
                    <a:lnTo>
                      <a:pt x="79" y="48"/>
                    </a:lnTo>
                    <a:lnTo>
                      <a:pt x="79" y="47"/>
                    </a:lnTo>
                    <a:lnTo>
                      <a:pt x="80" y="47"/>
                    </a:lnTo>
                    <a:lnTo>
                      <a:pt x="81" y="46"/>
                    </a:lnTo>
                    <a:lnTo>
                      <a:pt x="81" y="45"/>
                    </a:lnTo>
                    <a:lnTo>
                      <a:pt x="82" y="43"/>
                    </a:lnTo>
                    <a:lnTo>
                      <a:pt x="82" y="42"/>
                    </a:lnTo>
                    <a:lnTo>
                      <a:pt x="83" y="40"/>
                    </a:lnTo>
                    <a:lnTo>
                      <a:pt x="83" y="39"/>
                    </a:lnTo>
                    <a:lnTo>
                      <a:pt x="84" y="38"/>
                    </a:lnTo>
                    <a:lnTo>
                      <a:pt x="85" y="36"/>
                    </a:lnTo>
                    <a:lnTo>
                      <a:pt x="85" y="34"/>
                    </a:lnTo>
                    <a:lnTo>
                      <a:pt x="85" y="32"/>
                    </a:lnTo>
                    <a:lnTo>
                      <a:pt x="86" y="29"/>
                    </a:lnTo>
                    <a:lnTo>
                      <a:pt x="87" y="27"/>
                    </a:lnTo>
                    <a:lnTo>
                      <a:pt x="88" y="25"/>
                    </a:lnTo>
                    <a:lnTo>
                      <a:pt x="88" y="22"/>
                    </a:lnTo>
                    <a:lnTo>
                      <a:pt x="88" y="20"/>
                    </a:lnTo>
                    <a:lnTo>
                      <a:pt x="89" y="17"/>
                    </a:lnTo>
                    <a:lnTo>
                      <a:pt x="90" y="14"/>
                    </a:lnTo>
                    <a:lnTo>
                      <a:pt x="90" y="12"/>
                    </a:lnTo>
                    <a:lnTo>
                      <a:pt x="90" y="10"/>
                    </a:lnTo>
                    <a:lnTo>
                      <a:pt x="91" y="7"/>
                    </a:lnTo>
                    <a:lnTo>
                      <a:pt x="92" y="6"/>
                    </a:lnTo>
                    <a:lnTo>
                      <a:pt x="92" y="5"/>
                    </a:lnTo>
                    <a:lnTo>
                      <a:pt x="93" y="4"/>
                    </a:lnTo>
                    <a:lnTo>
                      <a:pt x="93" y="3"/>
                    </a:lnTo>
                    <a:lnTo>
                      <a:pt x="94" y="2"/>
                    </a:lnTo>
                    <a:lnTo>
                      <a:pt x="94" y="1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1"/>
                    </a:lnTo>
                    <a:lnTo>
                      <a:pt x="97" y="2"/>
                    </a:lnTo>
                    <a:lnTo>
                      <a:pt x="98" y="3"/>
                    </a:lnTo>
                    <a:lnTo>
                      <a:pt x="99" y="5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100" y="11"/>
                    </a:lnTo>
                    <a:lnTo>
                      <a:pt x="101" y="13"/>
                    </a:lnTo>
                    <a:lnTo>
                      <a:pt x="101" y="16"/>
                    </a:lnTo>
                    <a:lnTo>
                      <a:pt x="101" y="19"/>
                    </a:lnTo>
                    <a:lnTo>
                      <a:pt x="102" y="21"/>
                    </a:lnTo>
                    <a:lnTo>
                      <a:pt x="103" y="24"/>
                    </a:lnTo>
                    <a:lnTo>
                      <a:pt x="103" y="27"/>
                    </a:lnTo>
                    <a:lnTo>
                      <a:pt x="104" y="28"/>
                    </a:lnTo>
                    <a:lnTo>
                      <a:pt x="104" y="31"/>
                    </a:lnTo>
                    <a:lnTo>
                      <a:pt x="104" y="33"/>
                    </a:lnTo>
                    <a:lnTo>
                      <a:pt x="105" y="35"/>
                    </a:lnTo>
                    <a:lnTo>
                      <a:pt x="106" y="37"/>
                    </a:lnTo>
                    <a:lnTo>
                      <a:pt x="107" y="39"/>
                    </a:lnTo>
                    <a:lnTo>
                      <a:pt x="107" y="40"/>
                    </a:lnTo>
                    <a:lnTo>
                      <a:pt x="107" y="41"/>
                    </a:lnTo>
                    <a:lnTo>
                      <a:pt x="108" y="43"/>
                    </a:lnTo>
                    <a:lnTo>
                      <a:pt x="109" y="44"/>
                    </a:lnTo>
                    <a:lnTo>
                      <a:pt x="109" y="45"/>
                    </a:lnTo>
                    <a:lnTo>
                      <a:pt x="110" y="46"/>
                    </a:lnTo>
                    <a:lnTo>
                      <a:pt x="110" y="47"/>
                    </a:lnTo>
                    <a:lnTo>
                      <a:pt x="111" y="47"/>
                    </a:lnTo>
                    <a:lnTo>
                      <a:pt x="111" y="48"/>
                    </a:lnTo>
                    <a:lnTo>
                      <a:pt x="112" y="49"/>
                    </a:lnTo>
                    <a:lnTo>
                      <a:pt x="112" y="49"/>
                    </a:lnTo>
                    <a:lnTo>
                      <a:pt x="113" y="50"/>
                    </a:lnTo>
                    <a:lnTo>
                      <a:pt x="113" y="50"/>
                    </a:lnTo>
                    <a:lnTo>
                      <a:pt x="114" y="51"/>
                    </a:lnTo>
                    <a:lnTo>
                      <a:pt x="115" y="51"/>
                    </a:lnTo>
                    <a:lnTo>
                      <a:pt x="115" y="51"/>
                    </a:lnTo>
                    <a:lnTo>
                      <a:pt x="115" y="52"/>
                    </a:lnTo>
                    <a:lnTo>
                      <a:pt x="116" y="52"/>
                    </a:lnTo>
                    <a:lnTo>
                      <a:pt x="117" y="52"/>
                    </a:lnTo>
                    <a:lnTo>
                      <a:pt x="118" y="52"/>
                    </a:lnTo>
                    <a:lnTo>
                      <a:pt x="118" y="52"/>
                    </a:lnTo>
                    <a:lnTo>
                      <a:pt x="118" y="52"/>
                    </a:lnTo>
                    <a:lnTo>
                      <a:pt x="119" y="52"/>
                    </a:lnTo>
                    <a:lnTo>
                      <a:pt x="120" y="52"/>
                    </a:lnTo>
                    <a:lnTo>
                      <a:pt x="120" y="52"/>
                    </a:lnTo>
                    <a:lnTo>
                      <a:pt x="121" y="52"/>
                    </a:lnTo>
                    <a:lnTo>
                      <a:pt x="121" y="52"/>
                    </a:lnTo>
                    <a:lnTo>
                      <a:pt x="122" y="52"/>
                    </a:lnTo>
                    <a:lnTo>
                      <a:pt x="122" y="53"/>
                    </a:lnTo>
                    <a:lnTo>
                      <a:pt x="123" y="53"/>
                    </a:lnTo>
                    <a:lnTo>
                      <a:pt x="123" y="53"/>
                    </a:lnTo>
                    <a:lnTo>
                      <a:pt x="124" y="53"/>
                    </a:lnTo>
                    <a:lnTo>
                      <a:pt x="124" y="53"/>
                    </a:lnTo>
                    <a:lnTo>
                      <a:pt x="125" y="52"/>
                    </a:lnTo>
                    <a:lnTo>
                      <a:pt x="126" y="52"/>
                    </a:lnTo>
                    <a:lnTo>
                      <a:pt x="126" y="52"/>
                    </a:lnTo>
                    <a:lnTo>
                      <a:pt x="126" y="52"/>
                    </a:lnTo>
                    <a:lnTo>
                      <a:pt x="127" y="52"/>
                    </a:lnTo>
                    <a:lnTo>
                      <a:pt x="128" y="53"/>
                    </a:lnTo>
                    <a:lnTo>
                      <a:pt x="128" y="53"/>
                    </a:lnTo>
                    <a:lnTo>
                      <a:pt x="129" y="53"/>
                    </a:lnTo>
                    <a:lnTo>
                      <a:pt x="129" y="52"/>
                    </a:lnTo>
                    <a:lnTo>
                      <a:pt x="130" y="52"/>
                    </a:lnTo>
                    <a:lnTo>
                      <a:pt x="130" y="52"/>
                    </a:lnTo>
                    <a:lnTo>
                      <a:pt x="131" y="52"/>
                    </a:lnTo>
                    <a:lnTo>
                      <a:pt x="132" y="53"/>
                    </a:lnTo>
                    <a:lnTo>
                      <a:pt x="132" y="53"/>
                    </a:lnTo>
                    <a:lnTo>
                      <a:pt x="132" y="53"/>
                    </a:lnTo>
                    <a:lnTo>
                      <a:pt x="133" y="53"/>
                    </a:lnTo>
                    <a:lnTo>
                      <a:pt x="134" y="53"/>
                    </a:lnTo>
                    <a:lnTo>
                      <a:pt x="134" y="53"/>
                    </a:lnTo>
                    <a:lnTo>
                      <a:pt x="134" y="53"/>
                    </a:lnTo>
                    <a:lnTo>
                      <a:pt x="135" y="53"/>
                    </a:lnTo>
                    <a:lnTo>
                      <a:pt x="136" y="53"/>
                    </a:lnTo>
                    <a:lnTo>
                      <a:pt x="137" y="53"/>
                    </a:lnTo>
                    <a:lnTo>
                      <a:pt x="137" y="53"/>
                    </a:lnTo>
                    <a:lnTo>
                      <a:pt x="137" y="53"/>
                    </a:lnTo>
                    <a:lnTo>
                      <a:pt x="138" y="53"/>
                    </a:lnTo>
                    <a:lnTo>
                      <a:pt x="139" y="53"/>
                    </a:lnTo>
                    <a:lnTo>
                      <a:pt x="139" y="53"/>
                    </a:lnTo>
                    <a:lnTo>
                      <a:pt x="140" y="53"/>
                    </a:lnTo>
                    <a:lnTo>
                      <a:pt x="140" y="53"/>
                    </a:lnTo>
                    <a:lnTo>
                      <a:pt x="141" y="53"/>
                    </a:lnTo>
                    <a:lnTo>
                      <a:pt x="141" y="53"/>
                    </a:lnTo>
                    <a:lnTo>
                      <a:pt x="142" y="53"/>
                    </a:lnTo>
                    <a:lnTo>
                      <a:pt x="143" y="52"/>
                    </a:lnTo>
                    <a:lnTo>
                      <a:pt x="143" y="53"/>
                    </a:lnTo>
                    <a:lnTo>
                      <a:pt x="143" y="53"/>
                    </a:lnTo>
                    <a:lnTo>
                      <a:pt x="144" y="53"/>
                    </a:lnTo>
                    <a:lnTo>
                      <a:pt x="145" y="53"/>
                    </a:lnTo>
                    <a:lnTo>
                      <a:pt x="145" y="53"/>
                    </a:lnTo>
                    <a:lnTo>
                      <a:pt x="145" y="53"/>
                    </a:lnTo>
                    <a:lnTo>
                      <a:pt x="146" y="53"/>
                    </a:lnTo>
                    <a:lnTo>
                      <a:pt x="147" y="53"/>
                    </a:lnTo>
                    <a:lnTo>
                      <a:pt x="148" y="53"/>
                    </a:lnTo>
                    <a:lnTo>
                      <a:pt x="148" y="53"/>
                    </a:lnTo>
                    <a:lnTo>
                      <a:pt x="148" y="53"/>
                    </a:lnTo>
                    <a:lnTo>
                      <a:pt x="149" y="53"/>
                    </a:lnTo>
                    <a:lnTo>
                      <a:pt x="150" y="53"/>
                    </a:lnTo>
                    <a:lnTo>
                      <a:pt x="150" y="53"/>
                    </a:lnTo>
                    <a:lnTo>
                      <a:pt x="151" y="53"/>
                    </a:lnTo>
                    <a:lnTo>
                      <a:pt x="151" y="53"/>
                    </a:lnTo>
                    <a:lnTo>
                      <a:pt x="151" y="53"/>
                    </a:lnTo>
                    <a:lnTo>
                      <a:pt x="152" y="53"/>
                    </a:lnTo>
                    <a:lnTo>
                      <a:pt x="153" y="53"/>
                    </a:lnTo>
                    <a:lnTo>
                      <a:pt x="154" y="53"/>
                    </a:lnTo>
                    <a:lnTo>
                      <a:pt x="154" y="53"/>
                    </a:lnTo>
                    <a:lnTo>
                      <a:pt x="154" y="53"/>
                    </a:lnTo>
                    <a:lnTo>
                      <a:pt x="155" y="53"/>
                    </a:lnTo>
                    <a:lnTo>
                      <a:pt x="156" y="53"/>
                    </a:lnTo>
                    <a:lnTo>
                      <a:pt x="156" y="53"/>
                    </a:lnTo>
                    <a:lnTo>
                      <a:pt x="156" y="53"/>
                    </a:lnTo>
                    <a:lnTo>
                      <a:pt x="157" y="53"/>
                    </a:lnTo>
                    <a:lnTo>
                      <a:pt x="158" y="53"/>
                    </a:lnTo>
                    <a:lnTo>
                      <a:pt x="158" y="53"/>
                    </a:lnTo>
                    <a:lnTo>
                      <a:pt x="159" y="52"/>
                    </a:lnTo>
                    <a:lnTo>
                      <a:pt x="159" y="53"/>
                    </a:lnTo>
                    <a:lnTo>
                      <a:pt x="160" y="53"/>
                    </a:lnTo>
                    <a:lnTo>
                      <a:pt x="160" y="53"/>
                    </a:lnTo>
                    <a:lnTo>
                      <a:pt x="161" y="53"/>
                    </a:lnTo>
                    <a:lnTo>
                      <a:pt x="162" y="53"/>
                    </a:lnTo>
                    <a:lnTo>
                      <a:pt x="162" y="53"/>
                    </a:lnTo>
                    <a:lnTo>
                      <a:pt x="162" y="53"/>
                    </a:lnTo>
                    <a:lnTo>
                      <a:pt x="163" y="53"/>
                    </a:lnTo>
                    <a:lnTo>
                      <a:pt x="164" y="53"/>
                    </a:lnTo>
                    <a:lnTo>
                      <a:pt x="165" y="52"/>
                    </a:lnTo>
                    <a:lnTo>
                      <a:pt x="165" y="52"/>
                    </a:lnTo>
                    <a:lnTo>
                      <a:pt x="165" y="52"/>
                    </a:lnTo>
                    <a:lnTo>
                      <a:pt x="166" y="52"/>
                    </a:lnTo>
                    <a:lnTo>
                      <a:pt x="167" y="52"/>
                    </a:lnTo>
                    <a:lnTo>
                      <a:pt x="167" y="52"/>
                    </a:lnTo>
                    <a:lnTo>
                      <a:pt x="167" y="52"/>
                    </a:lnTo>
                    <a:lnTo>
                      <a:pt x="168" y="52"/>
                    </a:lnTo>
                    <a:lnTo>
                      <a:pt x="169" y="53"/>
                    </a:lnTo>
                    <a:lnTo>
                      <a:pt x="169" y="53"/>
                    </a:lnTo>
                    <a:lnTo>
                      <a:pt x="170" y="53"/>
                    </a:lnTo>
                    <a:lnTo>
                      <a:pt x="170" y="53"/>
                    </a:lnTo>
                    <a:lnTo>
                      <a:pt x="171" y="52"/>
                    </a:lnTo>
                    <a:lnTo>
                      <a:pt x="171" y="52"/>
                    </a:lnTo>
                    <a:lnTo>
                      <a:pt x="172" y="52"/>
                    </a:lnTo>
                    <a:lnTo>
                      <a:pt x="173" y="52"/>
                    </a:lnTo>
                    <a:lnTo>
                      <a:pt x="173" y="52"/>
                    </a:lnTo>
                    <a:lnTo>
                      <a:pt x="173" y="52"/>
                    </a:lnTo>
                    <a:lnTo>
                      <a:pt x="174" y="53"/>
                    </a:lnTo>
                    <a:lnTo>
                      <a:pt x="175" y="53"/>
                    </a:lnTo>
                    <a:lnTo>
                      <a:pt x="175" y="52"/>
                    </a:lnTo>
                    <a:lnTo>
                      <a:pt x="176" y="52"/>
                    </a:lnTo>
                    <a:lnTo>
                      <a:pt x="176" y="52"/>
                    </a:lnTo>
                    <a:lnTo>
                      <a:pt x="177" y="53"/>
                    </a:lnTo>
                    <a:lnTo>
                      <a:pt x="177" y="53"/>
                    </a:lnTo>
                    <a:lnTo>
                      <a:pt x="178" y="53"/>
                    </a:lnTo>
                    <a:lnTo>
                      <a:pt x="178" y="52"/>
                    </a:lnTo>
                    <a:lnTo>
                      <a:pt x="179" y="52"/>
                    </a:lnTo>
                    <a:lnTo>
                      <a:pt x="179" y="52"/>
                    </a:lnTo>
                    <a:lnTo>
                      <a:pt x="180" y="52"/>
                    </a:lnTo>
                    <a:lnTo>
                      <a:pt x="181" y="52"/>
                    </a:lnTo>
                    <a:lnTo>
                      <a:pt x="181" y="52"/>
                    </a:lnTo>
                    <a:lnTo>
                      <a:pt x="181" y="52"/>
                    </a:lnTo>
                    <a:lnTo>
                      <a:pt x="182" y="52"/>
                    </a:lnTo>
                    <a:lnTo>
                      <a:pt x="183" y="52"/>
                    </a:lnTo>
                    <a:lnTo>
                      <a:pt x="184" y="53"/>
                    </a:lnTo>
                    <a:lnTo>
                      <a:pt x="184" y="52"/>
                    </a:lnTo>
                    <a:lnTo>
                      <a:pt x="184" y="52"/>
                    </a:lnTo>
                    <a:lnTo>
                      <a:pt x="185" y="52"/>
                    </a:lnTo>
                    <a:lnTo>
                      <a:pt x="186" y="52"/>
                    </a:lnTo>
                    <a:lnTo>
                      <a:pt x="186" y="52"/>
                    </a:lnTo>
                    <a:lnTo>
                      <a:pt x="187" y="52"/>
                    </a:lnTo>
                    <a:lnTo>
                      <a:pt x="187" y="52"/>
                    </a:lnTo>
                    <a:lnTo>
                      <a:pt x="188" y="52"/>
                    </a:lnTo>
                    <a:lnTo>
                      <a:pt x="188" y="52"/>
                    </a:lnTo>
                    <a:lnTo>
                      <a:pt x="189" y="52"/>
                    </a:lnTo>
                    <a:lnTo>
                      <a:pt x="189" y="52"/>
                    </a:lnTo>
                    <a:lnTo>
                      <a:pt x="190" y="52"/>
                    </a:lnTo>
                    <a:lnTo>
                      <a:pt x="190" y="52"/>
                    </a:lnTo>
                    <a:lnTo>
                      <a:pt x="191" y="52"/>
                    </a:lnTo>
                    <a:lnTo>
                      <a:pt x="192" y="52"/>
                    </a:lnTo>
                    <a:lnTo>
                      <a:pt x="192" y="52"/>
                    </a:lnTo>
                    <a:lnTo>
                      <a:pt x="192" y="52"/>
                    </a:lnTo>
                    <a:lnTo>
                      <a:pt x="193" y="52"/>
                    </a:lnTo>
                    <a:lnTo>
                      <a:pt x="194" y="52"/>
                    </a:lnTo>
                    <a:lnTo>
                      <a:pt x="195" y="52"/>
                    </a:lnTo>
                    <a:lnTo>
                      <a:pt x="195" y="52"/>
                    </a:lnTo>
                    <a:lnTo>
                      <a:pt x="195" y="52"/>
                    </a:lnTo>
                    <a:lnTo>
                      <a:pt x="196" y="52"/>
                    </a:lnTo>
                    <a:lnTo>
                      <a:pt x="196" y="52"/>
                    </a:lnTo>
                    <a:lnTo>
                      <a:pt x="197" y="52"/>
                    </a:lnTo>
                    <a:lnTo>
                      <a:pt x="198" y="52"/>
                    </a:lnTo>
                    <a:lnTo>
                      <a:pt x="198" y="52"/>
                    </a:lnTo>
                    <a:lnTo>
                      <a:pt x="198" y="52"/>
                    </a:lnTo>
                    <a:lnTo>
                      <a:pt x="199" y="52"/>
                    </a:lnTo>
                    <a:lnTo>
                      <a:pt x="200" y="52"/>
                    </a:lnTo>
                    <a:lnTo>
                      <a:pt x="200" y="52"/>
                    </a:lnTo>
                    <a:lnTo>
                      <a:pt x="200" y="52"/>
                    </a:lnTo>
                    <a:lnTo>
                      <a:pt x="201" y="52"/>
                    </a:lnTo>
                    <a:lnTo>
                      <a:pt x="202" y="52"/>
                    </a:lnTo>
                    <a:lnTo>
                      <a:pt x="203" y="52"/>
                    </a:lnTo>
                    <a:lnTo>
                      <a:pt x="203" y="52"/>
                    </a:lnTo>
                    <a:lnTo>
                      <a:pt x="203" y="52"/>
                    </a:lnTo>
                    <a:lnTo>
                      <a:pt x="204" y="52"/>
                    </a:lnTo>
                    <a:lnTo>
                      <a:pt x="205" y="52"/>
                    </a:lnTo>
                    <a:lnTo>
                      <a:pt x="205" y="52"/>
                    </a:lnTo>
                    <a:lnTo>
                      <a:pt x="206" y="52"/>
                    </a:lnTo>
                    <a:lnTo>
                      <a:pt x="206" y="52"/>
                    </a:lnTo>
                    <a:lnTo>
                      <a:pt x="207" y="52"/>
                    </a:lnTo>
                    <a:lnTo>
                      <a:pt x="207" y="52"/>
                    </a:lnTo>
                    <a:lnTo>
                      <a:pt x="208" y="52"/>
                    </a:lnTo>
                    <a:lnTo>
                      <a:pt x="209" y="52"/>
                    </a:lnTo>
                    <a:lnTo>
                      <a:pt x="209" y="52"/>
                    </a:lnTo>
                    <a:lnTo>
                      <a:pt x="209" y="52"/>
                    </a:lnTo>
                    <a:lnTo>
                      <a:pt x="210" y="52"/>
                    </a:lnTo>
                    <a:lnTo>
                      <a:pt x="211" y="52"/>
                    </a:lnTo>
                    <a:lnTo>
                      <a:pt x="211" y="52"/>
                    </a:lnTo>
                    <a:lnTo>
                      <a:pt x="211" y="52"/>
                    </a:lnTo>
                    <a:lnTo>
                      <a:pt x="212" y="52"/>
                    </a:lnTo>
                    <a:lnTo>
                      <a:pt x="213" y="52"/>
                    </a:lnTo>
                    <a:lnTo>
                      <a:pt x="214" y="52"/>
                    </a:lnTo>
                    <a:lnTo>
                      <a:pt x="214" y="52"/>
                    </a:lnTo>
                    <a:lnTo>
                      <a:pt x="214" y="52"/>
                    </a:lnTo>
                    <a:lnTo>
                      <a:pt x="215" y="52"/>
                    </a:lnTo>
                    <a:lnTo>
                      <a:pt x="216" y="52"/>
                    </a:lnTo>
                    <a:lnTo>
                      <a:pt x="216" y="52"/>
                    </a:lnTo>
                    <a:lnTo>
                      <a:pt x="217" y="52"/>
                    </a:lnTo>
                    <a:lnTo>
                      <a:pt x="217" y="52"/>
                    </a:lnTo>
                    <a:lnTo>
                      <a:pt x="218" y="52"/>
                    </a:lnTo>
                    <a:lnTo>
                      <a:pt x="218" y="52"/>
                    </a:lnTo>
                    <a:lnTo>
                      <a:pt x="219" y="51"/>
                    </a:lnTo>
                    <a:lnTo>
                      <a:pt x="220" y="51"/>
                    </a:lnTo>
                    <a:lnTo>
                      <a:pt x="220" y="51"/>
                    </a:lnTo>
                    <a:lnTo>
                      <a:pt x="220" y="52"/>
                    </a:lnTo>
                    <a:lnTo>
                      <a:pt x="221" y="52"/>
                    </a:lnTo>
                    <a:lnTo>
                      <a:pt x="222" y="52"/>
                    </a:lnTo>
                    <a:lnTo>
                      <a:pt x="222" y="52"/>
                    </a:lnTo>
                    <a:lnTo>
                      <a:pt x="222" y="52"/>
                    </a:lnTo>
                    <a:lnTo>
                      <a:pt x="223" y="52"/>
                    </a:lnTo>
                    <a:lnTo>
                      <a:pt x="224" y="52"/>
                    </a:lnTo>
                    <a:lnTo>
                      <a:pt x="224" y="52"/>
                    </a:lnTo>
                    <a:lnTo>
                      <a:pt x="225" y="52"/>
                    </a:lnTo>
                    <a:lnTo>
                      <a:pt x="225" y="52"/>
                    </a:lnTo>
                    <a:lnTo>
                      <a:pt x="226" y="52"/>
                    </a:lnTo>
                    <a:lnTo>
                      <a:pt x="226" y="52"/>
                    </a:lnTo>
                    <a:lnTo>
                      <a:pt x="227" y="52"/>
                    </a:lnTo>
                    <a:lnTo>
                      <a:pt x="228" y="52"/>
                    </a:lnTo>
                    <a:lnTo>
                      <a:pt x="228" y="52"/>
                    </a:lnTo>
                    <a:lnTo>
                      <a:pt x="228" y="52"/>
                    </a:lnTo>
                    <a:lnTo>
                      <a:pt x="229" y="52"/>
                    </a:lnTo>
                    <a:lnTo>
                      <a:pt x="230" y="52"/>
                    </a:lnTo>
                    <a:lnTo>
                      <a:pt x="231" y="52"/>
                    </a:lnTo>
                    <a:lnTo>
                      <a:pt x="231" y="52"/>
                    </a:lnTo>
                    <a:lnTo>
                      <a:pt x="231" y="52"/>
                    </a:lnTo>
                    <a:lnTo>
                      <a:pt x="232" y="52"/>
                    </a:lnTo>
                    <a:lnTo>
                      <a:pt x="233" y="52"/>
                    </a:lnTo>
                    <a:lnTo>
                      <a:pt x="233" y="52"/>
                    </a:lnTo>
                    <a:lnTo>
                      <a:pt x="233" y="52"/>
                    </a:lnTo>
                    <a:lnTo>
                      <a:pt x="234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6" y="52"/>
                    </a:lnTo>
                    <a:lnTo>
                      <a:pt x="236" y="52"/>
                    </a:lnTo>
                    <a:lnTo>
                      <a:pt x="237" y="52"/>
                    </a:lnTo>
                    <a:lnTo>
                      <a:pt x="237" y="52"/>
                    </a:lnTo>
                    <a:lnTo>
                      <a:pt x="238" y="52"/>
                    </a:lnTo>
                    <a:lnTo>
                      <a:pt x="239" y="52"/>
                    </a:lnTo>
                    <a:lnTo>
                      <a:pt x="239" y="52"/>
                    </a:lnTo>
                    <a:lnTo>
                      <a:pt x="239" y="52"/>
                    </a:lnTo>
                    <a:lnTo>
                      <a:pt x="240" y="52"/>
                    </a:lnTo>
                    <a:lnTo>
                      <a:pt x="241" y="52"/>
                    </a:lnTo>
                    <a:lnTo>
                      <a:pt x="242" y="52"/>
                    </a:lnTo>
                    <a:lnTo>
                      <a:pt x="242" y="52"/>
                    </a:lnTo>
                    <a:lnTo>
                      <a:pt x="242" y="52"/>
                    </a:lnTo>
                    <a:lnTo>
                      <a:pt x="243" y="52"/>
                    </a:lnTo>
                    <a:lnTo>
                      <a:pt x="243" y="52"/>
                    </a:lnTo>
                    <a:lnTo>
                      <a:pt x="244" y="52"/>
                    </a:lnTo>
                    <a:lnTo>
                      <a:pt x="244" y="52"/>
                    </a:lnTo>
                    <a:lnTo>
                      <a:pt x="245" y="52"/>
                    </a:lnTo>
                    <a:lnTo>
                      <a:pt x="245" y="52"/>
                    </a:lnTo>
                    <a:lnTo>
                      <a:pt x="246" y="52"/>
                    </a:lnTo>
                    <a:lnTo>
                      <a:pt x="247" y="52"/>
                    </a:lnTo>
                    <a:lnTo>
                      <a:pt x="247" y="52"/>
                    </a:lnTo>
                    <a:lnTo>
                      <a:pt x="247" y="52"/>
                    </a:lnTo>
                    <a:lnTo>
                      <a:pt x="248" y="52"/>
                    </a:lnTo>
                    <a:lnTo>
                      <a:pt x="249" y="52"/>
                    </a:lnTo>
                    <a:lnTo>
                      <a:pt x="250" y="52"/>
                    </a:lnTo>
                    <a:lnTo>
                      <a:pt x="250" y="52"/>
                    </a:lnTo>
                    <a:lnTo>
                      <a:pt x="250" y="52"/>
                    </a:lnTo>
                    <a:lnTo>
                      <a:pt x="251" y="52"/>
                    </a:lnTo>
                    <a:lnTo>
                      <a:pt x="252" y="52"/>
                    </a:lnTo>
                    <a:lnTo>
                      <a:pt x="252" y="52"/>
                    </a:lnTo>
                    <a:lnTo>
                      <a:pt x="253" y="52"/>
                    </a:lnTo>
                    <a:lnTo>
                      <a:pt x="253" y="52"/>
                    </a:lnTo>
                    <a:lnTo>
                      <a:pt x="254" y="52"/>
                    </a:lnTo>
                    <a:lnTo>
                      <a:pt x="254" y="52"/>
                    </a:lnTo>
                    <a:lnTo>
                      <a:pt x="255" y="52"/>
                    </a:lnTo>
                    <a:lnTo>
                      <a:pt x="255" y="52"/>
                    </a:lnTo>
                    <a:lnTo>
                      <a:pt x="256" y="52"/>
                    </a:lnTo>
                    <a:lnTo>
                      <a:pt x="256" y="52"/>
                    </a:lnTo>
                    <a:lnTo>
                      <a:pt x="257" y="52"/>
                    </a:lnTo>
                    <a:lnTo>
                      <a:pt x="258" y="52"/>
                    </a:lnTo>
                    <a:lnTo>
                      <a:pt x="258" y="52"/>
                    </a:lnTo>
                    <a:lnTo>
                      <a:pt x="258" y="52"/>
                    </a:lnTo>
                    <a:lnTo>
                      <a:pt x="259" y="52"/>
                    </a:lnTo>
                    <a:lnTo>
                      <a:pt x="260" y="52"/>
                    </a:lnTo>
                    <a:lnTo>
                      <a:pt x="261" y="52"/>
                    </a:lnTo>
                    <a:lnTo>
                      <a:pt x="261" y="52"/>
                    </a:lnTo>
                    <a:lnTo>
                      <a:pt x="261" y="52"/>
                    </a:lnTo>
                    <a:lnTo>
                      <a:pt x="262" y="52"/>
                    </a:lnTo>
                    <a:lnTo>
                      <a:pt x="263" y="52"/>
                    </a:lnTo>
                    <a:lnTo>
                      <a:pt x="263" y="52"/>
                    </a:lnTo>
                    <a:lnTo>
                      <a:pt x="264" y="52"/>
                    </a:lnTo>
                    <a:lnTo>
                      <a:pt x="264" y="52"/>
                    </a:lnTo>
                    <a:lnTo>
                      <a:pt x="264" y="52"/>
                    </a:lnTo>
                    <a:lnTo>
                      <a:pt x="265" y="52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67" y="52"/>
                    </a:lnTo>
                    <a:lnTo>
                      <a:pt x="268" y="52"/>
                    </a:lnTo>
                    <a:lnTo>
                      <a:pt x="269" y="52"/>
                    </a:lnTo>
                    <a:lnTo>
                      <a:pt x="269" y="52"/>
                    </a:lnTo>
                    <a:lnTo>
                      <a:pt x="269" y="52"/>
                    </a:lnTo>
                    <a:lnTo>
                      <a:pt x="270" y="52"/>
                    </a:lnTo>
                    <a:lnTo>
                      <a:pt x="271" y="52"/>
                    </a:lnTo>
                    <a:lnTo>
                      <a:pt x="271" y="52"/>
                    </a:lnTo>
                    <a:lnTo>
                      <a:pt x="272" y="52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801" name="Freeform 979"/>
              <p:cNvSpPr>
                <a:spLocks/>
              </p:cNvSpPr>
              <p:nvPr/>
            </p:nvSpPr>
            <p:spPr bwMode="auto">
              <a:xfrm>
                <a:off x="5410200" y="5473700"/>
                <a:ext cx="431800" cy="212725"/>
              </a:xfrm>
              <a:custGeom>
                <a:avLst/>
                <a:gdLst>
                  <a:gd name="T0" fmla="*/ 3 w 272"/>
                  <a:gd name="T1" fmla="*/ 134 h 134"/>
                  <a:gd name="T2" fmla="*/ 8 w 272"/>
                  <a:gd name="T3" fmla="*/ 134 h 134"/>
                  <a:gd name="T4" fmla="*/ 12 w 272"/>
                  <a:gd name="T5" fmla="*/ 134 h 134"/>
                  <a:gd name="T6" fmla="*/ 16 w 272"/>
                  <a:gd name="T7" fmla="*/ 134 h 134"/>
                  <a:gd name="T8" fmla="*/ 21 w 272"/>
                  <a:gd name="T9" fmla="*/ 134 h 134"/>
                  <a:gd name="T10" fmla="*/ 25 w 272"/>
                  <a:gd name="T11" fmla="*/ 134 h 134"/>
                  <a:gd name="T12" fmla="*/ 30 w 272"/>
                  <a:gd name="T13" fmla="*/ 134 h 134"/>
                  <a:gd name="T14" fmla="*/ 34 w 272"/>
                  <a:gd name="T15" fmla="*/ 134 h 134"/>
                  <a:gd name="T16" fmla="*/ 38 w 272"/>
                  <a:gd name="T17" fmla="*/ 133 h 134"/>
                  <a:gd name="T18" fmla="*/ 43 w 272"/>
                  <a:gd name="T19" fmla="*/ 128 h 134"/>
                  <a:gd name="T20" fmla="*/ 47 w 272"/>
                  <a:gd name="T21" fmla="*/ 112 h 134"/>
                  <a:gd name="T22" fmla="*/ 52 w 272"/>
                  <a:gd name="T23" fmla="*/ 79 h 134"/>
                  <a:gd name="T24" fmla="*/ 56 w 272"/>
                  <a:gd name="T25" fmla="*/ 37 h 134"/>
                  <a:gd name="T26" fmla="*/ 60 w 272"/>
                  <a:gd name="T27" fmla="*/ 3 h 134"/>
                  <a:gd name="T28" fmla="*/ 65 w 272"/>
                  <a:gd name="T29" fmla="*/ 13 h 134"/>
                  <a:gd name="T30" fmla="*/ 69 w 272"/>
                  <a:gd name="T31" fmla="*/ 57 h 134"/>
                  <a:gd name="T32" fmla="*/ 74 w 272"/>
                  <a:gd name="T33" fmla="*/ 100 h 134"/>
                  <a:gd name="T34" fmla="*/ 78 w 272"/>
                  <a:gd name="T35" fmla="*/ 122 h 134"/>
                  <a:gd name="T36" fmla="*/ 82 w 272"/>
                  <a:gd name="T37" fmla="*/ 131 h 134"/>
                  <a:gd name="T38" fmla="*/ 86 w 272"/>
                  <a:gd name="T39" fmla="*/ 133 h 134"/>
                  <a:gd name="T40" fmla="*/ 91 w 272"/>
                  <a:gd name="T41" fmla="*/ 133 h 134"/>
                  <a:gd name="T42" fmla="*/ 95 w 272"/>
                  <a:gd name="T43" fmla="*/ 133 h 134"/>
                  <a:gd name="T44" fmla="*/ 99 w 272"/>
                  <a:gd name="T45" fmla="*/ 132 h 134"/>
                  <a:gd name="T46" fmla="*/ 104 w 272"/>
                  <a:gd name="T47" fmla="*/ 128 h 134"/>
                  <a:gd name="T48" fmla="*/ 108 w 272"/>
                  <a:gd name="T49" fmla="*/ 118 h 134"/>
                  <a:gd name="T50" fmla="*/ 113 w 272"/>
                  <a:gd name="T51" fmla="*/ 103 h 134"/>
                  <a:gd name="T52" fmla="*/ 117 w 272"/>
                  <a:gd name="T53" fmla="*/ 90 h 134"/>
                  <a:gd name="T54" fmla="*/ 121 w 272"/>
                  <a:gd name="T55" fmla="*/ 88 h 134"/>
                  <a:gd name="T56" fmla="*/ 126 w 272"/>
                  <a:gd name="T57" fmla="*/ 102 h 134"/>
                  <a:gd name="T58" fmla="*/ 130 w 272"/>
                  <a:gd name="T59" fmla="*/ 116 h 134"/>
                  <a:gd name="T60" fmla="*/ 135 w 272"/>
                  <a:gd name="T61" fmla="*/ 127 h 134"/>
                  <a:gd name="T62" fmla="*/ 139 w 272"/>
                  <a:gd name="T63" fmla="*/ 131 h 134"/>
                  <a:gd name="T64" fmla="*/ 143 w 272"/>
                  <a:gd name="T65" fmla="*/ 133 h 134"/>
                  <a:gd name="T66" fmla="*/ 148 w 272"/>
                  <a:gd name="T67" fmla="*/ 133 h 134"/>
                  <a:gd name="T68" fmla="*/ 152 w 272"/>
                  <a:gd name="T69" fmla="*/ 133 h 134"/>
                  <a:gd name="T70" fmla="*/ 157 w 272"/>
                  <a:gd name="T71" fmla="*/ 133 h 134"/>
                  <a:gd name="T72" fmla="*/ 161 w 272"/>
                  <a:gd name="T73" fmla="*/ 133 h 134"/>
                  <a:gd name="T74" fmla="*/ 165 w 272"/>
                  <a:gd name="T75" fmla="*/ 133 h 134"/>
                  <a:gd name="T76" fmla="*/ 170 w 272"/>
                  <a:gd name="T77" fmla="*/ 133 h 134"/>
                  <a:gd name="T78" fmla="*/ 174 w 272"/>
                  <a:gd name="T79" fmla="*/ 133 h 134"/>
                  <a:gd name="T80" fmla="*/ 178 w 272"/>
                  <a:gd name="T81" fmla="*/ 133 h 134"/>
                  <a:gd name="T82" fmla="*/ 182 w 272"/>
                  <a:gd name="T83" fmla="*/ 133 h 134"/>
                  <a:gd name="T84" fmla="*/ 187 w 272"/>
                  <a:gd name="T85" fmla="*/ 133 h 134"/>
                  <a:gd name="T86" fmla="*/ 191 w 272"/>
                  <a:gd name="T87" fmla="*/ 133 h 134"/>
                  <a:gd name="T88" fmla="*/ 195 w 272"/>
                  <a:gd name="T89" fmla="*/ 133 h 134"/>
                  <a:gd name="T90" fmla="*/ 200 w 272"/>
                  <a:gd name="T91" fmla="*/ 133 h 134"/>
                  <a:gd name="T92" fmla="*/ 204 w 272"/>
                  <a:gd name="T93" fmla="*/ 133 h 134"/>
                  <a:gd name="T94" fmla="*/ 209 w 272"/>
                  <a:gd name="T95" fmla="*/ 133 h 134"/>
                  <a:gd name="T96" fmla="*/ 213 w 272"/>
                  <a:gd name="T97" fmla="*/ 133 h 134"/>
                  <a:gd name="T98" fmla="*/ 217 w 272"/>
                  <a:gd name="T99" fmla="*/ 133 h 134"/>
                  <a:gd name="T100" fmla="*/ 222 w 272"/>
                  <a:gd name="T101" fmla="*/ 133 h 134"/>
                  <a:gd name="T102" fmla="*/ 226 w 272"/>
                  <a:gd name="T103" fmla="*/ 133 h 134"/>
                  <a:gd name="T104" fmla="*/ 231 w 272"/>
                  <a:gd name="T105" fmla="*/ 133 h 134"/>
                  <a:gd name="T106" fmla="*/ 235 w 272"/>
                  <a:gd name="T107" fmla="*/ 133 h 134"/>
                  <a:gd name="T108" fmla="*/ 239 w 272"/>
                  <a:gd name="T109" fmla="*/ 133 h 134"/>
                  <a:gd name="T110" fmla="*/ 244 w 272"/>
                  <a:gd name="T111" fmla="*/ 133 h 134"/>
                  <a:gd name="T112" fmla="*/ 248 w 272"/>
                  <a:gd name="T113" fmla="*/ 133 h 134"/>
                  <a:gd name="T114" fmla="*/ 253 w 272"/>
                  <a:gd name="T115" fmla="*/ 133 h 134"/>
                  <a:gd name="T116" fmla="*/ 257 w 272"/>
                  <a:gd name="T117" fmla="*/ 133 h 134"/>
                  <a:gd name="T118" fmla="*/ 261 w 272"/>
                  <a:gd name="T119" fmla="*/ 133 h 134"/>
                  <a:gd name="T120" fmla="*/ 266 w 272"/>
                  <a:gd name="T121" fmla="*/ 133 h 134"/>
                  <a:gd name="T122" fmla="*/ 269 w 272"/>
                  <a:gd name="T123" fmla="*/ 13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2" h="134">
                    <a:moveTo>
                      <a:pt x="0" y="134"/>
                    </a:moveTo>
                    <a:lnTo>
                      <a:pt x="0" y="134"/>
                    </a:lnTo>
                    <a:lnTo>
                      <a:pt x="1" y="134"/>
                    </a:lnTo>
                    <a:lnTo>
                      <a:pt x="1" y="134"/>
                    </a:lnTo>
                    <a:lnTo>
                      <a:pt x="2" y="134"/>
                    </a:lnTo>
                    <a:lnTo>
                      <a:pt x="3" y="134"/>
                    </a:lnTo>
                    <a:lnTo>
                      <a:pt x="3" y="134"/>
                    </a:lnTo>
                    <a:lnTo>
                      <a:pt x="3" y="134"/>
                    </a:lnTo>
                    <a:lnTo>
                      <a:pt x="4" y="134"/>
                    </a:lnTo>
                    <a:lnTo>
                      <a:pt x="5" y="134"/>
                    </a:lnTo>
                    <a:lnTo>
                      <a:pt x="5" y="134"/>
                    </a:lnTo>
                    <a:lnTo>
                      <a:pt x="5" y="134"/>
                    </a:lnTo>
                    <a:lnTo>
                      <a:pt x="6" y="134"/>
                    </a:lnTo>
                    <a:lnTo>
                      <a:pt x="7" y="134"/>
                    </a:lnTo>
                    <a:lnTo>
                      <a:pt x="8" y="134"/>
                    </a:lnTo>
                    <a:lnTo>
                      <a:pt x="8" y="134"/>
                    </a:lnTo>
                    <a:lnTo>
                      <a:pt x="8" y="134"/>
                    </a:lnTo>
                    <a:lnTo>
                      <a:pt x="9" y="134"/>
                    </a:lnTo>
                    <a:lnTo>
                      <a:pt x="10" y="134"/>
                    </a:lnTo>
                    <a:lnTo>
                      <a:pt x="10" y="134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2" y="134"/>
                    </a:lnTo>
                    <a:lnTo>
                      <a:pt x="12" y="134"/>
                    </a:lnTo>
                    <a:lnTo>
                      <a:pt x="13" y="134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5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7" y="134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1" y="134"/>
                    </a:lnTo>
                    <a:lnTo>
                      <a:pt x="22" y="134"/>
                    </a:lnTo>
                    <a:lnTo>
                      <a:pt x="22" y="134"/>
                    </a:lnTo>
                    <a:lnTo>
                      <a:pt x="22" y="134"/>
                    </a:lnTo>
                    <a:lnTo>
                      <a:pt x="23" y="134"/>
                    </a:lnTo>
                    <a:lnTo>
                      <a:pt x="24" y="134"/>
                    </a:lnTo>
                    <a:lnTo>
                      <a:pt x="25" y="134"/>
                    </a:lnTo>
                    <a:lnTo>
                      <a:pt x="25" y="134"/>
                    </a:lnTo>
                    <a:lnTo>
                      <a:pt x="25" y="134"/>
                    </a:lnTo>
                    <a:lnTo>
                      <a:pt x="26" y="134"/>
                    </a:lnTo>
                    <a:lnTo>
                      <a:pt x="27" y="134"/>
                    </a:lnTo>
                    <a:lnTo>
                      <a:pt x="27" y="134"/>
                    </a:lnTo>
                    <a:lnTo>
                      <a:pt x="27" y="134"/>
                    </a:lnTo>
                    <a:lnTo>
                      <a:pt x="28" y="134"/>
                    </a:lnTo>
                    <a:lnTo>
                      <a:pt x="29" y="134"/>
                    </a:lnTo>
                    <a:lnTo>
                      <a:pt x="29" y="134"/>
                    </a:lnTo>
                    <a:lnTo>
                      <a:pt x="30" y="134"/>
                    </a:lnTo>
                    <a:lnTo>
                      <a:pt x="30" y="134"/>
                    </a:lnTo>
                    <a:lnTo>
                      <a:pt x="31" y="134"/>
                    </a:lnTo>
                    <a:lnTo>
                      <a:pt x="31" y="134"/>
                    </a:lnTo>
                    <a:lnTo>
                      <a:pt x="32" y="134"/>
                    </a:lnTo>
                    <a:lnTo>
                      <a:pt x="33" y="134"/>
                    </a:lnTo>
                    <a:lnTo>
                      <a:pt x="33" y="134"/>
                    </a:lnTo>
                    <a:lnTo>
                      <a:pt x="33" y="134"/>
                    </a:lnTo>
                    <a:lnTo>
                      <a:pt x="34" y="134"/>
                    </a:lnTo>
                    <a:lnTo>
                      <a:pt x="35" y="134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6" y="133"/>
                    </a:lnTo>
                    <a:lnTo>
                      <a:pt x="37" y="133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39" y="132"/>
                    </a:lnTo>
                    <a:lnTo>
                      <a:pt x="39" y="132"/>
                    </a:lnTo>
                    <a:lnTo>
                      <a:pt x="40" y="131"/>
                    </a:lnTo>
                    <a:lnTo>
                      <a:pt x="41" y="131"/>
                    </a:lnTo>
                    <a:lnTo>
                      <a:pt x="41" y="130"/>
                    </a:lnTo>
                    <a:lnTo>
                      <a:pt x="41" y="129"/>
                    </a:lnTo>
                    <a:lnTo>
                      <a:pt x="42" y="129"/>
                    </a:lnTo>
                    <a:lnTo>
                      <a:pt x="43" y="128"/>
                    </a:lnTo>
                    <a:lnTo>
                      <a:pt x="44" y="127"/>
                    </a:lnTo>
                    <a:lnTo>
                      <a:pt x="44" y="125"/>
                    </a:lnTo>
                    <a:lnTo>
                      <a:pt x="44" y="123"/>
                    </a:lnTo>
                    <a:lnTo>
                      <a:pt x="45" y="122"/>
                    </a:lnTo>
                    <a:lnTo>
                      <a:pt x="46" y="120"/>
                    </a:lnTo>
                    <a:lnTo>
                      <a:pt x="46" y="117"/>
                    </a:lnTo>
                    <a:lnTo>
                      <a:pt x="47" y="115"/>
                    </a:lnTo>
                    <a:lnTo>
                      <a:pt x="47" y="112"/>
                    </a:lnTo>
                    <a:lnTo>
                      <a:pt x="48" y="109"/>
                    </a:lnTo>
                    <a:lnTo>
                      <a:pt x="48" y="106"/>
                    </a:lnTo>
                    <a:lnTo>
                      <a:pt x="49" y="102"/>
                    </a:lnTo>
                    <a:lnTo>
                      <a:pt x="49" y="98"/>
                    </a:lnTo>
                    <a:lnTo>
                      <a:pt x="50" y="94"/>
                    </a:lnTo>
                    <a:lnTo>
                      <a:pt x="50" y="89"/>
                    </a:lnTo>
                    <a:lnTo>
                      <a:pt x="51" y="84"/>
                    </a:lnTo>
                    <a:lnTo>
                      <a:pt x="52" y="79"/>
                    </a:lnTo>
                    <a:lnTo>
                      <a:pt x="52" y="74"/>
                    </a:lnTo>
                    <a:lnTo>
                      <a:pt x="52" y="68"/>
                    </a:lnTo>
                    <a:lnTo>
                      <a:pt x="53" y="63"/>
                    </a:lnTo>
                    <a:lnTo>
                      <a:pt x="54" y="59"/>
                    </a:lnTo>
                    <a:lnTo>
                      <a:pt x="55" y="54"/>
                    </a:lnTo>
                    <a:lnTo>
                      <a:pt x="55" y="48"/>
                    </a:lnTo>
                    <a:lnTo>
                      <a:pt x="55" y="43"/>
                    </a:lnTo>
                    <a:lnTo>
                      <a:pt x="56" y="37"/>
                    </a:lnTo>
                    <a:lnTo>
                      <a:pt x="57" y="31"/>
                    </a:lnTo>
                    <a:lnTo>
                      <a:pt x="57" y="25"/>
                    </a:lnTo>
                    <a:lnTo>
                      <a:pt x="58" y="20"/>
                    </a:lnTo>
                    <a:lnTo>
                      <a:pt x="58" y="14"/>
                    </a:lnTo>
                    <a:lnTo>
                      <a:pt x="59" y="11"/>
                    </a:lnTo>
                    <a:lnTo>
                      <a:pt x="59" y="8"/>
                    </a:lnTo>
                    <a:lnTo>
                      <a:pt x="60" y="6"/>
                    </a:lnTo>
                    <a:lnTo>
                      <a:pt x="60" y="3"/>
                    </a:lnTo>
                    <a:lnTo>
                      <a:pt x="61" y="1"/>
                    </a:lnTo>
                    <a:lnTo>
                      <a:pt x="61" y="0"/>
                    </a:lnTo>
                    <a:lnTo>
                      <a:pt x="62" y="0"/>
                    </a:lnTo>
                    <a:lnTo>
                      <a:pt x="63" y="1"/>
                    </a:lnTo>
                    <a:lnTo>
                      <a:pt x="63" y="3"/>
                    </a:lnTo>
                    <a:lnTo>
                      <a:pt x="63" y="6"/>
                    </a:lnTo>
                    <a:lnTo>
                      <a:pt x="64" y="9"/>
                    </a:lnTo>
                    <a:lnTo>
                      <a:pt x="65" y="13"/>
                    </a:lnTo>
                    <a:lnTo>
                      <a:pt x="65" y="20"/>
                    </a:lnTo>
                    <a:lnTo>
                      <a:pt x="66" y="25"/>
                    </a:lnTo>
                    <a:lnTo>
                      <a:pt x="66" y="31"/>
                    </a:lnTo>
                    <a:lnTo>
                      <a:pt x="67" y="36"/>
                    </a:lnTo>
                    <a:lnTo>
                      <a:pt x="67" y="41"/>
                    </a:lnTo>
                    <a:lnTo>
                      <a:pt x="68" y="47"/>
                    </a:lnTo>
                    <a:lnTo>
                      <a:pt x="69" y="52"/>
                    </a:lnTo>
                    <a:lnTo>
                      <a:pt x="69" y="57"/>
                    </a:lnTo>
                    <a:lnTo>
                      <a:pt x="69" y="63"/>
                    </a:lnTo>
                    <a:lnTo>
                      <a:pt x="70" y="69"/>
                    </a:lnTo>
                    <a:lnTo>
                      <a:pt x="71" y="75"/>
                    </a:lnTo>
                    <a:lnTo>
                      <a:pt x="71" y="81"/>
                    </a:lnTo>
                    <a:lnTo>
                      <a:pt x="71" y="87"/>
                    </a:lnTo>
                    <a:lnTo>
                      <a:pt x="72" y="91"/>
                    </a:lnTo>
                    <a:lnTo>
                      <a:pt x="73" y="95"/>
                    </a:lnTo>
                    <a:lnTo>
                      <a:pt x="74" y="100"/>
                    </a:lnTo>
                    <a:lnTo>
                      <a:pt x="74" y="103"/>
                    </a:lnTo>
                    <a:lnTo>
                      <a:pt x="74" y="107"/>
                    </a:lnTo>
                    <a:lnTo>
                      <a:pt x="75" y="110"/>
                    </a:lnTo>
                    <a:lnTo>
                      <a:pt x="76" y="113"/>
                    </a:lnTo>
                    <a:lnTo>
                      <a:pt x="76" y="116"/>
                    </a:lnTo>
                    <a:lnTo>
                      <a:pt x="77" y="118"/>
                    </a:lnTo>
                    <a:lnTo>
                      <a:pt x="77" y="121"/>
                    </a:lnTo>
                    <a:lnTo>
                      <a:pt x="78" y="122"/>
                    </a:lnTo>
                    <a:lnTo>
                      <a:pt x="78" y="124"/>
                    </a:lnTo>
                    <a:lnTo>
                      <a:pt x="79" y="126"/>
                    </a:lnTo>
                    <a:lnTo>
                      <a:pt x="80" y="127"/>
                    </a:lnTo>
                    <a:lnTo>
                      <a:pt x="80" y="128"/>
                    </a:lnTo>
                    <a:lnTo>
                      <a:pt x="80" y="129"/>
                    </a:lnTo>
                    <a:lnTo>
                      <a:pt x="81" y="129"/>
                    </a:lnTo>
                    <a:lnTo>
                      <a:pt x="82" y="130"/>
                    </a:lnTo>
                    <a:lnTo>
                      <a:pt x="82" y="131"/>
                    </a:lnTo>
                    <a:lnTo>
                      <a:pt x="82" y="131"/>
                    </a:lnTo>
                    <a:lnTo>
                      <a:pt x="83" y="131"/>
                    </a:lnTo>
                    <a:lnTo>
                      <a:pt x="84" y="132"/>
                    </a:lnTo>
                    <a:lnTo>
                      <a:pt x="85" y="132"/>
                    </a:lnTo>
                    <a:lnTo>
                      <a:pt x="85" y="132"/>
                    </a:lnTo>
                    <a:lnTo>
                      <a:pt x="85" y="132"/>
                    </a:lnTo>
                    <a:lnTo>
                      <a:pt x="86" y="133"/>
                    </a:lnTo>
                    <a:lnTo>
                      <a:pt x="86" y="133"/>
                    </a:lnTo>
                    <a:lnTo>
                      <a:pt x="87" y="133"/>
                    </a:lnTo>
                    <a:lnTo>
                      <a:pt x="88" y="133"/>
                    </a:lnTo>
                    <a:lnTo>
                      <a:pt x="88" y="133"/>
                    </a:lnTo>
                    <a:lnTo>
                      <a:pt x="88" y="133"/>
                    </a:lnTo>
                    <a:lnTo>
                      <a:pt x="89" y="133"/>
                    </a:lnTo>
                    <a:lnTo>
                      <a:pt x="90" y="133"/>
                    </a:lnTo>
                    <a:lnTo>
                      <a:pt x="91" y="133"/>
                    </a:lnTo>
                    <a:lnTo>
                      <a:pt x="91" y="133"/>
                    </a:lnTo>
                    <a:lnTo>
                      <a:pt x="91" y="133"/>
                    </a:lnTo>
                    <a:lnTo>
                      <a:pt x="92" y="133"/>
                    </a:lnTo>
                    <a:lnTo>
                      <a:pt x="93" y="133"/>
                    </a:lnTo>
                    <a:lnTo>
                      <a:pt x="93" y="133"/>
                    </a:lnTo>
                    <a:lnTo>
                      <a:pt x="93" y="133"/>
                    </a:lnTo>
                    <a:lnTo>
                      <a:pt x="94" y="133"/>
                    </a:lnTo>
                    <a:lnTo>
                      <a:pt x="95" y="133"/>
                    </a:lnTo>
                    <a:lnTo>
                      <a:pt x="95" y="133"/>
                    </a:lnTo>
                    <a:lnTo>
                      <a:pt x="96" y="133"/>
                    </a:lnTo>
                    <a:lnTo>
                      <a:pt x="96" y="133"/>
                    </a:lnTo>
                    <a:lnTo>
                      <a:pt x="97" y="133"/>
                    </a:lnTo>
                    <a:lnTo>
                      <a:pt x="97" y="133"/>
                    </a:lnTo>
                    <a:lnTo>
                      <a:pt x="98" y="132"/>
                    </a:lnTo>
                    <a:lnTo>
                      <a:pt x="99" y="132"/>
                    </a:lnTo>
                    <a:lnTo>
                      <a:pt x="99" y="132"/>
                    </a:lnTo>
                    <a:lnTo>
                      <a:pt x="99" y="132"/>
                    </a:lnTo>
                    <a:lnTo>
                      <a:pt x="100" y="131"/>
                    </a:lnTo>
                    <a:lnTo>
                      <a:pt x="101" y="131"/>
                    </a:lnTo>
                    <a:lnTo>
                      <a:pt x="102" y="130"/>
                    </a:lnTo>
                    <a:lnTo>
                      <a:pt x="102" y="130"/>
                    </a:lnTo>
                    <a:lnTo>
                      <a:pt x="102" y="129"/>
                    </a:lnTo>
                    <a:lnTo>
                      <a:pt x="103" y="129"/>
                    </a:lnTo>
                    <a:lnTo>
                      <a:pt x="104" y="129"/>
                    </a:lnTo>
                    <a:lnTo>
                      <a:pt x="104" y="128"/>
                    </a:lnTo>
                    <a:lnTo>
                      <a:pt x="104" y="127"/>
                    </a:lnTo>
                    <a:lnTo>
                      <a:pt x="105" y="126"/>
                    </a:lnTo>
                    <a:lnTo>
                      <a:pt x="106" y="125"/>
                    </a:lnTo>
                    <a:lnTo>
                      <a:pt x="106" y="124"/>
                    </a:lnTo>
                    <a:lnTo>
                      <a:pt x="107" y="122"/>
                    </a:lnTo>
                    <a:lnTo>
                      <a:pt x="107" y="122"/>
                    </a:lnTo>
                    <a:lnTo>
                      <a:pt x="107" y="120"/>
                    </a:lnTo>
                    <a:lnTo>
                      <a:pt x="108" y="118"/>
                    </a:lnTo>
                    <a:lnTo>
                      <a:pt x="109" y="116"/>
                    </a:lnTo>
                    <a:lnTo>
                      <a:pt x="110" y="115"/>
                    </a:lnTo>
                    <a:lnTo>
                      <a:pt x="110" y="113"/>
                    </a:lnTo>
                    <a:lnTo>
                      <a:pt x="110" y="111"/>
                    </a:lnTo>
                    <a:lnTo>
                      <a:pt x="111" y="109"/>
                    </a:lnTo>
                    <a:lnTo>
                      <a:pt x="112" y="108"/>
                    </a:lnTo>
                    <a:lnTo>
                      <a:pt x="112" y="105"/>
                    </a:lnTo>
                    <a:lnTo>
                      <a:pt x="113" y="103"/>
                    </a:lnTo>
                    <a:lnTo>
                      <a:pt x="113" y="102"/>
                    </a:lnTo>
                    <a:lnTo>
                      <a:pt x="114" y="99"/>
                    </a:lnTo>
                    <a:lnTo>
                      <a:pt x="114" y="97"/>
                    </a:lnTo>
                    <a:lnTo>
                      <a:pt x="115" y="95"/>
                    </a:lnTo>
                    <a:lnTo>
                      <a:pt x="115" y="94"/>
                    </a:lnTo>
                    <a:lnTo>
                      <a:pt x="116" y="93"/>
                    </a:lnTo>
                    <a:lnTo>
                      <a:pt x="116" y="91"/>
                    </a:lnTo>
                    <a:lnTo>
                      <a:pt x="117" y="90"/>
                    </a:lnTo>
                    <a:lnTo>
                      <a:pt x="118" y="89"/>
                    </a:lnTo>
                    <a:lnTo>
                      <a:pt x="118" y="88"/>
                    </a:lnTo>
                    <a:lnTo>
                      <a:pt x="118" y="88"/>
                    </a:lnTo>
                    <a:lnTo>
                      <a:pt x="119" y="88"/>
                    </a:lnTo>
                    <a:lnTo>
                      <a:pt x="120" y="88"/>
                    </a:lnTo>
                    <a:lnTo>
                      <a:pt x="121" y="88"/>
                    </a:lnTo>
                    <a:lnTo>
                      <a:pt x="121" y="88"/>
                    </a:lnTo>
                    <a:lnTo>
                      <a:pt x="121" y="88"/>
                    </a:lnTo>
                    <a:lnTo>
                      <a:pt x="122" y="89"/>
                    </a:lnTo>
                    <a:lnTo>
                      <a:pt x="123" y="90"/>
                    </a:lnTo>
                    <a:lnTo>
                      <a:pt x="123" y="92"/>
                    </a:lnTo>
                    <a:lnTo>
                      <a:pt x="124" y="94"/>
                    </a:lnTo>
                    <a:lnTo>
                      <a:pt x="124" y="95"/>
                    </a:lnTo>
                    <a:lnTo>
                      <a:pt x="125" y="98"/>
                    </a:lnTo>
                    <a:lnTo>
                      <a:pt x="125" y="100"/>
                    </a:lnTo>
                    <a:lnTo>
                      <a:pt x="126" y="102"/>
                    </a:lnTo>
                    <a:lnTo>
                      <a:pt x="126" y="103"/>
                    </a:lnTo>
                    <a:lnTo>
                      <a:pt x="127" y="105"/>
                    </a:lnTo>
                    <a:lnTo>
                      <a:pt x="127" y="107"/>
                    </a:lnTo>
                    <a:lnTo>
                      <a:pt x="128" y="109"/>
                    </a:lnTo>
                    <a:lnTo>
                      <a:pt x="129" y="110"/>
                    </a:lnTo>
                    <a:lnTo>
                      <a:pt x="129" y="112"/>
                    </a:lnTo>
                    <a:lnTo>
                      <a:pt x="129" y="114"/>
                    </a:lnTo>
                    <a:lnTo>
                      <a:pt x="130" y="116"/>
                    </a:lnTo>
                    <a:lnTo>
                      <a:pt x="131" y="117"/>
                    </a:lnTo>
                    <a:lnTo>
                      <a:pt x="131" y="119"/>
                    </a:lnTo>
                    <a:lnTo>
                      <a:pt x="132" y="121"/>
                    </a:lnTo>
                    <a:lnTo>
                      <a:pt x="132" y="122"/>
                    </a:lnTo>
                    <a:lnTo>
                      <a:pt x="133" y="123"/>
                    </a:lnTo>
                    <a:lnTo>
                      <a:pt x="133" y="124"/>
                    </a:lnTo>
                    <a:lnTo>
                      <a:pt x="134" y="126"/>
                    </a:lnTo>
                    <a:lnTo>
                      <a:pt x="135" y="127"/>
                    </a:lnTo>
                    <a:lnTo>
                      <a:pt x="135" y="128"/>
                    </a:lnTo>
                    <a:lnTo>
                      <a:pt x="135" y="128"/>
                    </a:lnTo>
                    <a:lnTo>
                      <a:pt x="136" y="129"/>
                    </a:lnTo>
                    <a:lnTo>
                      <a:pt x="137" y="129"/>
                    </a:lnTo>
                    <a:lnTo>
                      <a:pt x="137" y="130"/>
                    </a:lnTo>
                    <a:lnTo>
                      <a:pt x="137" y="130"/>
                    </a:lnTo>
                    <a:lnTo>
                      <a:pt x="138" y="131"/>
                    </a:lnTo>
                    <a:lnTo>
                      <a:pt x="139" y="131"/>
                    </a:lnTo>
                    <a:lnTo>
                      <a:pt x="140" y="131"/>
                    </a:lnTo>
                    <a:lnTo>
                      <a:pt x="140" y="132"/>
                    </a:lnTo>
                    <a:lnTo>
                      <a:pt x="140" y="132"/>
                    </a:lnTo>
                    <a:lnTo>
                      <a:pt x="141" y="132"/>
                    </a:lnTo>
                    <a:lnTo>
                      <a:pt x="142" y="132"/>
                    </a:lnTo>
                    <a:lnTo>
                      <a:pt x="142" y="133"/>
                    </a:lnTo>
                    <a:lnTo>
                      <a:pt x="143" y="133"/>
                    </a:lnTo>
                    <a:lnTo>
                      <a:pt x="143" y="133"/>
                    </a:lnTo>
                    <a:lnTo>
                      <a:pt x="144" y="133"/>
                    </a:lnTo>
                    <a:lnTo>
                      <a:pt x="144" y="133"/>
                    </a:lnTo>
                    <a:lnTo>
                      <a:pt x="145" y="133"/>
                    </a:lnTo>
                    <a:lnTo>
                      <a:pt x="146" y="133"/>
                    </a:lnTo>
                    <a:lnTo>
                      <a:pt x="146" y="133"/>
                    </a:lnTo>
                    <a:lnTo>
                      <a:pt x="146" y="133"/>
                    </a:lnTo>
                    <a:lnTo>
                      <a:pt x="147" y="133"/>
                    </a:lnTo>
                    <a:lnTo>
                      <a:pt x="148" y="133"/>
                    </a:lnTo>
                    <a:lnTo>
                      <a:pt x="148" y="133"/>
                    </a:lnTo>
                    <a:lnTo>
                      <a:pt x="148" y="133"/>
                    </a:lnTo>
                    <a:lnTo>
                      <a:pt x="149" y="133"/>
                    </a:lnTo>
                    <a:lnTo>
                      <a:pt x="150" y="133"/>
                    </a:lnTo>
                    <a:lnTo>
                      <a:pt x="151" y="133"/>
                    </a:lnTo>
                    <a:lnTo>
                      <a:pt x="151" y="133"/>
                    </a:lnTo>
                    <a:lnTo>
                      <a:pt x="151" y="133"/>
                    </a:lnTo>
                    <a:lnTo>
                      <a:pt x="152" y="133"/>
                    </a:lnTo>
                    <a:lnTo>
                      <a:pt x="153" y="133"/>
                    </a:lnTo>
                    <a:lnTo>
                      <a:pt x="153" y="133"/>
                    </a:lnTo>
                    <a:lnTo>
                      <a:pt x="154" y="133"/>
                    </a:lnTo>
                    <a:lnTo>
                      <a:pt x="154" y="133"/>
                    </a:lnTo>
                    <a:lnTo>
                      <a:pt x="154" y="133"/>
                    </a:lnTo>
                    <a:lnTo>
                      <a:pt x="155" y="133"/>
                    </a:lnTo>
                    <a:lnTo>
                      <a:pt x="156" y="133"/>
                    </a:lnTo>
                    <a:lnTo>
                      <a:pt x="157" y="133"/>
                    </a:lnTo>
                    <a:lnTo>
                      <a:pt x="157" y="133"/>
                    </a:lnTo>
                    <a:lnTo>
                      <a:pt x="157" y="133"/>
                    </a:lnTo>
                    <a:lnTo>
                      <a:pt x="158" y="133"/>
                    </a:lnTo>
                    <a:lnTo>
                      <a:pt x="159" y="133"/>
                    </a:lnTo>
                    <a:lnTo>
                      <a:pt x="159" y="133"/>
                    </a:lnTo>
                    <a:lnTo>
                      <a:pt x="159" y="133"/>
                    </a:lnTo>
                    <a:lnTo>
                      <a:pt x="160" y="133"/>
                    </a:lnTo>
                    <a:lnTo>
                      <a:pt x="161" y="133"/>
                    </a:lnTo>
                    <a:lnTo>
                      <a:pt x="161" y="133"/>
                    </a:lnTo>
                    <a:lnTo>
                      <a:pt x="162" y="133"/>
                    </a:lnTo>
                    <a:lnTo>
                      <a:pt x="162" y="133"/>
                    </a:lnTo>
                    <a:lnTo>
                      <a:pt x="163" y="133"/>
                    </a:lnTo>
                    <a:lnTo>
                      <a:pt x="163" y="133"/>
                    </a:lnTo>
                    <a:lnTo>
                      <a:pt x="164" y="133"/>
                    </a:lnTo>
                    <a:lnTo>
                      <a:pt x="165" y="133"/>
                    </a:lnTo>
                    <a:lnTo>
                      <a:pt x="165" y="133"/>
                    </a:lnTo>
                    <a:lnTo>
                      <a:pt x="165" y="133"/>
                    </a:lnTo>
                    <a:lnTo>
                      <a:pt x="166" y="133"/>
                    </a:lnTo>
                    <a:lnTo>
                      <a:pt x="167" y="133"/>
                    </a:lnTo>
                    <a:lnTo>
                      <a:pt x="168" y="133"/>
                    </a:lnTo>
                    <a:lnTo>
                      <a:pt x="168" y="133"/>
                    </a:lnTo>
                    <a:lnTo>
                      <a:pt x="168" y="133"/>
                    </a:lnTo>
                    <a:lnTo>
                      <a:pt x="169" y="133"/>
                    </a:lnTo>
                    <a:lnTo>
                      <a:pt x="170" y="133"/>
                    </a:lnTo>
                    <a:lnTo>
                      <a:pt x="170" y="133"/>
                    </a:lnTo>
                    <a:lnTo>
                      <a:pt x="170" y="133"/>
                    </a:lnTo>
                    <a:lnTo>
                      <a:pt x="171" y="133"/>
                    </a:lnTo>
                    <a:lnTo>
                      <a:pt x="172" y="133"/>
                    </a:lnTo>
                    <a:lnTo>
                      <a:pt x="172" y="133"/>
                    </a:lnTo>
                    <a:lnTo>
                      <a:pt x="173" y="133"/>
                    </a:lnTo>
                    <a:lnTo>
                      <a:pt x="173" y="133"/>
                    </a:lnTo>
                    <a:lnTo>
                      <a:pt x="174" y="133"/>
                    </a:lnTo>
                    <a:lnTo>
                      <a:pt x="174" y="133"/>
                    </a:lnTo>
                    <a:lnTo>
                      <a:pt x="175" y="133"/>
                    </a:lnTo>
                    <a:lnTo>
                      <a:pt x="176" y="133"/>
                    </a:lnTo>
                    <a:lnTo>
                      <a:pt x="176" y="133"/>
                    </a:lnTo>
                    <a:lnTo>
                      <a:pt x="176" y="133"/>
                    </a:lnTo>
                    <a:lnTo>
                      <a:pt x="177" y="133"/>
                    </a:lnTo>
                    <a:lnTo>
                      <a:pt x="178" y="133"/>
                    </a:lnTo>
                    <a:lnTo>
                      <a:pt x="178" y="133"/>
                    </a:lnTo>
                    <a:lnTo>
                      <a:pt x="179" y="133"/>
                    </a:lnTo>
                    <a:lnTo>
                      <a:pt x="179" y="133"/>
                    </a:lnTo>
                    <a:lnTo>
                      <a:pt x="180" y="133"/>
                    </a:lnTo>
                    <a:lnTo>
                      <a:pt x="180" y="133"/>
                    </a:lnTo>
                    <a:lnTo>
                      <a:pt x="181" y="133"/>
                    </a:lnTo>
                    <a:lnTo>
                      <a:pt x="181" y="133"/>
                    </a:lnTo>
                    <a:lnTo>
                      <a:pt x="182" y="133"/>
                    </a:lnTo>
                    <a:lnTo>
                      <a:pt x="182" y="133"/>
                    </a:lnTo>
                    <a:lnTo>
                      <a:pt x="183" y="133"/>
                    </a:lnTo>
                    <a:lnTo>
                      <a:pt x="184" y="133"/>
                    </a:lnTo>
                    <a:lnTo>
                      <a:pt x="184" y="133"/>
                    </a:lnTo>
                    <a:lnTo>
                      <a:pt x="184" y="133"/>
                    </a:lnTo>
                    <a:lnTo>
                      <a:pt x="185" y="133"/>
                    </a:lnTo>
                    <a:lnTo>
                      <a:pt x="186" y="133"/>
                    </a:lnTo>
                    <a:lnTo>
                      <a:pt x="187" y="133"/>
                    </a:lnTo>
                    <a:lnTo>
                      <a:pt x="187" y="133"/>
                    </a:lnTo>
                    <a:lnTo>
                      <a:pt x="187" y="133"/>
                    </a:lnTo>
                    <a:lnTo>
                      <a:pt x="188" y="133"/>
                    </a:lnTo>
                    <a:lnTo>
                      <a:pt x="189" y="133"/>
                    </a:lnTo>
                    <a:lnTo>
                      <a:pt x="189" y="133"/>
                    </a:lnTo>
                    <a:lnTo>
                      <a:pt x="189" y="133"/>
                    </a:lnTo>
                    <a:lnTo>
                      <a:pt x="190" y="133"/>
                    </a:lnTo>
                    <a:lnTo>
                      <a:pt x="191" y="133"/>
                    </a:lnTo>
                    <a:lnTo>
                      <a:pt x="191" y="133"/>
                    </a:lnTo>
                    <a:lnTo>
                      <a:pt x="192" y="133"/>
                    </a:lnTo>
                    <a:lnTo>
                      <a:pt x="192" y="133"/>
                    </a:lnTo>
                    <a:lnTo>
                      <a:pt x="193" y="133"/>
                    </a:lnTo>
                    <a:lnTo>
                      <a:pt x="193" y="133"/>
                    </a:lnTo>
                    <a:lnTo>
                      <a:pt x="194" y="133"/>
                    </a:lnTo>
                    <a:lnTo>
                      <a:pt x="195" y="133"/>
                    </a:lnTo>
                    <a:lnTo>
                      <a:pt x="195" y="133"/>
                    </a:lnTo>
                    <a:lnTo>
                      <a:pt x="195" y="133"/>
                    </a:lnTo>
                    <a:lnTo>
                      <a:pt x="196" y="133"/>
                    </a:lnTo>
                    <a:lnTo>
                      <a:pt x="197" y="133"/>
                    </a:lnTo>
                    <a:lnTo>
                      <a:pt x="198" y="133"/>
                    </a:lnTo>
                    <a:lnTo>
                      <a:pt x="198" y="133"/>
                    </a:lnTo>
                    <a:lnTo>
                      <a:pt x="198" y="133"/>
                    </a:lnTo>
                    <a:lnTo>
                      <a:pt x="199" y="133"/>
                    </a:lnTo>
                    <a:lnTo>
                      <a:pt x="199" y="133"/>
                    </a:lnTo>
                    <a:lnTo>
                      <a:pt x="200" y="133"/>
                    </a:lnTo>
                    <a:lnTo>
                      <a:pt x="200" y="133"/>
                    </a:lnTo>
                    <a:lnTo>
                      <a:pt x="201" y="133"/>
                    </a:lnTo>
                    <a:lnTo>
                      <a:pt x="201" y="133"/>
                    </a:lnTo>
                    <a:lnTo>
                      <a:pt x="202" y="133"/>
                    </a:lnTo>
                    <a:lnTo>
                      <a:pt x="203" y="133"/>
                    </a:lnTo>
                    <a:lnTo>
                      <a:pt x="203" y="133"/>
                    </a:lnTo>
                    <a:lnTo>
                      <a:pt x="203" y="133"/>
                    </a:lnTo>
                    <a:lnTo>
                      <a:pt x="204" y="133"/>
                    </a:lnTo>
                    <a:lnTo>
                      <a:pt x="205" y="133"/>
                    </a:lnTo>
                    <a:lnTo>
                      <a:pt x="206" y="133"/>
                    </a:lnTo>
                    <a:lnTo>
                      <a:pt x="206" y="133"/>
                    </a:lnTo>
                    <a:lnTo>
                      <a:pt x="206" y="133"/>
                    </a:lnTo>
                    <a:lnTo>
                      <a:pt x="207" y="133"/>
                    </a:lnTo>
                    <a:lnTo>
                      <a:pt x="208" y="133"/>
                    </a:lnTo>
                    <a:lnTo>
                      <a:pt x="208" y="133"/>
                    </a:lnTo>
                    <a:lnTo>
                      <a:pt x="209" y="133"/>
                    </a:lnTo>
                    <a:lnTo>
                      <a:pt x="209" y="133"/>
                    </a:lnTo>
                    <a:lnTo>
                      <a:pt x="210" y="133"/>
                    </a:lnTo>
                    <a:lnTo>
                      <a:pt x="210" y="133"/>
                    </a:lnTo>
                    <a:lnTo>
                      <a:pt x="211" y="133"/>
                    </a:lnTo>
                    <a:lnTo>
                      <a:pt x="211" y="133"/>
                    </a:lnTo>
                    <a:lnTo>
                      <a:pt x="212" y="133"/>
                    </a:lnTo>
                    <a:lnTo>
                      <a:pt x="212" y="133"/>
                    </a:lnTo>
                    <a:lnTo>
                      <a:pt x="213" y="133"/>
                    </a:lnTo>
                    <a:lnTo>
                      <a:pt x="214" y="133"/>
                    </a:lnTo>
                    <a:lnTo>
                      <a:pt x="214" y="133"/>
                    </a:lnTo>
                    <a:lnTo>
                      <a:pt x="214" y="133"/>
                    </a:lnTo>
                    <a:lnTo>
                      <a:pt x="215" y="133"/>
                    </a:lnTo>
                    <a:lnTo>
                      <a:pt x="216" y="133"/>
                    </a:lnTo>
                    <a:lnTo>
                      <a:pt x="217" y="133"/>
                    </a:lnTo>
                    <a:lnTo>
                      <a:pt x="217" y="133"/>
                    </a:lnTo>
                    <a:lnTo>
                      <a:pt x="217" y="133"/>
                    </a:lnTo>
                    <a:lnTo>
                      <a:pt x="218" y="133"/>
                    </a:lnTo>
                    <a:lnTo>
                      <a:pt x="219" y="133"/>
                    </a:lnTo>
                    <a:lnTo>
                      <a:pt x="219" y="133"/>
                    </a:lnTo>
                    <a:lnTo>
                      <a:pt x="220" y="133"/>
                    </a:lnTo>
                    <a:lnTo>
                      <a:pt x="220" y="133"/>
                    </a:lnTo>
                    <a:lnTo>
                      <a:pt x="221" y="133"/>
                    </a:lnTo>
                    <a:lnTo>
                      <a:pt x="221" y="133"/>
                    </a:lnTo>
                    <a:lnTo>
                      <a:pt x="222" y="133"/>
                    </a:lnTo>
                    <a:lnTo>
                      <a:pt x="222" y="133"/>
                    </a:lnTo>
                    <a:lnTo>
                      <a:pt x="222" y="133"/>
                    </a:lnTo>
                    <a:lnTo>
                      <a:pt x="223" y="133"/>
                    </a:lnTo>
                    <a:lnTo>
                      <a:pt x="224" y="133"/>
                    </a:lnTo>
                    <a:lnTo>
                      <a:pt x="225" y="133"/>
                    </a:lnTo>
                    <a:lnTo>
                      <a:pt x="225" y="133"/>
                    </a:lnTo>
                    <a:lnTo>
                      <a:pt x="225" y="133"/>
                    </a:lnTo>
                    <a:lnTo>
                      <a:pt x="226" y="133"/>
                    </a:lnTo>
                    <a:lnTo>
                      <a:pt x="227" y="133"/>
                    </a:lnTo>
                    <a:lnTo>
                      <a:pt x="227" y="133"/>
                    </a:lnTo>
                    <a:lnTo>
                      <a:pt x="228" y="133"/>
                    </a:lnTo>
                    <a:lnTo>
                      <a:pt x="228" y="133"/>
                    </a:lnTo>
                    <a:lnTo>
                      <a:pt x="229" y="133"/>
                    </a:lnTo>
                    <a:lnTo>
                      <a:pt x="229" y="133"/>
                    </a:lnTo>
                    <a:lnTo>
                      <a:pt x="230" y="133"/>
                    </a:lnTo>
                    <a:lnTo>
                      <a:pt x="231" y="133"/>
                    </a:lnTo>
                    <a:lnTo>
                      <a:pt x="231" y="133"/>
                    </a:lnTo>
                    <a:lnTo>
                      <a:pt x="231" y="133"/>
                    </a:lnTo>
                    <a:lnTo>
                      <a:pt x="232" y="133"/>
                    </a:lnTo>
                    <a:lnTo>
                      <a:pt x="233" y="133"/>
                    </a:lnTo>
                    <a:lnTo>
                      <a:pt x="233" y="133"/>
                    </a:lnTo>
                    <a:lnTo>
                      <a:pt x="233" y="133"/>
                    </a:lnTo>
                    <a:lnTo>
                      <a:pt x="234" y="133"/>
                    </a:lnTo>
                    <a:lnTo>
                      <a:pt x="235" y="133"/>
                    </a:lnTo>
                    <a:lnTo>
                      <a:pt x="236" y="133"/>
                    </a:lnTo>
                    <a:lnTo>
                      <a:pt x="236" y="133"/>
                    </a:lnTo>
                    <a:lnTo>
                      <a:pt x="236" y="133"/>
                    </a:lnTo>
                    <a:lnTo>
                      <a:pt x="237" y="133"/>
                    </a:lnTo>
                    <a:lnTo>
                      <a:pt x="238" y="133"/>
                    </a:lnTo>
                    <a:lnTo>
                      <a:pt x="238" y="133"/>
                    </a:lnTo>
                    <a:lnTo>
                      <a:pt x="239" y="133"/>
                    </a:lnTo>
                    <a:lnTo>
                      <a:pt x="239" y="133"/>
                    </a:lnTo>
                    <a:lnTo>
                      <a:pt x="240" y="133"/>
                    </a:lnTo>
                    <a:lnTo>
                      <a:pt x="240" y="133"/>
                    </a:lnTo>
                    <a:lnTo>
                      <a:pt x="241" y="133"/>
                    </a:lnTo>
                    <a:lnTo>
                      <a:pt x="242" y="133"/>
                    </a:lnTo>
                    <a:lnTo>
                      <a:pt x="242" y="133"/>
                    </a:lnTo>
                    <a:lnTo>
                      <a:pt x="242" y="133"/>
                    </a:lnTo>
                    <a:lnTo>
                      <a:pt x="243" y="133"/>
                    </a:lnTo>
                    <a:lnTo>
                      <a:pt x="244" y="133"/>
                    </a:lnTo>
                    <a:lnTo>
                      <a:pt x="244" y="133"/>
                    </a:lnTo>
                    <a:lnTo>
                      <a:pt x="244" y="133"/>
                    </a:lnTo>
                    <a:lnTo>
                      <a:pt x="245" y="133"/>
                    </a:lnTo>
                    <a:lnTo>
                      <a:pt x="246" y="133"/>
                    </a:lnTo>
                    <a:lnTo>
                      <a:pt x="246" y="133"/>
                    </a:lnTo>
                    <a:lnTo>
                      <a:pt x="247" y="133"/>
                    </a:lnTo>
                    <a:lnTo>
                      <a:pt x="247" y="133"/>
                    </a:lnTo>
                    <a:lnTo>
                      <a:pt x="248" y="133"/>
                    </a:lnTo>
                    <a:lnTo>
                      <a:pt x="248" y="133"/>
                    </a:lnTo>
                    <a:lnTo>
                      <a:pt x="249" y="133"/>
                    </a:lnTo>
                    <a:lnTo>
                      <a:pt x="250" y="133"/>
                    </a:lnTo>
                    <a:lnTo>
                      <a:pt x="250" y="133"/>
                    </a:lnTo>
                    <a:lnTo>
                      <a:pt x="250" y="133"/>
                    </a:lnTo>
                    <a:lnTo>
                      <a:pt x="251" y="133"/>
                    </a:lnTo>
                    <a:lnTo>
                      <a:pt x="252" y="133"/>
                    </a:lnTo>
                    <a:lnTo>
                      <a:pt x="253" y="133"/>
                    </a:lnTo>
                    <a:lnTo>
                      <a:pt x="253" y="133"/>
                    </a:lnTo>
                    <a:lnTo>
                      <a:pt x="253" y="133"/>
                    </a:lnTo>
                    <a:lnTo>
                      <a:pt x="254" y="133"/>
                    </a:lnTo>
                    <a:lnTo>
                      <a:pt x="255" y="133"/>
                    </a:lnTo>
                    <a:lnTo>
                      <a:pt x="255" y="133"/>
                    </a:lnTo>
                    <a:lnTo>
                      <a:pt x="255" y="133"/>
                    </a:lnTo>
                    <a:lnTo>
                      <a:pt x="256" y="133"/>
                    </a:lnTo>
                    <a:lnTo>
                      <a:pt x="257" y="133"/>
                    </a:lnTo>
                    <a:lnTo>
                      <a:pt x="257" y="133"/>
                    </a:lnTo>
                    <a:lnTo>
                      <a:pt x="258" y="133"/>
                    </a:lnTo>
                    <a:lnTo>
                      <a:pt x="258" y="133"/>
                    </a:lnTo>
                    <a:lnTo>
                      <a:pt x="259" y="133"/>
                    </a:lnTo>
                    <a:lnTo>
                      <a:pt x="259" y="133"/>
                    </a:lnTo>
                    <a:lnTo>
                      <a:pt x="260" y="133"/>
                    </a:lnTo>
                    <a:lnTo>
                      <a:pt x="261" y="133"/>
                    </a:lnTo>
                    <a:lnTo>
                      <a:pt x="261" y="133"/>
                    </a:lnTo>
                    <a:lnTo>
                      <a:pt x="261" y="133"/>
                    </a:lnTo>
                    <a:lnTo>
                      <a:pt x="262" y="133"/>
                    </a:lnTo>
                    <a:lnTo>
                      <a:pt x="263" y="133"/>
                    </a:lnTo>
                    <a:lnTo>
                      <a:pt x="264" y="133"/>
                    </a:lnTo>
                    <a:lnTo>
                      <a:pt x="264" y="133"/>
                    </a:lnTo>
                    <a:lnTo>
                      <a:pt x="264" y="133"/>
                    </a:lnTo>
                    <a:lnTo>
                      <a:pt x="265" y="133"/>
                    </a:lnTo>
                    <a:lnTo>
                      <a:pt x="266" y="133"/>
                    </a:lnTo>
                    <a:lnTo>
                      <a:pt x="266" y="133"/>
                    </a:lnTo>
                    <a:lnTo>
                      <a:pt x="266" y="133"/>
                    </a:lnTo>
                    <a:lnTo>
                      <a:pt x="267" y="133"/>
                    </a:lnTo>
                    <a:lnTo>
                      <a:pt x="268" y="133"/>
                    </a:lnTo>
                    <a:lnTo>
                      <a:pt x="268" y="133"/>
                    </a:lnTo>
                    <a:lnTo>
                      <a:pt x="269" y="133"/>
                    </a:lnTo>
                    <a:lnTo>
                      <a:pt x="269" y="133"/>
                    </a:lnTo>
                    <a:lnTo>
                      <a:pt x="269" y="133"/>
                    </a:lnTo>
                    <a:lnTo>
                      <a:pt x="270" y="133"/>
                    </a:lnTo>
                    <a:lnTo>
                      <a:pt x="271" y="133"/>
                    </a:lnTo>
                    <a:lnTo>
                      <a:pt x="272" y="133"/>
                    </a:lnTo>
                    <a:lnTo>
                      <a:pt x="272" y="133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802" name="Freeform 980"/>
              <p:cNvSpPr>
                <a:spLocks/>
              </p:cNvSpPr>
              <p:nvPr/>
            </p:nvSpPr>
            <p:spPr bwMode="auto">
              <a:xfrm>
                <a:off x="5842000" y="5108575"/>
                <a:ext cx="431800" cy="576263"/>
              </a:xfrm>
              <a:custGeom>
                <a:avLst/>
                <a:gdLst>
                  <a:gd name="T0" fmla="*/ 4 w 272"/>
                  <a:gd name="T1" fmla="*/ 363 h 363"/>
                  <a:gd name="T2" fmla="*/ 8 w 272"/>
                  <a:gd name="T3" fmla="*/ 363 h 363"/>
                  <a:gd name="T4" fmla="*/ 13 w 272"/>
                  <a:gd name="T5" fmla="*/ 363 h 363"/>
                  <a:gd name="T6" fmla="*/ 17 w 272"/>
                  <a:gd name="T7" fmla="*/ 363 h 363"/>
                  <a:gd name="T8" fmla="*/ 21 w 272"/>
                  <a:gd name="T9" fmla="*/ 363 h 363"/>
                  <a:gd name="T10" fmla="*/ 25 w 272"/>
                  <a:gd name="T11" fmla="*/ 363 h 363"/>
                  <a:gd name="T12" fmla="*/ 30 w 272"/>
                  <a:gd name="T13" fmla="*/ 363 h 363"/>
                  <a:gd name="T14" fmla="*/ 34 w 272"/>
                  <a:gd name="T15" fmla="*/ 363 h 363"/>
                  <a:gd name="T16" fmla="*/ 38 w 272"/>
                  <a:gd name="T17" fmla="*/ 363 h 363"/>
                  <a:gd name="T18" fmla="*/ 43 w 272"/>
                  <a:gd name="T19" fmla="*/ 363 h 363"/>
                  <a:gd name="T20" fmla="*/ 47 w 272"/>
                  <a:gd name="T21" fmla="*/ 363 h 363"/>
                  <a:gd name="T22" fmla="*/ 52 w 272"/>
                  <a:gd name="T23" fmla="*/ 363 h 363"/>
                  <a:gd name="T24" fmla="*/ 56 w 272"/>
                  <a:gd name="T25" fmla="*/ 362 h 363"/>
                  <a:gd name="T26" fmla="*/ 60 w 272"/>
                  <a:gd name="T27" fmla="*/ 362 h 363"/>
                  <a:gd name="T28" fmla="*/ 65 w 272"/>
                  <a:gd name="T29" fmla="*/ 361 h 363"/>
                  <a:gd name="T30" fmla="*/ 69 w 272"/>
                  <a:gd name="T31" fmla="*/ 361 h 363"/>
                  <a:gd name="T32" fmla="*/ 74 w 272"/>
                  <a:gd name="T33" fmla="*/ 360 h 363"/>
                  <a:gd name="T34" fmla="*/ 78 w 272"/>
                  <a:gd name="T35" fmla="*/ 361 h 363"/>
                  <a:gd name="T36" fmla="*/ 82 w 272"/>
                  <a:gd name="T37" fmla="*/ 361 h 363"/>
                  <a:gd name="T38" fmla="*/ 87 w 272"/>
                  <a:gd name="T39" fmla="*/ 361 h 363"/>
                  <a:gd name="T40" fmla="*/ 91 w 272"/>
                  <a:gd name="T41" fmla="*/ 359 h 363"/>
                  <a:gd name="T42" fmla="*/ 96 w 272"/>
                  <a:gd name="T43" fmla="*/ 347 h 363"/>
                  <a:gd name="T44" fmla="*/ 100 w 272"/>
                  <a:gd name="T45" fmla="*/ 318 h 363"/>
                  <a:gd name="T46" fmla="*/ 104 w 272"/>
                  <a:gd name="T47" fmla="*/ 249 h 363"/>
                  <a:gd name="T48" fmla="*/ 109 w 272"/>
                  <a:gd name="T49" fmla="*/ 153 h 363"/>
                  <a:gd name="T50" fmla="*/ 113 w 272"/>
                  <a:gd name="T51" fmla="*/ 59 h 363"/>
                  <a:gd name="T52" fmla="*/ 117 w 272"/>
                  <a:gd name="T53" fmla="*/ 1 h 363"/>
                  <a:gd name="T54" fmla="*/ 121 w 272"/>
                  <a:gd name="T55" fmla="*/ 36 h 363"/>
                  <a:gd name="T56" fmla="*/ 126 w 272"/>
                  <a:gd name="T57" fmla="*/ 127 h 363"/>
                  <a:gd name="T58" fmla="*/ 130 w 272"/>
                  <a:gd name="T59" fmla="*/ 222 h 363"/>
                  <a:gd name="T60" fmla="*/ 135 w 272"/>
                  <a:gd name="T61" fmla="*/ 283 h 363"/>
                  <a:gd name="T62" fmla="*/ 139 w 272"/>
                  <a:gd name="T63" fmla="*/ 314 h 363"/>
                  <a:gd name="T64" fmla="*/ 143 w 272"/>
                  <a:gd name="T65" fmla="*/ 336 h 363"/>
                  <a:gd name="T66" fmla="*/ 148 w 272"/>
                  <a:gd name="T67" fmla="*/ 349 h 363"/>
                  <a:gd name="T68" fmla="*/ 152 w 272"/>
                  <a:gd name="T69" fmla="*/ 357 h 363"/>
                  <a:gd name="T70" fmla="*/ 157 w 272"/>
                  <a:gd name="T71" fmla="*/ 359 h 363"/>
                  <a:gd name="T72" fmla="*/ 161 w 272"/>
                  <a:gd name="T73" fmla="*/ 361 h 363"/>
                  <a:gd name="T74" fmla="*/ 165 w 272"/>
                  <a:gd name="T75" fmla="*/ 361 h 363"/>
                  <a:gd name="T76" fmla="*/ 170 w 272"/>
                  <a:gd name="T77" fmla="*/ 361 h 363"/>
                  <a:gd name="T78" fmla="*/ 174 w 272"/>
                  <a:gd name="T79" fmla="*/ 361 h 363"/>
                  <a:gd name="T80" fmla="*/ 179 w 272"/>
                  <a:gd name="T81" fmla="*/ 361 h 363"/>
                  <a:gd name="T82" fmla="*/ 183 w 272"/>
                  <a:gd name="T83" fmla="*/ 361 h 363"/>
                  <a:gd name="T84" fmla="*/ 187 w 272"/>
                  <a:gd name="T85" fmla="*/ 361 h 363"/>
                  <a:gd name="T86" fmla="*/ 192 w 272"/>
                  <a:gd name="T87" fmla="*/ 361 h 363"/>
                  <a:gd name="T88" fmla="*/ 196 w 272"/>
                  <a:gd name="T89" fmla="*/ 361 h 363"/>
                  <a:gd name="T90" fmla="*/ 201 w 272"/>
                  <a:gd name="T91" fmla="*/ 361 h 363"/>
                  <a:gd name="T92" fmla="*/ 204 w 272"/>
                  <a:gd name="T93" fmla="*/ 361 h 363"/>
                  <a:gd name="T94" fmla="*/ 209 w 272"/>
                  <a:gd name="T95" fmla="*/ 361 h 363"/>
                  <a:gd name="T96" fmla="*/ 213 w 272"/>
                  <a:gd name="T97" fmla="*/ 361 h 363"/>
                  <a:gd name="T98" fmla="*/ 217 w 272"/>
                  <a:gd name="T99" fmla="*/ 361 h 363"/>
                  <a:gd name="T100" fmla="*/ 222 w 272"/>
                  <a:gd name="T101" fmla="*/ 361 h 363"/>
                  <a:gd name="T102" fmla="*/ 226 w 272"/>
                  <a:gd name="T103" fmla="*/ 361 h 363"/>
                  <a:gd name="T104" fmla="*/ 231 w 272"/>
                  <a:gd name="T105" fmla="*/ 360 h 363"/>
                  <a:gd name="T106" fmla="*/ 235 w 272"/>
                  <a:gd name="T107" fmla="*/ 358 h 363"/>
                  <a:gd name="T108" fmla="*/ 239 w 272"/>
                  <a:gd name="T109" fmla="*/ 349 h 363"/>
                  <a:gd name="T110" fmla="*/ 244 w 272"/>
                  <a:gd name="T111" fmla="*/ 333 h 363"/>
                  <a:gd name="T112" fmla="*/ 248 w 272"/>
                  <a:gd name="T113" fmla="*/ 308 h 363"/>
                  <a:gd name="T114" fmla="*/ 253 w 272"/>
                  <a:gd name="T115" fmla="*/ 271 h 363"/>
                  <a:gd name="T116" fmla="*/ 257 w 272"/>
                  <a:gd name="T117" fmla="*/ 246 h 363"/>
                  <a:gd name="T118" fmla="*/ 261 w 272"/>
                  <a:gd name="T119" fmla="*/ 243 h 363"/>
                  <a:gd name="T120" fmla="*/ 266 w 272"/>
                  <a:gd name="T121" fmla="*/ 256 h 363"/>
                  <a:gd name="T122" fmla="*/ 270 w 272"/>
                  <a:gd name="T123" fmla="*/ 290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2" h="363">
                    <a:moveTo>
                      <a:pt x="0" y="363"/>
                    </a:moveTo>
                    <a:lnTo>
                      <a:pt x="0" y="363"/>
                    </a:lnTo>
                    <a:lnTo>
                      <a:pt x="1" y="363"/>
                    </a:lnTo>
                    <a:lnTo>
                      <a:pt x="2" y="363"/>
                    </a:lnTo>
                    <a:lnTo>
                      <a:pt x="2" y="363"/>
                    </a:lnTo>
                    <a:lnTo>
                      <a:pt x="3" y="363"/>
                    </a:lnTo>
                    <a:lnTo>
                      <a:pt x="3" y="363"/>
                    </a:lnTo>
                    <a:lnTo>
                      <a:pt x="4" y="363"/>
                    </a:lnTo>
                    <a:lnTo>
                      <a:pt x="4" y="363"/>
                    </a:lnTo>
                    <a:lnTo>
                      <a:pt x="5" y="363"/>
                    </a:lnTo>
                    <a:lnTo>
                      <a:pt x="5" y="363"/>
                    </a:lnTo>
                    <a:lnTo>
                      <a:pt x="6" y="363"/>
                    </a:lnTo>
                    <a:lnTo>
                      <a:pt x="6" y="363"/>
                    </a:lnTo>
                    <a:lnTo>
                      <a:pt x="7" y="363"/>
                    </a:lnTo>
                    <a:lnTo>
                      <a:pt x="8" y="363"/>
                    </a:lnTo>
                    <a:lnTo>
                      <a:pt x="8" y="363"/>
                    </a:lnTo>
                    <a:lnTo>
                      <a:pt x="8" y="363"/>
                    </a:lnTo>
                    <a:lnTo>
                      <a:pt x="9" y="363"/>
                    </a:lnTo>
                    <a:lnTo>
                      <a:pt x="10" y="363"/>
                    </a:lnTo>
                    <a:lnTo>
                      <a:pt x="11" y="363"/>
                    </a:lnTo>
                    <a:lnTo>
                      <a:pt x="11" y="363"/>
                    </a:lnTo>
                    <a:lnTo>
                      <a:pt x="11" y="363"/>
                    </a:lnTo>
                    <a:lnTo>
                      <a:pt x="12" y="363"/>
                    </a:lnTo>
                    <a:lnTo>
                      <a:pt x="13" y="363"/>
                    </a:lnTo>
                    <a:lnTo>
                      <a:pt x="13" y="363"/>
                    </a:lnTo>
                    <a:lnTo>
                      <a:pt x="14" y="363"/>
                    </a:lnTo>
                    <a:lnTo>
                      <a:pt x="14" y="363"/>
                    </a:lnTo>
                    <a:lnTo>
                      <a:pt x="15" y="363"/>
                    </a:lnTo>
                    <a:lnTo>
                      <a:pt x="15" y="363"/>
                    </a:lnTo>
                    <a:lnTo>
                      <a:pt x="16" y="363"/>
                    </a:lnTo>
                    <a:lnTo>
                      <a:pt x="16" y="363"/>
                    </a:lnTo>
                    <a:lnTo>
                      <a:pt x="17" y="363"/>
                    </a:lnTo>
                    <a:lnTo>
                      <a:pt x="17" y="363"/>
                    </a:lnTo>
                    <a:lnTo>
                      <a:pt x="18" y="363"/>
                    </a:lnTo>
                    <a:lnTo>
                      <a:pt x="19" y="363"/>
                    </a:lnTo>
                    <a:lnTo>
                      <a:pt x="19" y="363"/>
                    </a:lnTo>
                    <a:lnTo>
                      <a:pt x="19" y="363"/>
                    </a:lnTo>
                    <a:lnTo>
                      <a:pt x="20" y="363"/>
                    </a:lnTo>
                    <a:lnTo>
                      <a:pt x="21" y="363"/>
                    </a:lnTo>
                    <a:lnTo>
                      <a:pt x="21" y="363"/>
                    </a:lnTo>
                    <a:lnTo>
                      <a:pt x="22" y="363"/>
                    </a:lnTo>
                    <a:lnTo>
                      <a:pt x="22" y="363"/>
                    </a:lnTo>
                    <a:lnTo>
                      <a:pt x="23" y="363"/>
                    </a:lnTo>
                    <a:lnTo>
                      <a:pt x="23" y="363"/>
                    </a:lnTo>
                    <a:lnTo>
                      <a:pt x="24" y="363"/>
                    </a:lnTo>
                    <a:lnTo>
                      <a:pt x="25" y="363"/>
                    </a:lnTo>
                    <a:lnTo>
                      <a:pt x="25" y="363"/>
                    </a:lnTo>
                    <a:lnTo>
                      <a:pt x="25" y="363"/>
                    </a:lnTo>
                    <a:lnTo>
                      <a:pt x="26" y="363"/>
                    </a:lnTo>
                    <a:lnTo>
                      <a:pt x="27" y="363"/>
                    </a:lnTo>
                    <a:lnTo>
                      <a:pt x="27" y="363"/>
                    </a:lnTo>
                    <a:lnTo>
                      <a:pt x="27" y="363"/>
                    </a:lnTo>
                    <a:lnTo>
                      <a:pt x="28" y="363"/>
                    </a:lnTo>
                    <a:lnTo>
                      <a:pt x="29" y="363"/>
                    </a:lnTo>
                    <a:lnTo>
                      <a:pt x="30" y="363"/>
                    </a:lnTo>
                    <a:lnTo>
                      <a:pt x="30" y="363"/>
                    </a:lnTo>
                    <a:lnTo>
                      <a:pt x="30" y="363"/>
                    </a:lnTo>
                    <a:lnTo>
                      <a:pt x="31" y="363"/>
                    </a:lnTo>
                    <a:lnTo>
                      <a:pt x="32" y="363"/>
                    </a:lnTo>
                    <a:lnTo>
                      <a:pt x="32" y="363"/>
                    </a:lnTo>
                    <a:lnTo>
                      <a:pt x="33" y="363"/>
                    </a:lnTo>
                    <a:lnTo>
                      <a:pt x="33" y="363"/>
                    </a:lnTo>
                    <a:lnTo>
                      <a:pt x="34" y="363"/>
                    </a:lnTo>
                    <a:lnTo>
                      <a:pt x="34" y="363"/>
                    </a:lnTo>
                    <a:lnTo>
                      <a:pt x="35" y="363"/>
                    </a:lnTo>
                    <a:lnTo>
                      <a:pt x="36" y="363"/>
                    </a:lnTo>
                    <a:lnTo>
                      <a:pt x="36" y="363"/>
                    </a:lnTo>
                    <a:lnTo>
                      <a:pt x="36" y="363"/>
                    </a:lnTo>
                    <a:lnTo>
                      <a:pt x="37" y="363"/>
                    </a:lnTo>
                    <a:lnTo>
                      <a:pt x="38" y="363"/>
                    </a:lnTo>
                    <a:lnTo>
                      <a:pt x="38" y="363"/>
                    </a:lnTo>
                    <a:lnTo>
                      <a:pt x="38" y="363"/>
                    </a:lnTo>
                    <a:lnTo>
                      <a:pt x="39" y="363"/>
                    </a:lnTo>
                    <a:lnTo>
                      <a:pt x="40" y="363"/>
                    </a:lnTo>
                    <a:lnTo>
                      <a:pt x="41" y="363"/>
                    </a:lnTo>
                    <a:lnTo>
                      <a:pt x="41" y="363"/>
                    </a:lnTo>
                    <a:lnTo>
                      <a:pt x="41" y="363"/>
                    </a:lnTo>
                    <a:lnTo>
                      <a:pt x="42" y="363"/>
                    </a:lnTo>
                    <a:lnTo>
                      <a:pt x="42" y="363"/>
                    </a:lnTo>
                    <a:lnTo>
                      <a:pt x="43" y="363"/>
                    </a:lnTo>
                    <a:lnTo>
                      <a:pt x="44" y="363"/>
                    </a:lnTo>
                    <a:lnTo>
                      <a:pt x="44" y="363"/>
                    </a:lnTo>
                    <a:lnTo>
                      <a:pt x="44" y="363"/>
                    </a:lnTo>
                    <a:lnTo>
                      <a:pt x="45" y="363"/>
                    </a:lnTo>
                    <a:lnTo>
                      <a:pt x="46" y="363"/>
                    </a:lnTo>
                    <a:lnTo>
                      <a:pt x="47" y="363"/>
                    </a:lnTo>
                    <a:lnTo>
                      <a:pt x="47" y="363"/>
                    </a:lnTo>
                    <a:lnTo>
                      <a:pt x="47" y="363"/>
                    </a:lnTo>
                    <a:lnTo>
                      <a:pt x="48" y="363"/>
                    </a:lnTo>
                    <a:lnTo>
                      <a:pt x="49" y="363"/>
                    </a:lnTo>
                    <a:lnTo>
                      <a:pt x="49" y="363"/>
                    </a:lnTo>
                    <a:lnTo>
                      <a:pt x="49" y="363"/>
                    </a:lnTo>
                    <a:lnTo>
                      <a:pt x="50" y="363"/>
                    </a:lnTo>
                    <a:lnTo>
                      <a:pt x="51" y="363"/>
                    </a:lnTo>
                    <a:lnTo>
                      <a:pt x="51" y="363"/>
                    </a:lnTo>
                    <a:lnTo>
                      <a:pt x="52" y="363"/>
                    </a:lnTo>
                    <a:lnTo>
                      <a:pt x="52" y="363"/>
                    </a:lnTo>
                    <a:lnTo>
                      <a:pt x="53" y="363"/>
                    </a:lnTo>
                    <a:lnTo>
                      <a:pt x="53" y="363"/>
                    </a:lnTo>
                    <a:lnTo>
                      <a:pt x="54" y="362"/>
                    </a:lnTo>
                    <a:lnTo>
                      <a:pt x="55" y="362"/>
                    </a:lnTo>
                    <a:lnTo>
                      <a:pt x="55" y="362"/>
                    </a:lnTo>
                    <a:lnTo>
                      <a:pt x="55" y="362"/>
                    </a:lnTo>
                    <a:lnTo>
                      <a:pt x="56" y="362"/>
                    </a:lnTo>
                    <a:lnTo>
                      <a:pt x="57" y="362"/>
                    </a:lnTo>
                    <a:lnTo>
                      <a:pt x="58" y="362"/>
                    </a:lnTo>
                    <a:lnTo>
                      <a:pt x="58" y="362"/>
                    </a:lnTo>
                    <a:lnTo>
                      <a:pt x="58" y="362"/>
                    </a:lnTo>
                    <a:lnTo>
                      <a:pt x="59" y="362"/>
                    </a:lnTo>
                    <a:lnTo>
                      <a:pt x="60" y="362"/>
                    </a:lnTo>
                    <a:lnTo>
                      <a:pt x="60" y="362"/>
                    </a:lnTo>
                    <a:lnTo>
                      <a:pt x="60" y="362"/>
                    </a:lnTo>
                    <a:lnTo>
                      <a:pt x="61" y="362"/>
                    </a:lnTo>
                    <a:lnTo>
                      <a:pt x="62" y="362"/>
                    </a:lnTo>
                    <a:lnTo>
                      <a:pt x="62" y="362"/>
                    </a:lnTo>
                    <a:lnTo>
                      <a:pt x="63" y="361"/>
                    </a:lnTo>
                    <a:lnTo>
                      <a:pt x="63" y="361"/>
                    </a:lnTo>
                    <a:lnTo>
                      <a:pt x="64" y="361"/>
                    </a:lnTo>
                    <a:lnTo>
                      <a:pt x="64" y="361"/>
                    </a:lnTo>
                    <a:lnTo>
                      <a:pt x="65" y="361"/>
                    </a:lnTo>
                    <a:lnTo>
                      <a:pt x="66" y="361"/>
                    </a:lnTo>
                    <a:lnTo>
                      <a:pt x="66" y="361"/>
                    </a:lnTo>
                    <a:lnTo>
                      <a:pt x="66" y="361"/>
                    </a:lnTo>
                    <a:lnTo>
                      <a:pt x="67" y="361"/>
                    </a:lnTo>
                    <a:lnTo>
                      <a:pt x="68" y="361"/>
                    </a:lnTo>
                    <a:lnTo>
                      <a:pt x="68" y="361"/>
                    </a:lnTo>
                    <a:lnTo>
                      <a:pt x="69" y="361"/>
                    </a:lnTo>
                    <a:lnTo>
                      <a:pt x="69" y="361"/>
                    </a:lnTo>
                    <a:lnTo>
                      <a:pt x="70" y="361"/>
                    </a:lnTo>
                    <a:lnTo>
                      <a:pt x="70" y="360"/>
                    </a:lnTo>
                    <a:lnTo>
                      <a:pt x="71" y="360"/>
                    </a:lnTo>
                    <a:lnTo>
                      <a:pt x="71" y="360"/>
                    </a:lnTo>
                    <a:lnTo>
                      <a:pt x="72" y="360"/>
                    </a:lnTo>
                    <a:lnTo>
                      <a:pt x="72" y="360"/>
                    </a:lnTo>
                    <a:lnTo>
                      <a:pt x="73" y="360"/>
                    </a:lnTo>
                    <a:lnTo>
                      <a:pt x="74" y="360"/>
                    </a:lnTo>
                    <a:lnTo>
                      <a:pt x="74" y="360"/>
                    </a:lnTo>
                    <a:lnTo>
                      <a:pt x="74" y="360"/>
                    </a:lnTo>
                    <a:lnTo>
                      <a:pt x="75" y="360"/>
                    </a:lnTo>
                    <a:lnTo>
                      <a:pt x="76" y="360"/>
                    </a:lnTo>
                    <a:lnTo>
                      <a:pt x="77" y="360"/>
                    </a:lnTo>
                    <a:lnTo>
                      <a:pt x="77" y="361"/>
                    </a:lnTo>
                    <a:lnTo>
                      <a:pt x="77" y="361"/>
                    </a:lnTo>
                    <a:lnTo>
                      <a:pt x="78" y="361"/>
                    </a:lnTo>
                    <a:lnTo>
                      <a:pt x="79" y="360"/>
                    </a:lnTo>
                    <a:lnTo>
                      <a:pt x="79" y="361"/>
                    </a:lnTo>
                    <a:lnTo>
                      <a:pt x="80" y="361"/>
                    </a:lnTo>
                    <a:lnTo>
                      <a:pt x="80" y="361"/>
                    </a:lnTo>
                    <a:lnTo>
                      <a:pt x="81" y="361"/>
                    </a:lnTo>
                    <a:lnTo>
                      <a:pt x="81" y="361"/>
                    </a:lnTo>
                    <a:lnTo>
                      <a:pt x="82" y="361"/>
                    </a:lnTo>
                    <a:lnTo>
                      <a:pt x="82" y="361"/>
                    </a:lnTo>
                    <a:lnTo>
                      <a:pt x="83" y="361"/>
                    </a:lnTo>
                    <a:lnTo>
                      <a:pt x="83" y="361"/>
                    </a:lnTo>
                    <a:lnTo>
                      <a:pt x="84" y="361"/>
                    </a:lnTo>
                    <a:lnTo>
                      <a:pt x="85" y="361"/>
                    </a:lnTo>
                    <a:lnTo>
                      <a:pt x="85" y="361"/>
                    </a:lnTo>
                    <a:lnTo>
                      <a:pt x="85" y="361"/>
                    </a:lnTo>
                    <a:lnTo>
                      <a:pt x="86" y="361"/>
                    </a:lnTo>
                    <a:lnTo>
                      <a:pt x="87" y="361"/>
                    </a:lnTo>
                    <a:lnTo>
                      <a:pt x="88" y="361"/>
                    </a:lnTo>
                    <a:lnTo>
                      <a:pt x="88" y="360"/>
                    </a:lnTo>
                    <a:lnTo>
                      <a:pt x="88" y="360"/>
                    </a:lnTo>
                    <a:lnTo>
                      <a:pt x="89" y="360"/>
                    </a:lnTo>
                    <a:lnTo>
                      <a:pt x="89" y="360"/>
                    </a:lnTo>
                    <a:lnTo>
                      <a:pt x="90" y="359"/>
                    </a:lnTo>
                    <a:lnTo>
                      <a:pt x="91" y="359"/>
                    </a:lnTo>
                    <a:lnTo>
                      <a:pt x="91" y="359"/>
                    </a:lnTo>
                    <a:lnTo>
                      <a:pt x="91" y="358"/>
                    </a:lnTo>
                    <a:lnTo>
                      <a:pt x="92" y="357"/>
                    </a:lnTo>
                    <a:lnTo>
                      <a:pt x="93" y="356"/>
                    </a:lnTo>
                    <a:lnTo>
                      <a:pt x="93" y="354"/>
                    </a:lnTo>
                    <a:lnTo>
                      <a:pt x="93" y="353"/>
                    </a:lnTo>
                    <a:lnTo>
                      <a:pt x="94" y="352"/>
                    </a:lnTo>
                    <a:lnTo>
                      <a:pt x="95" y="349"/>
                    </a:lnTo>
                    <a:lnTo>
                      <a:pt x="96" y="347"/>
                    </a:lnTo>
                    <a:lnTo>
                      <a:pt x="96" y="345"/>
                    </a:lnTo>
                    <a:lnTo>
                      <a:pt x="96" y="342"/>
                    </a:lnTo>
                    <a:lnTo>
                      <a:pt x="97" y="339"/>
                    </a:lnTo>
                    <a:lnTo>
                      <a:pt x="98" y="336"/>
                    </a:lnTo>
                    <a:lnTo>
                      <a:pt x="98" y="332"/>
                    </a:lnTo>
                    <a:lnTo>
                      <a:pt x="99" y="328"/>
                    </a:lnTo>
                    <a:lnTo>
                      <a:pt x="99" y="323"/>
                    </a:lnTo>
                    <a:lnTo>
                      <a:pt x="100" y="318"/>
                    </a:lnTo>
                    <a:lnTo>
                      <a:pt x="100" y="312"/>
                    </a:lnTo>
                    <a:lnTo>
                      <a:pt x="101" y="305"/>
                    </a:lnTo>
                    <a:lnTo>
                      <a:pt x="102" y="298"/>
                    </a:lnTo>
                    <a:lnTo>
                      <a:pt x="102" y="291"/>
                    </a:lnTo>
                    <a:lnTo>
                      <a:pt x="102" y="281"/>
                    </a:lnTo>
                    <a:lnTo>
                      <a:pt x="103" y="270"/>
                    </a:lnTo>
                    <a:lnTo>
                      <a:pt x="104" y="260"/>
                    </a:lnTo>
                    <a:lnTo>
                      <a:pt x="104" y="249"/>
                    </a:lnTo>
                    <a:lnTo>
                      <a:pt x="104" y="237"/>
                    </a:lnTo>
                    <a:lnTo>
                      <a:pt x="105" y="227"/>
                    </a:lnTo>
                    <a:lnTo>
                      <a:pt x="106" y="216"/>
                    </a:lnTo>
                    <a:lnTo>
                      <a:pt x="107" y="204"/>
                    </a:lnTo>
                    <a:lnTo>
                      <a:pt x="107" y="192"/>
                    </a:lnTo>
                    <a:lnTo>
                      <a:pt x="107" y="180"/>
                    </a:lnTo>
                    <a:lnTo>
                      <a:pt x="108" y="166"/>
                    </a:lnTo>
                    <a:lnTo>
                      <a:pt x="109" y="153"/>
                    </a:lnTo>
                    <a:lnTo>
                      <a:pt x="109" y="140"/>
                    </a:lnTo>
                    <a:lnTo>
                      <a:pt x="110" y="127"/>
                    </a:lnTo>
                    <a:lnTo>
                      <a:pt x="110" y="116"/>
                    </a:lnTo>
                    <a:lnTo>
                      <a:pt x="111" y="105"/>
                    </a:lnTo>
                    <a:lnTo>
                      <a:pt x="111" y="93"/>
                    </a:lnTo>
                    <a:lnTo>
                      <a:pt x="112" y="81"/>
                    </a:lnTo>
                    <a:lnTo>
                      <a:pt x="113" y="71"/>
                    </a:lnTo>
                    <a:lnTo>
                      <a:pt x="113" y="59"/>
                    </a:lnTo>
                    <a:lnTo>
                      <a:pt x="113" y="49"/>
                    </a:lnTo>
                    <a:lnTo>
                      <a:pt x="114" y="39"/>
                    </a:lnTo>
                    <a:lnTo>
                      <a:pt x="115" y="32"/>
                    </a:lnTo>
                    <a:lnTo>
                      <a:pt x="115" y="22"/>
                    </a:lnTo>
                    <a:lnTo>
                      <a:pt x="115" y="12"/>
                    </a:lnTo>
                    <a:lnTo>
                      <a:pt x="116" y="5"/>
                    </a:lnTo>
                    <a:lnTo>
                      <a:pt x="117" y="2"/>
                    </a:lnTo>
                    <a:lnTo>
                      <a:pt x="117" y="1"/>
                    </a:lnTo>
                    <a:lnTo>
                      <a:pt x="118" y="1"/>
                    </a:lnTo>
                    <a:lnTo>
                      <a:pt x="118" y="1"/>
                    </a:lnTo>
                    <a:lnTo>
                      <a:pt x="119" y="0"/>
                    </a:lnTo>
                    <a:lnTo>
                      <a:pt x="119" y="1"/>
                    </a:lnTo>
                    <a:lnTo>
                      <a:pt x="120" y="4"/>
                    </a:lnTo>
                    <a:lnTo>
                      <a:pt x="121" y="11"/>
                    </a:lnTo>
                    <a:lnTo>
                      <a:pt x="121" y="22"/>
                    </a:lnTo>
                    <a:lnTo>
                      <a:pt x="121" y="36"/>
                    </a:lnTo>
                    <a:lnTo>
                      <a:pt x="122" y="50"/>
                    </a:lnTo>
                    <a:lnTo>
                      <a:pt x="123" y="61"/>
                    </a:lnTo>
                    <a:lnTo>
                      <a:pt x="124" y="72"/>
                    </a:lnTo>
                    <a:lnTo>
                      <a:pt x="124" y="82"/>
                    </a:lnTo>
                    <a:lnTo>
                      <a:pt x="124" y="94"/>
                    </a:lnTo>
                    <a:lnTo>
                      <a:pt x="125" y="106"/>
                    </a:lnTo>
                    <a:lnTo>
                      <a:pt x="126" y="117"/>
                    </a:lnTo>
                    <a:lnTo>
                      <a:pt x="126" y="127"/>
                    </a:lnTo>
                    <a:lnTo>
                      <a:pt x="126" y="139"/>
                    </a:lnTo>
                    <a:lnTo>
                      <a:pt x="127" y="151"/>
                    </a:lnTo>
                    <a:lnTo>
                      <a:pt x="128" y="164"/>
                    </a:lnTo>
                    <a:lnTo>
                      <a:pt x="128" y="178"/>
                    </a:lnTo>
                    <a:lnTo>
                      <a:pt x="129" y="191"/>
                    </a:lnTo>
                    <a:lnTo>
                      <a:pt x="129" y="202"/>
                    </a:lnTo>
                    <a:lnTo>
                      <a:pt x="130" y="212"/>
                    </a:lnTo>
                    <a:lnTo>
                      <a:pt x="130" y="222"/>
                    </a:lnTo>
                    <a:lnTo>
                      <a:pt x="131" y="232"/>
                    </a:lnTo>
                    <a:lnTo>
                      <a:pt x="132" y="241"/>
                    </a:lnTo>
                    <a:lnTo>
                      <a:pt x="132" y="249"/>
                    </a:lnTo>
                    <a:lnTo>
                      <a:pt x="132" y="257"/>
                    </a:lnTo>
                    <a:lnTo>
                      <a:pt x="133" y="264"/>
                    </a:lnTo>
                    <a:lnTo>
                      <a:pt x="134" y="271"/>
                    </a:lnTo>
                    <a:lnTo>
                      <a:pt x="134" y="277"/>
                    </a:lnTo>
                    <a:lnTo>
                      <a:pt x="135" y="283"/>
                    </a:lnTo>
                    <a:lnTo>
                      <a:pt x="135" y="288"/>
                    </a:lnTo>
                    <a:lnTo>
                      <a:pt x="136" y="293"/>
                    </a:lnTo>
                    <a:lnTo>
                      <a:pt x="136" y="298"/>
                    </a:lnTo>
                    <a:lnTo>
                      <a:pt x="137" y="302"/>
                    </a:lnTo>
                    <a:lnTo>
                      <a:pt x="137" y="305"/>
                    </a:lnTo>
                    <a:lnTo>
                      <a:pt x="138" y="309"/>
                    </a:lnTo>
                    <a:lnTo>
                      <a:pt x="138" y="311"/>
                    </a:lnTo>
                    <a:lnTo>
                      <a:pt x="139" y="314"/>
                    </a:lnTo>
                    <a:lnTo>
                      <a:pt x="140" y="317"/>
                    </a:lnTo>
                    <a:lnTo>
                      <a:pt x="140" y="320"/>
                    </a:lnTo>
                    <a:lnTo>
                      <a:pt x="140" y="323"/>
                    </a:lnTo>
                    <a:lnTo>
                      <a:pt x="141" y="325"/>
                    </a:lnTo>
                    <a:lnTo>
                      <a:pt x="142" y="328"/>
                    </a:lnTo>
                    <a:lnTo>
                      <a:pt x="143" y="331"/>
                    </a:lnTo>
                    <a:lnTo>
                      <a:pt x="143" y="333"/>
                    </a:lnTo>
                    <a:lnTo>
                      <a:pt x="143" y="336"/>
                    </a:lnTo>
                    <a:lnTo>
                      <a:pt x="144" y="338"/>
                    </a:lnTo>
                    <a:lnTo>
                      <a:pt x="145" y="339"/>
                    </a:lnTo>
                    <a:lnTo>
                      <a:pt x="145" y="342"/>
                    </a:lnTo>
                    <a:lnTo>
                      <a:pt x="146" y="344"/>
                    </a:lnTo>
                    <a:lnTo>
                      <a:pt x="146" y="346"/>
                    </a:lnTo>
                    <a:lnTo>
                      <a:pt x="147" y="346"/>
                    </a:lnTo>
                    <a:lnTo>
                      <a:pt x="147" y="348"/>
                    </a:lnTo>
                    <a:lnTo>
                      <a:pt x="148" y="349"/>
                    </a:lnTo>
                    <a:lnTo>
                      <a:pt x="148" y="351"/>
                    </a:lnTo>
                    <a:lnTo>
                      <a:pt x="149" y="352"/>
                    </a:lnTo>
                    <a:lnTo>
                      <a:pt x="149" y="352"/>
                    </a:lnTo>
                    <a:lnTo>
                      <a:pt x="150" y="353"/>
                    </a:lnTo>
                    <a:lnTo>
                      <a:pt x="151" y="354"/>
                    </a:lnTo>
                    <a:lnTo>
                      <a:pt x="151" y="355"/>
                    </a:lnTo>
                    <a:lnTo>
                      <a:pt x="151" y="356"/>
                    </a:lnTo>
                    <a:lnTo>
                      <a:pt x="152" y="357"/>
                    </a:lnTo>
                    <a:lnTo>
                      <a:pt x="153" y="357"/>
                    </a:lnTo>
                    <a:lnTo>
                      <a:pt x="154" y="358"/>
                    </a:lnTo>
                    <a:lnTo>
                      <a:pt x="154" y="358"/>
                    </a:lnTo>
                    <a:lnTo>
                      <a:pt x="154" y="359"/>
                    </a:lnTo>
                    <a:lnTo>
                      <a:pt x="155" y="359"/>
                    </a:lnTo>
                    <a:lnTo>
                      <a:pt x="156" y="359"/>
                    </a:lnTo>
                    <a:lnTo>
                      <a:pt x="156" y="359"/>
                    </a:lnTo>
                    <a:lnTo>
                      <a:pt x="157" y="359"/>
                    </a:lnTo>
                    <a:lnTo>
                      <a:pt x="157" y="360"/>
                    </a:lnTo>
                    <a:lnTo>
                      <a:pt x="157" y="360"/>
                    </a:lnTo>
                    <a:lnTo>
                      <a:pt x="158" y="360"/>
                    </a:lnTo>
                    <a:lnTo>
                      <a:pt x="159" y="360"/>
                    </a:lnTo>
                    <a:lnTo>
                      <a:pt x="159" y="360"/>
                    </a:lnTo>
                    <a:lnTo>
                      <a:pt x="159" y="360"/>
                    </a:lnTo>
                    <a:lnTo>
                      <a:pt x="160" y="361"/>
                    </a:lnTo>
                    <a:lnTo>
                      <a:pt x="161" y="361"/>
                    </a:lnTo>
                    <a:lnTo>
                      <a:pt x="162" y="361"/>
                    </a:lnTo>
                    <a:lnTo>
                      <a:pt x="162" y="361"/>
                    </a:lnTo>
                    <a:lnTo>
                      <a:pt x="162" y="361"/>
                    </a:lnTo>
                    <a:lnTo>
                      <a:pt x="163" y="361"/>
                    </a:lnTo>
                    <a:lnTo>
                      <a:pt x="164" y="361"/>
                    </a:lnTo>
                    <a:lnTo>
                      <a:pt x="164" y="361"/>
                    </a:lnTo>
                    <a:lnTo>
                      <a:pt x="165" y="361"/>
                    </a:lnTo>
                    <a:lnTo>
                      <a:pt x="165" y="361"/>
                    </a:lnTo>
                    <a:lnTo>
                      <a:pt x="166" y="361"/>
                    </a:lnTo>
                    <a:lnTo>
                      <a:pt x="166" y="361"/>
                    </a:lnTo>
                    <a:lnTo>
                      <a:pt x="167" y="361"/>
                    </a:lnTo>
                    <a:lnTo>
                      <a:pt x="168" y="361"/>
                    </a:lnTo>
                    <a:lnTo>
                      <a:pt x="168" y="361"/>
                    </a:lnTo>
                    <a:lnTo>
                      <a:pt x="168" y="361"/>
                    </a:lnTo>
                    <a:lnTo>
                      <a:pt x="169" y="361"/>
                    </a:lnTo>
                    <a:lnTo>
                      <a:pt x="170" y="361"/>
                    </a:lnTo>
                    <a:lnTo>
                      <a:pt x="170" y="361"/>
                    </a:lnTo>
                    <a:lnTo>
                      <a:pt x="170" y="361"/>
                    </a:lnTo>
                    <a:lnTo>
                      <a:pt x="171" y="361"/>
                    </a:lnTo>
                    <a:lnTo>
                      <a:pt x="172" y="361"/>
                    </a:lnTo>
                    <a:lnTo>
                      <a:pt x="173" y="361"/>
                    </a:lnTo>
                    <a:lnTo>
                      <a:pt x="173" y="361"/>
                    </a:lnTo>
                    <a:lnTo>
                      <a:pt x="173" y="361"/>
                    </a:lnTo>
                    <a:lnTo>
                      <a:pt x="174" y="361"/>
                    </a:lnTo>
                    <a:lnTo>
                      <a:pt x="175" y="361"/>
                    </a:lnTo>
                    <a:lnTo>
                      <a:pt x="175" y="361"/>
                    </a:lnTo>
                    <a:lnTo>
                      <a:pt x="176" y="361"/>
                    </a:lnTo>
                    <a:lnTo>
                      <a:pt x="176" y="361"/>
                    </a:lnTo>
                    <a:lnTo>
                      <a:pt x="177" y="361"/>
                    </a:lnTo>
                    <a:lnTo>
                      <a:pt x="177" y="361"/>
                    </a:lnTo>
                    <a:lnTo>
                      <a:pt x="178" y="361"/>
                    </a:lnTo>
                    <a:lnTo>
                      <a:pt x="179" y="361"/>
                    </a:lnTo>
                    <a:lnTo>
                      <a:pt x="179" y="361"/>
                    </a:lnTo>
                    <a:lnTo>
                      <a:pt x="179" y="361"/>
                    </a:lnTo>
                    <a:lnTo>
                      <a:pt x="180" y="361"/>
                    </a:lnTo>
                    <a:lnTo>
                      <a:pt x="181" y="361"/>
                    </a:lnTo>
                    <a:lnTo>
                      <a:pt x="181" y="361"/>
                    </a:lnTo>
                    <a:lnTo>
                      <a:pt x="181" y="361"/>
                    </a:lnTo>
                    <a:lnTo>
                      <a:pt x="182" y="361"/>
                    </a:lnTo>
                    <a:lnTo>
                      <a:pt x="183" y="361"/>
                    </a:lnTo>
                    <a:lnTo>
                      <a:pt x="183" y="361"/>
                    </a:lnTo>
                    <a:lnTo>
                      <a:pt x="184" y="361"/>
                    </a:lnTo>
                    <a:lnTo>
                      <a:pt x="184" y="361"/>
                    </a:lnTo>
                    <a:lnTo>
                      <a:pt x="185" y="361"/>
                    </a:lnTo>
                    <a:lnTo>
                      <a:pt x="185" y="361"/>
                    </a:lnTo>
                    <a:lnTo>
                      <a:pt x="186" y="361"/>
                    </a:lnTo>
                    <a:lnTo>
                      <a:pt x="187" y="361"/>
                    </a:lnTo>
                    <a:lnTo>
                      <a:pt x="187" y="361"/>
                    </a:lnTo>
                    <a:lnTo>
                      <a:pt x="187" y="361"/>
                    </a:lnTo>
                    <a:lnTo>
                      <a:pt x="188" y="361"/>
                    </a:lnTo>
                    <a:lnTo>
                      <a:pt x="189" y="361"/>
                    </a:lnTo>
                    <a:lnTo>
                      <a:pt x="190" y="361"/>
                    </a:lnTo>
                    <a:lnTo>
                      <a:pt x="190" y="361"/>
                    </a:lnTo>
                    <a:lnTo>
                      <a:pt x="190" y="361"/>
                    </a:lnTo>
                    <a:lnTo>
                      <a:pt x="191" y="361"/>
                    </a:lnTo>
                    <a:lnTo>
                      <a:pt x="192" y="361"/>
                    </a:lnTo>
                    <a:lnTo>
                      <a:pt x="192" y="361"/>
                    </a:lnTo>
                    <a:lnTo>
                      <a:pt x="192" y="361"/>
                    </a:lnTo>
                    <a:lnTo>
                      <a:pt x="193" y="361"/>
                    </a:lnTo>
                    <a:lnTo>
                      <a:pt x="194" y="361"/>
                    </a:lnTo>
                    <a:lnTo>
                      <a:pt x="194" y="361"/>
                    </a:lnTo>
                    <a:lnTo>
                      <a:pt x="195" y="361"/>
                    </a:lnTo>
                    <a:lnTo>
                      <a:pt x="195" y="361"/>
                    </a:lnTo>
                    <a:lnTo>
                      <a:pt x="196" y="361"/>
                    </a:lnTo>
                    <a:lnTo>
                      <a:pt x="196" y="361"/>
                    </a:lnTo>
                    <a:lnTo>
                      <a:pt x="197" y="361"/>
                    </a:lnTo>
                    <a:lnTo>
                      <a:pt x="198" y="361"/>
                    </a:lnTo>
                    <a:lnTo>
                      <a:pt x="198" y="361"/>
                    </a:lnTo>
                    <a:lnTo>
                      <a:pt x="198" y="361"/>
                    </a:lnTo>
                    <a:lnTo>
                      <a:pt x="199" y="361"/>
                    </a:lnTo>
                    <a:lnTo>
                      <a:pt x="200" y="361"/>
                    </a:lnTo>
                    <a:lnTo>
                      <a:pt x="201" y="361"/>
                    </a:lnTo>
                    <a:lnTo>
                      <a:pt x="201" y="361"/>
                    </a:lnTo>
                    <a:lnTo>
                      <a:pt x="201" y="361"/>
                    </a:lnTo>
                    <a:lnTo>
                      <a:pt x="202" y="361"/>
                    </a:lnTo>
                    <a:lnTo>
                      <a:pt x="203" y="361"/>
                    </a:lnTo>
                    <a:lnTo>
                      <a:pt x="203" y="361"/>
                    </a:lnTo>
                    <a:lnTo>
                      <a:pt x="203" y="361"/>
                    </a:lnTo>
                    <a:lnTo>
                      <a:pt x="204" y="361"/>
                    </a:lnTo>
                    <a:lnTo>
                      <a:pt x="204" y="361"/>
                    </a:lnTo>
                    <a:lnTo>
                      <a:pt x="205" y="361"/>
                    </a:lnTo>
                    <a:lnTo>
                      <a:pt x="206" y="361"/>
                    </a:lnTo>
                    <a:lnTo>
                      <a:pt x="206" y="361"/>
                    </a:lnTo>
                    <a:lnTo>
                      <a:pt x="206" y="361"/>
                    </a:lnTo>
                    <a:lnTo>
                      <a:pt x="207" y="361"/>
                    </a:lnTo>
                    <a:lnTo>
                      <a:pt x="208" y="361"/>
                    </a:lnTo>
                    <a:lnTo>
                      <a:pt x="209" y="361"/>
                    </a:lnTo>
                    <a:lnTo>
                      <a:pt x="209" y="361"/>
                    </a:lnTo>
                    <a:lnTo>
                      <a:pt x="209" y="362"/>
                    </a:lnTo>
                    <a:lnTo>
                      <a:pt x="210" y="362"/>
                    </a:lnTo>
                    <a:lnTo>
                      <a:pt x="211" y="362"/>
                    </a:lnTo>
                    <a:lnTo>
                      <a:pt x="211" y="361"/>
                    </a:lnTo>
                    <a:lnTo>
                      <a:pt x="212" y="361"/>
                    </a:lnTo>
                    <a:lnTo>
                      <a:pt x="212" y="361"/>
                    </a:lnTo>
                    <a:lnTo>
                      <a:pt x="213" y="361"/>
                    </a:lnTo>
                    <a:lnTo>
                      <a:pt x="213" y="361"/>
                    </a:lnTo>
                    <a:lnTo>
                      <a:pt x="214" y="361"/>
                    </a:lnTo>
                    <a:lnTo>
                      <a:pt x="214" y="362"/>
                    </a:lnTo>
                    <a:lnTo>
                      <a:pt x="215" y="362"/>
                    </a:lnTo>
                    <a:lnTo>
                      <a:pt x="215" y="361"/>
                    </a:lnTo>
                    <a:lnTo>
                      <a:pt x="216" y="362"/>
                    </a:lnTo>
                    <a:lnTo>
                      <a:pt x="217" y="362"/>
                    </a:lnTo>
                    <a:lnTo>
                      <a:pt x="217" y="361"/>
                    </a:lnTo>
                    <a:lnTo>
                      <a:pt x="217" y="361"/>
                    </a:lnTo>
                    <a:lnTo>
                      <a:pt x="218" y="361"/>
                    </a:lnTo>
                    <a:lnTo>
                      <a:pt x="219" y="362"/>
                    </a:lnTo>
                    <a:lnTo>
                      <a:pt x="220" y="362"/>
                    </a:lnTo>
                    <a:lnTo>
                      <a:pt x="220" y="362"/>
                    </a:lnTo>
                    <a:lnTo>
                      <a:pt x="220" y="361"/>
                    </a:lnTo>
                    <a:lnTo>
                      <a:pt x="221" y="361"/>
                    </a:lnTo>
                    <a:lnTo>
                      <a:pt x="222" y="361"/>
                    </a:lnTo>
                    <a:lnTo>
                      <a:pt x="222" y="361"/>
                    </a:lnTo>
                    <a:lnTo>
                      <a:pt x="223" y="361"/>
                    </a:lnTo>
                    <a:lnTo>
                      <a:pt x="223" y="361"/>
                    </a:lnTo>
                    <a:lnTo>
                      <a:pt x="224" y="361"/>
                    </a:lnTo>
                    <a:lnTo>
                      <a:pt x="224" y="361"/>
                    </a:lnTo>
                    <a:lnTo>
                      <a:pt x="225" y="361"/>
                    </a:lnTo>
                    <a:lnTo>
                      <a:pt x="225" y="361"/>
                    </a:lnTo>
                    <a:lnTo>
                      <a:pt x="226" y="361"/>
                    </a:lnTo>
                    <a:lnTo>
                      <a:pt x="226" y="361"/>
                    </a:lnTo>
                    <a:lnTo>
                      <a:pt x="227" y="361"/>
                    </a:lnTo>
                    <a:lnTo>
                      <a:pt x="228" y="361"/>
                    </a:lnTo>
                    <a:lnTo>
                      <a:pt x="228" y="361"/>
                    </a:lnTo>
                    <a:lnTo>
                      <a:pt x="228" y="361"/>
                    </a:lnTo>
                    <a:lnTo>
                      <a:pt x="229" y="361"/>
                    </a:lnTo>
                    <a:lnTo>
                      <a:pt x="230" y="361"/>
                    </a:lnTo>
                    <a:lnTo>
                      <a:pt x="230" y="360"/>
                    </a:lnTo>
                    <a:lnTo>
                      <a:pt x="231" y="360"/>
                    </a:lnTo>
                    <a:lnTo>
                      <a:pt x="231" y="360"/>
                    </a:lnTo>
                    <a:lnTo>
                      <a:pt x="232" y="360"/>
                    </a:lnTo>
                    <a:lnTo>
                      <a:pt x="232" y="359"/>
                    </a:lnTo>
                    <a:lnTo>
                      <a:pt x="233" y="359"/>
                    </a:lnTo>
                    <a:lnTo>
                      <a:pt x="234" y="359"/>
                    </a:lnTo>
                    <a:lnTo>
                      <a:pt x="234" y="359"/>
                    </a:lnTo>
                    <a:lnTo>
                      <a:pt x="234" y="358"/>
                    </a:lnTo>
                    <a:lnTo>
                      <a:pt x="235" y="358"/>
                    </a:lnTo>
                    <a:lnTo>
                      <a:pt x="236" y="357"/>
                    </a:lnTo>
                    <a:lnTo>
                      <a:pt x="236" y="356"/>
                    </a:lnTo>
                    <a:lnTo>
                      <a:pt x="236" y="355"/>
                    </a:lnTo>
                    <a:lnTo>
                      <a:pt x="237" y="354"/>
                    </a:lnTo>
                    <a:lnTo>
                      <a:pt x="238" y="353"/>
                    </a:lnTo>
                    <a:lnTo>
                      <a:pt x="239" y="352"/>
                    </a:lnTo>
                    <a:lnTo>
                      <a:pt x="239" y="351"/>
                    </a:lnTo>
                    <a:lnTo>
                      <a:pt x="239" y="349"/>
                    </a:lnTo>
                    <a:lnTo>
                      <a:pt x="240" y="348"/>
                    </a:lnTo>
                    <a:lnTo>
                      <a:pt x="241" y="346"/>
                    </a:lnTo>
                    <a:lnTo>
                      <a:pt x="241" y="345"/>
                    </a:lnTo>
                    <a:lnTo>
                      <a:pt x="242" y="343"/>
                    </a:lnTo>
                    <a:lnTo>
                      <a:pt x="242" y="341"/>
                    </a:lnTo>
                    <a:lnTo>
                      <a:pt x="243" y="339"/>
                    </a:lnTo>
                    <a:lnTo>
                      <a:pt x="243" y="336"/>
                    </a:lnTo>
                    <a:lnTo>
                      <a:pt x="244" y="333"/>
                    </a:lnTo>
                    <a:lnTo>
                      <a:pt x="245" y="331"/>
                    </a:lnTo>
                    <a:lnTo>
                      <a:pt x="245" y="328"/>
                    </a:lnTo>
                    <a:lnTo>
                      <a:pt x="245" y="325"/>
                    </a:lnTo>
                    <a:lnTo>
                      <a:pt x="246" y="322"/>
                    </a:lnTo>
                    <a:lnTo>
                      <a:pt x="247" y="318"/>
                    </a:lnTo>
                    <a:lnTo>
                      <a:pt x="247" y="315"/>
                    </a:lnTo>
                    <a:lnTo>
                      <a:pt x="247" y="311"/>
                    </a:lnTo>
                    <a:lnTo>
                      <a:pt x="248" y="308"/>
                    </a:lnTo>
                    <a:lnTo>
                      <a:pt x="249" y="304"/>
                    </a:lnTo>
                    <a:lnTo>
                      <a:pt x="249" y="299"/>
                    </a:lnTo>
                    <a:lnTo>
                      <a:pt x="250" y="295"/>
                    </a:lnTo>
                    <a:lnTo>
                      <a:pt x="250" y="291"/>
                    </a:lnTo>
                    <a:lnTo>
                      <a:pt x="251" y="286"/>
                    </a:lnTo>
                    <a:lnTo>
                      <a:pt x="251" y="281"/>
                    </a:lnTo>
                    <a:lnTo>
                      <a:pt x="252" y="277"/>
                    </a:lnTo>
                    <a:lnTo>
                      <a:pt x="253" y="271"/>
                    </a:lnTo>
                    <a:lnTo>
                      <a:pt x="253" y="267"/>
                    </a:lnTo>
                    <a:lnTo>
                      <a:pt x="253" y="263"/>
                    </a:lnTo>
                    <a:lnTo>
                      <a:pt x="254" y="260"/>
                    </a:lnTo>
                    <a:lnTo>
                      <a:pt x="255" y="257"/>
                    </a:lnTo>
                    <a:lnTo>
                      <a:pt x="256" y="254"/>
                    </a:lnTo>
                    <a:lnTo>
                      <a:pt x="256" y="250"/>
                    </a:lnTo>
                    <a:lnTo>
                      <a:pt x="256" y="248"/>
                    </a:lnTo>
                    <a:lnTo>
                      <a:pt x="257" y="246"/>
                    </a:lnTo>
                    <a:lnTo>
                      <a:pt x="258" y="244"/>
                    </a:lnTo>
                    <a:lnTo>
                      <a:pt x="258" y="243"/>
                    </a:lnTo>
                    <a:lnTo>
                      <a:pt x="258" y="243"/>
                    </a:lnTo>
                    <a:lnTo>
                      <a:pt x="259" y="242"/>
                    </a:lnTo>
                    <a:lnTo>
                      <a:pt x="260" y="242"/>
                    </a:lnTo>
                    <a:lnTo>
                      <a:pt x="260" y="243"/>
                    </a:lnTo>
                    <a:lnTo>
                      <a:pt x="261" y="243"/>
                    </a:lnTo>
                    <a:lnTo>
                      <a:pt x="261" y="243"/>
                    </a:lnTo>
                    <a:lnTo>
                      <a:pt x="262" y="243"/>
                    </a:lnTo>
                    <a:lnTo>
                      <a:pt x="262" y="243"/>
                    </a:lnTo>
                    <a:lnTo>
                      <a:pt x="263" y="245"/>
                    </a:lnTo>
                    <a:lnTo>
                      <a:pt x="264" y="247"/>
                    </a:lnTo>
                    <a:lnTo>
                      <a:pt x="264" y="248"/>
                    </a:lnTo>
                    <a:lnTo>
                      <a:pt x="264" y="250"/>
                    </a:lnTo>
                    <a:lnTo>
                      <a:pt x="265" y="252"/>
                    </a:lnTo>
                    <a:lnTo>
                      <a:pt x="266" y="256"/>
                    </a:lnTo>
                    <a:lnTo>
                      <a:pt x="267" y="261"/>
                    </a:lnTo>
                    <a:lnTo>
                      <a:pt x="267" y="265"/>
                    </a:lnTo>
                    <a:lnTo>
                      <a:pt x="267" y="270"/>
                    </a:lnTo>
                    <a:lnTo>
                      <a:pt x="268" y="273"/>
                    </a:lnTo>
                    <a:lnTo>
                      <a:pt x="269" y="277"/>
                    </a:lnTo>
                    <a:lnTo>
                      <a:pt x="269" y="281"/>
                    </a:lnTo>
                    <a:lnTo>
                      <a:pt x="269" y="285"/>
                    </a:lnTo>
                    <a:lnTo>
                      <a:pt x="270" y="290"/>
                    </a:lnTo>
                    <a:lnTo>
                      <a:pt x="271" y="294"/>
                    </a:lnTo>
                    <a:lnTo>
                      <a:pt x="271" y="299"/>
                    </a:lnTo>
                    <a:lnTo>
                      <a:pt x="272" y="304"/>
                    </a:lnTo>
                    <a:lnTo>
                      <a:pt x="272" y="308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803" name="Freeform 981"/>
              <p:cNvSpPr>
                <a:spLocks/>
              </p:cNvSpPr>
              <p:nvPr/>
            </p:nvSpPr>
            <p:spPr bwMode="auto">
              <a:xfrm>
                <a:off x="6273800" y="5597525"/>
                <a:ext cx="431800" cy="85725"/>
              </a:xfrm>
              <a:custGeom>
                <a:avLst/>
                <a:gdLst>
                  <a:gd name="T0" fmla="*/ 4 w 272"/>
                  <a:gd name="T1" fmla="*/ 24 h 54"/>
                  <a:gd name="T2" fmla="*/ 8 w 272"/>
                  <a:gd name="T3" fmla="*/ 42 h 54"/>
                  <a:gd name="T4" fmla="*/ 13 w 272"/>
                  <a:gd name="T5" fmla="*/ 50 h 54"/>
                  <a:gd name="T6" fmla="*/ 17 w 272"/>
                  <a:gd name="T7" fmla="*/ 52 h 54"/>
                  <a:gd name="T8" fmla="*/ 22 w 272"/>
                  <a:gd name="T9" fmla="*/ 53 h 54"/>
                  <a:gd name="T10" fmla="*/ 26 w 272"/>
                  <a:gd name="T11" fmla="*/ 53 h 54"/>
                  <a:gd name="T12" fmla="*/ 30 w 272"/>
                  <a:gd name="T13" fmla="*/ 53 h 54"/>
                  <a:gd name="T14" fmla="*/ 35 w 272"/>
                  <a:gd name="T15" fmla="*/ 53 h 54"/>
                  <a:gd name="T16" fmla="*/ 39 w 272"/>
                  <a:gd name="T17" fmla="*/ 53 h 54"/>
                  <a:gd name="T18" fmla="*/ 44 w 272"/>
                  <a:gd name="T19" fmla="*/ 53 h 54"/>
                  <a:gd name="T20" fmla="*/ 47 w 272"/>
                  <a:gd name="T21" fmla="*/ 53 h 54"/>
                  <a:gd name="T22" fmla="*/ 52 w 272"/>
                  <a:gd name="T23" fmla="*/ 54 h 54"/>
                  <a:gd name="T24" fmla="*/ 56 w 272"/>
                  <a:gd name="T25" fmla="*/ 54 h 54"/>
                  <a:gd name="T26" fmla="*/ 60 w 272"/>
                  <a:gd name="T27" fmla="*/ 54 h 54"/>
                  <a:gd name="T28" fmla="*/ 65 w 272"/>
                  <a:gd name="T29" fmla="*/ 54 h 54"/>
                  <a:gd name="T30" fmla="*/ 69 w 272"/>
                  <a:gd name="T31" fmla="*/ 54 h 54"/>
                  <a:gd name="T32" fmla="*/ 74 w 272"/>
                  <a:gd name="T33" fmla="*/ 54 h 54"/>
                  <a:gd name="T34" fmla="*/ 78 w 272"/>
                  <a:gd name="T35" fmla="*/ 54 h 54"/>
                  <a:gd name="T36" fmla="*/ 82 w 272"/>
                  <a:gd name="T37" fmla="*/ 54 h 54"/>
                  <a:gd name="T38" fmla="*/ 87 w 272"/>
                  <a:gd name="T39" fmla="*/ 54 h 54"/>
                  <a:gd name="T40" fmla="*/ 91 w 272"/>
                  <a:gd name="T41" fmla="*/ 53 h 54"/>
                  <a:gd name="T42" fmla="*/ 96 w 272"/>
                  <a:gd name="T43" fmla="*/ 53 h 54"/>
                  <a:gd name="T44" fmla="*/ 100 w 272"/>
                  <a:gd name="T45" fmla="*/ 54 h 54"/>
                  <a:gd name="T46" fmla="*/ 104 w 272"/>
                  <a:gd name="T47" fmla="*/ 53 h 54"/>
                  <a:gd name="T48" fmla="*/ 109 w 272"/>
                  <a:gd name="T49" fmla="*/ 53 h 54"/>
                  <a:gd name="T50" fmla="*/ 113 w 272"/>
                  <a:gd name="T51" fmla="*/ 54 h 54"/>
                  <a:gd name="T52" fmla="*/ 118 w 272"/>
                  <a:gd name="T53" fmla="*/ 54 h 54"/>
                  <a:gd name="T54" fmla="*/ 122 w 272"/>
                  <a:gd name="T55" fmla="*/ 54 h 54"/>
                  <a:gd name="T56" fmla="*/ 126 w 272"/>
                  <a:gd name="T57" fmla="*/ 54 h 54"/>
                  <a:gd name="T58" fmla="*/ 131 w 272"/>
                  <a:gd name="T59" fmla="*/ 54 h 54"/>
                  <a:gd name="T60" fmla="*/ 135 w 272"/>
                  <a:gd name="T61" fmla="*/ 53 h 54"/>
                  <a:gd name="T62" fmla="*/ 139 w 272"/>
                  <a:gd name="T63" fmla="*/ 54 h 54"/>
                  <a:gd name="T64" fmla="*/ 143 w 272"/>
                  <a:gd name="T65" fmla="*/ 53 h 54"/>
                  <a:gd name="T66" fmla="*/ 148 w 272"/>
                  <a:gd name="T67" fmla="*/ 53 h 54"/>
                  <a:gd name="T68" fmla="*/ 152 w 272"/>
                  <a:gd name="T69" fmla="*/ 54 h 54"/>
                  <a:gd name="T70" fmla="*/ 157 w 272"/>
                  <a:gd name="T71" fmla="*/ 53 h 54"/>
                  <a:gd name="T72" fmla="*/ 161 w 272"/>
                  <a:gd name="T73" fmla="*/ 53 h 54"/>
                  <a:gd name="T74" fmla="*/ 165 w 272"/>
                  <a:gd name="T75" fmla="*/ 53 h 54"/>
                  <a:gd name="T76" fmla="*/ 170 w 272"/>
                  <a:gd name="T77" fmla="*/ 53 h 54"/>
                  <a:gd name="T78" fmla="*/ 174 w 272"/>
                  <a:gd name="T79" fmla="*/ 54 h 54"/>
                  <a:gd name="T80" fmla="*/ 179 w 272"/>
                  <a:gd name="T81" fmla="*/ 54 h 54"/>
                  <a:gd name="T82" fmla="*/ 183 w 272"/>
                  <a:gd name="T83" fmla="*/ 53 h 54"/>
                  <a:gd name="T84" fmla="*/ 187 w 272"/>
                  <a:gd name="T85" fmla="*/ 53 h 54"/>
                  <a:gd name="T86" fmla="*/ 192 w 272"/>
                  <a:gd name="T87" fmla="*/ 53 h 54"/>
                  <a:gd name="T88" fmla="*/ 196 w 272"/>
                  <a:gd name="T89" fmla="*/ 53 h 54"/>
                  <a:gd name="T90" fmla="*/ 201 w 272"/>
                  <a:gd name="T91" fmla="*/ 54 h 54"/>
                  <a:gd name="T92" fmla="*/ 205 w 272"/>
                  <a:gd name="T93" fmla="*/ 53 h 54"/>
                  <a:gd name="T94" fmla="*/ 209 w 272"/>
                  <a:gd name="T95" fmla="*/ 54 h 54"/>
                  <a:gd name="T96" fmla="*/ 214 w 272"/>
                  <a:gd name="T97" fmla="*/ 53 h 54"/>
                  <a:gd name="T98" fmla="*/ 218 w 272"/>
                  <a:gd name="T99" fmla="*/ 53 h 54"/>
                  <a:gd name="T100" fmla="*/ 223 w 272"/>
                  <a:gd name="T101" fmla="*/ 53 h 54"/>
                  <a:gd name="T102" fmla="*/ 227 w 272"/>
                  <a:gd name="T103" fmla="*/ 53 h 54"/>
                  <a:gd name="T104" fmla="*/ 231 w 272"/>
                  <a:gd name="T105" fmla="*/ 53 h 54"/>
                  <a:gd name="T106" fmla="*/ 235 w 272"/>
                  <a:gd name="T107" fmla="*/ 53 h 54"/>
                  <a:gd name="T108" fmla="*/ 239 w 272"/>
                  <a:gd name="T109" fmla="*/ 53 h 54"/>
                  <a:gd name="T110" fmla="*/ 244 w 272"/>
                  <a:gd name="T111" fmla="*/ 53 h 54"/>
                  <a:gd name="T112" fmla="*/ 248 w 272"/>
                  <a:gd name="T113" fmla="*/ 53 h 54"/>
                  <a:gd name="T114" fmla="*/ 253 w 272"/>
                  <a:gd name="T115" fmla="*/ 53 h 54"/>
                  <a:gd name="T116" fmla="*/ 257 w 272"/>
                  <a:gd name="T117" fmla="*/ 52 h 54"/>
                  <a:gd name="T118" fmla="*/ 261 w 272"/>
                  <a:gd name="T119" fmla="*/ 52 h 54"/>
                  <a:gd name="T120" fmla="*/ 266 w 272"/>
                  <a:gd name="T121" fmla="*/ 51 h 54"/>
                  <a:gd name="T122" fmla="*/ 270 w 272"/>
                  <a:gd name="T123" fmla="*/ 5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2" h="54">
                    <a:moveTo>
                      <a:pt x="0" y="0"/>
                    </a:moveTo>
                    <a:lnTo>
                      <a:pt x="0" y="3"/>
                    </a:lnTo>
                    <a:lnTo>
                      <a:pt x="1" y="8"/>
                    </a:lnTo>
                    <a:lnTo>
                      <a:pt x="2" y="11"/>
                    </a:lnTo>
                    <a:lnTo>
                      <a:pt x="3" y="15"/>
                    </a:lnTo>
                    <a:lnTo>
                      <a:pt x="3" y="18"/>
                    </a:lnTo>
                    <a:lnTo>
                      <a:pt x="3" y="22"/>
                    </a:lnTo>
                    <a:lnTo>
                      <a:pt x="4" y="24"/>
                    </a:lnTo>
                    <a:lnTo>
                      <a:pt x="5" y="27"/>
                    </a:lnTo>
                    <a:lnTo>
                      <a:pt x="5" y="31"/>
                    </a:lnTo>
                    <a:lnTo>
                      <a:pt x="6" y="33"/>
                    </a:lnTo>
                    <a:lnTo>
                      <a:pt x="6" y="35"/>
                    </a:lnTo>
                    <a:lnTo>
                      <a:pt x="7" y="38"/>
                    </a:lnTo>
                    <a:lnTo>
                      <a:pt x="7" y="39"/>
                    </a:lnTo>
                    <a:lnTo>
                      <a:pt x="8" y="41"/>
                    </a:lnTo>
                    <a:lnTo>
                      <a:pt x="8" y="42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10" y="46"/>
                    </a:lnTo>
                    <a:lnTo>
                      <a:pt x="11" y="47"/>
                    </a:lnTo>
                    <a:lnTo>
                      <a:pt x="11" y="48"/>
                    </a:lnTo>
                    <a:lnTo>
                      <a:pt x="11" y="49"/>
                    </a:lnTo>
                    <a:lnTo>
                      <a:pt x="12" y="50"/>
                    </a:lnTo>
                    <a:lnTo>
                      <a:pt x="13" y="50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5" y="51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7" y="52"/>
                    </a:lnTo>
                    <a:lnTo>
                      <a:pt x="17" y="52"/>
                    </a:lnTo>
                    <a:lnTo>
                      <a:pt x="18" y="52"/>
                    </a:lnTo>
                    <a:lnTo>
                      <a:pt x="18" y="52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20" y="53"/>
                    </a:lnTo>
                    <a:lnTo>
                      <a:pt x="20" y="53"/>
                    </a:lnTo>
                    <a:lnTo>
                      <a:pt x="21" y="53"/>
                    </a:lnTo>
                    <a:lnTo>
                      <a:pt x="22" y="53"/>
                    </a:lnTo>
                    <a:lnTo>
                      <a:pt x="22" y="53"/>
                    </a:lnTo>
                    <a:lnTo>
                      <a:pt x="22" y="53"/>
                    </a:lnTo>
                    <a:lnTo>
                      <a:pt x="23" y="53"/>
                    </a:lnTo>
                    <a:lnTo>
                      <a:pt x="24" y="53"/>
                    </a:lnTo>
                    <a:lnTo>
                      <a:pt x="24" y="53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26" y="53"/>
                    </a:lnTo>
                    <a:lnTo>
                      <a:pt x="26" y="53"/>
                    </a:lnTo>
                    <a:lnTo>
                      <a:pt x="27" y="53"/>
                    </a:lnTo>
                    <a:lnTo>
                      <a:pt x="28" y="53"/>
                    </a:lnTo>
                    <a:lnTo>
                      <a:pt x="28" y="53"/>
                    </a:lnTo>
                    <a:lnTo>
                      <a:pt x="28" y="53"/>
                    </a:lnTo>
                    <a:lnTo>
                      <a:pt x="29" y="53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31" y="53"/>
                    </a:lnTo>
                    <a:lnTo>
                      <a:pt x="32" y="53"/>
                    </a:lnTo>
                    <a:lnTo>
                      <a:pt x="33" y="53"/>
                    </a:lnTo>
                    <a:lnTo>
                      <a:pt x="33" y="53"/>
                    </a:lnTo>
                    <a:lnTo>
                      <a:pt x="33" y="53"/>
                    </a:lnTo>
                    <a:lnTo>
                      <a:pt x="34" y="53"/>
                    </a:lnTo>
                    <a:lnTo>
                      <a:pt x="35" y="53"/>
                    </a:lnTo>
                    <a:lnTo>
                      <a:pt x="35" y="53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37" y="53"/>
                    </a:lnTo>
                    <a:lnTo>
                      <a:pt x="37" y="53"/>
                    </a:lnTo>
                    <a:lnTo>
                      <a:pt x="38" y="53"/>
                    </a:lnTo>
                    <a:lnTo>
                      <a:pt x="39" y="53"/>
                    </a:lnTo>
                    <a:lnTo>
                      <a:pt x="39" y="53"/>
                    </a:lnTo>
                    <a:lnTo>
                      <a:pt x="39" y="53"/>
                    </a:lnTo>
                    <a:lnTo>
                      <a:pt x="40" y="53"/>
                    </a:lnTo>
                    <a:lnTo>
                      <a:pt x="41" y="53"/>
                    </a:lnTo>
                    <a:lnTo>
                      <a:pt x="41" y="53"/>
                    </a:lnTo>
                    <a:lnTo>
                      <a:pt x="41" y="53"/>
                    </a:lnTo>
                    <a:lnTo>
                      <a:pt x="42" y="53"/>
                    </a:lnTo>
                    <a:lnTo>
                      <a:pt x="43" y="53"/>
                    </a:lnTo>
                    <a:lnTo>
                      <a:pt x="44" y="53"/>
                    </a:lnTo>
                    <a:lnTo>
                      <a:pt x="44" y="53"/>
                    </a:lnTo>
                    <a:lnTo>
                      <a:pt x="44" y="53"/>
                    </a:lnTo>
                    <a:lnTo>
                      <a:pt x="45" y="54"/>
                    </a:lnTo>
                    <a:lnTo>
                      <a:pt x="46" y="53"/>
                    </a:lnTo>
                    <a:lnTo>
                      <a:pt x="46" y="53"/>
                    </a:lnTo>
                    <a:lnTo>
                      <a:pt x="47" y="53"/>
                    </a:lnTo>
                    <a:lnTo>
                      <a:pt x="47" y="53"/>
                    </a:lnTo>
                    <a:lnTo>
                      <a:pt x="47" y="53"/>
                    </a:lnTo>
                    <a:lnTo>
                      <a:pt x="48" y="53"/>
                    </a:lnTo>
                    <a:lnTo>
                      <a:pt x="49" y="53"/>
                    </a:lnTo>
                    <a:lnTo>
                      <a:pt x="49" y="53"/>
                    </a:lnTo>
                    <a:lnTo>
                      <a:pt x="49" y="54"/>
                    </a:lnTo>
                    <a:lnTo>
                      <a:pt x="50" y="54"/>
                    </a:lnTo>
                    <a:lnTo>
                      <a:pt x="51" y="54"/>
                    </a:lnTo>
                    <a:lnTo>
                      <a:pt x="52" y="54"/>
                    </a:lnTo>
                    <a:lnTo>
                      <a:pt x="52" y="54"/>
                    </a:lnTo>
                    <a:lnTo>
                      <a:pt x="52" y="54"/>
                    </a:lnTo>
                    <a:lnTo>
                      <a:pt x="53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5" y="54"/>
                    </a:lnTo>
                    <a:lnTo>
                      <a:pt x="55" y="54"/>
                    </a:lnTo>
                    <a:lnTo>
                      <a:pt x="56" y="54"/>
                    </a:lnTo>
                    <a:lnTo>
                      <a:pt x="56" y="54"/>
                    </a:lnTo>
                    <a:lnTo>
                      <a:pt x="57" y="54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59" y="5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1" y="54"/>
                    </a:lnTo>
                    <a:lnTo>
                      <a:pt x="62" y="54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4" y="54"/>
                    </a:lnTo>
                    <a:lnTo>
                      <a:pt x="65" y="54"/>
                    </a:lnTo>
                    <a:lnTo>
                      <a:pt x="65" y="54"/>
                    </a:lnTo>
                    <a:lnTo>
                      <a:pt x="66" y="54"/>
                    </a:lnTo>
                    <a:lnTo>
                      <a:pt x="66" y="54"/>
                    </a:lnTo>
                    <a:lnTo>
                      <a:pt x="67" y="54"/>
                    </a:lnTo>
                    <a:lnTo>
                      <a:pt x="67" y="54"/>
                    </a:lnTo>
                    <a:lnTo>
                      <a:pt x="68" y="54"/>
                    </a:lnTo>
                    <a:lnTo>
                      <a:pt x="69" y="54"/>
                    </a:lnTo>
                    <a:lnTo>
                      <a:pt x="69" y="54"/>
                    </a:lnTo>
                    <a:lnTo>
                      <a:pt x="69" y="54"/>
                    </a:lnTo>
                    <a:lnTo>
                      <a:pt x="70" y="54"/>
                    </a:lnTo>
                    <a:lnTo>
                      <a:pt x="71" y="54"/>
                    </a:lnTo>
                    <a:lnTo>
                      <a:pt x="71" y="54"/>
                    </a:lnTo>
                    <a:lnTo>
                      <a:pt x="71" y="54"/>
                    </a:lnTo>
                    <a:lnTo>
                      <a:pt x="72" y="54"/>
                    </a:lnTo>
                    <a:lnTo>
                      <a:pt x="73" y="54"/>
                    </a:lnTo>
                    <a:lnTo>
                      <a:pt x="73" y="54"/>
                    </a:lnTo>
                    <a:lnTo>
                      <a:pt x="74" y="54"/>
                    </a:lnTo>
                    <a:lnTo>
                      <a:pt x="74" y="54"/>
                    </a:lnTo>
                    <a:lnTo>
                      <a:pt x="75" y="54"/>
                    </a:lnTo>
                    <a:lnTo>
                      <a:pt x="75" y="54"/>
                    </a:lnTo>
                    <a:lnTo>
                      <a:pt x="76" y="54"/>
                    </a:lnTo>
                    <a:lnTo>
                      <a:pt x="77" y="54"/>
                    </a:lnTo>
                    <a:lnTo>
                      <a:pt x="77" y="54"/>
                    </a:lnTo>
                    <a:lnTo>
                      <a:pt x="77" y="54"/>
                    </a:lnTo>
                    <a:lnTo>
                      <a:pt x="78" y="54"/>
                    </a:lnTo>
                    <a:lnTo>
                      <a:pt x="79" y="54"/>
                    </a:lnTo>
                    <a:lnTo>
                      <a:pt x="80" y="54"/>
                    </a:lnTo>
                    <a:lnTo>
                      <a:pt x="80" y="54"/>
                    </a:lnTo>
                    <a:lnTo>
                      <a:pt x="80" y="54"/>
                    </a:lnTo>
                    <a:lnTo>
                      <a:pt x="81" y="54"/>
                    </a:lnTo>
                    <a:lnTo>
                      <a:pt x="82" y="54"/>
                    </a:lnTo>
                    <a:lnTo>
                      <a:pt x="82" y="54"/>
                    </a:lnTo>
                    <a:lnTo>
                      <a:pt x="82" y="54"/>
                    </a:lnTo>
                    <a:lnTo>
                      <a:pt x="83" y="54"/>
                    </a:lnTo>
                    <a:lnTo>
                      <a:pt x="84" y="54"/>
                    </a:lnTo>
                    <a:lnTo>
                      <a:pt x="84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6" y="54"/>
                    </a:lnTo>
                    <a:lnTo>
                      <a:pt x="86" y="54"/>
                    </a:lnTo>
                    <a:lnTo>
                      <a:pt x="87" y="54"/>
                    </a:lnTo>
                    <a:lnTo>
                      <a:pt x="88" y="54"/>
                    </a:lnTo>
                    <a:lnTo>
                      <a:pt x="88" y="54"/>
                    </a:lnTo>
                    <a:lnTo>
                      <a:pt x="88" y="54"/>
                    </a:lnTo>
                    <a:lnTo>
                      <a:pt x="89" y="54"/>
                    </a:lnTo>
                    <a:lnTo>
                      <a:pt x="90" y="54"/>
                    </a:lnTo>
                    <a:lnTo>
                      <a:pt x="91" y="53"/>
                    </a:lnTo>
                    <a:lnTo>
                      <a:pt x="91" y="53"/>
                    </a:lnTo>
                    <a:lnTo>
                      <a:pt x="91" y="53"/>
                    </a:lnTo>
                    <a:lnTo>
                      <a:pt x="92" y="54"/>
                    </a:lnTo>
                    <a:lnTo>
                      <a:pt x="92" y="53"/>
                    </a:lnTo>
                    <a:lnTo>
                      <a:pt x="93" y="53"/>
                    </a:lnTo>
                    <a:lnTo>
                      <a:pt x="93" y="53"/>
                    </a:lnTo>
                    <a:lnTo>
                      <a:pt x="94" y="53"/>
                    </a:lnTo>
                    <a:lnTo>
                      <a:pt x="94" y="53"/>
                    </a:lnTo>
                    <a:lnTo>
                      <a:pt x="95" y="53"/>
                    </a:lnTo>
                    <a:lnTo>
                      <a:pt x="96" y="53"/>
                    </a:lnTo>
                    <a:lnTo>
                      <a:pt x="96" y="54"/>
                    </a:lnTo>
                    <a:lnTo>
                      <a:pt x="96" y="54"/>
                    </a:lnTo>
                    <a:lnTo>
                      <a:pt x="97" y="54"/>
                    </a:lnTo>
                    <a:lnTo>
                      <a:pt x="98" y="54"/>
                    </a:lnTo>
                    <a:lnTo>
                      <a:pt x="99" y="54"/>
                    </a:lnTo>
                    <a:lnTo>
                      <a:pt x="99" y="54"/>
                    </a:lnTo>
                    <a:lnTo>
                      <a:pt x="99" y="54"/>
                    </a:lnTo>
                    <a:lnTo>
                      <a:pt x="100" y="54"/>
                    </a:lnTo>
                    <a:lnTo>
                      <a:pt x="101" y="54"/>
                    </a:lnTo>
                    <a:lnTo>
                      <a:pt x="101" y="54"/>
                    </a:lnTo>
                    <a:lnTo>
                      <a:pt x="102" y="54"/>
                    </a:lnTo>
                    <a:lnTo>
                      <a:pt x="102" y="54"/>
                    </a:lnTo>
                    <a:lnTo>
                      <a:pt x="103" y="54"/>
                    </a:lnTo>
                    <a:lnTo>
                      <a:pt x="103" y="53"/>
                    </a:lnTo>
                    <a:lnTo>
                      <a:pt x="104" y="54"/>
                    </a:lnTo>
                    <a:lnTo>
                      <a:pt x="104" y="53"/>
                    </a:lnTo>
                    <a:lnTo>
                      <a:pt x="105" y="53"/>
                    </a:lnTo>
                    <a:lnTo>
                      <a:pt x="105" y="53"/>
                    </a:lnTo>
                    <a:lnTo>
                      <a:pt x="106" y="53"/>
                    </a:lnTo>
                    <a:lnTo>
                      <a:pt x="107" y="53"/>
                    </a:lnTo>
                    <a:lnTo>
                      <a:pt x="107" y="53"/>
                    </a:lnTo>
                    <a:lnTo>
                      <a:pt x="107" y="53"/>
                    </a:lnTo>
                    <a:lnTo>
                      <a:pt x="108" y="53"/>
                    </a:lnTo>
                    <a:lnTo>
                      <a:pt x="109" y="53"/>
                    </a:lnTo>
                    <a:lnTo>
                      <a:pt x="110" y="53"/>
                    </a:lnTo>
                    <a:lnTo>
                      <a:pt x="110" y="54"/>
                    </a:lnTo>
                    <a:lnTo>
                      <a:pt x="110" y="54"/>
                    </a:lnTo>
                    <a:lnTo>
                      <a:pt x="111" y="53"/>
                    </a:lnTo>
                    <a:lnTo>
                      <a:pt x="112" y="53"/>
                    </a:lnTo>
                    <a:lnTo>
                      <a:pt x="112" y="53"/>
                    </a:lnTo>
                    <a:lnTo>
                      <a:pt x="113" y="53"/>
                    </a:lnTo>
                    <a:lnTo>
                      <a:pt x="113" y="54"/>
                    </a:lnTo>
                    <a:lnTo>
                      <a:pt x="114" y="53"/>
                    </a:lnTo>
                    <a:lnTo>
                      <a:pt x="114" y="53"/>
                    </a:lnTo>
                    <a:lnTo>
                      <a:pt x="115" y="54"/>
                    </a:lnTo>
                    <a:lnTo>
                      <a:pt x="115" y="54"/>
                    </a:lnTo>
                    <a:lnTo>
                      <a:pt x="115" y="54"/>
                    </a:lnTo>
                    <a:lnTo>
                      <a:pt x="116" y="54"/>
                    </a:lnTo>
                    <a:lnTo>
                      <a:pt x="117" y="53"/>
                    </a:lnTo>
                    <a:lnTo>
                      <a:pt x="118" y="54"/>
                    </a:lnTo>
                    <a:lnTo>
                      <a:pt x="118" y="53"/>
                    </a:lnTo>
                    <a:lnTo>
                      <a:pt x="118" y="53"/>
                    </a:lnTo>
                    <a:lnTo>
                      <a:pt x="119" y="53"/>
                    </a:lnTo>
                    <a:lnTo>
                      <a:pt x="120" y="53"/>
                    </a:lnTo>
                    <a:lnTo>
                      <a:pt x="120" y="54"/>
                    </a:lnTo>
                    <a:lnTo>
                      <a:pt x="121" y="54"/>
                    </a:lnTo>
                    <a:lnTo>
                      <a:pt x="121" y="54"/>
                    </a:lnTo>
                    <a:lnTo>
                      <a:pt x="122" y="54"/>
                    </a:lnTo>
                    <a:lnTo>
                      <a:pt x="122" y="54"/>
                    </a:lnTo>
                    <a:lnTo>
                      <a:pt x="123" y="54"/>
                    </a:lnTo>
                    <a:lnTo>
                      <a:pt x="124" y="54"/>
                    </a:lnTo>
                    <a:lnTo>
                      <a:pt x="124" y="54"/>
                    </a:lnTo>
                    <a:lnTo>
                      <a:pt x="124" y="54"/>
                    </a:lnTo>
                    <a:lnTo>
                      <a:pt x="125" y="54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27" y="54"/>
                    </a:lnTo>
                    <a:lnTo>
                      <a:pt x="128" y="54"/>
                    </a:lnTo>
                    <a:lnTo>
                      <a:pt x="129" y="53"/>
                    </a:lnTo>
                    <a:lnTo>
                      <a:pt x="129" y="53"/>
                    </a:lnTo>
                    <a:lnTo>
                      <a:pt x="129" y="53"/>
                    </a:lnTo>
                    <a:lnTo>
                      <a:pt x="130" y="53"/>
                    </a:lnTo>
                    <a:lnTo>
                      <a:pt x="131" y="54"/>
                    </a:lnTo>
                    <a:lnTo>
                      <a:pt x="131" y="54"/>
                    </a:lnTo>
                    <a:lnTo>
                      <a:pt x="132" y="54"/>
                    </a:lnTo>
                    <a:lnTo>
                      <a:pt x="132" y="53"/>
                    </a:lnTo>
                    <a:lnTo>
                      <a:pt x="133" y="53"/>
                    </a:lnTo>
                    <a:lnTo>
                      <a:pt x="133" y="53"/>
                    </a:lnTo>
                    <a:lnTo>
                      <a:pt x="134" y="53"/>
                    </a:lnTo>
                    <a:lnTo>
                      <a:pt x="135" y="53"/>
                    </a:lnTo>
                    <a:lnTo>
                      <a:pt x="135" y="53"/>
                    </a:lnTo>
                    <a:lnTo>
                      <a:pt x="135" y="53"/>
                    </a:lnTo>
                    <a:lnTo>
                      <a:pt x="136" y="54"/>
                    </a:lnTo>
                    <a:lnTo>
                      <a:pt x="137" y="53"/>
                    </a:lnTo>
                    <a:lnTo>
                      <a:pt x="137" y="53"/>
                    </a:lnTo>
                    <a:lnTo>
                      <a:pt x="137" y="53"/>
                    </a:lnTo>
                    <a:lnTo>
                      <a:pt x="138" y="54"/>
                    </a:lnTo>
                    <a:lnTo>
                      <a:pt x="139" y="54"/>
                    </a:lnTo>
                    <a:lnTo>
                      <a:pt x="139" y="54"/>
                    </a:lnTo>
                    <a:lnTo>
                      <a:pt x="140" y="54"/>
                    </a:lnTo>
                    <a:lnTo>
                      <a:pt x="140" y="53"/>
                    </a:lnTo>
                    <a:lnTo>
                      <a:pt x="141" y="53"/>
                    </a:lnTo>
                    <a:lnTo>
                      <a:pt x="141" y="53"/>
                    </a:lnTo>
                    <a:lnTo>
                      <a:pt x="142" y="53"/>
                    </a:lnTo>
                    <a:lnTo>
                      <a:pt x="143" y="53"/>
                    </a:lnTo>
                    <a:lnTo>
                      <a:pt x="143" y="53"/>
                    </a:lnTo>
                    <a:lnTo>
                      <a:pt x="143" y="53"/>
                    </a:lnTo>
                    <a:lnTo>
                      <a:pt x="144" y="53"/>
                    </a:lnTo>
                    <a:lnTo>
                      <a:pt x="145" y="53"/>
                    </a:lnTo>
                    <a:lnTo>
                      <a:pt x="146" y="53"/>
                    </a:lnTo>
                    <a:lnTo>
                      <a:pt x="146" y="53"/>
                    </a:lnTo>
                    <a:lnTo>
                      <a:pt x="146" y="54"/>
                    </a:lnTo>
                    <a:lnTo>
                      <a:pt x="147" y="54"/>
                    </a:lnTo>
                    <a:lnTo>
                      <a:pt x="148" y="53"/>
                    </a:lnTo>
                    <a:lnTo>
                      <a:pt x="148" y="53"/>
                    </a:lnTo>
                    <a:lnTo>
                      <a:pt x="148" y="53"/>
                    </a:lnTo>
                    <a:lnTo>
                      <a:pt x="149" y="53"/>
                    </a:lnTo>
                    <a:lnTo>
                      <a:pt x="150" y="53"/>
                    </a:lnTo>
                    <a:lnTo>
                      <a:pt x="150" y="53"/>
                    </a:lnTo>
                    <a:lnTo>
                      <a:pt x="151" y="53"/>
                    </a:lnTo>
                    <a:lnTo>
                      <a:pt x="151" y="54"/>
                    </a:lnTo>
                    <a:lnTo>
                      <a:pt x="152" y="54"/>
                    </a:lnTo>
                    <a:lnTo>
                      <a:pt x="152" y="54"/>
                    </a:lnTo>
                    <a:lnTo>
                      <a:pt x="153" y="54"/>
                    </a:lnTo>
                    <a:lnTo>
                      <a:pt x="154" y="54"/>
                    </a:lnTo>
                    <a:lnTo>
                      <a:pt x="154" y="53"/>
                    </a:lnTo>
                    <a:lnTo>
                      <a:pt x="154" y="53"/>
                    </a:lnTo>
                    <a:lnTo>
                      <a:pt x="155" y="53"/>
                    </a:lnTo>
                    <a:lnTo>
                      <a:pt x="156" y="53"/>
                    </a:lnTo>
                    <a:lnTo>
                      <a:pt x="157" y="53"/>
                    </a:lnTo>
                    <a:lnTo>
                      <a:pt x="157" y="53"/>
                    </a:lnTo>
                    <a:lnTo>
                      <a:pt x="157" y="53"/>
                    </a:lnTo>
                    <a:lnTo>
                      <a:pt x="158" y="54"/>
                    </a:lnTo>
                    <a:lnTo>
                      <a:pt x="159" y="54"/>
                    </a:lnTo>
                    <a:lnTo>
                      <a:pt x="159" y="54"/>
                    </a:lnTo>
                    <a:lnTo>
                      <a:pt x="159" y="53"/>
                    </a:lnTo>
                    <a:lnTo>
                      <a:pt x="160" y="53"/>
                    </a:lnTo>
                    <a:lnTo>
                      <a:pt x="160" y="53"/>
                    </a:lnTo>
                    <a:lnTo>
                      <a:pt x="161" y="53"/>
                    </a:lnTo>
                    <a:lnTo>
                      <a:pt x="162" y="54"/>
                    </a:lnTo>
                    <a:lnTo>
                      <a:pt x="162" y="54"/>
                    </a:lnTo>
                    <a:lnTo>
                      <a:pt x="162" y="53"/>
                    </a:lnTo>
                    <a:lnTo>
                      <a:pt x="163" y="53"/>
                    </a:lnTo>
                    <a:lnTo>
                      <a:pt x="164" y="53"/>
                    </a:lnTo>
                    <a:lnTo>
                      <a:pt x="165" y="54"/>
                    </a:lnTo>
                    <a:lnTo>
                      <a:pt x="165" y="54"/>
                    </a:lnTo>
                    <a:lnTo>
                      <a:pt x="165" y="53"/>
                    </a:lnTo>
                    <a:lnTo>
                      <a:pt x="166" y="53"/>
                    </a:lnTo>
                    <a:lnTo>
                      <a:pt x="167" y="53"/>
                    </a:lnTo>
                    <a:lnTo>
                      <a:pt x="167" y="53"/>
                    </a:lnTo>
                    <a:lnTo>
                      <a:pt x="168" y="53"/>
                    </a:lnTo>
                    <a:lnTo>
                      <a:pt x="168" y="53"/>
                    </a:lnTo>
                    <a:lnTo>
                      <a:pt x="169" y="53"/>
                    </a:lnTo>
                    <a:lnTo>
                      <a:pt x="169" y="53"/>
                    </a:lnTo>
                    <a:lnTo>
                      <a:pt x="170" y="53"/>
                    </a:lnTo>
                    <a:lnTo>
                      <a:pt x="170" y="54"/>
                    </a:lnTo>
                    <a:lnTo>
                      <a:pt x="171" y="54"/>
                    </a:lnTo>
                    <a:lnTo>
                      <a:pt x="171" y="53"/>
                    </a:lnTo>
                    <a:lnTo>
                      <a:pt x="172" y="53"/>
                    </a:lnTo>
                    <a:lnTo>
                      <a:pt x="173" y="53"/>
                    </a:lnTo>
                    <a:lnTo>
                      <a:pt x="173" y="53"/>
                    </a:lnTo>
                    <a:lnTo>
                      <a:pt x="173" y="53"/>
                    </a:lnTo>
                    <a:lnTo>
                      <a:pt x="174" y="54"/>
                    </a:lnTo>
                    <a:lnTo>
                      <a:pt x="175" y="54"/>
                    </a:lnTo>
                    <a:lnTo>
                      <a:pt x="176" y="54"/>
                    </a:lnTo>
                    <a:lnTo>
                      <a:pt x="176" y="53"/>
                    </a:lnTo>
                    <a:lnTo>
                      <a:pt x="176" y="53"/>
                    </a:lnTo>
                    <a:lnTo>
                      <a:pt x="177" y="53"/>
                    </a:lnTo>
                    <a:lnTo>
                      <a:pt x="178" y="53"/>
                    </a:lnTo>
                    <a:lnTo>
                      <a:pt x="178" y="54"/>
                    </a:lnTo>
                    <a:lnTo>
                      <a:pt x="179" y="54"/>
                    </a:lnTo>
                    <a:lnTo>
                      <a:pt x="179" y="54"/>
                    </a:lnTo>
                    <a:lnTo>
                      <a:pt x="180" y="54"/>
                    </a:lnTo>
                    <a:lnTo>
                      <a:pt x="180" y="54"/>
                    </a:lnTo>
                    <a:lnTo>
                      <a:pt x="181" y="54"/>
                    </a:lnTo>
                    <a:lnTo>
                      <a:pt x="181" y="53"/>
                    </a:lnTo>
                    <a:lnTo>
                      <a:pt x="182" y="53"/>
                    </a:lnTo>
                    <a:lnTo>
                      <a:pt x="182" y="53"/>
                    </a:lnTo>
                    <a:lnTo>
                      <a:pt x="183" y="53"/>
                    </a:lnTo>
                    <a:lnTo>
                      <a:pt x="184" y="53"/>
                    </a:lnTo>
                    <a:lnTo>
                      <a:pt x="184" y="53"/>
                    </a:lnTo>
                    <a:lnTo>
                      <a:pt x="184" y="53"/>
                    </a:lnTo>
                    <a:lnTo>
                      <a:pt x="185" y="53"/>
                    </a:lnTo>
                    <a:lnTo>
                      <a:pt x="186" y="54"/>
                    </a:lnTo>
                    <a:lnTo>
                      <a:pt x="186" y="53"/>
                    </a:lnTo>
                    <a:lnTo>
                      <a:pt x="187" y="53"/>
                    </a:lnTo>
                    <a:lnTo>
                      <a:pt x="187" y="53"/>
                    </a:lnTo>
                    <a:lnTo>
                      <a:pt x="188" y="53"/>
                    </a:lnTo>
                    <a:lnTo>
                      <a:pt x="188" y="53"/>
                    </a:lnTo>
                    <a:lnTo>
                      <a:pt x="189" y="53"/>
                    </a:lnTo>
                    <a:lnTo>
                      <a:pt x="190" y="53"/>
                    </a:lnTo>
                    <a:lnTo>
                      <a:pt x="190" y="54"/>
                    </a:lnTo>
                    <a:lnTo>
                      <a:pt x="190" y="54"/>
                    </a:lnTo>
                    <a:lnTo>
                      <a:pt x="191" y="53"/>
                    </a:lnTo>
                    <a:lnTo>
                      <a:pt x="192" y="53"/>
                    </a:lnTo>
                    <a:lnTo>
                      <a:pt x="192" y="53"/>
                    </a:lnTo>
                    <a:lnTo>
                      <a:pt x="192" y="53"/>
                    </a:lnTo>
                    <a:lnTo>
                      <a:pt x="193" y="53"/>
                    </a:lnTo>
                    <a:lnTo>
                      <a:pt x="194" y="53"/>
                    </a:lnTo>
                    <a:lnTo>
                      <a:pt x="195" y="53"/>
                    </a:lnTo>
                    <a:lnTo>
                      <a:pt x="195" y="53"/>
                    </a:lnTo>
                    <a:lnTo>
                      <a:pt x="195" y="53"/>
                    </a:lnTo>
                    <a:lnTo>
                      <a:pt x="196" y="53"/>
                    </a:lnTo>
                    <a:lnTo>
                      <a:pt x="197" y="53"/>
                    </a:lnTo>
                    <a:lnTo>
                      <a:pt x="197" y="53"/>
                    </a:lnTo>
                    <a:lnTo>
                      <a:pt x="198" y="53"/>
                    </a:lnTo>
                    <a:lnTo>
                      <a:pt x="198" y="53"/>
                    </a:lnTo>
                    <a:lnTo>
                      <a:pt x="199" y="53"/>
                    </a:lnTo>
                    <a:lnTo>
                      <a:pt x="199" y="53"/>
                    </a:lnTo>
                    <a:lnTo>
                      <a:pt x="200" y="53"/>
                    </a:lnTo>
                    <a:lnTo>
                      <a:pt x="201" y="54"/>
                    </a:lnTo>
                    <a:lnTo>
                      <a:pt x="201" y="54"/>
                    </a:lnTo>
                    <a:lnTo>
                      <a:pt x="201" y="54"/>
                    </a:lnTo>
                    <a:lnTo>
                      <a:pt x="202" y="54"/>
                    </a:lnTo>
                    <a:lnTo>
                      <a:pt x="203" y="54"/>
                    </a:lnTo>
                    <a:lnTo>
                      <a:pt x="203" y="53"/>
                    </a:lnTo>
                    <a:lnTo>
                      <a:pt x="203" y="53"/>
                    </a:lnTo>
                    <a:lnTo>
                      <a:pt x="204" y="53"/>
                    </a:lnTo>
                    <a:lnTo>
                      <a:pt x="205" y="53"/>
                    </a:lnTo>
                    <a:lnTo>
                      <a:pt x="206" y="54"/>
                    </a:lnTo>
                    <a:lnTo>
                      <a:pt x="206" y="54"/>
                    </a:lnTo>
                    <a:lnTo>
                      <a:pt x="206" y="53"/>
                    </a:lnTo>
                    <a:lnTo>
                      <a:pt x="207" y="53"/>
                    </a:lnTo>
                    <a:lnTo>
                      <a:pt x="207" y="53"/>
                    </a:lnTo>
                    <a:lnTo>
                      <a:pt x="208" y="53"/>
                    </a:lnTo>
                    <a:lnTo>
                      <a:pt x="209" y="54"/>
                    </a:lnTo>
                    <a:lnTo>
                      <a:pt x="209" y="54"/>
                    </a:lnTo>
                    <a:lnTo>
                      <a:pt x="209" y="53"/>
                    </a:lnTo>
                    <a:lnTo>
                      <a:pt x="210" y="53"/>
                    </a:lnTo>
                    <a:lnTo>
                      <a:pt x="211" y="53"/>
                    </a:lnTo>
                    <a:lnTo>
                      <a:pt x="212" y="54"/>
                    </a:lnTo>
                    <a:lnTo>
                      <a:pt x="212" y="54"/>
                    </a:lnTo>
                    <a:lnTo>
                      <a:pt x="212" y="54"/>
                    </a:lnTo>
                    <a:lnTo>
                      <a:pt x="213" y="53"/>
                    </a:lnTo>
                    <a:lnTo>
                      <a:pt x="214" y="53"/>
                    </a:lnTo>
                    <a:lnTo>
                      <a:pt x="214" y="54"/>
                    </a:lnTo>
                    <a:lnTo>
                      <a:pt x="214" y="54"/>
                    </a:lnTo>
                    <a:lnTo>
                      <a:pt x="215" y="54"/>
                    </a:lnTo>
                    <a:lnTo>
                      <a:pt x="216" y="53"/>
                    </a:lnTo>
                    <a:lnTo>
                      <a:pt x="216" y="53"/>
                    </a:lnTo>
                    <a:lnTo>
                      <a:pt x="217" y="53"/>
                    </a:lnTo>
                    <a:lnTo>
                      <a:pt x="217" y="53"/>
                    </a:lnTo>
                    <a:lnTo>
                      <a:pt x="218" y="53"/>
                    </a:lnTo>
                    <a:lnTo>
                      <a:pt x="218" y="53"/>
                    </a:lnTo>
                    <a:lnTo>
                      <a:pt x="219" y="53"/>
                    </a:lnTo>
                    <a:lnTo>
                      <a:pt x="220" y="53"/>
                    </a:lnTo>
                    <a:lnTo>
                      <a:pt x="220" y="53"/>
                    </a:lnTo>
                    <a:lnTo>
                      <a:pt x="220" y="53"/>
                    </a:lnTo>
                    <a:lnTo>
                      <a:pt x="221" y="53"/>
                    </a:lnTo>
                    <a:lnTo>
                      <a:pt x="222" y="53"/>
                    </a:lnTo>
                    <a:lnTo>
                      <a:pt x="223" y="53"/>
                    </a:lnTo>
                    <a:lnTo>
                      <a:pt x="223" y="54"/>
                    </a:lnTo>
                    <a:lnTo>
                      <a:pt x="223" y="53"/>
                    </a:lnTo>
                    <a:lnTo>
                      <a:pt x="224" y="53"/>
                    </a:lnTo>
                    <a:lnTo>
                      <a:pt x="225" y="53"/>
                    </a:lnTo>
                    <a:lnTo>
                      <a:pt x="225" y="53"/>
                    </a:lnTo>
                    <a:lnTo>
                      <a:pt x="225" y="53"/>
                    </a:lnTo>
                    <a:lnTo>
                      <a:pt x="226" y="53"/>
                    </a:lnTo>
                    <a:lnTo>
                      <a:pt x="227" y="53"/>
                    </a:lnTo>
                    <a:lnTo>
                      <a:pt x="227" y="54"/>
                    </a:lnTo>
                    <a:lnTo>
                      <a:pt x="228" y="54"/>
                    </a:lnTo>
                    <a:lnTo>
                      <a:pt x="228" y="54"/>
                    </a:lnTo>
                    <a:lnTo>
                      <a:pt x="229" y="54"/>
                    </a:lnTo>
                    <a:lnTo>
                      <a:pt x="229" y="54"/>
                    </a:lnTo>
                    <a:lnTo>
                      <a:pt x="230" y="53"/>
                    </a:lnTo>
                    <a:lnTo>
                      <a:pt x="231" y="53"/>
                    </a:lnTo>
                    <a:lnTo>
                      <a:pt x="231" y="53"/>
                    </a:lnTo>
                    <a:lnTo>
                      <a:pt x="231" y="53"/>
                    </a:lnTo>
                    <a:lnTo>
                      <a:pt x="232" y="54"/>
                    </a:lnTo>
                    <a:lnTo>
                      <a:pt x="233" y="54"/>
                    </a:lnTo>
                    <a:lnTo>
                      <a:pt x="233" y="54"/>
                    </a:lnTo>
                    <a:lnTo>
                      <a:pt x="234" y="53"/>
                    </a:lnTo>
                    <a:lnTo>
                      <a:pt x="234" y="53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6" y="53"/>
                    </a:lnTo>
                    <a:lnTo>
                      <a:pt x="236" y="54"/>
                    </a:lnTo>
                    <a:lnTo>
                      <a:pt x="237" y="54"/>
                    </a:lnTo>
                    <a:lnTo>
                      <a:pt x="237" y="54"/>
                    </a:lnTo>
                    <a:lnTo>
                      <a:pt x="238" y="54"/>
                    </a:lnTo>
                    <a:lnTo>
                      <a:pt x="239" y="54"/>
                    </a:lnTo>
                    <a:lnTo>
                      <a:pt x="239" y="53"/>
                    </a:lnTo>
                    <a:lnTo>
                      <a:pt x="239" y="53"/>
                    </a:lnTo>
                    <a:lnTo>
                      <a:pt x="240" y="53"/>
                    </a:lnTo>
                    <a:lnTo>
                      <a:pt x="241" y="53"/>
                    </a:lnTo>
                    <a:lnTo>
                      <a:pt x="242" y="53"/>
                    </a:lnTo>
                    <a:lnTo>
                      <a:pt x="242" y="53"/>
                    </a:lnTo>
                    <a:lnTo>
                      <a:pt x="242" y="53"/>
                    </a:lnTo>
                    <a:lnTo>
                      <a:pt x="243" y="53"/>
                    </a:lnTo>
                    <a:lnTo>
                      <a:pt x="244" y="53"/>
                    </a:lnTo>
                    <a:lnTo>
                      <a:pt x="244" y="53"/>
                    </a:lnTo>
                    <a:lnTo>
                      <a:pt x="245" y="53"/>
                    </a:lnTo>
                    <a:lnTo>
                      <a:pt x="245" y="53"/>
                    </a:lnTo>
                    <a:lnTo>
                      <a:pt x="246" y="53"/>
                    </a:lnTo>
                    <a:lnTo>
                      <a:pt x="246" y="53"/>
                    </a:lnTo>
                    <a:lnTo>
                      <a:pt x="247" y="53"/>
                    </a:lnTo>
                    <a:lnTo>
                      <a:pt x="247" y="53"/>
                    </a:lnTo>
                    <a:lnTo>
                      <a:pt x="248" y="53"/>
                    </a:lnTo>
                    <a:lnTo>
                      <a:pt x="248" y="53"/>
                    </a:lnTo>
                    <a:lnTo>
                      <a:pt x="249" y="53"/>
                    </a:lnTo>
                    <a:lnTo>
                      <a:pt x="250" y="53"/>
                    </a:lnTo>
                    <a:lnTo>
                      <a:pt x="250" y="53"/>
                    </a:lnTo>
                    <a:lnTo>
                      <a:pt x="250" y="53"/>
                    </a:lnTo>
                    <a:lnTo>
                      <a:pt x="251" y="53"/>
                    </a:lnTo>
                    <a:lnTo>
                      <a:pt x="252" y="53"/>
                    </a:lnTo>
                    <a:lnTo>
                      <a:pt x="253" y="53"/>
                    </a:lnTo>
                    <a:lnTo>
                      <a:pt x="253" y="53"/>
                    </a:lnTo>
                    <a:lnTo>
                      <a:pt x="253" y="53"/>
                    </a:lnTo>
                    <a:lnTo>
                      <a:pt x="254" y="53"/>
                    </a:lnTo>
                    <a:lnTo>
                      <a:pt x="254" y="53"/>
                    </a:lnTo>
                    <a:lnTo>
                      <a:pt x="255" y="53"/>
                    </a:lnTo>
                    <a:lnTo>
                      <a:pt x="256" y="53"/>
                    </a:lnTo>
                    <a:lnTo>
                      <a:pt x="256" y="53"/>
                    </a:lnTo>
                    <a:lnTo>
                      <a:pt x="256" y="53"/>
                    </a:lnTo>
                    <a:lnTo>
                      <a:pt x="257" y="52"/>
                    </a:lnTo>
                    <a:lnTo>
                      <a:pt x="258" y="52"/>
                    </a:lnTo>
                    <a:lnTo>
                      <a:pt x="258" y="52"/>
                    </a:lnTo>
                    <a:lnTo>
                      <a:pt x="258" y="52"/>
                    </a:lnTo>
                    <a:lnTo>
                      <a:pt x="259" y="52"/>
                    </a:lnTo>
                    <a:lnTo>
                      <a:pt x="260" y="52"/>
                    </a:lnTo>
                    <a:lnTo>
                      <a:pt x="261" y="52"/>
                    </a:lnTo>
                    <a:lnTo>
                      <a:pt x="261" y="52"/>
                    </a:lnTo>
                    <a:lnTo>
                      <a:pt x="261" y="52"/>
                    </a:lnTo>
                    <a:lnTo>
                      <a:pt x="262" y="52"/>
                    </a:lnTo>
                    <a:lnTo>
                      <a:pt x="263" y="51"/>
                    </a:lnTo>
                    <a:lnTo>
                      <a:pt x="263" y="51"/>
                    </a:lnTo>
                    <a:lnTo>
                      <a:pt x="264" y="51"/>
                    </a:lnTo>
                    <a:lnTo>
                      <a:pt x="264" y="51"/>
                    </a:lnTo>
                    <a:lnTo>
                      <a:pt x="265" y="51"/>
                    </a:lnTo>
                    <a:lnTo>
                      <a:pt x="265" y="51"/>
                    </a:lnTo>
                    <a:lnTo>
                      <a:pt x="266" y="51"/>
                    </a:lnTo>
                    <a:lnTo>
                      <a:pt x="267" y="51"/>
                    </a:lnTo>
                    <a:lnTo>
                      <a:pt x="267" y="51"/>
                    </a:lnTo>
                    <a:lnTo>
                      <a:pt x="267" y="51"/>
                    </a:lnTo>
                    <a:lnTo>
                      <a:pt x="268" y="51"/>
                    </a:lnTo>
                    <a:lnTo>
                      <a:pt x="269" y="51"/>
                    </a:lnTo>
                    <a:lnTo>
                      <a:pt x="269" y="51"/>
                    </a:lnTo>
                    <a:lnTo>
                      <a:pt x="269" y="51"/>
                    </a:lnTo>
                    <a:lnTo>
                      <a:pt x="270" y="51"/>
                    </a:lnTo>
                    <a:lnTo>
                      <a:pt x="271" y="51"/>
                    </a:lnTo>
                    <a:lnTo>
                      <a:pt x="272" y="51"/>
                    </a:lnTo>
                    <a:lnTo>
                      <a:pt x="272" y="51"/>
                    </a:lnTo>
                    <a:lnTo>
                      <a:pt x="272" y="51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804" name="Freeform 982"/>
              <p:cNvSpPr>
                <a:spLocks/>
              </p:cNvSpPr>
              <p:nvPr/>
            </p:nvSpPr>
            <p:spPr bwMode="auto">
              <a:xfrm>
                <a:off x="6705600" y="5678488"/>
                <a:ext cx="431800" cy="6350"/>
              </a:xfrm>
              <a:custGeom>
                <a:avLst/>
                <a:gdLst>
                  <a:gd name="T0" fmla="*/ 4 w 272"/>
                  <a:gd name="T1" fmla="*/ 0 h 4"/>
                  <a:gd name="T2" fmla="*/ 8 w 272"/>
                  <a:gd name="T3" fmla="*/ 0 h 4"/>
                  <a:gd name="T4" fmla="*/ 13 w 272"/>
                  <a:gd name="T5" fmla="*/ 1 h 4"/>
                  <a:gd name="T6" fmla="*/ 17 w 272"/>
                  <a:gd name="T7" fmla="*/ 1 h 4"/>
                  <a:gd name="T8" fmla="*/ 22 w 272"/>
                  <a:gd name="T9" fmla="*/ 2 h 4"/>
                  <a:gd name="T10" fmla="*/ 26 w 272"/>
                  <a:gd name="T11" fmla="*/ 2 h 4"/>
                  <a:gd name="T12" fmla="*/ 30 w 272"/>
                  <a:gd name="T13" fmla="*/ 2 h 4"/>
                  <a:gd name="T14" fmla="*/ 35 w 272"/>
                  <a:gd name="T15" fmla="*/ 2 h 4"/>
                  <a:gd name="T16" fmla="*/ 39 w 272"/>
                  <a:gd name="T17" fmla="*/ 2 h 4"/>
                  <a:gd name="T18" fmla="*/ 44 w 272"/>
                  <a:gd name="T19" fmla="*/ 2 h 4"/>
                  <a:gd name="T20" fmla="*/ 48 w 272"/>
                  <a:gd name="T21" fmla="*/ 3 h 4"/>
                  <a:gd name="T22" fmla="*/ 52 w 272"/>
                  <a:gd name="T23" fmla="*/ 3 h 4"/>
                  <a:gd name="T24" fmla="*/ 57 w 272"/>
                  <a:gd name="T25" fmla="*/ 3 h 4"/>
                  <a:gd name="T26" fmla="*/ 61 w 272"/>
                  <a:gd name="T27" fmla="*/ 3 h 4"/>
                  <a:gd name="T28" fmla="*/ 66 w 272"/>
                  <a:gd name="T29" fmla="*/ 3 h 4"/>
                  <a:gd name="T30" fmla="*/ 70 w 272"/>
                  <a:gd name="T31" fmla="*/ 3 h 4"/>
                  <a:gd name="T32" fmla="*/ 74 w 272"/>
                  <a:gd name="T33" fmla="*/ 3 h 4"/>
                  <a:gd name="T34" fmla="*/ 78 w 272"/>
                  <a:gd name="T35" fmla="*/ 3 h 4"/>
                  <a:gd name="T36" fmla="*/ 83 w 272"/>
                  <a:gd name="T37" fmla="*/ 3 h 4"/>
                  <a:gd name="T38" fmla="*/ 87 w 272"/>
                  <a:gd name="T39" fmla="*/ 3 h 4"/>
                  <a:gd name="T40" fmla="*/ 91 w 272"/>
                  <a:gd name="T41" fmla="*/ 3 h 4"/>
                  <a:gd name="T42" fmla="*/ 96 w 272"/>
                  <a:gd name="T43" fmla="*/ 3 h 4"/>
                  <a:gd name="T44" fmla="*/ 100 w 272"/>
                  <a:gd name="T45" fmla="*/ 3 h 4"/>
                  <a:gd name="T46" fmla="*/ 105 w 272"/>
                  <a:gd name="T47" fmla="*/ 3 h 4"/>
                  <a:gd name="T48" fmla="*/ 109 w 272"/>
                  <a:gd name="T49" fmla="*/ 3 h 4"/>
                  <a:gd name="T50" fmla="*/ 113 w 272"/>
                  <a:gd name="T51" fmla="*/ 3 h 4"/>
                  <a:gd name="T52" fmla="*/ 118 w 272"/>
                  <a:gd name="T53" fmla="*/ 3 h 4"/>
                  <a:gd name="T54" fmla="*/ 122 w 272"/>
                  <a:gd name="T55" fmla="*/ 3 h 4"/>
                  <a:gd name="T56" fmla="*/ 127 w 272"/>
                  <a:gd name="T57" fmla="*/ 3 h 4"/>
                  <a:gd name="T58" fmla="*/ 131 w 272"/>
                  <a:gd name="T59" fmla="*/ 3 h 4"/>
                  <a:gd name="T60" fmla="*/ 135 w 272"/>
                  <a:gd name="T61" fmla="*/ 3 h 4"/>
                  <a:gd name="T62" fmla="*/ 140 w 272"/>
                  <a:gd name="T63" fmla="*/ 3 h 4"/>
                  <a:gd name="T64" fmla="*/ 144 w 272"/>
                  <a:gd name="T65" fmla="*/ 3 h 4"/>
                  <a:gd name="T66" fmla="*/ 149 w 272"/>
                  <a:gd name="T67" fmla="*/ 3 h 4"/>
                  <a:gd name="T68" fmla="*/ 153 w 272"/>
                  <a:gd name="T69" fmla="*/ 3 h 4"/>
                  <a:gd name="T70" fmla="*/ 157 w 272"/>
                  <a:gd name="T71" fmla="*/ 3 h 4"/>
                  <a:gd name="T72" fmla="*/ 162 w 272"/>
                  <a:gd name="T73" fmla="*/ 3 h 4"/>
                  <a:gd name="T74" fmla="*/ 165 w 272"/>
                  <a:gd name="T75" fmla="*/ 3 h 4"/>
                  <a:gd name="T76" fmla="*/ 170 w 272"/>
                  <a:gd name="T77" fmla="*/ 3 h 4"/>
                  <a:gd name="T78" fmla="*/ 174 w 272"/>
                  <a:gd name="T79" fmla="*/ 3 h 4"/>
                  <a:gd name="T80" fmla="*/ 179 w 272"/>
                  <a:gd name="T81" fmla="*/ 3 h 4"/>
                  <a:gd name="T82" fmla="*/ 183 w 272"/>
                  <a:gd name="T83" fmla="*/ 3 h 4"/>
                  <a:gd name="T84" fmla="*/ 187 w 272"/>
                  <a:gd name="T85" fmla="*/ 3 h 4"/>
                  <a:gd name="T86" fmla="*/ 192 w 272"/>
                  <a:gd name="T87" fmla="*/ 3 h 4"/>
                  <a:gd name="T88" fmla="*/ 196 w 272"/>
                  <a:gd name="T89" fmla="*/ 4 h 4"/>
                  <a:gd name="T90" fmla="*/ 201 w 272"/>
                  <a:gd name="T91" fmla="*/ 3 h 4"/>
                  <a:gd name="T92" fmla="*/ 205 w 272"/>
                  <a:gd name="T93" fmla="*/ 4 h 4"/>
                  <a:gd name="T94" fmla="*/ 209 w 272"/>
                  <a:gd name="T95" fmla="*/ 3 h 4"/>
                  <a:gd name="T96" fmla="*/ 214 w 272"/>
                  <a:gd name="T97" fmla="*/ 4 h 4"/>
                  <a:gd name="T98" fmla="*/ 218 w 272"/>
                  <a:gd name="T99" fmla="*/ 3 h 4"/>
                  <a:gd name="T100" fmla="*/ 223 w 272"/>
                  <a:gd name="T101" fmla="*/ 3 h 4"/>
                  <a:gd name="T102" fmla="*/ 227 w 272"/>
                  <a:gd name="T103" fmla="*/ 3 h 4"/>
                  <a:gd name="T104" fmla="*/ 231 w 272"/>
                  <a:gd name="T105" fmla="*/ 3 h 4"/>
                  <a:gd name="T106" fmla="*/ 236 w 272"/>
                  <a:gd name="T107" fmla="*/ 3 h 4"/>
                  <a:gd name="T108" fmla="*/ 240 w 272"/>
                  <a:gd name="T109" fmla="*/ 3 h 4"/>
                  <a:gd name="T110" fmla="*/ 245 w 272"/>
                  <a:gd name="T111" fmla="*/ 3 h 4"/>
                  <a:gd name="T112" fmla="*/ 249 w 272"/>
                  <a:gd name="T113" fmla="*/ 3 h 4"/>
                  <a:gd name="T114" fmla="*/ 253 w 272"/>
                  <a:gd name="T115" fmla="*/ 3 h 4"/>
                  <a:gd name="T116" fmla="*/ 257 w 272"/>
                  <a:gd name="T117" fmla="*/ 3 h 4"/>
                  <a:gd name="T118" fmla="*/ 261 w 272"/>
                  <a:gd name="T119" fmla="*/ 3 h 4"/>
                  <a:gd name="T120" fmla="*/ 266 w 272"/>
                  <a:gd name="T121" fmla="*/ 3 h 4"/>
                  <a:gd name="T122" fmla="*/ 270 w 272"/>
                  <a:gd name="T1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2" h="4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47" y="3"/>
                    </a:lnTo>
                    <a:lnTo>
                      <a:pt x="47" y="3"/>
                    </a:lnTo>
                    <a:lnTo>
                      <a:pt x="48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5" y="3"/>
                    </a:lnTo>
                    <a:lnTo>
                      <a:pt x="55" y="3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57" y="3"/>
                    </a:lnTo>
                    <a:lnTo>
                      <a:pt x="58" y="3"/>
                    </a:lnTo>
                    <a:lnTo>
                      <a:pt x="58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60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2" y="3"/>
                    </a:lnTo>
                    <a:lnTo>
                      <a:pt x="63" y="3"/>
                    </a:lnTo>
                    <a:lnTo>
                      <a:pt x="63" y="3"/>
                    </a:lnTo>
                    <a:lnTo>
                      <a:pt x="63" y="3"/>
                    </a:lnTo>
                    <a:lnTo>
                      <a:pt x="64" y="3"/>
                    </a:lnTo>
                    <a:lnTo>
                      <a:pt x="65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7" y="3"/>
                    </a:lnTo>
                    <a:lnTo>
                      <a:pt x="68" y="3"/>
                    </a:lnTo>
                    <a:lnTo>
                      <a:pt x="68" y="3"/>
                    </a:lnTo>
                    <a:lnTo>
                      <a:pt x="69" y="3"/>
                    </a:lnTo>
                    <a:lnTo>
                      <a:pt x="69" y="3"/>
                    </a:lnTo>
                    <a:lnTo>
                      <a:pt x="70" y="3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2" y="3"/>
                    </a:lnTo>
                    <a:lnTo>
                      <a:pt x="72" y="3"/>
                    </a:lnTo>
                    <a:lnTo>
                      <a:pt x="73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5" y="3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7" y="3"/>
                    </a:lnTo>
                    <a:lnTo>
                      <a:pt x="77" y="3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79" y="3"/>
                    </a:lnTo>
                    <a:lnTo>
                      <a:pt x="80" y="3"/>
                    </a:lnTo>
                    <a:lnTo>
                      <a:pt x="80" y="3"/>
                    </a:lnTo>
                    <a:lnTo>
                      <a:pt x="80" y="3"/>
                    </a:lnTo>
                    <a:lnTo>
                      <a:pt x="81" y="3"/>
                    </a:lnTo>
                    <a:lnTo>
                      <a:pt x="82" y="3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4" y="3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6" y="3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88" y="3"/>
                    </a:lnTo>
                    <a:lnTo>
                      <a:pt x="88" y="3"/>
                    </a:lnTo>
                    <a:lnTo>
                      <a:pt x="89" y="3"/>
                    </a:lnTo>
                    <a:lnTo>
                      <a:pt x="89" y="3"/>
                    </a:lnTo>
                    <a:lnTo>
                      <a:pt x="90" y="3"/>
                    </a:lnTo>
                    <a:lnTo>
                      <a:pt x="91" y="3"/>
                    </a:lnTo>
                    <a:lnTo>
                      <a:pt x="91" y="3"/>
                    </a:lnTo>
                    <a:lnTo>
                      <a:pt x="91" y="3"/>
                    </a:lnTo>
                    <a:lnTo>
                      <a:pt x="92" y="3"/>
                    </a:lnTo>
                    <a:lnTo>
                      <a:pt x="93" y="3"/>
                    </a:lnTo>
                    <a:lnTo>
                      <a:pt x="94" y="3"/>
                    </a:lnTo>
                    <a:lnTo>
                      <a:pt x="94" y="3"/>
                    </a:lnTo>
                    <a:lnTo>
                      <a:pt x="94" y="3"/>
                    </a:lnTo>
                    <a:lnTo>
                      <a:pt x="95" y="3"/>
                    </a:lnTo>
                    <a:lnTo>
                      <a:pt x="95" y="3"/>
                    </a:lnTo>
                    <a:lnTo>
                      <a:pt x="96" y="3"/>
                    </a:lnTo>
                    <a:lnTo>
                      <a:pt x="96" y="3"/>
                    </a:lnTo>
                    <a:lnTo>
                      <a:pt x="97" y="3"/>
                    </a:lnTo>
                    <a:lnTo>
                      <a:pt x="97" y="3"/>
                    </a:lnTo>
                    <a:lnTo>
                      <a:pt x="98" y="3"/>
                    </a:lnTo>
                    <a:lnTo>
                      <a:pt x="99" y="3"/>
                    </a:lnTo>
                    <a:lnTo>
                      <a:pt x="99" y="3"/>
                    </a:lnTo>
                    <a:lnTo>
                      <a:pt x="99" y="3"/>
                    </a:lnTo>
                    <a:lnTo>
                      <a:pt x="100" y="3"/>
                    </a:lnTo>
                    <a:lnTo>
                      <a:pt x="101" y="3"/>
                    </a:lnTo>
                    <a:lnTo>
                      <a:pt x="102" y="3"/>
                    </a:lnTo>
                    <a:lnTo>
                      <a:pt x="102" y="3"/>
                    </a:lnTo>
                    <a:lnTo>
                      <a:pt x="102" y="3"/>
                    </a:lnTo>
                    <a:lnTo>
                      <a:pt x="103" y="3"/>
                    </a:lnTo>
                    <a:lnTo>
                      <a:pt x="104" y="3"/>
                    </a:lnTo>
                    <a:lnTo>
                      <a:pt x="104" y="3"/>
                    </a:lnTo>
                    <a:lnTo>
                      <a:pt x="105" y="3"/>
                    </a:lnTo>
                    <a:lnTo>
                      <a:pt x="105" y="3"/>
                    </a:lnTo>
                    <a:lnTo>
                      <a:pt x="106" y="3"/>
                    </a:lnTo>
                    <a:lnTo>
                      <a:pt x="106" y="3"/>
                    </a:lnTo>
                    <a:lnTo>
                      <a:pt x="107" y="3"/>
                    </a:lnTo>
                    <a:lnTo>
                      <a:pt x="107" y="3"/>
                    </a:lnTo>
                    <a:lnTo>
                      <a:pt x="108" y="3"/>
                    </a:lnTo>
                    <a:lnTo>
                      <a:pt x="108" y="3"/>
                    </a:lnTo>
                    <a:lnTo>
                      <a:pt x="109" y="3"/>
                    </a:lnTo>
                    <a:lnTo>
                      <a:pt x="110" y="3"/>
                    </a:lnTo>
                    <a:lnTo>
                      <a:pt x="110" y="3"/>
                    </a:lnTo>
                    <a:lnTo>
                      <a:pt x="110" y="3"/>
                    </a:lnTo>
                    <a:lnTo>
                      <a:pt x="111" y="3"/>
                    </a:lnTo>
                    <a:lnTo>
                      <a:pt x="112" y="3"/>
                    </a:lnTo>
                    <a:lnTo>
                      <a:pt x="113" y="3"/>
                    </a:lnTo>
                    <a:lnTo>
                      <a:pt x="113" y="3"/>
                    </a:lnTo>
                    <a:lnTo>
                      <a:pt x="113" y="3"/>
                    </a:lnTo>
                    <a:lnTo>
                      <a:pt x="114" y="3"/>
                    </a:lnTo>
                    <a:lnTo>
                      <a:pt x="115" y="3"/>
                    </a:lnTo>
                    <a:lnTo>
                      <a:pt x="115" y="3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7" y="3"/>
                    </a:lnTo>
                    <a:lnTo>
                      <a:pt x="117" y="3"/>
                    </a:lnTo>
                    <a:lnTo>
                      <a:pt x="118" y="3"/>
                    </a:lnTo>
                    <a:lnTo>
                      <a:pt x="118" y="3"/>
                    </a:lnTo>
                    <a:lnTo>
                      <a:pt x="118" y="3"/>
                    </a:lnTo>
                    <a:lnTo>
                      <a:pt x="119" y="3"/>
                    </a:lnTo>
                    <a:lnTo>
                      <a:pt x="120" y="3"/>
                    </a:lnTo>
                    <a:lnTo>
                      <a:pt x="121" y="3"/>
                    </a:lnTo>
                    <a:lnTo>
                      <a:pt x="121" y="3"/>
                    </a:lnTo>
                    <a:lnTo>
                      <a:pt x="121" y="3"/>
                    </a:lnTo>
                    <a:lnTo>
                      <a:pt x="122" y="3"/>
                    </a:lnTo>
                    <a:lnTo>
                      <a:pt x="123" y="3"/>
                    </a:lnTo>
                    <a:lnTo>
                      <a:pt x="123" y="3"/>
                    </a:lnTo>
                    <a:lnTo>
                      <a:pt x="124" y="3"/>
                    </a:lnTo>
                    <a:lnTo>
                      <a:pt x="124" y="3"/>
                    </a:lnTo>
                    <a:lnTo>
                      <a:pt x="125" y="3"/>
                    </a:lnTo>
                    <a:lnTo>
                      <a:pt x="125" y="3"/>
                    </a:lnTo>
                    <a:lnTo>
                      <a:pt x="126" y="3"/>
                    </a:lnTo>
                    <a:lnTo>
                      <a:pt x="127" y="3"/>
                    </a:lnTo>
                    <a:lnTo>
                      <a:pt x="127" y="3"/>
                    </a:lnTo>
                    <a:lnTo>
                      <a:pt x="127" y="3"/>
                    </a:lnTo>
                    <a:lnTo>
                      <a:pt x="128" y="3"/>
                    </a:lnTo>
                    <a:lnTo>
                      <a:pt x="129" y="3"/>
                    </a:lnTo>
                    <a:lnTo>
                      <a:pt x="129" y="3"/>
                    </a:lnTo>
                    <a:lnTo>
                      <a:pt x="129" y="3"/>
                    </a:lnTo>
                    <a:lnTo>
                      <a:pt x="130" y="3"/>
                    </a:lnTo>
                    <a:lnTo>
                      <a:pt x="131" y="3"/>
                    </a:lnTo>
                    <a:lnTo>
                      <a:pt x="132" y="3"/>
                    </a:lnTo>
                    <a:lnTo>
                      <a:pt x="132" y="3"/>
                    </a:lnTo>
                    <a:lnTo>
                      <a:pt x="132" y="3"/>
                    </a:lnTo>
                    <a:lnTo>
                      <a:pt x="133" y="3"/>
                    </a:lnTo>
                    <a:lnTo>
                      <a:pt x="134" y="3"/>
                    </a:lnTo>
                    <a:lnTo>
                      <a:pt x="134" y="3"/>
                    </a:lnTo>
                    <a:lnTo>
                      <a:pt x="135" y="3"/>
                    </a:lnTo>
                    <a:lnTo>
                      <a:pt x="135" y="3"/>
                    </a:lnTo>
                    <a:lnTo>
                      <a:pt x="136" y="3"/>
                    </a:lnTo>
                    <a:lnTo>
                      <a:pt x="136" y="3"/>
                    </a:lnTo>
                    <a:lnTo>
                      <a:pt x="137" y="3"/>
                    </a:lnTo>
                    <a:lnTo>
                      <a:pt x="138" y="3"/>
                    </a:lnTo>
                    <a:lnTo>
                      <a:pt x="138" y="3"/>
                    </a:lnTo>
                    <a:lnTo>
                      <a:pt x="138" y="3"/>
                    </a:lnTo>
                    <a:lnTo>
                      <a:pt x="139" y="3"/>
                    </a:lnTo>
                    <a:lnTo>
                      <a:pt x="140" y="3"/>
                    </a:lnTo>
                    <a:lnTo>
                      <a:pt x="140" y="3"/>
                    </a:lnTo>
                    <a:lnTo>
                      <a:pt x="140" y="3"/>
                    </a:lnTo>
                    <a:lnTo>
                      <a:pt x="141" y="3"/>
                    </a:lnTo>
                    <a:lnTo>
                      <a:pt x="142" y="3"/>
                    </a:lnTo>
                    <a:lnTo>
                      <a:pt x="142" y="3"/>
                    </a:lnTo>
                    <a:lnTo>
                      <a:pt x="143" y="3"/>
                    </a:lnTo>
                    <a:lnTo>
                      <a:pt x="143" y="3"/>
                    </a:lnTo>
                    <a:lnTo>
                      <a:pt x="144" y="3"/>
                    </a:lnTo>
                    <a:lnTo>
                      <a:pt x="144" y="3"/>
                    </a:lnTo>
                    <a:lnTo>
                      <a:pt x="145" y="3"/>
                    </a:lnTo>
                    <a:lnTo>
                      <a:pt x="146" y="3"/>
                    </a:lnTo>
                    <a:lnTo>
                      <a:pt x="146" y="3"/>
                    </a:lnTo>
                    <a:lnTo>
                      <a:pt x="146" y="3"/>
                    </a:lnTo>
                    <a:lnTo>
                      <a:pt x="147" y="3"/>
                    </a:lnTo>
                    <a:lnTo>
                      <a:pt x="148" y="3"/>
                    </a:lnTo>
                    <a:lnTo>
                      <a:pt x="149" y="3"/>
                    </a:lnTo>
                    <a:lnTo>
                      <a:pt x="149" y="3"/>
                    </a:lnTo>
                    <a:lnTo>
                      <a:pt x="149" y="3"/>
                    </a:lnTo>
                    <a:lnTo>
                      <a:pt x="150" y="3"/>
                    </a:lnTo>
                    <a:lnTo>
                      <a:pt x="151" y="3"/>
                    </a:lnTo>
                    <a:lnTo>
                      <a:pt x="151" y="3"/>
                    </a:lnTo>
                    <a:lnTo>
                      <a:pt x="151" y="3"/>
                    </a:lnTo>
                    <a:lnTo>
                      <a:pt x="152" y="3"/>
                    </a:lnTo>
                    <a:lnTo>
                      <a:pt x="153" y="3"/>
                    </a:lnTo>
                    <a:lnTo>
                      <a:pt x="153" y="3"/>
                    </a:lnTo>
                    <a:lnTo>
                      <a:pt x="154" y="3"/>
                    </a:lnTo>
                    <a:lnTo>
                      <a:pt x="154" y="3"/>
                    </a:lnTo>
                    <a:lnTo>
                      <a:pt x="155" y="3"/>
                    </a:lnTo>
                    <a:lnTo>
                      <a:pt x="155" y="3"/>
                    </a:lnTo>
                    <a:lnTo>
                      <a:pt x="156" y="3"/>
                    </a:lnTo>
                    <a:lnTo>
                      <a:pt x="157" y="3"/>
                    </a:lnTo>
                    <a:lnTo>
                      <a:pt x="157" y="3"/>
                    </a:lnTo>
                    <a:lnTo>
                      <a:pt x="157" y="3"/>
                    </a:lnTo>
                    <a:lnTo>
                      <a:pt x="158" y="3"/>
                    </a:lnTo>
                    <a:lnTo>
                      <a:pt x="159" y="3"/>
                    </a:lnTo>
                    <a:lnTo>
                      <a:pt x="160" y="3"/>
                    </a:lnTo>
                    <a:lnTo>
                      <a:pt x="160" y="3"/>
                    </a:lnTo>
                    <a:lnTo>
                      <a:pt x="160" y="3"/>
                    </a:lnTo>
                    <a:lnTo>
                      <a:pt x="161" y="3"/>
                    </a:lnTo>
                    <a:lnTo>
                      <a:pt x="162" y="3"/>
                    </a:lnTo>
                    <a:lnTo>
                      <a:pt x="162" y="3"/>
                    </a:lnTo>
                    <a:lnTo>
                      <a:pt x="162" y="3"/>
                    </a:lnTo>
                    <a:lnTo>
                      <a:pt x="163" y="3"/>
                    </a:lnTo>
                    <a:lnTo>
                      <a:pt x="164" y="3"/>
                    </a:lnTo>
                    <a:lnTo>
                      <a:pt x="164" y="3"/>
                    </a:lnTo>
                    <a:lnTo>
                      <a:pt x="165" y="3"/>
                    </a:lnTo>
                    <a:lnTo>
                      <a:pt x="165" y="3"/>
                    </a:lnTo>
                    <a:lnTo>
                      <a:pt x="165" y="3"/>
                    </a:lnTo>
                    <a:lnTo>
                      <a:pt x="166" y="3"/>
                    </a:lnTo>
                    <a:lnTo>
                      <a:pt x="167" y="3"/>
                    </a:lnTo>
                    <a:lnTo>
                      <a:pt x="168" y="3"/>
                    </a:lnTo>
                    <a:lnTo>
                      <a:pt x="168" y="3"/>
                    </a:lnTo>
                    <a:lnTo>
                      <a:pt x="168" y="3"/>
                    </a:lnTo>
                    <a:lnTo>
                      <a:pt x="169" y="3"/>
                    </a:lnTo>
                    <a:lnTo>
                      <a:pt x="170" y="3"/>
                    </a:lnTo>
                    <a:lnTo>
                      <a:pt x="170" y="3"/>
                    </a:lnTo>
                    <a:lnTo>
                      <a:pt x="171" y="3"/>
                    </a:lnTo>
                    <a:lnTo>
                      <a:pt x="171" y="3"/>
                    </a:lnTo>
                    <a:lnTo>
                      <a:pt x="172" y="3"/>
                    </a:lnTo>
                    <a:lnTo>
                      <a:pt x="172" y="3"/>
                    </a:lnTo>
                    <a:lnTo>
                      <a:pt x="173" y="3"/>
                    </a:lnTo>
                    <a:lnTo>
                      <a:pt x="173" y="3"/>
                    </a:lnTo>
                    <a:lnTo>
                      <a:pt x="174" y="3"/>
                    </a:lnTo>
                    <a:lnTo>
                      <a:pt x="174" y="3"/>
                    </a:lnTo>
                    <a:lnTo>
                      <a:pt x="175" y="3"/>
                    </a:lnTo>
                    <a:lnTo>
                      <a:pt x="176" y="3"/>
                    </a:lnTo>
                    <a:lnTo>
                      <a:pt x="176" y="3"/>
                    </a:lnTo>
                    <a:lnTo>
                      <a:pt x="176" y="3"/>
                    </a:lnTo>
                    <a:lnTo>
                      <a:pt x="177" y="3"/>
                    </a:lnTo>
                    <a:lnTo>
                      <a:pt x="178" y="3"/>
                    </a:lnTo>
                    <a:lnTo>
                      <a:pt x="179" y="3"/>
                    </a:lnTo>
                    <a:lnTo>
                      <a:pt x="179" y="3"/>
                    </a:lnTo>
                    <a:lnTo>
                      <a:pt x="179" y="3"/>
                    </a:lnTo>
                    <a:lnTo>
                      <a:pt x="180" y="3"/>
                    </a:lnTo>
                    <a:lnTo>
                      <a:pt x="181" y="3"/>
                    </a:lnTo>
                    <a:lnTo>
                      <a:pt x="181" y="3"/>
                    </a:lnTo>
                    <a:lnTo>
                      <a:pt x="181" y="3"/>
                    </a:lnTo>
                    <a:lnTo>
                      <a:pt x="182" y="3"/>
                    </a:lnTo>
                    <a:lnTo>
                      <a:pt x="183" y="3"/>
                    </a:lnTo>
                    <a:lnTo>
                      <a:pt x="183" y="3"/>
                    </a:lnTo>
                    <a:lnTo>
                      <a:pt x="184" y="3"/>
                    </a:lnTo>
                    <a:lnTo>
                      <a:pt x="184" y="3"/>
                    </a:lnTo>
                    <a:lnTo>
                      <a:pt x="185" y="3"/>
                    </a:lnTo>
                    <a:lnTo>
                      <a:pt x="185" y="3"/>
                    </a:lnTo>
                    <a:lnTo>
                      <a:pt x="186" y="3"/>
                    </a:lnTo>
                    <a:lnTo>
                      <a:pt x="187" y="3"/>
                    </a:lnTo>
                    <a:lnTo>
                      <a:pt x="187" y="3"/>
                    </a:lnTo>
                    <a:lnTo>
                      <a:pt x="187" y="3"/>
                    </a:lnTo>
                    <a:lnTo>
                      <a:pt x="188" y="3"/>
                    </a:lnTo>
                    <a:lnTo>
                      <a:pt x="189" y="3"/>
                    </a:lnTo>
                    <a:lnTo>
                      <a:pt x="189" y="3"/>
                    </a:lnTo>
                    <a:lnTo>
                      <a:pt x="190" y="3"/>
                    </a:lnTo>
                    <a:lnTo>
                      <a:pt x="190" y="3"/>
                    </a:lnTo>
                    <a:lnTo>
                      <a:pt x="191" y="3"/>
                    </a:lnTo>
                    <a:lnTo>
                      <a:pt x="191" y="3"/>
                    </a:lnTo>
                    <a:lnTo>
                      <a:pt x="192" y="3"/>
                    </a:lnTo>
                    <a:lnTo>
                      <a:pt x="192" y="3"/>
                    </a:lnTo>
                    <a:lnTo>
                      <a:pt x="193" y="3"/>
                    </a:lnTo>
                    <a:lnTo>
                      <a:pt x="193" y="3"/>
                    </a:lnTo>
                    <a:lnTo>
                      <a:pt x="194" y="3"/>
                    </a:lnTo>
                    <a:lnTo>
                      <a:pt x="195" y="3"/>
                    </a:lnTo>
                    <a:lnTo>
                      <a:pt x="195" y="3"/>
                    </a:lnTo>
                    <a:lnTo>
                      <a:pt x="195" y="4"/>
                    </a:lnTo>
                    <a:lnTo>
                      <a:pt x="196" y="4"/>
                    </a:lnTo>
                    <a:lnTo>
                      <a:pt x="197" y="3"/>
                    </a:lnTo>
                    <a:lnTo>
                      <a:pt x="198" y="3"/>
                    </a:lnTo>
                    <a:lnTo>
                      <a:pt x="198" y="3"/>
                    </a:lnTo>
                    <a:lnTo>
                      <a:pt x="198" y="3"/>
                    </a:lnTo>
                    <a:lnTo>
                      <a:pt x="199" y="3"/>
                    </a:lnTo>
                    <a:lnTo>
                      <a:pt x="200" y="3"/>
                    </a:lnTo>
                    <a:lnTo>
                      <a:pt x="200" y="3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02" y="3"/>
                    </a:lnTo>
                    <a:lnTo>
                      <a:pt x="202" y="3"/>
                    </a:lnTo>
                    <a:lnTo>
                      <a:pt x="203" y="4"/>
                    </a:lnTo>
                    <a:lnTo>
                      <a:pt x="203" y="4"/>
                    </a:lnTo>
                    <a:lnTo>
                      <a:pt x="204" y="4"/>
                    </a:lnTo>
                    <a:lnTo>
                      <a:pt x="204" y="4"/>
                    </a:lnTo>
                    <a:lnTo>
                      <a:pt x="205" y="4"/>
                    </a:lnTo>
                    <a:lnTo>
                      <a:pt x="206" y="3"/>
                    </a:lnTo>
                    <a:lnTo>
                      <a:pt x="206" y="3"/>
                    </a:lnTo>
                    <a:lnTo>
                      <a:pt x="206" y="3"/>
                    </a:lnTo>
                    <a:lnTo>
                      <a:pt x="207" y="3"/>
                    </a:lnTo>
                    <a:lnTo>
                      <a:pt x="208" y="3"/>
                    </a:lnTo>
                    <a:lnTo>
                      <a:pt x="209" y="3"/>
                    </a:lnTo>
                    <a:lnTo>
                      <a:pt x="209" y="3"/>
                    </a:lnTo>
                    <a:lnTo>
                      <a:pt x="209" y="3"/>
                    </a:lnTo>
                    <a:lnTo>
                      <a:pt x="210" y="3"/>
                    </a:lnTo>
                    <a:lnTo>
                      <a:pt x="210" y="3"/>
                    </a:lnTo>
                    <a:lnTo>
                      <a:pt x="211" y="3"/>
                    </a:lnTo>
                    <a:lnTo>
                      <a:pt x="212" y="3"/>
                    </a:lnTo>
                    <a:lnTo>
                      <a:pt x="212" y="3"/>
                    </a:lnTo>
                    <a:lnTo>
                      <a:pt x="212" y="4"/>
                    </a:lnTo>
                    <a:lnTo>
                      <a:pt x="213" y="4"/>
                    </a:lnTo>
                    <a:lnTo>
                      <a:pt x="214" y="4"/>
                    </a:lnTo>
                    <a:lnTo>
                      <a:pt x="214" y="4"/>
                    </a:lnTo>
                    <a:lnTo>
                      <a:pt x="214" y="4"/>
                    </a:lnTo>
                    <a:lnTo>
                      <a:pt x="215" y="4"/>
                    </a:lnTo>
                    <a:lnTo>
                      <a:pt x="216" y="3"/>
                    </a:lnTo>
                    <a:lnTo>
                      <a:pt x="217" y="3"/>
                    </a:lnTo>
                    <a:lnTo>
                      <a:pt x="217" y="3"/>
                    </a:lnTo>
                    <a:lnTo>
                      <a:pt x="217" y="3"/>
                    </a:lnTo>
                    <a:lnTo>
                      <a:pt x="218" y="3"/>
                    </a:lnTo>
                    <a:lnTo>
                      <a:pt x="219" y="3"/>
                    </a:lnTo>
                    <a:lnTo>
                      <a:pt x="219" y="3"/>
                    </a:lnTo>
                    <a:lnTo>
                      <a:pt x="220" y="3"/>
                    </a:lnTo>
                    <a:lnTo>
                      <a:pt x="220" y="3"/>
                    </a:lnTo>
                    <a:lnTo>
                      <a:pt x="221" y="3"/>
                    </a:lnTo>
                    <a:lnTo>
                      <a:pt x="221" y="3"/>
                    </a:lnTo>
                    <a:lnTo>
                      <a:pt x="222" y="3"/>
                    </a:lnTo>
                    <a:lnTo>
                      <a:pt x="223" y="3"/>
                    </a:lnTo>
                    <a:lnTo>
                      <a:pt x="223" y="3"/>
                    </a:lnTo>
                    <a:lnTo>
                      <a:pt x="223" y="3"/>
                    </a:lnTo>
                    <a:lnTo>
                      <a:pt x="224" y="3"/>
                    </a:lnTo>
                    <a:lnTo>
                      <a:pt x="225" y="3"/>
                    </a:lnTo>
                    <a:lnTo>
                      <a:pt x="225" y="3"/>
                    </a:lnTo>
                    <a:lnTo>
                      <a:pt x="225" y="3"/>
                    </a:lnTo>
                    <a:lnTo>
                      <a:pt x="226" y="3"/>
                    </a:lnTo>
                    <a:lnTo>
                      <a:pt x="227" y="3"/>
                    </a:lnTo>
                    <a:lnTo>
                      <a:pt x="228" y="3"/>
                    </a:lnTo>
                    <a:lnTo>
                      <a:pt x="228" y="3"/>
                    </a:lnTo>
                    <a:lnTo>
                      <a:pt x="228" y="3"/>
                    </a:lnTo>
                    <a:lnTo>
                      <a:pt x="229" y="3"/>
                    </a:lnTo>
                    <a:lnTo>
                      <a:pt x="230" y="3"/>
                    </a:lnTo>
                    <a:lnTo>
                      <a:pt x="230" y="3"/>
                    </a:lnTo>
                    <a:lnTo>
                      <a:pt x="231" y="3"/>
                    </a:lnTo>
                    <a:lnTo>
                      <a:pt x="231" y="3"/>
                    </a:lnTo>
                    <a:lnTo>
                      <a:pt x="232" y="3"/>
                    </a:lnTo>
                    <a:lnTo>
                      <a:pt x="232" y="3"/>
                    </a:lnTo>
                    <a:lnTo>
                      <a:pt x="233" y="3"/>
                    </a:lnTo>
                    <a:lnTo>
                      <a:pt x="234" y="3"/>
                    </a:lnTo>
                    <a:lnTo>
                      <a:pt x="234" y="3"/>
                    </a:lnTo>
                    <a:lnTo>
                      <a:pt x="234" y="3"/>
                    </a:lnTo>
                    <a:lnTo>
                      <a:pt x="235" y="3"/>
                    </a:lnTo>
                    <a:lnTo>
                      <a:pt x="236" y="3"/>
                    </a:lnTo>
                    <a:lnTo>
                      <a:pt x="236" y="3"/>
                    </a:lnTo>
                    <a:lnTo>
                      <a:pt x="236" y="3"/>
                    </a:lnTo>
                    <a:lnTo>
                      <a:pt x="237" y="3"/>
                    </a:lnTo>
                    <a:lnTo>
                      <a:pt x="238" y="3"/>
                    </a:lnTo>
                    <a:lnTo>
                      <a:pt x="238" y="3"/>
                    </a:lnTo>
                    <a:lnTo>
                      <a:pt x="239" y="3"/>
                    </a:lnTo>
                    <a:lnTo>
                      <a:pt x="239" y="3"/>
                    </a:lnTo>
                    <a:lnTo>
                      <a:pt x="240" y="3"/>
                    </a:lnTo>
                    <a:lnTo>
                      <a:pt x="240" y="3"/>
                    </a:lnTo>
                    <a:lnTo>
                      <a:pt x="241" y="3"/>
                    </a:lnTo>
                    <a:lnTo>
                      <a:pt x="242" y="3"/>
                    </a:lnTo>
                    <a:lnTo>
                      <a:pt x="242" y="3"/>
                    </a:lnTo>
                    <a:lnTo>
                      <a:pt x="242" y="3"/>
                    </a:lnTo>
                    <a:lnTo>
                      <a:pt x="243" y="3"/>
                    </a:lnTo>
                    <a:lnTo>
                      <a:pt x="244" y="3"/>
                    </a:lnTo>
                    <a:lnTo>
                      <a:pt x="245" y="3"/>
                    </a:lnTo>
                    <a:lnTo>
                      <a:pt x="245" y="3"/>
                    </a:lnTo>
                    <a:lnTo>
                      <a:pt x="245" y="3"/>
                    </a:lnTo>
                    <a:lnTo>
                      <a:pt x="246" y="3"/>
                    </a:lnTo>
                    <a:lnTo>
                      <a:pt x="247" y="3"/>
                    </a:lnTo>
                    <a:lnTo>
                      <a:pt x="247" y="3"/>
                    </a:lnTo>
                    <a:lnTo>
                      <a:pt x="247" y="3"/>
                    </a:lnTo>
                    <a:lnTo>
                      <a:pt x="248" y="3"/>
                    </a:lnTo>
                    <a:lnTo>
                      <a:pt x="249" y="3"/>
                    </a:lnTo>
                    <a:lnTo>
                      <a:pt x="249" y="3"/>
                    </a:lnTo>
                    <a:lnTo>
                      <a:pt x="250" y="3"/>
                    </a:lnTo>
                    <a:lnTo>
                      <a:pt x="250" y="3"/>
                    </a:lnTo>
                    <a:lnTo>
                      <a:pt x="251" y="3"/>
                    </a:lnTo>
                    <a:lnTo>
                      <a:pt x="251" y="3"/>
                    </a:lnTo>
                    <a:lnTo>
                      <a:pt x="252" y="3"/>
                    </a:lnTo>
                    <a:lnTo>
                      <a:pt x="253" y="3"/>
                    </a:lnTo>
                    <a:lnTo>
                      <a:pt x="253" y="3"/>
                    </a:lnTo>
                    <a:lnTo>
                      <a:pt x="253" y="3"/>
                    </a:lnTo>
                    <a:lnTo>
                      <a:pt x="254" y="3"/>
                    </a:lnTo>
                    <a:lnTo>
                      <a:pt x="255" y="3"/>
                    </a:lnTo>
                    <a:lnTo>
                      <a:pt x="256" y="3"/>
                    </a:lnTo>
                    <a:lnTo>
                      <a:pt x="256" y="3"/>
                    </a:lnTo>
                    <a:lnTo>
                      <a:pt x="256" y="3"/>
                    </a:lnTo>
                    <a:lnTo>
                      <a:pt x="257" y="3"/>
                    </a:lnTo>
                    <a:lnTo>
                      <a:pt x="257" y="3"/>
                    </a:lnTo>
                    <a:lnTo>
                      <a:pt x="258" y="3"/>
                    </a:lnTo>
                    <a:lnTo>
                      <a:pt x="258" y="3"/>
                    </a:lnTo>
                    <a:lnTo>
                      <a:pt x="259" y="3"/>
                    </a:lnTo>
                    <a:lnTo>
                      <a:pt x="259" y="3"/>
                    </a:lnTo>
                    <a:lnTo>
                      <a:pt x="260" y="3"/>
                    </a:lnTo>
                    <a:lnTo>
                      <a:pt x="261" y="3"/>
                    </a:lnTo>
                    <a:lnTo>
                      <a:pt x="261" y="3"/>
                    </a:lnTo>
                    <a:lnTo>
                      <a:pt x="261" y="3"/>
                    </a:lnTo>
                    <a:lnTo>
                      <a:pt x="262" y="3"/>
                    </a:lnTo>
                    <a:lnTo>
                      <a:pt x="263" y="3"/>
                    </a:lnTo>
                    <a:lnTo>
                      <a:pt x="264" y="3"/>
                    </a:lnTo>
                    <a:lnTo>
                      <a:pt x="264" y="3"/>
                    </a:lnTo>
                    <a:lnTo>
                      <a:pt x="264" y="3"/>
                    </a:lnTo>
                    <a:lnTo>
                      <a:pt x="265" y="3"/>
                    </a:lnTo>
                    <a:lnTo>
                      <a:pt x="266" y="3"/>
                    </a:lnTo>
                    <a:lnTo>
                      <a:pt x="266" y="3"/>
                    </a:lnTo>
                    <a:lnTo>
                      <a:pt x="267" y="3"/>
                    </a:lnTo>
                    <a:lnTo>
                      <a:pt x="267" y="3"/>
                    </a:lnTo>
                    <a:lnTo>
                      <a:pt x="268" y="3"/>
                    </a:lnTo>
                    <a:lnTo>
                      <a:pt x="268" y="3"/>
                    </a:lnTo>
                    <a:lnTo>
                      <a:pt x="269" y="3"/>
                    </a:lnTo>
                    <a:lnTo>
                      <a:pt x="269" y="3"/>
                    </a:lnTo>
                    <a:lnTo>
                      <a:pt x="270" y="3"/>
                    </a:lnTo>
                    <a:lnTo>
                      <a:pt x="270" y="3"/>
                    </a:lnTo>
                    <a:lnTo>
                      <a:pt x="271" y="3"/>
                    </a:lnTo>
                    <a:lnTo>
                      <a:pt x="272" y="3"/>
                    </a:lnTo>
                    <a:lnTo>
                      <a:pt x="272" y="3"/>
                    </a:lnTo>
                    <a:lnTo>
                      <a:pt x="272" y="3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805" name="Freeform 983"/>
              <p:cNvSpPr>
                <a:spLocks/>
              </p:cNvSpPr>
              <p:nvPr/>
            </p:nvSpPr>
            <p:spPr bwMode="auto">
              <a:xfrm>
                <a:off x="7137400" y="5683250"/>
                <a:ext cx="433388" cy="1588"/>
              </a:xfrm>
              <a:custGeom>
                <a:avLst/>
                <a:gdLst>
                  <a:gd name="T0" fmla="*/ 5 w 273"/>
                  <a:gd name="T1" fmla="*/ 0 h 1"/>
                  <a:gd name="T2" fmla="*/ 8 w 273"/>
                  <a:gd name="T3" fmla="*/ 0 h 1"/>
                  <a:gd name="T4" fmla="*/ 13 w 273"/>
                  <a:gd name="T5" fmla="*/ 0 h 1"/>
                  <a:gd name="T6" fmla="*/ 17 w 273"/>
                  <a:gd name="T7" fmla="*/ 0 h 1"/>
                  <a:gd name="T8" fmla="*/ 22 w 273"/>
                  <a:gd name="T9" fmla="*/ 0 h 1"/>
                  <a:gd name="T10" fmla="*/ 26 w 273"/>
                  <a:gd name="T11" fmla="*/ 0 h 1"/>
                  <a:gd name="T12" fmla="*/ 30 w 273"/>
                  <a:gd name="T13" fmla="*/ 0 h 1"/>
                  <a:gd name="T14" fmla="*/ 35 w 273"/>
                  <a:gd name="T15" fmla="*/ 0 h 1"/>
                  <a:gd name="T16" fmla="*/ 39 w 273"/>
                  <a:gd name="T17" fmla="*/ 1 h 1"/>
                  <a:gd name="T18" fmla="*/ 44 w 273"/>
                  <a:gd name="T19" fmla="*/ 1 h 1"/>
                  <a:gd name="T20" fmla="*/ 48 w 273"/>
                  <a:gd name="T21" fmla="*/ 1 h 1"/>
                  <a:gd name="T22" fmla="*/ 52 w 273"/>
                  <a:gd name="T23" fmla="*/ 1 h 1"/>
                  <a:gd name="T24" fmla="*/ 57 w 273"/>
                  <a:gd name="T25" fmla="*/ 1 h 1"/>
                  <a:gd name="T26" fmla="*/ 61 w 273"/>
                  <a:gd name="T27" fmla="*/ 1 h 1"/>
                  <a:gd name="T28" fmla="*/ 66 w 273"/>
                  <a:gd name="T29" fmla="*/ 1 h 1"/>
                  <a:gd name="T30" fmla="*/ 70 w 273"/>
                  <a:gd name="T31" fmla="*/ 1 h 1"/>
                  <a:gd name="T32" fmla="*/ 74 w 273"/>
                  <a:gd name="T33" fmla="*/ 1 h 1"/>
                  <a:gd name="T34" fmla="*/ 79 w 273"/>
                  <a:gd name="T35" fmla="*/ 1 h 1"/>
                  <a:gd name="T36" fmla="*/ 83 w 273"/>
                  <a:gd name="T37" fmla="*/ 1 h 1"/>
                  <a:gd name="T38" fmla="*/ 88 w 273"/>
                  <a:gd name="T39" fmla="*/ 1 h 1"/>
                  <a:gd name="T40" fmla="*/ 92 w 273"/>
                  <a:gd name="T41" fmla="*/ 1 h 1"/>
                  <a:gd name="T42" fmla="*/ 96 w 273"/>
                  <a:gd name="T43" fmla="*/ 1 h 1"/>
                  <a:gd name="T44" fmla="*/ 100 w 273"/>
                  <a:gd name="T45" fmla="*/ 1 h 1"/>
                  <a:gd name="T46" fmla="*/ 105 w 273"/>
                  <a:gd name="T47" fmla="*/ 1 h 1"/>
                  <a:gd name="T48" fmla="*/ 109 w 273"/>
                  <a:gd name="T49" fmla="*/ 1 h 1"/>
                  <a:gd name="T50" fmla="*/ 113 w 273"/>
                  <a:gd name="T51" fmla="*/ 1 h 1"/>
                  <a:gd name="T52" fmla="*/ 118 w 273"/>
                  <a:gd name="T53" fmla="*/ 1 h 1"/>
                  <a:gd name="T54" fmla="*/ 122 w 273"/>
                  <a:gd name="T55" fmla="*/ 1 h 1"/>
                  <a:gd name="T56" fmla="*/ 127 w 273"/>
                  <a:gd name="T57" fmla="*/ 1 h 1"/>
                  <a:gd name="T58" fmla="*/ 131 w 273"/>
                  <a:gd name="T59" fmla="*/ 1 h 1"/>
                  <a:gd name="T60" fmla="*/ 135 w 273"/>
                  <a:gd name="T61" fmla="*/ 1 h 1"/>
                  <a:gd name="T62" fmla="*/ 140 w 273"/>
                  <a:gd name="T63" fmla="*/ 1 h 1"/>
                  <a:gd name="T64" fmla="*/ 144 w 273"/>
                  <a:gd name="T65" fmla="*/ 1 h 1"/>
                  <a:gd name="T66" fmla="*/ 149 w 273"/>
                  <a:gd name="T67" fmla="*/ 1 h 1"/>
                  <a:gd name="T68" fmla="*/ 153 w 273"/>
                  <a:gd name="T69" fmla="*/ 1 h 1"/>
                  <a:gd name="T70" fmla="*/ 157 w 273"/>
                  <a:gd name="T71" fmla="*/ 1 h 1"/>
                  <a:gd name="T72" fmla="*/ 162 w 273"/>
                  <a:gd name="T73" fmla="*/ 1 h 1"/>
                  <a:gd name="T74" fmla="*/ 166 w 273"/>
                  <a:gd name="T75" fmla="*/ 1 h 1"/>
                  <a:gd name="T76" fmla="*/ 171 w 273"/>
                  <a:gd name="T77" fmla="*/ 1 h 1"/>
                  <a:gd name="T78" fmla="*/ 175 w 273"/>
                  <a:gd name="T79" fmla="*/ 1 h 1"/>
                  <a:gd name="T80" fmla="*/ 179 w 273"/>
                  <a:gd name="T81" fmla="*/ 1 h 1"/>
                  <a:gd name="T82" fmla="*/ 184 w 273"/>
                  <a:gd name="T83" fmla="*/ 1 h 1"/>
                  <a:gd name="T84" fmla="*/ 188 w 273"/>
                  <a:gd name="T85" fmla="*/ 1 h 1"/>
                  <a:gd name="T86" fmla="*/ 192 w 273"/>
                  <a:gd name="T87" fmla="*/ 1 h 1"/>
                  <a:gd name="T88" fmla="*/ 196 w 273"/>
                  <a:gd name="T89" fmla="*/ 1 h 1"/>
                  <a:gd name="T90" fmla="*/ 201 w 273"/>
                  <a:gd name="T91" fmla="*/ 1 h 1"/>
                  <a:gd name="T92" fmla="*/ 205 w 273"/>
                  <a:gd name="T93" fmla="*/ 1 h 1"/>
                  <a:gd name="T94" fmla="*/ 209 w 273"/>
                  <a:gd name="T95" fmla="*/ 1 h 1"/>
                  <a:gd name="T96" fmla="*/ 214 w 273"/>
                  <a:gd name="T97" fmla="*/ 1 h 1"/>
                  <a:gd name="T98" fmla="*/ 218 w 273"/>
                  <a:gd name="T99" fmla="*/ 1 h 1"/>
                  <a:gd name="T100" fmla="*/ 223 w 273"/>
                  <a:gd name="T101" fmla="*/ 1 h 1"/>
                  <a:gd name="T102" fmla="*/ 227 w 273"/>
                  <a:gd name="T103" fmla="*/ 1 h 1"/>
                  <a:gd name="T104" fmla="*/ 231 w 273"/>
                  <a:gd name="T105" fmla="*/ 1 h 1"/>
                  <a:gd name="T106" fmla="*/ 236 w 273"/>
                  <a:gd name="T107" fmla="*/ 1 h 1"/>
                  <a:gd name="T108" fmla="*/ 240 w 273"/>
                  <a:gd name="T109" fmla="*/ 1 h 1"/>
                  <a:gd name="T110" fmla="*/ 245 w 273"/>
                  <a:gd name="T111" fmla="*/ 1 h 1"/>
                  <a:gd name="T112" fmla="*/ 249 w 273"/>
                  <a:gd name="T113" fmla="*/ 1 h 1"/>
                  <a:gd name="T114" fmla="*/ 253 w 273"/>
                  <a:gd name="T115" fmla="*/ 1 h 1"/>
                  <a:gd name="T116" fmla="*/ 258 w 273"/>
                  <a:gd name="T117" fmla="*/ 1 h 1"/>
                  <a:gd name="T118" fmla="*/ 262 w 273"/>
                  <a:gd name="T119" fmla="*/ 1 h 1"/>
                  <a:gd name="T120" fmla="*/ 267 w 273"/>
                  <a:gd name="T121" fmla="*/ 1 h 1"/>
                  <a:gd name="T122" fmla="*/ 271 w 273"/>
                  <a:gd name="T12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3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7" y="1"/>
                    </a:lnTo>
                    <a:lnTo>
                      <a:pt x="47" y="1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2" y="1"/>
                    </a:lnTo>
                    <a:lnTo>
                      <a:pt x="52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4" y="1"/>
                    </a:lnTo>
                    <a:lnTo>
                      <a:pt x="55" y="1"/>
                    </a:lnTo>
                    <a:lnTo>
                      <a:pt x="55" y="1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69" y="1"/>
                    </a:lnTo>
                    <a:lnTo>
                      <a:pt x="69" y="1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2" y="1"/>
                    </a:lnTo>
                    <a:lnTo>
                      <a:pt x="72" y="1"/>
                    </a:lnTo>
                    <a:lnTo>
                      <a:pt x="73" y="1"/>
                    </a:ln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6" y="1"/>
                    </a:lnTo>
                    <a:lnTo>
                      <a:pt x="77" y="1"/>
                    </a:lnTo>
                    <a:lnTo>
                      <a:pt x="77" y="1"/>
                    </a:lnTo>
                    <a:lnTo>
                      <a:pt x="77" y="1"/>
                    </a:lnTo>
                    <a:lnTo>
                      <a:pt x="78" y="1"/>
                    </a:lnTo>
                    <a:lnTo>
                      <a:pt x="79" y="1"/>
                    </a:lnTo>
                    <a:lnTo>
                      <a:pt x="79" y="1"/>
                    </a:lnTo>
                    <a:lnTo>
                      <a:pt x="80" y="1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2" y="1"/>
                    </a:lnTo>
                    <a:lnTo>
                      <a:pt x="83" y="1"/>
                    </a:lnTo>
                    <a:lnTo>
                      <a:pt x="83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5" y="1"/>
                    </a:lnTo>
                    <a:lnTo>
                      <a:pt x="85" y="1"/>
                    </a:lnTo>
                    <a:lnTo>
                      <a:pt x="86" y="1"/>
                    </a:lnTo>
                    <a:lnTo>
                      <a:pt x="87" y="1"/>
                    </a:lnTo>
                    <a:lnTo>
                      <a:pt x="88" y="1"/>
                    </a:lnTo>
                    <a:lnTo>
                      <a:pt x="88" y="1"/>
                    </a:lnTo>
                    <a:lnTo>
                      <a:pt x="88" y="1"/>
                    </a:lnTo>
                    <a:lnTo>
                      <a:pt x="89" y="1"/>
                    </a:lnTo>
                    <a:lnTo>
                      <a:pt x="90" y="1"/>
                    </a:lnTo>
                    <a:lnTo>
                      <a:pt x="90" y="1"/>
                    </a:lnTo>
                    <a:lnTo>
                      <a:pt x="91" y="1"/>
                    </a:lnTo>
                    <a:lnTo>
                      <a:pt x="91" y="1"/>
                    </a:lnTo>
                    <a:lnTo>
                      <a:pt x="92" y="1"/>
                    </a:lnTo>
                    <a:lnTo>
                      <a:pt x="92" y="1"/>
                    </a:lnTo>
                    <a:lnTo>
                      <a:pt x="93" y="1"/>
                    </a:lnTo>
                    <a:lnTo>
                      <a:pt x="94" y="1"/>
                    </a:lnTo>
                    <a:lnTo>
                      <a:pt x="94" y="1"/>
                    </a:lnTo>
                    <a:lnTo>
                      <a:pt x="94" y="1"/>
                    </a:lnTo>
                    <a:lnTo>
                      <a:pt x="95" y="1"/>
                    </a:lnTo>
                    <a:lnTo>
                      <a:pt x="96" y="1"/>
                    </a:lnTo>
                    <a:lnTo>
                      <a:pt x="96" y="1"/>
                    </a:lnTo>
                    <a:lnTo>
                      <a:pt x="96" y="1"/>
                    </a:lnTo>
                    <a:lnTo>
                      <a:pt x="97" y="1"/>
                    </a:lnTo>
                    <a:lnTo>
                      <a:pt x="98" y="1"/>
                    </a:lnTo>
                    <a:lnTo>
                      <a:pt x="99" y="1"/>
                    </a:lnTo>
                    <a:lnTo>
                      <a:pt x="99" y="1"/>
                    </a:lnTo>
                    <a:lnTo>
                      <a:pt x="99" y="1"/>
                    </a:lnTo>
                    <a:lnTo>
                      <a:pt x="100" y="1"/>
                    </a:lnTo>
                    <a:lnTo>
                      <a:pt x="100" y="1"/>
                    </a:lnTo>
                    <a:lnTo>
                      <a:pt x="101" y="1"/>
                    </a:lnTo>
                    <a:lnTo>
                      <a:pt x="102" y="1"/>
                    </a:lnTo>
                    <a:lnTo>
                      <a:pt x="102" y="1"/>
                    </a:lnTo>
                    <a:lnTo>
                      <a:pt x="102" y="1"/>
                    </a:lnTo>
                    <a:lnTo>
                      <a:pt x="103" y="1"/>
                    </a:lnTo>
                    <a:lnTo>
                      <a:pt x="104" y="1"/>
                    </a:lnTo>
                    <a:lnTo>
                      <a:pt x="105" y="1"/>
                    </a:lnTo>
                    <a:lnTo>
                      <a:pt x="105" y="1"/>
                    </a:lnTo>
                    <a:lnTo>
                      <a:pt x="105" y="1"/>
                    </a:lnTo>
                    <a:lnTo>
                      <a:pt x="106" y="1"/>
                    </a:lnTo>
                    <a:lnTo>
                      <a:pt x="107" y="1"/>
                    </a:lnTo>
                    <a:lnTo>
                      <a:pt x="107" y="1"/>
                    </a:lnTo>
                    <a:lnTo>
                      <a:pt x="107" y="1"/>
                    </a:lnTo>
                    <a:lnTo>
                      <a:pt x="108" y="1"/>
                    </a:lnTo>
                    <a:lnTo>
                      <a:pt x="109" y="1"/>
                    </a:lnTo>
                    <a:lnTo>
                      <a:pt x="109" y="1"/>
                    </a:lnTo>
                    <a:lnTo>
                      <a:pt x="110" y="1"/>
                    </a:lnTo>
                    <a:lnTo>
                      <a:pt x="110" y="1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112" y="1"/>
                    </a:lnTo>
                    <a:lnTo>
                      <a:pt x="113" y="1"/>
                    </a:lnTo>
                    <a:lnTo>
                      <a:pt x="113" y="1"/>
                    </a:lnTo>
                    <a:lnTo>
                      <a:pt x="113" y="1"/>
                    </a:lnTo>
                    <a:lnTo>
                      <a:pt x="114" y="1"/>
                    </a:lnTo>
                    <a:lnTo>
                      <a:pt x="115" y="1"/>
                    </a:lnTo>
                    <a:lnTo>
                      <a:pt x="116" y="1"/>
                    </a:lnTo>
                    <a:lnTo>
                      <a:pt x="116" y="1"/>
                    </a:lnTo>
                    <a:lnTo>
                      <a:pt x="116" y="1"/>
                    </a:lnTo>
                    <a:lnTo>
                      <a:pt x="117" y="1"/>
                    </a:lnTo>
                    <a:lnTo>
                      <a:pt x="118" y="1"/>
                    </a:lnTo>
                    <a:lnTo>
                      <a:pt x="118" y="1"/>
                    </a:lnTo>
                    <a:lnTo>
                      <a:pt x="118" y="1"/>
                    </a:lnTo>
                    <a:lnTo>
                      <a:pt x="119" y="1"/>
                    </a:lnTo>
                    <a:lnTo>
                      <a:pt x="120" y="1"/>
                    </a:lnTo>
                    <a:lnTo>
                      <a:pt x="120" y="1"/>
                    </a:lnTo>
                    <a:lnTo>
                      <a:pt x="121" y="1"/>
                    </a:lnTo>
                    <a:lnTo>
                      <a:pt x="121" y="1"/>
                    </a:lnTo>
                    <a:lnTo>
                      <a:pt x="122" y="1"/>
                    </a:lnTo>
                    <a:lnTo>
                      <a:pt x="122" y="1"/>
                    </a:lnTo>
                    <a:lnTo>
                      <a:pt x="123" y="1"/>
                    </a:lnTo>
                    <a:lnTo>
                      <a:pt x="124" y="1"/>
                    </a:lnTo>
                    <a:lnTo>
                      <a:pt x="124" y="1"/>
                    </a:lnTo>
                    <a:lnTo>
                      <a:pt x="124" y="1"/>
                    </a:lnTo>
                    <a:lnTo>
                      <a:pt x="125" y="1"/>
                    </a:lnTo>
                    <a:lnTo>
                      <a:pt x="126" y="1"/>
                    </a:lnTo>
                    <a:lnTo>
                      <a:pt x="126" y="1"/>
                    </a:lnTo>
                    <a:lnTo>
                      <a:pt x="127" y="1"/>
                    </a:lnTo>
                    <a:lnTo>
                      <a:pt x="127" y="1"/>
                    </a:lnTo>
                    <a:lnTo>
                      <a:pt x="128" y="1"/>
                    </a:lnTo>
                    <a:lnTo>
                      <a:pt x="128" y="1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30" y="1"/>
                    </a:lnTo>
                    <a:lnTo>
                      <a:pt x="130" y="1"/>
                    </a:lnTo>
                    <a:lnTo>
                      <a:pt x="131" y="1"/>
                    </a:lnTo>
                    <a:lnTo>
                      <a:pt x="132" y="1"/>
                    </a:lnTo>
                    <a:lnTo>
                      <a:pt x="132" y="1"/>
                    </a:lnTo>
                    <a:lnTo>
                      <a:pt x="132" y="1"/>
                    </a:lnTo>
                    <a:lnTo>
                      <a:pt x="133" y="1"/>
                    </a:lnTo>
                    <a:lnTo>
                      <a:pt x="134" y="1"/>
                    </a:lnTo>
                    <a:lnTo>
                      <a:pt x="135" y="1"/>
                    </a:lnTo>
                    <a:lnTo>
                      <a:pt x="135" y="1"/>
                    </a:lnTo>
                    <a:lnTo>
                      <a:pt x="135" y="1"/>
                    </a:lnTo>
                    <a:lnTo>
                      <a:pt x="136" y="1"/>
                    </a:lnTo>
                    <a:lnTo>
                      <a:pt x="137" y="1"/>
                    </a:lnTo>
                    <a:lnTo>
                      <a:pt x="137" y="1"/>
                    </a:lnTo>
                    <a:lnTo>
                      <a:pt x="138" y="1"/>
                    </a:lnTo>
                    <a:lnTo>
                      <a:pt x="138" y="1"/>
                    </a:lnTo>
                    <a:lnTo>
                      <a:pt x="139" y="1"/>
                    </a:lnTo>
                    <a:lnTo>
                      <a:pt x="139" y="1"/>
                    </a:lnTo>
                    <a:lnTo>
                      <a:pt x="140" y="1"/>
                    </a:lnTo>
                    <a:lnTo>
                      <a:pt x="140" y="1"/>
                    </a:lnTo>
                    <a:lnTo>
                      <a:pt x="141" y="1"/>
                    </a:lnTo>
                    <a:lnTo>
                      <a:pt x="141" y="1"/>
                    </a:lnTo>
                    <a:lnTo>
                      <a:pt x="142" y="1"/>
                    </a:lnTo>
                    <a:lnTo>
                      <a:pt x="143" y="1"/>
                    </a:lnTo>
                    <a:lnTo>
                      <a:pt x="143" y="1"/>
                    </a:lnTo>
                    <a:lnTo>
                      <a:pt x="143" y="1"/>
                    </a:lnTo>
                    <a:lnTo>
                      <a:pt x="144" y="1"/>
                    </a:lnTo>
                    <a:lnTo>
                      <a:pt x="145" y="1"/>
                    </a:lnTo>
                    <a:lnTo>
                      <a:pt x="145" y="1"/>
                    </a:lnTo>
                    <a:lnTo>
                      <a:pt x="146" y="1"/>
                    </a:lnTo>
                    <a:lnTo>
                      <a:pt x="146" y="1"/>
                    </a:lnTo>
                    <a:lnTo>
                      <a:pt x="147" y="1"/>
                    </a:lnTo>
                    <a:lnTo>
                      <a:pt x="147" y="1"/>
                    </a:lnTo>
                    <a:lnTo>
                      <a:pt x="148" y="1"/>
                    </a:lnTo>
                    <a:lnTo>
                      <a:pt x="149" y="1"/>
                    </a:lnTo>
                    <a:lnTo>
                      <a:pt x="149" y="1"/>
                    </a:lnTo>
                    <a:lnTo>
                      <a:pt x="149" y="1"/>
                    </a:lnTo>
                    <a:lnTo>
                      <a:pt x="150" y="1"/>
                    </a:lnTo>
                    <a:lnTo>
                      <a:pt x="151" y="1"/>
                    </a:lnTo>
                    <a:lnTo>
                      <a:pt x="151" y="1"/>
                    </a:lnTo>
                    <a:lnTo>
                      <a:pt x="151" y="1"/>
                    </a:lnTo>
                    <a:lnTo>
                      <a:pt x="152" y="1"/>
                    </a:lnTo>
                    <a:lnTo>
                      <a:pt x="153" y="1"/>
                    </a:lnTo>
                    <a:lnTo>
                      <a:pt x="154" y="1"/>
                    </a:lnTo>
                    <a:lnTo>
                      <a:pt x="154" y="1"/>
                    </a:lnTo>
                    <a:lnTo>
                      <a:pt x="154" y="1"/>
                    </a:lnTo>
                    <a:lnTo>
                      <a:pt x="155" y="1"/>
                    </a:lnTo>
                    <a:lnTo>
                      <a:pt x="156" y="1"/>
                    </a:lnTo>
                    <a:lnTo>
                      <a:pt x="156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8" y="1"/>
                    </a:lnTo>
                    <a:lnTo>
                      <a:pt x="158" y="1"/>
                    </a:lnTo>
                    <a:lnTo>
                      <a:pt x="159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61" y="1"/>
                    </a:lnTo>
                    <a:lnTo>
                      <a:pt x="162" y="1"/>
                    </a:lnTo>
                    <a:lnTo>
                      <a:pt x="162" y="1"/>
                    </a:lnTo>
                    <a:lnTo>
                      <a:pt x="162" y="1"/>
                    </a:lnTo>
                    <a:lnTo>
                      <a:pt x="163" y="1"/>
                    </a:lnTo>
                    <a:lnTo>
                      <a:pt x="164" y="1"/>
                    </a:lnTo>
                    <a:lnTo>
                      <a:pt x="165" y="1"/>
                    </a:lnTo>
                    <a:lnTo>
                      <a:pt x="165" y="1"/>
                    </a:lnTo>
                    <a:lnTo>
                      <a:pt x="165" y="1"/>
                    </a:lnTo>
                    <a:lnTo>
                      <a:pt x="166" y="1"/>
                    </a:lnTo>
                    <a:lnTo>
                      <a:pt x="167" y="1"/>
                    </a:lnTo>
                    <a:lnTo>
                      <a:pt x="167" y="1"/>
                    </a:lnTo>
                    <a:lnTo>
                      <a:pt x="168" y="1"/>
                    </a:lnTo>
                    <a:lnTo>
                      <a:pt x="168" y="1"/>
                    </a:lnTo>
                    <a:lnTo>
                      <a:pt x="168" y="1"/>
                    </a:lnTo>
                    <a:lnTo>
                      <a:pt x="169" y="1"/>
                    </a:lnTo>
                    <a:lnTo>
                      <a:pt x="170" y="1"/>
                    </a:lnTo>
                    <a:lnTo>
                      <a:pt x="171" y="1"/>
                    </a:lnTo>
                    <a:lnTo>
                      <a:pt x="171" y="1"/>
                    </a:lnTo>
                    <a:lnTo>
                      <a:pt x="171" y="1"/>
                    </a:lnTo>
                    <a:lnTo>
                      <a:pt x="172" y="1"/>
                    </a:lnTo>
                    <a:lnTo>
                      <a:pt x="173" y="1"/>
                    </a:lnTo>
                    <a:lnTo>
                      <a:pt x="173" y="1"/>
                    </a:lnTo>
                    <a:lnTo>
                      <a:pt x="173" y="1"/>
                    </a:lnTo>
                    <a:lnTo>
                      <a:pt x="174" y="1"/>
                    </a:lnTo>
                    <a:lnTo>
                      <a:pt x="175" y="1"/>
                    </a:lnTo>
                    <a:lnTo>
                      <a:pt x="175" y="1"/>
                    </a:lnTo>
                    <a:lnTo>
                      <a:pt x="176" y="1"/>
                    </a:lnTo>
                    <a:lnTo>
                      <a:pt x="176" y="1"/>
                    </a:lnTo>
                    <a:lnTo>
                      <a:pt x="177" y="1"/>
                    </a:lnTo>
                    <a:lnTo>
                      <a:pt x="177" y="1"/>
                    </a:lnTo>
                    <a:lnTo>
                      <a:pt x="178" y="1"/>
                    </a:lnTo>
                    <a:lnTo>
                      <a:pt x="179" y="1"/>
                    </a:lnTo>
                    <a:lnTo>
                      <a:pt x="179" y="1"/>
                    </a:lnTo>
                    <a:lnTo>
                      <a:pt x="179" y="1"/>
                    </a:lnTo>
                    <a:lnTo>
                      <a:pt x="180" y="1"/>
                    </a:lnTo>
                    <a:lnTo>
                      <a:pt x="181" y="1"/>
                    </a:lnTo>
                    <a:lnTo>
                      <a:pt x="182" y="1"/>
                    </a:lnTo>
                    <a:lnTo>
                      <a:pt x="182" y="1"/>
                    </a:lnTo>
                    <a:lnTo>
                      <a:pt x="182" y="1"/>
                    </a:lnTo>
                    <a:lnTo>
                      <a:pt x="183" y="1"/>
                    </a:lnTo>
                    <a:lnTo>
                      <a:pt x="184" y="1"/>
                    </a:lnTo>
                    <a:lnTo>
                      <a:pt x="184" y="1"/>
                    </a:lnTo>
                    <a:lnTo>
                      <a:pt x="184" y="1"/>
                    </a:lnTo>
                    <a:lnTo>
                      <a:pt x="185" y="1"/>
                    </a:lnTo>
                    <a:lnTo>
                      <a:pt x="186" y="1"/>
                    </a:lnTo>
                    <a:lnTo>
                      <a:pt x="186" y="1"/>
                    </a:lnTo>
                    <a:lnTo>
                      <a:pt x="187" y="1"/>
                    </a:lnTo>
                    <a:lnTo>
                      <a:pt x="187" y="1"/>
                    </a:lnTo>
                    <a:lnTo>
                      <a:pt x="188" y="1"/>
                    </a:lnTo>
                    <a:lnTo>
                      <a:pt x="188" y="1"/>
                    </a:lnTo>
                    <a:lnTo>
                      <a:pt x="189" y="1"/>
                    </a:lnTo>
                    <a:lnTo>
                      <a:pt x="190" y="1"/>
                    </a:lnTo>
                    <a:lnTo>
                      <a:pt x="190" y="1"/>
                    </a:lnTo>
                    <a:lnTo>
                      <a:pt x="190" y="1"/>
                    </a:lnTo>
                    <a:lnTo>
                      <a:pt x="191" y="1"/>
                    </a:lnTo>
                    <a:lnTo>
                      <a:pt x="192" y="1"/>
                    </a:lnTo>
                    <a:lnTo>
                      <a:pt x="192" y="1"/>
                    </a:lnTo>
                    <a:lnTo>
                      <a:pt x="193" y="1"/>
                    </a:lnTo>
                    <a:lnTo>
                      <a:pt x="193" y="1"/>
                    </a:lnTo>
                    <a:lnTo>
                      <a:pt x="194" y="1"/>
                    </a:lnTo>
                    <a:lnTo>
                      <a:pt x="194" y="1"/>
                    </a:lnTo>
                    <a:lnTo>
                      <a:pt x="195" y="1"/>
                    </a:lnTo>
                    <a:lnTo>
                      <a:pt x="195" y="1"/>
                    </a:lnTo>
                    <a:lnTo>
                      <a:pt x="196" y="1"/>
                    </a:lnTo>
                    <a:lnTo>
                      <a:pt x="196" y="1"/>
                    </a:lnTo>
                    <a:lnTo>
                      <a:pt x="197" y="1"/>
                    </a:lnTo>
                    <a:lnTo>
                      <a:pt x="198" y="1"/>
                    </a:lnTo>
                    <a:lnTo>
                      <a:pt x="198" y="1"/>
                    </a:lnTo>
                    <a:lnTo>
                      <a:pt x="198" y="1"/>
                    </a:lnTo>
                    <a:lnTo>
                      <a:pt x="199" y="1"/>
                    </a:lnTo>
                    <a:lnTo>
                      <a:pt x="200" y="1"/>
                    </a:lnTo>
                    <a:lnTo>
                      <a:pt x="201" y="1"/>
                    </a:lnTo>
                    <a:lnTo>
                      <a:pt x="201" y="1"/>
                    </a:lnTo>
                    <a:lnTo>
                      <a:pt x="201" y="1"/>
                    </a:lnTo>
                    <a:lnTo>
                      <a:pt x="202" y="1"/>
                    </a:lnTo>
                    <a:lnTo>
                      <a:pt x="203" y="1"/>
                    </a:lnTo>
                    <a:lnTo>
                      <a:pt x="203" y="1"/>
                    </a:lnTo>
                    <a:lnTo>
                      <a:pt x="204" y="1"/>
                    </a:lnTo>
                    <a:lnTo>
                      <a:pt x="204" y="1"/>
                    </a:lnTo>
                    <a:lnTo>
                      <a:pt x="205" y="1"/>
                    </a:lnTo>
                    <a:lnTo>
                      <a:pt x="205" y="1"/>
                    </a:lnTo>
                    <a:lnTo>
                      <a:pt x="206" y="1"/>
                    </a:lnTo>
                    <a:lnTo>
                      <a:pt x="206" y="1"/>
                    </a:lnTo>
                    <a:lnTo>
                      <a:pt x="207" y="1"/>
                    </a:lnTo>
                    <a:lnTo>
                      <a:pt x="207" y="1"/>
                    </a:lnTo>
                    <a:lnTo>
                      <a:pt x="208" y="1"/>
                    </a:lnTo>
                    <a:lnTo>
                      <a:pt x="209" y="1"/>
                    </a:lnTo>
                    <a:lnTo>
                      <a:pt x="209" y="1"/>
                    </a:lnTo>
                    <a:lnTo>
                      <a:pt x="209" y="1"/>
                    </a:lnTo>
                    <a:lnTo>
                      <a:pt x="210" y="1"/>
                    </a:lnTo>
                    <a:lnTo>
                      <a:pt x="211" y="1"/>
                    </a:lnTo>
                    <a:lnTo>
                      <a:pt x="212" y="1"/>
                    </a:lnTo>
                    <a:lnTo>
                      <a:pt x="212" y="1"/>
                    </a:lnTo>
                    <a:lnTo>
                      <a:pt x="212" y="1"/>
                    </a:lnTo>
                    <a:lnTo>
                      <a:pt x="213" y="1"/>
                    </a:lnTo>
                    <a:lnTo>
                      <a:pt x="214" y="1"/>
                    </a:lnTo>
                    <a:lnTo>
                      <a:pt x="214" y="1"/>
                    </a:lnTo>
                    <a:lnTo>
                      <a:pt x="215" y="1"/>
                    </a:lnTo>
                    <a:lnTo>
                      <a:pt x="215" y="1"/>
                    </a:lnTo>
                    <a:lnTo>
                      <a:pt x="215" y="1"/>
                    </a:lnTo>
                    <a:lnTo>
                      <a:pt x="216" y="1"/>
                    </a:lnTo>
                    <a:lnTo>
                      <a:pt x="217" y="1"/>
                    </a:lnTo>
                    <a:lnTo>
                      <a:pt x="217" y="1"/>
                    </a:lnTo>
                    <a:lnTo>
                      <a:pt x="217" y="1"/>
                    </a:lnTo>
                    <a:lnTo>
                      <a:pt x="218" y="1"/>
                    </a:lnTo>
                    <a:lnTo>
                      <a:pt x="219" y="1"/>
                    </a:lnTo>
                    <a:lnTo>
                      <a:pt x="220" y="1"/>
                    </a:lnTo>
                    <a:lnTo>
                      <a:pt x="220" y="1"/>
                    </a:lnTo>
                    <a:lnTo>
                      <a:pt x="220" y="1"/>
                    </a:lnTo>
                    <a:lnTo>
                      <a:pt x="221" y="1"/>
                    </a:lnTo>
                    <a:lnTo>
                      <a:pt x="222" y="1"/>
                    </a:lnTo>
                    <a:lnTo>
                      <a:pt x="222" y="1"/>
                    </a:lnTo>
                    <a:lnTo>
                      <a:pt x="223" y="1"/>
                    </a:lnTo>
                    <a:lnTo>
                      <a:pt x="223" y="1"/>
                    </a:lnTo>
                    <a:lnTo>
                      <a:pt x="224" y="1"/>
                    </a:lnTo>
                    <a:lnTo>
                      <a:pt x="224" y="1"/>
                    </a:lnTo>
                    <a:lnTo>
                      <a:pt x="225" y="1"/>
                    </a:lnTo>
                    <a:lnTo>
                      <a:pt x="226" y="1"/>
                    </a:lnTo>
                    <a:lnTo>
                      <a:pt x="226" y="1"/>
                    </a:lnTo>
                    <a:lnTo>
                      <a:pt x="226" y="1"/>
                    </a:lnTo>
                    <a:lnTo>
                      <a:pt x="227" y="1"/>
                    </a:lnTo>
                    <a:lnTo>
                      <a:pt x="228" y="1"/>
                    </a:lnTo>
                    <a:lnTo>
                      <a:pt x="228" y="1"/>
                    </a:lnTo>
                    <a:lnTo>
                      <a:pt x="228" y="1"/>
                    </a:lnTo>
                    <a:lnTo>
                      <a:pt x="229" y="1"/>
                    </a:lnTo>
                    <a:lnTo>
                      <a:pt x="230" y="1"/>
                    </a:lnTo>
                    <a:lnTo>
                      <a:pt x="231" y="1"/>
                    </a:lnTo>
                    <a:lnTo>
                      <a:pt x="231" y="1"/>
                    </a:lnTo>
                    <a:lnTo>
                      <a:pt x="231" y="1"/>
                    </a:lnTo>
                    <a:lnTo>
                      <a:pt x="232" y="1"/>
                    </a:lnTo>
                    <a:lnTo>
                      <a:pt x="233" y="1"/>
                    </a:lnTo>
                    <a:lnTo>
                      <a:pt x="233" y="1"/>
                    </a:lnTo>
                    <a:lnTo>
                      <a:pt x="234" y="1"/>
                    </a:lnTo>
                    <a:lnTo>
                      <a:pt x="234" y="1"/>
                    </a:lnTo>
                    <a:lnTo>
                      <a:pt x="235" y="1"/>
                    </a:lnTo>
                    <a:lnTo>
                      <a:pt x="235" y="1"/>
                    </a:lnTo>
                    <a:lnTo>
                      <a:pt x="236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238" y="1"/>
                    </a:lnTo>
                    <a:lnTo>
                      <a:pt x="239" y="1"/>
                    </a:lnTo>
                    <a:lnTo>
                      <a:pt x="239" y="1"/>
                    </a:lnTo>
                    <a:lnTo>
                      <a:pt x="239" y="1"/>
                    </a:lnTo>
                    <a:lnTo>
                      <a:pt x="240" y="1"/>
                    </a:lnTo>
                    <a:lnTo>
                      <a:pt x="241" y="1"/>
                    </a:lnTo>
                    <a:lnTo>
                      <a:pt x="241" y="1"/>
                    </a:lnTo>
                    <a:lnTo>
                      <a:pt x="242" y="1"/>
                    </a:lnTo>
                    <a:lnTo>
                      <a:pt x="242" y="1"/>
                    </a:lnTo>
                    <a:lnTo>
                      <a:pt x="243" y="1"/>
                    </a:lnTo>
                    <a:lnTo>
                      <a:pt x="243" y="1"/>
                    </a:lnTo>
                    <a:lnTo>
                      <a:pt x="244" y="1"/>
                    </a:lnTo>
                    <a:lnTo>
                      <a:pt x="245" y="1"/>
                    </a:lnTo>
                    <a:lnTo>
                      <a:pt x="245" y="1"/>
                    </a:lnTo>
                    <a:lnTo>
                      <a:pt x="245" y="1"/>
                    </a:lnTo>
                    <a:lnTo>
                      <a:pt x="246" y="1"/>
                    </a:lnTo>
                    <a:lnTo>
                      <a:pt x="247" y="1"/>
                    </a:lnTo>
                    <a:lnTo>
                      <a:pt x="248" y="1"/>
                    </a:lnTo>
                    <a:lnTo>
                      <a:pt x="248" y="1"/>
                    </a:lnTo>
                    <a:lnTo>
                      <a:pt x="248" y="1"/>
                    </a:lnTo>
                    <a:lnTo>
                      <a:pt x="249" y="1"/>
                    </a:lnTo>
                    <a:lnTo>
                      <a:pt x="250" y="1"/>
                    </a:lnTo>
                    <a:lnTo>
                      <a:pt x="250" y="1"/>
                    </a:lnTo>
                    <a:lnTo>
                      <a:pt x="250" y="1"/>
                    </a:lnTo>
                    <a:lnTo>
                      <a:pt x="251" y="1"/>
                    </a:lnTo>
                    <a:lnTo>
                      <a:pt x="252" y="1"/>
                    </a:lnTo>
                    <a:lnTo>
                      <a:pt x="252" y="1"/>
                    </a:lnTo>
                    <a:lnTo>
                      <a:pt x="253" y="1"/>
                    </a:lnTo>
                    <a:lnTo>
                      <a:pt x="253" y="1"/>
                    </a:lnTo>
                    <a:lnTo>
                      <a:pt x="254" y="1"/>
                    </a:lnTo>
                    <a:lnTo>
                      <a:pt x="254" y="1"/>
                    </a:lnTo>
                    <a:lnTo>
                      <a:pt x="255" y="1"/>
                    </a:lnTo>
                    <a:lnTo>
                      <a:pt x="256" y="1"/>
                    </a:lnTo>
                    <a:lnTo>
                      <a:pt x="256" y="1"/>
                    </a:lnTo>
                    <a:lnTo>
                      <a:pt x="256" y="1"/>
                    </a:lnTo>
                    <a:lnTo>
                      <a:pt x="257" y="1"/>
                    </a:lnTo>
                    <a:lnTo>
                      <a:pt x="258" y="1"/>
                    </a:lnTo>
                    <a:lnTo>
                      <a:pt x="259" y="1"/>
                    </a:lnTo>
                    <a:lnTo>
                      <a:pt x="259" y="1"/>
                    </a:lnTo>
                    <a:lnTo>
                      <a:pt x="259" y="1"/>
                    </a:lnTo>
                    <a:lnTo>
                      <a:pt x="260" y="1"/>
                    </a:lnTo>
                    <a:lnTo>
                      <a:pt x="260" y="1"/>
                    </a:lnTo>
                    <a:lnTo>
                      <a:pt x="261" y="1"/>
                    </a:lnTo>
                    <a:lnTo>
                      <a:pt x="261" y="1"/>
                    </a:lnTo>
                    <a:lnTo>
                      <a:pt x="262" y="1"/>
                    </a:lnTo>
                    <a:lnTo>
                      <a:pt x="262" y="1"/>
                    </a:lnTo>
                    <a:lnTo>
                      <a:pt x="263" y="1"/>
                    </a:lnTo>
                    <a:lnTo>
                      <a:pt x="264" y="1"/>
                    </a:lnTo>
                    <a:lnTo>
                      <a:pt x="264" y="1"/>
                    </a:lnTo>
                    <a:lnTo>
                      <a:pt x="264" y="1"/>
                    </a:lnTo>
                    <a:lnTo>
                      <a:pt x="265" y="1"/>
                    </a:lnTo>
                    <a:lnTo>
                      <a:pt x="266" y="1"/>
                    </a:lnTo>
                    <a:lnTo>
                      <a:pt x="267" y="1"/>
                    </a:lnTo>
                    <a:lnTo>
                      <a:pt x="267" y="1"/>
                    </a:lnTo>
                    <a:lnTo>
                      <a:pt x="267" y="1"/>
                    </a:lnTo>
                    <a:lnTo>
                      <a:pt x="268" y="1"/>
                    </a:lnTo>
                    <a:lnTo>
                      <a:pt x="269" y="1"/>
                    </a:lnTo>
                    <a:lnTo>
                      <a:pt x="269" y="1"/>
                    </a:lnTo>
                    <a:lnTo>
                      <a:pt x="270" y="1"/>
                    </a:lnTo>
                    <a:lnTo>
                      <a:pt x="270" y="1"/>
                    </a:lnTo>
                    <a:lnTo>
                      <a:pt x="271" y="1"/>
                    </a:lnTo>
                    <a:lnTo>
                      <a:pt x="271" y="1"/>
                    </a:lnTo>
                    <a:lnTo>
                      <a:pt x="272" y="1"/>
                    </a:lnTo>
                    <a:lnTo>
                      <a:pt x="272" y="1"/>
                    </a:lnTo>
                    <a:lnTo>
                      <a:pt x="273" y="1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806" name="Freeform 984"/>
              <p:cNvSpPr>
                <a:spLocks/>
              </p:cNvSpPr>
              <p:nvPr/>
            </p:nvSpPr>
            <p:spPr bwMode="auto">
              <a:xfrm>
                <a:off x="7570788" y="5673725"/>
                <a:ext cx="431800" cy="11113"/>
              </a:xfrm>
              <a:custGeom>
                <a:avLst/>
                <a:gdLst>
                  <a:gd name="T0" fmla="*/ 4 w 272"/>
                  <a:gd name="T1" fmla="*/ 7 h 7"/>
                  <a:gd name="T2" fmla="*/ 8 w 272"/>
                  <a:gd name="T3" fmla="*/ 7 h 7"/>
                  <a:gd name="T4" fmla="*/ 13 w 272"/>
                  <a:gd name="T5" fmla="*/ 7 h 7"/>
                  <a:gd name="T6" fmla="*/ 17 w 272"/>
                  <a:gd name="T7" fmla="*/ 7 h 7"/>
                  <a:gd name="T8" fmla="*/ 21 w 272"/>
                  <a:gd name="T9" fmla="*/ 7 h 7"/>
                  <a:gd name="T10" fmla="*/ 26 w 272"/>
                  <a:gd name="T11" fmla="*/ 7 h 7"/>
                  <a:gd name="T12" fmla="*/ 30 w 272"/>
                  <a:gd name="T13" fmla="*/ 7 h 7"/>
                  <a:gd name="T14" fmla="*/ 34 w 272"/>
                  <a:gd name="T15" fmla="*/ 7 h 7"/>
                  <a:gd name="T16" fmla="*/ 38 w 272"/>
                  <a:gd name="T17" fmla="*/ 7 h 7"/>
                  <a:gd name="T18" fmla="*/ 43 w 272"/>
                  <a:gd name="T19" fmla="*/ 7 h 7"/>
                  <a:gd name="T20" fmla="*/ 47 w 272"/>
                  <a:gd name="T21" fmla="*/ 7 h 7"/>
                  <a:gd name="T22" fmla="*/ 51 w 272"/>
                  <a:gd name="T23" fmla="*/ 7 h 7"/>
                  <a:gd name="T24" fmla="*/ 56 w 272"/>
                  <a:gd name="T25" fmla="*/ 7 h 7"/>
                  <a:gd name="T26" fmla="*/ 60 w 272"/>
                  <a:gd name="T27" fmla="*/ 7 h 7"/>
                  <a:gd name="T28" fmla="*/ 65 w 272"/>
                  <a:gd name="T29" fmla="*/ 7 h 7"/>
                  <a:gd name="T30" fmla="*/ 69 w 272"/>
                  <a:gd name="T31" fmla="*/ 7 h 7"/>
                  <a:gd name="T32" fmla="*/ 73 w 272"/>
                  <a:gd name="T33" fmla="*/ 7 h 7"/>
                  <a:gd name="T34" fmla="*/ 78 w 272"/>
                  <a:gd name="T35" fmla="*/ 7 h 7"/>
                  <a:gd name="T36" fmla="*/ 82 w 272"/>
                  <a:gd name="T37" fmla="*/ 7 h 7"/>
                  <a:gd name="T38" fmla="*/ 87 w 272"/>
                  <a:gd name="T39" fmla="*/ 7 h 7"/>
                  <a:gd name="T40" fmla="*/ 91 w 272"/>
                  <a:gd name="T41" fmla="*/ 7 h 7"/>
                  <a:gd name="T42" fmla="*/ 95 w 272"/>
                  <a:gd name="T43" fmla="*/ 7 h 7"/>
                  <a:gd name="T44" fmla="*/ 100 w 272"/>
                  <a:gd name="T45" fmla="*/ 7 h 7"/>
                  <a:gd name="T46" fmla="*/ 104 w 272"/>
                  <a:gd name="T47" fmla="*/ 7 h 7"/>
                  <a:gd name="T48" fmla="*/ 109 w 272"/>
                  <a:gd name="T49" fmla="*/ 7 h 7"/>
                  <a:gd name="T50" fmla="*/ 113 w 272"/>
                  <a:gd name="T51" fmla="*/ 7 h 7"/>
                  <a:gd name="T52" fmla="*/ 117 w 272"/>
                  <a:gd name="T53" fmla="*/ 7 h 7"/>
                  <a:gd name="T54" fmla="*/ 122 w 272"/>
                  <a:gd name="T55" fmla="*/ 7 h 7"/>
                  <a:gd name="T56" fmla="*/ 126 w 272"/>
                  <a:gd name="T57" fmla="*/ 7 h 7"/>
                  <a:gd name="T58" fmla="*/ 130 w 272"/>
                  <a:gd name="T59" fmla="*/ 7 h 7"/>
                  <a:gd name="T60" fmla="*/ 134 w 272"/>
                  <a:gd name="T61" fmla="*/ 7 h 7"/>
                  <a:gd name="T62" fmla="*/ 139 w 272"/>
                  <a:gd name="T63" fmla="*/ 7 h 7"/>
                  <a:gd name="T64" fmla="*/ 143 w 272"/>
                  <a:gd name="T65" fmla="*/ 7 h 7"/>
                  <a:gd name="T66" fmla="*/ 148 w 272"/>
                  <a:gd name="T67" fmla="*/ 6 h 7"/>
                  <a:gd name="T68" fmla="*/ 152 w 272"/>
                  <a:gd name="T69" fmla="*/ 7 h 7"/>
                  <a:gd name="T70" fmla="*/ 156 w 272"/>
                  <a:gd name="T71" fmla="*/ 6 h 7"/>
                  <a:gd name="T72" fmla="*/ 161 w 272"/>
                  <a:gd name="T73" fmla="*/ 7 h 7"/>
                  <a:gd name="T74" fmla="*/ 165 w 272"/>
                  <a:gd name="T75" fmla="*/ 7 h 7"/>
                  <a:gd name="T76" fmla="*/ 170 w 272"/>
                  <a:gd name="T77" fmla="*/ 7 h 7"/>
                  <a:gd name="T78" fmla="*/ 174 w 272"/>
                  <a:gd name="T79" fmla="*/ 7 h 7"/>
                  <a:gd name="T80" fmla="*/ 178 w 272"/>
                  <a:gd name="T81" fmla="*/ 6 h 7"/>
                  <a:gd name="T82" fmla="*/ 183 w 272"/>
                  <a:gd name="T83" fmla="*/ 6 h 7"/>
                  <a:gd name="T84" fmla="*/ 187 w 272"/>
                  <a:gd name="T85" fmla="*/ 6 h 7"/>
                  <a:gd name="T86" fmla="*/ 192 w 272"/>
                  <a:gd name="T87" fmla="*/ 6 h 7"/>
                  <a:gd name="T88" fmla="*/ 196 w 272"/>
                  <a:gd name="T89" fmla="*/ 6 h 7"/>
                  <a:gd name="T90" fmla="*/ 200 w 272"/>
                  <a:gd name="T91" fmla="*/ 6 h 7"/>
                  <a:gd name="T92" fmla="*/ 205 w 272"/>
                  <a:gd name="T93" fmla="*/ 6 h 7"/>
                  <a:gd name="T94" fmla="*/ 209 w 272"/>
                  <a:gd name="T95" fmla="*/ 6 h 7"/>
                  <a:gd name="T96" fmla="*/ 214 w 272"/>
                  <a:gd name="T97" fmla="*/ 6 h 7"/>
                  <a:gd name="T98" fmla="*/ 217 w 272"/>
                  <a:gd name="T99" fmla="*/ 6 h 7"/>
                  <a:gd name="T100" fmla="*/ 222 w 272"/>
                  <a:gd name="T101" fmla="*/ 6 h 7"/>
                  <a:gd name="T102" fmla="*/ 226 w 272"/>
                  <a:gd name="T103" fmla="*/ 6 h 7"/>
                  <a:gd name="T104" fmla="*/ 230 w 272"/>
                  <a:gd name="T105" fmla="*/ 6 h 7"/>
                  <a:gd name="T106" fmla="*/ 235 w 272"/>
                  <a:gd name="T107" fmla="*/ 6 h 7"/>
                  <a:gd name="T108" fmla="*/ 239 w 272"/>
                  <a:gd name="T109" fmla="*/ 6 h 7"/>
                  <a:gd name="T110" fmla="*/ 244 w 272"/>
                  <a:gd name="T111" fmla="*/ 6 h 7"/>
                  <a:gd name="T112" fmla="*/ 248 w 272"/>
                  <a:gd name="T113" fmla="*/ 6 h 7"/>
                  <a:gd name="T114" fmla="*/ 252 w 272"/>
                  <a:gd name="T115" fmla="*/ 6 h 7"/>
                  <a:gd name="T116" fmla="*/ 257 w 272"/>
                  <a:gd name="T117" fmla="*/ 6 h 7"/>
                  <a:gd name="T118" fmla="*/ 261 w 272"/>
                  <a:gd name="T119" fmla="*/ 5 h 7"/>
                  <a:gd name="T120" fmla="*/ 266 w 272"/>
                  <a:gd name="T121" fmla="*/ 4 h 7"/>
                  <a:gd name="T122" fmla="*/ 270 w 272"/>
                  <a:gd name="T12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2" h="7">
                    <a:moveTo>
                      <a:pt x="0" y="7"/>
                    </a:moveTo>
                    <a:lnTo>
                      <a:pt x="0" y="7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40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2" y="7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4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8" y="7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50" y="7"/>
                    </a:lnTo>
                    <a:lnTo>
                      <a:pt x="51" y="7"/>
                    </a:lnTo>
                    <a:lnTo>
                      <a:pt x="51" y="7"/>
                    </a:lnTo>
                    <a:lnTo>
                      <a:pt x="51" y="7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56" y="7"/>
                    </a:lnTo>
                    <a:lnTo>
                      <a:pt x="56" y="7"/>
                    </a:lnTo>
                    <a:lnTo>
                      <a:pt x="57" y="7"/>
                    </a:lnTo>
                    <a:lnTo>
                      <a:pt x="57" y="7"/>
                    </a:lnTo>
                    <a:lnTo>
                      <a:pt x="57" y="7"/>
                    </a:lnTo>
                    <a:lnTo>
                      <a:pt x="58" y="7"/>
                    </a:lnTo>
                    <a:lnTo>
                      <a:pt x="59" y="7"/>
                    </a:lnTo>
                    <a:lnTo>
                      <a:pt x="60" y="7"/>
                    </a:lnTo>
                    <a:lnTo>
                      <a:pt x="60" y="7"/>
                    </a:lnTo>
                    <a:lnTo>
                      <a:pt x="60" y="7"/>
                    </a:lnTo>
                    <a:lnTo>
                      <a:pt x="61" y="7"/>
                    </a:lnTo>
                    <a:lnTo>
                      <a:pt x="62" y="7"/>
                    </a:lnTo>
                    <a:lnTo>
                      <a:pt x="62" y="7"/>
                    </a:lnTo>
                    <a:lnTo>
                      <a:pt x="62" y="7"/>
                    </a:lnTo>
                    <a:lnTo>
                      <a:pt x="63" y="7"/>
                    </a:lnTo>
                    <a:lnTo>
                      <a:pt x="64" y="7"/>
                    </a:lnTo>
                    <a:lnTo>
                      <a:pt x="64" y="7"/>
                    </a:lnTo>
                    <a:lnTo>
                      <a:pt x="65" y="7"/>
                    </a:lnTo>
                    <a:lnTo>
                      <a:pt x="65" y="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7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69" y="7"/>
                    </a:lnTo>
                    <a:lnTo>
                      <a:pt x="70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2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4" y="7"/>
                    </a:lnTo>
                    <a:lnTo>
                      <a:pt x="75" y="7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8" y="7"/>
                    </a:lnTo>
                    <a:lnTo>
                      <a:pt x="79" y="7"/>
                    </a:lnTo>
                    <a:lnTo>
                      <a:pt x="79" y="7"/>
                    </a:lnTo>
                    <a:lnTo>
                      <a:pt x="79" y="7"/>
                    </a:lnTo>
                    <a:lnTo>
                      <a:pt x="80" y="7"/>
                    </a:lnTo>
                    <a:lnTo>
                      <a:pt x="81" y="7"/>
                    </a:lnTo>
                    <a:lnTo>
                      <a:pt x="81" y="7"/>
                    </a:lnTo>
                    <a:lnTo>
                      <a:pt x="82" y="7"/>
                    </a:lnTo>
                    <a:lnTo>
                      <a:pt x="82" y="7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84" y="7"/>
                    </a:lnTo>
                    <a:lnTo>
                      <a:pt x="84" y="7"/>
                    </a:lnTo>
                    <a:lnTo>
                      <a:pt x="85" y="7"/>
                    </a:lnTo>
                    <a:lnTo>
                      <a:pt x="85" y="7"/>
                    </a:lnTo>
                    <a:lnTo>
                      <a:pt x="86" y="7"/>
                    </a:lnTo>
                    <a:lnTo>
                      <a:pt x="87" y="7"/>
                    </a:lnTo>
                    <a:lnTo>
                      <a:pt x="87" y="7"/>
                    </a:lnTo>
                    <a:lnTo>
                      <a:pt x="87" y="7"/>
                    </a:lnTo>
                    <a:lnTo>
                      <a:pt x="88" y="7"/>
                    </a:lnTo>
                    <a:lnTo>
                      <a:pt x="89" y="7"/>
                    </a:lnTo>
                    <a:lnTo>
                      <a:pt x="90" y="7"/>
                    </a:lnTo>
                    <a:lnTo>
                      <a:pt x="90" y="7"/>
                    </a:lnTo>
                    <a:lnTo>
                      <a:pt x="90" y="7"/>
                    </a:lnTo>
                    <a:lnTo>
                      <a:pt x="91" y="7"/>
                    </a:lnTo>
                    <a:lnTo>
                      <a:pt x="92" y="7"/>
                    </a:lnTo>
                    <a:lnTo>
                      <a:pt x="92" y="7"/>
                    </a:lnTo>
                    <a:lnTo>
                      <a:pt x="93" y="7"/>
                    </a:lnTo>
                    <a:lnTo>
                      <a:pt x="93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5" y="7"/>
                    </a:lnTo>
                    <a:lnTo>
                      <a:pt x="95" y="7"/>
                    </a:lnTo>
                    <a:lnTo>
                      <a:pt x="96" y="7"/>
                    </a:lnTo>
                    <a:lnTo>
                      <a:pt x="96" y="7"/>
                    </a:lnTo>
                    <a:lnTo>
                      <a:pt x="97" y="7"/>
                    </a:lnTo>
                    <a:lnTo>
                      <a:pt x="98" y="7"/>
                    </a:lnTo>
                    <a:lnTo>
                      <a:pt x="98" y="7"/>
                    </a:lnTo>
                    <a:lnTo>
                      <a:pt x="98" y="7"/>
                    </a:lnTo>
                    <a:lnTo>
                      <a:pt x="99" y="7"/>
                    </a:lnTo>
                    <a:lnTo>
                      <a:pt x="100" y="7"/>
                    </a:lnTo>
                    <a:lnTo>
                      <a:pt x="101" y="7"/>
                    </a:lnTo>
                    <a:lnTo>
                      <a:pt x="101" y="7"/>
                    </a:lnTo>
                    <a:lnTo>
                      <a:pt x="101" y="7"/>
                    </a:lnTo>
                    <a:lnTo>
                      <a:pt x="102" y="7"/>
                    </a:lnTo>
                    <a:lnTo>
                      <a:pt x="102" y="7"/>
                    </a:lnTo>
                    <a:lnTo>
                      <a:pt x="103" y="7"/>
                    </a:lnTo>
                    <a:lnTo>
                      <a:pt x="104" y="7"/>
                    </a:lnTo>
                    <a:lnTo>
                      <a:pt x="104" y="7"/>
                    </a:lnTo>
                    <a:lnTo>
                      <a:pt x="104" y="7"/>
                    </a:lnTo>
                    <a:lnTo>
                      <a:pt x="105" y="7"/>
                    </a:lnTo>
                    <a:lnTo>
                      <a:pt x="106" y="7"/>
                    </a:lnTo>
                    <a:lnTo>
                      <a:pt x="106" y="7"/>
                    </a:lnTo>
                    <a:lnTo>
                      <a:pt x="106" y="7"/>
                    </a:lnTo>
                    <a:lnTo>
                      <a:pt x="107" y="7"/>
                    </a:lnTo>
                    <a:lnTo>
                      <a:pt x="108" y="7"/>
                    </a:lnTo>
                    <a:lnTo>
                      <a:pt x="109" y="7"/>
                    </a:lnTo>
                    <a:lnTo>
                      <a:pt x="109" y="7"/>
                    </a:lnTo>
                    <a:lnTo>
                      <a:pt x="109" y="7"/>
                    </a:lnTo>
                    <a:lnTo>
                      <a:pt x="110" y="7"/>
                    </a:lnTo>
                    <a:lnTo>
                      <a:pt x="111" y="7"/>
                    </a:lnTo>
                    <a:lnTo>
                      <a:pt x="111" y="7"/>
                    </a:lnTo>
                    <a:lnTo>
                      <a:pt x="112" y="7"/>
                    </a:lnTo>
                    <a:lnTo>
                      <a:pt x="112" y="7"/>
                    </a:lnTo>
                    <a:lnTo>
                      <a:pt x="113" y="7"/>
                    </a:lnTo>
                    <a:lnTo>
                      <a:pt x="113" y="7"/>
                    </a:lnTo>
                    <a:lnTo>
                      <a:pt x="114" y="7"/>
                    </a:lnTo>
                    <a:lnTo>
                      <a:pt x="115" y="7"/>
                    </a:lnTo>
                    <a:lnTo>
                      <a:pt x="115" y="7"/>
                    </a:lnTo>
                    <a:lnTo>
                      <a:pt x="115" y="7"/>
                    </a:lnTo>
                    <a:lnTo>
                      <a:pt x="116" y="7"/>
                    </a:lnTo>
                    <a:lnTo>
                      <a:pt x="117" y="7"/>
                    </a:lnTo>
                    <a:lnTo>
                      <a:pt x="117" y="7"/>
                    </a:lnTo>
                    <a:lnTo>
                      <a:pt x="117" y="7"/>
                    </a:lnTo>
                    <a:lnTo>
                      <a:pt x="118" y="7"/>
                    </a:lnTo>
                    <a:lnTo>
                      <a:pt x="119" y="7"/>
                    </a:lnTo>
                    <a:lnTo>
                      <a:pt x="120" y="7"/>
                    </a:lnTo>
                    <a:lnTo>
                      <a:pt x="120" y="7"/>
                    </a:lnTo>
                    <a:lnTo>
                      <a:pt x="120" y="7"/>
                    </a:lnTo>
                    <a:lnTo>
                      <a:pt x="121" y="7"/>
                    </a:lnTo>
                    <a:lnTo>
                      <a:pt x="122" y="7"/>
                    </a:lnTo>
                    <a:lnTo>
                      <a:pt x="122" y="7"/>
                    </a:lnTo>
                    <a:lnTo>
                      <a:pt x="123" y="7"/>
                    </a:lnTo>
                    <a:lnTo>
                      <a:pt x="123" y="7"/>
                    </a:lnTo>
                    <a:lnTo>
                      <a:pt x="124" y="7"/>
                    </a:lnTo>
                    <a:lnTo>
                      <a:pt x="124" y="7"/>
                    </a:lnTo>
                    <a:lnTo>
                      <a:pt x="125" y="7"/>
                    </a:lnTo>
                    <a:lnTo>
                      <a:pt x="126" y="7"/>
                    </a:lnTo>
                    <a:lnTo>
                      <a:pt x="126" y="7"/>
                    </a:lnTo>
                    <a:lnTo>
                      <a:pt x="126" y="7"/>
                    </a:lnTo>
                    <a:lnTo>
                      <a:pt x="127" y="7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9" y="7"/>
                    </a:lnTo>
                    <a:lnTo>
                      <a:pt x="130" y="7"/>
                    </a:lnTo>
                    <a:lnTo>
                      <a:pt x="130" y="7"/>
                    </a:lnTo>
                    <a:lnTo>
                      <a:pt x="131" y="7"/>
                    </a:lnTo>
                    <a:lnTo>
                      <a:pt x="131" y="7"/>
                    </a:lnTo>
                    <a:lnTo>
                      <a:pt x="132" y="7"/>
                    </a:lnTo>
                    <a:lnTo>
                      <a:pt x="132" y="7"/>
                    </a:lnTo>
                    <a:lnTo>
                      <a:pt x="133" y="7"/>
                    </a:lnTo>
                    <a:lnTo>
                      <a:pt x="134" y="7"/>
                    </a:lnTo>
                    <a:lnTo>
                      <a:pt x="134" y="7"/>
                    </a:lnTo>
                    <a:lnTo>
                      <a:pt x="134" y="7"/>
                    </a:lnTo>
                    <a:lnTo>
                      <a:pt x="135" y="7"/>
                    </a:lnTo>
                    <a:lnTo>
                      <a:pt x="136" y="7"/>
                    </a:lnTo>
                    <a:lnTo>
                      <a:pt x="137" y="7"/>
                    </a:lnTo>
                    <a:lnTo>
                      <a:pt x="137" y="7"/>
                    </a:lnTo>
                    <a:lnTo>
                      <a:pt x="137" y="7"/>
                    </a:lnTo>
                    <a:lnTo>
                      <a:pt x="138" y="7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40" y="6"/>
                    </a:lnTo>
                    <a:lnTo>
                      <a:pt x="141" y="6"/>
                    </a:lnTo>
                    <a:lnTo>
                      <a:pt x="141" y="6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3" y="7"/>
                    </a:lnTo>
                    <a:lnTo>
                      <a:pt x="143" y="7"/>
                    </a:lnTo>
                    <a:lnTo>
                      <a:pt x="144" y="7"/>
                    </a:lnTo>
                    <a:lnTo>
                      <a:pt x="145" y="7"/>
                    </a:lnTo>
                    <a:lnTo>
                      <a:pt x="145" y="7"/>
                    </a:lnTo>
                    <a:lnTo>
                      <a:pt x="145" y="7"/>
                    </a:lnTo>
                    <a:lnTo>
                      <a:pt x="146" y="6"/>
                    </a:lnTo>
                    <a:lnTo>
                      <a:pt x="147" y="6"/>
                    </a:lnTo>
                    <a:lnTo>
                      <a:pt x="148" y="6"/>
                    </a:lnTo>
                    <a:lnTo>
                      <a:pt x="148" y="6"/>
                    </a:lnTo>
                    <a:lnTo>
                      <a:pt x="148" y="6"/>
                    </a:lnTo>
                    <a:lnTo>
                      <a:pt x="149" y="6"/>
                    </a:lnTo>
                    <a:lnTo>
                      <a:pt x="149" y="6"/>
                    </a:lnTo>
                    <a:lnTo>
                      <a:pt x="150" y="6"/>
                    </a:lnTo>
                    <a:lnTo>
                      <a:pt x="150" y="7"/>
                    </a:lnTo>
                    <a:lnTo>
                      <a:pt x="151" y="7"/>
                    </a:lnTo>
                    <a:lnTo>
                      <a:pt x="151" y="7"/>
                    </a:lnTo>
                    <a:lnTo>
                      <a:pt x="152" y="7"/>
                    </a:lnTo>
                    <a:lnTo>
                      <a:pt x="153" y="7"/>
                    </a:lnTo>
                    <a:lnTo>
                      <a:pt x="153" y="6"/>
                    </a:lnTo>
                    <a:lnTo>
                      <a:pt x="153" y="6"/>
                    </a:lnTo>
                    <a:lnTo>
                      <a:pt x="154" y="6"/>
                    </a:lnTo>
                    <a:lnTo>
                      <a:pt x="155" y="6"/>
                    </a:lnTo>
                    <a:lnTo>
                      <a:pt x="156" y="6"/>
                    </a:lnTo>
                    <a:lnTo>
                      <a:pt x="156" y="6"/>
                    </a:lnTo>
                    <a:lnTo>
                      <a:pt x="156" y="6"/>
                    </a:lnTo>
                    <a:lnTo>
                      <a:pt x="157" y="6"/>
                    </a:lnTo>
                    <a:lnTo>
                      <a:pt x="158" y="6"/>
                    </a:lnTo>
                    <a:lnTo>
                      <a:pt x="158" y="6"/>
                    </a:lnTo>
                    <a:lnTo>
                      <a:pt x="159" y="6"/>
                    </a:lnTo>
                    <a:lnTo>
                      <a:pt x="159" y="6"/>
                    </a:lnTo>
                    <a:lnTo>
                      <a:pt x="160" y="6"/>
                    </a:lnTo>
                    <a:lnTo>
                      <a:pt x="160" y="6"/>
                    </a:lnTo>
                    <a:lnTo>
                      <a:pt x="161" y="7"/>
                    </a:lnTo>
                    <a:lnTo>
                      <a:pt x="161" y="7"/>
                    </a:lnTo>
                    <a:lnTo>
                      <a:pt x="162" y="7"/>
                    </a:lnTo>
                    <a:lnTo>
                      <a:pt x="162" y="6"/>
                    </a:lnTo>
                    <a:lnTo>
                      <a:pt x="163" y="6"/>
                    </a:lnTo>
                    <a:lnTo>
                      <a:pt x="164" y="6"/>
                    </a:lnTo>
                    <a:lnTo>
                      <a:pt x="164" y="6"/>
                    </a:lnTo>
                    <a:lnTo>
                      <a:pt x="164" y="7"/>
                    </a:lnTo>
                    <a:lnTo>
                      <a:pt x="165" y="7"/>
                    </a:lnTo>
                    <a:lnTo>
                      <a:pt x="166" y="6"/>
                    </a:lnTo>
                    <a:lnTo>
                      <a:pt x="167" y="6"/>
                    </a:lnTo>
                    <a:lnTo>
                      <a:pt x="167" y="6"/>
                    </a:lnTo>
                    <a:lnTo>
                      <a:pt x="167" y="6"/>
                    </a:lnTo>
                    <a:lnTo>
                      <a:pt x="168" y="6"/>
                    </a:lnTo>
                    <a:lnTo>
                      <a:pt x="169" y="6"/>
                    </a:lnTo>
                    <a:lnTo>
                      <a:pt x="169" y="7"/>
                    </a:lnTo>
                    <a:lnTo>
                      <a:pt x="170" y="7"/>
                    </a:lnTo>
                    <a:lnTo>
                      <a:pt x="170" y="6"/>
                    </a:lnTo>
                    <a:lnTo>
                      <a:pt x="170" y="6"/>
                    </a:lnTo>
                    <a:lnTo>
                      <a:pt x="171" y="6"/>
                    </a:lnTo>
                    <a:lnTo>
                      <a:pt x="172" y="6"/>
                    </a:lnTo>
                    <a:lnTo>
                      <a:pt x="172" y="6"/>
                    </a:lnTo>
                    <a:lnTo>
                      <a:pt x="172" y="6"/>
                    </a:lnTo>
                    <a:lnTo>
                      <a:pt x="173" y="6"/>
                    </a:lnTo>
                    <a:lnTo>
                      <a:pt x="174" y="7"/>
                    </a:lnTo>
                    <a:lnTo>
                      <a:pt x="175" y="6"/>
                    </a:lnTo>
                    <a:lnTo>
                      <a:pt x="175" y="6"/>
                    </a:lnTo>
                    <a:lnTo>
                      <a:pt x="175" y="6"/>
                    </a:lnTo>
                    <a:lnTo>
                      <a:pt x="176" y="6"/>
                    </a:lnTo>
                    <a:lnTo>
                      <a:pt x="177" y="6"/>
                    </a:lnTo>
                    <a:lnTo>
                      <a:pt x="177" y="7"/>
                    </a:lnTo>
                    <a:lnTo>
                      <a:pt x="178" y="7"/>
                    </a:lnTo>
                    <a:lnTo>
                      <a:pt x="178" y="6"/>
                    </a:lnTo>
                    <a:lnTo>
                      <a:pt x="179" y="6"/>
                    </a:lnTo>
                    <a:lnTo>
                      <a:pt x="179" y="6"/>
                    </a:lnTo>
                    <a:lnTo>
                      <a:pt x="180" y="6"/>
                    </a:lnTo>
                    <a:lnTo>
                      <a:pt x="181" y="6"/>
                    </a:lnTo>
                    <a:lnTo>
                      <a:pt x="181" y="6"/>
                    </a:lnTo>
                    <a:lnTo>
                      <a:pt x="181" y="6"/>
                    </a:lnTo>
                    <a:lnTo>
                      <a:pt x="182" y="6"/>
                    </a:lnTo>
                    <a:lnTo>
                      <a:pt x="183" y="6"/>
                    </a:lnTo>
                    <a:lnTo>
                      <a:pt x="183" y="6"/>
                    </a:lnTo>
                    <a:lnTo>
                      <a:pt x="183" y="6"/>
                    </a:lnTo>
                    <a:lnTo>
                      <a:pt x="184" y="6"/>
                    </a:lnTo>
                    <a:lnTo>
                      <a:pt x="185" y="6"/>
                    </a:lnTo>
                    <a:lnTo>
                      <a:pt x="186" y="6"/>
                    </a:lnTo>
                    <a:lnTo>
                      <a:pt x="186" y="6"/>
                    </a:lnTo>
                    <a:lnTo>
                      <a:pt x="186" y="6"/>
                    </a:lnTo>
                    <a:lnTo>
                      <a:pt x="187" y="6"/>
                    </a:lnTo>
                    <a:lnTo>
                      <a:pt x="188" y="6"/>
                    </a:lnTo>
                    <a:lnTo>
                      <a:pt x="188" y="6"/>
                    </a:lnTo>
                    <a:lnTo>
                      <a:pt x="189" y="6"/>
                    </a:lnTo>
                    <a:lnTo>
                      <a:pt x="189" y="6"/>
                    </a:lnTo>
                    <a:lnTo>
                      <a:pt x="190" y="6"/>
                    </a:lnTo>
                    <a:lnTo>
                      <a:pt x="190" y="6"/>
                    </a:lnTo>
                    <a:lnTo>
                      <a:pt x="191" y="6"/>
                    </a:lnTo>
                    <a:lnTo>
                      <a:pt x="192" y="6"/>
                    </a:lnTo>
                    <a:lnTo>
                      <a:pt x="192" y="6"/>
                    </a:lnTo>
                    <a:lnTo>
                      <a:pt x="192" y="6"/>
                    </a:lnTo>
                    <a:lnTo>
                      <a:pt x="193" y="6"/>
                    </a:lnTo>
                    <a:lnTo>
                      <a:pt x="194" y="6"/>
                    </a:lnTo>
                    <a:lnTo>
                      <a:pt x="194" y="6"/>
                    </a:lnTo>
                    <a:lnTo>
                      <a:pt x="194" y="6"/>
                    </a:lnTo>
                    <a:lnTo>
                      <a:pt x="195" y="6"/>
                    </a:lnTo>
                    <a:lnTo>
                      <a:pt x="196" y="6"/>
                    </a:lnTo>
                    <a:lnTo>
                      <a:pt x="196" y="6"/>
                    </a:lnTo>
                    <a:lnTo>
                      <a:pt x="197" y="6"/>
                    </a:lnTo>
                    <a:lnTo>
                      <a:pt x="197" y="6"/>
                    </a:lnTo>
                    <a:lnTo>
                      <a:pt x="198" y="6"/>
                    </a:lnTo>
                    <a:lnTo>
                      <a:pt x="198" y="6"/>
                    </a:lnTo>
                    <a:lnTo>
                      <a:pt x="199" y="6"/>
                    </a:lnTo>
                    <a:lnTo>
                      <a:pt x="200" y="6"/>
                    </a:lnTo>
                    <a:lnTo>
                      <a:pt x="200" y="6"/>
                    </a:lnTo>
                    <a:lnTo>
                      <a:pt x="200" y="6"/>
                    </a:lnTo>
                    <a:lnTo>
                      <a:pt x="201" y="6"/>
                    </a:lnTo>
                    <a:lnTo>
                      <a:pt x="202" y="6"/>
                    </a:lnTo>
                    <a:lnTo>
                      <a:pt x="203" y="6"/>
                    </a:lnTo>
                    <a:lnTo>
                      <a:pt x="203" y="6"/>
                    </a:lnTo>
                    <a:lnTo>
                      <a:pt x="203" y="6"/>
                    </a:lnTo>
                    <a:lnTo>
                      <a:pt x="204" y="6"/>
                    </a:lnTo>
                    <a:lnTo>
                      <a:pt x="205" y="6"/>
                    </a:lnTo>
                    <a:lnTo>
                      <a:pt x="205" y="6"/>
                    </a:lnTo>
                    <a:lnTo>
                      <a:pt x="205" y="6"/>
                    </a:lnTo>
                    <a:lnTo>
                      <a:pt x="206" y="6"/>
                    </a:lnTo>
                    <a:lnTo>
                      <a:pt x="207" y="6"/>
                    </a:lnTo>
                    <a:lnTo>
                      <a:pt x="207" y="6"/>
                    </a:lnTo>
                    <a:lnTo>
                      <a:pt x="208" y="6"/>
                    </a:lnTo>
                    <a:lnTo>
                      <a:pt x="208" y="6"/>
                    </a:lnTo>
                    <a:lnTo>
                      <a:pt x="209" y="6"/>
                    </a:lnTo>
                    <a:lnTo>
                      <a:pt x="209" y="6"/>
                    </a:lnTo>
                    <a:lnTo>
                      <a:pt x="210" y="6"/>
                    </a:lnTo>
                    <a:lnTo>
                      <a:pt x="211" y="6"/>
                    </a:lnTo>
                    <a:lnTo>
                      <a:pt x="211" y="6"/>
                    </a:lnTo>
                    <a:lnTo>
                      <a:pt x="211" y="6"/>
                    </a:lnTo>
                    <a:lnTo>
                      <a:pt x="212" y="6"/>
                    </a:lnTo>
                    <a:lnTo>
                      <a:pt x="213" y="6"/>
                    </a:lnTo>
                    <a:lnTo>
                      <a:pt x="214" y="6"/>
                    </a:lnTo>
                    <a:lnTo>
                      <a:pt x="214" y="6"/>
                    </a:lnTo>
                    <a:lnTo>
                      <a:pt x="214" y="6"/>
                    </a:lnTo>
                    <a:lnTo>
                      <a:pt x="215" y="6"/>
                    </a:lnTo>
                    <a:lnTo>
                      <a:pt x="216" y="6"/>
                    </a:lnTo>
                    <a:lnTo>
                      <a:pt x="216" y="6"/>
                    </a:lnTo>
                    <a:lnTo>
                      <a:pt x="216" y="6"/>
                    </a:lnTo>
                    <a:lnTo>
                      <a:pt x="217" y="6"/>
                    </a:lnTo>
                    <a:lnTo>
                      <a:pt x="217" y="6"/>
                    </a:lnTo>
                    <a:lnTo>
                      <a:pt x="218" y="6"/>
                    </a:lnTo>
                    <a:lnTo>
                      <a:pt x="219" y="6"/>
                    </a:lnTo>
                    <a:lnTo>
                      <a:pt x="219" y="6"/>
                    </a:lnTo>
                    <a:lnTo>
                      <a:pt x="219" y="6"/>
                    </a:lnTo>
                    <a:lnTo>
                      <a:pt x="220" y="6"/>
                    </a:lnTo>
                    <a:lnTo>
                      <a:pt x="221" y="6"/>
                    </a:lnTo>
                    <a:lnTo>
                      <a:pt x="222" y="6"/>
                    </a:lnTo>
                    <a:lnTo>
                      <a:pt x="222" y="6"/>
                    </a:lnTo>
                    <a:lnTo>
                      <a:pt x="222" y="6"/>
                    </a:lnTo>
                    <a:lnTo>
                      <a:pt x="223" y="6"/>
                    </a:lnTo>
                    <a:lnTo>
                      <a:pt x="224" y="6"/>
                    </a:lnTo>
                    <a:lnTo>
                      <a:pt x="224" y="6"/>
                    </a:lnTo>
                    <a:lnTo>
                      <a:pt x="225" y="6"/>
                    </a:lnTo>
                    <a:lnTo>
                      <a:pt x="225" y="6"/>
                    </a:lnTo>
                    <a:lnTo>
                      <a:pt x="226" y="6"/>
                    </a:lnTo>
                    <a:lnTo>
                      <a:pt x="226" y="6"/>
                    </a:lnTo>
                    <a:lnTo>
                      <a:pt x="227" y="6"/>
                    </a:lnTo>
                    <a:lnTo>
                      <a:pt x="227" y="6"/>
                    </a:lnTo>
                    <a:lnTo>
                      <a:pt x="228" y="6"/>
                    </a:lnTo>
                    <a:lnTo>
                      <a:pt x="228" y="6"/>
                    </a:lnTo>
                    <a:lnTo>
                      <a:pt x="229" y="6"/>
                    </a:lnTo>
                    <a:lnTo>
                      <a:pt x="230" y="6"/>
                    </a:lnTo>
                    <a:lnTo>
                      <a:pt x="230" y="6"/>
                    </a:lnTo>
                    <a:lnTo>
                      <a:pt x="230" y="6"/>
                    </a:lnTo>
                    <a:lnTo>
                      <a:pt x="231" y="6"/>
                    </a:lnTo>
                    <a:lnTo>
                      <a:pt x="232" y="6"/>
                    </a:lnTo>
                    <a:lnTo>
                      <a:pt x="233" y="6"/>
                    </a:lnTo>
                    <a:lnTo>
                      <a:pt x="233" y="6"/>
                    </a:lnTo>
                    <a:lnTo>
                      <a:pt x="233" y="6"/>
                    </a:lnTo>
                    <a:lnTo>
                      <a:pt x="234" y="6"/>
                    </a:lnTo>
                    <a:lnTo>
                      <a:pt x="235" y="6"/>
                    </a:lnTo>
                    <a:lnTo>
                      <a:pt x="235" y="6"/>
                    </a:lnTo>
                    <a:lnTo>
                      <a:pt x="236" y="6"/>
                    </a:lnTo>
                    <a:lnTo>
                      <a:pt x="236" y="6"/>
                    </a:lnTo>
                    <a:lnTo>
                      <a:pt x="237" y="6"/>
                    </a:lnTo>
                    <a:lnTo>
                      <a:pt x="237" y="6"/>
                    </a:lnTo>
                    <a:lnTo>
                      <a:pt x="238" y="6"/>
                    </a:lnTo>
                    <a:lnTo>
                      <a:pt x="238" y="6"/>
                    </a:lnTo>
                    <a:lnTo>
                      <a:pt x="239" y="6"/>
                    </a:lnTo>
                    <a:lnTo>
                      <a:pt x="239" y="6"/>
                    </a:lnTo>
                    <a:lnTo>
                      <a:pt x="240" y="6"/>
                    </a:lnTo>
                    <a:lnTo>
                      <a:pt x="241" y="6"/>
                    </a:lnTo>
                    <a:lnTo>
                      <a:pt x="241" y="6"/>
                    </a:lnTo>
                    <a:lnTo>
                      <a:pt x="241" y="6"/>
                    </a:lnTo>
                    <a:lnTo>
                      <a:pt x="242" y="6"/>
                    </a:lnTo>
                    <a:lnTo>
                      <a:pt x="243" y="6"/>
                    </a:lnTo>
                    <a:lnTo>
                      <a:pt x="243" y="6"/>
                    </a:lnTo>
                    <a:lnTo>
                      <a:pt x="244" y="6"/>
                    </a:lnTo>
                    <a:lnTo>
                      <a:pt x="244" y="6"/>
                    </a:lnTo>
                    <a:lnTo>
                      <a:pt x="245" y="6"/>
                    </a:lnTo>
                    <a:lnTo>
                      <a:pt x="245" y="6"/>
                    </a:lnTo>
                    <a:lnTo>
                      <a:pt x="246" y="6"/>
                    </a:lnTo>
                    <a:lnTo>
                      <a:pt x="247" y="6"/>
                    </a:lnTo>
                    <a:lnTo>
                      <a:pt x="247" y="6"/>
                    </a:lnTo>
                    <a:lnTo>
                      <a:pt x="247" y="6"/>
                    </a:lnTo>
                    <a:lnTo>
                      <a:pt x="248" y="6"/>
                    </a:lnTo>
                    <a:lnTo>
                      <a:pt x="249" y="6"/>
                    </a:lnTo>
                    <a:lnTo>
                      <a:pt x="249" y="6"/>
                    </a:lnTo>
                    <a:lnTo>
                      <a:pt x="249" y="6"/>
                    </a:lnTo>
                    <a:lnTo>
                      <a:pt x="250" y="6"/>
                    </a:lnTo>
                    <a:lnTo>
                      <a:pt x="251" y="6"/>
                    </a:lnTo>
                    <a:lnTo>
                      <a:pt x="252" y="6"/>
                    </a:lnTo>
                    <a:lnTo>
                      <a:pt x="252" y="6"/>
                    </a:lnTo>
                    <a:lnTo>
                      <a:pt x="252" y="6"/>
                    </a:lnTo>
                    <a:lnTo>
                      <a:pt x="253" y="6"/>
                    </a:lnTo>
                    <a:lnTo>
                      <a:pt x="254" y="6"/>
                    </a:lnTo>
                    <a:lnTo>
                      <a:pt x="254" y="6"/>
                    </a:lnTo>
                    <a:lnTo>
                      <a:pt x="255" y="6"/>
                    </a:lnTo>
                    <a:lnTo>
                      <a:pt x="255" y="6"/>
                    </a:lnTo>
                    <a:lnTo>
                      <a:pt x="256" y="6"/>
                    </a:lnTo>
                    <a:lnTo>
                      <a:pt x="256" y="6"/>
                    </a:lnTo>
                    <a:lnTo>
                      <a:pt x="257" y="6"/>
                    </a:lnTo>
                    <a:lnTo>
                      <a:pt x="258" y="6"/>
                    </a:lnTo>
                    <a:lnTo>
                      <a:pt x="258" y="6"/>
                    </a:lnTo>
                    <a:lnTo>
                      <a:pt x="258" y="6"/>
                    </a:lnTo>
                    <a:lnTo>
                      <a:pt x="259" y="5"/>
                    </a:lnTo>
                    <a:lnTo>
                      <a:pt x="260" y="5"/>
                    </a:lnTo>
                    <a:lnTo>
                      <a:pt x="260" y="5"/>
                    </a:lnTo>
                    <a:lnTo>
                      <a:pt x="260" y="5"/>
                    </a:lnTo>
                    <a:lnTo>
                      <a:pt x="261" y="5"/>
                    </a:lnTo>
                    <a:lnTo>
                      <a:pt x="262" y="5"/>
                    </a:lnTo>
                    <a:lnTo>
                      <a:pt x="263" y="5"/>
                    </a:lnTo>
                    <a:lnTo>
                      <a:pt x="263" y="5"/>
                    </a:lnTo>
                    <a:lnTo>
                      <a:pt x="263" y="4"/>
                    </a:lnTo>
                    <a:lnTo>
                      <a:pt x="264" y="4"/>
                    </a:lnTo>
                    <a:lnTo>
                      <a:pt x="264" y="4"/>
                    </a:lnTo>
                    <a:lnTo>
                      <a:pt x="265" y="4"/>
                    </a:lnTo>
                    <a:lnTo>
                      <a:pt x="266" y="4"/>
                    </a:lnTo>
                    <a:lnTo>
                      <a:pt x="266" y="3"/>
                    </a:lnTo>
                    <a:lnTo>
                      <a:pt x="266" y="3"/>
                    </a:lnTo>
                    <a:lnTo>
                      <a:pt x="267" y="3"/>
                    </a:lnTo>
                    <a:lnTo>
                      <a:pt x="268" y="3"/>
                    </a:lnTo>
                    <a:lnTo>
                      <a:pt x="269" y="3"/>
                    </a:lnTo>
                    <a:lnTo>
                      <a:pt x="269" y="3"/>
                    </a:lnTo>
                    <a:lnTo>
                      <a:pt x="269" y="2"/>
                    </a:lnTo>
                    <a:lnTo>
                      <a:pt x="270" y="2"/>
                    </a:lnTo>
                    <a:lnTo>
                      <a:pt x="271" y="1"/>
                    </a:lnTo>
                    <a:lnTo>
                      <a:pt x="271" y="1"/>
                    </a:lnTo>
                    <a:lnTo>
                      <a:pt x="271" y="0"/>
                    </a:lnTo>
                    <a:lnTo>
                      <a:pt x="272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807" name="Freeform 985"/>
              <p:cNvSpPr>
                <a:spLocks/>
              </p:cNvSpPr>
              <p:nvPr/>
            </p:nvSpPr>
            <p:spPr bwMode="auto">
              <a:xfrm>
                <a:off x="8002588" y="5387975"/>
                <a:ext cx="431800" cy="296863"/>
              </a:xfrm>
              <a:custGeom>
                <a:avLst/>
                <a:gdLst>
                  <a:gd name="T0" fmla="*/ 4 w 272"/>
                  <a:gd name="T1" fmla="*/ 176 h 187"/>
                  <a:gd name="T2" fmla="*/ 8 w 272"/>
                  <a:gd name="T3" fmla="*/ 172 h 187"/>
                  <a:gd name="T4" fmla="*/ 13 w 272"/>
                  <a:gd name="T5" fmla="*/ 167 h 187"/>
                  <a:gd name="T6" fmla="*/ 17 w 272"/>
                  <a:gd name="T7" fmla="*/ 162 h 187"/>
                  <a:gd name="T8" fmla="*/ 21 w 272"/>
                  <a:gd name="T9" fmla="*/ 159 h 187"/>
                  <a:gd name="T10" fmla="*/ 26 w 272"/>
                  <a:gd name="T11" fmla="*/ 158 h 187"/>
                  <a:gd name="T12" fmla="*/ 30 w 272"/>
                  <a:gd name="T13" fmla="*/ 160 h 187"/>
                  <a:gd name="T14" fmla="*/ 35 w 272"/>
                  <a:gd name="T15" fmla="*/ 164 h 187"/>
                  <a:gd name="T16" fmla="*/ 39 w 272"/>
                  <a:gd name="T17" fmla="*/ 169 h 187"/>
                  <a:gd name="T18" fmla="*/ 43 w 272"/>
                  <a:gd name="T19" fmla="*/ 174 h 187"/>
                  <a:gd name="T20" fmla="*/ 48 w 272"/>
                  <a:gd name="T21" fmla="*/ 178 h 187"/>
                  <a:gd name="T22" fmla="*/ 52 w 272"/>
                  <a:gd name="T23" fmla="*/ 182 h 187"/>
                  <a:gd name="T24" fmla="*/ 57 w 272"/>
                  <a:gd name="T25" fmla="*/ 183 h 187"/>
                  <a:gd name="T26" fmla="*/ 60 w 272"/>
                  <a:gd name="T27" fmla="*/ 185 h 187"/>
                  <a:gd name="T28" fmla="*/ 65 w 272"/>
                  <a:gd name="T29" fmla="*/ 186 h 187"/>
                  <a:gd name="T30" fmla="*/ 69 w 272"/>
                  <a:gd name="T31" fmla="*/ 186 h 187"/>
                  <a:gd name="T32" fmla="*/ 74 w 272"/>
                  <a:gd name="T33" fmla="*/ 186 h 187"/>
                  <a:gd name="T34" fmla="*/ 78 w 272"/>
                  <a:gd name="T35" fmla="*/ 186 h 187"/>
                  <a:gd name="T36" fmla="*/ 82 w 272"/>
                  <a:gd name="T37" fmla="*/ 186 h 187"/>
                  <a:gd name="T38" fmla="*/ 87 w 272"/>
                  <a:gd name="T39" fmla="*/ 186 h 187"/>
                  <a:gd name="T40" fmla="*/ 91 w 272"/>
                  <a:gd name="T41" fmla="*/ 186 h 187"/>
                  <a:gd name="T42" fmla="*/ 96 w 272"/>
                  <a:gd name="T43" fmla="*/ 186 h 187"/>
                  <a:gd name="T44" fmla="*/ 100 w 272"/>
                  <a:gd name="T45" fmla="*/ 186 h 187"/>
                  <a:gd name="T46" fmla="*/ 104 w 272"/>
                  <a:gd name="T47" fmla="*/ 186 h 187"/>
                  <a:gd name="T48" fmla="*/ 109 w 272"/>
                  <a:gd name="T49" fmla="*/ 186 h 187"/>
                  <a:gd name="T50" fmla="*/ 113 w 272"/>
                  <a:gd name="T51" fmla="*/ 187 h 187"/>
                  <a:gd name="T52" fmla="*/ 118 w 272"/>
                  <a:gd name="T53" fmla="*/ 186 h 187"/>
                  <a:gd name="T54" fmla="*/ 122 w 272"/>
                  <a:gd name="T55" fmla="*/ 186 h 187"/>
                  <a:gd name="T56" fmla="*/ 126 w 272"/>
                  <a:gd name="T57" fmla="*/ 186 h 187"/>
                  <a:gd name="T58" fmla="*/ 131 w 272"/>
                  <a:gd name="T59" fmla="*/ 187 h 187"/>
                  <a:gd name="T60" fmla="*/ 135 w 272"/>
                  <a:gd name="T61" fmla="*/ 186 h 187"/>
                  <a:gd name="T62" fmla="*/ 140 w 272"/>
                  <a:gd name="T63" fmla="*/ 186 h 187"/>
                  <a:gd name="T64" fmla="*/ 144 w 272"/>
                  <a:gd name="T65" fmla="*/ 186 h 187"/>
                  <a:gd name="T66" fmla="*/ 148 w 272"/>
                  <a:gd name="T67" fmla="*/ 186 h 187"/>
                  <a:gd name="T68" fmla="*/ 152 w 272"/>
                  <a:gd name="T69" fmla="*/ 186 h 187"/>
                  <a:gd name="T70" fmla="*/ 156 w 272"/>
                  <a:gd name="T71" fmla="*/ 186 h 187"/>
                  <a:gd name="T72" fmla="*/ 161 w 272"/>
                  <a:gd name="T73" fmla="*/ 186 h 187"/>
                  <a:gd name="T74" fmla="*/ 165 w 272"/>
                  <a:gd name="T75" fmla="*/ 186 h 187"/>
                  <a:gd name="T76" fmla="*/ 170 w 272"/>
                  <a:gd name="T77" fmla="*/ 186 h 187"/>
                  <a:gd name="T78" fmla="*/ 174 w 272"/>
                  <a:gd name="T79" fmla="*/ 186 h 187"/>
                  <a:gd name="T80" fmla="*/ 178 w 272"/>
                  <a:gd name="T81" fmla="*/ 186 h 187"/>
                  <a:gd name="T82" fmla="*/ 183 w 272"/>
                  <a:gd name="T83" fmla="*/ 185 h 187"/>
                  <a:gd name="T84" fmla="*/ 187 w 272"/>
                  <a:gd name="T85" fmla="*/ 184 h 187"/>
                  <a:gd name="T86" fmla="*/ 192 w 272"/>
                  <a:gd name="T87" fmla="*/ 183 h 187"/>
                  <a:gd name="T88" fmla="*/ 196 w 272"/>
                  <a:gd name="T89" fmla="*/ 182 h 187"/>
                  <a:gd name="T90" fmla="*/ 200 w 272"/>
                  <a:gd name="T91" fmla="*/ 179 h 187"/>
                  <a:gd name="T92" fmla="*/ 205 w 272"/>
                  <a:gd name="T93" fmla="*/ 176 h 187"/>
                  <a:gd name="T94" fmla="*/ 209 w 272"/>
                  <a:gd name="T95" fmla="*/ 172 h 187"/>
                  <a:gd name="T96" fmla="*/ 214 w 272"/>
                  <a:gd name="T97" fmla="*/ 168 h 187"/>
                  <a:gd name="T98" fmla="*/ 218 w 272"/>
                  <a:gd name="T99" fmla="*/ 163 h 187"/>
                  <a:gd name="T100" fmla="*/ 222 w 272"/>
                  <a:gd name="T101" fmla="*/ 160 h 187"/>
                  <a:gd name="T102" fmla="*/ 227 w 272"/>
                  <a:gd name="T103" fmla="*/ 159 h 187"/>
                  <a:gd name="T104" fmla="*/ 231 w 272"/>
                  <a:gd name="T105" fmla="*/ 160 h 187"/>
                  <a:gd name="T106" fmla="*/ 236 w 272"/>
                  <a:gd name="T107" fmla="*/ 163 h 187"/>
                  <a:gd name="T108" fmla="*/ 240 w 272"/>
                  <a:gd name="T109" fmla="*/ 163 h 187"/>
                  <a:gd name="T110" fmla="*/ 244 w 272"/>
                  <a:gd name="T111" fmla="*/ 162 h 187"/>
                  <a:gd name="T112" fmla="*/ 248 w 272"/>
                  <a:gd name="T113" fmla="*/ 155 h 187"/>
                  <a:gd name="T114" fmla="*/ 252 w 272"/>
                  <a:gd name="T115" fmla="*/ 141 h 187"/>
                  <a:gd name="T116" fmla="*/ 257 w 272"/>
                  <a:gd name="T117" fmla="*/ 115 h 187"/>
                  <a:gd name="T118" fmla="*/ 261 w 272"/>
                  <a:gd name="T119" fmla="*/ 87 h 187"/>
                  <a:gd name="T120" fmla="*/ 266 w 272"/>
                  <a:gd name="T121" fmla="*/ 51 h 187"/>
                  <a:gd name="T122" fmla="*/ 270 w 272"/>
                  <a:gd name="T123" fmla="*/ 13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2" h="187">
                    <a:moveTo>
                      <a:pt x="0" y="180"/>
                    </a:moveTo>
                    <a:lnTo>
                      <a:pt x="1" y="180"/>
                    </a:lnTo>
                    <a:lnTo>
                      <a:pt x="1" y="179"/>
                    </a:lnTo>
                    <a:lnTo>
                      <a:pt x="2" y="179"/>
                    </a:lnTo>
                    <a:lnTo>
                      <a:pt x="2" y="178"/>
                    </a:lnTo>
                    <a:lnTo>
                      <a:pt x="3" y="177"/>
                    </a:lnTo>
                    <a:lnTo>
                      <a:pt x="3" y="177"/>
                    </a:lnTo>
                    <a:lnTo>
                      <a:pt x="4" y="176"/>
                    </a:lnTo>
                    <a:lnTo>
                      <a:pt x="5" y="176"/>
                    </a:lnTo>
                    <a:lnTo>
                      <a:pt x="5" y="176"/>
                    </a:lnTo>
                    <a:lnTo>
                      <a:pt x="5" y="175"/>
                    </a:lnTo>
                    <a:lnTo>
                      <a:pt x="6" y="175"/>
                    </a:lnTo>
                    <a:lnTo>
                      <a:pt x="7" y="174"/>
                    </a:lnTo>
                    <a:lnTo>
                      <a:pt x="8" y="173"/>
                    </a:lnTo>
                    <a:lnTo>
                      <a:pt x="8" y="173"/>
                    </a:lnTo>
                    <a:lnTo>
                      <a:pt x="8" y="172"/>
                    </a:lnTo>
                    <a:lnTo>
                      <a:pt x="9" y="171"/>
                    </a:lnTo>
                    <a:lnTo>
                      <a:pt x="10" y="170"/>
                    </a:lnTo>
                    <a:lnTo>
                      <a:pt x="10" y="170"/>
                    </a:lnTo>
                    <a:lnTo>
                      <a:pt x="10" y="170"/>
                    </a:lnTo>
                    <a:lnTo>
                      <a:pt x="11" y="169"/>
                    </a:lnTo>
                    <a:lnTo>
                      <a:pt x="12" y="168"/>
                    </a:lnTo>
                    <a:lnTo>
                      <a:pt x="12" y="168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6"/>
                    </a:lnTo>
                    <a:lnTo>
                      <a:pt x="14" y="165"/>
                    </a:lnTo>
                    <a:lnTo>
                      <a:pt x="15" y="165"/>
                    </a:lnTo>
                    <a:lnTo>
                      <a:pt x="16" y="164"/>
                    </a:lnTo>
                    <a:lnTo>
                      <a:pt x="16" y="163"/>
                    </a:lnTo>
                    <a:lnTo>
                      <a:pt x="16" y="163"/>
                    </a:lnTo>
                    <a:lnTo>
                      <a:pt x="17" y="162"/>
                    </a:lnTo>
                    <a:lnTo>
                      <a:pt x="18" y="161"/>
                    </a:lnTo>
                    <a:lnTo>
                      <a:pt x="18" y="161"/>
                    </a:lnTo>
                    <a:lnTo>
                      <a:pt x="19" y="160"/>
                    </a:lnTo>
                    <a:lnTo>
                      <a:pt x="19" y="160"/>
                    </a:lnTo>
                    <a:lnTo>
                      <a:pt x="20" y="160"/>
                    </a:lnTo>
                    <a:lnTo>
                      <a:pt x="20" y="159"/>
                    </a:lnTo>
                    <a:lnTo>
                      <a:pt x="21" y="159"/>
                    </a:lnTo>
                    <a:lnTo>
                      <a:pt x="21" y="159"/>
                    </a:lnTo>
                    <a:lnTo>
                      <a:pt x="22" y="159"/>
                    </a:lnTo>
                    <a:lnTo>
                      <a:pt x="22" y="159"/>
                    </a:lnTo>
                    <a:lnTo>
                      <a:pt x="23" y="159"/>
                    </a:lnTo>
                    <a:lnTo>
                      <a:pt x="24" y="159"/>
                    </a:lnTo>
                    <a:lnTo>
                      <a:pt x="24" y="159"/>
                    </a:lnTo>
                    <a:lnTo>
                      <a:pt x="24" y="158"/>
                    </a:lnTo>
                    <a:lnTo>
                      <a:pt x="25" y="158"/>
                    </a:lnTo>
                    <a:lnTo>
                      <a:pt x="26" y="158"/>
                    </a:lnTo>
                    <a:lnTo>
                      <a:pt x="27" y="158"/>
                    </a:lnTo>
                    <a:lnTo>
                      <a:pt x="27" y="158"/>
                    </a:lnTo>
                    <a:lnTo>
                      <a:pt x="27" y="158"/>
                    </a:lnTo>
                    <a:lnTo>
                      <a:pt x="28" y="158"/>
                    </a:lnTo>
                    <a:lnTo>
                      <a:pt x="29" y="159"/>
                    </a:lnTo>
                    <a:lnTo>
                      <a:pt x="29" y="159"/>
                    </a:lnTo>
                    <a:lnTo>
                      <a:pt x="30" y="159"/>
                    </a:lnTo>
                    <a:lnTo>
                      <a:pt x="30" y="160"/>
                    </a:lnTo>
                    <a:lnTo>
                      <a:pt x="31" y="161"/>
                    </a:lnTo>
                    <a:lnTo>
                      <a:pt x="31" y="161"/>
                    </a:lnTo>
                    <a:lnTo>
                      <a:pt x="32" y="162"/>
                    </a:lnTo>
                    <a:lnTo>
                      <a:pt x="32" y="162"/>
                    </a:lnTo>
                    <a:lnTo>
                      <a:pt x="33" y="163"/>
                    </a:lnTo>
                    <a:lnTo>
                      <a:pt x="33" y="163"/>
                    </a:lnTo>
                    <a:lnTo>
                      <a:pt x="34" y="163"/>
                    </a:lnTo>
                    <a:lnTo>
                      <a:pt x="35" y="164"/>
                    </a:lnTo>
                    <a:lnTo>
                      <a:pt x="35" y="164"/>
                    </a:lnTo>
                    <a:lnTo>
                      <a:pt x="35" y="165"/>
                    </a:lnTo>
                    <a:lnTo>
                      <a:pt x="36" y="165"/>
                    </a:lnTo>
                    <a:lnTo>
                      <a:pt x="37" y="166"/>
                    </a:lnTo>
                    <a:lnTo>
                      <a:pt x="37" y="167"/>
                    </a:lnTo>
                    <a:lnTo>
                      <a:pt x="38" y="168"/>
                    </a:lnTo>
                    <a:lnTo>
                      <a:pt x="38" y="168"/>
                    </a:lnTo>
                    <a:lnTo>
                      <a:pt x="39" y="169"/>
                    </a:lnTo>
                    <a:lnTo>
                      <a:pt x="39" y="170"/>
                    </a:lnTo>
                    <a:lnTo>
                      <a:pt x="40" y="170"/>
                    </a:lnTo>
                    <a:lnTo>
                      <a:pt x="41" y="170"/>
                    </a:lnTo>
                    <a:lnTo>
                      <a:pt x="41" y="171"/>
                    </a:lnTo>
                    <a:lnTo>
                      <a:pt x="41" y="172"/>
                    </a:lnTo>
                    <a:lnTo>
                      <a:pt x="42" y="173"/>
                    </a:lnTo>
                    <a:lnTo>
                      <a:pt x="43" y="174"/>
                    </a:lnTo>
                    <a:lnTo>
                      <a:pt x="43" y="174"/>
                    </a:lnTo>
                    <a:lnTo>
                      <a:pt x="43" y="175"/>
                    </a:lnTo>
                    <a:lnTo>
                      <a:pt x="44" y="176"/>
                    </a:lnTo>
                    <a:lnTo>
                      <a:pt x="45" y="176"/>
                    </a:lnTo>
                    <a:lnTo>
                      <a:pt x="46" y="176"/>
                    </a:lnTo>
                    <a:lnTo>
                      <a:pt x="46" y="176"/>
                    </a:lnTo>
                    <a:lnTo>
                      <a:pt x="46" y="177"/>
                    </a:lnTo>
                    <a:lnTo>
                      <a:pt x="47" y="177"/>
                    </a:lnTo>
                    <a:lnTo>
                      <a:pt x="48" y="178"/>
                    </a:lnTo>
                    <a:lnTo>
                      <a:pt x="48" y="179"/>
                    </a:lnTo>
                    <a:lnTo>
                      <a:pt x="49" y="179"/>
                    </a:lnTo>
                    <a:lnTo>
                      <a:pt x="49" y="180"/>
                    </a:lnTo>
                    <a:lnTo>
                      <a:pt x="50" y="180"/>
                    </a:lnTo>
                    <a:lnTo>
                      <a:pt x="50" y="181"/>
                    </a:lnTo>
                    <a:lnTo>
                      <a:pt x="51" y="181"/>
                    </a:lnTo>
                    <a:lnTo>
                      <a:pt x="52" y="182"/>
                    </a:lnTo>
                    <a:lnTo>
                      <a:pt x="52" y="182"/>
                    </a:lnTo>
                    <a:lnTo>
                      <a:pt x="52" y="182"/>
                    </a:lnTo>
                    <a:lnTo>
                      <a:pt x="53" y="183"/>
                    </a:lnTo>
                    <a:lnTo>
                      <a:pt x="54" y="183"/>
                    </a:lnTo>
                    <a:lnTo>
                      <a:pt x="54" y="183"/>
                    </a:lnTo>
                    <a:lnTo>
                      <a:pt x="54" y="183"/>
                    </a:lnTo>
                    <a:lnTo>
                      <a:pt x="55" y="183"/>
                    </a:lnTo>
                    <a:lnTo>
                      <a:pt x="56" y="183"/>
                    </a:lnTo>
                    <a:lnTo>
                      <a:pt x="57" y="183"/>
                    </a:lnTo>
                    <a:lnTo>
                      <a:pt x="57" y="184"/>
                    </a:lnTo>
                    <a:lnTo>
                      <a:pt x="57" y="184"/>
                    </a:lnTo>
                    <a:lnTo>
                      <a:pt x="58" y="184"/>
                    </a:lnTo>
                    <a:lnTo>
                      <a:pt x="59" y="184"/>
                    </a:lnTo>
                    <a:lnTo>
                      <a:pt x="59" y="185"/>
                    </a:lnTo>
                    <a:lnTo>
                      <a:pt x="60" y="185"/>
                    </a:lnTo>
                    <a:lnTo>
                      <a:pt x="60" y="185"/>
                    </a:lnTo>
                    <a:lnTo>
                      <a:pt x="60" y="185"/>
                    </a:lnTo>
                    <a:lnTo>
                      <a:pt x="61" y="185"/>
                    </a:lnTo>
                    <a:lnTo>
                      <a:pt x="62" y="185"/>
                    </a:lnTo>
                    <a:lnTo>
                      <a:pt x="63" y="185"/>
                    </a:lnTo>
                    <a:lnTo>
                      <a:pt x="63" y="185"/>
                    </a:lnTo>
                    <a:lnTo>
                      <a:pt x="63" y="185"/>
                    </a:lnTo>
                    <a:lnTo>
                      <a:pt x="64" y="186"/>
                    </a:lnTo>
                    <a:lnTo>
                      <a:pt x="65" y="186"/>
                    </a:lnTo>
                    <a:lnTo>
                      <a:pt x="65" y="186"/>
                    </a:lnTo>
                    <a:lnTo>
                      <a:pt x="65" y="186"/>
                    </a:lnTo>
                    <a:lnTo>
                      <a:pt x="66" y="186"/>
                    </a:lnTo>
                    <a:lnTo>
                      <a:pt x="67" y="186"/>
                    </a:lnTo>
                    <a:lnTo>
                      <a:pt x="67" y="186"/>
                    </a:lnTo>
                    <a:lnTo>
                      <a:pt x="68" y="186"/>
                    </a:lnTo>
                    <a:lnTo>
                      <a:pt x="68" y="186"/>
                    </a:lnTo>
                    <a:lnTo>
                      <a:pt x="69" y="186"/>
                    </a:lnTo>
                    <a:lnTo>
                      <a:pt x="69" y="186"/>
                    </a:lnTo>
                    <a:lnTo>
                      <a:pt x="70" y="186"/>
                    </a:lnTo>
                    <a:lnTo>
                      <a:pt x="71" y="186"/>
                    </a:lnTo>
                    <a:lnTo>
                      <a:pt x="71" y="186"/>
                    </a:lnTo>
                    <a:lnTo>
                      <a:pt x="71" y="186"/>
                    </a:lnTo>
                    <a:lnTo>
                      <a:pt x="72" y="186"/>
                    </a:lnTo>
                    <a:lnTo>
                      <a:pt x="73" y="186"/>
                    </a:lnTo>
                    <a:lnTo>
                      <a:pt x="74" y="186"/>
                    </a:lnTo>
                    <a:lnTo>
                      <a:pt x="74" y="186"/>
                    </a:lnTo>
                    <a:lnTo>
                      <a:pt x="74" y="186"/>
                    </a:lnTo>
                    <a:lnTo>
                      <a:pt x="75" y="186"/>
                    </a:lnTo>
                    <a:lnTo>
                      <a:pt x="76" y="186"/>
                    </a:lnTo>
                    <a:lnTo>
                      <a:pt x="76" y="186"/>
                    </a:lnTo>
                    <a:lnTo>
                      <a:pt x="76" y="186"/>
                    </a:lnTo>
                    <a:lnTo>
                      <a:pt x="77" y="186"/>
                    </a:lnTo>
                    <a:lnTo>
                      <a:pt x="78" y="186"/>
                    </a:lnTo>
                    <a:lnTo>
                      <a:pt x="78" y="186"/>
                    </a:lnTo>
                    <a:lnTo>
                      <a:pt x="79" y="186"/>
                    </a:lnTo>
                    <a:lnTo>
                      <a:pt x="79" y="186"/>
                    </a:lnTo>
                    <a:lnTo>
                      <a:pt x="80" y="186"/>
                    </a:lnTo>
                    <a:lnTo>
                      <a:pt x="80" y="186"/>
                    </a:lnTo>
                    <a:lnTo>
                      <a:pt x="81" y="186"/>
                    </a:lnTo>
                    <a:lnTo>
                      <a:pt x="82" y="186"/>
                    </a:lnTo>
                    <a:lnTo>
                      <a:pt x="82" y="186"/>
                    </a:lnTo>
                    <a:lnTo>
                      <a:pt x="82" y="186"/>
                    </a:lnTo>
                    <a:lnTo>
                      <a:pt x="83" y="186"/>
                    </a:lnTo>
                    <a:lnTo>
                      <a:pt x="84" y="186"/>
                    </a:lnTo>
                    <a:lnTo>
                      <a:pt x="84" y="186"/>
                    </a:lnTo>
                    <a:lnTo>
                      <a:pt x="85" y="186"/>
                    </a:lnTo>
                    <a:lnTo>
                      <a:pt x="85" y="186"/>
                    </a:lnTo>
                    <a:lnTo>
                      <a:pt x="86" y="186"/>
                    </a:lnTo>
                    <a:lnTo>
                      <a:pt x="86" y="186"/>
                    </a:lnTo>
                    <a:lnTo>
                      <a:pt x="87" y="186"/>
                    </a:lnTo>
                    <a:lnTo>
                      <a:pt x="87" y="186"/>
                    </a:lnTo>
                    <a:lnTo>
                      <a:pt x="88" y="186"/>
                    </a:lnTo>
                    <a:lnTo>
                      <a:pt x="88" y="186"/>
                    </a:lnTo>
                    <a:lnTo>
                      <a:pt x="89" y="186"/>
                    </a:lnTo>
                    <a:lnTo>
                      <a:pt x="90" y="186"/>
                    </a:lnTo>
                    <a:lnTo>
                      <a:pt x="90" y="186"/>
                    </a:lnTo>
                    <a:lnTo>
                      <a:pt x="90" y="186"/>
                    </a:lnTo>
                    <a:lnTo>
                      <a:pt x="91" y="186"/>
                    </a:lnTo>
                    <a:lnTo>
                      <a:pt x="92" y="186"/>
                    </a:lnTo>
                    <a:lnTo>
                      <a:pt x="93" y="186"/>
                    </a:lnTo>
                    <a:lnTo>
                      <a:pt x="93" y="186"/>
                    </a:lnTo>
                    <a:lnTo>
                      <a:pt x="93" y="186"/>
                    </a:lnTo>
                    <a:lnTo>
                      <a:pt x="94" y="186"/>
                    </a:lnTo>
                    <a:lnTo>
                      <a:pt x="95" y="186"/>
                    </a:lnTo>
                    <a:lnTo>
                      <a:pt x="95" y="186"/>
                    </a:lnTo>
                    <a:lnTo>
                      <a:pt x="96" y="186"/>
                    </a:lnTo>
                    <a:lnTo>
                      <a:pt x="96" y="186"/>
                    </a:lnTo>
                    <a:lnTo>
                      <a:pt x="97" y="186"/>
                    </a:lnTo>
                    <a:lnTo>
                      <a:pt x="97" y="186"/>
                    </a:lnTo>
                    <a:lnTo>
                      <a:pt x="98" y="186"/>
                    </a:lnTo>
                    <a:lnTo>
                      <a:pt x="98" y="186"/>
                    </a:lnTo>
                    <a:lnTo>
                      <a:pt x="99" y="186"/>
                    </a:lnTo>
                    <a:lnTo>
                      <a:pt x="99" y="186"/>
                    </a:lnTo>
                    <a:lnTo>
                      <a:pt x="100" y="186"/>
                    </a:lnTo>
                    <a:lnTo>
                      <a:pt x="101" y="186"/>
                    </a:lnTo>
                    <a:lnTo>
                      <a:pt x="101" y="186"/>
                    </a:lnTo>
                    <a:lnTo>
                      <a:pt x="101" y="186"/>
                    </a:lnTo>
                    <a:lnTo>
                      <a:pt x="102" y="186"/>
                    </a:lnTo>
                    <a:lnTo>
                      <a:pt x="103" y="186"/>
                    </a:lnTo>
                    <a:lnTo>
                      <a:pt x="104" y="186"/>
                    </a:lnTo>
                    <a:lnTo>
                      <a:pt x="104" y="186"/>
                    </a:lnTo>
                    <a:lnTo>
                      <a:pt x="104" y="186"/>
                    </a:lnTo>
                    <a:lnTo>
                      <a:pt x="105" y="186"/>
                    </a:lnTo>
                    <a:lnTo>
                      <a:pt x="105" y="186"/>
                    </a:lnTo>
                    <a:lnTo>
                      <a:pt x="106" y="187"/>
                    </a:lnTo>
                    <a:lnTo>
                      <a:pt x="107" y="186"/>
                    </a:lnTo>
                    <a:lnTo>
                      <a:pt x="107" y="186"/>
                    </a:lnTo>
                    <a:lnTo>
                      <a:pt x="107" y="186"/>
                    </a:lnTo>
                    <a:lnTo>
                      <a:pt x="108" y="186"/>
                    </a:lnTo>
                    <a:lnTo>
                      <a:pt x="109" y="186"/>
                    </a:lnTo>
                    <a:lnTo>
                      <a:pt x="109" y="187"/>
                    </a:lnTo>
                    <a:lnTo>
                      <a:pt x="109" y="187"/>
                    </a:lnTo>
                    <a:lnTo>
                      <a:pt x="110" y="186"/>
                    </a:lnTo>
                    <a:lnTo>
                      <a:pt x="111" y="186"/>
                    </a:lnTo>
                    <a:lnTo>
                      <a:pt x="112" y="186"/>
                    </a:lnTo>
                    <a:lnTo>
                      <a:pt x="112" y="187"/>
                    </a:lnTo>
                    <a:lnTo>
                      <a:pt x="112" y="187"/>
                    </a:lnTo>
                    <a:lnTo>
                      <a:pt x="113" y="187"/>
                    </a:lnTo>
                    <a:lnTo>
                      <a:pt x="114" y="187"/>
                    </a:lnTo>
                    <a:lnTo>
                      <a:pt x="114" y="187"/>
                    </a:lnTo>
                    <a:lnTo>
                      <a:pt x="115" y="186"/>
                    </a:lnTo>
                    <a:lnTo>
                      <a:pt x="115" y="186"/>
                    </a:lnTo>
                    <a:lnTo>
                      <a:pt x="116" y="186"/>
                    </a:lnTo>
                    <a:lnTo>
                      <a:pt x="116" y="186"/>
                    </a:lnTo>
                    <a:lnTo>
                      <a:pt x="117" y="186"/>
                    </a:lnTo>
                    <a:lnTo>
                      <a:pt x="118" y="186"/>
                    </a:lnTo>
                    <a:lnTo>
                      <a:pt x="118" y="186"/>
                    </a:lnTo>
                    <a:lnTo>
                      <a:pt x="118" y="186"/>
                    </a:lnTo>
                    <a:lnTo>
                      <a:pt x="119" y="186"/>
                    </a:lnTo>
                    <a:lnTo>
                      <a:pt x="120" y="186"/>
                    </a:lnTo>
                    <a:lnTo>
                      <a:pt x="120" y="186"/>
                    </a:lnTo>
                    <a:lnTo>
                      <a:pt x="120" y="186"/>
                    </a:lnTo>
                    <a:lnTo>
                      <a:pt x="121" y="186"/>
                    </a:lnTo>
                    <a:lnTo>
                      <a:pt x="122" y="186"/>
                    </a:lnTo>
                    <a:lnTo>
                      <a:pt x="123" y="187"/>
                    </a:lnTo>
                    <a:lnTo>
                      <a:pt x="123" y="187"/>
                    </a:lnTo>
                    <a:lnTo>
                      <a:pt x="123" y="187"/>
                    </a:lnTo>
                    <a:lnTo>
                      <a:pt x="124" y="186"/>
                    </a:lnTo>
                    <a:lnTo>
                      <a:pt x="125" y="186"/>
                    </a:lnTo>
                    <a:lnTo>
                      <a:pt x="125" y="186"/>
                    </a:lnTo>
                    <a:lnTo>
                      <a:pt x="126" y="186"/>
                    </a:lnTo>
                    <a:lnTo>
                      <a:pt x="126" y="186"/>
                    </a:lnTo>
                    <a:lnTo>
                      <a:pt x="127" y="186"/>
                    </a:lnTo>
                    <a:lnTo>
                      <a:pt x="127" y="186"/>
                    </a:lnTo>
                    <a:lnTo>
                      <a:pt x="128" y="186"/>
                    </a:lnTo>
                    <a:lnTo>
                      <a:pt x="129" y="186"/>
                    </a:lnTo>
                    <a:lnTo>
                      <a:pt x="129" y="186"/>
                    </a:lnTo>
                    <a:lnTo>
                      <a:pt x="129" y="186"/>
                    </a:lnTo>
                    <a:lnTo>
                      <a:pt x="130" y="186"/>
                    </a:lnTo>
                    <a:lnTo>
                      <a:pt x="131" y="187"/>
                    </a:lnTo>
                    <a:lnTo>
                      <a:pt x="131" y="187"/>
                    </a:lnTo>
                    <a:lnTo>
                      <a:pt x="131" y="187"/>
                    </a:lnTo>
                    <a:lnTo>
                      <a:pt x="132" y="187"/>
                    </a:lnTo>
                    <a:lnTo>
                      <a:pt x="133" y="187"/>
                    </a:lnTo>
                    <a:lnTo>
                      <a:pt x="133" y="187"/>
                    </a:lnTo>
                    <a:lnTo>
                      <a:pt x="134" y="187"/>
                    </a:lnTo>
                    <a:lnTo>
                      <a:pt x="134" y="187"/>
                    </a:lnTo>
                    <a:lnTo>
                      <a:pt x="135" y="186"/>
                    </a:lnTo>
                    <a:lnTo>
                      <a:pt x="135" y="186"/>
                    </a:lnTo>
                    <a:lnTo>
                      <a:pt x="136" y="186"/>
                    </a:lnTo>
                    <a:lnTo>
                      <a:pt x="137" y="186"/>
                    </a:lnTo>
                    <a:lnTo>
                      <a:pt x="137" y="186"/>
                    </a:lnTo>
                    <a:lnTo>
                      <a:pt x="137" y="186"/>
                    </a:lnTo>
                    <a:lnTo>
                      <a:pt x="138" y="186"/>
                    </a:lnTo>
                    <a:lnTo>
                      <a:pt x="139" y="186"/>
                    </a:lnTo>
                    <a:lnTo>
                      <a:pt x="140" y="186"/>
                    </a:lnTo>
                    <a:lnTo>
                      <a:pt x="140" y="186"/>
                    </a:lnTo>
                    <a:lnTo>
                      <a:pt x="140" y="186"/>
                    </a:lnTo>
                    <a:lnTo>
                      <a:pt x="141" y="186"/>
                    </a:lnTo>
                    <a:lnTo>
                      <a:pt x="142" y="187"/>
                    </a:lnTo>
                    <a:lnTo>
                      <a:pt x="142" y="187"/>
                    </a:lnTo>
                    <a:lnTo>
                      <a:pt x="142" y="186"/>
                    </a:lnTo>
                    <a:lnTo>
                      <a:pt x="143" y="186"/>
                    </a:lnTo>
                    <a:lnTo>
                      <a:pt x="144" y="186"/>
                    </a:lnTo>
                    <a:lnTo>
                      <a:pt x="144" y="186"/>
                    </a:lnTo>
                    <a:lnTo>
                      <a:pt x="145" y="186"/>
                    </a:lnTo>
                    <a:lnTo>
                      <a:pt x="145" y="186"/>
                    </a:lnTo>
                    <a:lnTo>
                      <a:pt x="146" y="186"/>
                    </a:lnTo>
                    <a:lnTo>
                      <a:pt x="146" y="186"/>
                    </a:lnTo>
                    <a:lnTo>
                      <a:pt x="147" y="186"/>
                    </a:lnTo>
                    <a:lnTo>
                      <a:pt x="148" y="186"/>
                    </a:lnTo>
                    <a:lnTo>
                      <a:pt x="148" y="186"/>
                    </a:lnTo>
                    <a:lnTo>
                      <a:pt x="148" y="186"/>
                    </a:lnTo>
                    <a:lnTo>
                      <a:pt x="149" y="186"/>
                    </a:lnTo>
                    <a:lnTo>
                      <a:pt x="150" y="187"/>
                    </a:lnTo>
                    <a:lnTo>
                      <a:pt x="151" y="187"/>
                    </a:lnTo>
                    <a:lnTo>
                      <a:pt x="151" y="187"/>
                    </a:lnTo>
                    <a:lnTo>
                      <a:pt x="151" y="186"/>
                    </a:lnTo>
                    <a:lnTo>
                      <a:pt x="152" y="186"/>
                    </a:lnTo>
                    <a:lnTo>
                      <a:pt x="152" y="186"/>
                    </a:lnTo>
                    <a:lnTo>
                      <a:pt x="153" y="186"/>
                    </a:lnTo>
                    <a:lnTo>
                      <a:pt x="153" y="186"/>
                    </a:lnTo>
                    <a:lnTo>
                      <a:pt x="154" y="186"/>
                    </a:lnTo>
                    <a:lnTo>
                      <a:pt x="154" y="186"/>
                    </a:lnTo>
                    <a:lnTo>
                      <a:pt x="155" y="186"/>
                    </a:lnTo>
                    <a:lnTo>
                      <a:pt x="156" y="186"/>
                    </a:lnTo>
                    <a:lnTo>
                      <a:pt x="156" y="186"/>
                    </a:lnTo>
                    <a:lnTo>
                      <a:pt x="156" y="186"/>
                    </a:lnTo>
                    <a:lnTo>
                      <a:pt x="157" y="186"/>
                    </a:lnTo>
                    <a:lnTo>
                      <a:pt x="158" y="186"/>
                    </a:lnTo>
                    <a:lnTo>
                      <a:pt x="159" y="186"/>
                    </a:lnTo>
                    <a:lnTo>
                      <a:pt x="159" y="186"/>
                    </a:lnTo>
                    <a:lnTo>
                      <a:pt x="159" y="186"/>
                    </a:lnTo>
                    <a:lnTo>
                      <a:pt x="160" y="186"/>
                    </a:lnTo>
                    <a:lnTo>
                      <a:pt x="161" y="186"/>
                    </a:lnTo>
                    <a:lnTo>
                      <a:pt x="161" y="186"/>
                    </a:lnTo>
                    <a:lnTo>
                      <a:pt x="162" y="186"/>
                    </a:lnTo>
                    <a:lnTo>
                      <a:pt x="162" y="186"/>
                    </a:lnTo>
                    <a:lnTo>
                      <a:pt x="163" y="186"/>
                    </a:lnTo>
                    <a:lnTo>
                      <a:pt x="163" y="186"/>
                    </a:lnTo>
                    <a:lnTo>
                      <a:pt x="164" y="186"/>
                    </a:lnTo>
                    <a:lnTo>
                      <a:pt x="164" y="186"/>
                    </a:lnTo>
                    <a:lnTo>
                      <a:pt x="165" y="186"/>
                    </a:lnTo>
                    <a:lnTo>
                      <a:pt x="165" y="186"/>
                    </a:lnTo>
                    <a:lnTo>
                      <a:pt x="166" y="186"/>
                    </a:lnTo>
                    <a:lnTo>
                      <a:pt x="167" y="186"/>
                    </a:lnTo>
                    <a:lnTo>
                      <a:pt x="167" y="186"/>
                    </a:lnTo>
                    <a:lnTo>
                      <a:pt x="167" y="186"/>
                    </a:lnTo>
                    <a:lnTo>
                      <a:pt x="168" y="186"/>
                    </a:lnTo>
                    <a:lnTo>
                      <a:pt x="169" y="186"/>
                    </a:lnTo>
                    <a:lnTo>
                      <a:pt x="170" y="186"/>
                    </a:lnTo>
                    <a:lnTo>
                      <a:pt x="170" y="186"/>
                    </a:lnTo>
                    <a:lnTo>
                      <a:pt x="170" y="186"/>
                    </a:lnTo>
                    <a:lnTo>
                      <a:pt x="171" y="186"/>
                    </a:lnTo>
                    <a:lnTo>
                      <a:pt x="172" y="186"/>
                    </a:lnTo>
                    <a:lnTo>
                      <a:pt x="172" y="186"/>
                    </a:lnTo>
                    <a:lnTo>
                      <a:pt x="173" y="186"/>
                    </a:lnTo>
                    <a:lnTo>
                      <a:pt x="173" y="186"/>
                    </a:lnTo>
                    <a:lnTo>
                      <a:pt x="174" y="186"/>
                    </a:lnTo>
                    <a:lnTo>
                      <a:pt x="174" y="186"/>
                    </a:lnTo>
                    <a:lnTo>
                      <a:pt x="175" y="186"/>
                    </a:lnTo>
                    <a:lnTo>
                      <a:pt x="175" y="186"/>
                    </a:lnTo>
                    <a:lnTo>
                      <a:pt x="175" y="186"/>
                    </a:lnTo>
                    <a:lnTo>
                      <a:pt x="176" y="186"/>
                    </a:lnTo>
                    <a:lnTo>
                      <a:pt x="177" y="186"/>
                    </a:lnTo>
                    <a:lnTo>
                      <a:pt x="178" y="186"/>
                    </a:lnTo>
                    <a:lnTo>
                      <a:pt x="178" y="186"/>
                    </a:lnTo>
                    <a:lnTo>
                      <a:pt x="178" y="186"/>
                    </a:lnTo>
                    <a:lnTo>
                      <a:pt x="179" y="186"/>
                    </a:lnTo>
                    <a:lnTo>
                      <a:pt x="180" y="186"/>
                    </a:lnTo>
                    <a:lnTo>
                      <a:pt x="180" y="185"/>
                    </a:lnTo>
                    <a:lnTo>
                      <a:pt x="181" y="185"/>
                    </a:lnTo>
                    <a:lnTo>
                      <a:pt x="181" y="185"/>
                    </a:lnTo>
                    <a:lnTo>
                      <a:pt x="182" y="185"/>
                    </a:lnTo>
                    <a:lnTo>
                      <a:pt x="182" y="185"/>
                    </a:lnTo>
                    <a:lnTo>
                      <a:pt x="183" y="185"/>
                    </a:lnTo>
                    <a:lnTo>
                      <a:pt x="183" y="185"/>
                    </a:lnTo>
                    <a:lnTo>
                      <a:pt x="184" y="185"/>
                    </a:lnTo>
                    <a:lnTo>
                      <a:pt x="184" y="185"/>
                    </a:lnTo>
                    <a:lnTo>
                      <a:pt x="185" y="185"/>
                    </a:lnTo>
                    <a:lnTo>
                      <a:pt x="186" y="185"/>
                    </a:lnTo>
                    <a:lnTo>
                      <a:pt x="186" y="185"/>
                    </a:lnTo>
                    <a:lnTo>
                      <a:pt x="186" y="184"/>
                    </a:lnTo>
                    <a:lnTo>
                      <a:pt x="187" y="184"/>
                    </a:lnTo>
                    <a:lnTo>
                      <a:pt x="188" y="184"/>
                    </a:lnTo>
                    <a:lnTo>
                      <a:pt x="189" y="184"/>
                    </a:lnTo>
                    <a:lnTo>
                      <a:pt x="189" y="184"/>
                    </a:lnTo>
                    <a:lnTo>
                      <a:pt x="189" y="184"/>
                    </a:lnTo>
                    <a:lnTo>
                      <a:pt x="190" y="184"/>
                    </a:lnTo>
                    <a:lnTo>
                      <a:pt x="191" y="184"/>
                    </a:lnTo>
                    <a:lnTo>
                      <a:pt x="191" y="183"/>
                    </a:lnTo>
                    <a:lnTo>
                      <a:pt x="192" y="183"/>
                    </a:lnTo>
                    <a:lnTo>
                      <a:pt x="192" y="183"/>
                    </a:lnTo>
                    <a:lnTo>
                      <a:pt x="193" y="183"/>
                    </a:lnTo>
                    <a:lnTo>
                      <a:pt x="193" y="183"/>
                    </a:lnTo>
                    <a:lnTo>
                      <a:pt x="194" y="183"/>
                    </a:lnTo>
                    <a:lnTo>
                      <a:pt x="194" y="183"/>
                    </a:lnTo>
                    <a:lnTo>
                      <a:pt x="195" y="183"/>
                    </a:lnTo>
                    <a:lnTo>
                      <a:pt x="195" y="182"/>
                    </a:lnTo>
                    <a:lnTo>
                      <a:pt x="196" y="182"/>
                    </a:lnTo>
                    <a:lnTo>
                      <a:pt x="197" y="182"/>
                    </a:lnTo>
                    <a:lnTo>
                      <a:pt x="197" y="182"/>
                    </a:lnTo>
                    <a:lnTo>
                      <a:pt x="197" y="181"/>
                    </a:lnTo>
                    <a:lnTo>
                      <a:pt x="198" y="181"/>
                    </a:lnTo>
                    <a:lnTo>
                      <a:pt x="199" y="181"/>
                    </a:lnTo>
                    <a:lnTo>
                      <a:pt x="199" y="180"/>
                    </a:lnTo>
                    <a:lnTo>
                      <a:pt x="200" y="180"/>
                    </a:lnTo>
                    <a:lnTo>
                      <a:pt x="200" y="179"/>
                    </a:lnTo>
                    <a:lnTo>
                      <a:pt x="201" y="179"/>
                    </a:lnTo>
                    <a:lnTo>
                      <a:pt x="201" y="178"/>
                    </a:lnTo>
                    <a:lnTo>
                      <a:pt x="202" y="178"/>
                    </a:lnTo>
                    <a:lnTo>
                      <a:pt x="203" y="177"/>
                    </a:lnTo>
                    <a:lnTo>
                      <a:pt x="203" y="177"/>
                    </a:lnTo>
                    <a:lnTo>
                      <a:pt x="203" y="176"/>
                    </a:lnTo>
                    <a:lnTo>
                      <a:pt x="204" y="176"/>
                    </a:lnTo>
                    <a:lnTo>
                      <a:pt x="205" y="176"/>
                    </a:lnTo>
                    <a:lnTo>
                      <a:pt x="205" y="176"/>
                    </a:lnTo>
                    <a:lnTo>
                      <a:pt x="205" y="175"/>
                    </a:lnTo>
                    <a:lnTo>
                      <a:pt x="206" y="175"/>
                    </a:lnTo>
                    <a:lnTo>
                      <a:pt x="207" y="174"/>
                    </a:lnTo>
                    <a:lnTo>
                      <a:pt x="208" y="174"/>
                    </a:lnTo>
                    <a:lnTo>
                      <a:pt x="208" y="173"/>
                    </a:lnTo>
                    <a:lnTo>
                      <a:pt x="208" y="172"/>
                    </a:lnTo>
                    <a:lnTo>
                      <a:pt x="209" y="172"/>
                    </a:lnTo>
                    <a:lnTo>
                      <a:pt x="210" y="171"/>
                    </a:lnTo>
                    <a:lnTo>
                      <a:pt x="210" y="170"/>
                    </a:lnTo>
                    <a:lnTo>
                      <a:pt x="211" y="170"/>
                    </a:lnTo>
                    <a:lnTo>
                      <a:pt x="211" y="170"/>
                    </a:lnTo>
                    <a:lnTo>
                      <a:pt x="212" y="170"/>
                    </a:lnTo>
                    <a:lnTo>
                      <a:pt x="212" y="169"/>
                    </a:lnTo>
                    <a:lnTo>
                      <a:pt x="213" y="169"/>
                    </a:lnTo>
                    <a:lnTo>
                      <a:pt x="214" y="168"/>
                    </a:lnTo>
                    <a:lnTo>
                      <a:pt x="214" y="168"/>
                    </a:lnTo>
                    <a:lnTo>
                      <a:pt x="214" y="167"/>
                    </a:lnTo>
                    <a:lnTo>
                      <a:pt x="215" y="166"/>
                    </a:lnTo>
                    <a:lnTo>
                      <a:pt x="216" y="166"/>
                    </a:lnTo>
                    <a:lnTo>
                      <a:pt x="216" y="165"/>
                    </a:lnTo>
                    <a:lnTo>
                      <a:pt x="216" y="164"/>
                    </a:lnTo>
                    <a:lnTo>
                      <a:pt x="217" y="164"/>
                    </a:lnTo>
                    <a:lnTo>
                      <a:pt x="218" y="163"/>
                    </a:lnTo>
                    <a:lnTo>
                      <a:pt x="219" y="163"/>
                    </a:lnTo>
                    <a:lnTo>
                      <a:pt x="219" y="163"/>
                    </a:lnTo>
                    <a:lnTo>
                      <a:pt x="219" y="162"/>
                    </a:lnTo>
                    <a:lnTo>
                      <a:pt x="220" y="162"/>
                    </a:lnTo>
                    <a:lnTo>
                      <a:pt x="220" y="161"/>
                    </a:lnTo>
                    <a:lnTo>
                      <a:pt x="221" y="161"/>
                    </a:lnTo>
                    <a:lnTo>
                      <a:pt x="222" y="160"/>
                    </a:lnTo>
                    <a:lnTo>
                      <a:pt x="222" y="160"/>
                    </a:lnTo>
                    <a:lnTo>
                      <a:pt x="222" y="160"/>
                    </a:lnTo>
                    <a:lnTo>
                      <a:pt x="223" y="159"/>
                    </a:lnTo>
                    <a:lnTo>
                      <a:pt x="224" y="159"/>
                    </a:lnTo>
                    <a:lnTo>
                      <a:pt x="225" y="159"/>
                    </a:lnTo>
                    <a:lnTo>
                      <a:pt x="225" y="159"/>
                    </a:lnTo>
                    <a:lnTo>
                      <a:pt x="225" y="159"/>
                    </a:lnTo>
                    <a:lnTo>
                      <a:pt x="226" y="159"/>
                    </a:lnTo>
                    <a:lnTo>
                      <a:pt x="227" y="159"/>
                    </a:lnTo>
                    <a:lnTo>
                      <a:pt x="227" y="159"/>
                    </a:lnTo>
                    <a:lnTo>
                      <a:pt x="227" y="159"/>
                    </a:lnTo>
                    <a:lnTo>
                      <a:pt x="228" y="159"/>
                    </a:lnTo>
                    <a:lnTo>
                      <a:pt x="229" y="159"/>
                    </a:lnTo>
                    <a:lnTo>
                      <a:pt x="229" y="160"/>
                    </a:lnTo>
                    <a:lnTo>
                      <a:pt x="230" y="160"/>
                    </a:lnTo>
                    <a:lnTo>
                      <a:pt x="230" y="160"/>
                    </a:lnTo>
                    <a:lnTo>
                      <a:pt x="231" y="160"/>
                    </a:lnTo>
                    <a:lnTo>
                      <a:pt x="231" y="161"/>
                    </a:lnTo>
                    <a:lnTo>
                      <a:pt x="232" y="161"/>
                    </a:lnTo>
                    <a:lnTo>
                      <a:pt x="233" y="161"/>
                    </a:lnTo>
                    <a:lnTo>
                      <a:pt x="233" y="161"/>
                    </a:lnTo>
                    <a:lnTo>
                      <a:pt x="233" y="162"/>
                    </a:lnTo>
                    <a:lnTo>
                      <a:pt x="234" y="162"/>
                    </a:lnTo>
                    <a:lnTo>
                      <a:pt x="235" y="163"/>
                    </a:lnTo>
                    <a:lnTo>
                      <a:pt x="236" y="163"/>
                    </a:lnTo>
                    <a:lnTo>
                      <a:pt x="236" y="163"/>
                    </a:lnTo>
                    <a:lnTo>
                      <a:pt x="236" y="163"/>
                    </a:lnTo>
                    <a:lnTo>
                      <a:pt x="237" y="163"/>
                    </a:lnTo>
                    <a:lnTo>
                      <a:pt x="238" y="163"/>
                    </a:lnTo>
                    <a:lnTo>
                      <a:pt x="238" y="163"/>
                    </a:lnTo>
                    <a:lnTo>
                      <a:pt x="238" y="163"/>
                    </a:lnTo>
                    <a:lnTo>
                      <a:pt x="239" y="163"/>
                    </a:lnTo>
                    <a:lnTo>
                      <a:pt x="240" y="163"/>
                    </a:lnTo>
                    <a:lnTo>
                      <a:pt x="240" y="163"/>
                    </a:lnTo>
                    <a:lnTo>
                      <a:pt x="241" y="163"/>
                    </a:lnTo>
                    <a:lnTo>
                      <a:pt x="241" y="163"/>
                    </a:lnTo>
                    <a:lnTo>
                      <a:pt x="242" y="163"/>
                    </a:lnTo>
                    <a:lnTo>
                      <a:pt x="242" y="163"/>
                    </a:lnTo>
                    <a:lnTo>
                      <a:pt x="243" y="163"/>
                    </a:lnTo>
                    <a:lnTo>
                      <a:pt x="244" y="163"/>
                    </a:lnTo>
                    <a:lnTo>
                      <a:pt x="244" y="162"/>
                    </a:lnTo>
                    <a:lnTo>
                      <a:pt x="244" y="162"/>
                    </a:lnTo>
                    <a:lnTo>
                      <a:pt x="245" y="161"/>
                    </a:lnTo>
                    <a:lnTo>
                      <a:pt x="246" y="160"/>
                    </a:lnTo>
                    <a:lnTo>
                      <a:pt x="246" y="159"/>
                    </a:lnTo>
                    <a:lnTo>
                      <a:pt x="247" y="158"/>
                    </a:lnTo>
                    <a:lnTo>
                      <a:pt x="247" y="157"/>
                    </a:lnTo>
                    <a:lnTo>
                      <a:pt x="248" y="156"/>
                    </a:lnTo>
                    <a:lnTo>
                      <a:pt x="248" y="155"/>
                    </a:lnTo>
                    <a:lnTo>
                      <a:pt x="249" y="154"/>
                    </a:lnTo>
                    <a:lnTo>
                      <a:pt x="249" y="152"/>
                    </a:lnTo>
                    <a:lnTo>
                      <a:pt x="250" y="150"/>
                    </a:lnTo>
                    <a:lnTo>
                      <a:pt x="250" y="149"/>
                    </a:lnTo>
                    <a:lnTo>
                      <a:pt x="251" y="147"/>
                    </a:lnTo>
                    <a:lnTo>
                      <a:pt x="252" y="145"/>
                    </a:lnTo>
                    <a:lnTo>
                      <a:pt x="252" y="142"/>
                    </a:lnTo>
                    <a:lnTo>
                      <a:pt x="252" y="141"/>
                    </a:lnTo>
                    <a:lnTo>
                      <a:pt x="253" y="138"/>
                    </a:lnTo>
                    <a:lnTo>
                      <a:pt x="254" y="135"/>
                    </a:lnTo>
                    <a:lnTo>
                      <a:pt x="255" y="133"/>
                    </a:lnTo>
                    <a:lnTo>
                      <a:pt x="255" y="129"/>
                    </a:lnTo>
                    <a:lnTo>
                      <a:pt x="255" y="126"/>
                    </a:lnTo>
                    <a:lnTo>
                      <a:pt x="256" y="122"/>
                    </a:lnTo>
                    <a:lnTo>
                      <a:pt x="257" y="119"/>
                    </a:lnTo>
                    <a:lnTo>
                      <a:pt x="257" y="115"/>
                    </a:lnTo>
                    <a:lnTo>
                      <a:pt x="258" y="112"/>
                    </a:lnTo>
                    <a:lnTo>
                      <a:pt x="258" y="108"/>
                    </a:lnTo>
                    <a:lnTo>
                      <a:pt x="259" y="105"/>
                    </a:lnTo>
                    <a:lnTo>
                      <a:pt x="259" y="101"/>
                    </a:lnTo>
                    <a:lnTo>
                      <a:pt x="260" y="97"/>
                    </a:lnTo>
                    <a:lnTo>
                      <a:pt x="260" y="94"/>
                    </a:lnTo>
                    <a:lnTo>
                      <a:pt x="261" y="90"/>
                    </a:lnTo>
                    <a:lnTo>
                      <a:pt x="261" y="87"/>
                    </a:lnTo>
                    <a:lnTo>
                      <a:pt x="262" y="82"/>
                    </a:lnTo>
                    <a:lnTo>
                      <a:pt x="263" y="77"/>
                    </a:lnTo>
                    <a:lnTo>
                      <a:pt x="263" y="72"/>
                    </a:lnTo>
                    <a:lnTo>
                      <a:pt x="263" y="67"/>
                    </a:lnTo>
                    <a:lnTo>
                      <a:pt x="264" y="63"/>
                    </a:lnTo>
                    <a:lnTo>
                      <a:pt x="265" y="60"/>
                    </a:lnTo>
                    <a:lnTo>
                      <a:pt x="266" y="55"/>
                    </a:lnTo>
                    <a:lnTo>
                      <a:pt x="266" y="51"/>
                    </a:lnTo>
                    <a:lnTo>
                      <a:pt x="266" y="45"/>
                    </a:lnTo>
                    <a:lnTo>
                      <a:pt x="267" y="40"/>
                    </a:lnTo>
                    <a:lnTo>
                      <a:pt x="267" y="35"/>
                    </a:lnTo>
                    <a:lnTo>
                      <a:pt x="268" y="32"/>
                    </a:lnTo>
                    <a:lnTo>
                      <a:pt x="269" y="27"/>
                    </a:lnTo>
                    <a:lnTo>
                      <a:pt x="269" y="23"/>
                    </a:lnTo>
                    <a:lnTo>
                      <a:pt x="269" y="18"/>
                    </a:lnTo>
                    <a:lnTo>
                      <a:pt x="270" y="13"/>
                    </a:lnTo>
                    <a:lnTo>
                      <a:pt x="271" y="9"/>
                    </a:lnTo>
                    <a:lnTo>
                      <a:pt x="271" y="6"/>
                    </a:lnTo>
                    <a:lnTo>
                      <a:pt x="271" y="4"/>
                    </a:lnTo>
                    <a:lnTo>
                      <a:pt x="272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808" name="Freeform 986"/>
              <p:cNvSpPr>
                <a:spLocks/>
              </p:cNvSpPr>
              <p:nvPr/>
            </p:nvSpPr>
            <p:spPr bwMode="auto">
              <a:xfrm>
                <a:off x="8434388" y="5326063"/>
                <a:ext cx="431800" cy="357188"/>
              </a:xfrm>
              <a:custGeom>
                <a:avLst/>
                <a:gdLst>
                  <a:gd name="T0" fmla="*/ 4 w 272"/>
                  <a:gd name="T1" fmla="*/ 17 h 225"/>
                  <a:gd name="T2" fmla="*/ 8 w 272"/>
                  <a:gd name="T3" fmla="*/ 1 h 225"/>
                  <a:gd name="T4" fmla="*/ 13 w 272"/>
                  <a:gd name="T5" fmla="*/ 11 h 225"/>
                  <a:gd name="T6" fmla="*/ 17 w 272"/>
                  <a:gd name="T7" fmla="*/ 47 h 225"/>
                  <a:gd name="T8" fmla="*/ 21 w 272"/>
                  <a:gd name="T9" fmla="*/ 91 h 225"/>
                  <a:gd name="T10" fmla="*/ 26 w 272"/>
                  <a:gd name="T11" fmla="*/ 129 h 225"/>
                  <a:gd name="T12" fmla="*/ 30 w 272"/>
                  <a:gd name="T13" fmla="*/ 165 h 225"/>
                  <a:gd name="T14" fmla="*/ 35 w 272"/>
                  <a:gd name="T15" fmla="*/ 190 h 225"/>
                  <a:gd name="T16" fmla="*/ 39 w 272"/>
                  <a:gd name="T17" fmla="*/ 207 h 225"/>
                  <a:gd name="T18" fmla="*/ 43 w 272"/>
                  <a:gd name="T19" fmla="*/ 216 h 225"/>
                  <a:gd name="T20" fmla="*/ 48 w 272"/>
                  <a:gd name="T21" fmla="*/ 221 h 225"/>
                  <a:gd name="T22" fmla="*/ 52 w 272"/>
                  <a:gd name="T23" fmla="*/ 222 h 225"/>
                  <a:gd name="T24" fmla="*/ 57 w 272"/>
                  <a:gd name="T25" fmla="*/ 223 h 225"/>
                  <a:gd name="T26" fmla="*/ 61 w 272"/>
                  <a:gd name="T27" fmla="*/ 224 h 225"/>
                  <a:gd name="T28" fmla="*/ 65 w 272"/>
                  <a:gd name="T29" fmla="*/ 224 h 225"/>
                  <a:gd name="T30" fmla="*/ 70 w 272"/>
                  <a:gd name="T31" fmla="*/ 224 h 225"/>
                  <a:gd name="T32" fmla="*/ 74 w 272"/>
                  <a:gd name="T33" fmla="*/ 224 h 225"/>
                  <a:gd name="T34" fmla="*/ 79 w 272"/>
                  <a:gd name="T35" fmla="*/ 224 h 225"/>
                  <a:gd name="T36" fmla="*/ 83 w 272"/>
                  <a:gd name="T37" fmla="*/ 224 h 225"/>
                  <a:gd name="T38" fmla="*/ 87 w 272"/>
                  <a:gd name="T39" fmla="*/ 224 h 225"/>
                  <a:gd name="T40" fmla="*/ 91 w 272"/>
                  <a:gd name="T41" fmla="*/ 224 h 225"/>
                  <a:gd name="T42" fmla="*/ 96 w 272"/>
                  <a:gd name="T43" fmla="*/ 224 h 225"/>
                  <a:gd name="T44" fmla="*/ 100 w 272"/>
                  <a:gd name="T45" fmla="*/ 224 h 225"/>
                  <a:gd name="T46" fmla="*/ 104 w 272"/>
                  <a:gd name="T47" fmla="*/ 224 h 225"/>
                  <a:gd name="T48" fmla="*/ 109 w 272"/>
                  <a:gd name="T49" fmla="*/ 224 h 225"/>
                  <a:gd name="T50" fmla="*/ 113 w 272"/>
                  <a:gd name="T51" fmla="*/ 224 h 225"/>
                  <a:gd name="T52" fmla="*/ 118 w 272"/>
                  <a:gd name="T53" fmla="*/ 224 h 225"/>
                  <a:gd name="T54" fmla="*/ 122 w 272"/>
                  <a:gd name="T55" fmla="*/ 224 h 225"/>
                  <a:gd name="T56" fmla="*/ 126 w 272"/>
                  <a:gd name="T57" fmla="*/ 224 h 225"/>
                  <a:gd name="T58" fmla="*/ 131 w 272"/>
                  <a:gd name="T59" fmla="*/ 224 h 225"/>
                  <a:gd name="T60" fmla="*/ 135 w 272"/>
                  <a:gd name="T61" fmla="*/ 224 h 225"/>
                  <a:gd name="T62" fmla="*/ 140 w 272"/>
                  <a:gd name="T63" fmla="*/ 224 h 225"/>
                  <a:gd name="T64" fmla="*/ 144 w 272"/>
                  <a:gd name="T65" fmla="*/ 224 h 225"/>
                  <a:gd name="T66" fmla="*/ 148 w 272"/>
                  <a:gd name="T67" fmla="*/ 224 h 225"/>
                  <a:gd name="T68" fmla="*/ 153 w 272"/>
                  <a:gd name="T69" fmla="*/ 224 h 225"/>
                  <a:gd name="T70" fmla="*/ 157 w 272"/>
                  <a:gd name="T71" fmla="*/ 224 h 225"/>
                  <a:gd name="T72" fmla="*/ 162 w 272"/>
                  <a:gd name="T73" fmla="*/ 224 h 225"/>
                  <a:gd name="T74" fmla="*/ 166 w 272"/>
                  <a:gd name="T75" fmla="*/ 224 h 225"/>
                  <a:gd name="T76" fmla="*/ 170 w 272"/>
                  <a:gd name="T77" fmla="*/ 224 h 225"/>
                  <a:gd name="T78" fmla="*/ 175 w 272"/>
                  <a:gd name="T79" fmla="*/ 224 h 225"/>
                  <a:gd name="T80" fmla="*/ 178 w 272"/>
                  <a:gd name="T81" fmla="*/ 224 h 225"/>
                  <a:gd name="T82" fmla="*/ 183 w 272"/>
                  <a:gd name="T83" fmla="*/ 224 h 225"/>
                  <a:gd name="T84" fmla="*/ 187 w 272"/>
                  <a:gd name="T85" fmla="*/ 224 h 225"/>
                  <a:gd name="T86" fmla="*/ 192 w 272"/>
                  <a:gd name="T87" fmla="*/ 224 h 225"/>
                  <a:gd name="T88" fmla="*/ 196 w 272"/>
                  <a:gd name="T89" fmla="*/ 224 h 225"/>
                  <a:gd name="T90" fmla="*/ 200 w 272"/>
                  <a:gd name="T91" fmla="*/ 224 h 225"/>
                  <a:gd name="T92" fmla="*/ 205 w 272"/>
                  <a:gd name="T93" fmla="*/ 224 h 225"/>
                  <a:gd name="T94" fmla="*/ 209 w 272"/>
                  <a:gd name="T95" fmla="*/ 225 h 225"/>
                  <a:gd name="T96" fmla="*/ 214 w 272"/>
                  <a:gd name="T97" fmla="*/ 224 h 225"/>
                  <a:gd name="T98" fmla="*/ 218 w 272"/>
                  <a:gd name="T99" fmla="*/ 225 h 225"/>
                  <a:gd name="T100" fmla="*/ 222 w 272"/>
                  <a:gd name="T101" fmla="*/ 225 h 225"/>
                  <a:gd name="T102" fmla="*/ 227 w 272"/>
                  <a:gd name="T103" fmla="*/ 225 h 225"/>
                  <a:gd name="T104" fmla="*/ 231 w 272"/>
                  <a:gd name="T105" fmla="*/ 225 h 225"/>
                  <a:gd name="T106" fmla="*/ 236 w 272"/>
                  <a:gd name="T107" fmla="*/ 225 h 225"/>
                  <a:gd name="T108" fmla="*/ 240 w 272"/>
                  <a:gd name="T109" fmla="*/ 225 h 225"/>
                  <a:gd name="T110" fmla="*/ 244 w 272"/>
                  <a:gd name="T111" fmla="*/ 225 h 225"/>
                  <a:gd name="T112" fmla="*/ 249 w 272"/>
                  <a:gd name="T113" fmla="*/ 225 h 225"/>
                  <a:gd name="T114" fmla="*/ 253 w 272"/>
                  <a:gd name="T115" fmla="*/ 225 h 225"/>
                  <a:gd name="T116" fmla="*/ 258 w 272"/>
                  <a:gd name="T117" fmla="*/ 225 h 225"/>
                  <a:gd name="T118" fmla="*/ 262 w 272"/>
                  <a:gd name="T119" fmla="*/ 225 h 225"/>
                  <a:gd name="T120" fmla="*/ 266 w 272"/>
                  <a:gd name="T121" fmla="*/ 225 h 225"/>
                  <a:gd name="T122" fmla="*/ 270 w 272"/>
                  <a:gd name="T123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2" h="225">
                    <a:moveTo>
                      <a:pt x="0" y="39"/>
                    </a:moveTo>
                    <a:lnTo>
                      <a:pt x="1" y="36"/>
                    </a:lnTo>
                    <a:lnTo>
                      <a:pt x="2" y="32"/>
                    </a:lnTo>
                    <a:lnTo>
                      <a:pt x="2" y="28"/>
                    </a:lnTo>
                    <a:lnTo>
                      <a:pt x="2" y="24"/>
                    </a:lnTo>
                    <a:lnTo>
                      <a:pt x="3" y="21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1" y="3"/>
                    </a:lnTo>
                    <a:lnTo>
                      <a:pt x="12" y="5"/>
                    </a:lnTo>
                    <a:lnTo>
                      <a:pt x="13" y="8"/>
                    </a:lnTo>
                    <a:lnTo>
                      <a:pt x="13" y="11"/>
                    </a:lnTo>
                    <a:lnTo>
                      <a:pt x="13" y="15"/>
                    </a:lnTo>
                    <a:lnTo>
                      <a:pt x="14" y="19"/>
                    </a:lnTo>
                    <a:lnTo>
                      <a:pt x="15" y="24"/>
                    </a:lnTo>
                    <a:lnTo>
                      <a:pt x="15" y="27"/>
                    </a:lnTo>
                    <a:lnTo>
                      <a:pt x="16" y="32"/>
                    </a:lnTo>
                    <a:lnTo>
                      <a:pt x="16" y="37"/>
                    </a:lnTo>
                    <a:lnTo>
                      <a:pt x="17" y="42"/>
                    </a:lnTo>
                    <a:lnTo>
                      <a:pt x="17" y="47"/>
                    </a:lnTo>
                    <a:lnTo>
                      <a:pt x="18" y="53"/>
                    </a:lnTo>
                    <a:lnTo>
                      <a:pt x="19" y="58"/>
                    </a:lnTo>
                    <a:lnTo>
                      <a:pt x="19" y="65"/>
                    </a:lnTo>
                    <a:lnTo>
                      <a:pt x="19" y="71"/>
                    </a:lnTo>
                    <a:lnTo>
                      <a:pt x="20" y="77"/>
                    </a:lnTo>
                    <a:lnTo>
                      <a:pt x="21" y="82"/>
                    </a:lnTo>
                    <a:lnTo>
                      <a:pt x="21" y="86"/>
                    </a:lnTo>
                    <a:lnTo>
                      <a:pt x="21" y="91"/>
                    </a:lnTo>
                    <a:lnTo>
                      <a:pt x="22" y="95"/>
                    </a:lnTo>
                    <a:lnTo>
                      <a:pt x="23" y="100"/>
                    </a:lnTo>
                    <a:lnTo>
                      <a:pt x="23" y="106"/>
                    </a:lnTo>
                    <a:lnTo>
                      <a:pt x="24" y="110"/>
                    </a:lnTo>
                    <a:lnTo>
                      <a:pt x="24" y="115"/>
                    </a:lnTo>
                    <a:lnTo>
                      <a:pt x="25" y="120"/>
                    </a:lnTo>
                    <a:lnTo>
                      <a:pt x="25" y="124"/>
                    </a:lnTo>
                    <a:lnTo>
                      <a:pt x="26" y="129"/>
                    </a:lnTo>
                    <a:lnTo>
                      <a:pt x="27" y="133"/>
                    </a:lnTo>
                    <a:lnTo>
                      <a:pt x="27" y="138"/>
                    </a:lnTo>
                    <a:lnTo>
                      <a:pt x="27" y="143"/>
                    </a:lnTo>
                    <a:lnTo>
                      <a:pt x="28" y="147"/>
                    </a:lnTo>
                    <a:lnTo>
                      <a:pt x="29" y="152"/>
                    </a:lnTo>
                    <a:lnTo>
                      <a:pt x="30" y="156"/>
                    </a:lnTo>
                    <a:lnTo>
                      <a:pt x="30" y="161"/>
                    </a:lnTo>
                    <a:lnTo>
                      <a:pt x="30" y="165"/>
                    </a:lnTo>
                    <a:lnTo>
                      <a:pt x="31" y="169"/>
                    </a:lnTo>
                    <a:lnTo>
                      <a:pt x="32" y="173"/>
                    </a:lnTo>
                    <a:lnTo>
                      <a:pt x="32" y="175"/>
                    </a:lnTo>
                    <a:lnTo>
                      <a:pt x="32" y="179"/>
                    </a:lnTo>
                    <a:lnTo>
                      <a:pt x="33" y="182"/>
                    </a:lnTo>
                    <a:lnTo>
                      <a:pt x="34" y="185"/>
                    </a:lnTo>
                    <a:lnTo>
                      <a:pt x="34" y="188"/>
                    </a:lnTo>
                    <a:lnTo>
                      <a:pt x="35" y="190"/>
                    </a:lnTo>
                    <a:lnTo>
                      <a:pt x="35" y="192"/>
                    </a:lnTo>
                    <a:lnTo>
                      <a:pt x="36" y="195"/>
                    </a:lnTo>
                    <a:lnTo>
                      <a:pt x="36" y="197"/>
                    </a:lnTo>
                    <a:lnTo>
                      <a:pt x="37" y="199"/>
                    </a:lnTo>
                    <a:lnTo>
                      <a:pt x="38" y="202"/>
                    </a:lnTo>
                    <a:lnTo>
                      <a:pt x="38" y="203"/>
                    </a:lnTo>
                    <a:lnTo>
                      <a:pt x="38" y="205"/>
                    </a:lnTo>
                    <a:lnTo>
                      <a:pt x="39" y="207"/>
                    </a:lnTo>
                    <a:lnTo>
                      <a:pt x="40" y="209"/>
                    </a:lnTo>
                    <a:lnTo>
                      <a:pt x="40" y="209"/>
                    </a:lnTo>
                    <a:lnTo>
                      <a:pt x="41" y="211"/>
                    </a:lnTo>
                    <a:lnTo>
                      <a:pt x="41" y="212"/>
                    </a:lnTo>
                    <a:lnTo>
                      <a:pt x="42" y="213"/>
                    </a:lnTo>
                    <a:lnTo>
                      <a:pt x="42" y="214"/>
                    </a:lnTo>
                    <a:lnTo>
                      <a:pt x="43" y="215"/>
                    </a:lnTo>
                    <a:lnTo>
                      <a:pt x="43" y="216"/>
                    </a:lnTo>
                    <a:lnTo>
                      <a:pt x="44" y="216"/>
                    </a:lnTo>
                    <a:lnTo>
                      <a:pt x="44" y="217"/>
                    </a:lnTo>
                    <a:lnTo>
                      <a:pt x="45" y="218"/>
                    </a:lnTo>
                    <a:lnTo>
                      <a:pt x="46" y="219"/>
                    </a:lnTo>
                    <a:lnTo>
                      <a:pt x="46" y="219"/>
                    </a:lnTo>
                    <a:lnTo>
                      <a:pt x="46" y="220"/>
                    </a:lnTo>
                    <a:lnTo>
                      <a:pt x="47" y="220"/>
                    </a:lnTo>
                    <a:lnTo>
                      <a:pt x="48" y="221"/>
                    </a:lnTo>
                    <a:lnTo>
                      <a:pt x="49" y="221"/>
                    </a:lnTo>
                    <a:lnTo>
                      <a:pt x="49" y="222"/>
                    </a:lnTo>
                    <a:lnTo>
                      <a:pt x="49" y="222"/>
                    </a:lnTo>
                    <a:lnTo>
                      <a:pt x="50" y="222"/>
                    </a:lnTo>
                    <a:lnTo>
                      <a:pt x="51" y="222"/>
                    </a:lnTo>
                    <a:lnTo>
                      <a:pt x="51" y="222"/>
                    </a:lnTo>
                    <a:lnTo>
                      <a:pt x="52" y="222"/>
                    </a:lnTo>
                    <a:lnTo>
                      <a:pt x="52" y="222"/>
                    </a:lnTo>
                    <a:lnTo>
                      <a:pt x="53" y="223"/>
                    </a:lnTo>
                    <a:lnTo>
                      <a:pt x="53" y="223"/>
                    </a:lnTo>
                    <a:lnTo>
                      <a:pt x="54" y="223"/>
                    </a:lnTo>
                    <a:lnTo>
                      <a:pt x="54" y="223"/>
                    </a:lnTo>
                    <a:lnTo>
                      <a:pt x="55" y="223"/>
                    </a:lnTo>
                    <a:lnTo>
                      <a:pt x="55" y="223"/>
                    </a:lnTo>
                    <a:lnTo>
                      <a:pt x="56" y="223"/>
                    </a:lnTo>
                    <a:lnTo>
                      <a:pt x="57" y="223"/>
                    </a:lnTo>
                    <a:lnTo>
                      <a:pt x="57" y="223"/>
                    </a:lnTo>
                    <a:lnTo>
                      <a:pt x="57" y="223"/>
                    </a:lnTo>
                    <a:lnTo>
                      <a:pt x="58" y="224"/>
                    </a:lnTo>
                    <a:lnTo>
                      <a:pt x="59" y="224"/>
                    </a:lnTo>
                    <a:lnTo>
                      <a:pt x="60" y="224"/>
                    </a:lnTo>
                    <a:lnTo>
                      <a:pt x="60" y="224"/>
                    </a:lnTo>
                    <a:lnTo>
                      <a:pt x="60" y="224"/>
                    </a:lnTo>
                    <a:lnTo>
                      <a:pt x="61" y="224"/>
                    </a:lnTo>
                    <a:lnTo>
                      <a:pt x="62" y="224"/>
                    </a:lnTo>
                    <a:lnTo>
                      <a:pt x="62" y="224"/>
                    </a:lnTo>
                    <a:lnTo>
                      <a:pt x="63" y="224"/>
                    </a:lnTo>
                    <a:lnTo>
                      <a:pt x="63" y="224"/>
                    </a:lnTo>
                    <a:lnTo>
                      <a:pt x="63" y="224"/>
                    </a:lnTo>
                    <a:lnTo>
                      <a:pt x="64" y="224"/>
                    </a:lnTo>
                    <a:lnTo>
                      <a:pt x="65" y="224"/>
                    </a:lnTo>
                    <a:lnTo>
                      <a:pt x="65" y="224"/>
                    </a:lnTo>
                    <a:lnTo>
                      <a:pt x="65" y="224"/>
                    </a:lnTo>
                    <a:lnTo>
                      <a:pt x="66" y="224"/>
                    </a:lnTo>
                    <a:lnTo>
                      <a:pt x="67" y="224"/>
                    </a:lnTo>
                    <a:lnTo>
                      <a:pt x="68" y="224"/>
                    </a:lnTo>
                    <a:lnTo>
                      <a:pt x="68" y="224"/>
                    </a:lnTo>
                    <a:lnTo>
                      <a:pt x="68" y="224"/>
                    </a:lnTo>
                    <a:lnTo>
                      <a:pt x="69" y="224"/>
                    </a:lnTo>
                    <a:lnTo>
                      <a:pt x="70" y="224"/>
                    </a:lnTo>
                    <a:lnTo>
                      <a:pt x="70" y="224"/>
                    </a:lnTo>
                    <a:lnTo>
                      <a:pt x="71" y="224"/>
                    </a:lnTo>
                    <a:lnTo>
                      <a:pt x="71" y="224"/>
                    </a:lnTo>
                    <a:lnTo>
                      <a:pt x="72" y="224"/>
                    </a:lnTo>
                    <a:lnTo>
                      <a:pt x="72" y="224"/>
                    </a:lnTo>
                    <a:lnTo>
                      <a:pt x="73" y="224"/>
                    </a:lnTo>
                    <a:lnTo>
                      <a:pt x="74" y="224"/>
                    </a:lnTo>
                    <a:lnTo>
                      <a:pt x="74" y="224"/>
                    </a:lnTo>
                    <a:lnTo>
                      <a:pt x="74" y="224"/>
                    </a:lnTo>
                    <a:lnTo>
                      <a:pt x="75" y="224"/>
                    </a:lnTo>
                    <a:lnTo>
                      <a:pt x="76" y="224"/>
                    </a:lnTo>
                    <a:lnTo>
                      <a:pt x="76" y="224"/>
                    </a:lnTo>
                    <a:lnTo>
                      <a:pt x="76" y="224"/>
                    </a:lnTo>
                    <a:lnTo>
                      <a:pt x="77" y="224"/>
                    </a:lnTo>
                    <a:lnTo>
                      <a:pt x="78" y="224"/>
                    </a:lnTo>
                    <a:lnTo>
                      <a:pt x="79" y="224"/>
                    </a:lnTo>
                    <a:lnTo>
                      <a:pt x="79" y="224"/>
                    </a:lnTo>
                    <a:lnTo>
                      <a:pt x="79" y="224"/>
                    </a:lnTo>
                    <a:lnTo>
                      <a:pt x="80" y="224"/>
                    </a:lnTo>
                    <a:lnTo>
                      <a:pt x="81" y="224"/>
                    </a:lnTo>
                    <a:lnTo>
                      <a:pt x="81" y="224"/>
                    </a:lnTo>
                    <a:lnTo>
                      <a:pt x="82" y="224"/>
                    </a:lnTo>
                    <a:lnTo>
                      <a:pt x="82" y="224"/>
                    </a:lnTo>
                    <a:lnTo>
                      <a:pt x="83" y="224"/>
                    </a:lnTo>
                    <a:lnTo>
                      <a:pt x="83" y="224"/>
                    </a:lnTo>
                    <a:lnTo>
                      <a:pt x="84" y="224"/>
                    </a:lnTo>
                    <a:lnTo>
                      <a:pt x="85" y="224"/>
                    </a:lnTo>
                    <a:lnTo>
                      <a:pt x="85" y="224"/>
                    </a:lnTo>
                    <a:lnTo>
                      <a:pt x="85" y="224"/>
                    </a:lnTo>
                    <a:lnTo>
                      <a:pt x="86" y="224"/>
                    </a:lnTo>
                    <a:lnTo>
                      <a:pt x="87" y="224"/>
                    </a:lnTo>
                    <a:lnTo>
                      <a:pt x="87" y="224"/>
                    </a:lnTo>
                    <a:lnTo>
                      <a:pt x="87" y="224"/>
                    </a:lnTo>
                    <a:lnTo>
                      <a:pt x="88" y="224"/>
                    </a:lnTo>
                    <a:lnTo>
                      <a:pt x="89" y="224"/>
                    </a:lnTo>
                    <a:lnTo>
                      <a:pt x="89" y="224"/>
                    </a:lnTo>
                    <a:lnTo>
                      <a:pt x="90" y="224"/>
                    </a:lnTo>
                    <a:lnTo>
                      <a:pt x="90" y="224"/>
                    </a:lnTo>
                    <a:lnTo>
                      <a:pt x="91" y="224"/>
                    </a:lnTo>
                    <a:lnTo>
                      <a:pt x="91" y="224"/>
                    </a:lnTo>
                    <a:lnTo>
                      <a:pt x="92" y="224"/>
                    </a:lnTo>
                    <a:lnTo>
                      <a:pt x="93" y="224"/>
                    </a:lnTo>
                    <a:lnTo>
                      <a:pt x="93" y="224"/>
                    </a:lnTo>
                    <a:lnTo>
                      <a:pt x="93" y="224"/>
                    </a:lnTo>
                    <a:lnTo>
                      <a:pt x="94" y="224"/>
                    </a:lnTo>
                    <a:lnTo>
                      <a:pt x="95" y="224"/>
                    </a:lnTo>
                    <a:lnTo>
                      <a:pt x="96" y="224"/>
                    </a:lnTo>
                    <a:lnTo>
                      <a:pt x="96" y="224"/>
                    </a:lnTo>
                    <a:lnTo>
                      <a:pt x="96" y="224"/>
                    </a:lnTo>
                    <a:lnTo>
                      <a:pt x="97" y="224"/>
                    </a:lnTo>
                    <a:lnTo>
                      <a:pt x="98" y="224"/>
                    </a:lnTo>
                    <a:lnTo>
                      <a:pt x="98" y="224"/>
                    </a:lnTo>
                    <a:lnTo>
                      <a:pt x="98" y="224"/>
                    </a:lnTo>
                    <a:lnTo>
                      <a:pt x="99" y="224"/>
                    </a:lnTo>
                    <a:lnTo>
                      <a:pt x="100" y="224"/>
                    </a:lnTo>
                    <a:lnTo>
                      <a:pt x="100" y="224"/>
                    </a:lnTo>
                    <a:lnTo>
                      <a:pt x="101" y="224"/>
                    </a:lnTo>
                    <a:lnTo>
                      <a:pt x="101" y="224"/>
                    </a:lnTo>
                    <a:lnTo>
                      <a:pt x="102" y="224"/>
                    </a:lnTo>
                    <a:lnTo>
                      <a:pt x="102" y="224"/>
                    </a:lnTo>
                    <a:lnTo>
                      <a:pt x="103" y="224"/>
                    </a:lnTo>
                    <a:lnTo>
                      <a:pt x="104" y="224"/>
                    </a:lnTo>
                    <a:lnTo>
                      <a:pt x="104" y="224"/>
                    </a:lnTo>
                    <a:lnTo>
                      <a:pt x="104" y="224"/>
                    </a:lnTo>
                    <a:lnTo>
                      <a:pt x="105" y="224"/>
                    </a:lnTo>
                    <a:lnTo>
                      <a:pt x="106" y="224"/>
                    </a:lnTo>
                    <a:lnTo>
                      <a:pt x="107" y="224"/>
                    </a:lnTo>
                    <a:lnTo>
                      <a:pt x="107" y="224"/>
                    </a:lnTo>
                    <a:lnTo>
                      <a:pt x="107" y="224"/>
                    </a:lnTo>
                    <a:lnTo>
                      <a:pt x="108" y="224"/>
                    </a:lnTo>
                    <a:lnTo>
                      <a:pt x="109" y="224"/>
                    </a:lnTo>
                    <a:lnTo>
                      <a:pt x="109" y="224"/>
                    </a:lnTo>
                    <a:lnTo>
                      <a:pt x="109" y="224"/>
                    </a:lnTo>
                    <a:lnTo>
                      <a:pt x="110" y="224"/>
                    </a:lnTo>
                    <a:lnTo>
                      <a:pt x="110" y="224"/>
                    </a:lnTo>
                    <a:lnTo>
                      <a:pt x="111" y="224"/>
                    </a:lnTo>
                    <a:lnTo>
                      <a:pt x="112" y="224"/>
                    </a:lnTo>
                    <a:lnTo>
                      <a:pt x="112" y="224"/>
                    </a:lnTo>
                    <a:lnTo>
                      <a:pt x="112" y="224"/>
                    </a:lnTo>
                    <a:lnTo>
                      <a:pt x="113" y="224"/>
                    </a:lnTo>
                    <a:lnTo>
                      <a:pt x="114" y="224"/>
                    </a:lnTo>
                    <a:lnTo>
                      <a:pt x="115" y="224"/>
                    </a:lnTo>
                    <a:lnTo>
                      <a:pt x="115" y="224"/>
                    </a:lnTo>
                    <a:lnTo>
                      <a:pt x="115" y="224"/>
                    </a:lnTo>
                    <a:lnTo>
                      <a:pt x="116" y="224"/>
                    </a:lnTo>
                    <a:lnTo>
                      <a:pt x="117" y="224"/>
                    </a:lnTo>
                    <a:lnTo>
                      <a:pt x="117" y="224"/>
                    </a:lnTo>
                    <a:lnTo>
                      <a:pt x="118" y="224"/>
                    </a:lnTo>
                    <a:lnTo>
                      <a:pt x="118" y="224"/>
                    </a:lnTo>
                    <a:lnTo>
                      <a:pt x="119" y="224"/>
                    </a:lnTo>
                    <a:lnTo>
                      <a:pt x="119" y="224"/>
                    </a:lnTo>
                    <a:lnTo>
                      <a:pt x="120" y="224"/>
                    </a:lnTo>
                    <a:lnTo>
                      <a:pt x="120" y="224"/>
                    </a:lnTo>
                    <a:lnTo>
                      <a:pt x="121" y="224"/>
                    </a:lnTo>
                    <a:lnTo>
                      <a:pt x="121" y="224"/>
                    </a:lnTo>
                    <a:lnTo>
                      <a:pt x="122" y="224"/>
                    </a:lnTo>
                    <a:lnTo>
                      <a:pt x="123" y="224"/>
                    </a:lnTo>
                    <a:lnTo>
                      <a:pt x="123" y="224"/>
                    </a:lnTo>
                    <a:lnTo>
                      <a:pt x="123" y="224"/>
                    </a:lnTo>
                    <a:lnTo>
                      <a:pt x="124" y="224"/>
                    </a:lnTo>
                    <a:lnTo>
                      <a:pt x="125" y="224"/>
                    </a:lnTo>
                    <a:lnTo>
                      <a:pt x="126" y="224"/>
                    </a:lnTo>
                    <a:lnTo>
                      <a:pt x="126" y="224"/>
                    </a:lnTo>
                    <a:lnTo>
                      <a:pt x="126" y="224"/>
                    </a:lnTo>
                    <a:lnTo>
                      <a:pt x="127" y="224"/>
                    </a:lnTo>
                    <a:lnTo>
                      <a:pt x="128" y="224"/>
                    </a:lnTo>
                    <a:lnTo>
                      <a:pt x="128" y="224"/>
                    </a:lnTo>
                    <a:lnTo>
                      <a:pt x="129" y="224"/>
                    </a:lnTo>
                    <a:lnTo>
                      <a:pt x="129" y="224"/>
                    </a:lnTo>
                    <a:lnTo>
                      <a:pt x="130" y="224"/>
                    </a:lnTo>
                    <a:lnTo>
                      <a:pt x="130" y="224"/>
                    </a:lnTo>
                    <a:lnTo>
                      <a:pt x="131" y="224"/>
                    </a:lnTo>
                    <a:lnTo>
                      <a:pt x="131" y="224"/>
                    </a:lnTo>
                    <a:lnTo>
                      <a:pt x="132" y="224"/>
                    </a:lnTo>
                    <a:lnTo>
                      <a:pt x="132" y="224"/>
                    </a:lnTo>
                    <a:lnTo>
                      <a:pt x="133" y="224"/>
                    </a:lnTo>
                    <a:lnTo>
                      <a:pt x="134" y="224"/>
                    </a:lnTo>
                    <a:lnTo>
                      <a:pt x="134" y="224"/>
                    </a:lnTo>
                    <a:lnTo>
                      <a:pt x="134" y="224"/>
                    </a:lnTo>
                    <a:lnTo>
                      <a:pt x="135" y="224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37" y="224"/>
                    </a:lnTo>
                    <a:lnTo>
                      <a:pt x="137" y="224"/>
                    </a:lnTo>
                    <a:lnTo>
                      <a:pt x="138" y="224"/>
                    </a:lnTo>
                    <a:lnTo>
                      <a:pt x="138" y="224"/>
                    </a:lnTo>
                    <a:lnTo>
                      <a:pt x="139" y="224"/>
                    </a:lnTo>
                    <a:lnTo>
                      <a:pt x="140" y="224"/>
                    </a:lnTo>
                    <a:lnTo>
                      <a:pt x="140" y="224"/>
                    </a:lnTo>
                    <a:lnTo>
                      <a:pt x="140" y="224"/>
                    </a:lnTo>
                    <a:lnTo>
                      <a:pt x="141" y="224"/>
                    </a:lnTo>
                    <a:lnTo>
                      <a:pt x="142" y="224"/>
                    </a:lnTo>
                    <a:lnTo>
                      <a:pt x="142" y="224"/>
                    </a:lnTo>
                    <a:lnTo>
                      <a:pt x="142" y="224"/>
                    </a:lnTo>
                    <a:lnTo>
                      <a:pt x="143" y="224"/>
                    </a:lnTo>
                    <a:lnTo>
                      <a:pt x="144" y="224"/>
                    </a:lnTo>
                    <a:lnTo>
                      <a:pt x="145" y="224"/>
                    </a:lnTo>
                    <a:lnTo>
                      <a:pt x="145" y="224"/>
                    </a:lnTo>
                    <a:lnTo>
                      <a:pt x="145" y="224"/>
                    </a:lnTo>
                    <a:lnTo>
                      <a:pt x="146" y="224"/>
                    </a:lnTo>
                    <a:lnTo>
                      <a:pt x="147" y="224"/>
                    </a:lnTo>
                    <a:lnTo>
                      <a:pt x="147" y="224"/>
                    </a:lnTo>
                    <a:lnTo>
                      <a:pt x="148" y="224"/>
                    </a:lnTo>
                    <a:lnTo>
                      <a:pt x="148" y="224"/>
                    </a:lnTo>
                    <a:lnTo>
                      <a:pt x="149" y="224"/>
                    </a:lnTo>
                    <a:lnTo>
                      <a:pt x="149" y="224"/>
                    </a:lnTo>
                    <a:lnTo>
                      <a:pt x="150" y="224"/>
                    </a:lnTo>
                    <a:lnTo>
                      <a:pt x="151" y="224"/>
                    </a:lnTo>
                    <a:lnTo>
                      <a:pt x="151" y="224"/>
                    </a:lnTo>
                    <a:lnTo>
                      <a:pt x="151" y="224"/>
                    </a:lnTo>
                    <a:lnTo>
                      <a:pt x="152" y="224"/>
                    </a:lnTo>
                    <a:lnTo>
                      <a:pt x="153" y="224"/>
                    </a:lnTo>
                    <a:lnTo>
                      <a:pt x="153" y="224"/>
                    </a:lnTo>
                    <a:lnTo>
                      <a:pt x="153" y="224"/>
                    </a:lnTo>
                    <a:lnTo>
                      <a:pt x="154" y="224"/>
                    </a:lnTo>
                    <a:lnTo>
                      <a:pt x="155" y="224"/>
                    </a:lnTo>
                    <a:lnTo>
                      <a:pt x="155" y="224"/>
                    </a:lnTo>
                    <a:lnTo>
                      <a:pt x="156" y="224"/>
                    </a:lnTo>
                    <a:lnTo>
                      <a:pt x="156" y="224"/>
                    </a:lnTo>
                    <a:lnTo>
                      <a:pt x="157" y="224"/>
                    </a:lnTo>
                    <a:lnTo>
                      <a:pt x="157" y="224"/>
                    </a:lnTo>
                    <a:lnTo>
                      <a:pt x="158" y="224"/>
                    </a:lnTo>
                    <a:lnTo>
                      <a:pt x="159" y="224"/>
                    </a:lnTo>
                    <a:lnTo>
                      <a:pt x="159" y="224"/>
                    </a:lnTo>
                    <a:lnTo>
                      <a:pt x="159" y="224"/>
                    </a:lnTo>
                    <a:lnTo>
                      <a:pt x="160" y="224"/>
                    </a:lnTo>
                    <a:lnTo>
                      <a:pt x="161" y="224"/>
                    </a:lnTo>
                    <a:lnTo>
                      <a:pt x="162" y="224"/>
                    </a:lnTo>
                    <a:lnTo>
                      <a:pt x="162" y="224"/>
                    </a:lnTo>
                    <a:lnTo>
                      <a:pt x="162" y="224"/>
                    </a:lnTo>
                    <a:lnTo>
                      <a:pt x="163" y="224"/>
                    </a:lnTo>
                    <a:lnTo>
                      <a:pt x="164" y="224"/>
                    </a:lnTo>
                    <a:lnTo>
                      <a:pt x="164" y="224"/>
                    </a:lnTo>
                    <a:lnTo>
                      <a:pt x="164" y="224"/>
                    </a:lnTo>
                    <a:lnTo>
                      <a:pt x="165" y="224"/>
                    </a:lnTo>
                    <a:lnTo>
                      <a:pt x="166" y="224"/>
                    </a:lnTo>
                    <a:lnTo>
                      <a:pt x="166" y="224"/>
                    </a:lnTo>
                    <a:lnTo>
                      <a:pt x="167" y="224"/>
                    </a:lnTo>
                    <a:lnTo>
                      <a:pt x="167" y="224"/>
                    </a:lnTo>
                    <a:lnTo>
                      <a:pt x="168" y="224"/>
                    </a:lnTo>
                    <a:lnTo>
                      <a:pt x="168" y="224"/>
                    </a:lnTo>
                    <a:lnTo>
                      <a:pt x="169" y="224"/>
                    </a:lnTo>
                    <a:lnTo>
                      <a:pt x="170" y="224"/>
                    </a:lnTo>
                    <a:lnTo>
                      <a:pt x="170" y="224"/>
                    </a:lnTo>
                    <a:lnTo>
                      <a:pt x="170" y="224"/>
                    </a:lnTo>
                    <a:lnTo>
                      <a:pt x="171" y="224"/>
                    </a:lnTo>
                    <a:lnTo>
                      <a:pt x="172" y="224"/>
                    </a:lnTo>
                    <a:lnTo>
                      <a:pt x="173" y="224"/>
                    </a:lnTo>
                    <a:lnTo>
                      <a:pt x="173" y="224"/>
                    </a:lnTo>
                    <a:lnTo>
                      <a:pt x="173" y="224"/>
                    </a:lnTo>
                    <a:lnTo>
                      <a:pt x="174" y="224"/>
                    </a:lnTo>
                    <a:lnTo>
                      <a:pt x="175" y="224"/>
                    </a:lnTo>
                    <a:lnTo>
                      <a:pt x="175" y="224"/>
                    </a:lnTo>
                    <a:lnTo>
                      <a:pt x="175" y="224"/>
                    </a:lnTo>
                    <a:lnTo>
                      <a:pt x="176" y="224"/>
                    </a:lnTo>
                    <a:lnTo>
                      <a:pt x="177" y="224"/>
                    </a:lnTo>
                    <a:lnTo>
                      <a:pt x="177" y="224"/>
                    </a:lnTo>
                    <a:lnTo>
                      <a:pt x="178" y="224"/>
                    </a:lnTo>
                    <a:lnTo>
                      <a:pt x="178" y="224"/>
                    </a:lnTo>
                    <a:lnTo>
                      <a:pt x="178" y="224"/>
                    </a:lnTo>
                    <a:lnTo>
                      <a:pt x="179" y="224"/>
                    </a:lnTo>
                    <a:lnTo>
                      <a:pt x="180" y="224"/>
                    </a:lnTo>
                    <a:lnTo>
                      <a:pt x="181" y="224"/>
                    </a:lnTo>
                    <a:lnTo>
                      <a:pt x="181" y="224"/>
                    </a:lnTo>
                    <a:lnTo>
                      <a:pt x="181" y="224"/>
                    </a:lnTo>
                    <a:lnTo>
                      <a:pt x="182" y="224"/>
                    </a:lnTo>
                    <a:lnTo>
                      <a:pt x="183" y="224"/>
                    </a:lnTo>
                    <a:lnTo>
                      <a:pt x="183" y="224"/>
                    </a:lnTo>
                    <a:lnTo>
                      <a:pt x="184" y="224"/>
                    </a:lnTo>
                    <a:lnTo>
                      <a:pt x="184" y="224"/>
                    </a:lnTo>
                    <a:lnTo>
                      <a:pt x="185" y="224"/>
                    </a:lnTo>
                    <a:lnTo>
                      <a:pt x="185" y="224"/>
                    </a:lnTo>
                    <a:lnTo>
                      <a:pt x="186" y="224"/>
                    </a:lnTo>
                    <a:lnTo>
                      <a:pt x="186" y="224"/>
                    </a:lnTo>
                    <a:lnTo>
                      <a:pt x="187" y="225"/>
                    </a:lnTo>
                    <a:lnTo>
                      <a:pt x="187" y="224"/>
                    </a:lnTo>
                    <a:lnTo>
                      <a:pt x="188" y="224"/>
                    </a:lnTo>
                    <a:lnTo>
                      <a:pt x="189" y="225"/>
                    </a:lnTo>
                    <a:lnTo>
                      <a:pt x="189" y="225"/>
                    </a:lnTo>
                    <a:lnTo>
                      <a:pt x="189" y="225"/>
                    </a:lnTo>
                    <a:lnTo>
                      <a:pt x="190" y="224"/>
                    </a:lnTo>
                    <a:lnTo>
                      <a:pt x="191" y="224"/>
                    </a:lnTo>
                    <a:lnTo>
                      <a:pt x="192" y="224"/>
                    </a:lnTo>
                    <a:lnTo>
                      <a:pt x="192" y="224"/>
                    </a:lnTo>
                    <a:lnTo>
                      <a:pt x="192" y="225"/>
                    </a:lnTo>
                    <a:lnTo>
                      <a:pt x="193" y="224"/>
                    </a:lnTo>
                    <a:lnTo>
                      <a:pt x="194" y="224"/>
                    </a:lnTo>
                    <a:lnTo>
                      <a:pt x="194" y="224"/>
                    </a:lnTo>
                    <a:lnTo>
                      <a:pt x="195" y="224"/>
                    </a:lnTo>
                    <a:lnTo>
                      <a:pt x="195" y="224"/>
                    </a:lnTo>
                    <a:lnTo>
                      <a:pt x="196" y="224"/>
                    </a:lnTo>
                    <a:lnTo>
                      <a:pt x="196" y="224"/>
                    </a:lnTo>
                    <a:lnTo>
                      <a:pt x="197" y="224"/>
                    </a:lnTo>
                    <a:lnTo>
                      <a:pt x="197" y="224"/>
                    </a:lnTo>
                    <a:lnTo>
                      <a:pt x="198" y="224"/>
                    </a:lnTo>
                    <a:lnTo>
                      <a:pt x="198" y="224"/>
                    </a:lnTo>
                    <a:lnTo>
                      <a:pt x="199" y="224"/>
                    </a:lnTo>
                    <a:lnTo>
                      <a:pt x="200" y="224"/>
                    </a:lnTo>
                    <a:lnTo>
                      <a:pt x="200" y="224"/>
                    </a:lnTo>
                    <a:lnTo>
                      <a:pt x="200" y="224"/>
                    </a:lnTo>
                    <a:lnTo>
                      <a:pt x="201" y="224"/>
                    </a:lnTo>
                    <a:lnTo>
                      <a:pt x="202" y="224"/>
                    </a:lnTo>
                    <a:lnTo>
                      <a:pt x="202" y="224"/>
                    </a:lnTo>
                    <a:lnTo>
                      <a:pt x="203" y="224"/>
                    </a:lnTo>
                    <a:lnTo>
                      <a:pt x="203" y="224"/>
                    </a:lnTo>
                    <a:lnTo>
                      <a:pt x="204" y="224"/>
                    </a:lnTo>
                    <a:lnTo>
                      <a:pt x="204" y="224"/>
                    </a:lnTo>
                    <a:lnTo>
                      <a:pt x="205" y="224"/>
                    </a:lnTo>
                    <a:lnTo>
                      <a:pt x="206" y="224"/>
                    </a:lnTo>
                    <a:lnTo>
                      <a:pt x="206" y="224"/>
                    </a:lnTo>
                    <a:lnTo>
                      <a:pt x="206" y="224"/>
                    </a:lnTo>
                    <a:lnTo>
                      <a:pt x="207" y="225"/>
                    </a:lnTo>
                    <a:lnTo>
                      <a:pt x="208" y="224"/>
                    </a:lnTo>
                    <a:lnTo>
                      <a:pt x="208" y="225"/>
                    </a:lnTo>
                    <a:lnTo>
                      <a:pt x="208" y="225"/>
                    </a:lnTo>
                    <a:lnTo>
                      <a:pt x="209" y="225"/>
                    </a:lnTo>
                    <a:lnTo>
                      <a:pt x="210" y="225"/>
                    </a:lnTo>
                    <a:lnTo>
                      <a:pt x="211" y="224"/>
                    </a:lnTo>
                    <a:lnTo>
                      <a:pt x="211" y="224"/>
                    </a:lnTo>
                    <a:lnTo>
                      <a:pt x="211" y="225"/>
                    </a:lnTo>
                    <a:lnTo>
                      <a:pt x="212" y="225"/>
                    </a:lnTo>
                    <a:lnTo>
                      <a:pt x="213" y="225"/>
                    </a:lnTo>
                    <a:lnTo>
                      <a:pt x="213" y="224"/>
                    </a:lnTo>
                    <a:lnTo>
                      <a:pt x="214" y="224"/>
                    </a:lnTo>
                    <a:lnTo>
                      <a:pt x="214" y="224"/>
                    </a:lnTo>
                    <a:lnTo>
                      <a:pt x="215" y="225"/>
                    </a:lnTo>
                    <a:lnTo>
                      <a:pt x="215" y="225"/>
                    </a:lnTo>
                    <a:lnTo>
                      <a:pt x="216" y="225"/>
                    </a:lnTo>
                    <a:lnTo>
                      <a:pt x="217" y="225"/>
                    </a:lnTo>
                    <a:lnTo>
                      <a:pt x="217" y="225"/>
                    </a:lnTo>
                    <a:lnTo>
                      <a:pt x="217" y="225"/>
                    </a:lnTo>
                    <a:lnTo>
                      <a:pt x="218" y="225"/>
                    </a:lnTo>
                    <a:lnTo>
                      <a:pt x="219" y="225"/>
                    </a:lnTo>
                    <a:lnTo>
                      <a:pt x="219" y="225"/>
                    </a:lnTo>
                    <a:lnTo>
                      <a:pt x="219" y="225"/>
                    </a:lnTo>
                    <a:lnTo>
                      <a:pt x="220" y="225"/>
                    </a:lnTo>
                    <a:lnTo>
                      <a:pt x="221" y="225"/>
                    </a:lnTo>
                    <a:lnTo>
                      <a:pt x="222" y="225"/>
                    </a:lnTo>
                    <a:lnTo>
                      <a:pt x="222" y="225"/>
                    </a:lnTo>
                    <a:lnTo>
                      <a:pt x="222" y="225"/>
                    </a:lnTo>
                    <a:lnTo>
                      <a:pt x="223" y="225"/>
                    </a:lnTo>
                    <a:lnTo>
                      <a:pt x="224" y="225"/>
                    </a:lnTo>
                    <a:lnTo>
                      <a:pt x="224" y="225"/>
                    </a:lnTo>
                    <a:lnTo>
                      <a:pt x="225" y="225"/>
                    </a:lnTo>
                    <a:lnTo>
                      <a:pt x="225" y="225"/>
                    </a:lnTo>
                    <a:lnTo>
                      <a:pt x="225" y="225"/>
                    </a:lnTo>
                    <a:lnTo>
                      <a:pt x="226" y="225"/>
                    </a:lnTo>
                    <a:lnTo>
                      <a:pt x="227" y="225"/>
                    </a:lnTo>
                    <a:lnTo>
                      <a:pt x="228" y="225"/>
                    </a:lnTo>
                    <a:lnTo>
                      <a:pt x="228" y="224"/>
                    </a:lnTo>
                    <a:lnTo>
                      <a:pt x="228" y="225"/>
                    </a:lnTo>
                    <a:lnTo>
                      <a:pt x="229" y="225"/>
                    </a:lnTo>
                    <a:lnTo>
                      <a:pt x="230" y="225"/>
                    </a:lnTo>
                    <a:lnTo>
                      <a:pt x="230" y="225"/>
                    </a:lnTo>
                    <a:lnTo>
                      <a:pt x="230" y="225"/>
                    </a:lnTo>
                    <a:lnTo>
                      <a:pt x="231" y="225"/>
                    </a:lnTo>
                    <a:lnTo>
                      <a:pt x="232" y="225"/>
                    </a:lnTo>
                    <a:lnTo>
                      <a:pt x="232" y="225"/>
                    </a:lnTo>
                    <a:lnTo>
                      <a:pt x="233" y="225"/>
                    </a:lnTo>
                    <a:lnTo>
                      <a:pt x="233" y="225"/>
                    </a:lnTo>
                    <a:lnTo>
                      <a:pt x="234" y="225"/>
                    </a:lnTo>
                    <a:lnTo>
                      <a:pt x="234" y="225"/>
                    </a:lnTo>
                    <a:lnTo>
                      <a:pt x="235" y="225"/>
                    </a:lnTo>
                    <a:lnTo>
                      <a:pt x="236" y="225"/>
                    </a:lnTo>
                    <a:lnTo>
                      <a:pt x="236" y="225"/>
                    </a:lnTo>
                    <a:lnTo>
                      <a:pt x="236" y="225"/>
                    </a:lnTo>
                    <a:lnTo>
                      <a:pt x="237" y="225"/>
                    </a:lnTo>
                    <a:lnTo>
                      <a:pt x="238" y="225"/>
                    </a:lnTo>
                    <a:lnTo>
                      <a:pt x="239" y="225"/>
                    </a:lnTo>
                    <a:lnTo>
                      <a:pt x="239" y="225"/>
                    </a:lnTo>
                    <a:lnTo>
                      <a:pt x="239" y="225"/>
                    </a:lnTo>
                    <a:lnTo>
                      <a:pt x="240" y="225"/>
                    </a:lnTo>
                    <a:lnTo>
                      <a:pt x="241" y="225"/>
                    </a:lnTo>
                    <a:lnTo>
                      <a:pt x="241" y="225"/>
                    </a:lnTo>
                    <a:lnTo>
                      <a:pt x="241" y="225"/>
                    </a:lnTo>
                    <a:lnTo>
                      <a:pt x="242" y="225"/>
                    </a:lnTo>
                    <a:lnTo>
                      <a:pt x="243" y="225"/>
                    </a:lnTo>
                    <a:lnTo>
                      <a:pt x="243" y="225"/>
                    </a:lnTo>
                    <a:lnTo>
                      <a:pt x="244" y="225"/>
                    </a:lnTo>
                    <a:lnTo>
                      <a:pt x="244" y="225"/>
                    </a:lnTo>
                    <a:lnTo>
                      <a:pt x="245" y="225"/>
                    </a:lnTo>
                    <a:lnTo>
                      <a:pt x="245" y="225"/>
                    </a:lnTo>
                    <a:lnTo>
                      <a:pt x="246" y="225"/>
                    </a:lnTo>
                    <a:lnTo>
                      <a:pt x="247" y="225"/>
                    </a:lnTo>
                    <a:lnTo>
                      <a:pt x="247" y="225"/>
                    </a:lnTo>
                    <a:lnTo>
                      <a:pt x="247" y="225"/>
                    </a:lnTo>
                    <a:lnTo>
                      <a:pt x="248" y="225"/>
                    </a:lnTo>
                    <a:lnTo>
                      <a:pt x="249" y="225"/>
                    </a:lnTo>
                    <a:lnTo>
                      <a:pt x="249" y="225"/>
                    </a:lnTo>
                    <a:lnTo>
                      <a:pt x="250" y="225"/>
                    </a:lnTo>
                    <a:lnTo>
                      <a:pt x="250" y="225"/>
                    </a:lnTo>
                    <a:lnTo>
                      <a:pt x="251" y="225"/>
                    </a:lnTo>
                    <a:lnTo>
                      <a:pt x="251" y="225"/>
                    </a:lnTo>
                    <a:lnTo>
                      <a:pt x="252" y="225"/>
                    </a:lnTo>
                    <a:lnTo>
                      <a:pt x="252" y="225"/>
                    </a:lnTo>
                    <a:lnTo>
                      <a:pt x="253" y="225"/>
                    </a:lnTo>
                    <a:lnTo>
                      <a:pt x="253" y="225"/>
                    </a:lnTo>
                    <a:lnTo>
                      <a:pt x="254" y="225"/>
                    </a:lnTo>
                    <a:lnTo>
                      <a:pt x="255" y="225"/>
                    </a:lnTo>
                    <a:lnTo>
                      <a:pt x="255" y="225"/>
                    </a:lnTo>
                    <a:lnTo>
                      <a:pt x="255" y="225"/>
                    </a:lnTo>
                    <a:lnTo>
                      <a:pt x="256" y="225"/>
                    </a:lnTo>
                    <a:lnTo>
                      <a:pt x="257" y="225"/>
                    </a:lnTo>
                    <a:lnTo>
                      <a:pt x="258" y="225"/>
                    </a:lnTo>
                    <a:lnTo>
                      <a:pt x="258" y="225"/>
                    </a:lnTo>
                    <a:lnTo>
                      <a:pt x="258" y="225"/>
                    </a:lnTo>
                    <a:lnTo>
                      <a:pt x="259" y="225"/>
                    </a:lnTo>
                    <a:lnTo>
                      <a:pt x="260" y="225"/>
                    </a:lnTo>
                    <a:lnTo>
                      <a:pt x="260" y="225"/>
                    </a:lnTo>
                    <a:lnTo>
                      <a:pt x="261" y="225"/>
                    </a:lnTo>
                    <a:lnTo>
                      <a:pt x="261" y="225"/>
                    </a:lnTo>
                    <a:lnTo>
                      <a:pt x="262" y="225"/>
                    </a:lnTo>
                    <a:lnTo>
                      <a:pt x="262" y="225"/>
                    </a:lnTo>
                    <a:lnTo>
                      <a:pt x="263" y="225"/>
                    </a:lnTo>
                    <a:lnTo>
                      <a:pt x="263" y="225"/>
                    </a:lnTo>
                    <a:lnTo>
                      <a:pt x="264" y="225"/>
                    </a:lnTo>
                    <a:lnTo>
                      <a:pt x="264" y="225"/>
                    </a:lnTo>
                    <a:lnTo>
                      <a:pt x="265" y="225"/>
                    </a:lnTo>
                    <a:lnTo>
                      <a:pt x="266" y="225"/>
                    </a:lnTo>
                    <a:lnTo>
                      <a:pt x="266" y="225"/>
                    </a:lnTo>
                    <a:lnTo>
                      <a:pt x="266" y="225"/>
                    </a:lnTo>
                    <a:lnTo>
                      <a:pt x="267" y="225"/>
                    </a:lnTo>
                    <a:lnTo>
                      <a:pt x="268" y="225"/>
                    </a:lnTo>
                    <a:lnTo>
                      <a:pt x="269" y="225"/>
                    </a:lnTo>
                    <a:lnTo>
                      <a:pt x="269" y="225"/>
                    </a:lnTo>
                    <a:lnTo>
                      <a:pt x="269" y="225"/>
                    </a:lnTo>
                    <a:lnTo>
                      <a:pt x="270" y="225"/>
                    </a:lnTo>
                    <a:lnTo>
                      <a:pt x="270" y="225"/>
                    </a:lnTo>
                    <a:lnTo>
                      <a:pt x="271" y="225"/>
                    </a:lnTo>
                    <a:lnTo>
                      <a:pt x="272" y="225"/>
                    </a:lnTo>
                    <a:lnTo>
                      <a:pt x="272" y="225"/>
                    </a:lnTo>
                    <a:lnTo>
                      <a:pt x="272" y="225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809" name="Freeform 987"/>
              <p:cNvSpPr>
                <a:spLocks/>
              </p:cNvSpPr>
              <p:nvPr/>
            </p:nvSpPr>
            <p:spPr bwMode="auto">
              <a:xfrm>
                <a:off x="8866188" y="5681663"/>
                <a:ext cx="103188" cy="1588"/>
              </a:xfrm>
              <a:custGeom>
                <a:avLst/>
                <a:gdLst>
                  <a:gd name="T0" fmla="*/ 1 w 65"/>
                  <a:gd name="T1" fmla="*/ 1 h 1"/>
                  <a:gd name="T2" fmla="*/ 2 w 65"/>
                  <a:gd name="T3" fmla="*/ 1 h 1"/>
                  <a:gd name="T4" fmla="*/ 3 w 65"/>
                  <a:gd name="T5" fmla="*/ 1 h 1"/>
                  <a:gd name="T6" fmla="*/ 5 w 65"/>
                  <a:gd name="T7" fmla="*/ 1 h 1"/>
                  <a:gd name="T8" fmla="*/ 5 w 65"/>
                  <a:gd name="T9" fmla="*/ 1 h 1"/>
                  <a:gd name="T10" fmla="*/ 7 w 65"/>
                  <a:gd name="T11" fmla="*/ 1 h 1"/>
                  <a:gd name="T12" fmla="*/ 8 w 65"/>
                  <a:gd name="T13" fmla="*/ 1 h 1"/>
                  <a:gd name="T14" fmla="*/ 9 w 65"/>
                  <a:gd name="T15" fmla="*/ 1 h 1"/>
                  <a:gd name="T16" fmla="*/ 10 w 65"/>
                  <a:gd name="T17" fmla="*/ 1 h 1"/>
                  <a:gd name="T18" fmla="*/ 11 w 65"/>
                  <a:gd name="T19" fmla="*/ 1 h 1"/>
                  <a:gd name="T20" fmla="*/ 12 w 65"/>
                  <a:gd name="T21" fmla="*/ 1 h 1"/>
                  <a:gd name="T22" fmla="*/ 13 w 65"/>
                  <a:gd name="T23" fmla="*/ 0 h 1"/>
                  <a:gd name="T24" fmla="*/ 14 w 65"/>
                  <a:gd name="T25" fmla="*/ 0 h 1"/>
                  <a:gd name="T26" fmla="*/ 16 w 65"/>
                  <a:gd name="T27" fmla="*/ 0 h 1"/>
                  <a:gd name="T28" fmla="*/ 16 w 65"/>
                  <a:gd name="T29" fmla="*/ 0 h 1"/>
                  <a:gd name="T30" fmla="*/ 18 w 65"/>
                  <a:gd name="T31" fmla="*/ 0 h 1"/>
                  <a:gd name="T32" fmla="*/ 19 w 65"/>
                  <a:gd name="T33" fmla="*/ 0 h 1"/>
                  <a:gd name="T34" fmla="*/ 20 w 65"/>
                  <a:gd name="T35" fmla="*/ 0 h 1"/>
                  <a:gd name="T36" fmla="*/ 21 w 65"/>
                  <a:gd name="T37" fmla="*/ 0 h 1"/>
                  <a:gd name="T38" fmla="*/ 22 w 65"/>
                  <a:gd name="T39" fmla="*/ 0 h 1"/>
                  <a:gd name="T40" fmla="*/ 23 w 65"/>
                  <a:gd name="T41" fmla="*/ 0 h 1"/>
                  <a:gd name="T42" fmla="*/ 24 w 65"/>
                  <a:gd name="T43" fmla="*/ 0 h 1"/>
                  <a:gd name="T44" fmla="*/ 25 w 65"/>
                  <a:gd name="T45" fmla="*/ 0 h 1"/>
                  <a:gd name="T46" fmla="*/ 26 w 65"/>
                  <a:gd name="T47" fmla="*/ 0 h 1"/>
                  <a:gd name="T48" fmla="*/ 27 w 65"/>
                  <a:gd name="T49" fmla="*/ 0 h 1"/>
                  <a:gd name="T50" fmla="*/ 28 w 65"/>
                  <a:gd name="T51" fmla="*/ 0 h 1"/>
                  <a:gd name="T52" fmla="*/ 30 w 65"/>
                  <a:gd name="T53" fmla="*/ 0 h 1"/>
                  <a:gd name="T54" fmla="*/ 30 w 65"/>
                  <a:gd name="T55" fmla="*/ 0 h 1"/>
                  <a:gd name="T56" fmla="*/ 32 w 65"/>
                  <a:gd name="T57" fmla="*/ 0 h 1"/>
                  <a:gd name="T58" fmla="*/ 33 w 65"/>
                  <a:gd name="T59" fmla="*/ 0 h 1"/>
                  <a:gd name="T60" fmla="*/ 34 w 65"/>
                  <a:gd name="T61" fmla="*/ 0 h 1"/>
                  <a:gd name="T62" fmla="*/ 35 w 65"/>
                  <a:gd name="T63" fmla="*/ 0 h 1"/>
                  <a:gd name="T64" fmla="*/ 36 w 65"/>
                  <a:gd name="T65" fmla="*/ 0 h 1"/>
                  <a:gd name="T66" fmla="*/ 37 w 65"/>
                  <a:gd name="T67" fmla="*/ 0 h 1"/>
                  <a:gd name="T68" fmla="*/ 38 w 65"/>
                  <a:gd name="T69" fmla="*/ 0 h 1"/>
                  <a:gd name="T70" fmla="*/ 39 w 65"/>
                  <a:gd name="T71" fmla="*/ 0 h 1"/>
                  <a:gd name="T72" fmla="*/ 41 w 65"/>
                  <a:gd name="T73" fmla="*/ 1 h 1"/>
                  <a:gd name="T74" fmla="*/ 41 w 65"/>
                  <a:gd name="T75" fmla="*/ 0 h 1"/>
                  <a:gd name="T76" fmla="*/ 43 w 65"/>
                  <a:gd name="T77" fmla="*/ 0 h 1"/>
                  <a:gd name="T78" fmla="*/ 44 w 65"/>
                  <a:gd name="T79" fmla="*/ 0 h 1"/>
                  <a:gd name="T80" fmla="*/ 45 w 65"/>
                  <a:gd name="T81" fmla="*/ 1 h 1"/>
                  <a:gd name="T82" fmla="*/ 46 w 65"/>
                  <a:gd name="T83" fmla="*/ 1 h 1"/>
                  <a:gd name="T84" fmla="*/ 47 w 65"/>
                  <a:gd name="T85" fmla="*/ 1 h 1"/>
                  <a:gd name="T86" fmla="*/ 48 w 65"/>
                  <a:gd name="T87" fmla="*/ 1 h 1"/>
                  <a:gd name="T88" fmla="*/ 49 w 65"/>
                  <a:gd name="T89" fmla="*/ 1 h 1"/>
                  <a:gd name="T90" fmla="*/ 50 w 65"/>
                  <a:gd name="T91" fmla="*/ 1 h 1"/>
                  <a:gd name="T92" fmla="*/ 52 w 65"/>
                  <a:gd name="T93" fmla="*/ 1 h 1"/>
                  <a:gd name="T94" fmla="*/ 52 w 65"/>
                  <a:gd name="T95" fmla="*/ 1 h 1"/>
                  <a:gd name="T96" fmla="*/ 54 w 65"/>
                  <a:gd name="T97" fmla="*/ 1 h 1"/>
                  <a:gd name="T98" fmla="*/ 54 w 65"/>
                  <a:gd name="T99" fmla="*/ 1 h 1"/>
                  <a:gd name="T100" fmla="*/ 56 w 65"/>
                  <a:gd name="T101" fmla="*/ 1 h 1"/>
                  <a:gd name="T102" fmla="*/ 57 w 65"/>
                  <a:gd name="T103" fmla="*/ 1 h 1"/>
                  <a:gd name="T104" fmla="*/ 58 w 65"/>
                  <a:gd name="T105" fmla="*/ 1 h 1"/>
                  <a:gd name="T106" fmla="*/ 59 w 65"/>
                  <a:gd name="T107" fmla="*/ 1 h 1"/>
                  <a:gd name="T108" fmla="*/ 60 w 65"/>
                  <a:gd name="T109" fmla="*/ 1 h 1"/>
                  <a:gd name="T110" fmla="*/ 61 w 65"/>
                  <a:gd name="T111" fmla="*/ 1 h 1"/>
                  <a:gd name="T112" fmla="*/ 63 w 65"/>
                  <a:gd name="T113" fmla="*/ 1 h 1"/>
                  <a:gd name="T114" fmla="*/ 63 w 65"/>
                  <a:gd name="T115" fmla="*/ 1 h 1"/>
                  <a:gd name="T116" fmla="*/ 65 w 65"/>
                  <a:gd name="T1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5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2" y="1"/>
                    </a:lnTo>
                    <a:lnTo>
                      <a:pt x="52" y="1"/>
                    </a:lnTo>
                    <a:lnTo>
                      <a:pt x="53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3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5" y="1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sp>
          <p:nvSpPr>
            <p:cNvPr id="3022" name="TextBox 3021"/>
            <p:cNvSpPr txBox="1"/>
            <p:nvPr/>
          </p:nvSpPr>
          <p:spPr>
            <a:xfrm>
              <a:off x="6915401" y="1355155"/>
              <a:ext cx="1952779" cy="10061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C00000"/>
                  </a:solidFill>
                </a:rPr>
                <a:t>Helium at 1 mL/min</a:t>
              </a:r>
            </a:p>
            <a:p>
              <a:r>
                <a:rPr lang="en-US" sz="1600" dirty="0" smtClean="0">
                  <a:solidFill>
                    <a:srgbClr val="C00000"/>
                  </a:solidFill>
                </a:rPr>
                <a:t>Constant Flow</a:t>
              </a:r>
              <a:br>
                <a:rPr lang="en-US" sz="1600" dirty="0" smtClean="0">
                  <a:solidFill>
                    <a:srgbClr val="C00000"/>
                  </a:solidFill>
                </a:rPr>
              </a:br>
              <a:r>
                <a:rPr lang="en-US" sz="1600" dirty="0" smtClean="0">
                  <a:solidFill>
                    <a:srgbClr val="C00000"/>
                  </a:solidFill>
                </a:rPr>
                <a:t>(25.4 cm/s)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  <p:sp>
          <p:nvSpPr>
            <p:cNvPr id="1007" name="TextBox 1006"/>
            <p:cNvSpPr txBox="1"/>
            <p:nvPr/>
          </p:nvSpPr>
          <p:spPr>
            <a:xfrm>
              <a:off x="6897938" y="3985423"/>
              <a:ext cx="2090637" cy="10061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</a:rPr>
                <a:t>Nitrogen at 1 mL/min</a:t>
              </a:r>
            </a:p>
            <a:p>
              <a:r>
                <a:rPr lang="en-US" sz="1600" dirty="0" smtClean="0">
                  <a:solidFill>
                    <a:srgbClr val="0070C0"/>
                  </a:solidFill>
                </a:rPr>
                <a:t>Constant Flow</a:t>
              </a:r>
              <a:br>
                <a:rPr lang="en-US" sz="1600" dirty="0" smtClean="0">
                  <a:solidFill>
                    <a:srgbClr val="0070C0"/>
                  </a:solidFill>
                </a:rPr>
              </a:br>
              <a:r>
                <a:rPr lang="en-US" sz="1600" dirty="0" smtClean="0">
                  <a:solidFill>
                    <a:srgbClr val="0070C0"/>
                  </a:solidFill>
                </a:rPr>
                <a:t>(25.8 cm/s)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023" name="Date Placeholder 3022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</p:spPr>
        <p:txBody>
          <a:bodyPr/>
          <a:lstStyle/>
          <a:p>
            <a:fld id="{88CE43B2-81DE-435B-B865-ACC2637C7A25}" type="datetime4">
              <a:rPr lang="en-US" smtClean="0"/>
              <a:t>May 21, 2013</a:t>
            </a:fld>
            <a:endParaRPr lang="en-US" dirty="0"/>
          </a:p>
        </p:txBody>
      </p:sp>
      <p:sp>
        <p:nvSpPr>
          <p:cNvPr id="3025" name="Slide Number Placeholder 30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EC66B-EF27-4603-8557-B6CFD2D7773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94990" y="1124700"/>
            <a:ext cx="4150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HP-</a:t>
            </a:r>
            <a:r>
              <a:rPr lang="en-US" sz="1600" dirty="0" err="1" smtClean="0"/>
              <a:t>INNOWax</a:t>
            </a:r>
            <a:r>
              <a:rPr lang="en-US" sz="1600" dirty="0" smtClean="0"/>
              <a:t>, 30m x 0.25mm ID x 0.25 um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314450" y="3813050"/>
            <a:ext cx="2372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Good enough resolution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8217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99CC"/>
                </a:solidFill>
              </a:rPr>
              <a:t>Helium Carrier Gas Alternative</a:t>
            </a:r>
            <a:br>
              <a:rPr lang="en-US" dirty="0">
                <a:solidFill>
                  <a:srgbClr val="0099CC"/>
                </a:solidFill>
              </a:rPr>
            </a:br>
            <a:r>
              <a:rPr lang="en-US" sz="2000" dirty="0">
                <a:solidFill>
                  <a:srgbClr val="0099CC"/>
                </a:solidFill>
              </a:rPr>
              <a:t>Test </a:t>
            </a:r>
            <a:r>
              <a:rPr lang="en-US" sz="2000" dirty="0" smtClean="0">
                <a:solidFill>
                  <a:srgbClr val="0099CC"/>
                </a:solidFill>
              </a:rPr>
              <a:t>Case 1: </a:t>
            </a:r>
            <a:r>
              <a:rPr lang="en-US" sz="2000" dirty="0">
                <a:solidFill>
                  <a:srgbClr val="0099CC"/>
                </a:solidFill>
              </a:rPr>
              <a:t>ASTM D6584 for Free and Total Glycerin in Biodiesel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EC66B-EF27-4603-8557-B6CFD2D7773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F8A5-FAF2-4257-B9BF-B6FEA6204451}" type="datetime4">
              <a:rPr lang="en-US" smtClean="0"/>
              <a:t>May 21, 2013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338115"/>
              </p:ext>
            </p:extLst>
          </p:nvPr>
        </p:nvGraphicFramePr>
        <p:xfrm>
          <a:off x="2306105" y="3708135"/>
          <a:ext cx="4591050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1" name="Worksheet" r:id="rId3" imgW="4591185" imgH="2485957" progId="Excel.Sheet.12">
                  <p:embed/>
                </p:oleObj>
              </mc:Choice>
              <mc:Fallback>
                <p:oleObj name="Worksheet" r:id="rId3" imgW="4591185" imgH="2485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6105" y="3708135"/>
                        <a:ext cx="4591050" cy="248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93830" y="1277068"/>
            <a:ext cx="8794745" cy="2267147"/>
            <a:chOff x="1000125" y="1630363"/>
            <a:chExt cx="7143750" cy="3998618"/>
          </a:xfrm>
        </p:grpSpPr>
        <p:grpSp>
          <p:nvGrpSpPr>
            <p:cNvPr id="7" name="Group 6"/>
            <p:cNvGrpSpPr/>
            <p:nvPr/>
          </p:nvGrpSpPr>
          <p:grpSpPr>
            <a:xfrm>
              <a:off x="1111250" y="5270500"/>
              <a:ext cx="6070508" cy="358481"/>
              <a:chOff x="1177925" y="5270500"/>
              <a:chExt cx="6070508" cy="358481"/>
            </a:xfrm>
          </p:grpSpPr>
          <p:sp>
            <p:nvSpPr>
              <p:cNvPr id="92" name="Rectangle 175"/>
              <p:cNvSpPr>
                <a:spLocks noChangeArrowheads="1"/>
              </p:cNvSpPr>
              <p:nvPr/>
            </p:nvSpPr>
            <p:spPr bwMode="auto">
              <a:xfrm>
                <a:off x="1177925" y="5270500"/>
                <a:ext cx="69011" cy="358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" name="Rectangle 181"/>
              <p:cNvSpPr>
                <a:spLocks noChangeArrowheads="1"/>
              </p:cNvSpPr>
              <p:nvPr/>
            </p:nvSpPr>
            <p:spPr bwMode="auto">
              <a:xfrm>
                <a:off x="2149475" y="5270500"/>
                <a:ext cx="138020" cy="358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" name="Rectangle 187"/>
              <p:cNvSpPr>
                <a:spLocks noChangeArrowheads="1"/>
              </p:cNvSpPr>
              <p:nvPr/>
            </p:nvSpPr>
            <p:spPr bwMode="auto">
              <a:xfrm>
                <a:off x="3141663" y="5270500"/>
                <a:ext cx="138020" cy="358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15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" name="Rectangle 193"/>
              <p:cNvSpPr>
                <a:spLocks noChangeArrowheads="1"/>
              </p:cNvSpPr>
              <p:nvPr/>
            </p:nvSpPr>
            <p:spPr bwMode="auto">
              <a:xfrm>
                <a:off x="4135438" y="5270500"/>
                <a:ext cx="138020" cy="358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20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" name="Rectangle 199"/>
              <p:cNvSpPr>
                <a:spLocks noChangeArrowheads="1"/>
              </p:cNvSpPr>
              <p:nvPr/>
            </p:nvSpPr>
            <p:spPr bwMode="auto">
              <a:xfrm>
                <a:off x="5126038" y="5270500"/>
                <a:ext cx="138020" cy="358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25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7" name="Rectangle 205"/>
              <p:cNvSpPr>
                <a:spLocks noChangeArrowheads="1"/>
              </p:cNvSpPr>
              <p:nvPr/>
            </p:nvSpPr>
            <p:spPr bwMode="auto">
              <a:xfrm>
                <a:off x="6118225" y="5270500"/>
                <a:ext cx="138020" cy="358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30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8" name="Rectangle 211"/>
              <p:cNvSpPr>
                <a:spLocks noChangeArrowheads="1"/>
              </p:cNvSpPr>
              <p:nvPr/>
            </p:nvSpPr>
            <p:spPr bwMode="auto">
              <a:xfrm>
                <a:off x="7110413" y="5270500"/>
                <a:ext cx="138020" cy="358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35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000125" y="5213862"/>
              <a:ext cx="7143750" cy="56638"/>
              <a:chOff x="1000125" y="5238750"/>
              <a:chExt cx="7143750" cy="31750"/>
            </a:xfrm>
          </p:grpSpPr>
          <p:sp>
            <p:nvSpPr>
              <p:cNvPr id="54" name="Line 172"/>
              <p:cNvSpPr>
                <a:spLocks noChangeShapeType="1"/>
              </p:cNvSpPr>
              <p:nvPr/>
            </p:nvSpPr>
            <p:spPr bwMode="auto">
              <a:xfrm>
                <a:off x="1000125" y="5238750"/>
                <a:ext cx="71437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173"/>
              <p:cNvSpPr>
                <a:spLocks noChangeShapeType="1"/>
              </p:cNvSpPr>
              <p:nvPr/>
            </p:nvSpPr>
            <p:spPr bwMode="auto">
              <a:xfrm>
                <a:off x="1000125" y="5238750"/>
                <a:ext cx="0" cy="15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174"/>
              <p:cNvSpPr>
                <a:spLocks noChangeShapeType="1"/>
              </p:cNvSpPr>
              <p:nvPr/>
            </p:nvSpPr>
            <p:spPr bwMode="auto">
              <a:xfrm>
                <a:off x="1198563" y="5238750"/>
                <a:ext cx="0" cy="317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176"/>
              <p:cNvSpPr>
                <a:spLocks noChangeShapeType="1"/>
              </p:cNvSpPr>
              <p:nvPr/>
            </p:nvSpPr>
            <p:spPr bwMode="auto">
              <a:xfrm>
                <a:off x="1395413" y="5238750"/>
                <a:ext cx="0" cy="15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177"/>
              <p:cNvSpPr>
                <a:spLocks noChangeShapeType="1"/>
              </p:cNvSpPr>
              <p:nvPr/>
            </p:nvSpPr>
            <p:spPr bwMode="auto">
              <a:xfrm>
                <a:off x="1595438" y="5238750"/>
                <a:ext cx="0" cy="15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Line 178"/>
              <p:cNvSpPr>
                <a:spLocks noChangeShapeType="1"/>
              </p:cNvSpPr>
              <p:nvPr/>
            </p:nvSpPr>
            <p:spPr bwMode="auto">
              <a:xfrm>
                <a:off x="1792288" y="5238750"/>
                <a:ext cx="0" cy="15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179"/>
              <p:cNvSpPr>
                <a:spLocks noChangeShapeType="1"/>
              </p:cNvSpPr>
              <p:nvPr/>
            </p:nvSpPr>
            <p:spPr bwMode="auto">
              <a:xfrm>
                <a:off x="1992313" y="5238750"/>
                <a:ext cx="0" cy="15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Line 180"/>
              <p:cNvSpPr>
                <a:spLocks noChangeShapeType="1"/>
              </p:cNvSpPr>
              <p:nvPr/>
            </p:nvSpPr>
            <p:spPr bwMode="auto">
              <a:xfrm>
                <a:off x="2190750" y="5238750"/>
                <a:ext cx="0" cy="317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182"/>
              <p:cNvSpPr>
                <a:spLocks noChangeShapeType="1"/>
              </p:cNvSpPr>
              <p:nvPr/>
            </p:nvSpPr>
            <p:spPr bwMode="auto">
              <a:xfrm>
                <a:off x="2389188" y="5238750"/>
                <a:ext cx="0" cy="15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Line 183"/>
              <p:cNvSpPr>
                <a:spLocks noChangeShapeType="1"/>
              </p:cNvSpPr>
              <p:nvPr/>
            </p:nvSpPr>
            <p:spPr bwMode="auto">
              <a:xfrm>
                <a:off x="2587625" y="5238750"/>
                <a:ext cx="0" cy="15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Line 184"/>
              <p:cNvSpPr>
                <a:spLocks noChangeShapeType="1"/>
              </p:cNvSpPr>
              <p:nvPr/>
            </p:nvSpPr>
            <p:spPr bwMode="auto">
              <a:xfrm>
                <a:off x="2786063" y="5238750"/>
                <a:ext cx="0" cy="15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Line 185"/>
              <p:cNvSpPr>
                <a:spLocks noChangeShapeType="1"/>
              </p:cNvSpPr>
              <p:nvPr/>
            </p:nvSpPr>
            <p:spPr bwMode="auto">
              <a:xfrm>
                <a:off x="2984500" y="5238750"/>
                <a:ext cx="0" cy="15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Line 186"/>
              <p:cNvSpPr>
                <a:spLocks noChangeShapeType="1"/>
              </p:cNvSpPr>
              <p:nvPr/>
            </p:nvSpPr>
            <p:spPr bwMode="auto">
              <a:xfrm>
                <a:off x="3181350" y="5238750"/>
                <a:ext cx="0" cy="317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Line 188"/>
              <p:cNvSpPr>
                <a:spLocks noChangeShapeType="1"/>
              </p:cNvSpPr>
              <p:nvPr/>
            </p:nvSpPr>
            <p:spPr bwMode="auto">
              <a:xfrm>
                <a:off x="3381375" y="5238750"/>
                <a:ext cx="0" cy="15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Line 189"/>
              <p:cNvSpPr>
                <a:spLocks noChangeShapeType="1"/>
              </p:cNvSpPr>
              <p:nvPr/>
            </p:nvSpPr>
            <p:spPr bwMode="auto">
              <a:xfrm>
                <a:off x="3578225" y="5238750"/>
                <a:ext cx="0" cy="15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Line 190"/>
              <p:cNvSpPr>
                <a:spLocks noChangeShapeType="1"/>
              </p:cNvSpPr>
              <p:nvPr/>
            </p:nvSpPr>
            <p:spPr bwMode="auto">
              <a:xfrm>
                <a:off x="3778250" y="5238750"/>
                <a:ext cx="0" cy="15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Line 191"/>
              <p:cNvSpPr>
                <a:spLocks noChangeShapeType="1"/>
              </p:cNvSpPr>
              <p:nvPr/>
            </p:nvSpPr>
            <p:spPr bwMode="auto">
              <a:xfrm>
                <a:off x="3976688" y="5238750"/>
                <a:ext cx="0" cy="15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Line 192"/>
              <p:cNvSpPr>
                <a:spLocks noChangeShapeType="1"/>
              </p:cNvSpPr>
              <p:nvPr/>
            </p:nvSpPr>
            <p:spPr bwMode="auto">
              <a:xfrm>
                <a:off x="4175125" y="5238750"/>
                <a:ext cx="0" cy="317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Line 194"/>
              <p:cNvSpPr>
                <a:spLocks noChangeShapeType="1"/>
              </p:cNvSpPr>
              <p:nvPr/>
            </p:nvSpPr>
            <p:spPr bwMode="auto">
              <a:xfrm>
                <a:off x="4373563" y="5238750"/>
                <a:ext cx="0" cy="15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Line 195"/>
              <p:cNvSpPr>
                <a:spLocks noChangeShapeType="1"/>
              </p:cNvSpPr>
              <p:nvPr/>
            </p:nvSpPr>
            <p:spPr bwMode="auto">
              <a:xfrm>
                <a:off x="4572000" y="5238750"/>
                <a:ext cx="0" cy="15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196"/>
              <p:cNvSpPr>
                <a:spLocks noChangeShapeType="1"/>
              </p:cNvSpPr>
              <p:nvPr/>
            </p:nvSpPr>
            <p:spPr bwMode="auto">
              <a:xfrm>
                <a:off x="4770438" y="5238750"/>
                <a:ext cx="0" cy="15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Line 197"/>
              <p:cNvSpPr>
                <a:spLocks noChangeShapeType="1"/>
              </p:cNvSpPr>
              <p:nvPr/>
            </p:nvSpPr>
            <p:spPr bwMode="auto">
              <a:xfrm>
                <a:off x="4967288" y="5238750"/>
                <a:ext cx="0" cy="15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Line 198"/>
              <p:cNvSpPr>
                <a:spLocks noChangeShapeType="1"/>
              </p:cNvSpPr>
              <p:nvPr/>
            </p:nvSpPr>
            <p:spPr bwMode="auto">
              <a:xfrm>
                <a:off x="5167313" y="5238750"/>
                <a:ext cx="0" cy="317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Line 200"/>
              <p:cNvSpPr>
                <a:spLocks noChangeShapeType="1"/>
              </p:cNvSpPr>
              <p:nvPr/>
            </p:nvSpPr>
            <p:spPr bwMode="auto">
              <a:xfrm>
                <a:off x="5364163" y="5238750"/>
                <a:ext cx="0" cy="15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Line 201"/>
              <p:cNvSpPr>
                <a:spLocks noChangeShapeType="1"/>
              </p:cNvSpPr>
              <p:nvPr/>
            </p:nvSpPr>
            <p:spPr bwMode="auto">
              <a:xfrm>
                <a:off x="5564188" y="5238750"/>
                <a:ext cx="0" cy="15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Line 202"/>
              <p:cNvSpPr>
                <a:spLocks noChangeShapeType="1"/>
              </p:cNvSpPr>
              <p:nvPr/>
            </p:nvSpPr>
            <p:spPr bwMode="auto">
              <a:xfrm>
                <a:off x="5761038" y="5238750"/>
                <a:ext cx="0" cy="15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Line 203"/>
              <p:cNvSpPr>
                <a:spLocks noChangeShapeType="1"/>
              </p:cNvSpPr>
              <p:nvPr/>
            </p:nvSpPr>
            <p:spPr bwMode="auto">
              <a:xfrm>
                <a:off x="5961063" y="5238750"/>
                <a:ext cx="0" cy="15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Line 204"/>
              <p:cNvSpPr>
                <a:spLocks noChangeShapeType="1"/>
              </p:cNvSpPr>
              <p:nvPr/>
            </p:nvSpPr>
            <p:spPr bwMode="auto">
              <a:xfrm>
                <a:off x="6159500" y="5238750"/>
                <a:ext cx="0" cy="317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Line 206"/>
              <p:cNvSpPr>
                <a:spLocks noChangeShapeType="1"/>
              </p:cNvSpPr>
              <p:nvPr/>
            </p:nvSpPr>
            <p:spPr bwMode="auto">
              <a:xfrm>
                <a:off x="6357938" y="5238750"/>
                <a:ext cx="0" cy="15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Line 207"/>
              <p:cNvSpPr>
                <a:spLocks noChangeShapeType="1"/>
              </p:cNvSpPr>
              <p:nvPr/>
            </p:nvSpPr>
            <p:spPr bwMode="auto">
              <a:xfrm>
                <a:off x="6556375" y="5238750"/>
                <a:ext cx="0" cy="15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Line 208"/>
              <p:cNvSpPr>
                <a:spLocks noChangeShapeType="1"/>
              </p:cNvSpPr>
              <p:nvPr/>
            </p:nvSpPr>
            <p:spPr bwMode="auto">
              <a:xfrm>
                <a:off x="6753225" y="5238750"/>
                <a:ext cx="0" cy="15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Line 209"/>
              <p:cNvSpPr>
                <a:spLocks noChangeShapeType="1"/>
              </p:cNvSpPr>
              <p:nvPr/>
            </p:nvSpPr>
            <p:spPr bwMode="auto">
              <a:xfrm>
                <a:off x="6953250" y="5238750"/>
                <a:ext cx="0" cy="15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Line 210"/>
              <p:cNvSpPr>
                <a:spLocks noChangeShapeType="1"/>
              </p:cNvSpPr>
              <p:nvPr/>
            </p:nvSpPr>
            <p:spPr bwMode="auto">
              <a:xfrm>
                <a:off x="7150100" y="5238750"/>
                <a:ext cx="0" cy="317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Line 212"/>
              <p:cNvSpPr>
                <a:spLocks noChangeShapeType="1"/>
              </p:cNvSpPr>
              <p:nvPr/>
            </p:nvSpPr>
            <p:spPr bwMode="auto">
              <a:xfrm>
                <a:off x="7350125" y="5238750"/>
                <a:ext cx="0" cy="15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Line 213"/>
              <p:cNvSpPr>
                <a:spLocks noChangeShapeType="1"/>
              </p:cNvSpPr>
              <p:nvPr/>
            </p:nvSpPr>
            <p:spPr bwMode="auto">
              <a:xfrm>
                <a:off x="7546975" y="5238750"/>
                <a:ext cx="0" cy="15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Line 214"/>
              <p:cNvSpPr>
                <a:spLocks noChangeShapeType="1"/>
              </p:cNvSpPr>
              <p:nvPr/>
            </p:nvSpPr>
            <p:spPr bwMode="auto">
              <a:xfrm>
                <a:off x="7747000" y="5238750"/>
                <a:ext cx="0" cy="15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Line 215"/>
              <p:cNvSpPr>
                <a:spLocks noChangeShapeType="1"/>
              </p:cNvSpPr>
              <p:nvPr/>
            </p:nvSpPr>
            <p:spPr bwMode="auto">
              <a:xfrm>
                <a:off x="7945438" y="5238750"/>
                <a:ext cx="0" cy="15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Line 216"/>
              <p:cNvSpPr>
                <a:spLocks noChangeShapeType="1"/>
              </p:cNvSpPr>
              <p:nvPr/>
            </p:nvSpPr>
            <p:spPr bwMode="auto">
              <a:xfrm>
                <a:off x="8143875" y="5238750"/>
                <a:ext cx="0" cy="317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000125" y="1630363"/>
              <a:ext cx="7143750" cy="3432175"/>
              <a:chOff x="1000125" y="1630363"/>
              <a:chExt cx="7143750" cy="3432175"/>
            </a:xfrm>
          </p:grpSpPr>
          <p:sp>
            <p:nvSpPr>
              <p:cNvPr id="10" name="Freeform 217"/>
              <p:cNvSpPr>
                <a:spLocks/>
              </p:cNvSpPr>
              <p:nvPr/>
            </p:nvSpPr>
            <p:spPr bwMode="auto">
              <a:xfrm>
                <a:off x="1000125" y="4949825"/>
                <a:ext cx="163513" cy="65088"/>
              </a:xfrm>
              <a:custGeom>
                <a:avLst/>
                <a:gdLst>
                  <a:gd name="T0" fmla="*/ 1 w 103"/>
                  <a:gd name="T1" fmla="*/ 36 h 41"/>
                  <a:gd name="T2" fmla="*/ 3 w 103"/>
                  <a:gd name="T3" fmla="*/ 37 h 41"/>
                  <a:gd name="T4" fmla="*/ 4 w 103"/>
                  <a:gd name="T5" fmla="*/ 38 h 41"/>
                  <a:gd name="T6" fmla="*/ 6 w 103"/>
                  <a:gd name="T7" fmla="*/ 38 h 41"/>
                  <a:gd name="T8" fmla="*/ 8 w 103"/>
                  <a:gd name="T9" fmla="*/ 38 h 41"/>
                  <a:gd name="T10" fmla="*/ 10 w 103"/>
                  <a:gd name="T11" fmla="*/ 38 h 41"/>
                  <a:gd name="T12" fmla="*/ 11 w 103"/>
                  <a:gd name="T13" fmla="*/ 38 h 41"/>
                  <a:gd name="T14" fmla="*/ 13 w 103"/>
                  <a:gd name="T15" fmla="*/ 39 h 41"/>
                  <a:gd name="T16" fmla="*/ 14 w 103"/>
                  <a:gd name="T17" fmla="*/ 38 h 41"/>
                  <a:gd name="T18" fmla="*/ 16 w 103"/>
                  <a:gd name="T19" fmla="*/ 39 h 41"/>
                  <a:gd name="T20" fmla="*/ 18 w 103"/>
                  <a:gd name="T21" fmla="*/ 39 h 41"/>
                  <a:gd name="T22" fmla="*/ 19 w 103"/>
                  <a:gd name="T23" fmla="*/ 40 h 41"/>
                  <a:gd name="T24" fmla="*/ 21 w 103"/>
                  <a:gd name="T25" fmla="*/ 40 h 41"/>
                  <a:gd name="T26" fmla="*/ 23 w 103"/>
                  <a:gd name="T27" fmla="*/ 40 h 41"/>
                  <a:gd name="T28" fmla="*/ 25 w 103"/>
                  <a:gd name="T29" fmla="*/ 39 h 41"/>
                  <a:gd name="T30" fmla="*/ 26 w 103"/>
                  <a:gd name="T31" fmla="*/ 39 h 41"/>
                  <a:gd name="T32" fmla="*/ 28 w 103"/>
                  <a:gd name="T33" fmla="*/ 29 h 41"/>
                  <a:gd name="T34" fmla="*/ 29 w 103"/>
                  <a:gd name="T35" fmla="*/ 0 h 41"/>
                  <a:gd name="T36" fmla="*/ 31 w 103"/>
                  <a:gd name="T37" fmla="*/ 20 h 41"/>
                  <a:gd name="T38" fmla="*/ 33 w 103"/>
                  <a:gd name="T39" fmla="*/ 34 h 41"/>
                  <a:gd name="T40" fmla="*/ 34 w 103"/>
                  <a:gd name="T41" fmla="*/ 37 h 41"/>
                  <a:gd name="T42" fmla="*/ 36 w 103"/>
                  <a:gd name="T43" fmla="*/ 38 h 41"/>
                  <a:gd name="T44" fmla="*/ 38 w 103"/>
                  <a:gd name="T45" fmla="*/ 38 h 41"/>
                  <a:gd name="T46" fmla="*/ 40 w 103"/>
                  <a:gd name="T47" fmla="*/ 38 h 41"/>
                  <a:gd name="T48" fmla="*/ 41 w 103"/>
                  <a:gd name="T49" fmla="*/ 40 h 41"/>
                  <a:gd name="T50" fmla="*/ 42 w 103"/>
                  <a:gd name="T51" fmla="*/ 39 h 41"/>
                  <a:gd name="T52" fmla="*/ 45 w 103"/>
                  <a:gd name="T53" fmla="*/ 35 h 41"/>
                  <a:gd name="T54" fmla="*/ 46 w 103"/>
                  <a:gd name="T55" fmla="*/ 25 h 41"/>
                  <a:gd name="T56" fmla="*/ 48 w 103"/>
                  <a:gd name="T57" fmla="*/ 31 h 41"/>
                  <a:gd name="T58" fmla="*/ 49 w 103"/>
                  <a:gd name="T59" fmla="*/ 36 h 41"/>
                  <a:gd name="T60" fmla="*/ 51 w 103"/>
                  <a:gd name="T61" fmla="*/ 38 h 41"/>
                  <a:gd name="T62" fmla="*/ 53 w 103"/>
                  <a:gd name="T63" fmla="*/ 38 h 41"/>
                  <a:gd name="T64" fmla="*/ 54 w 103"/>
                  <a:gd name="T65" fmla="*/ 39 h 41"/>
                  <a:gd name="T66" fmla="*/ 56 w 103"/>
                  <a:gd name="T67" fmla="*/ 39 h 41"/>
                  <a:gd name="T68" fmla="*/ 58 w 103"/>
                  <a:gd name="T69" fmla="*/ 40 h 41"/>
                  <a:gd name="T70" fmla="*/ 60 w 103"/>
                  <a:gd name="T71" fmla="*/ 40 h 41"/>
                  <a:gd name="T72" fmla="*/ 61 w 103"/>
                  <a:gd name="T73" fmla="*/ 40 h 41"/>
                  <a:gd name="T74" fmla="*/ 63 w 103"/>
                  <a:gd name="T75" fmla="*/ 41 h 41"/>
                  <a:gd name="T76" fmla="*/ 64 w 103"/>
                  <a:gd name="T77" fmla="*/ 41 h 41"/>
                  <a:gd name="T78" fmla="*/ 66 w 103"/>
                  <a:gd name="T79" fmla="*/ 40 h 41"/>
                  <a:gd name="T80" fmla="*/ 68 w 103"/>
                  <a:gd name="T81" fmla="*/ 39 h 41"/>
                  <a:gd name="T82" fmla="*/ 69 w 103"/>
                  <a:gd name="T83" fmla="*/ 39 h 41"/>
                  <a:gd name="T84" fmla="*/ 71 w 103"/>
                  <a:gd name="T85" fmla="*/ 40 h 41"/>
                  <a:gd name="T86" fmla="*/ 73 w 103"/>
                  <a:gd name="T87" fmla="*/ 41 h 41"/>
                  <a:gd name="T88" fmla="*/ 75 w 103"/>
                  <a:gd name="T89" fmla="*/ 41 h 41"/>
                  <a:gd name="T90" fmla="*/ 76 w 103"/>
                  <a:gd name="T91" fmla="*/ 41 h 41"/>
                  <a:gd name="T92" fmla="*/ 78 w 103"/>
                  <a:gd name="T93" fmla="*/ 41 h 41"/>
                  <a:gd name="T94" fmla="*/ 79 w 103"/>
                  <a:gd name="T95" fmla="*/ 41 h 41"/>
                  <a:gd name="T96" fmla="*/ 81 w 103"/>
                  <a:gd name="T97" fmla="*/ 41 h 41"/>
                  <a:gd name="T98" fmla="*/ 83 w 103"/>
                  <a:gd name="T99" fmla="*/ 41 h 41"/>
                  <a:gd name="T100" fmla="*/ 84 w 103"/>
                  <a:gd name="T101" fmla="*/ 41 h 41"/>
                  <a:gd name="T102" fmla="*/ 86 w 103"/>
                  <a:gd name="T103" fmla="*/ 39 h 41"/>
                  <a:gd name="T104" fmla="*/ 88 w 103"/>
                  <a:gd name="T105" fmla="*/ 37 h 41"/>
                  <a:gd name="T106" fmla="*/ 90 w 103"/>
                  <a:gd name="T107" fmla="*/ 37 h 41"/>
                  <a:gd name="T108" fmla="*/ 91 w 103"/>
                  <a:gd name="T109" fmla="*/ 37 h 41"/>
                  <a:gd name="T110" fmla="*/ 92 w 103"/>
                  <a:gd name="T111" fmla="*/ 38 h 41"/>
                  <a:gd name="T112" fmla="*/ 95 w 103"/>
                  <a:gd name="T113" fmla="*/ 38 h 41"/>
                  <a:gd name="T114" fmla="*/ 96 w 103"/>
                  <a:gd name="T115" fmla="*/ 38 h 41"/>
                  <a:gd name="T116" fmla="*/ 98 w 103"/>
                  <a:gd name="T117" fmla="*/ 37 h 41"/>
                  <a:gd name="T118" fmla="*/ 99 w 103"/>
                  <a:gd name="T119" fmla="*/ 37 h 41"/>
                  <a:gd name="T120" fmla="*/ 101 w 103"/>
                  <a:gd name="T121" fmla="*/ 38 h 41"/>
                  <a:gd name="T122" fmla="*/ 103 w 103"/>
                  <a:gd name="T123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3" h="41">
                    <a:moveTo>
                      <a:pt x="0" y="37"/>
                    </a:move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7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9" y="38"/>
                    </a:lnTo>
                    <a:lnTo>
                      <a:pt x="9" y="38"/>
                    </a:lnTo>
                    <a:lnTo>
                      <a:pt x="9" y="38"/>
                    </a:lnTo>
                    <a:lnTo>
                      <a:pt x="9" y="38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3" y="39"/>
                    </a:lnTo>
                    <a:lnTo>
                      <a:pt x="13" y="39"/>
                    </a:lnTo>
                    <a:lnTo>
                      <a:pt x="13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5" y="38"/>
                    </a:lnTo>
                    <a:lnTo>
                      <a:pt x="15" y="38"/>
                    </a:lnTo>
                    <a:lnTo>
                      <a:pt x="15" y="38"/>
                    </a:lnTo>
                    <a:lnTo>
                      <a:pt x="16" y="38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7" y="39"/>
                    </a:lnTo>
                    <a:lnTo>
                      <a:pt x="17" y="39"/>
                    </a:lnTo>
                    <a:lnTo>
                      <a:pt x="17" y="39"/>
                    </a:lnTo>
                    <a:lnTo>
                      <a:pt x="18" y="39"/>
                    </a:lnTo>
                    <a:lnTo>
                      <a:pt x="18" y="39"/>
                    </a:lnTo>
                    <a:lnTo>
                      <a:pt x="18" y="39"/>
                    </a:lnTo>
                    <a:lnTo>
                      <a:pt x="18" y="39"/>
                    </a:lnTo>
                    <a:lnTo>
                      <a:pt x="18" y="39"/>
                    </a:lnTo>
                    <a:lnTo>
                      <a:pt x="18" y="39"/>
                    </a:lnTo>
                    <a:lnTo>
                      <a:pt x="18" y="39"/>
                    </a:lnTo>
                    <a:lnTo>
                      <a:pt x="19" y="39"/>
                    </a:lnTo>
                    <a:lnTo>
                      <a:pt x="19" y="40"/>
                    </a:lnTo>
                    <a:lnTo>
                      <a:pt x="19" y="40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24" y="39"/>
                    </a:lnTo>
                    <a:lnTo>
                      <a:pt x="24" y="39"/>
                    </a:lnTo>
                    <a:lnTo>
                      <a:pt x="24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6" y="39"/>
                    </a:lnTo>
                    <a:lnTo>
                      <a:pt x="26" y="39"/>
                    </a:lnTo>
                    <a:lnTo>
                      <a:pt x="26" y="39"/>
                    </a:lnTo>
                    <a:lnTo>
                      <a:pt x="26" y="39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7" y="37"/>
                    </a:lnTo>
                    <a:lnTo>
                      <a:pt x="27" y="36"/>
                    </a:lnTo>
                    <a:lnTo>
                      <a:pt x="27" y="34"/>
                    </a:lnTo>
                    <a:lnTo>
                      <a:pt x="27" y="32"/>
                    </a:lnTo>
                    <a:lnTo>
                      <a:pt x="28" y="29"/>
                    </a:lnTo>
                    <a:lnTo>
                      <a:pt x="28" y="25"/>
                    </a:lnTo>
                    <a:lnTo>
                      <a:pt x="28" y="21"/>
                    </a:lnTo>
                    <a:lnTo>
                      <a:pt x="28" y="17"/>
                    </a:lnTo>
                    <a:lnTo>
                      <a:pt x="29" y="12"/>
                    </a:lnTo>
                    <a:lnTo>
                      <a:pt x="29" y="8"/>
                    </a:lnTo>
                    <a:lnTo>
                      <a:pt x="29" y="5"/>
                    </a:lnTo>
                    <a:lnTo>
                      <a:pt x="29" y="2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0" y="1"/>
                    </a:lnTo>
                    <a:lnTo>
                      <a:pt x="30" y="4"/>
                    </a:lnTo>
                    <a:lnTo>
                      <a:pt x="30" y="6"/>
                    </a:lnTo>
                    <a:lnTo>
                      <a:pt x="31" y="10"/>
                    </a:lnTo>
                    <a:lnTo>
                      <a:pt x="31" y="13"/>
                    </a:lnTo>
                    <a:lnTo>
                      <a:pt x="31" y="17"/>
                    </a:lnTo>
                    <a:lnTo>
                      <a:pt x="31" y="20"/>
                    </a:lnTo>
                    <a:lnTo>
                      <a:pt x="32" y="23"/>
                    </a:lnTo>
                    <a:lnTo>
                      <a:pt x="32" y="25"/>
                    </a:lnTo>
                    <a:lnTo>
                      <a:pt x="32" y="28"/>
                    </a:lnTo>
                    <a:lnTo>
                      <a:pt x="32" y="29"/>
                    </a:lnTo>
                    <a:lnTo>
                      <a:pt x="32" y="31"/>
                    </a:lnTo>
                    <a:lnTo>
                      <a:pt x="32" y="32"/>
                    </a:lnTo>
                    <a:lnTo>
                      <a:pt x="33" y="33"/>
                    </a:lnTo>
                    <a:lnTo>
                      <a:pt x="33" y="34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4" y="36"/>
                    </a:lnTo>
                    <a:lnTo>
                      <a:pt x="34" y="36"/>
                    </a:lnTo>
                    <a:lnTo>
                      <a:pt x="34" y="36"/>
                    </a:lnTo>
                    <a:lnTo>
                      <a:pt x="34" y="37"/>
                    </a:lnTo>
                    <a:lnTo>
                      <a:pt x="34" y="37"/>
                    </a:lnTo>
                    <a:lnTo>
                      <a:pt x="34" y="37"/>
                    </a:lnTo>
                    <a:lnTo>
                      <a:pt x="35" y="37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7" y="38"/>
                    </a:lnTo>
                    <a:lnTo>
                      <a:pt x="37" y="38"/>
                    </a:lnTo>
                    <a:lnTo>
                      <a:pt x="37" y="38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9" y="38"/>
                    </a:lnTo>
                    <a:lnTo>
                      <a:pt x="39" y="38"/>
                    </a:lnTo>
                    <a:lnTo>
                      <a:pt x="39" y="38"/>
                    </a:lnTo>
                    <a:lnTo>
                      <a:pt x="40" y="38"/>
                    </a:lnTo>
                    <a:lnTo>
                      <a:pt x="40" y="39"/>
                    </a:lnTo>
                    <a:lnTo>
                      <a:pt x="40" y="39"/>
                    </a:lnTo>
                    <a:lnTo>
                      <a:pt x="40" y="39"/>
                    </a:lnTo>
                    <a:lnTo>
                      <a:pt x="40" y="39"/>
                    </a:lnTo>
                    <a:lnTo>
                      <a:pt x="40" y="39"/>
                    </a:lnTo>
                    <a:lnTo>
                      <a:pt x="40" y="39"/>
                    </a:lnTo>
                    <a:lnTo>
                      <a:pt x="41" y="39"/>
                    </a:lnTo>
                    <a:lnTo>
                      <a:pt x="41" y="40"/>
                    </a:lnTo>
                    <a:lnTo>
                      <a:pt x="41" y="40"/>
                    </a:lnTo>
                    <a:lnTo>
                      <a:pt x="42" y="40"/>
                    </a:lnTo>
                    <a:lnTo>
                      <a:pt x="42" y="40"/>
                    </a:lnTo>
                    <a:lnTo>
                      <a:pt x="42" y="40"/>
                    </a:lnTo>
                    <a:lnTo>
                      <a:pt x="42" y="40"/>
                    </a:lnTo>
                    <a:lnTo>
                      <a:pt x="42" y="40"/>
                    </a:lnTo>
                    <a:lnTo>
                      <a:pt x="42" y="40"/>
                    </a:lnTo>
                    <a:lnTo>
                      <a:pt x="42" y="39"/>
                    </a:lnTo>
                    <a:lnTo>
                      <a:pt x="43" y="39"/>
                    </a:lnTo>
                    <a:lnTo>
                      <a:pt x="43" y="39"/>
                    </a:lnTo>
                    <a:lnTo>
                      <a:pt x="43" y="39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4" y="37"/>
                    </a:lnTo>
                    <a:lnTo>
                      <a:pt x="45" y="36"/>
                    </a:lnTo>
                    <a:lnTo>
                      <a:pt x="45" y="35"/>
                    </a:lnTo>
                    <a:lnTo>
                      <a:pt x="45" y="34"/>
                    </a:lnTo>
                    <a:lnTo>
                      <a:pt x="45" y="32"/>
                    </a:lnTo>
                    <a:lnTo>
                      <a:pt x="45" y="31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6" y="27"/>
                    </a:lnTo>
                    <a:lnTo>
                      <a:pt x="46" y="26"/>
                    </a:lnTo>
                    <a:lnTo>
                      <a:pt x="46" y="25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7" y="26"/>
                    </a:lnTo>
                    <a:lnTo>
                      <a:pt x="47" y="26"/>
                    </a:lnTo>
                    <a:lnTo>
                      <a:pt x="47" y="28"/>
                    </a:lnTo>
                    <a:lnTo>
                      <a:pt x="47" y="29"/>
                    </a:lnTo>
                    <a:lnTo>
                      <a:pt x="47" y="30"/>
                    </a:lnTo>
                    <a:lnTo>
                      <a:pt x="48" y="31"/>
                    </a:lnTo>
                    <a:lnTo>
                      <a:pt x="48" y="31"/>
                    </a:lnTo>
                    <a:lnTo>
                      <a:pt x="48" y="32"/>
                    </a:lnTo>
                    <a:lnTo>
                      <a:pt x="49" y="33"/>
                    </a:lnTo>
                    <a:lnTo>
                      <a:pt x="49" y="34"/>
                    </a:lnTo>
                    <a:lnTo>
                      <a:pt x="49" y="35"/>
                    </a:lnTo>
                    <a:lnTo>
                      <a:pt x="49" y="35"/>
                    </a:lnTo>
                    <a:lnTo>
                      <a:pt x="49" y="36"/>
                    </a:lnTo>
                    <a:lnTo>
                      <a:pt x="49" y="36"/>
                    </a:lnTo>
                    <a:lnTo>
                      <a:pt x="49" y="36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51" y="37"/>
                    </a:lnTo>
                    <a:lnTo>
                      <a:pt x="51" y="37"/>
                    </a:lnTo>
                    <a:lnTo>
                      <a:pt x="51" y="38"/>
                    </a:lnTo>
                    <a:lnTo>
                      <a:pt x="51" y="38"/>
                    </a:lnTo>
                    <a:lnTo>
                      <a:pt x="51" y="38"/>
                    </a:lnTo>
                    <a:lnTo>
                      <a:pt x="51" y="38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53" y="38"/>
                    </a:lnTo>
                    <a:lnTo>
                      <a:pt x="53" y="38"/>
                    </a:lnTo>
                    <a:lnTo>
                      <a:pt x="53" y="38"/>
                    </a:lnTo>
                    <a:lnTo>
                      <a:pt x="53" y="38"/>
                    </a:lnTo>
                    <a:lnTo>
                      <a:pt x="53" y="39"/>
                    </a:lnTo>
                    <a:lnTo>
                      <a:pt x="53" y="39"/>
                    </a:lnTo>
                    <a:lnTo>
                      <a:pt x="54" y="39"/>
                    </a:lnTo>
                    <a:lnTo>
                      <a:pt x="54" y="39"/>
                    </a:lnTo>
                    <a:lnTo>
                      <a:pt x="54" y="39"/>
                    </a:lnTo>
                    <a:lnTo>
                      <a:pt x="54" y="39"/>
                    </a:lnTo>
                    <a:lnTo>
                      <a:pt x="55" y="39"/>
                    </a:lnTo>
                    <a:lnTo>
                      <a:pt x="55" y="39"/>
                    </a:lnTo>
                    <a:lnTo>
                      <a:pt x="55" y="39"/>
                    </a:lnTo>
                    <a:lnTo>
                      <a:pt x="55" y="39"/>
                    </a:lnTo>
                    <a:lnTo>
                      <a:pt x="55" y="39"/>
                    </a:lnTo>
                    <a:lnTo>
                      <a:pt x="55" y="39"/>
                    </a:lnTo>
                    <a:lnTo>
                      <a:pt x="56" y="39"/>
                    </a:lnTo>
                    <a:lnTo>
                      <a:pt x="56" y="39"/>
                    </a:lnTo>
                    <a:lnTo>
                      <a:pt x="56" y="39"/>
                    </a:lnTo>
                    <a:lnTo>
                      <a:pt x="57" y="39"/>
                    </a:lnTo>
                    <a:lnTo>
                      <a:pt x="57" y="39"/>
                    </a:lnTo>
                    <a:lnTo>
                      <a:pt x="57" y="39"/>
                    </a:lnTo>
                    <a:lnTo>
                      <a:pt x="57" y="39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9" y="40"/>
                    </a:lnTo>
                    <a:lnTo>
                      <a:pt x="59" y="40"/>
                    </a:lnTo>
                    <a:lnTo>
                      <a:pt x="59" y="40"/>
                    </a:lnTo>
                    <a:lnTo>
                      <a:pt x="59" y="40"/>
                    </a:lnTo>
                    <a:lnTo>
                      <a:pt x="60" y="40"/>
                    </a:lnTo>
                    <a:lnTo>
                      <a:pt x="60" y="40"/>
                    </a:lnTo>
                    <a:lnTo>
                      <a:pt x="60" y="40"/>
                    </a:lnTo>
                    <a:lnTo>
                      <a:pt x="60" y="40"/>
                    </a:lnTo>
                    <a:lnTo>
                      <a:pt x="60" y="40"/>
                    </a:lnTo>
                    <a:lnTo>
                      <a:pt x="60" y="40"/>
                    </a:lnTo>
                    <a:lnTo>
                      <a:pt x="61" y="40"/>
                    </a:lnTo>
                    <a:lnTo>
                      <a:pt x="61" y="40"/>
                    </a:lnTo>
                    <a:lnTo>
                      <a:pt x="61" y="40"/>
                    </a:lnTo>
                    <a:lnTo>
                      <a:pt x="62" y="40"/>
                    </a:lnTo>
                    <a:lnTo>
                      <a:pt x="62" y="40"/>
                    </a:lnTo>
                    <a:lnTo>
                      <a:pt x="62" y="40"/>
                    </a:lnTo>
                    <a:lnTo>
                      <a:pt x="62" y="40"/>
                    </a:lnTo>
                    <a:lnTo>
                      <a:pt x="62" y="40"/>
                    </a:lnTo>
                    <a:lnTo>
                      <a:pt x="62" y="40"/>
                    </a:lnTo>
                    <a:lnTo>
                      <a:pt x="62" y="41"/>
                    </a:lnTo>
                    <a:lnTo>
                      <a:pt x="63" y="41"/>
                    </a:lnTo>
                    <a:lnTo>
                      <a:pt x="63" y="41"/>
                    </a:lnTo>
                    <a:lnTo>
                      <a:pt x="63" y="41"/>
                    </a:lnTo>
                    <a:lnTo>
                      <a:pt x="64" y="41"/>
                    </a:lnTo>
                    <a:lnTo>
                      <a:pt x="64" y="41"/>
                    </a:lnTo>
                    <a:lnTo>
                      <a:pt x="64" y="41"/>
                    </a:lnTo>
                    <a:lnTo>
                      <a:pt x="64" y="41"/>
                    </a:lnTo>
                    <a:lnTo>
                      <a:pt x="64" y="41"/>
                    </a:lnTo>
                    <a:lnTo>
                      <a:pt x="64" y="41"/>
                    </a:lnTo>
                    <a:lnTo>
                      <a:pt x="64" y="41"/>
                    </a:lnTo>
                    <a:lnTo>
                      <a:pt x="65" y="41"/>
                    </a:lnTo>
                    <a:lnTo>
                      <a:pt x="65" y="40"/>
                    </a:lnTo>
                    <a:lnTo>
                      <a:pt x="65" y="40"/>
                    </a:lnTo>
                    <a:lnTo>
                      <a:pt x="66" y="40"/>
                    </a:lnTo>
                    <a:lnTo>
                      <a:pt x="66" y="40"/>
                    </a:lnTo>
                    <a:lnTo>
                      <a:pt x="66" y="40"/>
                    </a:lnTo>
                    <a:lnTo>
                      <a:pt x="66" y="40"/>
                    </a:lnTo>
                    <a:lnTo>
                      <a:pt x="66" y="40"/>
                    </a:lnTo>
                    <a:lnTo>
                      <a:pt x="66" y="40"/>
                    </a:lnTo>
                    <a:lnTo>
                      <a:pt x="66" y="40"/>
                    </a:lnTo>
                    <a:lnTo>
                      <a:pt x="67" y="39"/>
                    </a:lnTo>
                    <a:lnTo>
                      <a:pt x="67" y="39"/>
                    </a:lnTo>
                    <a:lnTo>
                      <a:pt x="67" y="39"/>
                    </a:lnTo>
                    <a:lnTo>
                      <a:pt x="68" y="39"/>
                    </a:lnTo>
                    <a:lnTo>
                      <a:pt x="68" y="39"/>
                    </a:lnTo>
                    <a:lnTo>
                      <a:pt x="68" y="39"/>
                    </a:lnTo>
                    <a:lnTo>
                      <a:pt x="69" y="39"/>
                    </a:lnTo>
                    <a:lnTo>
                      <a:pt x="69" y="39"/>
                    </a:lnTo>
                    <a:lnTo>
                      <a:pt x="69" y="39"/>
                    </a:lnTo>
                    <a:lnTo>
                      <a:pt x="69" y="39"/>
                    </a:lnTo>
                    <a:lnTo>
                      <a:pt x="69" y="39"/>
                    </a:lnTo>
                    <a:lnTo>
                      <a:pt x="69" y="39"/>
                    </a:lnTo>
                    <a:lnTo>
                      <a:pt x="69" y="39"/>
                    </a:lnTo>
                    <a:lnTo>
                      <a:pt x="70" y="39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71" y="40"/>
                    </a:lnTo>
                    <a:lnTo>
                      <a:pt x="71" y="40"/>
                    </a:lnTo>
                    <a:lnTo>
                      <a:pt x="71" y="40"/>
                    </a:lnTo>
                    <a:lnTo>
                      <a:pt x="71" y="40"/>
                    </a:lnTo>
                    <a:lnTo>
                      <a:pt x="71" y="40"/>
                    </a:lnTo>
                    <a:lnTo>
                      <a:pt x="71" y="40"/>
                    </a:lnTo>
                    <a:lnTo>
                      <a:pt x="71" y="41"/>
                    </a:lnTo>
                    <a:lnTo>
                      <a:pt x="72" y="41"/>
                    </a:lnTo>
                    <a:lnTo>
                      <a:pt x="72" y="41"/>
                    </a:lnTo>
                    <a:lnTo>
                      <a:pt x="72" y="41"/>
                    </a:lnTo>
                    <a:lnTo>
                      <a:pt x="73" y="41"/>
                    </a:lnTo>
                    <a:lnTo>
                      <a:pt x="73" y="41"/>
                    </a:lnTo>
                    <a:lnTo>
                      <a:pt x="73" y="41"/>
                    </a:lnTo>
                    <a:lnTo>
                      <a:pt x="73" y="41"/>
                    </a:lnTo>
                    <a:lnTo>
                      <a:pt x="73" y="41"/>
                    </a:lnTo>
                    <a:lnTo>
                      <a:pt x="73" y="41"/>
                    </a:lnTo>
                    <a:lnTo>
                      <a:pt x="73" y="41"/>
                    </a:lnTo>
                    <a:lnTo>
                      <a:pt x="74" y="41"/>
                    </a:lnTo>
                    <a:lnTo>
                      <a:pt x="74" y="41"/>
                    </a:lnTo>
                    <a:lnTo>
                      <a:pt x="74" y="41"/>
                    </a:lnTo>
                    <a:lnTo>
                      <a:pt x="75" y="41"/>
                    </a:lnTo>
                    <a:lnTo>
                      <a:pt x="75" y="41"/>
                    </a:lnTo>
                    <a:lnTo>
                      <a:pt x="75" y="41"/>
                    </a:lnTo>
                    <a:lnTo>
                      <a:pt x="75" y="41"/>
                    </a:lnTo>
                    <a:lnTo>
                      <a:pt x="75" y="41"/>
                    </a:lnTo>
                    <a:lnTo>
                      <a:pt x="75" y="41"/>
                    </a:lnTo>
                    <a:lnTo>
                      <a:pt x="75" y="41"/>
                    </a:lnTo>
                    <a:lnTo>
                      <a:pt x="76" y="41"/>
                    </a:lnTo>
                    <a:lnTo>
                      <a:pt x="76" y="41"/>
                    </a:lnTo>
                    <a:lnTo>
                      <a:pt x="76" y="41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8" y="41"/>
                    </a:lnTo>
                    <a:lnTo>
                      <a:pt x="78" y="41"/>
                    </a:lnTo>
                    <a:lnTo>
                      <a:pt x="78" y="41"/>
                    </a:lnTo>
                    <a:lnTo>
                      <a:pt x="78" y="41"/>
                    </a:lnTo>
                    <a:lnTo>
                      <a:pt x="79" y="41"/>
                    </a:lnTo>
                    <a:lnTo>
                      <a:pt x="79" y="41"/>
                    </a:lnTo>
                    <a:lnTo>
                      <a:pt x="79" y="41"/>
                    </a:lnTo>
                    <a:lnTo>
                      <a:pt x="79" y="41"/>
                    </a:lnTo>
                    <a:lnTo>
                      <a:pt x="79" y="41"/>
                    </a:lnTo>
                    <a:lnTo>
                      <a:pt x="79" y="41"/>
                    </a:lnTo>
                    <a:lnTo>
                      <a:pt x="80" y="41"/>
                    </a:lnTo>
                    <a:lnTo>
                      <a:pt x="80" y="41"/>
                    </a:lnTo>
                    <a:lnTo>
                      <a:pt x="80" y="41"/>
                    </a:lnTo>
                    <a:lnTo>
                      <a:pt x="80" y="41"/>
                    </a:lnTo>
                    <a:lnTo>
                      <a:pt x="81" y="41"/>
                    </a:lnTo>
                    <a:lnTo>
                      <a:pt x="81" y="41"/>
                    </a:lnTo>
                    <a:lnTo>
                      <a:pt x="81" y="41"/>
                    </a:lnTo>
                    <a:lnTo>
                      <a:pt x="82" y="41"/>
                    </a:lnTo>
                    <a:lnTo>
                      <a:pt x="82" y="41"/>
                    </a:lnTo>
                    <a:lnTo>
                      <a:pt x="82" y="41"/>
                    </a:lnTo>
                    <a:lnTo>
                      <a:pt x="82" y="41"/>
                    </a:lnTo>
                    <a:lnTo>
                      <a:pt x="82" y="41"/>
                    </a:lnTo>
                    <a:lnTo>
                      <a:pt x="82" y="41"/>
                    </a:lnTo>
                    <a:lnTo>
                      <a:pt x="83" y="41"/>
                    </a:lnTo>
                    <a:lnTo>
                      <a:pt x="83" y="41"/>
                    </a:lnTo>
                    <a:lnTo>
                      <a:pt x="83" y="41"/>
                    </a:lnTo>
                    <a:lnTo>
                      <a:pt x="83" y="41"/>
                    </a:lnTo>
                    <a:lnTo>
                      <a:pt x="84" y="41"/>
                    </a:lnTo>
                    <a:lnTo>
                      <a:pt x="84" y="41"/>
                    </a:lnTo>
                    <a:lnTo>
                      <a:pt x="84" y="41"/>
                    </a:lnTo>
                    <a:lnTo>
                      <a:pt x="84" y="41"/>
                    </a:lnTo>
                    <a:lnTo>
                      <a:pt x="84" y="41"/>
                    </a:lnTo>
                    <a:lnTo>
                      <a:pt x="84" y="41"/>
                    </a:lnTo>
                    <a:lnTo>
                      <a:pt x="85" y="41"/>
                    </a:lnTo>
                    <a:lnTo>
                      <a:pt x="85" y="40"/>
                    </a:lnTo>
                    <a:lnTo>
                      <a:pt x="85" y="40"/>
                    </a:lnTo>
                    <a:lnTo>
                      <a:pt x="85" y="40"/>
                    </a:lnTo>
                    <a:lnTo>
                      <a:pt x="86" y="40"/>
                    </a:lnTo>
                    <a:lnTo>
                      <a:pt x="86" y="40"/>
                    </a:lnTo>
                    <a:lnTo>
                      <a:pt x="86" y="40"/>
                    </a:lnTo>
                    <a:lnTo>
                      <a:pt x="86" y="39"/>
                    </a:lnTo>
                    <a:lnTo>
                      <a:pt x="86" y="39"/>
                    </a:lnTo>
                    <a:lnTo>
                      <a:pt x="86" y="38"/>
                    </a:lnTo>
                    <a:lnTo>
                      <a:pt x="87" y="38"/>
                    </a:lnTo>
                    <a:lnTo>
                      <a:pt x="87" y="38"/>
                    </a:lnTo>
                    <a:lnTo>
                      <a:pt x="87" y="38"/>
                    </a:lnTo>
                    <a:lnTo>
                      <a:pt x="88" y="38"/>
                    </a:lnTo>
                    <a:lnTo>
                      <a:pt x="88" y="37"/>
                    </a:lnTo>
                    <a:lnTo>
                      <a:pt x="88" y="37"/>
                    </a:lnTo>
                    <a:lnTo>
                      <a:pt x="88" y="37"/>
                    </a:lnTo>
                    <a:lnTo>
                      <a:pt x="88" y="37"/>
                    </a:lnTo>
                    <a:lnTo>
                      <a:pt x="88" y="37"/>
                    </a:lnTo>
                    <a:lnTo>
                      <a:pt x="88" y="37"/>
                    </a:lnTo>
                    <a:lnTo>
                      <a:pt x="89" y="37"/>
                    </a:lnTo>
                    <a:lnTo>
                      <a:pt x="89" y="37"/>
                    </a:lnTo>
                    <a:lnTo>
                      <a:pt x="89" y="37"/>
                    </a:lnTo>
                    <a:lnTo>
                      <a:pt x="90" y="37"/>
                    </a:lnTo>
                    <a:lnTo>
                      <a:pt x="90" y="37"/>
                    </a:lnTo>
                    <a:lnTo>
                      <a:pt x="90" y="37"/>
                    </a:lnTo>
                    <a:lnTo>
                      <a:pt x="90" y="37"/>
                    </a:lnTo>
                    <a:lnTo>
                      <a:pt x="90" y="37"/>
                    </a:lnTo>
                    <a:lnTo>
                      <a:pt x="90" y="37"/>
                    </a:lnTo>
                    <a:lnTo>
                      <a:pt x="90" y="37"/>
                    </a:lnTo>
                    <a:lnTo>
                      <a:pt x="91" y="37"/>
                    </a:lnTo>
                    <a:lnTo>
                      <a:pt x="91" y="37"/>
                    </a:lnTo>
                    <a:lnTo>
                      <a:pt x="91" y="37"/>
                    </a:lnTo>
                    <a:lnTo>
                      <a:pt x="92" y="37"/>
                    </a:lnTo>
                    <a:lnTo>
                      <a:pt x="92" y="38"/>
                    </a:lnTo>
                    <a:lnTo>
                      <a:pt x="92" y="38"/>
                    </a:lnTo>
                    <a:lnTo>
                      <a:pt x="92" y="38"/>
                    </a:lnTo>
                    <a:lnTo>
                      <a:pt x="92" y="38"/>
                    </a:lnTo>
                    <a:lnTo>
                      <a:pt x="92" y="38"/>
                    </a:lnTo>
                    <a:lnTo>
                      <a:pt x="92" y="38"/>
                    </a:lnTo>
                    <a:lnTo>
                      <a:pt x="93" y="38"/>
                    </a:lnTo>
                    <a:lnTo>
                      <a:pt x="93" y="38"/>
                    </a:lnTo>
                    <a:lnTo>
                      <a:pt x="93" y="38"/>
                    </a:lnTo>
                    <a:lnTo>
                      <a:pt x="94" y="38"/>
                    </a:lnTo>
                    <a:lnTo>
                      <a:pt x="94" y="38"/>
                    </a:lnTo>
                    <a:lnTo>
                      <a:pt x="94" y="38"/>
                    </a:lnTo>
                    <a:lnTo>
                      <a:pt x="95" y="38"/>
                    </a:lnTo>
                    <a:lnTo>
                      <a:pt x="95" y="38"/>
                    </a:lnTo>
                    <a:lnTo>
                      <a:pt x="95" y="38"/>
                    </a:lnTo>
                    <a:lnTo>
                      <a:pt x="95" y="38"/>
                    </a:lnTo>
                    <a:lnTo>
                      <a:pt x="95" y="38"/>
                    </a:lnTo>
                    <a:lnTo>
                      <a:pt x="95" y="38"/>
                    </a:lnTo>
                    <a:lnTo>
                      <a:pt x="95" y="38"/>
                    </a:lnTo>
                    <a:lnTo>
                      <a:pt x="96" y="38"/>
                    </a:lnTo>
                    <a:lnTo>
                      <a:pt x="96" y="38"/>
                    </a:lnTo>
                    <a:lnTo>
                      <a:pt x="96" y="38"/>
                    </a:lnTo>
                    <a:lnTo>
                      <a:pt x="97" y="37"/>
                    </a:lnTo>
                    <a:lnTo>
                      <a:pt x="97" y="37"/>
                    </a:lnTo>
                    <a:lnTo>
                      <a:pt x="97" y="37"/>
                    </a:lnTo>
                    <a:lnTo>
                      <a:pt x="97" y="37"/>
                    </a:lnTo>
                    <a:lnTo>
                      <a:pt x="97" y="37"/>
                    </a:lnTo>
                    <a:lnTo>
                      <a:pt x="97" y="37"/>
                    </a:lnTo>
                    <a:lnTo>
                      <a:pt x="97" y="37"/>
                    </a:lnTo>
                    <a:lnTo>
                      <a:pt x="98" y="37"/>
                    </a:lnTo>
                    <a:lnTo>
                      <a:pt x="98" y="37"/>
                    </a:lnTo>
                    <a:lnTo>
                      <a:pt x="98" y="37"/>
                    </a:lnTo>
                    <a:lnTo>
                      <a:pt x="99" y="37"/>
                    </a:lnTo>
                    <a:lnTo>
                      <a:pt x="99" y="37"/>
                    </a:lnTo>
                    <a:lnTo>
                      <a:pt x="99" y="37"/>
                    </a:lnTo>
                    <a:lnTo>
                      <a:pt x="99" y="37"/>
                    </a:lnTo>
                    <a:lnTo>
                      <a:pt x="99" y="37"/>
                    </a:lnTo>
                    <a:lnTo>
                      <a:pt x="99" y="37"/>
                    </a:lnTo>
                    <a:lnTo>
                      <a:pt x="99" y="38"/>
                    </a:lnTo>
                    <a:lnTo>
                      <a:pt x="100" y="38"/>
                    </a:lnTo>
                    <a:lnTo>
                      <a:pt x="100" y="38"/>
                    </a:lnTo>
                    <a:lnTo>
                      <a:pt x="100" y="38"/>
                    </a:lnTo>
                    <a:lnTo>
                      <a:pt x="101" y="38"/>
                    </a:lnTo>
                    <a:lnTo>
                      <a:pt x="101" y="38"/>
                    </a:lnTo>
                    <a:lnTo>
                      <a:pt x="101" y="38"/>
                    </a:lnTo>
                    <a:lnTo>
                      <a:pt x="101" y="38"/>
                    </a:lnTo>
                    <a:lnTo>
                      <a:pt x="101" y="39"/>
                    </a:lnTo>
                    <a:lnTo>
                      <a:pt x="101" y="39"/>
                    </a:lnTo>
                    <a:lnTo>
                      <a:pt x="101" y="39"/>
                    </a:lnTo>
                    <a:lnTo>
                      <a:pt x="102" y="39"/>
                    </a:lnTo>
                    <a:lnTo>
                      <a:pt x="102" y="39"/>
                    </a:lnTo>
                    <a:lnTo>
                      <a:pt x="102" y="40"/>
                    </a:lnTo>
                    <a:lnTo>
                      <a:pt x="103" y="40"/>
                    </a:lnTo>
                    <a:lnTo>
                      <a:pt x="103" y="40"/>
                    </a:lnTo>
                    <a:lnTo>
                      <a:pt x="103" y="40"/>
                    </a:lnTo>
                    <a:lnTo>
                      <a:pt x="103" y="39"/>
                    </a:lnTo>
                    <a:lnTo>
                      <a:pt x="103" y="39"/>
                    </a:lnTo>
                    <a:lnTo>
                      <a:pt x="103" y="39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218"/>
              <p:cNvSpPr>
                <a:spLocks/>
              </p:cNvSpPr>
              <p:nvPr/>
            </p:nvSpPr>
            <p:spPr bwMode="auto">
              <a:xfrm>
                <a:off x="1163638" y="4708525"/>
                <a:ext cx="166688" cy="311150"/>
              </a:xfrm>
              <a:custGeom>
                <a:avLst/>
                <a:gdLst>
                  <a:gd name="T0" fmla="*/ 2 w 105"/>
                  <a:gd name="T1" fmla="*/ 189 h 196"/>
                  <a:gd name="T2" fmla="*/ 4 w 105"/>
                  <a:gd name="T3" fmla="*/ 186 h 196"/>
                  <a:gd name="T4" fmla="*/ 5 w 105"/>
                  <a:gd name="T5" fmla="*/ 186 h 196"/>
                  <a:gd name="T6" fmla="*/ 7 w 105"/>
                  <a:gd name="T7" fmla="*/ 187 h 196"/>
                  <a:gd name="T8" fmla="*/ 9 w 105"/>
                  <a:gd name="T9" fmla="*/ 188 h 196"/>
                  <a:gd name="T10" fmla="*/ 11 w 105"/>
                  <a:gd name="T11" fmla="*/ 189 h 196"/>
                  <a:gd name="T12" fmla="*/ 12 w 105"/>
                  <a:gd name="T13" fmla="*/ 191 h 196"/>
                  <a:gd name="T14" fmla="*/ 13 w 105"/>
                  <a:gd name="T15" fmla="*/ 192 h 196"/>
                  <a:gd name="T16" fmla="*/ 16 w 105"/>
                  <a:gd name="T17" fmla="*/ 192 h 196"/>
                  <a:gd name="T18" fmla="*/ 17 w 105"/>
                  <a:gd name="T19" fmla="*/ 191 h 196"/>
                  <a:gd name="T20" fmla="*/ 19 w 105"/>
                  <a:gd name="T21" fmla="*/ 192 h 196"/>
                  <a:gd name="T22" fmla="*/ 20 w 105"/>
                  <a:gd name="T23" fmla="*/ 193 h 196"/>
                  <a:gd name="T24" fmla="*/ 22 w 105"/>
                  <a:gd name="T25" fmla="*/ 193 h 196"/>
                  <a:gd name="T26" fmla="*/ 24 w 105"/>
                  <a:gd name="T27" fmla="*/ 193 h 196"/>
                  <a:gd name="T28" fmla="*/ 25 w 105"/>
                  <a:gd name="T29" fmla="*/ 192 h 196"/>
                  <a:gd name="T30" fmla="*/ 27 w 105"/>
                  <a:gd name="T31" fmla="*/ 192 h 196"/>
                  <a:gd name="T32" fmla="*/ 29 w 105"/>
                  <a:gd name="T33" fmla="*/ 192 h 196"/>
                  <a:gd name="T34" fmla="*/ 31 w 105"/>
                  <a:gd name="T35" fmla="*/ 192 h 196"/>
                  <a:gd name="T36" fmla="*/ 32 w 105"/>
                  <a:gd name="T37" fmla="*/ 192 h 196"/>
                  <a:gd name="T38" fmla="*/ 34 w 105"/>
                  <a:gd name="T39" fmla="*/ 193 h 196"/>
                  <a:gd name="T40" fmla="*/ 35 w 105"/>
                  <a:gd name="T41" fmla="*/ 193 h 196"/>
                  <a:gd name="T42" fmla="*/ 37 w 105"/>
                  <a:gd name="T43" fmla="*/ 193 h 196"/>
                  <a:gd name="T44" fmla="*/ 39 w 105"/>
                  <a:gd name="T45" fmla="*/ 194 h 196"/>
                  <a:gd name="T46" fmla="*/ 40 w 105"/>
                  <a:gd name="T47" fmla="*/ 194 h 196"/>
                  <a:gd name="T48" fmla="*/ 42 w 105"/>
                  <a:gd name="T49" fmla="*/ 193 h 196"/>
                  <a:gd name="T50" fmla="*/ 44 w 105"/>
                  <a:gd name="T51" fmla="*/ 193 h 196"/>
                  <a:gd name="T52" fmla="*/ 46 w 105"/>
                  <a:gd name="T53" fmla="*/ 192 h 196"/>
                  <a:gd name="T54" fmla="*/ 47 w 105"/>
                  <a:gd name="T55" fmla="*/ 192 h 196"/>
                  <a:gd name="T56" fmla="*/ 48 w 105"/>
                  <a:gd name="T57" fmla="*/ 193 h 196"/>
                  <a:gd name="T58" fmla="*/ 50 w 105"/>
                  <a:gd name="T59" fmla="*/ 194 h 196"/>
                  <a:gd name="T60" fmla="*/ 52 w 105"/>
                  <a:gd name="T61" fmla="*/ 194 h 196"/>
                  <a:gd name="T62" fmla="*/ 54 w 105"/>
                  <a:gd name="T63" fmla="*/ 193 h 196"/>
                  <a:gd name="T64" fmla="*/ 55 w 105"/>
                  <a:gd name="T65" fmla="*/ 192 h 196"/>
                  <a:gd name="T66" fmla="*/ 57 w 105"/>
                  <a:gd name="T67" fmla="*/ 192 h 196"/>
                  <a:gd name="T68" fmla="*/ 59 w 105"/>
                  <a:gd name="T69" fmla="*/ 194 h 196"/>
                  <a:gd name="T70" fmla="*/ 61 w 105"/>
                  <a:gd name="T71" fmla="*/ 195 h 196"/>
                  <a:gd name="T72" fmla="*/ 62 w 105"/>
                  <a:gd name="T73" fmla="*/ 188 h 196"/>
                  <a:gd name="T74" fmla="*/ 63 w 105"/>
                  <a:gd name="T75" fmla="*/ 132 h 196"/>
                  <a:gd name="T76" fmla="*/ 66 w 105"/>
                  <a:gd name="T77" fmla="*/ 46 h 196"/>
                  <a:gd name="T78" fmla="*/ 67 w 105"/>
                  <a:gd name="T79" fmla="*/ 2 h 196"/>
                  <a:gd name="T80" fmla="*/ 69 w 105"/>
                  <a:gd name="T81" fmla="*/ 28 h 196"/>
                  <a:gd name="T82" fmla="*/ 70 w 105"/>
                  <a:gd name="T83" fmla="*/ 132 h 196"/>
                  <a:gd name="T84" fmla="*/ 72 w 105"/>
                  <a:gd name="T85" fmla="*/ 181 h 196"/>
                  <a:gd name="T86" fmla="*/ 74 w 105"/>
                  <a:gd name="T87" fmla="*/ 190 h 196"/>
                  <a:gd name="T88" fmla="*/ 75 w 105"/>
                  <a:gd name="T89" fmla="*/ 193 h 196"/>
                  <a:gd name="T90" fmla="*/ 77 w 105"/>
                  <a:gd name="T91" fmla="*/ 194 h 196"/>
                  <a:gd name="T92" fmla="*/ 79 w 105"/>
                  <a:gd name="T93" fmla="*/ 195 h 196"/>
                  <a:gd name="T94" fmla="*/ 81 w 105"/>
                  <a:gd name="T95" fmla="*/ 195 h 196"/>
                  <a:gd name="T96" fmla="*/ 82 w 105"/>
                  <a:gd name="T97" fmla="*/ 196 h 196"/>
                  <a:gd name="T98" fmla="*/ 84 w 105"/>
                  <a:gd name="T99" fmla="*/ 196 h 196"/>
                  <a:gd name="T100" fmla="*/ 85 w 105"/>
                  <a:gd name="T101" fmla="*/ 196 h 196"/>
                  <a:gd name="T102" fmla="*/ 87 w 105"/>
                  <a:gd name="T103" fmla="*/ 196 h 196"/>
                  <a:gd name="T104" fmla="*/ 89 w 105"/>
                  <a:gd name="T105" fmla="*/ 196 h 196"/>
                  <a:gd name="T106" fmla="*/ 90 w 105"/>
                  <a:gd name="T107" fmla="*/ 196 h 196"/>
                  <a:gd name="T108" fmla="*/ 92 w 105"/>
                  <a:gd name="T109" fmla="*/ 196 h 196"/>
                  <a:gd name="T110" fmla="*/ 94 w 105"/>
                  <a:gd name="T111" fmla="*/ 196 h 196"/>
                  <a:gd name="T112" fmla="*/ 96 w 105"/>
                  <a:gd name="T113" fmla="*/ 196 h 196"/>
                  <a:gd name="T114" fmla="*/ 97 w 105"/>
                  <a:gd name="T115" fmla="*/ 195 h 196"/>
                  <a:gd name="T116" fmla="*/ 98 w 105"/>
                  <a:gd name="T117" fmla="*/ 196 h 196"/>
                  <a:gd name="T118" fmla="*/ 100 w 105"/>
                  <a:gd name="T119" fmla="*/ 196 h 196"/>
                  <a:gd name="T120" fmla="*/ 102 w 105"/>
                  <a:gd name="T121" fmla="*/ 196 h 196"/>
                  <a:gd name="T122" fmla="*/ 104 w 105"/>
                  <a:gd name="T123" fmla="*/ 195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5" h="196">
                    <a:moveTo>
                      <a:pt x="0" y="191"/>
                    </a:moveTo>
                    <a:lnTo>
                      <a:pt x="1" y="191"/>
                    </a:lnTo>
                    <a:lnTo>
                      <a:pt x="1" y="190"/>
                    </a:lnTo>
                    <a:lnTo>
                      <a:pt x="1" y="190"/>
                    </a:lnTo>
                    <a:lnTo>
                      <a:pt x="1" y="190"/>
                    </a:lnTo>
                    <a:lnTo>
                      <a:pt x="2" y="190"/>
                    </a:lnTo>
                    <a:lnTo>
                      <a:pt x="2" y="189"/>
                    </a:lnTo>
                    <a:lnTo>
                      <a:pt x="2" y="189"/>
                    </a:lnTo>
                    <a:lnTo>
                      <a:pt x="3" y="189"/>
                    </a:lnTo>
                    <a:lnTo>
                      <a:pt x="3" y="188"/>
                    </a:lnTo>
                    <a:lnTo>
                      <a:pt x="3" y="188"/>
                    </a:lnTo>
                    <a:lnTo>
                      <a:pt x="3" y="187"/>
                    </a:lnTo>
                    <a:lnTo>
                      <a:pt x="3" y="187"/>
                    </a:lnTo>
                    <a:lnTo>
                      <a:pt x="3" y="187"/>
                    </a:lnTo>
                    <a:lnTo>
                      <a:pt x="3" y="186"/>
                    </a:lnTo>
                    <a:lnTo>
                      <a:pt x="4" y="186"/>
                    </a:lnTo>
                    <a:lnTo>
                      <a:pt x="4" y="186"/>
                    </a:lnTo>
                    <a:lnTo>
                      <a:pt x="4" y="185"/>
                    </a:lnTo>
                    <a:lnTo>
                      <a:pt x="5" y="185"/>
                    </a:lnTo>
                    <a:lnTo>
                      <a:pt x="5" y="185"/>
                    </a:lnTo>
                    <a:lnTo>
                      <a:pt x="5" y="185"/>
                    </a:lnTo>
                    <a:lnTo>
                      <a:pt x="5" y="186"/>
                    </a:lnTo>
                    <a:lnTo>
                      <a:pt x="5" y="186"/>
                    </a:lnTo>
                    <a:lnTo>
                      <a:pt x="5" y="186"/>
                    </a:lnTo>
                    <a:lnTo>
                      <a:pt x="6" y="186"/>
                    </a:lnTo>
                    <a:lnTo>
                      <a:pt x="6" y="186"/>
                    </a:lnTo>
                    <a:lnTo>
                      <a:pt x="6" y="186"/>
                    </a:lnTo>
                    <a:lnTo>
                      <a:pt x="6" y="187"/>
                    </a:lnTo>
                    <a:lnTo>
                      <a:pt x="7" y="187"/>
                    </a:lnTo>
                    <a:lnTo>
                      <a:pt x="7" y="187"/>
                    </a:lnTo>
                    <a:lnTo>
                      <a:pt x="7" y="187"/>
                    </a:lnTo>
                    <a:lnTo>
                      <a:pt x="7" y="187"/>
                    </a:lnTo>
                    <a:lnTo>
                      <a:pt x="7" y="187"/>
                    </a:lnTo>
                    <a:lnTo>
                      <a:pt x="7" y="188"/>
                    </a:lnTo>
                    <a:lnTo>
                      <a:pt x="8" y="188"/>
                    </a:lnTo>
                    <a:lnTo>
                      <a:pt x="8" y="188"/>
                    </a:lnTo>
                    <a:lnTo>
                      <a:pt x="8" y="188"/>
                    </a:lnTo>
                    <a:lnTo>
                      <a:pt x="8" y="188"/>
                    </a:lnTo>
                    <a:lnTo>
                      <a:pt x="9" y="188"/>
                    </a:lnTo>
                    <a:lnTo>
                      <a:pt x="9" y="188"/>
                    </a:lnTo>
                    <a:lnTo>
                      <a:pt x="9" y="188"/>
                    </a:lnTo>
                    <a:lnTo>
                      <a:pt x="9" y="188"/>
                    </a:lnTo>
                    <a:lnTo>
                      <a:pt x="9" y="188"/>
                    </a:lnTo>
                    <a:lnTo>
                      <a:pt x="9" y="188"/>
                    </a:lnTo>
                    <a:lnTo>
                      <a:pt x="10" y="188"/>
                    </a:lnTo>
                    <a:lnTo>
                      <a:pt x="10" y="189"/>
                    </a:lnTo>
                    <a:lnTo>
                      <a:pt x="10" y="189"/>
                    </a:lnTo>
                    <a:lnTo>
                      <a:pt x="11" y="189"/>
                    </a:lnTo>
                    <a:lnTo>
                      <a:pt x="11" y="189"/>
                    </a:lnTo>
                    <a:lnTo>
                      <a:pt x="11" y="189"/>
                    </a:lnTo>
                    <a:lnTo>
                      <a:pt x="11" y="190"/>
                    </a:lnTo>
                    <a:lnTo>
                      <a:pt x="11" y="190"/>
                    </a:lnTo>
                    <a:lnTo>
                      <a:pt x="11" y="190"/>
                    </a:lnTo>
                    <a:lnTo>
                      <a:pt x="11" y="190"/>
                    </a:lnTo>
                    <a:lnTo>
                      <a:pt x="12" y="190"/>
                    </a:lnTo>
                    <a:lnTo>
                      <a:pt x="12" y="191"/>
                    </a:lnTo>
                    <a:lnTo>
                      <a:pt x="12" y="191"/>
                    </a:lnTo>
                    <a:lnTo>
                      <a:pt x="13" y="191"/>
                    </a:lnTo>
                    <a:lnTo>
                      <a:pt x="13" y="192"/>
                    </a:lnTo>
                    <a:lnTo>
                      <a:pt x="13" y="192"/>
                    </a:lnTo>
                    <a:lnTo>
                      <a:pt x="13" y="192"/>
                    </a:lnTo>
                    <a:lnTo>
                      <a:pt x="13" y="192"/>
                    </a:lnTo>
                    <a:lnTo>
                      <a:pt x="13" y="192"/>
                    </a:lnTo>
                    <a:lnTo>
                      <a:pt x="13" y="192"/>
                    </a:lnTo>
                    <a:lnTo>
                      <a:pt x="14" y="192"/>
                    </a:lnTo>
                    <a:lnTo>
                      <a:pt x="14" y="192"/>
                    </a:lnTo>
                    <a:lnTo>
                      <a:pt x="14" y="192"/>
                    </a:lnTo>
                    <a:lnTo>
                      <a:pt x="15" y="192"/>
                    </a:lnTo>
                    <a:lnTo>
                      <a:pt x="15" y="192"/>
                    </a:lnTo>
                    <a:lnTo>
                      <a:pt x="15" y="192"/>
                    </a:lnTo>
                    <a:lnTo>
                      <a:pt x="16" y="192"/>
                    </a:lnTo>
                    <a:lnTo>
                      <a:pt x="16" y="192"/>
                    </a:lnTo>
                    <a:lnTo>
                      <a:pt x="16" y="192"/>
                    </a:lnTo>
                    <a:lnTo>
                      <a:pt x="16" y="192"/>
                    </a:lnTo>
                    <a:lnTo>
                      <a:pt x="16" y="192"/>
                    </a:lnTo>
                    <a:lnTo>
                      <a:pt x="16" y="192"/>
                    </a:lnTo>
                    <a:lnTo>
                      <a:pt x="16" y="191"/>
                    </a:lnTo>
                    <a:lnTo>
                      <a:pt x="17" y="191"/>
                    </a:lnTo>
                    <a:lnTo>
                      <a:pt x="17" y="191"/>
                    </a:lnTo>
                    <a:lnTo>
                      <a:pt x="17" y="191"/>
                    </a:lnTo>
                    <a:lnTo>
                      <a:pt x="18" y="191"/>
                    </a:lnTo>
                    <a:lnTo>
                      <a:pt x="18" y="191"/>
                    </a:lnTo>
                    <a:lnTo>
                      <a:pt x="18" y="191"/>
                    </a:lnTo>
                    <a:lnTo>
                      <a:pt x="18" y="192"/>
                    </a:lnTo>
                    <a:lnTo>
                      <a:pt x="18" y="192"/>
                    </a:lnTo>
                    <a:lnTo>
                      <a:pt x="18" y="192"/>
                    </a:lnTo>
                    <a:lnTo>
                      <a:pt x="18" y="192"/>
                    </a:lnTo>
                    <a:lnTo>
                      <a:pt x="19" y="192"/>
                    </a:lnTo>
                    <a:lnTo>
                      <a:pt x="19" y="192"/>
                    </a:lnTo>
                    <a:lnTo>
                      <a:pt x="19" y="192"/>
                    </a:lnTo>
                    <a:lnTo>
                      <a:pt x="20" y="192"/>
                    </a:lnTo>
                    <a:lnTo>
                      <a:pt x="20" y="192"/>
                    </a:lnTo>
                    <a:lnTo>
                      <a:pt x="20" y="193"/>
                    </a:lnTo>
                    <a:lnTo>
                      <a:pt x="20" y="193"/>
                    </a:lnTo>
                    <a:lnTo>
                      <a:pt x="20" y="193"/>
                    </a:lnTo>
                    <a:lnTo>
                      <a:pt x="20" y="193"/>
                    </a:lnTo>
                    <a:lnTo>
                      <a:pt x="20" y="193"/>
                    </a:lnTo>
                    <a:lnTo>
                      <a:pt x="21" y="193"/>
                    </a:lnTo>
                    <a:lnTo>
                      <a:pt x="21" y="193"/>
                    </a:lnTo>
                    <a:lnTo>
                      <a:pt x="21" y="193"/>
                    </a:lnTo>
                    <a:lnTo>
                      <a:pt x="22" y="193"/>
                    </a:lnTo>
                    <a:lnTo>
                      <a:pt x="22" y="193"/>
                    </a:lnTo>
                    <a:lnTo>
                      <a:pt x="22" y="193"/>
                    </a:lnTo>
                    <a:lnTo>
                      <a:pt x="22" y="193"/>
                    </a:lnTo>
                    <a:lnTo>
                      <a:pt x="22" y="193"/>
                    </a:lnTo>
                    <a:lnTo>
                      <a:pt x="22" y="193"/>
                    </a:lnTo>
                    <a:lnTo>
                      <a:pt x="22" y="193"/>
                    </a:lnTo>
                    <a:lnTo>
                      <a:pt x="23" y="193"/>
                    </a:lnTo>
                    <a:lnTo>
                      <a:pt x="23" y="193"/>
                    </a:lnTo>
                    <a:lnTo>
                      <a:pt x="23" y="193"/>
                    </a:lnTo>
                    <a:lnTo>
                      <a:pt x="24" y="193"/>
                    </a:lnTo>
                    <a:lnTo>
                      <a:pt x="24" y="193"/>
                    </a:lnTo>
                    <a:lnTo>
                      <a:pt x="24" y="193"/>
                    </a:lnTo>
                    <a:lnTo>
                      <a:pt x="24" y="193"/>
                    </a:lnTo>
                    <a:lnTo>
                      <a:pt x="24" y="193"/>
                    </a:lnTo>
                    <a:lnTo>
                      <a:pt x="24" y="193"/>
                    </a:lnTo>
                    <a:lnTo>
                      <a:pt x="25" y="193"/>
                    </a:lnTo>
                    <a:lnTo>
                      <a:pt x="25" y="193"/>
                    </a:lnTo>
                    <a:lnTo>
                      <a:pt x="25" y="192"/>
                    </a:lnTo>
                    <a:lnTo>
                      <a:pt x="25" y="192"/>
                    </a:lnTo>
                    <a:lnTo>
                      <a:pt x="26" y="192"/>
                    </a:lnTo>
                    <a:lnTo>
                      <a:pt x="26" y="192"/>
                    </a:lnTo>
                    <a:lnTo>
                      <a:pt x="26" y="192"/>
                    </a:lnTo>
                    <a:lnTo>
                      <a:pt x="26" y="192"/>
                    </a:lnTo>
                    <a:lnTo>
                      <a:pt x="26" y="192"/>
                    </a:lnTo>
                    <a:lnTo>
                      <a:pt x="26" y="192"/>
                    </a:lnTo>
                    <a:lnTo>
                      <a:pt x="27" y="192"/>
                    </a:lnTo>
                    <a:lnTo>
                      <a:pt x="27" y="192"/>
                    </a:lnTo>
                    <a:lnTo>
                      <a:pt x="27" y="192"/>
                    </a:lnTo>
                    <a:lnTo>
                      <a:pt x="27" y="192"/>
                    </a:lnTo>
                    <a:lnTo>
                      <a:pt x="28" y="192"/>
                    </a:lnTo>
                    <a:lnTo>
                      <a:pt x="28" y="192"/>
                    </a:lnTo>
                    <a:lnTo>
                      <a:pt x="28" y="192"/>
                    </a:lnTo>
                    <a:lnTo>
                      <a:pt x="29" y="192"/>
                    </a:lnTo>
                    <a:lnTo>
                      <a:pt x="29" y="192"/>
                    </a:lnTo>
                    <a:lnTo>
                      <a:pt x="29" y="192"/>
                    </a:lnTo>
                    <a:lnTo>
                      <a:pt x="29" y="192"/>
                    </a:lnTo>
                    <a:lnTo>
                      <a:pt x="29" y="192"/>
                    </a:lnTo>
                    <a:lnTo>
                      <a:pt x="29" y="192"/>
                    </a:lnTo>
                    <a:lnTo>
                      <a:pt x="30" y="192"/>
                    </a:lnTo>
                    <a:lnTo>
                      <a:pt x="30" y="192"/>
                    </a:lnTo>
                    <a:lnTo>
                      <a:pt x="30" y="192"/>
                    </a:lnTo>
                    <a:lnTo>
                      <a:pt x="30" y="192"/>
                    </a:lnTo>
                    <a:lnTo>
                      <a:pt x="31" y="192"/>
                    </a:lnTo>
                    <a:lnTo>
                      <a:pt x="31" y="192"/>
                    </a:lnTo>
                    <a:lnTo>
                      <a:pt x="31" y="192"/>
                    </a:lnTo>
                    <a:lnTo>
                      <a:pt x="31" y="192"/>
                    </a:lnTo>
                    <a:lnTo>
                      <a:pt x="31" y="192"/>
                    </a:lnTo>
                    <a:lnTo>
                      <a:pt x="31" y="192"/>
                    </a:lnTo>
                    <a:lnTo>
                      <a:pt x="32" y="192"/>
                    </a:lnTo>
                    <a:lnTo>
                      <a:pt x="32" y="192"/>
                    </a:lnTo>
                    <a:lnTo>
                      <a:pt x="32" y="192"/>
                    </a:lnTo>
                    <a:lnTo>
                      <a:pt x="32" y="192"/>
                    </a:lnTo>
                    <a:lnTo>
                      <a:pt x="33" y="192"/>
                    </a:lnTo>
                    <a:lnTo>
                      <a:pt x="33" y="192"/>
                    </a:lnTo>
                    <a:lnTo>
                      <a:pt x="33" y="192"/>
                    </a:lnTo>
                    <a:lnTo>
                      <a:pt x="33" y="192"/>
                    </a:lnTo>
                    <a:lnTo>
                      <a:pt x="33" y="193"/>
                    </a:lnTo>
                    <a:lnTo>
                      <a:pt x="33" y="193"/>
                    </a:lnTo>
                    <a:lnTo>
                      <a:pt x="34" y="193"/>
                    </a:lnTo>
                    <a:lnTo>
                      <a:pt x="34" y="193"/>
                    </a:lnTo>
                    <a:lnTo>
                      <a:pt x="34" y="193"/>
                    </a:lnTo>
                    <a:lnTo>
                      <a:pt x="34" y="193"/>
                    </a:lnTo>
                    <a:lnTo>
                      <a:pt x="35" y="193"/>
                    </a:lnTo>
                    <a:lnTo>
                      <a:pt x="35" y="193"/>
                    </a:lnTo>
                    <a:lnTo>
                      <a:pt x="35" y="193"/>
                    </a:lnTo>
                    <a:lnTo>
                      <a:pt x="35" y="193"/>
                    </a:lnTo>
                    <a:lnTo>
                      <a:pt x="35" y="193"/>
                    </a:lnTo>
                    <a:lnTo>
                      <a:pt x="35" y="193"/>
                    </a:lnTo>
                    <a:lnTo>
                      <a:pt x="36" y="193"/>
                    </a:lnTo>
                    <a:lnTo>
                      <a:pt x="36" y="193"/>
                    </a:lnTo>
                    <a:lnTo>
                      <a:pt x="36" y="193"/>
                    </a:lnTo>
                    <a:lnTo>
                      <a:pt x="37" y="193"/>
                    </a:lnTo>
                    <a:lnTo>
                      <a:pt x="37" y="193"/>
                    </a:lnTo>
                    <a:lnTo>
                      <a:pt x="37" y="193"/>
                    </a:lnTo>
                    <a:lnTo>
                      <a:pt x="37" y="193"/>
                    </a:lnTo>
                    <a:lnTo>
                      <a:pt x="37" y="193"/>
                    </a:lnTo>
                    <a:lnTo>
                      <a:pt x="37" y="194"/>
                    </a:lnTo>
                    <a:lnTo>
                      <a:pt x="37" y="194"/>
                    </a:lnTo>
                    <a:lnTo>
                      <a:pt x="38" y="194"/>
                    </a:lnTo>
                    <a:lnTo>
                      <a:pt x="38" y="194"/>
                    </a:lnTo>
                    <a:lnTo>
                      <a:pt x="38" y="194"/>
                    </a:lnTo>
                    <a:lnTo>
                      <a:pt x="39" y="194"/>
                    </a:lnTo>
                    <a:lnTo>
                      <a:pt x="39" y="194"/>
                    </a:lnTo>
                    <a:lnTo>
                      <a:pt x="39" y="194"/>
                    </a:lnTo>
                    <a:lnTo>
                      <a:pt x="39" y="194"/>
                    </a:lnTo>
                    <a:lnTo>
                      <a:pt x="40" y="194"/>
                    </a:lnTo>
                    <a:lnTo>
                      <a:pt x="40" y="194"/>
                    </a:lnTo>
                    <a:lnTo>
                      <a:pt x="40" y="194"/>
                    </a:lnTo>
                    <a:lnTo>
                      <a:pt x="40" y="194"/>
                    </a:lnTo>
                    <a:lnTo>
                      <a:pt x="40" y="194"/>
                    </a:lnTo>
                    <a:lnTo>
                      <a:pt x="40" y="194"/>
                    </a:lnTo>
                    <a:lnTo>
                      <a:pt x="41" y="194"/>
                    </a:lnTo>
                    <a:lnTo>
                      <a:pt x="41" y="194"/>
                    </a:lnTo>
                    <a:lnTo>
                      <a:pt x="41" y="194"/>
                    </a:lnTo>
                    <a:lnTo>
                      <a:pt x="42" y="194"/>
                    </a:lnTo>
                    <a:lnTo>
                      <a:pt x="42" y="193"/>
                    </a:lnTo>
                    <a:lnTo>
                      <a:pt x="42" y="193"/>
                    </a:lnTo>
                    <a:lnTo>
                      <a:pt x="42" y="193"/>
                    </a:lnTo>
                    <a:lnTo>
                      <a:pt x="42" y="193"/>
                    </a:lnTo>
                    <a:lnTo>
                      <a:pt x="42" y="193"/>
                    </a:lnTo>
                    <a:lnTo>
                      <a:pt x="42" y="193"/>
                    </a:lnTo>
                    <a:lnTo>
                      <a:pt x="43" y="193"/>
                    </a:lnTo>
                    <a:lnTo>
                      <a:pt x="43" y="193"/>
                    </a:lnTo>
                    <a:lnTo>
                      <a:pt x="43" y="193"/>
                    </a:lnTo>
                    <a:lnTo>
                      <a:pt x="44" y="193"/>
                    </a:lnTo>
                    <a:lnTo>
                      <a:pt x="44" y="193"/>
                    </a:lnTo>
                    <a:lnTo>
                      <a:pt x="44" y="193"/>
                    </a:lnTo>
                    <a:lnTo>
                      <a:pt x="44" y="192"/>
                    </a:lnTo>
                    <a:lnTo>
                      <a:pt x="44" y="192"/>
                    </a:lnTo>
                    <a:lnTo>
                      <a:pt x="44" y="192"/>
                    </a:lnTo>
                    <a:lnTo>
                      <a:pt x="44" y="192"/>
                    </a:lnTo>
                    <a:lnTo>
                      <a:pt x="45" y="192"/>
                    </a:lnTo>
                    <a:lnTo>
                      <a:pt x="45" y="192"/>
                    </a:lnTo>
                    <a:lnTo>
                      <a:pt x="45" y="192"/>
                    </a:lnTo>
                    <a:lnTo>
                      <a:pt x="46" y="192"/>
                    </a:lnTo>
                    <a:lnTo>
                      <a:pt x="46" y="192"/>
                    </a:lnTo>
                    <a:lnTo>
                      <a:pt x="46" y="192"/>
                    </a:lnTo>
                    <a:lnTo>
                      <a:pt x="46" y="192"/>
                    </a:lnTo>
                    <a:lnTo>
                      <a:pt x="46" y="192"/>
                    </a:lnTo>
                    <a:lnTo>
                      <a:pt x="46" y="192"/>
                    </a:lnTo>
                    <a:lnTo>
                      <a:pt x="46" y="192"/>
                    </a:lnTo>
                    <a:lnTo>
                      <a:pt x="47" y="192"/>
                    </a:lnTo>
                    <a:lnTo>
                      <a:pt x="47" y="192"/>
                    </a:lnTo>
                    <a:lnTo>
                      <a:pt x="47" y="193"/>
                    </a:lnTo>
                    <a:lnTo>
                      <a:pt x="48" y="193"/>
                    </a:lnTo>
                    <a:lnTo>
                      <a:pt x="48" y="193"/>
                    </a:lnTo>
                    <a:lnTo>
                      <a:pt x="48" y="193"/>
                    </a:lnTo>
                    <a:lnTo>
                      <a:pt x="48" y="193"/>
                    </a:lnTo>
                    <a:lnTo>
                      <a:pt x="48" y="193"/>
                    </a:lnTo>
                    <a:lnTo>
                      <a:pt x="48" y="193"/>
                    </a:lnTo>
                    <a:lnTo>
                      <a:pt x="48" y="193"/>
                    </a:lnTo>
                    <a:lnTo>
                      <a:pt x="49" y="194"/>
                    </a:lnTo>
                    <a:lnTo>
                      <a:pt x="49" y="194"/>
                    </a:lnTo>
                    <a:lnTo>
                      <a:pt x="49" y="194"/>
                    </a:lnTo>
                    <a:lnTo>
                      <a:pt x="50" y="194"/>
                    </a:lnTo>
                    <a:lnTo>
                      <a:pt x="50" y="194"/>
                    </a:lnTo>
                    <a:lnTo>
                      <a:pt x="50" y="194"/>
                    </a:lnTo>
                    <a:lnTo>
                      <a:pt x="50" y="194"/>
                    </a:lnTo>
                    <a:lnTo>
                      <a:pt x="50" y="194"/>
                    </a:lnTo>
                    <a:lnTo>
                      <a:pt x="50" y="194"/>
                    </a:lnTo>
                    <a:lnTo>
                      <a:pt x="51" y="194"/>
                    </a:lnTo>
                    <a:lnTo>
                      <a:pt x="51" y="194"/>
                    </a:lnTo>
                    <a:lnTo>
                      <a:pt x="51" y="194"/>
                    </a:lnTo>
                    <a:lnTo>
                      <a:pt x="51" y="194"/>
                    </a:lnTo>
                    <a:lnTo>
                      <a:pt x="52" y="194"/>
                    </a:lnTo>
                    <a:lnTo>
                      <a:pt x="52" y="194"/>
                    </a:lnTo>
                    <a:lnTo>
                      <a:pt x="52" y="194"/>
                    </a:lnTo>
                    <a:lnTo>
                      <a:pt x="53" y="193"/>
                    </a:lnTo>
                    <a:lnTo>
                      <a:pt x="53" y="193"/>
                    </a:lnTo>
                    <a:lnTo>
                      <a:pt x="53" y="193"/>
                    </a:lnTo>
                    <a:lnTo>
                      <a:pt x="53" y="193"/>
                    </a:lnTo>
                    <a:lnTo>
                      <a:pt x="53" y="193"/>
                    </a:lnTo>
                    <a:lnTo>
                      <a:pt x="53" y="193"/>
                    </a:lnTo>
                    <a:lnTo>
                      <a:pt x="53" y="193"/>
                    </a:lnTo>
                    <a:lnTo>
                      <a:pt x="54" y="193"/>
                    </a:lnTo>
                    <a:lnTo>
                      <a:pt x="54" y="192"/>
                    </a:lnTo>
                    <a:lnTo>
                      <a:pt x="54" y="192"/>
                    </a:lnTo>
                    <a:lnTo>
                      <a:pt x="55" y="192"/>
                    </a:lnTo>
                    <a:lnTo>
                      <a:pt x="55" y="192"/>
                    </a:lnTo>
                    <a:lnTo>
                      <a:pt x="55" y="192"/>
                    </a:lnTo>
                    <a:lnTo>
                      <a:pt x="55" y="192"/>
                    </a:lnTo>
                    <a:lnTo>
                      <a:pt x="55" y="192"/>
                    </a:lnTo>
                    <a:lnTo>
                      <a:pt x="55" y="192"/>
                    </a:lnTo>
                    <a:lnTo>
                      <a:pt x="56" y="192"/>
                    </a:lnTo>
                    <a:lnTo>
                      <a:pt x="56" y="192"/>
                    </a:lnTo>
                    <a:lnTo>
                      <a:pt x="56" y="192"/>
                    </a:lnTo>
                    <a:lnTo>
                      <a:pt x="56" y="192"/>
                    </a:lnTo>
                    <a:lnTo>
                      <a:pt x="57" y="192"/>
                    </a:lnTo>
                    <a:lnTo>
                      <a:pt x="57" y="192"/>
                    </a:lnTo>
                    <a:lnTo>
                      <a:pt x="57" y="192"/>
                    </a:lnTo>
                    <a:lnTo>
                      <a:pt x="57" y="192"/>
                    </a:lnTo>
                    <a:lnTo>
                      <a:pt x="57" y="193"/>
                    </a:lnTo>
                    <a:lnTo>
                      <a:pt x="57" y="193"/>
                    </a:lnTo>
                    <a:lnTo>
                      <a:pt x="58" y="193"/>
                    </a:lnTo>
                    <a:lnTo>
                      <a:pt x="58" y="193"/>
                    </a:lnTo>
                    <a:lnTo>
                      <a:pt x="58" y="193"/>
                    </a:lnTo>
                    <a:lnTo>
                      <a:pt x="58" y="194"/>
                    </a:lnTo>
                    <a:lnTo>
                      <a:pt x="59" y="194"/>
                    </a:lnTo>
                    <a:lnTo>
                      <a:pt x="59" y="194"/>
                    </a:lnTo>
                    <a:lnTo>
                      <a:pt x="59" y="194"/>
                    </a:lnTo>
                    <a:lnTo>
                      <a:pt x="59" y="194"/>
                    </a:lnTo>
                    <a:lnTo>
                      <a:pt x="59" y="194"/>
                    </a:lnTo>
                    <a:lnTo>
                      <a:pt x="59" y="195"/>
                    </a:lnTo>
                    <a:lnTo>
                      <a:pt x="60" y="195"/>
                    </a:lnTo>
                    <a:lnTo>
                      <a:pt x="60" y="195"/>
                    </a:lnTo>
                    <a:lnTo>
                      <a:pt x="60" y="195"/>
                    </a:lnTo>
                    <a:lnTo>
                      <a:pt x="61" y="195"/>
                    </a:lnTo>
                    <a:lnTo>
                      <a:pt x="61" y="195"/>
                    </a:lnTo>
                    <a:lnTo>
                      <a:pt x="61" y="195"/>
                    </a:lnTo>
                    <a:lnTo>
                      <a:pt x="61" y="194"/>
                    </a:lnTo>
                    <a:lnTo>
                      <a:pt x="61" y="194"/>
                    </a:lnTo>
                    <a:lnTo>
                      <a:pt x="61" y="193"/>
                    </a:lnTo>
                    <a:lnTo>
                      <a:pt x="61" y="192"/>
                    </a:lnTo>
                    <a:lnTo>
                      <a:pt x="62" y="190"/>
                    </a:lnTo>
                    <a:lnTo>
                      <a:pt x="62" y="188"/>
                    </a:lnTo>
                    <a:lnTo>
                      <a:pt x="62" y="186"/>
                    </a:lnTo>
                    <a:lnTo>
                      <a:pt x="63" y="181"/>
                    </a:lnTo>
                    <a:lnTo>
                      <a:pt x="63" y="176"/>
                    </a:lnTo>
                    <a:lnTo>
                      <a:pt x="63" y="170"/>
                    </a:lnTo>
                    <a:lnTo>
                      <a:pt x="63" y="162"/>
                    </a:lnTo>
                    <a:lnTo>
                      <a:pt x="63" y="153"/>
                    </a:lnTo>
                    <a:lnTo>
                      <a:pt x="63" y="143"/>
                    </a:lnTo>
                    <a:lnTo>
                      <a:pt x="63" y="132"/>
                    </a:lnTo>
                    <a:lnTo>
                      <a:pt x="64" y="121"/>
                    </a:lnTo>
                    <a:lnTo>
                      <a:pt x="64" y="109"/>
                    </a:lnTo>
                    <a:lnTo>
                      <a:pt x="64" y="97"/>
                    </a:lnTo>
                    <a:lnTo>
                      <a:pt x="65" y="85"/>
                    </a:lnTo>
                    <a:lnTo>
                      <a:pt x="65" y="74"/>
                    </a:lnTo>
                    <a:lnTo>
                      <a:pt x="65" y="63"/>
                    </a:lnTo>
                    <a:lnTo>
                      <a:pt x="65" y="54"/>
                    </a:lnTo>
                    <a:lnTo>
                      <a:pt x="66" y="46"/>
                    </a:lnTo>
                    <a:lnTo>
                      <a:pt x="66" y="38"/>
                    </a:lnTo>
                    <a:lnTo>
                      <a:pt x="66" y="31"/>
                    </a:lnTo>
                    <a:lnTo>
                      <a:pt x="66" y="25"/>
                    </a:lnTo>
                    <a:lnTo>
                      <a:pt x="66" y="19"/>
                    </a:lnTo>
                    <a:lnTo>
                      <a:pt x="66" y="13"/>
                    </a:lnTo>
                    <a:lnTo>
                      <a:pt x="67" y="8"/>
                    </a:lnTo>
                    <a:lnTo>
                      <a:pt x="67" y="5"/>
                    </a:lnTo>
                    <a:lnTo>
                      <a:pt x="67" y="2"/>
                    </a:lnTo>
                    <a:lnTo>
                      <a:pt x="68" y="1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1"/>
                    </a:lnTo>
                    <a:lnTo>
                      <a:pt x="68" y="5"/>
                    </a:lnTo>
                    <a:lnTo>
                      <a:pt x="68" y="10"/>
                    </a:lnTo>
                    <a:lnTo>
                      <a:pt x="68" y="18"/>
                    </a:lnTo>
                    <a:lnTo>
                      <a:pt x="69" y="28"/>
                    </a:lnTo>
                    <a:lnTo>
                      <a:pt x="69" y="39"/>
                    </a:lnTo>
                    <a:lnTo>
                      <a:pt x="69" y="52"/>
                    </a:lnTo>
                    <a:lnTo>
                      <a:pt x="70" y="66"/>
                    </a:lnTo>
                    <a:lnTo>
                      <a:pt x="70" y="80"/>
                    </a:lnTo>
                    <a:lnTo>
                      <a:pt x="70" y="94"/>
                    </a:lnTo>
                    <a:lnTo>
                      <a:pt x="70" y="108"/>
                    </a:lnTo>
                    <a:lnTo>
                      <a:pt x="70" y="120"/>
                    </a:lnTo>
                    <a:lnTo>
                      <a:pt x="70" y="132"/>
                    </a:lnTo>
                    <a:lnTo>
                      <a:pt x="70" y="142"/>
                    </a:lnTo>
                    <a:lnTo>
                      <a:pt x="71" y="152"/>
                    </a:lnTo>
                    <a:lnTo>
                      <a:pt x="71" y="159"/>
                    </a:lnTo>
                    <a:lnTo>
                      <a:pt x="71" y="165"/>
                    </a:lnTo>
                    <a:lnTo>
                      <a:pt x="72" y="170"/>
                    </a:lnTo>
                    <a:lnTo>
                      <a:pt x="72" y="175"/>
                    </a:lnTo>
                    <a:lnTo>
                      <a:pt x="72" y="178"/>
                    </a:lnTo>
                    <a:lnTo>
                      <a:pt x="72" y="181"/>
                    </a:lnTo>
                    <a:lnTo>
                      <a:pt x="72" y="183"/>
                    </a:lnTo>
                    <a:lnTo>
                      <a:pt x="72" y="184"/>
                    </a:lnTo>
                    <a:lnTo>
                      <a:pt x="72" y="186"/>
                    </a:lnTo>
                    <a:lnTo>
                      <a:pt x="73" y="187"/>
                    </a:lnTo>
                    <a:lnTo>
                      <a:pt x="73" y="188"/>
                    </a:lnTo>
                    <a:lnTo>
                      <a:pt x="73" y="188"/>
                    </a:lnTo>
                    <a:lnTo>
                      <a:pt x="74" y="189"/>
                    </a:lnTo>
                    <a:lnTo>
                      <a:pt x="74" y="190"/>
                    </a:lnTo>
                    <a:lnTo>
                      <a:pt x="74" y="190"/>
                    </a:lnTo>
                    <a:lnTo>
                      <a:pt x="74" y="191"/>
                    </a:lnTo>
                    <a:lnTo>
                      <a:pt x="74" y="191"/>
                    </a:lnTo>
                    <a:lnTo>
                      <a:pt x="74" y="192"/>
                    </a:lnTo>
                    <a:lnTo>
                      <a:pt x="74" y="192"/>
                    </a:lnTo>
                    <a:lnTo>
                      <a:pt x="75" y="192"/>
                    </a:lnTo>
                    <a:lnTo>
                      <a:pt x="75" y="193"/>
                    </a:lnTo>
                    <a:lnTo>
                      <a:pt x="75" y="193"/>
                    </a:lnTo>
                    <a:lnTo>
                      <a:pt x="76" y="193"/>
                    </a:lnTo>
                    <a:lnTo>
                      <a:pt x="76" y="193"/>
                    </a:lnTo>
                    <a:lnTo>
                      <a:pt x="76" y="194"/>
                    </a:lnTo>
                    <a:lnTo>
                      <a:pt x="77" y="194"/>
                    </a:lnTo>
                    <a:lnTo>
                      <a:pt x="77" y="194"/>
                    </a:lnTo>
                    <a:lnTo>
                      <a:pt x="77" y="194"/>
                    </a:lnTo>
                    <a:lnTo>
                      <a:pt x="77" y="194"/>
                    </a:lnTo>
                    <a:lnTo>
                      <a:pt x="77" y="194"/>
                    </a:lnTo>
                    <a:lnTo>
                      <a:pt x="77" y="195"/>
                    </a:lnTo>
                    <a:lnTo>
                      <a:pt x="77" y="195"/>
                    </a:lnTo>
                    <a:lnTo>
                      <a:pt x="78" y="195"/>
                    </a:lnTo>
                    <a:lnTo>
                      <a:pt x="78" y="195"/>
                    </a:lnTo>
                    <a:lnTo>
                      <a:pt x="78" y="195"/>
                    </a:lnTo>
                    <a:lnTo>
                      <a:pt x="79" y="195"/>
                    </a:lnTo>
                    <a:lnTo>
                      <a:pt x="79" y="195"/>
                    </a:lnTo>
                    <a:lnTo>
                      <a:pt x="79" y="195"/>
                    </a:lnTo>
                    <a:lnTo>
                      <a:pt x="79" y="195"/>
                    </a:lnTo>
                    <a:lnTo>
                      <a:pt x="79" y="195"/>
                    </a:lnTo>
                    <a:lnTo>
                      <a:pt x="79" y="195"/>
                    </a:lnTo>
                    <a:lnTo>
                      <a:pt x="79" y="195"/>
                    </a:lnTo>
                    <a:lnTo>
                      <a:pt x="80" y="195"/>
                    </a:lnTo>
                    <a:lnTo>
                      <a:pt x="80" y="195"/>
                    </a:lnTo>
                    <a:lnTo>
                      <a:pt x="80" y="195"/>
                    </a:lnTo>
                    <a:lnTo>
                      <a:pt x="81" y="195"/>
                    </a:lnTo>
                    <a:lnTo>
                      <a:pt x="81" y="195"/>
                    </a:lnTo>
                    <a:lnTo>
                      <a:pt x="81" y="195"/>
                    </a:lnTo>
                    <a:lnTo>
                      <a:pt x="81" y="195"/>
                    </a:lnTo>
                    <a:lnTo>
                      <a:pt x="81" y="196"/>
                    </a:lnTo>
                    <a:lnTo>
                      <a:pt x="81" y="196"/>
                    </a:lnTo>
                    <a:lnTo>
                      <a:pt x="82" y="196"/>
                    </a:lnTo>
                    <a:lnTo>
                      <a:pt x="82" y="196"/>
                    </a:lnTo>
                    <a:lnTo>
                      <a:pt x="82" y="196"/>
                    </a:lnTo>
                    <a:lnTo>
                      <a:pt x="82" y="196"/>
                    </a:lnTo>
                    <a:lnTo>
                      <a:pt x="83" y="196"/>
                    </a:lnTo>
                    <a:lnTo>
                      <a:pt x="83" y="196"/>
                    </a:lnTo>
                    <a:lnTo>
                      <a:pt x="83" y="196"/>
                    </a:lnTo>
                    <a:lnTo>
                      <a:pt x="83" y="196"/>
                    </a:lnTo>
                    <a:lnTo>
                      <a:pt x="83" y="196"/>
                    </a:lnTo>
                    <a:lnTo>
                      <a:pt x="83" y="196"/>
                    </a:lnTo>
                    <a:lnTo>
                      <a:pt x="84" y="196"/>
                    </a:lnTo>
                    <a:lnTo>
                      <a:pt x="84" y="196"/>
                    </a:lnTo>
                    <a:lnTo>
                      <a:pt x="84" y="196"/>
                    </a:lnTo>
                    <a:lnTo>
                      <a:pt x="84" y="196"/>
                    </a:lnTo>
                    <a:lnTo>
                      <a:pt x="85" y="196"/>
                    </a:lnTo>
                    <a:lnTo>
                      <a:pt x="85" y="196"/>
                    </a:lnTo>
                    <a:lnTo>
                      <a:pt x="85" y="196"/>
                    </a:lnTo>
                    <a:lnTo>
                      <a:pt x="85" y="196"/>
                    </a:lnTo>
                    <a:lnTo>
                      <a:pt x="85" y="196"/>
                    </a:lnTo>
                    <a:lnTo>
                      <a:pt x="85" y="196"/>
                    </a:lnTo>
                    <a:lnTo>
                      <a:pt x="86" y="196"/>
                    </a:lnTo>
                    <a:lnTo>
                      <a:pt x="86" y="196"/>
                    </a:lnTo>
                    <a:lnTo>
                      <a:pt x="86" y="196"/>
                    </a:lnTo>
                    <a:lnTo>
                      <a:pt x="87" y="196"/>
                    </a:lnTo>
                    <a:lnTo>
                      <a:pt x="87" y="196"/>
                    </a:lnTo>
                    <a:lnTo>
                      <a:pt x="87" y="196"/>
                    </a:lnTo>
                    <a:lnTo>
                      <a:pt x="87" y="196"/>
                    </a:lnTo>
                    <a:lnTo>
                      <a:pt x="87" y="196"/>
                    </a:lnTo>
                    <a:lnTo>
                      <a:pt x="87" y="196"/>
                    </a:lnTo>
                    <a:lnTo>
                      <a:pt x="87" y="196"/>
                    </a:lnTo>
                    <a:lnTo>
                      <a:pt x="88" y="196"/>
                    </a:lnTo>
                    <a:lnTo>
                      <a:pt x="88" y="196"/>
                    </a:lnTo>
                    <a:lnTo>
                      <a:pt x="88" y="196"/>
                    </a:lnTo>
                    <a:lnTo>
                      <a:pt x="89" y="196"/>
                    </a:lnTo>
                    <a:lnTo>
                      <a:pt x="89" y="196"/>
                    </a:lnTo>
                    <a:lnTo>
                      <a:pt x="89" y="196"/>
                    </a:lnTo>
                    <a:lnTo>
                      <a:pt x="89" y="196"/>
                    </a:lnTo>
                    <a:lnTo>
                      <a:pt x="90" y="196"/>
                    </a:lnTo>
                    <a:lnTo>
                      <a:pt x="90" y="196"/>
                    </a:lnTo>
                    <a:lnTo>
                      <a:pt x="90" y="196"/>
                    </a:lnTo>
                    <a:lnTo>
                      <a:pt x="90" y="196"/>
                    </a:lnTo>
                    <a:lnTo>
                      <a:pt x="90" y="196"/>
                    </a:lnTo>
                    <a:lnTo>
                      <a:pt x="90" y="196"/>
                    </a:lnTo>
                    <a:lnTo>
                      <a:pt x="91" y="196"/>
                    </a:lnTo>
                    <a:lnTo>
                      <a:pt x="91" y="196"/>
                    </a:lnTo>
                    <a:lnTo>
                      <a:pt x="91" y="196"/>
                    </a:lnTo>
                    <a:lnTo>
                      <a:pt x="92" y="196"/>
                    </a:lnTo>
                    <a:lnTo>
                      <a:pt x="92" y="196"/>
                    </a:lnTo>
                    <a:lnTo>
                      <a:pt x="92" y="196"/>
                    </a:lnTo>
                    <a:lnTo>
                      <a:pt x="92" y="196"/>
                    </a:lnTo>
                    <a:lnTo>
                      <a:pt x="92" y="196"/>
                    </a:lnTo>
                    <a:lnTo>
                      <a:pt x="92" y="196"/>
                    </a:lnTo>
                    <a:lnTo>
                      <a:pt x="92" y="196"/>
                    </a:lnTo>
                    <a:lnTo>
                      <a:pt x="93" y="196"/>
                    </a:lnTo>
                    <a:lnTo>
                      <a:pt x="93" y="196"/>
                    </a:lnTo>
                    <a:lnTo>
                      <a:pt x="93" y="196"/>
                    </a:lnTo>
                    <a:lnTo>
                      <a:pt x="94" y="196"/>
                    </a:lnTo>
                    <a:lnTo>
                      <a:pt x="94" y="196"/>
                    </a:lnTo>
                    <a:lnTo>
                      <a:pt x="94" y="196"/>
                    </a:lnTo>
                    <a:lnTo>
                      <a:pt x="94" y="196"/>
                    </a:lnTo>
                    <a:lnTo>
                      <a:pt x="94" y="196"/>
                    </a:lnTo>
                    <a:lnTo>
                      <a:pt x="94" y="196"/>
                    </a:lnTo>
                    <a:lnTo>
                      <a:pt x="94" y="196"/>
                    </a:lnTo>
                    <a:lnTo>
                      <a:pt x="95" y="196"/>
                    </a:lnTo>
                    <a:lnTo>
                      <a:pt x="95" y="196"/>
                    </a:lnTo>
                    <a:lnTo>
                      <a:pt x="95" y="196"/>
                    </a:lnTo>
                    <a:lnTo>
                      <a:pt x="96" y="196"/>
                    </a:lnTo>
                    <a:lnTo>
                      <a:pt x="96" y="196"/>
                    </a:lnTo>
                    <a:lnTo>
                      <a:pt x="96" y="195"/>
                    </a:lnTo>
                    <a:lnTo>
                      <a:pt x="96" y="195"/>
                    </a:lnTo>
                    <a:lnTo>
                      <a:pt x="96" y="195"/>
                    </a:lnTo>
                    <a:lnTo>
                      <a:pt x="96" y="195"/>
                    </a:lnTo>
                    <a:lnTo>
                      <a:pt x="96" y="195"/>
                    </a:lnTo>
                    <a:lnTo>
                      <a:pt x="97" y="195"/>
                    </a:lnTo>
                    <a:lnTo>
                      <a:pt x="97" y="195"/>
                    </a:lnTo>
                    <a:lnTo>
                      <a:pt x="97" y="195"/>
                    </a:lnTo>
                    <a:lnTo>
                      <a:pt x="98" y="196"/>
                    </a:lnTo>
                    <a:lnTo>
                      <a:pt x="98" y="196"/>
                    </a:lnTo>
                    <a:lnTo>
                      <a:pt x="98" y="196"/>
                    </a:lnTo>
                    <a:lnTo>
                      <a:pt x="98" y="196"/>
                    </a:lnTo>
                    <a:lnTo>
                      <a:pt x="98" y="196"/>
                    </a:lnTo>
                    <a:lnTo>
                      <a:pt x="98" y="196"/>
                    </a:lnTo>
                    <a:lnTo>
                      <a:pt x="98" y="196"/>
                    </a:lnTo>
                    <a:lnTo>
                      <a:pt x="99" y="196"/>
                    </a:lnTo>
                    <a:lnTo>
                      <a:pt x="99" y="196"/>
                    </a:lnTo>
                    <a:lnTo>
                      <a:pt x="99" y="196"/>
                    </a:lnTo>
                    <a:lnTo>
                      <a:pt x="100" y="196"/>
                    </a:lnTo>
                    <a:lnTo>
                      <a:pt x="100" y="196"/>
                    </a:lnTo>
                    <a:lnTo>
                      <a:pt x="100" y="196"/>
                    </a:lnTo>
                    <a:lnTo>
                      <a:pt x="100" y="196"/>
                    </a:lnTo>
                    <a:lnTo>
                      <a:pt x="100" y="196"/>
                    </a:lnTo>
                    <a:lnTo>
                      <a:pt x="100" y="196"/>
                    </a:lnTo>
                    <a:lnTo>
                      <a:pt x="100" y="196"/>
                    </a:lnTo>
                    <a:lnTo>
                      <a:pt x="101" y="196"/>
                    </a:lnTo>
                    <a:lnTo>
                      <a:pt x="101" y="196"/>
                    </a:lnTo>
                    <a:lnTo>
                      <a:pt x="101" y="196"/>
                    </a:lnTo>
                    <a:lnTo>
                      <a:pt x="102" y="196"/>
                    </a:lnTo>
                    <a:lnTo>
                      <a:pt x="102" y="196"/>
                    </a:lnTo>
                    <a:lnTo>
                      <a:pt x="102" y="196"/>
                    </a:lnTo>
                    <a:lnTo>
                      <a:pt x="103" y="196"/>
                    </a:lnTo>
                    <a:lnTo>
                      <a:pt x="103" y="196"/>
                    </a:lnTo>
                    <a:lnTo>
                      <a:pt x="103" y="196"/>
                    </a:lnTo>
                    <a:lnTo>
                      <a:pt x="103" y="196"/>
                    </a:lnTo>
                    <a:lnTo>
                      <a:pt x="103" y="196"/>
                    </a:lnTo>
                    <a:lnTo>
                      <a:pt x="103" y="196"/>
                    </a:lnTo>
                    <a:lnTo>
                      <a:pt x="103" y="196"/>
                    </a:lnTo>
                    <a:lnTo>
                      <a:pt x="104" y="195"/>
                    </a:lnTo>
                    <a:lnTo>
                      <a:pt x="104" y="195"/>
                    </a:lnTo>
                    <a:lnTo>
                      <a:pt x="104" y="195"/>
                    </a:lnTo>
                    <a:lnTo>
                      <a:pt x="105" y="195"/>
                    </a:lnTo>
                    <a:lnTo>
                      <a:pt x="105" y="195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219"/>
              <p:cNvSpPr>
                <a:spLocks/>
              </p:cNvSpPr>
              <p:nvPr/>
            </p:nvSpPr>
            <p:spPr bwMode="auto">
              <a:xfrm>
                <a:off x="1330325" y="3011488"/>
                <a:ext cx="165100" cy="2011363"/>
              </a:xfrm>
              <a:custGeom>
                <a:avLst/>
                <a:gdLst>
                  <a:gd name="T0" fmla="*/ 1 w 104"/>
                  <a:gd name="T1" fmla="*/ 1264 h 1267"/>
                  <a:gd name="T2" fmla="*/ 3 w 104"/>
                  <a:gd name="T3" fmla="*/ 1263 h 1267"/>
                  <a:gd name="T4" fmla="*/ 4 w 104"/>
                  <a:gd name="T5" fmla="*/ 1264 h 1267"/>
                  <a:gd name="T6" fmla="*/ 6 w 104"/>
                  <a:gd name="T7" fmla="*/ 1264 h 1267"/>
                  <a:gd name="T8" fmla="*/ 8 w 104"/>
                  <a:gd name="T9" fmla="*/ 1265 h 1267"/>
                  <a:gd name="T10" fmla="*/ 9 w 104"/>
                  <a:gd name="T11" fmla="*/ 1265 h 1267"/>
                  <a:gd name="T12" fmla="*/ 11 w 104"/>
                  <a:gd name="T13" fmla="*/ 1264 h 1267"/>
                  <a:gd name="T14" fmla="*/ 13 w 104"/>
                  <a:gd name="T15" fmla="*/ 1265 h 1267"/>
                  <a:gd name="T16" fmla="*/ 15 w 104"/>
                  <a:gd name="T17" fmla="*/ 1265 h 1267"/>
                  <a:gd name="T18" fmla="*/ 16 w 104"/>
                  <a:gd name="T19" fmla="*/ 1265 h 1267"/>
                  <a:gd name="T20" fmla="*/ 17 w 104"/>
                  <a:gd name="T21" fmla="*/ 1265 h 1267"/>
                  <a:gd name="T22" fmla="*/ 19 w 104"/>
                  <a:gd name="T23" fmla="*/ 1265 h 1267"/>
                  <a:gd name="T24" fmla="*/ 21 w 104"/>
                  <a:gd name="T25" fmla="*/ 1265 h 1267"/>
                  <a:gd name="T26" fmla="*/ 23 w 104"/>
                  <a:gd name="T27" fmla="*/ 1265 h 1267"/>
                  <a:gd name="T28" fmla="*/ 24 w 104"/>
                  <a:gd name="T29" fmla="*/ 1265 h 1267"/>
                  <a:gd name="T30" fmla="*/ 26 w 104"/>
                  <a:gd name="T31" fmla="*/ 1266 h 1267"/>
                  <a:gd name="T32" fmla="*/ 28 w 104"/>
                  <a:gd name="T33" fmla="*/ 1266 h 1267"/>
                  <a:gd name="T34" fmla="*/ 29 w 104"/>
                  <a:gd name="T35" fmla="*/ 1266 h 1267"/>
                  <a:gd name="T36" fmla="*/ 31 w 104"/>
                  <a:gd name="T37" fmla="*/ 1267 h 1267"/>
                  <a:gd name="T38" fmla="*/ 32 w 104"/>
                  <a:gd name="T39" fmla="*/ 1267 h 1267"/>
                  <a:gd name="T40" fmla="*/ 35 w 104"/>
                  <a:gd name="T41" fmla="*/ 1267 h 1267"/>
                  <a:gd name="T42" fmla="*/ 36 w 104"/>
                  <a:gd name="T43" fmla="*/ 1267 h 1267"/>
                  <a:gd name="T44" fmla="*/ 38 w 104"/>
                  <a:gd name="T45" fmla="*/ 1267 h 1267"/>
                  <a:gd name="T46" fmla="*/ 39 w 104"/>
                  <a:gd name="T47" fmla="*/ 1266 h 1267"/>
                  <a:gd name="T48" fmla="*/ 41 w 104"/>
                  <a:gd name="T49" fmla="*/ 1265 h 1267"/>
                  <a:gd name="T50" fmla="*/ 43 w 104"/>
                  <a:gd name="T51" fmla="*/ 1264 h 1267"/>
                  <a:gd name="T52" fmla="*/ 44 w 104"/>
                  <a:gd name="T53" fmla="*/ 1263 h 1267"/>
                  <a:gd name="T54" fmla="*/ 46 w 104"/>
                  <a:gd name="T55" fmla="*/ 1263 h 1267"/>
                  <a:gd name="T56" fmla="*/ 48 w 104"/>
                  <a:gd name="T57" fmla="*/ 1264 h 1267"/>
                  <a:gd name="T58" fmla="*/ 50 w 104"/>
                  <a:gd name="T59" fmla="*/ 1265 h 1267"/>
                  <a:gd name="T60" fmla="*/ 51 w 104"/>
                  <a:gd name="T61" fmla="*/ 1266 h 1267"/>
                  <a:gd name="T62" fmla="*/ 53 w 104"/>
                  <a:gd name="T63" fmla="*/ 1266 h 1267"/>
                  <a:gd name="T64" fmla="*/ 54 w 104"/>
                  <a:gd name="T65" fmla="*/ 1266 h 1267"/>
                  <a:gd name="T66" fmla="*/ 56 w 104"/>
                  <a:gd name="T67" fmla="*/ 1265 h 1267"/>
                  <a:gd name="T68" fmla="*/ 58 w 104"/>
                  <a:gd name="T69" fmla="*/ 1202 h 1267"/>
                  <a:gd name="T70" fmla="*/ 59 w 104"/>
                  <a:gd name="T71" fmla="*/ 829 h 1267"/>
                  <a:gd name="T72" fmla="*/ 61 w 104"/>
                  <a:gd name="T73" fmla="*/ 337 h 1267"/>
                  <a:gd name="T74" fmla="*/ 63 w 104"/>
                  <a:gd name="T75" fmla="*/ 115 h 1267"/>
                  <a:gd name="T76" fmla="*/ 65 w 104"/>
                  <a:gd name="T77" fmla="*/ 19 h 1267"/>
                  <a:gd name="T78" fmla="*/ 66 w 104"/>
                  <a:gd name="T79" fmla="*/ 153 h 1267"/>
                  <a:gd name="T80" fmla="*/ 67 w 104"/>
                  <a:gd name="T81" fmla="*/ 865 h 1267"/>
                  <a:gd name="T82" fmla="*/ 69 w 104"/>
                  <a:gd name="T83" fmla="*/ 1199 h 1267"/>
                  <a:gd name="T84" fmla="*/ 71 w 104"/>
                  <a:gd name="T85" fmla="*/ 1245 h 1267"/>
                  <a:gd name="T86" fmla="*/ 73 w 104"/>
                  <a:gd name="T87" fmla="*/ 1255 h 1267"/>
                  <a:gd name="T88" fmla="*/ 74 w 104"/>
                  <a:gd name="T89" fmla="*/ 1259 h 1267"/>
                  <a:gd name="T90" fmla="*/ 76 w 104"/>
                  <a:gd name="T91" fmla="*/ 1262 h 1267"/>
                  <a:gd name="T92" fmla="*/ 78 w 104"/>
                  <a:gd name="T93" fmla="*/ 1263 h 1267"/>
                  <a:gd name="T94" fmla="*/ 79 w 104"/>
                  <a:gd name="T95" fmla="*/ 1264 h 1267"/>
                  <a:gd name="T96" fmla="*/ 81 w 104"/>
                  <a:gd name="T97" fmla="*/ 1264 h 1267"/>
                  <a:gd name="T98" fmla="*/ 82 w 104"/>
                  <a:gd name="T99" fmla="*/ 1264 h 1267"/>
                  <a:gd name="T100" fmla="*/ 85 w 104"/>
                  <a:gd name="T101" fmla="*/ 1264 h 1267"/>
                  <a:gd name="T102" fmla="*/ 86 w 104"/>
                  <a:gd name="T103" fmla="*/ 1264 h 1267"/>
                  <a:gd name="T104" fmla="*/ 88 w 104"/>
                  <a:gd name="T105" fmla="*/ 1265 h 1267"/>
                  <a:gd name="T106" fmla="*/ 89 w 104"/>
                  <a:gd name="T107" fmla="*/ 1266 h 1267"/>
                  <a:gd name="T108" fmla="*/ 91 w 104"/>
                  <a:gd name="T109" fmla="*/ 1267 h 1267"/>
                  <a:gd name="T110" fmla="*/ 93 w 104"/>
                  <a:gd name="T111" fmla="*/ 1267 h 1267"/>
                  <a:gd name="T112" fmla="*/ 94 w 104"/>
                  <a:gd name="T113" fmla="*/ 1267 h 1267"/>
                  <a:gd name="T114" fmla="*/ 96 w 104"/>
                  <a:gd name="T115" fmla="*/ 1267 h 1267"/>
                  <a:gd name="T116" fmla="*/ 98 w 104"/>
                  <a:gd name="T117" fmla="*/ 1267 h 1267"/>
                  <a:gd name="T118" fmla="*/ 100 w 104"/>
                  <a:gd name="T119" fmla="*/ 1266 h 1267"/>
                  <a:gd name="T120" fmla="*/ 101 w 104"/>
                  <a:gd name="T121" fmla="*/ 1265 h 1267"/>
                  <a:gd name="T122" fmla="*/ 102 w 104"/>
                  <a:gd name="T123" fmla="*/ 1265 h 1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" h="1267">
                    <a:moveTo>
                      <a:pt x="0" y="1264"/>
                    </a:moveTo>
                    <a:lnTo>
                      <a:pt x="0" y="1264"/>
                    </a:lnTo>
                    <a:lnTo>
                      <a:pt x="0" y="1264"/>
                    </a:lnTo>
                    <a:lnTo>
                      <a:pt x="0" y="1264"/>
                    </a:lnTo>
                    <a:lnTo>
                      <a:pt x="0" y="1264"/>
                    </a:lnTo>
                    <a:lnTo>
                      <a:pt x="0" y="1264"/>
                    </a:lnTo>
                    <a:lnTo>
                      <a:pt x="1" y="1264"/>
                    </a:lnTo>
                    <a:lnTo>
                      <a:pt x="1" y="1264"/>
                    </a:lnTo>
                    <a:lnTo>
                      <a:pt x="1" y="1264"/>
                    </a:lnTo>
                    <a:lnTo>
                      <a:pt x="2" y="1264"/>
                    </a:lnTo>
                    <a:lnTo>
                      <a:pt x="2" y="1264"/>
                    </a:lnTo>
                    <a:lnTo>
                      <a:pt x="2" y="1264"/>
                    </a:lnTo>
                    <a:lnTo>
                      <a:pt x="2" y="1264"/>
                    </a:lnTo>
                    <a:lnTo>
                      <a:pt x="2" y="1263"/>
                    </a:lnTo>
                    <a:lnTo>
                      <a:pt x="2" y="1263"/>
                    </a:lnTo>
                    <a:lnTo>
                      <a:pt x="3" y="1263"/>
                    </a:lnTo>
                    <a:lnTo>
                      <a:pt x="3" y="1263"/>
                    </a:lnTo>
                    <a:lnTo>
                      <a:pt x="3" y="1264"/>
                    </a:lnTo>
                    <a:lnTo>
                      <a:pt x="3" y="1264"/>
                    </a:lnTo>
                    <a:lnTo>
                      <a:pt x="4" y="1264"/>
                    </a:lnTo>
                    <a:lnTo>
                      <a:pt x="4" y="1264"/>
                    </a:lnTo>
                    <a:lnTo>
                      <a:pt x="4" y="1264"/>
                    </a:lnTo>
                    <a:lnTo>
                      <a:pt x="4" y="1264"/>
                    </a:lnTo>
                    <a:lnTo>
                      <a:pt x="4" y="1264"/>
                    </a:lnTo>
                    <a:lnTo>
                      <a:pt x="4" y="1264"/>
                    </a:lnTo>
                    <a:lnTo>
                      <a:pt x="5" y="1264"/>
                    </a:lnTo>
                    <a:lnTo>
                      <a:pt x="5" y="1264"/>
                    </a:lnTo>
                    <a:lnTo>
                      <a:pt x="5" y="1264"/>
                    </a:lnTo>
                    <a:lnTo>
                      <a:pt x="5" y="1264"/>
                    </a:lnTo>
                    <a:lnTo>
                      <a:pt x="6" y="1264"/>
                    </a:lnTo>
                    <a:lnTo>
                      <a:pt x="6" y="1264"/>
                    </a:lnTo>
                    <a:lnTo>
                      <a:pt x="6" y="1264"/>
                    </a:lnTo>
                    <a:lnTo>
                      <a:pt x="6" y="1264"/>
                    </a:lnTo>
                    <a:lnTo>
                      <a:pt x="6" y="1264"/>
                    </a:lnTo>
                    <a:lnTo>
                      <a:pt x="6" y="1265"/>
                    </a:lnTo>
                    <a:lnTo>
                      <a:pt x="7" y="1265"/>
                    </a:lnTo>
                    <a:lnTo>
                      <a:pt x="7" y="1265"/>
                    </a:lnTo>
                    <a:lnTo>
                      <a:pt x="7" y="1265"/>
                    </a:lnTo>
                    <a:lnTo>
                      <a:pt x="8" y="1265"/>
                    </a:lnTo>
                    <a:lnTo>
                      <a:pt x="8" y="1265"/>
                    </a:lnTo>
                    <a:lnTo>
                      <a:pt x="8" y="1265"/>
                    </a:lnTo>
                    <a:lnTo>
                      <a:pt x="8" y="1265"/>
                    </a:lnTo>
                    <a:lnTo>
                      <a:pt x="9" y="1265"/>
                    </a:lnTo>
                    <a:lnTo>
                      <a:pt x="9" y="1265"/>
                    </a:lnTo>
                    <a:lnTo>
                      <a:pt x="9" y="1265"/>
                    </a:lnTo>
                    <a:lnTo>
                      <a:pt x="9" y="1265"/>
                    </a:lnTo>
                    <a:lnTo>
                      <a:pt x="9" y="1265"/>
                    </a:lnTo>
                    <a:lnTo>
                      <a:pt x="9" y="1265"/>
                    </a:lnTo>
                    <a:lnTo>
                      <a:pt x="10" y="1265"/>
                    </a:lnTo>
                    <a:lnTo>
                      <a:pt x="10" y="1264"/>
                    </a:lnTo>
                    <a:lnTo>
                      <a:pt x="10" y="1264"/>
                    </a:lnTo>
                    <a:lnTo>
                      <a:pt x="10" y="1264"/>
                    </a:lnTo>
                    <a:lnTo>
                      <a:pt x="11" y="1264"/>
                    </a:lnTo>
                    <a:lnTo>
                      <a:pt x="11" y="1264"/>
                    </a:lnTo>
                    <a:lnTo>
                      <a:pt x="11" y="1264"/>
                    </a:lnTo>
                    <a:lnTo>
                      <a:pt x="11" y="1264"/>
                    </a:lnTo>
                    <a:lnTo>
                      <a:pt x="11" y="1264"/>
                    </a:lnTo>
                    <a:lnTo>
                      <a:pt x="11" y="1264"/>
                    </a:lnTo>
                    <a:lnTo>
                      <a:pt x="12" y="1264"/>
                    </a:lnTo>
                    <a:lnTo>
                      <a:pt x="12" y="1264"/>
                    </a:lnTo>
                    <a:lnTo>
                      <a:pt x="12" y="1264"/>
                    </a:lnTo>
                    <a:lnTo>
                      <a:pt x="13" y="1265"/>
                    </a:lnTo>
                    <a:lnTo>
                      <a:pt x="13" y="1265"/>
                    </a:lnTo>
                    <a:lnTo>
                      <a:pt x="13" y="1265"/>
                    </a:lnTo>
                    <a:lnTo>
                      <a:pt x="13" y="1265"/>
                    </a:lnTo>
                    <a:lnTo>
                      <a:pt x="13" y="1265"/>
                    </a:lnTo>
                    <a:lnTo>
                      <a:pt x="13" y="1265"/>
                    </a:lnTo>
                    <a:lnTo>
                      <a:pt x="13" y="1265"/>
                    </a:lnTo>
                    <a:lnTo>
                      <a:pt x="14" y="1265"/>
                    </a:lnTo>
                    <a:lnTo>
                      <a:pt x="14" y="1265"/>
                    </a:lnTo>
                    <a:lnTo>
                      <a:pt x="14" y="1265"/>
                    </a:lnTo>
                    <a:lnTo>
                      <a:pt x="15" y="1265"/>
                    </a:lnTo>
                    <a:lnTo>
                      <a:pt x="15" y="1265"/>
                    </a:lnTo>
                    <a:lnTo>
                      <a:pt x="15" y="1265"/>
                    </a:lnTo>
                    <a:lnTo>
                      <a:pt x="15" y="1265"/>
                    </a:lnTo>
                    <a:lnTo>
                      <a:pt x="15" y="1265"/>
                    </a:lnTo>
                    <a:lnTo>
                      <a:pt x="15" y="1265"/>
                    </a:lnTo>
                    <a:lnTo>
                      <a:pt x="15" y="1265"/>
                    </a:lnTo>
                    <a:lnTo>
                      <a:pt x="16" y="1265"/>
                    </a:lnTo>
                    <a:lnTo>
                      <a:pt x="16" y="1265"/>
                    </a:lnTo>
                    <a:lnTo>
                      <a:pt x="16" y="1265"/>
                    </a:lnTo>
                    <a:lnTo>
                      <a:pt x="17" y="1265"/>
                    </a:lnTo>
                    <a:lnTo>
                      <a:pt x="17" y="1265"/>
                    </a:lnTo>
                    <a:lnTo>
                      <a:pt x="17" y="1265"/>
                    </a:lnTo>
                    <a:lnTo>
                      <a:pt x="17" y="1265"/>
                    </a:lnTo>
                    <a:lnTo>
                      <a:pt x="17" y="1265"/>
                    </a:lnTo>
                    <a:lnTo>
                      <a:pt x="17" y="1265"/>
                    </a:lnTo>
                    <a:lnTo>
                      <a:pt x="17" y="1265"/>
                    </a:lnTo>
                    <a:lnTo>
                      <a:pt x="18" y="1265"/>
                    </a:lnTo>
                    <a:lnTo>
                      <a:pt x="18" y="1265"/>
                    </a:lnTo>
                    <a:lnTo>
                      <a:pt x="18" y="1265"/>
                    </a:lnTo>
                    <a:lnTo>
                      <a:pt x="19" y="1265"/>
                    </a:lnTo>
                    <a:lnTo>
                      <a:pt x="19" y="1265"/>
                    </a:lnTo>
                    <a:lnTo>
                      <a:pt x="19" y="1265"/>
                    </a:lnTo>
                    <a:lnTo>
                      <a:pt x="19" y="1265"/>
                    </a:lnTo>
                    <a:lnTo>
                      <a:pt x="19" y="1265"/>
                    </a:lnTo>
                    <a:lnTo>
                      <a:pt x="19" y="1265"/>
                    </a:lnTo>
                    <a:lnTo>
                      <a:pt x="19" y="1265"/>
                    </a:lnTo>
                    <a:lnTo>
                      <a:pt x="20" y="1265"/>
                    </a:lnTo>
                    <a:lnTo>
                      <a:pt x="20" y="1265"/>
                    </a:lnTo>
                    <a:lnTo>
                      <a:pt x="20" y="1265"/>
                    </a:lnTo>
                    <a:lnTo>
                      <a:pt x="21" y="1265"/>
                    </a:lnTo>
                    <a:lnTo>
                      <a:pt x="21" y="1265"/>
                    </a:lnTo>
                    <a:lnTo>
                      <a:pt x="21" y="1265"/>
                    </a:lnTo>
                    <a:lnTo>
                      <a:pt x="22" y="1265"/>
                    </a:lnTo>
                    <a:lnTo>
                      <a:pt x="22" y="1265"/>
                    </a:lnTo>
                    <a:lnTo>
                      <a:pt x="22" y="1265"/>
                    </a:lnTo>
                    <a:lnTo>
                      <a:pt x="22" y="1265"/>
                    </a:lnTo>
                    <a:lnTo>
                      <a:pt x="22" y="1265"/>
                    </a:lnTo>
                    <a:lnTo>
                      <a:pt x="22" y="1265"/>
                    </a:lnTo>
                    <a:lnTo>
                      <a:pt x="22" y="1265"/>
                    </a:lnTo>
                    <a:lnTo>
                      <a:pt x="23" y="1265"/>
                    </a:lnTo>
                    <a:lnTo>
                      <a:pt x="23" y="1265"/>
                    </a:lnTo>
                    <a:lnTo>
                      <a:pt x="23" y="1265"/>
                    </a:lnTo>
                    <a:lnTo>
                      <a:pt x="24" y="1265"/>
                    </a:lnTo>
                    <a:lnTo>
                      <a:pt x="24" y="1265"/>
                    </a:lnTo>
                    <a:lnTo>
                      <a:pt x="24" y="1265"/>
                    </a:lnTo>
                    <a:lnTo>
                      <a:pt x="24" y="1265"/>
                    </a:lnTo>
                    <a:lnTo>
                      <a:pt x="24" y="1265"/>
                    </a:lnTo>
                    <a:lnTo>
                      <a:pt x="24" y="1265"/>
                    </a:lnTo>
                    <a:lnTo>
                      <a:pt x="24" y="1265"/>
                    </a:lnTo>
                    <a:lnTo>
                      <a:pt x="25" y="1266"/>
                    </a:lnTo>
                    <a:lnTo>
                      <a:pt x="25" y="1266"/>
                    </a:lnTo>
                    <a:lnTo>
                      <a:pt x="25" y="1266"/>
                    </a:lnTo>
                    <a:lnTo>
                      <a:pt x="26" y="1266"/>
                    </a:lnTo>
                    <a:lnTo>
                      <a:pt x="26" y="1266"/>
                    </a:lnTo>
                    <a:lnTo>
                      <a:pt x="26" y="1266"/>
                    </a:lnTo>
                    <a:lnTo>
                      <a:pt x="26" y="1266"/>
                    </a:lnTo>
                    <a:lnTo>
                      <a:pt x="26" y="1266"/>
                    </a:lnTo>
                    <a:lnTo>
                      <a:pt x="26" y="1266"/>
                    </a:lnTo>
                    <a:lnTo>
                      <a:pt x="26" y="1266"/>
                    </a:lnTo>
                    <a:lnTo>
                      <a:pt x="27" y="1266"/>
                    </a:lnTo>
                    <a:lnTo>
                      <a:pt x="27" y="1266"/>
                    </a:lnTo>
                    <a:lnTo>
                      <a:pt x="27" y="1266"/>
                    </a:lnTo>
                    <a:lnTo>
                      <a:pt x="28" y="1266"/>
                    </a:lnTo>
                    <a:lnTo>
                      <a:pt x="28" y="1266"/>
                    </a:lnTo>
                    <a:lnTo>
                      <a:pt x="28" y="1266"/>
                    </a:lnTo>
                    <a:lnTo>
                      <a:pt x="28" y="1266"/>
                    </a:lnTo>
                    <a:lnTo>
                      <a:pt x="28" y="1266"/>
                    </a:lnTo>
                    <a:lnTo>
                      <a:pt x="28" y="1266"/>
                    </a:lnTo>
                    <a:lnTo>
                      <a:pt x="29" y="1266"/>
                    </a:lnTo>
                    <a:lnTo>
                      <a:pt x="29" y="1266"/>
                    </a:lnTo>
                    <a:lnTo>
                      <a:pt x="29" y="1266"/>
                    </a:lnTo>
                    <a:lnTo>
                      <a:pt x="29" y="1266"/>
                    </a:lnTo>
                    <a:lnTo>
                      <a:pt x="30" y="1266"/>
                    </a:lnTo>
                    <a:lnTo>
                      <a:pt x="30" y="1266"/>
                    </a:lnTo>
                    <a:lnTo>
                      <a:pt x="30" y="1266"/>
                    </a:lnTo>
                    <a:lnTo>
                      <a:pt x="30" y="1266"/>
                    </a:lnTo>
                    <a:lnTo>
                      <a:pt x="30" y="1266"/>
                    </a:lnTo>
                    <a:lnTo>
                      <a:pt x="30" y="1267"/>
                    </a:lnTo>
                    <a:lnTo>
                      <a:pt x="31" y="1267"/>
                    </a:lnTo>
                    <a:lnTo>
                      <a:pt x="31" y="1267"/>
                    </a:lnTo>
                    <a:lnTo>
                      <a:pt x="31" y="1267"/>
                    </a:lnTo>
                    <a:lnTo>
                      <a:pt x="31" y="1267"/>
                    </a:lnTo>
                    <a:lnTo>
                      <a:pt x="32" y="1267"/>
                    </a:lnTo>
                    <a:lnTo>
                      <a:pt x="32" y="1267"/>
                    </a:lnTo>
                    <a:lnTo>
                      <a:pt x="32" y="1267"/>
                    </a:lnTo>
                    <a:lnTo>
                      <a:pt x="32" y="1267"/>
                    </a:lnTo>
                    <a:lnTo>
                      <a:pt x="32" y="1267"/>
                    </a:lnTo>
                    <a:lnTo>
                      <a:pt x="32" y="1267"/>
                    </a:lnTo>
                    <a:lnTo>
                      <a:pt x="33" y="1267"/>
                    </a:lnTo>
                    <a:lnTo>
                      <a:pt x="33" y="1267"/>
                    </a:lnTo>
                    <a:lnTo>
                      <a:pt x="33" y="1267"/>
                    </a:lnTo>
                    <a:lnTo>
                      <a:pt x="34" y="1267"/>
                    </a:lnTo>
                    <a:lnTo>
                      <a:pt x="34" y="1267"/>
                    </a:lnTo>
                    <a:lnTo>
                      <a:pt x="34" y="1267"/>
                    </a:lnTo>
                    <a:lnTo>
                      <a:pt x="34" y="1267"/>
                    </a:lnTo>
                    <a:lnTo>
                      <a:pt x="35" y="1267"/>
                    </a:lnTo>
                    <a:lnTo>
                      <a:pt x="35" y="1267"/>
                    </a:lnTo>
                    <a:lnTo>
                      <a:pt x="35" y="1267"/>
                    </a:lnTo>
                    <a:lnTo>
                      <a:pt x="35" y="1267"/>
                    </a:lnTo>
                    <a:lnTo>
                      <a:pt x="35" y="1267"/>
                    </a:lnTo>
                    <a:lnTo>
                      <a:pt x="35" y="1267"/>
                    </a:lnTo>
                    <a:lnTo>
                      <a:pt x="36" y="1267"/>
                    </a:lnTo>
                    <a:lnTo>
                      <a:pt x="36" y="1267"/>
                    </a:lnTo>
                    <a:lnTo>
                      <a:pt x="36" y="1267"/>
                    </a:lnTo>
                    <a:lnTo>
                      <a:pt x="36" y="1267"/>
                    </a:lnTo>
                    <a:lnTo>
                      <a:pt x="37" y="1267"/>
                    </a:lnTo>
                    <a:lnTo>
                      <a:pt x="37" y="1267"/>
                    </a:lnTo>
                    <a:lnTo>
                      <a:pt x="37" y="1267"/>
                    </a:lnTo>
                    <a:lnTo>
                      <a:pt x="37" y="1267"/>
                    </a:lnTo>
                    <a:lnTo>
                      <a:pt x="37" y="1267"/>
                    </a:lnTo>
                    <a:lnTo>
                      <a:pt x="37" y="1267"/>
                    </a:lnTo>
                    <a:lnTo>
                      <a:pt x="38" y="1267"/>
                    </a:lnTo>
                    <a:lnTo>
                      <a:pt x="38" y="1267"/>
                    </a:lnTo>
                    <a:lnTo>
                      <a:pt x="38" y="1267"/>
                    </a:lnTo>
                    <a:lnTo>
                      <a:pt x="39" y="1267"/>
                    </a:lnTo>
                    <a:lnTo>
                      <a:pt x="39" y="1267"/>
                    </a:lnTo>
                    <a:lnTo>
                      <a:pt x="39" y="1267"/>
                    </a:lnTo>
                    <a:lnTo>
                      <a:pt x="39" y="1266"/>
                    </a:lnTo>
                    <a:lnTo>
                      <a:pt x="39" y="1266"/>
                    </a:lnTo>
                    <a:lnTo>
                      <a:pt x="39" y="1266"/>
                    </a:lnTo>
                    <a:lnTo>
                      <a:pt x="39" y="1266"/>
                    </a:lnTo>
                    <a:lnTo>
                      <a:pt x="40" y="1266"/>
                    </a:lnTo>
                    <a:lnTo>
                      <a:pt x="40" y="1266"/>
                    </a:lnTo>
                    <a:lnTo>
                      <a:pt x="40" y="1266"/>
                    </a:lnTo>
                    <a:lnTo>
                      <a:pt x="41" y="1265"/>
                    </a:lnTo>
                    <a:lnTo>
                      <a:pt x="41" y="1265"/>
                    </a:lnTo>
                    <a:lnTo>
                      <a:pt x="41" y="1265"/>
                    </a:lnTo>
                    <a:lnTo>
                      <a:pt x="41" y="1265"/>
                    </a:lnTo>
                    <a:lnTo>
                      <a:pt x="41" y="1265"/>
                    </a:lnTo>
                    <a:lnTo>
                      <a:pt x="41" y="1265"/>
                    </a:lnTo>
                    <a:lnTo>
                      <a:pt x="41" y="1265"/>
                    </a:lnTo>
                    <a:lnTo>
                      <a:pt x="42" y="1264"/>
                    </a:lnTo>
                    <a:lnTo>
                      <a:pt x="42" y="1264"/>
                    </a:lnTo>
                    <a:lnTo>
                      <a:pt x="42" y="1264"/>
                    </a:lnTo>
                    <a:lnTo>
                      <a:pt x="43" y="1264"/>
                    </a:lnTo>
                    <a:lnTo>
                      <a:pt x="43" y="1264"/>
                    </a:lnTo>
                    <a:lnTo>
                      <a:pt x="43" y="1264"/>
                    </a:lnTo>
                    <a:lnTo>
                      <a:pt x="43" y="1264"/>
                    </a:lnTo>
                    <a:lnTo>
                      <a:pt x="43" y="1263"/>
                    </a:lnTo>
                    <a:lnTo>
                      <a:pt x="43" y="1263"/>
                    </a:lnTo>
                    <a:lnTo>
                      <a:pt x="43" y="1263"/>
                    </a:lnTo>
                    <a:lnTo>
                      <a:pt x="44" y="1263"/>
                    </a:lnTo>
                    <a:lnTo>
                      <a:pt x="44" y="1263"/>
                    </a:lnTo>
                    <a:lnTo>
                      <a:pt x="44" y="1263"/>
                    </a:lnTo>
                    <a:lnTo>
                      <a:pt x="45" y="1263"/>
                    </a:lnTo>
                    <a:lnTo>
                      <a:pt x="45" y="1263"/>
                    </a:lnTo>
                    <a:lnTo>
                      <a:pt x="45" y="1263"/>
                    </a:lnTo>
                    <a:lnTo>
                      <a:pt x="45" y="1263"/>
                    </a:lnTo>
                    <a:lnTo>
                      <a:pt x="45" y="1263"/>
                    </a:lnTo>
                    <a:lnTo>
                      <a:pt x="45" y="1263"/>
                    </a:lnTo>
                    <a:lnTo>
                      <a:pt x="45" y="1263"/>
                    </a:lnTo>
                    <a:lnTo>
                      <a:pt x="46" y="1263"/>
                    </a:lnTo>
                    <a:lnTo>
                      <a:pt x="46" y="1263"/>
                    </a:lnTo>
                    <a:lnTo>
                      <a:pt x="46" y="1263"/>
                    </a:lnTo>
                    <a:lnTo>
                      <a:pt x="47" y="1263"/>
                    </a:lnTo>
                    <a:lnTo>
                      <a:pt x="47" y="1263"/>
                    </a:lnTo>
                    <a:lnTo>
                      <a:pt x="47" y="1264"/>
                    </a:lnTo>
                    <a:lnTo>
                      <a:pt x="48" y="1264"/>
                    </a:lnTo>
                    <a:lnTo>
                      <a:pt x="48" y="1264"/>
                    </a:lnTo>
                    <a:lnTo>
                      <a:pt x="48" y="1264"/>
                    </a:lnTo>
                    <a:lnTo>
                      <a:pt x="48" y="1264"/>
                    </a:lnTo>
                    <a:lnTo>
                      <a:pt x="48" y="1264"/>
                    </a:lnTo>
                    <a:lnTo>
                      <a:pt x="48" y="1264"/>
                    </a:lnTo>
                    <a:lnTo>
                      <a:pt x="48" y="1265"/>
                    </a:lnTo>
                    <a:lnTo>
                      <a:pt x="49" y="1265"/>
                    </a:lnTo>
                    <a:lnTo>
                      <a:pt x="49" y="1265"/>
                    </a:lnTo>
                    <a:lnTo>
                      <a:pt x="49" y="1265"/>
                    </a:lnTo>
                    <a:lnTo>
                      <a:pt x="50" y="1265"/>
                    </a:lnTo>
                    <a:lnTo>
                      <a:pt x="50" y="1265"/>
                    </a:lnTo>
                    <a:lnTo>
                      <a:pt x="50" y="1265"/>
                    </a:lnTo>
                    <a:lnTo>
                      <a:pt x="50" y="1265"/>
                    </a:lnTo>
                    <a:lnTo>
                      <a:pt x="50" y="1265"/>
                    </a:lnTo>
                    <a:lnTo>
                      <a:pt x="50" y="1265"/>
                    </a:lnTo>
                    <a:lnTo>
                      <a:pt x="50" y="1265"/>
                    </a:lnTo>
                    <a:lnTo>
                      <a:pt x="51" y="1266"/>
                    </a:lnTo>
                    <a:lnTo>
                      <a:pt x="51" y="1266"/>
                    </a:lnTo>
                    <a:lnTo>
                      <a:pt x="51" y="1266"/>
                    </a:lnTo>
                    <a:lnTo>
                      <a:pt x="52" y="1266"/>
                    </a:lnTo>
                    <a:lnTo>
                      <a:pt x="52" y="1266"/>
                    </a:lnTo>
                    <a:lnTo>
                      <a:pt x="52" y="1266"/>
                    </a:lnTo>
                    <a:lnTo>
                      <a:pt x="52" y="1266"/>
                    </a:lnTo>
                    <a:lnTo>
                      <a:pt x="52" y="1266"/>
                    </a:lnTo>
                    <a:lnTo>
                      <a:pt x="52" y="1266"/>
                    </a:lnTo>
                    <a:lnTo>
                      <a:pt x="53" y="1266"/>
                    </a:lnTo>
                    <a:lnTo>
                      <a:pt x="53" y="1266"/>
                    </a:lnTo>
                    <a:lnTo>
                      <a:pt x="53" y="1266"/>
                    </a:lnTo>
                    <a:lnTo>
                      <a:pt x="53" y="1266"/>
                    </a:lnTo>
                    <a:lnTo>
                      <a:pt x="54" y="1266"/>
                    </a:lnTo>
                    <a:lnTo>
                      <a:pt x="54" y="1266"/>
                    </a:lnTo>
                    <a:lnTo>
                      <a:pt x="54" y="1266"/>
                    </a:lnTo>
                    <a:lnTo>
                      <a:pt x="54" y="1266"/>
                    </a:lnTo>
                    <a:lnTo>
                      <a:pt x="54" y="1266"/>
                    </a:lnTo>
                    <a:lnTo>
                      <a:pt x="54" y="1266"/>
                    </a:lnTo>
                    <a:lnTo>
                      <a:pt x="55" y="1266"/>
                    </a:lnTo>
                    <a:lnTo>
                      <a:pt x="55" y="1266"/>
                    </a:lnTo>
                    <a:lnTo>
                      <a:pt x="55" y="1266"/>
                    </a:lnTo>
                    <a:lnTo>
                      <a:pt x="55" y="1266"/>
                    </a:lnTo>
                    <a:lnTo>
                      <a:pt x="56" y="1266"/>
                    </a:lnTo>
                    <a:lnTo>
                      <a:pt x="56" y="1265"/>
                    </a:lnTo>
                    <a:lnTo>
                      <a:pt x="56" y="1265"/>
                    </a:lnTo>
                    <a:lnTo>
                      <a:pt x="56" y="1264"/>
                    </a:lnTo>
                    <a:lnTo>
                      <a:pt x="56" y="1262"/>
                    </a:lnTo>
                    <a:lnTo>
                      <a:pt x="56" y="1258"/>
                    </a:lnTo>
                    <a:lnTo>
                      <a:pt x="57" y="1254"/>
                    </a:lnTo>
                    <a:lnTo>
                      <a:pt x="57" y="1246"/>
                    </a:lnTo>
                    <a:lnTo>
                      <a:pt x="57" y="1236"/>
                    </a:lnTo>
                    <a:lnTo>
                      <a:pt x="57" y="1222"/>
                    </a:lnTo>
                    <a:lnTo>
                      <a:pt x="58" y="1202"/>
                    </a:lnTo>
                    <a:lnTo>
                      <a:pt x="58" y="1177"/>
                    </a:lnTo>
                    <a:lnTo>
                      <a:pt x="58" y="1145"/>
                    </a:lnTo>
                    <a:lnTo>
                      <a:pt x="59" y="1108"/>
                    </a:lnTo>
                    <a:lnTo>
                      <a:pt x="59" y="1064"/>
                    </a:lnTo>
                    <a:lnTo>
                      <a:pt x="59" y="1013"/>
                    </a:lnTo>
                    <a:lnTo>
                      <a:pt x="59" y="956"/>
                    </a:lnTo>
                    <a:lnTo>
                      <a:pt x="59" y="895"/>
                    </a:lnTo>
                    <a:lnTo>
                      <a:pt x="59" y="829"/>
                    </a:lnTo>
                    <a:lnTo>
                      <a:pt x="60" y="761"/>
                    </a:lnTo>
                    <a:lnTo>
                      <a:pt x="60" y="693"/>
                    </a:lnTo>
                    <a:lnTo>
                      <a:pt x="60" y="624"/>
                    </a:lnTo>
                    <a:lnTo>
                      <a:pt x="60" y="558"/>
                    </a:lnTo>
                    <a:lnTo>
                      <a:pt x="61" y="496"/>
                    </a:lnTo>
                    <a:lnTo>
                      <a:pt x="61" y="437"/>
                    </a:lnTo>
                    <a:lnTo>
                      <a:pt x="61" y="384"/>
                    </a:lnTo>
                    <a:lnTo>
                      <a:pt x="61" y="337"/>
                    </a:lnTo>
                    <a:lnTo>
                      <a:pt x="61" y="295"/>
                    </a:lnTo>
                    <a:lnTo>
                      <a:pt x="61" y="257"/>
                    </a:lnTo>
                    <a:lnTo>
                      <a:pt x="62" y="222"/>
                    </a:lnTo>
                    <a:lnTo>
                      <a:pt x="62" y="193"/>
                    </a:lnTo>
                    <a:lnTo>
                      <a:pt x="62" y="167"/>
                    </a:lnTo>
                    <a:lnTo>
                      <a:pt x="62" y="147"/>
                    </a:lnTo>
                    <a:lnTo>
                      <a:pt x="63" y="131"/>
                    </a:lnTo>
                    <a:lnTo>
                      <a:pt x="63" y="115"/>
                    </a:lnTo>
                    <a:lnTo>
                      <a:pt x="63" y="100"/>
                    </a:lnTo>
                    <a:lnTo>
                      <a:pt x="63" y="86"/>
                    </a:lnTo>
                    <a:lnTo>
                      <a:pt x="63" y="72"/>
                    </a:lnTo>
                    <a:lnTo>
                      <a:pt x="63" y="58"/>
                    </a:lnTo>
                    <a:lnTo>
                      <a:pt x="64" y="46"/>
                    </a:lnTo>
                    <a:lnTo>
                      <a:pt x="64" y="36"/>
                    </a:lnTo>
                    <a:lnTo>
                      <a:pt x="64" y="28"/>
                    </a:lnTo>
                    <a:lnTo>
                      <a:pt x="65" y="19"/>
                    </a:lnTo>
                    <a:lnTo>
                      <a:pt x="65" y="9"/>
                    </a:lnTo>
                    <a:lnTo>
                      <a:pt x="65" y="2"/>
                    </a:lnTo>
                    <a:lnTo>
                      <a:pt x="65" y="0"/>
                    </a:lnTo>
                    <a:lnTo>
                      <a:pt x="65" y="7"/>
                    </a:lnTo>
                    <a:lnTo>
                      <a:pt x="65" y="24"/>
                    </a:lnTo>
                    <a:lnTo>
                      <a:pt x="65" y="55"/>
                    </a:lnTo>
                    <a:lnTo>
                      <a:pt x="66" y="98"/>
                    </a:lnTo>
                    <a:lnTo>
                      <a:pt x="66" y="153"/>
                    </a:lnTo>
                    <a:lnTo>
                      <a:pt x="66" y="219"/>
                    </a:lnTo>
                    <a:lnTo>
                      <a:pt x="67" y="298"/>
                    </a:lnTo>
                    <a:lnTo>
                      <a:pt x="67" y="388"/>
                    </a:lnTo>
                    <a:lnTo>
                      <a:pt x="67" y="484"/>
                    </a:lnTo>
                    <a:lnTo>
                      <a:pt x="67" y="584"/>
                    </a:lnTo>
                    <a:lnTo>
                      <a:pt x="67" y="683"/>
                    </a:lnTo>
                    <a:lnTo>
                      <a:pt x="67" y="778"/>
                    </a:lnTo>
                    <a:lnTo>
                      <a:pt x="67" y="865"/>
                    </a:lnTo>
                    <a:lnTo>
                      <a:pt x="68" y="941"/>
                    </a:lnTo>
                    <a:lnTo>
                      <a:pt x="68" y="1005"/>
                    </a:lnTo>
                    <a:lnTo>
                      <a:pt x="68" y="1058"/>
                    </a:lnTo>
                    <a:lnTo>
                      <a:pt x="69" y="1101"/>
                    </a:lnTo>
                    <a:lnTo>
                      <a:pt x="69" y="1136"/>
                    </a:lnTo>
                    <a:lnTo>
                      <a:pt x="69" y="1162"/>
                    </a:lnTo>
                    <a:lnTo>
                      <a:pt x="69" y="1184"/>
                    </a:lnTo>
                    <a:lnTo>
                      <a:pt x="69" y="1199"/>
                    </a:lnTo>
                    <a:lnTo>
                      <a:pt x="69" y="1211"/>
                    </a:lnTo>
                    <a:lnTo>
                      <a:pt x="69" y="1220"/>
                    </a:lnTo>
                    <a:lnTo>
                      <a:pt x="70" y="1227"/>
                    </a:lnTo>
                    <a:lnTo>
                      <a:pt x="70" y="1232"/>
                    </a:lnTo>
                    <a:lnTo>
                      <a:pt x="70" y="1237"/>
                    </a:lnTo>
                    <a:lnTo>
                      <a:pt x="71" y="1240"/>
                    </a:lnTo>
                    <a:lnTo>
                      <a:pt x="71" y="1243"/>
                    </a:lnTo>
                    <a:lnTo>
                      <a:pt x="71" y="1245"/>
                    </a:lnTo>
                    <a:lnTo>
                      <a:pt x="72" y="1246"/>
                    </a:lnTo>
                    <a:lnTo>
                      <a:pt x="72" y="1248"/>
                    </a:lnTo>
                    <a:lnTo>
                      <a:pt x="72" y="1249"/>
                    </a:lnTo>
                    <a:lnTo>
                      <a:pt x="72" y="1251"/>
                    </a:lnTo>
                    <a:lnTo>
                      <a:pt x="72" y="1252"/>
                    </a:lnTo>
                    <a:lnTo>
                      <a:pt x="72" y="1253"/>
                    </a:lnTo>
                    <a:lnTo>
                      <a:pt x="72" y="1253"/>
                    </a:lnTo>
                    <a:lnTo>
                      <a:pt x="73" y="1255"/>
                    </a:lnTo>
                    <a:lnTo>
                      <a:pt x="73" y="1255"/>
                    </a:lnTo>
                    <a:lnTo>
                      <a:pt x="73" y="1256"/>
                    </a:lnTo>
                    <a:lnTo>
                      <a:pt x="74" y="1257"/>
                    </a:lnTo>
                    <a:lnTo>
                      <a:pt x="74" y="1257"/>
                    </a:lnTo>
                    <a:lnTo>
                      <a:pt x="74" y="1258"/>
                    </a:lnTo>
                    <a:lnTo>
                      <a:pt x="74" y="1258"/>
                    </a:lnTo>
                    <a:lnTo>
                      <a:pt x="74" y="1259"/>
                    </a:lnTo>
                    <a:lnTo>
                      <a:pt x="74" y="1259"/>
                    </a:lnTo>
                    <a:lnTo>
                      <a:pt x="74" y="1260"/>
                    </a:lnTo>
                    <a:lnTo>
                      <a:pt x="75" y="1261"/>
                    </a:lnTo>
                    <a:lnTo>
                      <a:pt x="75" y="1261"/>
                    </a:lnTo>
                    <a:lnTo>
                      <a:pt x="75" y="1261"/>
                    </a:lnTo>
                    <a:lnTo>
                      <a:pt x="76" y="1262"/>
                    </a:lnTo>
                    <a:lnTo>
                      <a:pt x="76" y="1262"/>
                    </a:lnTo>
                    <a:lnTo>
                      <a:pt x="76" y="1262"/>
                    </a:lnTo>
                    <a:lnTo>
                      <a:pt x="76" y="1262"/>
                    </a:lnTo>
                    <a:lnTo>
                      <a:pt x="76" y="1262"/>
                    </a:lnTo>
                    <a:lnTo>
                      <a:pt x="76" y="1263"/>
                    </a:lnTo>
                    <a:lnTo>
                      <a:pt x="76" y="1263"/>
                    </a:lnTo>
                    <a:lnTo>
                      <a:pt x="77" y="1263"/>
                    </a:lnTo>
                    <a:lnTo>
                      <a:pt x="77" y="1263"/>
                    </a:lnTo>
                    <a:lnTo>
                      <a:pt x="77" y="1263"/>
                    </a:lnTo>
                    <a:lnTo>
                      <a:pt x="78" y="1263"/>
                    </a:lnTo>
                    <a:lnTo>
                      <a:pt x="78" y="1263"/>
                    </a:lnTo>
                    <a:lnTo>
                      <a:pt x="78" y="1263"/>
                    </a:lnTo>
                    <a:lnTo>
                      <a:pt x="78" y="1263"/>
                    </a:lnTo>
                    <a:lnTo>
                      <a:pt x="78" y="1264"/>
                    </a:lnTo>
                    <a:lnTo>
                      <a:pt x="78" y="1264"/>
                    </a:lnTo>
                    <a:lnTo>
                      <a:pt x="79" y="1264"/>
                    </a:lnTo>
                    <a:lnTo>
                      <a:pt x="79" y="1264"/>
                    </a:lnTo>
                    <a:lnTo>
                      <a:pt x="79" y="1264"/>
                    </a:lnTo>
                    <a:lnTo>
                      <a:pt x="79" y="1264"/>
                    </a:lnTo>
                    <a:lnTo>
                      <a:pt x="80" y="1264"/>
                    </a:lnTo>
                    <a:lnTo>
                      <a:pt x="80" y="1264"/>
                    </a:lnTo>
                    <a:lnTo>
                      <a:pt x="80" y="1264"/>
                    </a:lnTo>
                    <a:lnTo>
                      <a:pt x="80" y="1264"/>
                    </a:lnTo>
                    <a:lnTo>
                      <a:pt x="80" y="1264"/>
                    </a:lnTo>
                    <a:lnTo>
                      <a:pt x="80" y="1264"/>
                    </a:lnTo>
                    <a:lnTo>
                      <a:pt x="81" y="1264"/>
                    </a:lnTo>
                    <a:lnTo>
                      <a:pt x="81" y="1264"/>
                    </a:lnTo>
                    <a:lnTo>
                      <a:pt x="81" y="1264"/>
                    </a:lnTo>
                    <a:lnTo>
                      <a:pt x="81" y="1264"/>
                    </a:lnTo>
                    <a:lnTo>
                      <a:pt x="82" y="1264"/>
                    </a:lnTo>
                    <a:lnTo>
                      <a:pt x="82" y="1264"/>
                    </a:lnTo>
                    <a:lnTo>
                      <a:pt x="82" y="1264"/>
                    </a:lnTo>
                    <a:lnTo>
                      <a:pt x="82" y="1264"/>
                    </a:lnTo>
                    <a:lnTo>
                      <a:pt x="82" y="1264"/>
                    </a:lnTo>
                    <a:lnTo>
                      <a:pt x="82" y="1264"/>
                    </a:lnTo>
                    <a:lnTo>
                      <a:pt x="83" y="1264"/>
                    </a:lnTo>
                    <a:lnTo>
                      <a:pt x="83" y="1264"/>
                    </a:lnTo>
                    <a:lnTo>
                      <a:pt x="83" y="1264"/>
                    </a:lnTo>
                    <a:lnTo>
                      <a:pt x="84" y="1264"/>
                    </a:lnTo>
                    <a:lnTo>
                      <a:pt x="84" y="1264"/>
                    </a:lnTo>
                    <a:lnTo>
                      <a:pt x="84" y="1264"/>
                    </a:lnTo>
                    <a:lnTo>
                      <a:pt x="84" y="1264"/>
                    </a:lnTo>
                    <a:lnTo>
                      <a:pt x="85" y="1264"/>
                    </a:lnTo>
                    <a:lnTo>
                      <a:pt x="85" y="1264"/>
                    </a:lnTo>
                    <a:lnTo>
                      <a:pt x="85" y="1264"/>
                    </a:lnTo>
                    <a:lnTo>
                      <a:pt x="85" y="1264"/>
                    </a:lnTo>
                    <a:lnTo>
                      <a:pt x="85" y="1264"/>
                    </a:lnTo>
                    <a:lnTo>
                      <a:pt x="85" y="1264"/>
                    </a:lnTo>
                    <a:lnTo>
                      <a:pt x="86" y="1264"/>
                    </a:lnTo>
                    <a:lnTo>
                      <a:pt x="86" y="1264"/>
                    </a:lnTo>
                    <a:lnTo>
                      <a:pt x="86" y="1264"/>
                    </a:lnTo>
                    <a:lnTo>
                      <a:pt x="86" y="1265"/>
                    </a:lnTo>
                    <a:lnTo>
                      <a:pt x="87" y="1265"/>
                    </a:lnTo>
                    <a:lnTo>
                      <a:pt x="87" y="1265"/>
                    </a:lnTo>
                    <a:lnTo>
                      <a:pt x="87" y="1265"/>
                    </a:lnTo>
                    <a:lnTo>
                      <a:pt x="87" y="1265"/>
                    </a:lnTo>
                    <a:lnTo>
                      <a:pt x="87" y="1265"/>
                    </a:lnTo>
                    <a:lnTo>
                      <a:pt x="87" y="1265"/>
                    </a:lnTo>
                    <a:lnTo>
                      <a:pt x="88" y="1265"/>
                    </a:lnTo>
                    <a:lnTo>
                      <a:pt x="88" y="1265"/>
                    </a:lnTo>
                    <a:lnTo>
                      <a:pt x="88" y="1265"/>
                    </a:lnTo>
                    <a:lnTo>
                      <a:pt x="89" y="1265"/>
                    </a:lnTo>
                    <a:lnTo>
                      <a:pt x="89" y="1265"/>
                    </a:lnTo>
                    <a:lnTo>
                      <a:pt x="89" y="1265"/>
                    </a:lnTo>
                    <a:lnTo>
                      <a:pt x="89" y="1265"/>
                    </a:lnTo>
                    <a:lnTo>
                      <a:pt x="89" y="1265"/>
                    </a:lnTo>
                    <a:lnTo>
                      <a:pt x="89" y="1266"/>
                    </a:lnTo>
                    <a:lnTo>
                      <a:pt x="89" y="1266"/>
                    </a:lnTo>
                    <a:lnTo>
                      <a:pt x="90" y="1266"/>
                    </a:lnTo>
                    <a:lnTo>
                      <a:pt x="90" y="1266"/>
                    </a:lnTo>
                    <a:lnTo>
                      <a:pt x="90" y="1266"/>
                    </a:lnTo>
                    <a:lnTo>
                      <a:pt x="91" y="1266"/>
                    </a:lnTo>
                    <a:lnTo>
                      <a:pt x="91" y="1267"/>
                    </a:lnTo>
                    <a:lnTo>
                      <a:pt x="91" y="1267"/>
                    </a:lnTo>
                    <a:lnTo>
                      <a:pt x="91" y="1267"/>
                    </a:lnTo>
                    <a:lnTo>
                      <a:pt x="91" y="1267"/>
                    </a:lnTo>
                    <a:lnTo>
                      <a:pt x="91" y="1267"/>
                    </a:lnTo>
                    <a:lnTo>
                      <a:pt x="91" y="1267"/>
                    </a:lnTo>
                    <a:lnTo>
                      <a:pt x="92" y="1267"/>
                    </a:lnTo>
                    <a:lnTo>
                      <a:pt x="92" y="1267"/>
                    </a:lnTo>
                    <a:lnTo>
                      <a:pt x="92" y="1267"/>
                    </a:lnTo>
                    <a:lnTo>
                      <a:pt x="93" y="1267"/>
                    </a:lnTo>
                    <a:lnTo>
                      <a:pt x="93" y="1267"/>
                    </a:lnTo>
                    <a:lnTo>
                      <a:pt x="93" y="1267"/>
                    </a:lnTo>
                    <a:lnTo>
                      <a:pt x="93" y="1267"/>
                    </a:lnTo>
                    <a:lnTo>
                      <a:pt x="93" y="1267"/>
                    </a:lnTo>
                    <a:lnTo>
                      <a:pt x="93" y="1267"/>
                    </a:lnTo>
                    <a:lnTo>
                      <a:pt x="93" y="1267"/>
                    </a:lnTo>
                    <a:lnTo>
                      <a:pt x="94" y="1267"/>
                    </a:lnTo>
                    <a:lnTo>
                      <a:pt x="94" y="1267"/>
                    </a:lnTo>
                    <a:lnTo>
                      <a:pt x="94" y="1267"/>
                    </a:lnTo>
                    <a:lnTo>
                      <a:pt x="95" y="1267"/>
                    </a:lnTo>
                    <a:lnTo>
                      <a:pt x="95" y="1267"/>
                    </a:lnTo>
                    <a:lnTo>
                      <a:pt x="95" y="1267"/>
                    </a:lnTo>
                    <a:lnTo>
                      <a:pt x="96" y="1267"/>
                    </a:lnTo>
                    <a:lnTo>
                      <a:pt x="96" y="1267"/>
                    </a:lnTo>
                    <a:lnTo>
                      <a:pt x="96" y="1267"/>
                    </a:lnTo>
                    <a:lnTo>
                      <a:pt x="96" y="1267"/>
                    </a:lnTo>
                    <a:lnTo>
                      <a:pt x="96" y="1267"/>
                    </a:lnTo>
                    <a:lnTo>
                      <a:pt x="96" y="1267"/>
                    </a:lnTo>
                    <a:lnTo>
                      <a:pt x="96" y="1267"/>
                    </a:lnTo>
                    <a:lnTo>
                      <a:pt x="97" y="1267"/>
                    </a:lnTo>
                    <a:lnTo>
                      <a:pt x="97" y="1267"/>
                    </a:lnTo>
                    <a:lnTo>
                      <a:pt x="97" y="1267"/>
                    </a:lnTo>
                    <a:lnTo>
                      <a:pt x="98" y="1267"/>
                    </a:lnTo>
                    <a:lnTo>
                      <a:pt x="98" y="1267"/>
                    </a:lnTo>
                    <a:lnTo>
                      <a:pt x="98" y="1267"/>
                    </a:lnTo>
                    <a:lnTo>
                      <a:pt x="98" y="1267"/>
                    </a:lnTo>
                    <a:lnTo>
                      <a:pt x="98" y="1267"/>
                    </a:lnTo>
                    <a:lnTo>
                      <a:pt x="98" y="1267"/>
                    </a:lnTo>
                    <a:lnTo>
                      <a:pt x="98" y="1267"/>
                    </a:lnTo>
                    <a:lnTo>
                      <a:pt x="99" y="1267"/>
                    </a:lnTo>
                    <a:lnTo>
                      <a:pt x="99" y="1266"/>
                    </a:lnTo>
                    <a:lnTo>
                      <a:pt x="99" y="1266"/>
                    </a:lnTo>
                    <a:lnTo>
                      <a:pt x="100" y="1266"/>
                    </a:lnTo>
                    <a:lnTo>
                      <a:pt x="100" y="1266"/>
                    </a:lnTo>
                    <a:lnTo>
                      <a:pt x="100" y="1266"/>
                    </a:lnTo>
                    <a:lnTo>
                      <a:pt x="100" y="1265"/>
                    </a:lnTo>
                    <a:lnTo>
                      <a:pt x="100" y="1265"/>
                    </a:lnTo>
                    <a:lnTo>
                      <a:pt x="100" y="1265"/>
                    </a:lnTo>
                    <a:lnTo>
                      <a:pt x="100" y="1265"/>
                    </a:lnTo>
                    <a:lnTo>
                      <a:pt x="101" y="1265"/>
                    </a:lnTo>
                    <a:lnTo>
                      <a:pt x="101" y="1265"/>
                    </a:lnTo>
                    <a:lnTo>
                      <a:pt x="101" y="1265"/>
                    </a:lnTo>
                    <a:lnTo>
                      <a:pt x="102" y="1265"/>
                    </a:lnTo>
                    <a:lnTo>
                      <a:pt x="102" y="1265"/>
                    </a:lnTo>
                    <a:lnTo>
                      <a:pt x="102" y="1265"/>
                    </a:lnTo>
                    <a:lnTo>
                      <a:pt x="102" y="1265"/>
                    </a:lnTo>
                    <a:lnTo>
                      <a:pt x="102" y="1265"/>
                    </a:lnTo>
                    <a:lnTo>
                      <a:pt x="102" y="1265"/>
                    </a:lnTo>
                    <a:lnTo>
                      <a:pt x="102" y="1265"/>
                    </a:lnTo>
                    <a:lnTo>
                      <a:pt x="103" y="1265"/>
                    </a:lnTo>
                    <a:lnTo>
                      <a:pt x="103" y="1265"/>
                    </a:lnTo>
                    <a:lnTo>
                      <a:pt x="103" y="1265"/>
                    </a:lnTo>
                    <a:lnTo>
                      <a:pt x="104" y="1265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220"/>
              <p:cNvSpPr>
                <a:spLocks/>
              </p:cNvSpPr>
              <p:nvPr/>
            </p:nvSpPr>
            <p:spPr bwMode="auto">
              <a:xfrm>
                <a:off x="1495425" y="5000625"/>
                <a:ext cx="163513" cy="26988"/>
              </a:xfrm>
              <a:custGeom>
                <a:avLst/>
                <a:gdLst>
                  <a:gd name="T0" fmla="*/ 1 w 103"/>
                  <a:gd name="T1" fmla="*/ 12 h 17"/>
                  <a:gd name="T2" fmla="*/ 2 w 103"/>
                  <a:gd name="T3" fmla="*/ 12 h 17"/>
                  <a:gd name="T4" fmla="*/ 5 w 103"/>
                  <a:gd name="T5" fmla="*/ 13 h 17"/>
                  <a:gd name="T6" fmla="*/ 6 w 103"/>
                  <a:gd name="T7" fmla="*/ 13 h 17"/>
                  <a:gd name="T8" fmla="*/ 8 w 103"/>
                  <a:gd name="T9" fmla="*/ 14 h 17"/>
                  <a:gd name="T10" fmla="*/ 9 w 103"/>
                  <a:gd name="T11" fmla="*/ 14 h 17"/>
                  <a:gd name="T12" fmla="*/ 11 w 103"/>
                  <a:gd name="T13" fmla="*/ 14 h 17"/>
                  <a:gd name="T14" fmla="*/ 13 w 103"/>
                  <a:gd name="T15" fmla="*/ 14 h 17"/>
                  <a:gd name="T16" fmla="*/ 14 w 103"/>
                  <a:gd name="T17" fmla="*/ 15 h 17"/>
                  <a:gd name="T18" fmla="*/ 16 w 103"/>
                  <a:gd name="T19" fmla="*/ 15 h 17"/>
                  <a:gd name="T20" fmla="*/ 18 w 103"/>
                  <a:gd name="T21" fmla="*/ 15 h 17"/>
                  <a:gd name="T22" fmla="*/ 20 w 103"/>
                  <a:gd name="T23" fmla="*/ 15 h 17"/>
                  <a:gd name="T24" fmla="*/ 21 w 103"/>
                  <a:gd name="T25" fmla="*/ 13 h 17"/>
                  <a:gd name="T26" fmla="*/ 22 w 103"/>
                  <a:gd name="T27" fmla="*/ 10 h 17"/>
                  <a:gd name="T28" fmla="*/ 24 w 103"/>
                  <a:gd name="T29" fmla="*/ 8 h 17"/>
                  <a:gd name="T30" fmla="*/ 26 w 103"/>
                  <a:gd name="T31" fmla="*/ 6 h 17"/>
                  <a:gd name="T32" fmla="*/ 28 w 103"/>
                  <a:gd name="T33" fmla="*/ 3 h 17"/>
                  <a:gd name="T34" fmla="*/ 29 w 103"/>
                  <a:gd name="T35" fmla="*/ 1 h 17"/>
                  <a:gd name="T36" fmla="*/ 31 w 103"/>
                  <a:gd name="T37" fmla="*/ 1 h 17"/>
                  <a:gd name="T38" fmla="*/ 33 w 103"/>
                  <a:gd name="T39" fmla="*/ 4 h 17"/>
                  <a:gd name="T40" fmla="*/ 34 w 103"/>
                  <a:gd name="T41" fmla="*/ 7 h 17"/>
                  <a:gd name="T42" fmla="*/ 36 w 103"/>
                  <a:gd name="T43" fmla="*/ 9 h 17"/>
                  <a:gd name="T44" fmla="*/ 37 w 103"/>
                  <a:gd name="T45" fmla="*/ 10 h 17"/>
                  <a:gd name="T46" fmla="*/ 39 w 103"/>
                  <a:gd name="T47" fmla="*/ 11 h 17"/>
                  <a:gd name="T48" fmla="*/ 41 w 103"/>
                  <a:gd name="T49" fmla="*/ 12 h 17"/>
                  <a:gd name="T50" fmla="*/ 43 w 103"/>
                  <a:gd name="T51" fmla="*/ 13 h 17"/>
                  <a:gd name="T52" fmla="*/ 44 w 103"/>
                  <a:gd name="T53" fmla="*/ 13 h 17"/>
                  <a:gd name="T54" fmla="*/ 46 w 103"/>
                  <a:gd name="T55" fmla="*/ 14 h 17"/>
                  <a:gd name="T56" fmla="*/ 48 w 103"/>
                  <a:gd name="T57" fmla="*/ 15 h 17"/>
                  <a:gd name="T58" fmla="*/ 49 w 103"/>
                  <a:gd name="T59" fmla="*/ 15 h 17"/>
                  <a:gd name="T60" fmla="*/ 51 w 103"/>
                  <a:gd name="T61" fmla="*/ 15 h 17"/>
                  <a:gd name="T62" fmla="*/ 52 w 103"/>
                  <a:gd name="T63" fmla="*/ 15 h 17"/>
                  <a:gd name="T64" fmla="*/ 55 w 103"/>
                  <a:gd name="T65" fmla="*/ 16 h 17"/>
                  <a:gd name="T66" fmla="*/ 56 w 103"/>
                  <a:gd name="T67" fmla="*/ 16 h 17"/>
                  <a:gd name="T68" fmla="*/ 58 w 103"/>
                  <a:gd name="T69" fmla="*/ 16 h 17"/>
                  <a:gd name="T70" fmla="*/ 59 w 103"/>
                  <a:gd name="T71" fmla="*/ 16 h 17"/>
                  <a:gd name="T72" fmla="*/ 61 w 103"/>
                  <a:gd name="T73" fmla="*/ 16 h 17"/>
                  <a:gd name="T74" fmla="*/ 63 w 103"/>
                  <a:gd name="T75" fmla="*/ 16 h 17"/>
                  <a:gd name="T76" fmla="*/ 64 w 103"/>
                  <a:gd name="T77" fmla="*/ 16 h 17"/>
                  <a:gd name="T78" fmla="*/ 66 w 103"/>
                  <a:gd name="T79" fmla="*/ 16 h 17"/>
                  <a:gd name="T80" fmla="*/ 68 w 103"/>
                  <a:gd name="T81" fmla="*/ 16 h 17"/>
                  <a:gd name="T82" fmla="*/ 70 w 103"/>
                  <a:gd name="T83" fmla="*/ 16 h 17"/>
                  <a:gd name="T84" fmla="*/ 71 w 103"/>
                  <a:gd name="T85" fmla="*/ 16 h 17"/>
                  <a:gd name="T86" fmla="*/ 72 w 103"/>
                  <a:gd name="T87" fmla="*/ 16 h 17"/>
                  <a:gd name="T88" fmla="*/ 74 w 103"/>
                  <a:gd name="T89" fmla="*/ 16 h 17"/>
                  <a:gd name="T90" fmla="*/ 76 w 103"/>
                  <a:gd name="T91" fmla="*/ 16 h 17"/>
                  <a:gd name="T92" fmla="*/ 78 w 103"/>
                  <a:gd name="T93" fmla="*/ 16 h 17"/>
                  <a:gd name="T94" fmla="*/ 79 w 103"/>
                  <a:gd name="T95" fmla="*/ 16 h 17"/>
                  <a:gd name="T96" fmla="*/ 81 w 103"/>
                  <a:gd name="T97" fmla="*/ 16 h 17"/>
                  <a:gd name="T98" fmla="*/ 83 w 103"/>
                  <a:gd name="T99" fmla="*/ 15 h 17"/>
                  <a:gd name="T100" fmla="*/ 84 w 103"/>
                  <a:gd name="T101" fmla="*/ 15 h 17"/>
                  <a:gd name="T102" fmla="*/ 86 w 103"/>
                  <a:gd name="T103" fmla="*/ 15 h 17"/>
                  <a:gd name="T104" fmla="*/ 87 w 103"/>
                  <a:gd name="T105" fmla="*/ 15 h 17"/>
                  <a:gd name="T106" fmla="*/ 89 w 103"/>
                  <a:gd name="T107" fmla="*/ 15 h 17"/>
                  <a:gd name="T108" fmla="*/ 91 w 103"/>
                  <a:gd name="T109" fmla="*/ 16 h 17"/>
                  <a:gd name="T110" fmla="*/ 93 w 103"/>
                  <a:gd name="T111" fmla="*/ 16 h 17"/>
                  <a:gd name="T112" fmla="*/ 94 w 103"/>
                  <a:gd name="T113" fmla="*/ 16 h 17"/>
                  <a:gd name="T114" fmla="*/ 96 w 103"/>
                  <a:gd name="T115" fmla="*/ 17 h 17"/>
                  <a:gd name="T116" fmla="*/ 98 w 103"/>
                  <a:gd name="T117" fmla="*/ 17 h 17"/>
                  <a:gd name="T118" fmla="*/ 99 w 103"/>
                  <a:gd name="T119" fmla="*/ 17 h 17"/>
                  <a:gd name="T120" fmla="*/ 101 w 103"/>
                  <a:gd name="T121" fmla="*/ 17 h 17"/>
                  <a:gd name="T122" fmla="*/ 103 w 103"/>
                  <a:gd name="T12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3" h="17"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20" y="15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1" y="14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11"/>
                    </a:lnTo>
                    <a:lnTo>
                      <a:pt x="22" y="11"/>
                    </a:lnTo>
                    <a:lnTo>
                      <a:pt x="22" y="11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7"/>
                    </a:lnTo>
                    <a:lnTo>
                      <a:pt x="35" y="7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1"/>
                    </a:lnTo>
                    <a:lnTo>
                      <a:pt x="39" y="11"/>
                    </a:lnTo>
                    <a:lnTo>
                      <a:pt x="39" y="11"/>
                    </a:lnTo>
                    <a:lnTo>
                      <a:pt x="39" y="11"/>
                    </a:lnTo>
                    <a:lnTo>
                      <a:pt x="39" y="11"/>
                    </a:lnTo>
                    <a:lnTo>
                      <a:pt x="39" y="11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42" y="13"/>
                    </a:lnTo>
                    <a:lnTo>
                      <a:pt x="43" y="13"/>
                    </a:lnTo>
                    <a:lnTo>
                      <a:pt x="43" y="13"/>
                    </a:lnTo>
                    <a:lnTo>
                      <a:pt x="43" y="13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8" y="14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50" y="15"/>
                    </a:lnTo>
                    <a:lnTo>
                      <a:pt x="50" y="15"/>
                    </a:lnTo>
                    <a:lnTo>
                      <a:pt x="50" y="15"/>
                    </a:lnTo>
                    <a:lnTo>
                      <a:pt x="50" y="15"/>
                    </a:lnTo>
                    <a:lnTo>
                      <a:pt x="50" y="15"/>
                    </a:lnTo>
                    <a:lnTo>
                      <a:pt x="50" y="15"/>
                    </a:lnTo>
                    <a:lnTo>
                      <a:pt x="51" y="15"/>
                    </a:lnTo>
                    <a:lnTo>
                      <a:pt x="51" y="15"/>
                    </a:lnTo>
                    <a:lnTo>
                      <a:pt x="51" y="15"/>
                    </a:lnTo>
                    <a:lnTo>
                      <a:pt x="51" y="15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3" y="15"/>
                    </a:lnTo>
                    <a:lnTo>
                      <a:pt x="53" y="15"/>
                    </a:lnTo>
                    <a:lnTo>
                      <a:pt x="53" y="15"/>
                    </a:lnTo>
                    <a:lnTo>
                      <a:pt x="53" y="16"/>
                    </a:lnTo>
                    <a:lnTo>
                      <a:pt x="54" y="16"/>
                    </a:lnTo>
                    <a:lnTo>
                      <a:pt x="54" y="16"/>
                    </a:lnTo>
                    <a:lnTo>
                      <a:pt x="54" y="16"/>
                    </a:lnTo>
                    <a:lnTo>
                      <a:pt x="55" y="16"/>
                    </a:lnTo>
                    <a:lnTo>
                      <a:pt x="55" y="16"/>
                    </a:lnTo>
                    <a:lnTo>
                      <a:pt x="55" y="16"/>
                    </a:lnTo>
                    <a:lnTo>
                      <a:pt x="55" y="16"/>
                    </a:lnTo>
                    <a:lnTo>
                      <a:pt x="55" y="16"/>
                    </a:lnTo>
                    <a:lnTo>
                      <a:pt x="55" y="16"/>
                    </a:lnTo>
                    <a:lnTo>
                      <a:pt x="55" y="16"/>
                    </a:lnTo>
                    <a:lnTo>
                      <a:pt x="56" y="16"/>
                    </a:lnTo>
                    <a:lnTo>
                      <a:pt x="56" y="16"/>
                    </a:lnTo>
                    <a:lnTo>
                      <a:pt x="56" y="16"/>
                    </a:lnTo>
                    <a:lnTo>
                      <a:pt x="57" y="16"/>
                    </a:lnTo>
                    <a:lnTo>
                      <a:pt x="57" y="16"/>
                    </a:lnTo>
                    <a:lnTo>
                      <a:pt x="57" y="16"/>
                    </a:lnTo>
                    <a:lnTo>
                      <a:pt x="57" y="16"/>
                    </a:lnTo>
                    <a:lnTo>
                      <a:pt x="57" y="16"/>
                    </a:lnTo>
                    <a:lnTo>
                      <a:pt x="57" y="16"/>
                    </a:lnTo>
                    <a:lnTo>
                      <a:pt x="58" y="16"/>
                    </a:lnTo>
                    <a:lnTo>
                      <a:pt x="58" y="16"/>
                    </a:lnTo>
                    <a:lnTo>
                      <a:pt x="58" y="16"/>
                    </a:lnTo>
                    <a:lnTo>
                      <a:pt x="58" y="16"/>
                    </a:lnTo>
                    <a:lnTo>
                      <a:pt x="59" y="16"/>
                    </a:lnTo>
                    <a:lnTo>
                      <a:pt x="59" y="16"/>
                    </a:lnTo>
                    <a:lnTo>
                      <a:pt x="59" y="16"/>
                    </a:lnTo>
                    <a:lnTo>
                      <a:pt x="59" y="16"/>
                    </a:lnTo>
                    <a:lnTo>
                      <a:pt x="59" y="16"/>
                    </a:lnTo>
                    <a:lnTo>
                      <a:pt x="59" y="16"/>
                    </a:lnTo>
                    <a:lnTo>
                      <a:pt x="60" y="16"/>
                    </a:lnTo>
                    <a:lnTo>
                      <a:pt x="60" y="16"/>
                    </a:lnTo>
                    <a:lnTo>
                      <a:pt x="60" y="16"/>
                    </a:lnTo>
                    <a:lnTo>
                      <a:pt x="60" y="16"/>
                    </a:lnTo>
                    <a:lnTo>
                      <a:pt x="61" y="16"/>
                    </a:lnTo>
                    <a:lnTo>
                      <a:pt x="61" y="16"/>
                    </a:lnTo>
                    <a:lnTo>
                      <a:pt x="61" y="16"/>
                    </a:lnTo>
                    <a:lnTo>
                      <a:pt x="61" y="16"/>
                    </a:lnTo>
                    <a:lnTo>
                      <a:pt x="61" y="16"/>
                    </a:lnTo>
                    <a:lnTo>
                      <a:pt x="61" y="16"/>
                    </a:lnTo>
                    <a:lnTo>
                      <a:pt x="62" y="16"/>
                    </a:lnTo>
                    <a:lnTo>
                      <a:pt x="62" y="16"/>
                    </a:lnTo>
                    <a:lnTo>
                      <a:pt x="62" y="16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4" y="16"/>
                    </a:lnTo>
                    <a:lnTo>
                      <a:pt x="64" y="16"/>
                    </a:lnTo>
                    <a:lnTo>
                      <a:pt x="64" y="16"/>
                    </a:lnTo>
                    <a:lnTo>
                      <a:pt x="65" y="16"/>
                    </a:lnTo>
                    <a:lnTo>
                      <a:pt x="65" y="16"/>
                    </a:lnTo>
                    <a:lnTo>
                      <a:pt x="65" y="16"/>
                    </a:lnTo>
                    <a:lnTo>
                      <a:pt x="65" y="16"/>
                    </a:lnTo>
                    <a:lnTo>
                      <a:pt x="66" y="16"/>
                    </a:lnTo>
                    <a:lnTo>
                      <a:pt x="66" y="16"/>
                    </a:lnTo>
                    <a:lnTo>
                      <a:pt x="66" y="16"/>
                    </a:lnTo>
                    <a:lnTo>
                      <a:pt x="66" y="16"/>
                    </a:lnTo>
                    <a:lnTo>
                      <a:pt x="66" y="16"/>
                    </a:lnTo>
                    <a:lnTo>
                      <a:pt x="66" y="16"/>
                    </a:lnTo>
                    <a:lnTo>
                      <a:pt x="67" y="16"/>
                    </a:lnTo>
                    <a:lnTo>
                      <a:pt x="67" y="16"/>
                    </a:lnTo>
                    <a:lnTo>
                      <a:pt x="67" y="16"/>
                    </a:lnTo>
                    <a:lnTo>
                      <a:pt x="68" y="16"/>
                    </a:lnTo>
                    <a:lnTo>
                      <a:pt x="68" y="16"/>
                    </a:lnTo>
                    <a:lnTo>
                      <a:pt x="68" y="16"/>
                    </a:lnTo>
                    <a:lnTo>
                      <a:pt x="68" y="16"/>
                    </a:lnTo>
                    <a:lnTo>
                      <a:pt x="68" y="16"/>
                    </a:lnTo>
                    <a:lnTo>
                      <a:pt x="68" y="16"/>
                    </a:lnTo>
                    <a:lnTo>
                      <a:pt x="68" y="16"/>
                    </a:lnTo>
                    <a:lnTo>
                      <a:pt x="69" y="16"/>
                    </a:lnTo>
                    <a:lnTo>
                      <a:pt x="69" y="16"/>
                    </a:lnTo>
                    <a:lnTo>
                      <a:pt x="69" y="16"/>
                    </a:lnTo>
                    <a:lnTo>
                      <a:pt x="70" y="16"/>
                    </a:lnTo>
                    <a:lnTo>
                      <a:pt x="70" y="16"/>
                    </a:lnTo>
                    <a:lnTo>
                      <a:pt x="70" y="16"/>
                    </a:lnTo>
                    <a:lnTo>
                      <a:pt x="70" y="16"/>
                    </a:lnTo>
                    <a:lnTo>
                      <a:pt x="70" y="16"/>
                    </a:lnTo>
                    <a:lnTo>
                      <a:pt x="70" y="16"/>
                    </a:lnTo>
                    <a:lnTo>
                      <a:pt x="70" y="16"/>
                    </a:lnTo>
                    <a:lnTo>
                      <a:pt x="71" y="16"/>
                    </a:lnTo>
                    <a:lnTo>
                      <a:pt x="71" y="16"/>
                    </a:lnTo>
                    <a:lnTo>
                      <a:pt x="71" y="16"/>
                    </a:lnTo>
                    <a:lnTo>
                      <a:pt x="72" y="16"/>
                    </a:lnTo>
                    <a:lnTo>
                      <a:pt x="72" y="16"/>
                    </a:lnTo>
                    <a:lnTo>
                      <a:pt x="72" y="16"/>
                    </a:lnTo>
                    <a:lnTo>
                      <a:pt x="72" y="16"/>
                    </a:lnTo>
                    <a:lnTo>
                      <a:pt x="72" y="16"/>
                    </a:lnTo>
                    <a:lnTo>
                      <a:pt x="72" y="16"/>
                    </a:lnTo>
                    <a:lnTo>
                      <a:pt x="72" y="16"/>
                    </a:lnTo>
                    <a:lnTo>
                      <a:pt x="73" y="16"/>
                    </a:lnTo>
                    <a:lnTo>
                      <a:pt x="73" y="16"/>
                    </a:lnTo>
                    <a:lnTo>
                      <a:pt x="73" y="16"/>
                    </a:lnTo>
                    <a:lnTo>
                      <a:pt x="74" y="16"/>
                    </a:lnTo>
                    <a:lnTo>
                      <a:pt x="74" y="16"/>
                    </a:lnTo>
                    <a:lnTo>
                      <a:pt x="74" y="16"/>
                    </a:lnTo>
                    <a:lnTo>
                      <a:pt x="74" y="16"/>
                    </a:lnTo>
                    <a:lnTo>
                      <a:pt x="74" y="16"/>
                    </a:lnTo>
                    <a:lnTo>
                      <a:pt x="74" y="16"/>
                    </a:lnTo>
                    <a:lnTo>
                      <a:pt x="74" y="16"/>
                    </a:lnTo>
                    <a:lnTo>
                      <a:pt x="75" y="16"/>
                    </a:lnTo>
                    <a:lnTo>
                      <a:pt x="75" y="16"/>
                    </a:lnTo>
                    <a:lnTo>
                      <a:pt x="75" y="16"/>
                    </a:lnTo>
                    <a:lnTo>
                      <a:pt x="76" y="16"/>
                    </a:lnTo>
                    <a:lnTo>
                      <a:pt x="76" y="16"/>
                    </a:lnTo>
                    <a:lnTo>
                      <a:pt x="76" y="16"/>
                    </a:lnTo>
                    <a:lnTo>
                      <a:pt x="76" y="16"/>
                    </a:lnTo>
                    <a:lnTo>
                      <a:pt x="76" y="16"/>
                    </a:lnTo>
                    <a:lnTo>
                      <a:pt x="76" y="16"/>
                    </a:lnTo>
                    <a:lnTo>
                      <a:pt x="77" y="16"/>
                    </a:lnTo>
                    <a:lnTo>
                      <a:pt x="77" y="16"/>
                    </a:lnTo>
                    <a:lnTo>
                      <a:pt x="77" y="16"/>
                    </a:lnTo>
                    <a:lnTo>
                      <a:pt x="77" y="16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9" y="16"/>
                    </a:lnTo>
                    <a:lnTo>
                      <a:pt x="79" y="16"/>
                    </a:lnTo>
                    <a:lnTo>
                      <a:pt x="79" y="16"/>
                    </a:lnTo>
                    <a:lnTo>
                      <a:pt x="79" y="16"/>
                    </a:lnTo>
                    <a:lnTo>
                      <a:pt x="79" y="16"/>
                    </a:lnTo>
                    <a:lnTo>
                      <a:pt x="79" y="16"/>
                    </a:lnTo>
                    <a:lnTo>
                      <a:pt x="79" y="16"/>
                    </a:lnTo>
                    <a:lnTo>
                      <a:pt x="80" y="16"/>
                    </a:lnTo>
                    <a:lnTo>
                      <a:pt x="80" y="16"/>
                    </a:lnTo>
                    <a:lnTo>
                      <a:pt x="80" y="16"/>
                    </a:lnTo>
                    <a:lnTo>
                      <a:pt x="81" y="16"/>
                    </a:lnTo>
                    <a:lnTo>
                      <a:pt x="81" y="16"/>
                    </a:lnTo>
                    <a:lnTo>
                      <a:pt x="81" y="16"/>
                    </a:lnTo>
                    <a:lnTo>
                      <a:pt x="81" y="16"/>
                    </a:lnTo>
                    <a:lnTo>
                      <a:pt x="81" y="16"/>
                    </a:lnTo>
                    <a:lnTo>
                      <a:pt x="81" y="16"/>
                    </a:lnTo>
                    <a:lnTo>
                      <a:pt x="82" y="15"/>
                    </a:lnTo>
                    <a:lnTo>
                      <a:pt x="82" y="15"/>
                    </a:lnTo>
                    <a:lnTo>
                      <a:pt x="82" y="15"/>
                    </a:lnTo>
                    <a:lnTo>
                      <a:pt x="82" y="15"/>
                    </a:lnTo>
                    <a:lnTo>
                      <a:pt x="83" y="15"/>
                    </a:lnTo>
                    <a:lnTo>
                      <a:pt x="83" y="15"/>
                    </a:lnTo>
                    <a:lnTo>
                      <a:pt x="83" y="15"/>
                    </a:lnTo>
                    <a:lnTo>
                      <a:pt x="83" y="15"/>
                    </a:lnTo>
                    <a:lnTo>
                      <a:pt x="83" y="15"/>
                    </a:lnTo>
                    <a:lnTo>
                      <a:pt x="83" y="15"/>
                    </a:lnTo>
                    <a:lnTo>
                      <a:pt x="84" y="15"/>
                    </a:lnTo>
                    <a:lnTo>
                      <a:pt x="84" y="15"/>
                    </a:lnTo>
                    <a:lnTo>
                      <a:pt x="84" y="15"/>
                    </a:lnTo>
                    <a:lnTo>
                      <a:pt x="84" y="15"/>
                    </a:lnTo>
                    <a:lnTo>
                      <a:pt x="85" y="15"/>
                    </a:lnTo>
                    <a:lnTo>
                      <a:pt x="85" y="15"/>
                    </a:lnTo>
                    <a:lnTo>
                      <a:pt x="85" y="15"/>
                    </a:lnTo>
                    <a:lnTo>
                      <a:pt x="85" y="15"/>
                    </a:lnTo>
                    <a:lnTo>
                      <a:pt x="85" y="15"/>
                    </a:lnTo>
                    <a:lnTo>
                      <a:pt x="85" y="15"/>
                    </a:lnTo>
                    <a:lnTo>
                      <a:pt x="86" y="15"/>
                    </a:lnTo>
                    <a:lnTo>
                      <a:pt x="86" y="15"/>
                    </a:lnTo>
                    <a:lnTo>
                      <a:pt x="86" y="14"/>
                    </a:lnTo>
                    <a:lnTo>
                      <a:pt x="86" y="15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8" y="15"/>
                    </a:lnTo>
                    <a:lnTo>
                      <a:pt x="88" y="15"/>
                    </a:lnTo>
                    <a:lnTo>
                      <a:pt x="88" y="15"/>
                    </a:lnTo>
                    <a:lnTo>
                      <a:pt x="89" y="15"/>
                    </a:lnTo>
                    <a:lnTo>
                      <a:pt x="89" y="15"/>
                    </a:lnTo>
                    <a:lnTo>
                      <a:pt x="89" y="15"/>
                    </a:lnTo>
                    <a:lnTo>
                      <a:pt x="89" y="15"/>
                    </a:lnTo>
                    <a:lnTo>
                      <a:pt x="89" y="15"/>
                    </a:lnTo>
                    <a:lnTo>
                      <a:pt x="89" y="16"/>
                    </a:lnTo>
                    <a:lnTo>
                      <a:pt x="89" y="16"/>
                    </a:lnTo>
                    <a:lnTo>
                      <a:pt x="90" y="16"/>
                    </a:lnTo>
                    <a:lnTo>
                      <a:pt x="90" y="16"/>
                    </a:lnTo>
                    <a:lnTo>
                      <a:pt x="90" y="16"/>
                    </a:lnTo>
                    <a:lnTo>
                      <a:pt x="91" y="16"/>
                    </a:lnTo>
                    <a:lnTo>
                      <a:pt x="91" y="16"/>
                    </a:lnTo>
                    <a:lnTo>
                      <a:pt x="91" y="16"/>
                    </a:lnTo>
                    <a:lnTo>
                      <a:pt x="91" y="16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3" y="16"/>
                    </a:lnTo>
                    <a:lnTo>
                      <a:pt x="93" y="16"/>
                    </a:lnTo>
                    <a:lnTo>
                      <a:pt x="93" y="16"/>
                    </a:lnTo>
                    <a:lnTo>
                      <a:pt x="94" y="16"/>
                    </a:lnTo>
                    <a:lnTo>
                      <a:pt x="94" y="16"/>
                    </a:lnTo>
                    <a:lnTo>
                      <a:pt x="94" y="16"/>
                    </a:lnTo>
                    <a:lnTo>
                      <a:pt x="94" y="16"/>
                    </a:lnTo>
                    <a:lnTo>
                      <a:pt x="94" y="16"/>
                    </a:lnTo>
                    <a:lnTo>
                      <a:pt x="94" y="16"/>
                    </a:lnTo>
                    <a:lnTo>
                      <a:pt x="94" y="16"/>
                    </a:lnTo>
                    <a:lnTo>
                      <a:pt x="95" y="16"/>
                    </a:lnTo>
                    <a:lnTo>
                      <a:pt x="95" y="16"/>
                    </a:lnTo>
                    <a:lnTo>
                      <a:pt x="95" y="17"/>
                    </a:lnTo>
                    <a:lnTo>
                      <a:pt x="96" y="17"/>
                    </a:lnTo>
                    <a:lnTo>
                      <a:pt x="96" y="17"/>
                    </a:lnTo>
                    <a:lnTo>
                      <a:pt x="96" y="17"/>
                    </a:lnTo>
                    <a:lnTo>
                      <a:pt x="96" y="17"/>
                    </a:lnTo>
                    <a:lnTo>
                      <a:pt x="96" y="17"/>
                    </a:lnTo>
                    <a:lnTo>
                      <a:pt x="96" y="17"/>
                    </a:lnTo>
                    <a:lnTo>
                      <a:pt x="96" y="17"/>
                    </a:lnTo>
                    <a:lnTo>
                      <a:pt x="97" y="17"/>
                    </a:lnTo>
                    <a:lnTo>
                      <a:pt x="97" y="17"/>
                    </a:lnTo>
                    <a:lnTo>
                      <a:pt x="97" y="17"/>
                    </a:lnTo>
                    <a:lnTo>
                      <a:pt x="98" y="17"/>
                    </a:lnTo>
                    <a:lnTo>
                      <a:pt x="98" y="17"/>
                    </a:lnTo>
                    <a:lnTo>
                      <a:pt x="98" y="17"/>
                    </a:lnTo>
                    <a:lnTo>
                      <a:pt x="98" y="17"/>
                    </a:lnTo>
                    <a:lnTo>
                      <a:pt x="98" y="17"/>
                    </a:lnTo>
                    <a:lnTo>
                      <a:pt x="98" y="17"/>
                    </a:lnTo>
                    <a:lnTo>
                      <a:pt x="98" y="17"/>
                    </a:lnTo>
                    <a:lnTo>
                      <a:pt x="99" y="17"/>
                    </a:lnTo>
                    <a:lnTo>
                      <a:pt x="99" y="17"/>
                    </a:lnTo>
                    <a:lnTo>
                      <a:pt x="99" y="17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101" y="17"/>
                    </a:lnTo>
                    <a:lnTo>
                      <a:pt x="101" y="17"/>
                    </a:lnTo>
                    <a:lnTo>
                      <a:pt x="101" y="17"/>
                    </a:lnTo>
                    <a:lnTo>
                      <a:pt x="102" y="17"/>
                    </a:lnTo>
                    <a:lnTo>
                      <a:pt x="102" y="17"/>
                    </a:lnTo>
                    <a:lnTo>
                      <a:pt x="102" y="17"/>
                    </a:lnTo>
                    <a:lnTo>
                      <a:pt x="103" y="17"/>
                    </a:lnTo>
                    <a:lnTo>
                      <a:pt x="103" y="17"/>
                    </a:lnTo>
                    <a:lnTo>
                      <a:pt x="103" y="17"/>
                    </a:lnTo>
                    <a:lnTo>
                      <a:pt x="103" y="17"/>
                    </a:lnTo>
                    <a:lnTo>
                      <a:pt x="103" y="17"/>
                    </a:lnTo>
                    <a:lnTo>
                      <a:pt x="103" y="17"/>
                    </a:lnTo>
                    <a:lnTo>
                      <a:pt x="103" y="17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221"/>
              <p:cNvSpPr>
                <a:spLocks/>
              </p:cNvSpPr>
              <p:nvPr/>
            </p:nvSpPr>
            <p:spPr bwMode="auto">
              <a:xfrm>
                <a:off x="1658938" y="5014913"/>
                <a:ext cx="165100" cy="12700"/>
              </a:xfrm>
              <a:custGeom>
                <a:avLst/>
                <a:gdLst>
                  <a:gd name="T0" fmla="*/ 2 w 104"/>
                  <a:gd name="T1" fmla="*/ 8 h 8"/>
                  <a:gd name="T2" fmla="*/ 4 w 104"/>
                  <a:gd name="T3" fmla="*/ 8 h 8"/>
                  <a:gd name="T4" fmla="*/ 5 w 104"/>
                  <a:gd name="T5" fmla="*/ 8 h 8"/>
                  <a:gd name="T6" fmla="*/ 7 w 104"/>
                  <a:gd name="T7" fmla="*/ 8 h 8"/>
                  <a:gd name="T8" fmla="*/ 8 w 104"/>
                  <a:gd name="T9" fmla="*/ 8 h 8"/>
                  <a:gd name="T10" fmla="*/ 10 w 104"/>
                  <a:gd name="T11" fmla="*/ 8 h 8"/>
                  <a:gd name="T12" fmla="*/ 12 w 104"/>
                  <a:gd name="T13" fmla="*/ 8 h 8"/>
                  <a:gd name="T14" fmla="*/ 14 w 104"/>
                  <a:gd name="T15" fmla="*/ 7 h 8"/>
                  <a:gd name="T16" fmla="*/ 15 w 104"/>
                  <a:gd name="T17" fmla="*/ 7 h 8"/>
                  <a:gd name="T18" fmla="*/ 17 w 104"/>
                  <a:gd name="T19" fmla="*/ 5 h 8"/>
                  <a:gd name="T20" fmla="*/ 19 w 104"/>
                  <a:gd name="T21" fmla="*/ 2 h 8"/>
                  <a:gd name="T22" fmla="*/ 20 w 104"/>
                  <a:gd name="T23" fmla="*/ 1 h 8"/>
                  <a:gd name="T24" fmla="*/ 22 w 104"/>
                  <a:gd name="T25" fmla="*/ 0 h 8"/>
                  <a:gd name="T26" fmla="*/ 23 w 104"/>
                  <a:gd name="T27" fmla="*/ 0 h 8"/>
                  <a:gd name="T28" fmla="*/ 26 w 104"/>
                  <a:gd name="T29" fmla="*/ 0 h 8"/>
                  <a:gd name="T30" fmla="*/ 27 w 104"/>
                  <a:gd name="T31" fmla="*/ 1 h 8"/>
                  <a:gd name="T32" fmla="*/ 28 w 104"/>
                  <a:gd name="T33" fmla="*/ 5 h 8"/>
                  <a:gd name="T34" fmla="*/ 30 w 104"/>
                  <a:gd name="T35" fmla="*/ 7 h 8"/>
                  <a:gd name="T36" fmla="*/ 32 w 104"/>
                  <a:gd name="T37" fmla="*/ 7 h 8"/>
                  <a:gd name="T38" fmla="*/ 34 w 104"/>
                  <a:gd name="T39" fmla="*/ 7 h 8"/>
                  <a:gd name="T40" fmla="*/ 35 w 104"/>
                  <a:gd name="T41" fmla="*/ 8 h 8"/>
                  <a:gd name="T42" fmla="*/ 37 w 104"/>
                  <a:gd name="T43" fmla="*/ 8 h 8"/>
                  <a:gd name="T44" fmla="*/ 39 w 104"/>
                  <a:gd name="T45" fmla="*/ 8 h 8"/>
                  <a:gd name="T46" fmla="*/ 41 w 104"/>
                  <a:gd name="T47" fmla="*/ 8 h 8"/>
                  <a:gd name="T48" fmla="*/ 42 w 104"/>
                  <a:gd name="T49" fmla="*/ 8 h 8"/>
                  <a:gd name="T50" fmla="*/ 43 w 104"/>
                  <a:gd name="T51" fmla="*/ 8 h 8"/>
                  <a:gd name="T52" fmla="*/ 45 w 104"/>
                  <a:gd name="T53" fmla="*/ 8 h 8"/>
                  <a:gd name="T54" fmla="*/ 47 w 104"/>
                  <a:gd name="T55" fmla="*/ 8 h 8"/>
                  <a:gd name="T56" fmla="*/ 49 w 104"/>
                  <a:gd name="T57" fmla="*/ 8 h 8"/>
                  <a:gd name="T58" fmla="*/ 50 w 104"/>
                  <a:gd name="T59" fmla="*/ 8 h 8"/>
                  <a:gd name="T60" fmla="*/ 52 w 104"/>
                  <a:gd name="T61" fmla="*/ 8 h 8"/>
                  <a:gd name="T62" fmla="*/ 54 w 104"/>
                  <a:gd name="T63" fmla="*/ 8 h 8"/>
                  <a:gd name="T64" fmla="*/ 55 w 104"/>
                  <a:gd name="T65" fmla="*/ 7 h 8"/>
                  <a:gd name="T66" fmla="*/ 57 w 104"/>
                  <a:gd name="T67" fmla="*/ 7 h 8"/>
                  <a:gd name="T68" fmla="*/ 58 w 104"/>
                  <a:gd name="T69" fmla="*/ 7 h 8"/>
                  <a:gd name="T70" fmla="*/ 60 w 104"/>
                  <a:gd name="T71" fmla="*/ 7 h 8"/>
                  <a:gd name="T72" fmla="*/ 62 w 104"/>
                  <a:gd name="T73" fmla="*/ 7 h 8"/>
                  <a:gd name="T74" fmla="*/ 64 w 104"/>
                  <a:gd name="T75" fmla="*/ 7 h 8"/>
                  <a:gd name="T76" fmla="*/ 65 w 104"/>
                  <a:gd name="T77" fmla="*/ 7 h 8"/>
                  <a:gd name="T78" fmla="*/ 67 w 104"/>
                  <a:gd name="T79" fmla="*/ 7 h 8"/>
                  <a:gd name="T80" fmla="*/ 69 w 104"/>
                  <a:gd name="T81" fmla="*/ 7 h 8"/>
                  <a:gd name="T82" fmla="*/ 70 w 104"/>
                  <a:gd name="T83" fmla="*/ 6 h 8"/>
                  <a:gd name="T84" fmla="*/ 72 w 104"/>
                  <a:gd name="T85" fmla="*/ 6 h 8"/>
                  <a:gd name="T86" fmla="*/ 73 w 104"/>
                  <a:gd name="T87" fmla="*/ 6 h 8"/>
                  <a:gd name="T88" fmla="*/ 76 w 104"/>
                  <a:gd name="T89" fmla="*/ 6 h 8"/>
                  <a:gd name="T90" fmla="*/ 77 w 104"/>
                  <a:gd name="T91" fmla="*/ 6 h 8"/>
                  <a:gd name="T92" fmla="*/ 78 w 104"/>
                  <a:gd name="T93" fmla="*/ 6 h 8"/>
                  <a:gd name="T94" fmla="*/ 80 w 104"/>
                  <a:gd name="T95" fmla="*/ 6 h 8"/>
                  <a:gd name="T96" fmla="*/ 82 w 104"/>
                  <a:gd name="T97" fmla="*/ 5 h 8"/>
                  <a:gd name="T98" fmla="*/ 84 w 104"/>
                  <a:gd name="T99" fmla="*/ 5 h 8"/>
                  <a:gd name="T100" fmla="*/ 85 w 104"/>
                  <a:gd name="T101" fmla="*/ 5 h 8"/>
                  <a:gd name="T102" fmla="*/ 87 w 104"/>
                  <a:gd name="T103" fmla="*/ 5 h 8"/>
                  <a:gd name="T104" fmla="*/ 89 w 104"/>
                  <a:gd name="T105" fmla="*/ 5 h 8"/>
                  <a:gd name="T106" fmla="*/ 90 w 104"/>
                  <a:gd name="T107" fmla="*/ 5 h 8"/>
                  <a:gd name="T108" fmla="*/ 92 w 104"/>
                  <a:gd name="T109" fmla="*/ 5 h 8"/>
                  <a:gd name="T110" fmla="*/ 93 w 104"/>
                  <a:gd name="T111" fmla="*/ 5 h 8"/>
                  <a:gd name="T112" fmla="*/ 95 w 104"/>
                  <a:gd name="T113" fmla="*/ 5 h 8"/>
                  <a:gd name="T114" fmla="*/ 97 w 104"/>
                  <a:gd name="T115" fmla="*/ 6 h 8"/>
                  <a:gd name="T116" fmla="*/ 99 w 104"/>
                  <a:gd name="T117" fmla="*/ 6 h 8"/>
                  <a:gd name="T118" fmla="*/ 100 w 104"/>
                  <a:gd name="T119" fmla="*/ 6 h 8"/>
                  <a:gd name="T120" fmla="*/ 102 w 104"/>
                  <a:gd name="T121" fmla="*/ 6 h 8"/>
                  <a:gd name="T122" fmla="*/ 104 w 104"/>
                  <a:gd name="T12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" h="8">
                    <a:moveTo>
                      <a:pt x="0" y="8"/>
                    </a:move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4"/>
                    </a:lnTo>
                    <a:lnTo>
                      <a:pt x="28" y="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5" y="8"/>
                    </a:lnTo>
                    <a:lnTo>
                      <a:pt x="45" y="8"/>
                    </a:lnTo>
                    <a:lnTo>
                      <a:pt x="45" y="8"/>
                    </a:lnTo>
                    <a:lnTo>
                      <a:pt x="45" y="8"/>
                    </a:lnTo>
                    <a:lnTo>
                      <a:pt x="45" y="8"/>
                    </a:lnTo>
                    <a:lnTo>
                      <a:pt x="45" y="8"/>
                    </a:lnTo>
                    <a:lnTo>
                      <a:pt x="45" y="8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7" y="7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48" y="7"/>
                    </a:lnTo>
                    <a:lnTo>
                      <a:pt x="48" y="7"/>
                    </a:lnTo>
                    <a:lnTo>
                      <a:pt x="48" y="7"/>
                    </a:lnTo>
                    <a:lnTo>
                      <a:pt x="49" y="8"/>
                    </a:lnTo>
                    <a:lnTo>
                      <a:pt x="49" y="8"/>
                    </a:lnTo>
                    <a:lnTo>
                      <a:pt x="49" y="8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50" y="7"/>
                    </a:lnTo>
                    <a:lnTo>
                      <a:pt x="51" y="7"/>
                    </a:lnTo>
                    <a:lnTo>
                      <a:pt x="51" y="7"/>
                    </a:lnTo>
                    <a:lnTo>
                      <a:pt x="51" y="8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3" y="8"/>
                    </a:lnTo>
                    <a:lnTo>
                      <a:pt x="53" y="8"/>
                    </a:lnTo>
                    <a:lnTo>
                      <a:pt x="53" y="8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6" y="7"/>
                    </a:lnTo>
                    <a:lnTo>
                      <a:pt x="56" y="7"/>
                    </a:lnTo>
                    <a:lnTo>
                      <a:pt x="56" y="7"/>
                    </a:lnTo>
                    <a:lnTo>
                      <a:pt x="56" y="7"/>
                    </a:lnTo>
                    <a:lnTo>
                      <a:pt x="56" y="7"/>
                    </a:lnTo>
                    <a:lnTo>
                      <a:pt x="56" y="7"/>
                    </a:lnTo>
                    <a:lnTo>
                      <a:pt x="57" y="7"/>
                    </a:lnTo>
                    <a:lnTo>
                      <a:pt x="57" y="7"/>
                    </a:lnTo>
                    <a:lnTo>
                      <a:pt x="57" y="7"/>
                    </a:lnTo>
                    <a:lnTo>
                      <a:pt x="57" y="7"/>
                    </a:lnTo>
                    <a:lnTo>
                      <a:pt x="58" y="7"/>
                    </a:lnTo>
                    <a:lnTo>
                      <a:pt x="58" y="7"/>
                    </a:lnTo>
                    <a:lnTo>
                      <a:pt x="58" y="7"/>
                    </a:lnTo>
                    <a:lnTo>
                      <a:pt x="58" y="7"/>
                    </a:lnTo>
                    <a:lnTo>
                      <a:pt x="58" y="7"/>
                    </a:lnTo>
                    <a:lnTo>
                      <a:pt x="58" y="7"/>
                    </a:lnTo>
                    <a:lnTo>
                      <a:pt x="59" y="7"/>
                    </a:lnTo>
                    <a:lnTo>
                      <a:pt x="59" y="7"/>
                    </a:lnTo>
                    <a:lnTo>
                      <a:pt x="59" y="7"/>
                    </a:lnTo>
                    <a:lnTo>
                      <a:pt x="59" y="7"/>
                    </a:lnTo>
                    <a:lnTo>
                      <a:pt x="60" y="7"/>
                    </a:lnTo>
                    <a:lnTo>
                      <a:pt x="60" y="7"/>
                    </a:lnTo>
                    <a:lnTo>
                      <a:pt x="60" y="7"/>
                    </a:lnTo>
                    <a:lnTo>
                      <a:pt x="60" y="7"/>
                    </a:lnTo>
                    <a:lnTo>
                      <a:pt x="60" y="7"/>
                    </a:lnTo>
                    <a:lnTo>
                      <a:pt x="60" y="7"/>
                    </a:lnTo>
                    <a:lnTo>
                      <a:pt x="61" y="7"/>
                    </a:lnTo>
                    <a:lnTo>
                      <a:pt x="61" y="7"/>
                    </a:lnTo>
                    <a:lnTo>
                      <a:pt x="61" y="7"/>
                    </a:lnTo>
                    <a:lnTo>
                      <a:pt x="62" y="7"/>
                    </a:lnTo>
                    <a:lnTo>
                      <a:pt x="62" y="7"/>
                    </a:lnTo>
                    <a:lnTo>
                      <a:pt x="62" y="7"/>
                    </a:lnTo>
                    <a:lnTo>
                      <a:pt x="62" y="7"/>
                    </a:lnTo>
                    <a:lnTo>
                      <a:pt x="63" y="7"/>
                    </a:lnTo>
                    <a:lnTo>
                      <a:pt x="63" y="7"/>
                    </a:lnTo>
                    <a:lnTo>
                      <a:pt x="63" y="7"/>
                    </a:lnTo>
                    <a:lnTo>
                      <a:pt x="63" y="7"/>
                    </a:lnTo>
                    <a:lnTo>
                      <a:pt x="63" y="7"/>
                    </a:lnTo>
                    <a:lnTo>
                      <a:pt x="63" y="7"/>
                    </a:lnTo>
                    <a:lnTo>
                      <a:pt x="64" y="7"/>
                    </a:lnTo>
                    <a:lnTo>
                      <a:pt x="64" y="7"/>
                    </a:lnTo>
                    <a:lnTo>
                      <a:pt x="64" y="7"/>
                    </a:lnTo>
                    <a:lnTo>
                      <a:pt x="64" y="7"/>
                    </a:lnTo>
                    <a:lnTo>
                      <a:pt x="65" y="7"/>
                    </a:lnTo>
                    <a:lnTo>
                      <a:pt x="65" y="7"/>
                    </a:lnTo>
                    <a:lnTo>
                      <a:pt x="65" y="7"/>
                    </a:lnTo>
                    <a:lnTo>
                      <a:pt x="65" y="7"/>
                    </a:lnTo>
                    <a:lnTo>
                      <a:pt x="65" y="7"/>
                    </a:lnTo>
                    <a:lnTo>
                      <a:pt x="65" y="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69" y="7"/>
                    </a:lnTo>
                    <a:lnTo>
                      <a:pt x="69" y="7"/>
                    </a:lnTo>
                    <a:lnTo>
                      <a:pt x="69" y="7"/>
                    </a:lnTo>
                    <a:lnTo>
                      <a:pt x="69" y="7"/>
                    </a:lnTo>
                    <a:lnTo>
                      <a:pt x="69" y="7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70" y="6"/>
                    </a:lnTo>
                    <a:lnTo>
                      <a:pt x="70" y="6"/>
                    </a:lnTo>
                    <a:lnTo>
                      <a:pt x="70" y="6"/>
                    </a:lnTo>
                    <a:lnTo>
                      <a:pt x="71" y="6"/>
                    </a:lnTo>
                    <a:lnTo>
                      <a:pt x="71" y="6"/>
                    </a:lnTo>
                    <a:lnTo>
                      <a:pt x="71" y="6"/>
                    </a:lnTo>
                    <a:lnTo>
                      <a:pt x="71" y="6"/>
                    </a:lnTo>
                    <a:lnTo>
                      <a:pt x="71" y="6"/>
                    </a:lnTo>
                    <a:lnTo>
                      <a:pt x="71" y="6"/>
                    </a:lnTo>
                    <a:lnTo>
                      <a:pt x="71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3" y="6"/>
                    </a:lnTo>
                    <a:lnTo>
                      <a:pt x="73" y="6"/>
                    </a:lnTo>
                    <a:lnTo>
                      <a:pt x="73" y="6"/>
                    </a:lnTo>
                    <a:lnTo>
                      <a:pt x="73" y="6"/>
                    </a:lnTo>
                    <a:lnTo>
                      <a:pt x="73" y="6"/>
                    </a:lnTo>
                    <a:lnTo>
                      <a:pt x="73" y="6"/>
                    </a:lnTo>
                    <a:lnTo>
                      <a:pt x="73" y="6"/>
                    </a:lnTo>
                    <a:lnTo>
                      <a:pt x="74" y="6"/>
                    </a:lnTo>
                    <a:lnTo>
                      <a:pt x="74" y="6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7" y="6"/>
                    </a:lnTo>
                    <a:lnTo>
                      <a:pt x="77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81" y="5"/>
                    </a:lnTo>
                    <a:lnTo>
                      <a:pt x="81" y="5"/>
                    </a:lnTo>
                    <a:lnTo>
                      <a:pt x="81" y="5"/>
                    </a:lnTo>
                    <a:lnTo>
                      <a:pt x="81" y="5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4" y="5"/>
                    </a:lnTo>
                    <a:lnTo>
                      <a:pt x="84" y="5"/>
                    </a:lnTo>
                    <a:lnTo>
                      <a:pt x="84" y="5"/>
                    </a:lnTo>
                    <a:lnTo>
                      <a:pt x="84" y="5"/>
                    </a:lnTo>
                    <a:lnTo>
                      <a:pt x="84" y="5"/>
                    </a:lnTo>
                    <a:lnTo>
                      <a:pt x="84" y="5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6" y="5"/>
                    </a:lnTo>
                    <a:lnTo>
                      <a:pt x="86" y="5"/>
                    </a:lnTo>
                    <a:lnTo>
                      <a:pt x="86" y="5"/>
                    </a:lnTo>
                    <a:lnTo>
                      <a:pt x="87" y="5"/>
                    </a:lnTo>
                    <a:lnTo>
                      <a:pt x="87" y="5"/>
                    </a:lnTo>
                    <a:lnTo>
                      <a:pt x="87" y="5"/>
                    </a:lnTo>
                    <a:lnTo>
                      <a:pt x="87" y="5"/>
                    </a:lnTo>
                    <a:lnTo>
                      <a:pt x="87" y="5"/>
                    </a:lnTo>
                    <a:lnTo>
                      <a:pt x="87" y="5"/>
                    </a:lnTo>
                    <a:lnTo>
                      <a:pt x="88" y="5"/>
                    </a:lnTo>
                    <a:lnTo>
                      <a:pt x="88" y="5"/>
                    </a:lnTo>
                    <a:lnTo>
                      <a:pt x="88" y="5"/>
                    </a:lnTo>
                    <a:lnTo>
                      <a:pt x="88" y="5"/>
                    </a:lnTo>
                    <a:lnTo>
                      <a:pt x="89" y="5"/>
                    </a:lnTo>
                    <a:lnTo>
                      <a:pt x="89" y="5"/>
                    </a:lnTo>
                    <a:lnTo>
                      <a:pt x="89" y="5"/>
                    </a:lnTo>
                    <a:lnTo>
                      <a:pt x="89" y="5"/>
                    </a:lnTo>
                    <a:lnTo>
                      <a:pt x="89" y="5"/>
                    </a:lnTo>
                    <a:lnTo>
                      <a:pt x="89" y="5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1" y="5"/>
                    </a:lnTo>
                    <a:lnTo>
                      <a:pt x="91" y="5"/>
                    </a:lnTo>
                    <a:lnTo>
                      <a:pt x="91" y="5"/>
                    </a:lnTo>
                    <a:lnTo>
                      <a:pt x="91" y="5"/>
                    </a:lnTo>
                    <a:lnTo>
                      <a:pt x="91" y="5"/>
                    </a:lnTo>
                    <a:lnTo>
                      <a:pt x="91" y="5"/>
                    </a:lnTo>
                    <a:lnTo>
                      <a:pt x="92" y="5"/>
                    </a:lnTo>
                    <a:lnTo>
                      <a:pt x="92" y="5"/>
                    </a:lnTo>
                    <a:lnTo>
                      <a:pt x="92" y="5"/>
                    </a:lnTo>
                    <a:lnTo>
                      <a:pt x="93" y="5"/>
                    </a:lnTo>
                    <a:lnTo>
                      <a:pt x="93" y="5"/>
                    </a:lnTo>
                    <a:lnTo>
                      <a:pt x="93" y="5"/>
                    </a:lnTo>
                    <a:lnTo>
                      <a:pt x="93" y="5"/>
                    </a:lnTo>
                    <a:lnTo>
                      <a:pt x="93" y="5"/>
                    </a:lnTo>
                    <a:lnTo>
                      <a:pt x="93" y="5"/>
                    </a:lnTo>
                    <a:lnTo>
                      <a:pt x="93" y="5"/>
                    </a:lnTo>
                    <a:lnTo>
                      <a:pt x="94" y="5"/>
                    </a:lnTo>
                    <a:lnTo>
                      <a:pt x="94" y="5"/>
                    </a:lnTo>
                    <a:lnTo>
                      <a:pt x="94" y="5"/>
                    </a:lnTo>
                    <a:lnTo>
                      <a:pt x="95" y="5"/>
                    </a:lnTo>
                    <a:lnTo>
                      <a:pt x="95" y="5"/>
                    </a:lnTo>
                    <a:lnTo>
                      <a:pt x="95" y="5"/>
                    </a:lnTo>
                    <a:lnTo>
                      <a:pt x="95" y="5"/>
                    </a:lnTo>
                    <a:lnTo>
                      <a:pt x="95" y="5"/>
                    </a:lnTo>
                    <a:lnTo>
                      <a:pt x="95" y="5"/>
                    </a:lnTo>
                    <a:lnTo>
                      <a:pt x="95" y="5"/>
                    </a:lnTo>
                    <a:lnTo>
                      <a:pt x="96" y="6"/>
                    </a:lnTo>
                    <a:lnTo>
                      <a:pt x="96" y="6"/>
                    </a:lnTo>
                    <a:lnTo>
                      <a:pt x="96" y="6"/>
                    </a:lnTo>
                    <a:lnTo>
                      <a:pt x="97" y="6"/>
                    </a:lnTo>
                    <a:lnTo>
                      <a:pt x="97" y="6"/>
                    </a:lnTo>
                    <a:lnTo>
                      <a:pt x="97" y="6"/>
                    </a:lnTo>
                    <a:lnTo>
                      <a:pt x="97" y="6"/>
                    </a:lnTo>
                    <a:lnTo>
                      <a:pt x="97" y="6"/>
                    </a:lnTo>
                    <a:lnTo>
                      <a:pt x="97" y="6"/>
                    </a:lnTo>
                    <a:lnTo>
                      <a:pt x="97" y="6"/>
                    </a:lnTo>
                    <a:lnTo>
                      <a:pt x="98" y="6"/>
                    </a:lnTo>
                    <a:lnTo>
                      <a:pt x="98" y="6"/>
                    </a:lnTo>
                    <a:lnTo>
                      <a:pt x="98" y="6"/>
                    </a:lnTo>
                    <a:lnTo>
                      <a:pt x="99" y="6"/>
                    </a:lnTo>
                    <a:lnTo>
                      <a:pt x="99" y="6"/>
                    </a:lnTo>
                    <a:lnTo>
                      <a:pt x="99" y="6"/>
                    </a:lnTo>
                    <a:lnTo>
                      <a:pt x="100" y="6"/>
                    </a:lnTo>
                    <a:lnTo>
                      <a:pt x="100" y="6"/>
                    </a:lnTo>
                    <a:lnTo>
                      <a:pt x="100" y="6"/>
                    </a:lnTo>
                    <a:lnTo>
                      <a:pt x="100" y="6"/>
                    </a:lnTo>
                    <a:lnTo>
                      <a:pt x="100" y="6"/>
                    </a:lnTo>
                    <a:lnTo>
                      <a:pt x="100" y="6"/>
                    </a:lnTo>
                    <a:lnTo>
                      <a:pt x="100" y="6"/>
                    </a:lnTo>
                    <a:lnTo>
                      <a:pt x="101" y="6"/>
                    </a:lnTo>
                    <a:lnTo>
                      <a:pt x="101" y="6"/>
                    </a:lnTo>
                    <a:lnTo>
                      <a:pt x="101" y="6"/>
                    </a:lnTo>
                    <a:lnTo>
                      <a:pt x="102" y="6"/>
                    </a:lnTo>
                    <a:lnTo>
                      <a:pt x="102" y="6"/>
                    </a:lnTo>
                    <a:lnTo>
                      <a:pt x="102" y="6"/>
                    </a:lnTo>
                    <a:lnTo>
                      <a:pt x="102" y="6"/>
                    </a:lnTo>
                    <a:lnTo>
                      <a:pt x="102" y="6"/>
                    </a:lnTo>
                    <a:lnTo>
                      <a:pt x="102" y="6"/>
                    </a:lnTo>
                    <a:lnTo>
                      <a:pt x="102" y="5"/>
                    </a:lnTo>
                    <a:lnTo>
                      <a:pt x="103" y="5"/>
                    </a:lnTo>
                    <a:lnTo>
                      <a:pt x="103" y="5"/>
                    </a:lnTo>
                    <a:lnTo>
                      <a:pt x="103" y="5"/>
                    </a:lnTo>
                    <a:lnTo>
                      <a:pt x="104" y="5"/>
                    </a:lnTo>
                    <a:lnTo>
                      <a:pt x="104" y="5"/>
                    </a:lnTo>
                    <a:lnTo>
                      <a:pt x="104" y="5"/>
                    </a:lnTo>
                    <a:lnTo>
                      <a:pt x="104" y="5"/>
                    </a:lnTo>
                    <a:lnTo>
                      <a:pt x="104" y="5"/>
                    </a:lnTo>
                    <a:lnTo>
                      <a:pt x="104" y="5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222"/>
              <p:cNvSpPr>
                <a:spLocks/>
              </p:cNvSpPr>
              <p:nvPr/>
            </p:nvSpPr>
            <p:spPr bwMode="auto">
              <a:xfrm>
                <a:off x="1824038" y="5018088"/>
                <a:ext cx="165100" cy="9525"/>
              </a:xfrm>
              <a:custGeom>
                <a:avLst/>
                <a:gdLst>
                  <a:gd name="T0" fmla="*/ 2 w 104"/>
                  <a:gd name="T1" fmla="*/ 3 h 6"/>
                  <a:gd name="T2" fmla="*/ 4 w 104"/>
                  <a:gd name="T3" fmla="*/ 3 h 6"/>
                  <a:gd name="T4" fmla="*/ 5 w 104"/>
                  <a:gd name="T5" fmla="*/ 3 h 6"/>
                  <a:gd name="T6" fmla="*/ 7 w 104"/>
                  <a:gd name="T7" fmla="*/ 3 h 6"/>
                  <a:gd name="T8" fmla="*/ 9 w 104"/>
                  <a:gd name="T9" fmla="*/ 3 h 6"/>
                  <a:gd name="T10" fmla="*/ 10 w 104"/>
                  <a:gd name="T11" fmla="*/ 3 h 6"/>
                  <a:gd name="T12" fmla="*/ 12 w 104"/>
                  <a:gd name="T13" fmla="*/ 3 h 6"/>
                  <a:gd name="T14" fmla="*/ 13 w 104"/>
                  <a:gd name="T15" fmla="*/ 3 h 6"/>
                  <a:gd name="T16" fmla="*/ 15 w 104"/>
                  <a:gd name="T17" fmla="*/ 3 h 6"/>
                  <a:gd name="T18" fmla="*/ 17 w 104"/>
                  <a:gd name="T19" fmla="*/ 3 h 6"/>
                  <a:gd name="T20" fmla="*/ 19 w 104"/>
                  <a:gd name="T21" fmla="*/ 3 h 6"/>
                  <a:gd name="T22" fmla="*/ 20 w 104"/>
                  <a:gd name="T23" fmla="*/ 3 h 6"/>
                  <a:gd name="T24" fmla="*/ 22 w 104"/>
                  <a:gd name="T25" fmla="*/ 3 h 6"/>
                  <a:gd name="T26" fmla="*/ 24 w 104"/>
                  <a:gd name="T27" fmla="*/ 3 h 6"/>
                  <a:gd name="T28" fmla="*/ 25 w 104"/>
                  <a:gd name="T29" fmla="*/ 3 h 6"/>
                  <a:gd name="T30" fmla="*/ 27 w 104"/>
                  <a:gd name="T31" fmla="*/ 3 h 6"/>
                  <a:gd name="T32" fmla="*/ 28 w 104"/>
                  <a:gd name="T33" fmla="*/ 3 h 6"/>
                  <a:gd name="T34" fmla="*/ 30 w 104"/>
                  <a:gd name="T35" fmla="*/ 3 h 6"/>
                  <a:gd name="T36" fmla="*/ 32 w 104"/>
                  <a:gd name="T37" fmla="*/ 3 h 6"/>
                  <a:gd name="T38" fmla="*/ 34 w 104"/>
                  <a:gd name="T39" fmla="*/ 3 h 6"/>
                  <a:gd name="T40" fmla="*/ 35 w 104"/>
                  <a:gd name="T41" fmla="*/ 3 h 6"/>
                  <a:gd name="T42" fmla="*/ 37 w 104"/>
                  <a:gd name="T43" fmla="*/ 2 h 6"/>
                  <a:gd name="T44" fmla="*/ 39 w 104"/>
                  <a:gd name="T45" fmla="*/ 1 h 6"/>
                  <a:gd name="T46" fmla="*/ 40 w 104"/>
                  <a:gd name="T47" fmla="*/ 2 h 6"/>
                  <a:gd name="T48" fmla="*/ 42 w 104"/>
                  <a:gd name="T49" fmla="*/ 1 h 6"/>
                  <a:gd name="T50" fmla="*/ 43 w 104"/>
                  <a:gd name="T51" fmla="*/ 0 h 6"/>
                  <a:gd name="T52" fmla="*/ 46 w 104"/>
                  <a:gd name="T53" fmla="*/ 0 h 6"/>
                  <a:gd name="T54" fmla="*/ 47 w 104"/>
                  <a:gd name="T55" fmla="*/ 0 h 6"/>
                  <a:gd name="T56" fmla="*/ 48 w 104"/>
                  <a:gd name="T57" fmla="*/ 0 h 6"/>
                  <a:gd name="T58" fmla="*/ 50 w 104"/>
                  <a:gd name="T59" fmla="*/ 1 h 6"/>
                  <a:gd name="T60" fmla="*/ 52 w 104"/>
                  <a:gd name="T61" fmla="*/ 2 h 6"/>
                  <a:gd name="T62" fmla="*/ 54 w 104"/>
                  <a:gd name="T63" fmla="*/ 3 h 6"/>
                  <a:gd name="T64" fmla="*/ 55 w 104"/>
                  <a:gd name="T65" fmla="*/ 3 h 6"/>
                  <a:gd name="T66" fmla="*/ 57 w 104"/>
                  <a:gd name="T67" fmla="*/ 3 h 6"/>
                  <a:gd name="T68" fmla="*/ 59 w 104"/>
                  <a:gd name="T69" fmla="*/ 3 h 6"/>
                  <a:gd name="T70" fmla="*/ 60 w 104"/>
                  <a:gd name="T71" fmla="*/ 3 h 6"/>
                  <a:gd name="T72" fmla="*/ 62 w 104"/>
                  <a:gd name="T73" fmla="*/ 3 h 6"/>
                  <a:gd name="T74" fmla="*/ 63 w 104"/>
                  <a:gd name="T75" fmla="*/ 2 h 6"/>
                  <a:gd name="T76" fmla="*/ 65 w 104"/>
                  <a:gd name="T77" fmla="*/ 1 h 6"/>
                  <a:gd name="T78" fmla="*/ 67 w 104"/>
                  <a:gd name="T79" fmla="*/ 1 h 6"/>
                  <a:gd name="T80" fmla="*/ 69 w 104"/>
                  <a:gd name="T81" fmla="*/ 2 h 6"/>
                  <a:gd name="T82" fmla="*/ 70 w 104"/>
                  <a:gd name="T83" fmla="*/ 3 h 6"/>
                  <a:gd name="T84" fmla="*/ 72 w 104"/>
                  <a:gd name="T85" fmla="*/ 3 h 6"/>
                  <a:gd name="T86" fmla="*/ 74 w 104"/>
                  <a:gd name="T87" fmla="*/ 3 h 6"/>
                  <a:gd name="T88" fmla="*/ 75 w 104"/>
                  <a:gd name="T89" fmla="*/ 3 h 6"/>
                  <a:gd name="T90" fmla="*/ 77 w 104"/>
                  <a:gd name="T91" fmla="*/ 4 h 6"/>
                  <a:gd name="T92" fmla="*/ 78 w 104"/>
                  <a:gd name="T93" fmla="*/ 5 h 6"/>
                  <a:gd name="T94" fmla="*/ 80 w 104"/>
                  <a:gd name="T95" fmla="*/ 6 h 6"/>
                  <a:gd name="T96" fmla="*/ 82 w 104"/>
                  <a:gd name="T97" fmla="*/ 6 h 6"/>
                  <a:gd name="T98" fmla="*/ 83 w 104"/>
                  <a:gd name="T99" fmla="*/ 6 h 6"/>
                  <a:gd name="T100" fmla="*/ 85 w 104"/>
                  <a:gd name="T101" fmla="*/ 5 h 6"/>
                  <a:gd name="T102" fmla="*/ 87 w 104"/>
                  <a:gd name="T103" fmla="*/ 6 h 6"/>
                  <a:gd name="T104" fmla="*/ 89 w 104"/>
                  <a:gd name="T105" fmla="*/ 6 h 6"/>
                  <a:gd name="T106" fmla="*/ 90 w 104"/>
                  <a:gd name="T107" fmla="*/ 6 h 6"/>
                  <a:gd name="T108" fmla="*/ 92 w 104"/>
                  <a:gd name="T109" fmla="*/ 5 h 6"/>
                  <a:gd name="T110" fmla="*/ 94 w 104"/>
                  <a:gd name="T111" fmla="*/ 5 h 6"/>
                  <a:gd name="T112" fmla="*/ 96 w 104"/>
                  <a:gd name="T113" fmla="*/ 5 h 6"/>
                  <a:gd name="T114" fmla="*/ 97 w 104"/>
                  <a:gd name="T115" fmla="*/ 5 h 6"/>
                  <a:gd name="T116" fmla="*/ 98 w 104"/>
                  <a:gd name="T117" fmla="*/ 5 h 6"/>
                  <a:gd name="T118" fmla="*/ 100 w 104"/>
                  <a:gd name="T119" fmla="*/ 5 h 6"/>
                  <a:gd name="T120" fmla="*/ 102 w 104"/>
                  <a:gd name="T121" fmla="*/ 5 h 6"/>
                  <a:gd name="T122" fmla="*/ 104 w 104"/>
                  <a:gd name="T12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" h="6">
                    <a:moveTo>
                      <a:pt x="0" y="3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1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3" y="3"/>
                    </a:lnTo>
                    <a:lnTo>
                      <a:pt x="53" y="3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4" y="3"/>
                    </a:lnTo>
                    <a:lnTo>
                      <a:pt x="54" y="3"/>
                    </a:lnTo>
                    <a:lnTo>
                      <a:pt x="54" y="3"/>
                    </a:lnTo>
                    <a:lnTo>
                      <a:pt x="54" y="3"/>
                    </a:lnTo>
                    <a:lnTo>
                      <a:pt x="54" y="3"/>
                    </a:lnTo>
                    <a:lnTo>
                      <a:pt x="55" y="3"/>
                    </a:lnTo>
                    <a:lnTo>
                      <a:pt x="55" y="3"/>
                    </a:lnTo>
                    <a:lnTo>
                      <a:pt x="55" y="3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6" y="3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57" y="3"/>
                    </a:lnTo>
                    <a:lnTo>
                      <a:pt x="57" y="3"/>
                    </a:lnTo>
                    <a:lnTo>
                      <a:pt x="57" y="3"/>
                    </a:lnTo>
                    <a:lnTo>
                      <a:pt x="57" y="3"/>
                    </a:lnTo>
                    <a:lnTo>
                      <a:pt x="57" y="3"/>
                    </a:lnTo>
                    <a:lnTo>
                      <a:pt x="57" y="3"/>
                    </a:lnTo>
                    <a:lnTo>
                      <a:pt x="58" y="3"/>
                    </a:lnTo>
                    <a:lnTo>
                      <a:pt x="58" y="3"/>
                    </a:lnTo>
                    <a:lnTo>
                      <a:pt x="58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2" y="3"/>
                    </a:lnTo>
                    <a:lnTo>
                      <a:pt x="62" y="3"/>
                    </a:lnTo>
                    <a:lnTo>
                      <a:pt x="62" y="3"/>
                    </a:lnTo>
                    <a:lnTo>
                      <a:pt x="62" y="3"/>
                    </a:lnTo>
                    <a:lnTo>
                      <a:pt x="63" y="3"/>
                    </a:lnTo>
                    <a:lnTo>
                      <a:pt x="63" y="3"/>
                    </a:lnTo>
                    <a:lnTo>
                      <a:pt x="63" y="3"/>
                    </a:lnTo>
                    <a:lnTo>
                      <a:pt x="63" y="3"/>
                    </a:lnTo>
                    <a:lnTo>
                      <a:pt x="63" y="3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7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3"/>
                    </a:lnTo>
                    <a:lnTo>
                      <a:pt x="70" y="3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1" y="3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2" y="3"/>
                    </a:lnTo>
                    <a:lnTo>
                      <a:pt x="72" y="3"/>
                    </a:lnTo>
                    <a:lnTo>
                      <a:pt x="72" y="3"/>
                    </a:lnTo>
                    <a:lnTo>
                      <a:pt x="72" y="3"/>
                    </a:lnTo>
                    <a:lnTo>
                      <a:pt x="72" y="3"/>
                    </a:lnTo>
                    <a:lnTo>
                      <a:pt x="72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5" y="3"/>
                    </a:lnTo>
                    <a:lnTo>
                      <a:pt x="75" y="3"/>
                    </a:lnTo>
                    <a:lnTo>
                      <a:pt x="75" y="3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8" y="4"/>
                    </a:lnTo>
                    <a:lnTo>
                      <a:pt x="78" y="5"/>
                    </a:lnTo>
                    <a:lnTo>
                      <a:pt x="78" y="5"/>
                    </a:lnTo>
                    <a:lnTo>
                      <a:pt x="78" y="5"/>
                    </a:lnTo>
                    <a:lnTo>
                      <a:pt x="78" y="5"/>
                    </a:lnTo>
                    <a:lnTo>
                      <a:pt x="78" y="5"/>
                    </a:lnTo>
                    <a:lnTo>
                      <a:pt x="78" y="5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2" y="6"/>
                    </a:lnTo>
                    <a:lnTo>
                      <a:pt x="82" y="6"/>
                    </a:lnTo>
                    <a:lnTo>
                      <a:pt x="82" y="6"/>
                    </a:lnTo>
                    <a:lnTo>
                      <a:pt x="83" y="6"/>
                    </a:lnTo>
                    <a:lnTo>
                      <a:pt x="83" y="6"/>
                    </a:lnTo>
                    <a:lnTo>
                      <a:pt x="83" y="6"/>
                    </a:lnTo>
                    <a:lnTo>
                      <a:pt x="83" y="6"/>
                    </a:lnTo>
                    <a:lnTo>
                      <a:pt x="83" y="6"/>
                    </a:lnTo>
                    <a:lnTo>
                      <a:pt x="83" y="6"/>
                    </a:lnTo>
                    <a:lnTo>
                      <a:pt x="83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5" y="6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6" y="5"/>
                    </a:lnTo>
                    <a:lnTo>
                      <a:pt x="86" y="5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7" y="6"/>
                    </a:lnTo>
                    <a:lnTo>
                      <a:pt x="87" y="6"/>
                    </a:lnTo>
                    <a:lnTo>
                      <a:pt x="87" y="6"/>
                    </a:lnTo>
                    <a:lnTo>
                      <a:pt x="87" y="6"/>
                    </a:lnTo>
                    <a:lnTo>
                      <a:pt x="87" y="6"/>
                    </a:lnTo>
                    <a:lnTo>
                      <a:pt x="87" y="6"/>
                    </a:lnTo>
                    <a:lnTo>
                      <a:pt x="88" y="6"/>
                    </a:lnTo>
                    <a:lnTo>
                      <a:pt x="88" y="6"/>
                    </a:lnTo>
                    <a:lnTo>
                      <a:pt x="88" y="6"/>
                    </a:lnTo>
                    <a:lnTo>
                      <a:pt x="88" y="6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90" y="6"/>
                    </a:lnTo>
                    <a:lnTo>
                      <a:pt x="90" y="6"/>
                    </a:lnTo>
                    <a:lnTo>
                      <a:pt x="90" y="6"/>
                    </a:lnTo>
                    <a:lnTo>
                      <a:pt x="91" y="5"/>
                    </a:lnTo>
                    <a:lnTo>
                      <a:pt x="91" y="5"/>
                    </a:lnTo>
                    <a:lnTo>
                      <a:pt x="91" y="5"/>
                    </a:lnTo>
                    <a:lnTo>
                      <a:pt x="91" y="5"/>
                    </a:lnTo>
                    <a:lnTo>
                      <a:pt x="91" y="5"/>
                    </a:lnTo>
                    <a:lnTo>
                      <a:pt x="91" y="5"/>
                    </a:lnTo>
                    <a:lnTo>
                      <a:pt x="91" y="5"/>
                    </a:lnTo>
                    <a:lnTo>
                      <a:pt x="92" y="5"/>
                    </a:lnTo>
                    <a:lnTo>
                      <a:pt x="92" y="5"/>
                    </a:lnTo>
                    <a:lnTo>
                      <a:pt x="92" y="5"/>
                    </a:lnTo>
                    <a:lnTo>
                      <a:pt x="93" y="5"/>
                    </a:lnTo>
                    <a:lnTo>
                      <a:pt x="93" y="5"/>
                    </a:lnTo>
                    <a:lnTo>
                      <a:pt x="93" y="5"/>
                    </a:lnTo>
                    <a:lnTo>
                      <a:pt x="93" y="5"/>
                    </a:lnTo>
                    <a:lnTo>
                      <a:pt x="94" y="5"/>
                    </a:lnTo>
                    <a:lnTo>
                      <a:pt x="94" y="5"/>
                    </a:lnTo>
                    <a:lnTo>
                      <a:pt x="94" y="5"/>
                    </a:lnTo>
                    <a:lnTo>
                      <a:pt x="94" y="5"/>
                    </a:lnTo>
                    <a:lnTo>
                      <a:pt x="94" y="5"/>
                    </a:lnTo>
                    <a:lnTo>
                      <a:pt x="94" y="5"/>
                    </a:lnTo>
                    <a:lnTo>
                      <a:pt x="95" y="5"/>
                    </a:lnTo>
                    <a:lnTo>
                      <a:pt x="95" y="5"/>
                    </a:lnTo>
                    <a:lnTo>
                      <a:pt x="95" y="5"/>
                    </a:lnTo>
                    <a:lnTo>
                      <a:pt x="96" y="5"/>
                    </a:lnTo>
                    <a:lnTo>
                      <a:pt x="96" y="5"/>
                    </a:lnTo>
                    <a:lnTo>
                      <a:pt x="96" y="5"/>
                    </a:lnTo>
                    <a:lnTo>
                      <a:pt x="96" y="5"/>
                    </a:lnTo>
                    <a:lnTo>
                      <a:pt x="96" y="5"/>
                    </a:lnTo>
                    <a:lnTo>
                      <a:pt x="96" y="5"/>
                    </a:lnTo>
                    <a:lnTo>
                      <a:pt x="96" y="5"/>
                    </a:lnTo>
                    <a:lnTo>
                      <a:pt x="97" y="5"/>
                    </a:lnTo>
                    <a:lnTo>
                      <a:pt x="97" y="5"/>
                    </a:lnTo>
                    <a:lnTo>
                      <a:pt x="97" y="5"/>
                    </a:lnTo>
                    <a:lnTo>
                      <a:pt x="98" y="5"/>
                    </a:lnTo>
                    <a:lnTo>
                      <a:pt x="98" y="5"/>
                    </a:lnTo>
                    <a:lnTo>
                      <a:pt x="98" y="5"/>
                    </a:lnTo>
                    <a:lnTo>
                      <a:pt x="98" y="5"/>
                    </a:lnTo>
                    <a:lnTo>
                      <a:pt x="98" y="5"/>
                    </a:lnTo>
                    <a:lnTo>
                      <a:pt x="98" y="5"/>
                    </a:lnTo>
                    <a:lnTo>
                      <a:pt x="98" y="5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100" y="5"/>
                    </a:lnTo>
                    <a:lnTo>
                      <a:pt x="100" y="5"/>
                    </a:lnTo>
                    <a:lnTo>
                      <a:pt x="100" y="5"/>
                    </a:lnTo>
                    <a:lnTo>
                      <a:pt x="100" y="5"/>
                    </a:lnTo>
                    <a:lnTo>
                      <a:pt x="100" y="5"/>
                    </a:lnTo>
                    <a:lnTo>
                      <a:pt x="100" y="5"/>
                    </a:lnTo>
                    <a:lnTo>
                      <a:pt x="100" y="5"/>
                    </a:lnTo>
                    <a:lnTo>
                      <a:pt x="101" y="5"/>
                    </a:lnTo>
                    <a:lnTo>
                      <a:pt x="101" y="5"/>
                    </a:lnTo>
                    <a:lnTo>
                      <a:pt x="101" y="5"/>
                    </a:lnTo>
                    <a:lnTo>
                      <a:pt x="102" y="5"/>
                    </a:lnTo>
                    <a:lnTo>
                      <a:pt x="102" y="5"/>
                    </a:lnTo>
                    <a:lnTo>
                      <a:pt x="102" y="5"/>
                    </a:lnTo>
                    <a:lnTo>
                      <a:pt x="102" y="5"/>
                    </a:lnTo>
                    <a:lnTo>
                      <a:pt x="102" y="6"/>
                    </a:lnTo>
                    <a:lnTo>
                      <a:pt x="102" y="6"/>
                    </a:lnTo>
                    <a:lnTo>
                      <a:pt x="102" y="6"/>
                    </a:lnTo>
                    <a:lnTo>
                      <a:pt x="103" y="6"/>
                    </a:lnTo>
                    <a:lnTo>
                      <a:pt x="103" y="6"/>
                    </a:lnTo>
                    <a:lnTo>
                      <a:pt x="103" y="6"/>
                    </a:lnTo>
                    <a:lnTo>
                      <a:pt x="104" y="6"/>
                    </a:lnTo>
                    <a:lnTo>
                      <a:pt x="104" y="6"/>
                    </a:lnTo>
                    <a:lnTo>
                      <a:pt x="104" y="6"/>
                    </a:lnTo>
                    <a:lnTo>
                      <a:pt x="104" y="6"/>
                    </a:lnTo>
                    <a:lnTo>
                      <a:pt x="104" y="6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223"/>
              <p:cNvSpPr>
                <a:spLocks/>
              </p:cNvSpPr>
              <p:nvPr/>
            </p:nvSpPr>
            <p:spPr bwMode="auto">
              <a:xfrm>
                <a:off x="1989138" y="4748213"/>
                <a:ext cx="166688" cy="296863"/>
              </a:xfrm>
              <a:custGeom>
                <a:avLst/>
                <a:gdLst>
                  <a:gd name="T0" fmla="*/ 2 w 105"/>
                  <a:gd name="T1" fmla="*/ 176 h 187"/>
                  <a:gd name="T2" fmla="*/ 3 w 105"/>
                  <a:gd name="T3" fmla="*/ 175 h 187"/>
                  <a:gd name="T4" fmla="*/ 5 w 105"/>
                  <a:gd name="T5" fmla="*/ 159 h 187"/>
                  <a:gd name="T6" fmla="*/ 7 w 105"/>
                  <a:gd name="T7" fmla="*/ 79 h 187"/>
                  <a:gd name="T8" fmla="*/ 9 w 105"/>
                  <a:gd name="T9" fmla="*/ 13 h 187"/>
                  <a:gd name="T10" fmla="*/ 10 w 105"/>
                  <a:gd name="T11" fmla="*/ 7 h 187"/>
                  <a:gd name="T12" fmla="*/ 12 w 105"/>
                  <a:gd name="T13" fmla="*/ 5 h 187"/>
                  <a:gd name="T14" fmla="*/ 13 w 105"/>
                  <a:gd name="T15" fmla="*/ 3 h 187"/>
                  <a:gd name="T16" fmla="*/ 15 w 105"/>
                  <a:gd name="T17" fmla="*/ 13 h 187"/>
                  <a:gd name="T18" fmla="*/ 17 w 105"/>
                  <a:gd name="T19" fmla="*/ 24 h 187"/>
                  <a:gd name="T20" fmla="*/ 18 w 105"/>
                  <a:gd name="T21" fmla="*/ 3 h 187"/>
                  <a:gd name="T22" fmla="*/ 20 w 105"/>
                  <a:gd name="T23" fmla="*/ 19 h 187"/>
                  <a:gd name="T24" fmla="*/ 22 w 105"/>
                  <a:gd name="T25" fmla="*/ 110 h 187"/>
                  <a:gd name="T26" fmla="*/ 24 w 105"/>
                  <a:gd name="T27" fmla="*/ 164 h 187"/>
                  <a:gd name="T28" fmla="*/ 25 w 105"/>
                  <a:gd name="T29" fmla="*/ 175 h 187"/>
                  <a:gd name="T30" fmla="*/ 27 w 105"/>
                  <a:gd name="T31" fmla="*/ 176 h 187"/>
                  <a:gd name="T32" fmla="*/ 29 w 105"/>
                  <a:gd name="T33" fmla="*/ 177 h 187"/>
                  <a:gd name="T34" fmla="*/ 30 w 105"/>
                  <a:gd name="T35" fmla="*/ 177 h 187"/>
                  <a:gd name="T36" fmla="*/ 32 w 105"/>
                  <a:gd name="T37" fmla="*/ 177 h 187"/>
                  <a:gd name="T38" fmla="*/ 33 w 105"/>
                  <a:gd name="T39" fmla="*/ 177 h 187"/>
                  <a:gd name="T40" fmla="*/ 35 w 105"/>
                  <a:gd name="T41" fmla="*/ 178 h 187"/>
                  <a:gd name="T42" fmla="*/ 37 w 105"/>
                  <a:gd name="T43" fmla="*/ 178 h 187"/>
                  <a:gd name="T44" fmla="*/ 39 w 105"/>
                  <a:gd name="T45" fmla="*/ 179 h 187"/>
                  <a:gd name="T46" fmla="*/ 40 w 105"/>
                  <a:gd name="T47" fmla="*/ 179 h 187"/>
                  <a:gd name="T48" fmla="*/ 42 w 105"/>
                  <a:gd name="T49" fmla="*/ 179 h 187"/>
                  <a:gd name="T50" fmla="*/ 44 w 105"/>
                  <a:gd name="T51" fmla="*/ 179 h 187"/>
                  <a:gd name="T52" fmla="*/ 45 w 105"/>
                  <a:gd name="T53" fmla="*/ 180 h 187"/>
                  <a:gd name="T54" fmla="*/ 47 w 105"/>
                  <a:gd name="T55" fmla="*/ 180 h 187"/>
                  <a:gd name="T56" fmla="*/ 48 w 105"/>
                  <a:gd name="T57" fmla="*/ 180 h 187"/>
                  <a:gd name="T58" fmla="*/ 50 w 105"/>
                  <a:gd name="T59" fmla="*/ 181 h 187"/>
                  <a:gd name="T60" fmla="*/ 52 w 105"/>
                  <a:gd name="T61" fmla="*/ 181 h 187"/>
                  <a:gd name="T62" fmla="*/ 53 w 105"/>
                  <a:gd name="T63" fmla="*/ 182 h 187"/>
                  <a:gd name="T64" fmla="*/ 55 w 105"/>
                  <a:gd name="T65" fmla="*/ 182 h 187"/>
                  <a:gd name="T66" fmla="*/ 57 w 105"/>
                  <a:gd name="T67" fmla="*/ 182 h 187"/>
                  <a:gd name="T68" fmla="*/ 59 w 105"/>
                  <a:gd name="T69" fmla="*/ 182 h 187"/>
                  <a:gd name="T70" fmla="*/ 60 w 105"/>
                  <a:gd name="T71" fmla="*/ 183 h 187"/>
                  <a:gd name="T72" fmla="*/ 62 w 105"/>
                  <a:gd name="T73" fmla="*/ 185 h 187"/>
                  <a:gd name="T74" fmla="*/ 63 w 105"/>
                  <a:gd name="T75" fmla="*/ 186 h 187"/>
                  <a:gd name="T76" fmla="*/ 65 w 105"/>
                  <a:gd name="T77" fmla="*/ 186 h 187"/>
                  <a:gd name="T78" fmla="*/ 67 w 105"/>
                  <a:gd name="T79" fmla="*/ 186 h 187"/>
                  <a:gd name="T80" fmla="*/ 68 w 105"/>
                  <a:gd name="T81" fmla="*/ 186 h 187"/>
                  <a:gd name="T82" fmla="*/ 70 w 105"/>
                  <a:gd name="T83" fmla="*/ 182 h 187"/>
                  <a:gd name="T84" fmla="*/ 72 w 105"/>
                  <a:gd name="T85" fmla="*/ 164 h 187"/>
                  <a:gd name="T86" fmla="*/ 74 w 105"/>
                  <a:gd name="T87" fmla="*/ 155 h 187"/>
                  <a:gd name="T88" fmla="*/ 75 w 105"/>
                  <a:gd name="T89" fmla="*/ 152 h 187"/>
                  <a:gd name="T90" fmla="*/ 77 w 105"/>
                  <a:gd name="T91" fmla="*/ 152 h 187"/>
                  <a:gd name="T92" fmla="*/ 79 w 105"/>
                  <a:gd name="T93" fmla="*/ 154 h 187"/>
                  <a:gd name="T94" fmla="*/ 80 w 105"/>
                  <a:gd name="T95" fmla="*/ 156 h 187"/>
                  <a:gd name="T96" fmla="*/ 82 w 105"/>
                  <a:gd name="T97" fmla="*/ 153 h 187"/>
                  <a:gd name="T98" fmla="*/ 83 w 105"/>
                  <a:gd name="T99" fmla="*/ 140 h 187"/>
                  <a:gd name="T100" fmla="*/ 85 w 105"/>
                  <a:gd name="T101" fmla="*/ 129 h 187"/>
                  <a:gd name="T102" fmla="*/ 87 w 105"/>
                  <a:gd name="T103" fmla="*/ 134 h 187"/>
                  <a:gd name="T104" fmla="*/ 89 w 105"/>
                  <a:gd name="T105" fmla="*/ 153 h 187"/>
                  <a:gd name="T106" fmla="*/ 90 w 105"/>
                  <a:gd name="T107" fmla="*/ 164 h 187"/>
                  <a:gd name="T108" fmla="*/ 92 w 105"/>
                  <a:gd name="T109" fmla="*/ 168 h 187"/>
                  <a:gd name="T110" fmla="*/ 94 w 105"/>
                  <a:gd name="T111" fmla="*/ 171 h 187"/>
                  <a:gd name="T112" fmla="*/ 95 w 105"/>
                  <a:gd name="T113" fmla="*/ 171 h 187"/>
                  <a:gd name="T114" fmla="*/ 97 w 105"/>
                  <a:gd name="T115" fmla="*/ 168 h 187"/>
                  <a:gd name="T116" fmla="*/ 98 w 105"/>
                  <a:gd name="T117" fmla="*/ 156 h 187"/>
                  <a:gd name="T118" fmla="*/ 100 w 105"/>
                  <a:gd name="T119" fmla="*/ 153 h 187"/>
                  <a:gd name="T120" fmla="*/ 102 w 105"/>
                  <a:gd name="T121" fmla="*/ 158 h 187"/>
                  <a:gd name="T122" fmla="*/ 103 w 105"/>
                  <a:gd name="T123" fmla="*/ 162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5" h="187">
                    <a:moveTo>
                      <a:pt x="0" y="176"/>
                    </a:moveTo>
                    <a:lnTo>
                      <a:pt x="0" y="176"/>
                    </a:lnTo>
                    <a:lnTo>
                      <a:pt x="1" y="176"/>
                    </a:lnTo>
                    <a:lnTo>
                      <a:pt x="1" y="176"/>
                    </a:lnTo>
                    <a:lnTo>
                      <a:pt x="1" y="176"/>
                    </a:lnTo>
                    <a:lnTo>
                      <a:pt x="1" y="176"/>
                    </a:lnTo>
                    <a:lnTo>
                      <a:pt x="2" y="176"/>
                    </a:lnTo>
                    <a:lnTo>
                      <a:pt x="2" y="176"/>
                    </a:lnTo>
                    <a:lnTo>
                      <a:pt x="2" y="176"/>
                    </a:lnTo>
                    <a:lnTo>
                      <a:pt x="3" y="176"/>
                    </a:lnTo>
                    <a:lnTo>
                      <a:pt x="3" y="176"/>
                    </a:lnTo>
                    <a:lnTo>
                      <a:pt x="3" y="176"/>
                    </a:lnTo>
                    <a:lnTo>
                      <a:pt x="3" y="176"/>
                    </a:lnTo>
                    <a:lnTo>
                      <a:pt x="3" y="176"/>
                    </a:lnTo>
                    <a:lnTo>
                      <a:pt x="3" y="175"/>
                    </a:lnTo>
                    <a:lnTo>
                      <a:pt x="3" y="175"/>
                    </a:lnTo>
                    <a:lnTo>
                      <a:pt x="4" y="175"/>
                    </a:lnTo>
                    <a:lnTo>
                      <a:pt x="4" y="174"/>
                    </a:lnTo>
                    <a:lnTo>
                      <a:pt x="4" y="174"/>
                    </a:lnTo>
                    <a:lnTo>
                      <a:pt x="5" y="172"/>
                    </a:lnTo>
                    <a:lnTo>
                      <a:pt x="5" y="170"/>
                    </a:lnTo>
                    <a:lnTo>
                      <a:pt x="5" y="168"/>
                    </a:lnTo>
                    <a:lnTo>
                      <a:pt x="5" y="164"/>
                    </a:lnTo>
                    <a:lnTo>
                      <a:pt x="5" y="159"/>
                    </a:lnTo>
                    <a:lnTo>
                      <a:pt x="5" y="153"/>
                    </a:lnTo>
                    <a:lnTo>
                      <a:pt x="6" y="146"/>
                    </a:lnTo>
                    <a:lnTo>
                      <a:pt x="6" y="138"/>
                    </a:lnTo>
                    <a:lnTo>
                      <a:pt x="6" y="127"/>
                    </a:lnTo>
                    <a:lnTo>
                      <a:pt x="6" y="116"/>
                    </a:lnTo>
                    <a:lnTo>
                      <a:pt x="7" y="104"/>
                    </a:lnTo>
                    <a:lnTo>
                      <a:pt x="7" y="92"/>
                    </a:lnTo>
                    <a:lnTo>
                      <a:pt x="7" y="79"/>
                    </a:lnTo>
                    <a:lnTo>
                      <a:pt x="7" y="67"/>
                    </a:lnTo>
                    <a:lnTo>
                      <a:pt x="7" y="55"/>
                    </a:lnTo>
                    <a:lnTo>
                      <a:pt x="7" y="44"/>
                    </a:lnTo>
                    <a:lnTo>
                      <a:pt x="8" y="35"/>
                    </a:lnTo>
                    <a:lnTo>
                      <a:pt x="8" y="27"/>
                    </a:lnTo>
                    <a:lnTo>
                      <a:pt x="8" y="21"/>
                    </a:lnTo>
                    <a:lnTo>
                      <a:pt x="8" y="16"/>
                    </a:lnTo>
                    <a:lnTo>
                      <a:pt x="9" y="13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6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5" y="11"/>
                    </a:lnTo>
                    <a:lnTo>
                      <a:pt x="15" y="13"/>
                    </a:lnTo>
                    <a:lnTo>
                      <a:pt x="16" y="16"/>
                    </a:lnTo>
                    <a:lnTo>
                      <a:pt x="16" y="19"/>
                    </a:lnTo>
                    <a:lnTo>
                      <a:pt x="16" y="21"/>
                    </a:lnTo>
                    <a:lnTo>
                      <a:pt x="16" y="24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7" y="25"/>
                    </a:lnTo>
                    <a:lnTo>
                      <a:pt x="17" y="24"/>
                    </a:lnTo>
                    <a:lnTo>
                      <a:pt x="17" y="23"/>
                    </a:lnTo>
                    <a:lnTo>
                      <a:pt x="18" y="20"/>
                    </a:lnTo>
                    <a:lnTo>
                      <a:pt x="18" y="18"/>
                    </a:lnTo>
                    <a:lnTo>
                      <a:pt x="18" y="15"/>
                    </a:lnTo>
                    <a:lnTo>
                      <a:pt x="18" y="12"/>
                    </a:lnTo>
                    <a:lnTo>
                      <a:pt x="18" y="9"/>
                    </a:lnTo>
                    <a:lnTo>
                      <a:pt x="18" y="6"/>
                    </a:lnTo>
                    <a:lnTo>
                      <a:pt x="18" y="3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20" y="6"/>
                    </a:lnTo>
                    <a:lnTo>
                      <a:pt x="20" y="12"/>
                    </a:lnTo>
                    <a:lnTo>
                      <a:pt x="20" y="19"/>
                    </a:lnTo>
                    <a:lnTo>
                      <a:pt x="20" y="29"/>
                    </a:lnTo>
                    <a:lnTo>
                      <a:pt x="20" y="39"/>
                    </a:lnTo>
                    <a:lnTo>
                      <a:pt x="21" y="51"/>
                    </a:lnTo>
                    <a:lnTo>
                      <a:pt x="21" y="63"/>
                    </a:lnTo>
                    <a:lnTo>
                      <a:pt x="21" y="75"/>
                    </a:lnTo>
                    <a:lnTo>
                      <a:pt x="22" y="87"/>
                    </a:lnTo>
                    <a:lnTo>
                      <a:pt x="22" y="99"/>
                    </a:lnTo>
                    <a:lnTo>
                      <a:pt x="22" y="110"/>
                    </a:lnTo>
                    <a:lnTo>
                      <a:pt x="22" y="120"/>
                    </a:lnTo>
                    <a:lnTo>
                      <a:pt x="22" y="129"/>
                    </a:lnTo>
                    <a:lnTo>
                      <a:pt x="22" y="138"/>
                    </a:lnTo>
                    <a:lnTo>
                      <a:pt x="22" y="145"/>
                    </a:lnTo>
                    <a:lnTo>
                      <a:pt x="23" y="151"/>
                    </a:lnTo>
                    <a:lnTo>
                      <a:pt x="23" y="156"/>
                    </a:lnTo>
                    <a:lnTo>
                      <a:pt x="23" y="161"/>
                    </a:lnTo>
                    <a:lnTo>
                      <a:pt x="24" y="164"/>
                    </a:lnTo>
                    <a:lnTo>
                      <a:pt x="24" y="167"/>
                    </a:lnTo>
                    <a:lnTo>
                      <a:pt x="24" y="169"/>
                    </a:lnTo>
                    <a:lnTo>
                      <a:pt x="24" y="171"/>
                    </a:lnTo>
                    <a:lnTo>
                      <a:pt x="24" y="173"/>
                    </a:lnTo>
                    <a:lnTo>
                      <a:pt x="24" y="173"/>
                    </a:lnTo>
                    <a:lnTo>
                      <a:pt x="24" y="174"/>
                    </a:lnTo>
                    <a:lnTo>
                      <a:pt x="25" y="175"/>
                    </a:lnTo>
                    <a:lnTo>
                      <a:pt x="25" y="175"/>
                    </a:lnTo>
                    <a:lnTo>
                      <a:pt x="25" y="175"/>
                    </a:lnTo>
                    <a:lnTo>
                      <a:pt x="26" y="176"/>
                    </a:lnTo>
                    <a:lnTo>
                      <a:pt x="26" y="176"/>
                    </a:lnTo>
                    <a:lnTo>
                      <a:pt x="26" y="176"/>
                    </a:lnTo>
                    <a:lnTo>
                      <a:pt x="27" y="176"/>
                    </a:lnTo>
                    <a:lnTo>
                      <a:pt x="27" y="176"/>
                    </a:lnTo>
                    <a:lnTo>
                      <a:pt x="27" y="176"/>
                    </a:lnTo>
                    <a:lnTo>
                      <a:pt x="27" y="176"/>
                    </a:lnTo>
                    <a:lnTo>
                      <a:pt x="27" y="176"/>
                    </a:lnTo>
                    <a:lnTo>
                      <a:pt x="27" y="176"/>
                    </a:lnTo>
                    <a:lnTo>
                      <a:pt x="27" y="176"/>
                    </a:lnTo>
                    <a:lnTo>
                      <a:pt x="28" y="176"/>
                    </a:lnTo>
                    <a:lnTo>
                      <a:pt x="28" y="177"/>
                    </a:lnTo>
                    <a:lnTo>
                      <a:pt x="28" y="177"/>
                    </a:lnTo>
                    <a:lnTo>
                      <a:pt x="29" y="177"/>
                    </a:lnTo>
                    <a:lnTo>
                      <a:pt x="29" y="177"/>
                    </a:lnTo>
                    <a:lnTo>
                      <a:pt x="29" y="177"/>
                    </a:lnTo>
                    <a:lnTo>
                      <a:pt x="29" y="177"/>
                    </a:lnTo>
                    <a:lnTo>
                      <a:pt x="29" y="177"/>
                    </a:lnTo>
                    <a:lnTo>
                      <a:pt x="29" y="177"/>
                    </a:lnTo>
                    <a:lnTo>
                      <a:pt x="29" y="177"/>
                    </a:lnTo>
                    <a:lnTo>
                      <a:pt x="30" y="177"/>
                    </a:lnTo>
                    <a:lnTo>
                      <a:pt x="30" y="177"/>
                    </a:lnTo>
                    <a:lnTo>
                      <a:pt x="30" y="177"/>
                    </a:lnTo>
                    <a:lnTo>
                      <a:pt x="31" y="177"/>
                    </a:lnTo>
                    <a:lnTo>
                      <a:pt x="31" y="177"/>
                    </a:lnTo>
                    <a:lnTo>
                      <a:pt x="31" y="177"/>
                    </a:lnTo>
                    <a:lnTo>
                      <a:pt x="31" y="177"/>
                    </a:lnTo>
                    <a:lnTo>
                      <a:pt x="31" y="177"/>
                    </a:lnTo>
                    <a:lnTo>
                      <a:pt x="31" y="177"/>
                    </a:lnTo>
                    <a:lnTo>
                      <a:pt x="32" y="177"/>
                    </a:lnTo>
                    <a:lnTo>
                      <a:pt x="32" y="177"/>
                    </a:lnTo>
                    <a:lnTo>
                      <a:pt x="32" y="177"/>
                    </a:lnTo>
                    <a:lnTo>
                      <a:pt x="32" y="177"/>
                    </a:lnTo>
                    <a:lnTo>
                      <a:pt x="33" y="177"/>
                    </a:lnTo>
                    <a:lnTo>
                      <a:pt x="33" y="177"/>
                    </a:lnTo>
                    <a:lnTo>
                      <a:pt x="33" y="177"/>
                    </a:lnTo>
                    <a:lnTo>
                      <a:pt x="33" y="177"/>
                    </a:lnTo>
                    <a:lnTo>
                      <a:pt x="33" y="177"/>
                    </a:lnTo>
                    <a:lnTo>
                      <a:pt x="33" y="177"/>
                    </a:lnTo>
                    <a:lnTo>
                      <a:pt x="34" y="177"/>
                    </a:lnTo>
                    <a:lnTo>
                      <a:pt x="34" y="177"/>
                    </a:lnTo>
                    <a:lnTo>
                      <a:pt x="34" y="177"/>
                    </a:lnTo>
                    <a:lnTo>
                      <a:pt x="34" y="177"/>
                    </a:lnTo>
                    <a:lnTo>
                      <a:pt x="35" y="177"/>
                    </a:lnTo>
                    <a:lnTo>
                      <a:pt x="35" y="177"/>
                    </a:lnTo>
                    <a:lnTo>
                      <a:pt x="35" y="178"/>
                    </a:lnTo>
                    <a:lnTo>
                      <a:pt x="35" y="178"/>
                    </a:lnTo>
                    <a:lnTo>
                      <a:pt x="35" y="178"/>
                    </a:lnTo>
                    <a:lnTo>
                      <a:pt x="35" y="178"/>
                    </a:lnTo>
                    <a:lnTo>
                      <a:pt x="36" y="178"/>
                    </a:lnTo>
                    <a:lnTo>
                      <a:pt x="36" y="178"/>
                    </a:lnTo>
                    <a:lnTo>
                      <a:pt x="36" y="178"/>
                    </a:lnTo>
                    <a:lnTo>
                      <a:pt x="37" y="178"/>
                    </a:lnTo>
                    <a:lnTo>
                      <a:pt x="37" y="178"/>
                    </a:lnTo>
                    <a:lnTo>
                      <a:pt x="37" y="178"/>
                    </a:lnTo>
                    <a:lnTo>
                      <a:pt x="37" y="178"/>
                    </a:lnTo>
                    <a:lnTo>
                      <a:pt x="37" y="178"/>
                    </a:lnTo>
                    <a:lnTo>
                      <a:pt x="37" y="178"/>
                    </a:lnTo>
                    <a:lnTo>
                      <a:pt x="37" y="178"/>
                    </a:lnTo>
                    <a:lnTo>
                      <a:pt x="38" y="178"/>
                    </a:lnTo>
                    <a:lnTo>
                      <a:pt x="38" y="179"/>
                    </a:lnTo>
                    <a:lnTo>
                      <a:pt x="38" y="179"/>
                    </a:lnTo>
                    <a:lnTo>
                      <a:pt x="39" y="179"/>
                    </a:lnTo>
                    <a:lnTo>
                      <a:pt x="39" y="179"/>
                    </a:lnTo>
                    <a:lnTo>
                      <a:pt x="39" y="179"/>
                    </a:lnTo>
                    <a:lnTo>
                      <a:pt x="39" y="179"/>
                    </a:lnTo>
                    <a:lnTo>
                      <a:pt x="40" y="179"/>
                    </a:lnTo>
                    <a:lnTo>
                      <a:pt x="40" y="179"/>
                    </a:lnTo>
                    <a:lnTo>
                      <a:pt x="40" y="179"/>
                    </a:lnTo>
                    <a:lnTo>
                      <a:pt x="40" y="179"/>
                    </a:lnTo>
                    <a:lnTo>
                      <a:pt x="40" y="179"/>
                    </a:lnTo>
                    <a:lnTo>
                      <a:pt x="40" y="179"/>
                    </a:lnTo>
                    <a:lnTo>
                      <a:pt x="41" y="179"/>
                    </a:lnTo>
                    <a:lnTo>
                      <a:pt x="41" y="179"/>
                    </a:lnTo>
                    <a:lnTo>
                      <a:pt x="41" y="179"/>
                    </a:lnTo>
                    <a:lnTo>
                      <a:pt x="41" y="179"/>
                    </a:lnTo>
                    <a:lnTo>
                      <a:pt x="42" y="179"/>
                    </a:lnTo>
                    <a:lnTo>
                      <a:pt x="42" y="179"/>
                    </a:lnTo>
                    <a:lnTo>
                      <a:pt x="42" y="179"/>
                    </a:lnTo>
                    <a:lnTo>
                      <a:pt x="42" y="179"/>
                    </a:lnTo>
                    <a:lnTo>
                      <a:pt x="42" y="179"/>
                    </a:lnTo>
                    <a:lnTo>
                      <a:pt x="42" y="179"/>
                    </a:lnTo>
                    <a:lnTo>
                      <a:pt x="43" y="179"/>
                    </a:lnTo>
                    <a:lnTo>
                      <a:pt x="43" y="179"/>
                    </a:lnTo>
                    <a:lnTo>
                      <a:pt x="43" y="179"/>
                    </a:lnTo>
                    <a:lnTo>
                      <a:pt x="44" y="179"/>
                    </a:lnTo>
                    <a:lnTo>
                      <a:pt x="44" y="179"/>
                    </a:lnTo>
                    <a:lnTo>
                      <a:pt x="44" y="179"/>
                    </a:lnTo>
                    <a:lnTo>
                      <a:pt x="44" y="179"/>
                    </a:lnTo>
                    <a:lnTo>
                      <a:pt x="44" y="179"/>
                    </a:lnTo>
                    <a:lnTo>
                      <a:pt x="44" y="179"/>
                    </a:lnTo>
                    <a:lnTo>
                      <a:pt x="44" y="179"/>
                    </a:lnTo>
                    <a:lnTo>
                      <a:pt x="45" y="180"/>
                    </a:lnTo>
                    <a:lnTo>
                      <a:pt x="45" y="180"/>
                    </a:lnTo>
                    <a:lnTo>
                      <a:pt x="45" y="180"/>
                    </a:lnTo>
                    <a:lnTo>
                      <a:pt x="46" y="180"/>
                    </a:lnTo>
                    <a:lnTo>
                      <a:pt x="46" y="180"/>
                    </a:lnTo>
                    <a:lnTo>
                      <a:pt x="46" y="180"/>
                    </a:lnTo>
                    <a:lnTo>
                      <a:pt x="46" y="180"/>
                    </a:lnTo>
                    <a:lnTo>
                      <a:pt x="46" y="180"/>
                    </a:lnTo>
                    <a:lnTo>
                      <a:pt x="46" y="180"/>
                    </a:lnTo>
                    <a:lnTo>
                      <a:pt x="46" y="180"/>
                    </a:lnTo>
                    <a:lnTo>
                      <a:pt x="47" y="180"/>
                    </a:lnTo>
                    <a:lnTo>
                      <a:pt x="47" y="180"/>
                    </a:lnTo>
                    <a:lnTo>
                      <a:pt x="47" y="180"/>
                    </a:lnTo>
                    <a:lnTo>
                      <a:pt x="48" y="180"/>
                    </a:lnTo>
                    <a:lnTo>
                      <a:pt x="48" y="180"/>
                    </a:lnTo>
                    <a:lnTo>
                      <a:pt x="48" y="180"/>
                    </a:lnTo>
                    <a:lnTo>
                      <a:pt x="48" y="180"/>
                    </a:lnTo>
                    <a:lnTo>
                      <a:pt x="48" y="180"/>
                    </a:lnTo>
                    <a:lnTo>
                      <a:pt x="48" y="180"/>
                    </a:lnTo>
                    <a:lnTo>
                      <a:pt x="48" y="180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49" y="181"/>
                    </a:lnTo>
                    <a:lnTo>
                      <a:pt x="50" y="181"/>
                    </a:lnTo>
                    <a:lnTo>
                      <a:pt x="50" y="181"/>
                    </a:lnTo>
                    <a:lnTo>
                      <a:pt x="50" y="181"/>
                    </a:lnTo>
                    <a:lnTo>
                      <a:pt x="50" y="181"/>
                    </a:lnTo>
                    <a:lnTo>
                      <a:pt x="50" y="181"/>
                    </a:lnTo>
                    <a:lnTo>
                      <a:pt x="50" y="181"/>
                    </a:lnTo>
                    <a:lnTo>
                      <a:pt x="50" y="181"/>
                    </a:lnTo>
                    <a:lnTo>
                      <a:pt x="51" y="181"/>
                    </a:lnTo>
                    <a:lnTo>
                      <a:pt x="51" y="181"/>
                    </a:lnTo>
                    <a:lnTo>
                      <a:pt x="51" y="181"/>
                    </a:lnTo>
                    <a:lnTo>
                      <a:pt x="52" y="181"/>
                    </a:lnTo>
                    <a:lnTo>
                      <a:pt x="52" y="181"/>
                    </a:lnTo>
                    <a:lnTo>
                      <a:pt x="52" y="181"/>
                    </a:lnTo>
                    <a:lnTo>
                      <a:pt x="53" y="181"/>
                    </a:lnTo>
                    <a:lnTo>
                      <a:pt x="53" y="181"/>
                    </a:lnTo>
                    <a:lnTo>
                      <a:pt x="53" y="181"/>
                    </a:lnTo>
                    <a:lnTo>
                      <a:pt x="53" y="181"/>
                    </a:lnTo>
                    <a:lnTo>
                      <a:pt x="53" y="182"/>
                    </a:lnTo>
                    <a:lnTo>
                      <a:pt x="53" y="182"/>
                    </a:lnTo>
                    <a:lnTo>
                      <a:pt x="53" y="182"/>
                    </a:lnTo>
                    <a:lnTo>
                      <a:pt x="54" y="182"/>
                    </a:lnTo>
                    <a:lnTo>
                      <a:pt x="54" y="182"/>
                    </a:lnTo>
                    <a:lnTo>
                      <a:pt x="54" y="182"/>
                    </a:lnTo>
                    <a:lnTo>
                      <a:pt x="55" y="182"/>
                    </a:lnTo>
                    <a:lnTo>
                      <a:pt x="55" y="182"/>
                    </a:lnTo>
                    <a:lnTo>
                      <a:pt x="55" y="182"/>
                    </a:lnTo>
                    <a:lnTo>
                      <a:pt x="55" y="182"/>
                    </a:lnTo>
                    <a:lnTo>
                      <a:pt x="55" y="182"/>
                    </a:lnTo>
                    <a:lnTo>
                      <a:pt x="55" y="182"/>
                    </a:lnTo>
                    <a:lnTo>
                      <a:pt x="55" y="182"/>
                    </a:lnTo>
                    <a:lnTo>
                      <a:pt x="56" y="182"/>
                    </a:lnTo>
                    <a:lnTo>
                      <a:pt x="56" y="182"/>
                    </a:lnTo>
                    <a:lnTo>
                      <a:pt x="56" y="182"/>
                    </a:lnTo>
                    <a:lnTo>
                      <a:pt x="57" y="182"/>
                    </a:lnTo>
                    <a:lnTo>
                      <a:pt x="57" y="182"/>
                    </a:lnTo>
                    <a:lnTo>
                      <a:pt x="57" y="182"/>
                    </a:lnTo>
                    <a:lnTo>
                      <a:pt x="57" y="182"/>
                    </a:lnTo>
                    <a:lnTo>
                      <a:pt x="57" y="182"/>
                    </a:lnTo>
                    <a:lnTo>
                      <a:pt x="57" y="182"/>
                    </a:lnTo>
                    <a:lnTo>
                      <a:pt x="58" y="182"/>
                    </a:lnTo>
                    <a:lnTo>
                      <a:pt x="58" y="182"/>
                    </a:lnTo>
                    <a:lnTo>
                      <a:pt x="58" y="182"/>
                    </a:lnTo>
                    <a:lnTo>
                      <a:pt x="58" y="182"/>
                    </a:lnTo>
                    <a:lnTo>
                      <a:pt x="59" y="182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60" y="183"/>
                    </a:lnTo>
                    <a:lnTo>
                      <a:pt x="60" y="183"/>
                    </a:lnTo>
                    <a:lnTo>
                      <a:pt x="60" y="183"/>
                    </a:lnTo>
                    <a:lnTo>
                      <a:pt x="60" y="184"/>
                    </a:lnTo>
                    <a:lnTo>
                      <a:pt x="61" y="184"/>
                    </a:lnTo>
                    <a:lnTo>
                      <a:pt x="61" y="184"/>
                    </a:lnTo>
                    <a:lnTo>
                      <a:pt x="61" y="184"/>
                    </a:lnTo>
                    <a:lnTo>
                      <a:pt x="61" y="185"/>
                    </a:lnTo>
                    <a:lnTo>
                      <a:pt x="61" y="185"/>
                    </a:lnTo>
                    <a:lnTo>
                      <a:pt x="61" y="185"/>
                    </a:lnTo>
                    <a:lnTo>
                      <a:pt x="62" y="185"/>
                    </a:lnTo>
                    <a:lnTo>
                      <a:pt x="62" y="185"/>
                    </a:lnTo>
                    <a:lnTo>
                      <a:pt x="62" y="185"/>
                    </a:lnTo>
                    <a:lnTo>
                      <a:pt x="63" y="185"/>
                    </a:lnTo>
                    <a:lnTo>
                      <a:pt x="63" y="185"/>
                    </a:lnTo>
                    <a:lnTo>
                      <a:pt x="63" y="185"/>
                    </a:lnTo>
                    <a:lnTo>
                      <a:pt x="63" y="185"/>
                    </a:lnTo>
                    <a:lnTo>
                      <a:pt x="63" y="185"/>
                    </a:lnTo>
                    <a:lnTo>
                      <a:pt x="63" y="186"/>
                    </a:lnTo>
                    <a:lnTo>
                      <a:pt x="63" y="186"/>
                    </a:lnTo>
                    <a:lnTo>
                      <a:pt x="64" y="186"/>
                    </a:lnTo>
                    <a:lnTo>
                      <a:pt x="64" y="186"/>
                    </a:lnTo>
                    <a:lnTo>
                      <a:pt x="64" y="186"/>
                    </a:lnTo>
                    <a:lnTo>
                      <a:pt x="65" y="186"/>
                    </a:lnTo>
                    <a:lnTo>
                      <a:pt x="65" y="186"/>
                    </a:lnTo>
                    <a:lnTo>
                      <a:pt x="65" y="186"/>
                    </a:lnTo>
                    <a:lnTo>
                      <a:pt x="65" y="186"/>
                    </a:lnTo>
                    <a:lnTo>
                      <a:pt x="66" y="186"/>
                    </a:lnTo>
                    <a:lnTo>
                      <a:pt x="66" y="186"/>
                    </a:lnTo>
                    <a:lnTo>
                      <a:pt x="66" y="186"/>
                    </a:lnTo>
                    <a:lnTo>
                      <a:pt x="66" y="186"/>
                    </a:lnTo>
                    <a:lnTo>
                      <a:pt x="66" y="186"/>
                    </a:lnTo>
                    <a:lnTo>
                      <a:pt x="66" y="186"/>
                    </a:lnTo>
                    <a:lnTo>
                      <a:pt x="67" y="186"/>
                    </a:lnTo>
                    <a:lnTo>
                      <a:pt x="67" y="186"/>
                    </a:lnTo>
                    <a:lnTo>
                      <a:pt x="67" y="186"/>
                    </a:lnTo>
                    <a:lnTo>
                      <a:pt x="68" y="186"/>
                    </a:lnTo>
                    <a:lnTo>
                      <a:pt x="68" y="186"/>
                    </a:lnTo>
                    <a:lnTo>
                      <a:pt x="68" y="186"/>
                    </a:lnTo>
                    <a:lnTo>
                      <a:pt x="68" y="186"/>
                    </a:lnTo>
                    <a:lnTo>
                      <a:pt x="68" y="187"/>
                    </a:lnTo>
                    <a:lnTo>
                      <a:pt x="68" y="186"/>
                    </a:lnTo>
                    <a:lnTo>
                      <a:pt x="68" y="186"/>
                    </a:lnTo>
                    <a:lnTo>
                      <a:pt x="69" y="186"/>
                    </a:lnTo>
                    <a:lnTo>
                      <a:pt x="69" y="186"/>
                    </a:lnTo>
                    <a:lnTo>
                      <a:pt x="69" y="186"/>
                    </a:lnTo>
                    <a:lnTo>
                      <a:pt x="70" y="186"/>
                    </a:lnTo>
                    <a:lnTo>
                      <a:pt x="70" y="185"/>
                    </a:lnTo>
                    <a:lnTo>
                      <a:pt x="70" y="185"/>
                    </a:lnTo>
                    <a:lnTo>
                      <a:pt x="70" y="183"/>
                    </a:lnTo>
                    <a:lnTo>
                      <a:pt x="70" y="182"/>
                    </a:lnTo>
                    <a:lnTo>
                      <a:pt x="70" y="181"/>
                    </a:lnTo>
                    <a:lnTo>
                      <a:pt x="70" y="179"/>
                    </a:lnTo>
                    <a:lnTo>
                      <a:pt x="71" y="176"/>
                    </a:lnTo>
                    <a:lnTo>
                      <a:pt x="71" y="174"/>
                    </a:lnTo>
                    <a:lnTo>
                      <a:pt x="71" y="172"/>
                    </a:lnTo>
                    <a:lnTo>
                      <a:pt x="72" y="169"/>
                    </a:lnTo>
                    <a:lnTo>
                      <a:pt x="72" y="167"/>
                    </a:lnTo>
                    <a:lnTo>
                      <a:pt x="72" y="164"/>
                    </a:lnTo>
                    <a:lnTo>
                      <a:pt x="72" y="162"/>
                    </a:lnTo>
                    <a:lnTo>
                      <a:pt x="72" y="160"/>
                    </a:lnTo>
                    <a:lnTo>
                      <a:pt x="72" y="159"/>
                    </a:lnTo>
                    <a:lnTo>
                      <a:pt x="72" y="157"/>
                    </a:lnTo>
                    <a:lnTo>
                      <a:pt x="73" y="157"/>
                    </a:lnTo>
                    <a:lnTo>
                      <a:pt x="73" y="156"/>
                    </a:lnTo>
                    <a:lnTo>
                      <a:pt x="73" y="155"/>
                    </a:lnTo>
                    <a:lnTo>
                      <a:pt x="74" y="155"/>
                    </a:lnTo>
                    <a:lnTo>
                      <a:pt x="74" y="155"/>
                    </a:lnTo>
                    <a:lnTo>
                      <a:pt x="74" y="154"/>
                    </a:lnTo>
                    <a:lnTo>
                      <a:pt x="74" y="154"/>
                    </a:lnTo>
                    <a:lnTo>
                      <a:pt x="74" y="154"/>
                    </a:lnTo>
                    <a:lnTo>
                      <a:pt x="74" y="153"/>
                    </a:lnTo>
                    <a:lnTo>
                      <a:pt x="74" y="153"/>
                    </a:lnTo>
                    <a:lnTo>
                      <a:pt x="75" y="153"/>
                    </a:lnTo>
                    <a:lnTo>
                      <a:pt x="75" y="152"/>
                    </a:lnTo>
                    <a:lnTo>
                      <a:pt x="75" y="152"/>
                    </a:lnTo>
                    <a:lnTo>
                      <a:pt x="76" y="152"/>
                    </a:lnTo>
                    <a:lnTo>
                      <a:pt x="76" y="152"/>
                    </a:lnTo>
                    <a:lnTo>
                      <a:pt x="76" y="152"/>
                    </a:lnTo>
                    <a:lnTo>
                      <a:pt x="77" y="152"/>
                    </a:lnTo>
                    <a:lnTo>
                      <a:pt x="77" y="152"/>
                    </a:lnTo>
                    <a:lnTo>
                      <a:pt x="77" y="152"/>
                    </a:lnTo>
                    <a:lnTo>
                      <a:pt x="77" y="152"/>
                    </a:lnTo>
                    <a:lnTo>
                      <a:pt x="77" y="152"/>
                    </a:lnTo>
                    <a:lnTo>
                      <a:pt x="77" y="153"/>
                    </a:lnTo>
                    <a:lnTo>
                      <a:pt x="77" y="153"/>
                    </a:lnTo>
                    <a:lnTo>
                      <a:pt x="78" y="153"/>
                    </a:lnTo>
                    <a:lnTo>
                      <a:pt x="78" y="153"/>
                    </a:lnTo>
                    <a:lnTo>
                      <a:pt x="78" y="153"/>
                    </a:lnTo>
                    <a:lnTo>
                      <a:pt x="79" y="154"/>
                    </a:lnTo>
                    <a:lnTo>
                      <a:pt x="79" y="154"/>
                    </a:lnTo>
                    <a:lnTo>
                      <a:pt x="79" y="154"/>
                    </a:lnTo>
                    <a:lnTo>
                      <a:pt x="79" y="155"/>
                    </a:lnTo>
                    <a:lnTo>
                      <a:pt x="79" y="155"/>
                    </a:lnTo>
                    <a:lnTo>
                      <a:pt x="79" y="155"/>
                    </a:lnTo>
                    <a:lnTo>
                      <a:pt x="79" y="155"/>
                    </a:lnTo>
                    <a:lnTo>
                      <a:pt x="80" y="155"/>
                    </a:lnTo>
                    <a:lnTo>
                      <a:pt x="80" y="156"/>
                    </a:lnTo>
                    <a:lnTo>
                      <a:pt x="80" y="156"/>
                    </a:lnTo>
                    <a:lnTo>
                      <a:pt x="81" y="156"/>
                    </a:lnTo>
                    <a:lnTo>
                      <a:pt x="81" y="156"/>
                    </a:lnTo>
                    <a:lnTo>
                      <a:pt x="81" y="156"/>
                    </a:lnTo>
                    <a:lnTo>
                      <a:pt x="81" y="156"/>
                    </a:lnTo>
                    <a:lnTo>
                      <a:pt x="81" y="155"/>
                    </a:lnTo>
                    <a:lnTo>
                      <a:pt x="81" y="155"/>
                    </a:lnTo>
                    <a:lnTo>
                      <a:pt x="81" y="154"/>
                    </a:lnTo>
                    <a:lnTo>
                      <a:pt x="82" y="153"/>
                    </a:lnTo>
                    <a:lnTo>
                      <a:pt x="82" y="152"/>
                    </a:lnTo>
                    <a:lnTo>
                      <a:pt x="82" y="150"/>
                    </a:lnTo>
                    <a:lnTo>
                      <a:pt x="83" y="149"/>
                    </a:lnTo>
                    <a:lnTo>
                      <a:pt x="83" y="147"/>
                    </a:lnTo>
                    <a:lnTo>
                      <a:pt x="83" y="145"/>
                    </a:lnTo>
                    <a:lnTo>
                      <a:pt x="83" y="144"/>
                    </a:lnTo>
                    <a:lnTo>
                      <a:pt x="83" y="141"/>
                    </a:lnTo>
                    <a:lnTo>
                      <a:pt x="83" y="140"/>
                    </a:lnTo>
                    <a:lnTo>
                      <a:pt x="84" y="138"/>
                    </a:lnTo>
                    <a:lnTo>
                      <a:pt x="84" y="137"/>
                    </a:lnTo>
                    <a:lnTo>
                      <a:pt x="84" y="135"/>
                    </a:lnTo>
                    <a:lnTo>
                      <a:pt x="84" y="134"/>
                    </a:lnTo>
                    <a:lnTo>
                      <a:pt x="85" y="133"/>
                    </a:lnTo>
                    <a:lnTo>
                      <a:pt x="85" y="132"/>
                    </a:lnTo>
                    <a:lnTo>
                      <a:pt x="85" y="131"/>
                    </a:lnTo>
                    <a:lnTo>
                      <a:pt x="85" y="129"/>
                    </a:lnTo>
                    <a:lnTo>
                      <a:pt x="85" y="129"/>
                    </a:lnTo>
                    <a:lnTo>
                      <a:pt x="85" y="129"/>
                    </a:lnTo>
                    <a:lnTo>
                      <a:pt x="86" y="129"/>
                    </a:lnTo>
                    <a:lnTo>
                      <a:pt x="86" y="129"/>
                    </a:lnTo>
                    <a:lnTo>
                      <a:pt x="86" y="130"/>
                    </a:lnTo>
                    <a:lnTo>
                      <a:pt x="86" y="131"/>
                    </a:lnTo>
                    <a:lnTo>
                      <a:pt x="87" y="133"/>
                    </a:lnTo>
                    <a:lnTo>
                      <a:pt x="87" y="134"/>
                    </a:lnTo>
                    <a:lnTo>
                      <a:pt x="87" y="137"/>
                    </a:lnTo>
                    <a:lnTo>
                      <a:pt x="87" y="139"/>
                    </a:lnTo>
                    <a:lnTo>
                      <a:pt x="87" y="141"/>
                    </a:lnTo>
                    <a:lnTo>
                      <a:pt x="87" y="144"/>
                    </a:lnTo>
                    <a:lnTo>
                      <a:pt x="88" y="146"/>
                    </a:lnTo>
                    <a:lnTo>
                      <a:pt x="88" y="149"/>
                    </a:lnTo>
                    <a:lnTo>
                      <a:pt x="88" y="151"/>
                    </a:lnTo>
                    <a:lnTo>
                      <a:pt x="89" y="153"/>
                    </a:lnTo>
                    <a:lnTo>
                      <a:pt x="89" y="155"/>
                    </a:lnTo>
                    <a:lnTo>
                      <a:pt x="89" y="157"/>
                    </a:lnTo>
                    <a:lnTo>
                      <a:pt x="89" y="158"/>
                    </a:lnTo>
                    <a:lnTo>
                      <a:pt x="90" y="160"/>
                    </a:lnTo>
                    <a:lnTo>
                      <a:pt x="90" y="161"/>
                    </a:lnTo>
                    <a:lnTo>
                      <a:pt x="90" y="162"/>
                    </a:lnTo>
                    <a:lnTo>
                      <a:pt x="90" y="163"/>
                    </a:lnTo>
                    <a:lnTo>
                      <a:pt x="90" y="164"/>
                    </a:lnTo>
                    <a:lnTo>
                      <a:pt x="90" y="165"/>
                    </a:lnTo>
                    <a:lnTo>
                      <a:pt x="91" y="166"/>
                    </a:lnTo>
                    <a:lnTo>
                      <a:pt x="91" y="167"/>
                    </a:lnTo>
                    <a:lnTo>
                      <a:pt x="91" y="167"/>
                    </a:lnTo>
                    <a:lnTo>
                      <a:pt x="91" y="168"/>
                    </a:lnTo>
                    <a:lnTo>
                      <a:pt x="92" y="168"/>
                    </a:lnTo>
                    <a:lnTo>
                      <a:pt x="92" y="168"/>
                    </a:lnTo>
                    <a:lnTo>
                      <a:pt x="92" y="168"/>
                    </a:lnTo>
                    <a:lnTo>
                      <a:pt x="92" y="169"/>
                    </a:lnTo>
                    <a:lnTo>
                      <a:pt x="92" y="169"/>
                    </a:lnTo>
                    <a:lnTo>
                      <a:pt x="92" y="169"/>
                    </a:lnTo>
                    <a:lnTo>
                      <a:pt x="93" y="170"/>
                    </a:lnTo>
                    <a:lnTo>
                      <a:pt x="93" y="170"/>
                    </a:lnTo>
                    <a:lnTo>
                      <a:pt x="93" y="170"/>
                    </a:lnTo>
                    <a:lnTo>
                      <a:pt x="94" y="170"/>
                    </a:lnTo>
                    <a:lnTo>
                      <a:pt x="94" y="171"/>
                    </a:lnTo>
                    <a:lnTo>
                      <a:pt x="94" y="171"/>
                    </a:lnTo>
                    <a:lnTo>
                      <a:pt x="94" y="171"/>
                    </a:lnTo>
                    <a:lnTo>
                      <a:pt x="94" y="171"/>
                    </a:lnTo>
                    <a:lnTo>
                      <a:pt x="94" y="171"/>
                    </a:lnTo>
                    <a:lnTo>
                      <a:pt x="94" y="171"/>
                    </a:lnTo>
                    <a:lnTo>
                      <a:pt x="95" y="171"/>
                    </a:lnTo>
                    <a:lnTo>
                      <a:pt x="95" y="171"/>
                    </a:lnTo>
                    <a:lnTo>
                      <a:pt x="95" y="171"/>
                    </a:lnTo>
                    <a:lnTo>
                      <a:pt x="96" y="171"/>
                    </a:lnTo>
                    <a:lnTo>
                      <a:pt x="96" y="171"/>
                    </a:lnTo>
                    <a:lnTo>
                      <a:pt x="96" y="171"/>
                    </a:lnTo>
                    <a:lnTo>
                      <a:pt x="96" y="170"/>
                    </a:lnTo>
                    <a:lnTo>
                      <a:pt x="96" y="170"/>
                    </a:lnTo>
                    <a:lnTo>
                      <a:pt x="96" y="169"/>
                    </a:lnTo>
                    <a:lnTo>
                      <a:pt x="96" y="169"/>
                    </a:lnTo>
                    <a:lnTo>
                      <a:pt x="97" y="168"/>
                    </a:lnTo>
                    <a:lnTo>
                      <a:pt x="97" y="167"/>
                    </a:lnTo>
                    <a:lnTo>
                      <a:pt x="97" y="165"/>
                    </a:lnTo>
                    <a:lnTo>
                      <a:pt x="98" y="164"/>
                    </a:lnTo>
                    <a:lnTo>
                      <a:pt x="98" y="163"/>
                    </a:lnTo>
                    <a:lnTo>
                      <a:pt x="98" y="161"/>
                    </a:lnTo>
                    <a:lnTo>
                      <a:pt x="98" y="159"/>
                    </a:lnTo>
                    <a:lnTo>
                      <a:pt x="98" y="158"/>
                    </a:lnTo>
                    <a:lnTo>
                      <a:pt x="98" y="156"/>
                    </a:lnTo>
                    <a:lnTo>
                      <a:pt x="98" y="155"/>
                    </a:lnTo>
                    <a:lnTo>
                      <a:pt x="99" y="153"/>
                    </a:lnTo>
                    <a:lnTo>
                      <a:pt x="99" y="152"/>
                    </a:lnTo>
                    <a:lnTo>
                      <a:pt x="99" y="152"/>
                    </a:lnTo>
                    <a:lnTo>
                      <a:pt x="100" y="152"/>
                    </a:lnTo>
                    <a:lnTo>
                      <a:pt x="100" y="152"/>
                    </a:lnTo>
                    <a:lnTo>
                      <a:pt x="100" y="152"/>
                    </a:lnTo>
                    <a:lnTo>
                      <a:pt x="100" y="153"/>
                    </a:lnTo>
                    <a:lnTo>
                      <a:pt x="100" y="153"/>
                    </a:lnTo>
                    <a:lnTo>
                      <a:pt x="100" y="154"/>
                    </a:lnTo>
                    <a:lnTo>
                      <a:pt x="100" y="155"/>
                    </a:lnTo>
                    <a:lnTo>
                      <a:pt x="101" y="156"/>
                    </a:lnTo>
                    <a:lnTo>
                      <a:pt x="101" y="156"/>
                    </a:lnTo>
                    <a:lnTo>
                      <a:pt x="101" y="157"/>
                    </a:lnTo>
                    <a:lnTo>
                      <a:pt x="102" y="158"/>
                    </a:lnTo>
                    <a:lnTo>
                      <a:pt x="102" y="158"/>
                    </a:lnTo>
                    <a:lnTo>
                      <a:pt x="102" y="159"/>
                    </a:lnTo>
                    <a:lnTo>
                      <a:pt x="103" y="159"/>
                    </a:lnTo>
                    <a:lnTo>
                      <a:pt x="103" y="161"/>
                    </a:lnTo>
                    <a:lnTo>
                      <a:pt x="103" y="161"/>
                    </a:lnTo>
                    <a:lnTo>
                      <a:pt x="103" y="161"/>
                    </a:lnTo>
                    <a:lnTo>
                      <a:pt x="103" y="162"/>
                    </a:lnTo>
                    <a:lnTo>
                      <a:pt x="103" y="162"/>
                    </a:lnTo>
                    <a:lnTo>
                      <a:pt x="103" y="162"/>
                    </a:lnTo>
                    <a:lnTo>
                      <a:pt x="104" y="162"/>
                    </a:lnTo>
                    <a:lnTo>
                      <a:pt x="104" y="162"/>
                    </a:lnTo>
                    <a:lnTo>
                      <a:pt x="104" y="163"/>
                    </a:lnTo>
                    <a:lnTo>
                      <a:pt x="105" y="163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224"/>
              <p:cNvSpPr>
                <a:spLocks/>
              </p:cNvSpPr>
              <p:nvPr/>
            </p:nvSpPr>
            <p:spPr bwMode="auto">
              <a:xfrm>
                <a:off x="2155825" y="1630363"/>
                <a:ext cx="163513" cy="3429000"/>
              </a:xfrm>
              <a:custGeom>
                <a:avLst/>
                <a:gdLst>
                  <a:gd name="T0" fmla="*/ 1 w 103"/>
                  <a:gd name="T1" fmla="*/ 2127 h 2160"/>
                  <a:gd name="T2" fmla="*/ 2 w 103"/>
                  <a:gd name="T3" fmla="*/ 2128 h 2160"/>
                  <a:gd name="T4" fmla="*/ 4 w 103"/>
                  <a:gd name="T5" fmla="*/ 2129 h 2160"/>
                  <a:gd name="T6" fmla="*/ 6 w 103"/>
                  <a:gd name="T7" fmla="*/ 2131 h 2160"/>
                  <a:gd name="T8" fmla="*/ 7 w 103"/>
                  <a:gd name="T9" fmla="*/ 2128 h 2160"/>
                  <a:gd name="T10" fmla="*/ 9 w 103"/>
                  <a:gd name="T11" fmla="*/ 2124 h 2160"/>
                  <a:gd name="T12" fmla="*/ 11 w 103"/>
                  <a:gd name="T13" fmla="*/ 2129 h 2160"/>
                  <a:gd name="T14" fmla="*/ 13 w 103"/>
                  <a:gd name="T15" fmla="*/ 2141 h 2160"/>
                  <a:gd name="T16" fmla="*/ 14 w 103"/>
                  <a:gd name="T17" fmla="*/ 2152 h 2160"/>
                  <a:gd name="T18" fmla="*/ 16 w 103"/>
                  <a:gd name="T19" fmla="*/ 2156 h 2160"/>
                  <a:gd name="T20" fmla="*/ 17 w 103"/>
                  <a:gd name="T21" fmla="*/ 2157 h 2160"/>
                  <a:gd name="T22" fmla="*/ 19 w 103"/>
                  <a:gd name="T23" fmla="*/ 2157 h 2160"/>
                  <a:gd name="T24" fmla="*/ 21 w 103"/>
                  <a:gd name="T25" fmla="*/ 2157 h 2160"/>
                  <a:gd name="T26" fmla="*/ 22 w 103"/>
                  <a:gd name="T27" fmla="*/ 2157 h 2160"/>
                  <a:gd name="T28" fmla="*/ 24 w 103"/>
                  <a:gd name="T29" fmla="*/ 2157 h 2160"/>
                  <a:gd name="T30" fmla="*/ 26 w 103"/>
                  <a:gd name="T31" fmla="*/ 2158 h 2160"/>
                  <a:gd name="T32" fmla="*/ 28 w 103"/>
                  <a:gd name="T33" fmla="*/ 2158 h 2160"/>
                  <a:gd name="T34" fmla="*/ 29 w 103"/>
                  <a:gd name="T35" fmla="*/ 2158 h 2160"/>
                  <a:gd name="T36" fmla="*/ 31 w 103"/>
                  <a:gd name="T37" fmla="*/ 2158 h 2160"/>
                  <a:gd name="T38" fmla="*/ 32 w 103"/>
                  <a:gd name="T39" fmla="*/ 2158 h 2160"/>
                  <a:gd name="T40" fmla="*/ 34 w 103"/>
                  <a:gd name="T41" fmla="*/ 2159 h 2160"/>
                  <a:gd name="T42" fmla="*/ 36 w 103"/>
                  <a:gd name="T43" fmla="*/ 2159 h 2160"/>
                  <a:gd name="T44" fmla="*/ 37 w 103"/>
                  <a:gd name="T45" fmla="*/ 2160 h 2160"/>
                  <a:gd name="T46" fmla="*/ 39 w 103"/>
                  <a:gd name="T47" fmla="*/ 2160 h 2160"/>
                  <a:gd name="T48" fmla="*/ 41 w 103"/>
                  <a:gd name="T49" fmla="*/ 2160 h 2160"/>
                  <a:gd name="T50" fmla="*/ 43 w 103"/>
                  <a:gd name="T51" fmla="*/ 2160 h 2160"/>
                  <a:gd name="T52" fmla="*/ 44 w 103"/>
                  <a:gd name="T53" fmla="*/ 2160 h 2160"/>
                  <a:gd name="T54" fmla="*/ 46 w 103"/>
                  <a:gd name="T55" fmla="*/ 2160 h 2160"/>
                  <a:gd name="T56" fmla="*/ 48 w 103"/>
                  <a:gd name="T57" fmla="*/ 2160 h 2160"/>
                  <a:gd name="T58" fmla="*/ 49 w 103"/>
                  <a:gd name="T59" fmla="*/ 2160 h 2160"/>
                  <a:gd name="T60" fmla="*/ 51 w 103"/>
                  <a:gd name="T61" fmla="*/ 2160 h 2160"/>
                  <a:gd name="T62" fmla="*/ 52 w 103"/>
                  <a:gd name="T63" fmla="*/ 2158 h 2160"/>
                  <a:gd name="T64" fmla="*/ 54 w 103"/>
                  <a:gd name="T65" fmla="*/ 2157 h 2160"/>
                  <a:gd name="T66" fmla="*/ 56 w 103"/>
                  <a:gd name="T67" fmla="*/ 2156 h 2160"/>
                  <a:gd name="T68" fmla="*/ 57 w 103"/>
                  <a:gd name="T69" fmla="*/ 2156 h 2160"/>
                  <a:gd name="T70" fmla="*/ 59 w 103"/>
                  <a:gd name="T71" fmla="*/ 2155 h 2160"/>
                  <a:gd name="T72" fmla="*/ 61 w 103"/>
                  <a:gd name="T73" fmla="*/ 2149 h 2160"/>
                  <a:gd name="T74" fmla="*/ 63 w 103"/>
                  <a:gd name="T75" fmla="*/ 2140 h 2160"/>
                  <a:gd name="T76" fmla="*/ 64 w 103"/>
                  <a:gd name="T77" fmla="*/ 2122 h 2160"/>
                  <a:gd name="T78" fmla="*/ 66 w 103"/>
                  <a:gd name="T79" fmla="*/ 2067 h 2160"/>
                  <a:gd name="T80" fmla="*/ 67 w 103"/>
                  <a:gd name="T81" fmla="*/ 2030 h 2160"/>
                  <a:gd name="T82" fmla="*/ 69 w 103"/>
                  <a:gd name="T83" fmla="*/ 2023 h 2160"/>
                  <a:gd name="T84" fmla="*/ 71 w 103"/>
                  <a:gd name="T85" fmla="*/ 2020 h 2160"/>
                  <a:gd name="T86" fmla="*/ 72 w 103"/>
                  <a:gd name="T87" fmla="*/ 2017 h 2160"/>
                  <a:gd name="T88" fmla="*/ 74 w 103"/>
                  <a:gd name="T89" fmla="*/ 2013 h 2160"/>
                  <a:gd name="T90" fmla="*/ 76 w 103"/>
                  <a:gd name="T91" fmla="*/ 2011 h 2160"/>
                  <a:gd name="T92" fmla="*/ 78 w 103"/>
                  <a:gd name="T93" fmla="*/ 2009 h 2160"/>
                  <a:gd name="T94" fmla="*/ 79 w 103"/>
                  <a:gd name="T95" fmla="*/ 2009 h 2160"/>
                  <a:gd name="T96" fmla="*/ 81 w 103"/>
                  <a:gd name="T97" fmla="*/ 2011 h 2160"/>
                  <a:gd name="T98" fmla="*/ 83 w 103"/>
                  <a:gd name="T99" fmla="*/ 2013 h 2160"/>
                  <a:gd name="T100" fmla="*/ 84 w 103"/>
                  <a:gd name="T101" fmla="*/ 2014 h 2160"/>
                  <a:gd name="T102" fmla="*/ 86 w 103"/>
                  <a:gd name="T103" fmla="*/ 1967 h 2160"/>
                  <a:gd name="T104" fmla="*/ 87 w 103"/>
                  <a:gd name="T105" fmla="*/ 1568 h 2160"/>
                  <a:gd name="T106" fmla="*/ 89 w 103"/>
                  <a:gd name="T107" fmla="*/ 563 h 2160"/>
                  <a:gd name="T108" fmla="*/ 91 w 103"/>
                  <a:gd name="T109" fmla="*/ 0 h 2160"/>
                  <a:gd name="T110" fmla="*/ 93 w 103"/>
                  <a:gd name="T111" fmla="*/ 0 h 2160"/>
                  <a:gd name="T112" fmla="*/ 94 w 103"/>
                  <a:gd name="T113" fmla="*/ 0 h 2160"/>
                  <a:gd name="T114" fmla="*/ 96 w 103"/>
                  <a:gd name="T115" fmla="*/ 0 h 2160"/>
                  <a:gd name="T116" fmla="*/ 98 w 103"/>
                  <a:gd name="T117" fmla="*/ 0 h 2160"/>
                  <a:gd name="T118" fmla="*/ 99 w 103"/>
                  <a:gd name="T119" fmla="*/ 0 h 2160"/>
                  <a:gd name="T120" fmla="*/ 101 w 103"/>
                  <a:gd name="T121" fmla="*/ 0 h 2160"/>
                  <a:gd name="T122" fmla="*/ 102 w 103"/>
                  <a:gd name="T123" fmla="*/ 0 h 2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3" h="2160">
                    <a:moveTo>
                      <a:pt x="0" y="2127"/>
                    </a:moveTo>
                    <a:lnTo>
                      <a:pt x="0" y="2127"/>
                    </a:lnTo>
                    <a:lnTo>
                      <a:pt x="0" y="2127"/>
                    </a:lnTo>
                    <a:lnTo>
                      <a:pt x="0" y="2127"/>
                    </a:lnTo>
                    <a:lnTo>
                      <a:pt x="0" y="2127"/>
                    </a:lnTo>
                    <a:lnTo>
                      <a:pt x="0" y="2127"/>
                    </a:lnTo>
                    <a:lnTo>
                      <a:pt x="0" y="2127"/>
                    </a:lnTo>
                    <a:lnTo>
                      <a:pt x="1" y="2127"/>
                    </a:lnTo>
                    <a:lnTo>
                      <a:pt x="1" y="2127"/>
                    </a:lnTo>
                    <a:lnTo>
                      <a:pt x="1" y="2127"/>
                    </a:lnTo>
                    <a:lnTo>
                      <a:pt x="2" y="2127"/>
                    </a:lnTo>
                    <a:lnTo>
                      <a:pt x="2" y="2128"/>
                    </a:lnTo>
                    <a:lnTo>
                      <a:pt x="2" y="2128"/>
                    </a:lnTo>
                    <a:lnTo>
                      <a:pt x="2" y="2128"/>
                    </a:lnTo>
                    <a:lnTo>
                      <a:pt x="2" y="2128"/>
                    </a:lnTo>
                    <a:lnTo>
                      <a:pt x="2" y="2128"/>
                    </a:lnTo>
                    <a:lnTo>
                      <a:pt x="2" y="2127"/>
                    </a:lnTo>
                    <a:lnTo>
                      <a:pt x="3" y="2128"/>
                    </a:lnTo>
                    <a:lnTo>
                      <a:pt x="3" y="2128"/>
                    </a:lnTo>
                    <a:lnTo>
                      <a:pt x="3" y="2128"/>
                    </a:lnTo>
                    <a:lnTo>
                      <a:pt x="4" y="2128"/>
                    </a:lnTo>
                    <a:lnTo>
                      <a:pt x="4" y="2129"/>
                    </a:lnTo>
                    <a:lnTo>
                      <a:pt x="4" y="2129"/>
                    </a:lnTo>
                    <a:lnTo>
                      <a:pt x="4" y="2129"/>
                    </a:lnTo>
                    <a:lnTo>
                      <a:pt x="4" y="2129"/>
                    </a:lnTo>
                    <a:lnTo>
                      <a:pt x="4" y="2129"/>
                    </a:lnTo>
                    <a:lnTo>
                      <a:pt x="5" y="2130"/>
                    </a:lnTo>
                    <a:lnTo>
                      <a:pt x="5" y="2130"/>
                    </a:lnTo>
                    <a:lnTo>
                      <a:pt x="5" y="2131"/>
                    </a:lnTo>
                    <a:lnTo>
                      <a:pt x="5" y="2131"/>
                    </a:lnTo>
                    <a:lnTo>
                      <a:pt x="6" y="2131"/>
                    </a:lnTo>
                    <a:lnTo>
                      <a:pt x="6" y="2131"/>
                    </a:lnTo>
                    <a:lnTo>
                      <a:pt x="6" y="2131"/>
                    </a:lnTo>
                    <a:lnTo>
                      <a:pt x="6" y="2131"/>
                    </a:lnTo>
                    <a:lnTo>
                      <a:pt x="6" y="2131"/>
                    </a:lnTo>
                    <a:lnTo>
                      <a:pt x="6" y="2130"/>
                    </a:lnTo>
                    <a:lnTo>
                      <a:pt x="7" y="2129"/>
                    </a:lnTo>
                    <a:lnTo>
                      <a:pt x="7" y="2129"/>
                    </a:lnTo>
                    <a:lnTo>
                      <a:pt x="7" y="2129"/>
                    </a:lnTo>
                    <a:lnTo>
                      <a:pt x="7" y="2128"/>
                    </a:lnTo>
                    <a:lnTo>
                      <a:pt x="8" y="2128"/>
                    </a:lnTo>
                    <a:lnTo>
                      <a:pt x="8" y="2127"/>
                    </a:lnTo>
                    <a:lnTo>
                      <a:pt x="8" y="2127"/>
                    </a:lnTo>
                    <a:lnTo>
                      <a:pt x="9" y="2126"/>
                    </a:lnTo>
                    <a:lnTo>
                      <a:pt x="9" y="2125"/>
                    </a:lnTo>
                    <a:lnTo>
                      <a:pt x="9" y="2125"/>
                    </a:lnTo>
                    <a:lnTo>
                      <a:pt x="9" y="2124"/>
                    </a:lnTo>
                    <a:lnTo>
                      <a:pt x="9" y="2124"/>
                    </a:lnTo>
                    <a:lnTo>
                      <a:pt x="9" y="2124"/>
                    </a:lnTo>
                    <a:lnTo>
                      <a:pt x="10" y="2125"/>
                    </a:lnTo>
                    <a:lnTo>
                      <a:pt x="10" y="2125"/>
                    </a:lnTo>
                    <a:lnTo>
                      <a:pt x="10" y="2125"/>
                    </a:lnTo>
                    <a:lnTo>
                      <a:pt x="10" y="2126"/>
                    </a:lnTo>
                    <a:lnTo>
                      <a:pt x="11" y="2127"/>
                    </a:lnTo>
                    <a:lnTo>
                      <a:pt x="11" y="2128"/>
                    </a:lnTo>
                    <a:lnTo>
                      <a:pt x="11" y="2129"/>
                    </a:lnTo>
                    <a:lnTo>
                      <a:pt x="11" y="2130"/>
                    </a:lnTo>
                    <a:lnTo>
                      <a:pt x="11" y="2132"/>
                    </a:lnTo>
                    <a:lnTo>
                      <a:pt x="11" y="2133"/>
                    </a:lnTo>
                    <a:lnTo>
                      <a:pt x="12" y="2134"/>
                    </a:lnTo>
                    <a:lnTo>
                      <a:pt x="12" y="2136"/>
                    </a:lnTo>
                    <a:lnTo>
                      <a:pt x="12" y="2138"/>
                    </a:lnTo>
                    <a:lnTo>
                      <a:pt x="12" y="2140"/>
                    </a:lnTo>
                    <a:lnTo>
                      <a:pt x="13" y="2141"/>
                    </a:lnTo>
                    <a:lnTo>
                      <a:pt x="13" y="2143"/>
                    </a:lnTo>
                    <a:lnTo>
                      <a:pt x="13" y="2145"/>
                    </a:lnTo>
                    <a:lnTo>
                      <a:pt x="13" y="2146"/>
                    </a:lnTo>
                    <a:lnTo>
                      <a:pt x="13" y="2147"/>
                    </a:lnTo>
                    <a:lnTo>
                      <a:pt x="13" y="2149"/>
                    </a:lnTo>
                    <a:lnTo>
                      <a:pt x="14" y="2150"/>
                    </a:lnTo>
                    <a:lnTo>
                      <a:pt x="14" y="2151"/>
                    </a:lnTo>
                    <a:lnTo>
                      <a:pt x="14" y="2152"/>
                    </a:lnTo>
                    <a:lnTo>
                      <a:pt x="15" y="2152"/>
                    </a:lnTo>
                    <a:lnTo>
                      <a:pt x="15" y="2153"/>
                    </a:lnTo>
                    <a:lnTo>
                      <a:pt x="15" y="2154"/>
                    </a:lnTo>
                    <a:lnTo>
                      <a:pt x="15" y="2154"/>
                    </a:lnTo>
                    <a:lnTo>
                      <a:pt x="15" y="2155"/>
                    </a:lnTo>
                    <a:lnTo>
                      <a:pt x="15" y="2155"/>
                    </a:lnTo>
                    <a:lnTo>
                      <a:pt x="15" y="2155"/>
                    </a:lnTo>
                    <a:lnTo>
                      <a:pt x="16" y="2156"/>
                    </a:lnTo>
                    <a:lnTo>
                      <a:pt x="16" y="2156"/>
                    </a:lnTo>
                    <a:lnTo>
                      <a:pt x="16" y="2156"/>
                    </a:lnTo>
                    <a:lnTo>
                      <a:pt x="17" y="2156"/>
                    </a:lnTo>
                    <a:lnTo>
                      <a:pt x="17" y="2156"/>
                    </a:lnTo>
                    <a:lnTo>
                      <a:pt x="17" y="2156"/>
                    </a:lnTo>
                    <a:lnTo>
                      <a:pt x="17" y="2156"/>
                    </a:lnTo>
                    <a:lnTo>
                      <a:pt x="17" y="2157"/>
                    </a:lnTo>
                    <a:lnTo>
                      <a:pt x="17" y="2157"/>
                    </a:lnTo>
                    <a:lnTo>
                      <a:pt x="17" y="2157"/>
                    </a:lnTo>
                    <a:lnTo>
                      <a:pt x="18" y="2157"/>
                    </a:lnTo>
                    <a:lnTo>
                      <a:pt x="18" y="2157"/>
                    </a:lnTo>
                    <a:lnTo>
                      <a:pt x="18" y="2157"/>
                    </a:lnTo>
                    <a:lnTo>
                      <a:pt x="19" y="2157"/>
                    </a:lnTo>
                    <a:lnTo>
                      <a:pt x="19" y="2157"/>
                    </a:lnTo>
                    <a:lnTo>
                      <a:pt x="19" y="2157"/>
                    </a:lnTo>
                    <a:lnTo>
                      <a:pt x="19" y="2157"/>
                    </a:lnTo>
                    <a:lnTo>
                      <a:pt x="19" y="2157"/>
                    </a:lnTo>
                    <a:lnTo>
                      <a:pt x="19" y="2157"/>
                    </a:lnTo>
                    <a:lnTo>
                      <a:pt x="19" y="2157"/>
                    </a:lnTo>
                    <a:lnTo>
                      <a:pt x="20" y="2157"/>
                    </a:lnTo>
                    <a:lnTo>
                      <a:pt x="20" y="2157"/>
                    </a:lnTo>
                    <a:lnTo>
                      <a:pt x="20" y="2157"/>
                    </a:lnTo>
                    <a:lnTo>
                      <a:pt x="21" y="2157"/>
                    </a:lnTo>
                    <a:lnTo>
                      <a:pt x="21" y="2157"/>
                    </a:lnTo>
                    <a:lnTo>
                      <a:pt x="21" y="2157"/>
                    </a:lnTo>
                    <a:lnTo>
                      <a:pt x="22" y="2157"/>
                    </a:lnTo>
                    <a:lnTo>
                      <a:pt x="22" y="2157"/>
                    </a:lnTo>
                    <a:lnTo>
                      <a:pt x="22" y="2157"/>
                    </a:lnTo>
                    <a:lnTo>
                      <a:pt x="22" y="2157"/>
                    </a:lnTo>
                    <a:lnTo>
                      <a:pt x="22" y="2157"/>
                    </a:lnTo>
                    <a:lnTo>
                      <a:pt x="22" y="2157"/>
                    </a:lnTo>
                    <a:lnTo>
                      <a:pt x="22" y="2157"/>
                    </a:lnTo>
                    <a:lnTo>
                      <a:pt x="23" y="2157"/>
                    </a:lnTo>
                    <a:lnTo>
                      <a:pt x="23" y="2157"/>
                    </a:lnTo>
                    <a:lnTo>
                      <a:pt x="23" y="2157"/>
                    </a:lnTo>
                    <a:lnTo>
                      <a:pt x="24" y="2157"/>
                    </a:lnTo>
                    <a:lnTo>
                      <a:pt x="24" y="2157"/>
                    </a:lnTo>
                    <a:lnTo>
                      <a:pt x="24" y="2157"/>
                    </a:lnTo>
                    <a:lnTo>
                      <a:pt x="24" y="2157"/>
                    </a:lnTo>
                    <a:lnTo>
                      <a:pt x="24" y="2157"/>
                    </a:lnTo>
                    <a:lnTo>
                      <a:pt x="24" y="2157"/>
                    </a:lnTo>
                    <a:lnTo>
                      <a:pt x="24" y="2157"/>
                    </a:lnTo>
                    <a:lnTo>
                      <a:pt x="25" y="2157"/>
                    </a:lnTo>
                    <a:lnTo>
                      <a:pt x="25" y="2157"/>
                    </a:lnTo>
                    <a:lnTo>
                      <a:pt x="25" y="2158"/>
                    </a:lnTo>
                    <a:lnTo>
                      <a:pt x="26" y="2158"/>
                    </a:lnTo>
                    <a:lnTo>
                      <a:pt x="26" y="2158"/>
                    </a:lnTo>
                    <a:lnTo>
                      <a:pt x="26" y="2158"/>
                    </a:lnTo>
                    <a:lnTo>
                      <a:pt x="26" y="2158"/>
                    </a:lnTo>
                    <a:lnTo>
                      <a:pt x="26" y="2158"/>
                    </a:lnTo>
                    <a:lnTo>
                      <a:pt x="26" y="2158"/>
                    </a:lnTo>
                    <a:lnTo>
                      <a:pt x="26" y="2158"/>
                    </a:lnTo>
                    <a:lnTo>
                      <a:pt x="27" y="2158"/>
                    </a:lnTo>
                    <a:lnTo>
                      <a:pt x="27" y="2158"/>
                    </a:lnTo>
                    <a:lnTo>
                      <a:pt x="27" y="2158"/>
                    </a:lnTo>
                    <a:lnTo>
                      <a:pt x="28" y="2158"/>
                    </a:lnTo>
                    <a:lnTo>
                      <a:pt x="28" y="2158"/>
                    </a:lnTo>
                    <a:lnTo>
                      <a:pt x="28" y="2158"/>
                    </a:lnTo>
                    <a:lnTo>
                      <a:pt x="28" y="2158"/>
                    </a:lnTo>
                    <a:lnTo>
                      <a:pt x="28" y="2158"/>
                    </a:lnTo>
                    <a:lnTo>
                      <a:pt x="28" y="2158"/>
                    </a:lnTo>
                    <a:lnTo>
                      <a:pt x="29" y="2158"/>
                    </a:lnTo>
                    <a:lnTo>
                      <a:pt x="29" y="2158"/>
                    </a:lnTo>
                    <a:lnTo>
                      <a:pt x="29" y="2158"/>
                    </a:lnTo>
                    <a:lnTo>
                      <a:pt x="29" y="2158"/>
                    </a:lnTo>
                    <a:lnTo>
                      <a:pt x="30" y="2158"/>
                    </a:lnTo>
                    <a:lnTo>
                      <a:pt x="30" y="2158"/>
                    </a:lnTo>
                    <a:lnTo>
                      <a:pt x="30" y="2158"/>
                    </a:lnTo>
                    <a:lnTo>
                      <a:pt x="30" y="2158"/>
                    </a:lnTo>
                    <a:lnTo>
                      <a:pt x="30" y="2158"/>
                    </a:lnTo>
                    <a:lnTo>
                      <a:pt x="30" y="2158"/>
                    </a:lnTo>
                    <a:lnTo>
                      <a:pt x="31" y="2158"/>
                    </a:lnTo>
                    <a:lnTo>
                      <a:pt x="31" y="2158"/>
                    </a:lnTo>
                    <a:lnTo>
                      <a:pt x="31" y="2158"/>
                    </a:lnTo>
                    <a:lnTo>
                      <a:pt x="31" y="2158"/>
                    </a:lnTo>
                    <a:lnTo>
                      <a:pt x="32" y="2158"/>
                    </a:lnTo>
                    <a:lnTo>
                      <a:pt x="32" y="2158"/>
                    </a:lnTo>
                    <a:lnTo>
                      <a:pt x="32" y="2158"/>
                    </a:lnTo>
                    <a:lnTo>
                      <a:pt x="32" y="2158"/>
                    </a:lnTo>
                    <a:lnTo>
                      <a:pt x="32" y="2158"/>
                    </a:lnTo>
                    <a:lnTo>
                      <a:pt x="32" y="2159"/>
                    </a:lnTo>
                    <a:lnTo>
                      <a:pt x="33" y="2159"/>
                    </a:lnTo>
                    <a:lnTo>
                      <a:pt x="33" y="2159"/>
                    </a:lnTo>
                    <a:lnTo>
                      <a:pt x="33" y="2159"/>
                    </a:lnTo>
                    <a:lnTo>
                      <a:pt x="33" y="2159"/>
                    </a:lnTo>
                    <a:lnTo>
                      <a:pt x="34" y="2159"/>
                    </a:lnTo>
                    <a:lnTo>
                      <a:pt x="34" y="2159"/>
                    </a:lnTo>
                    <a:lnTo>
                      <a:pt x="34" y="2159"/>
                    </a:lnTo>
                    <a:lnTo>
                      <a:pt x="35" y="2159"/>
                    </a:lnTo>
                    <a:lnTo>
                      <a:pt x="35" y="2159"/>
                    </a:lnTo>
                    <a:lnTo>
                      <a:pt x="35" y="2159"/>
                    </a:lnTo>
                    <a:lnTo>
                      <a:pt x="35" y="2159"/>
                    </a:lnTo>
                    <a:lnTo>
                      <a:pt x="35" y="2159"/>
                    </a:lnTo>
                    <a:lnTo>
                      <a:pt x="35" y="2159"/>
                    </a:lnTo>
                    <a:lnTo>
                      <a:pt x="36" y="2159"/>
                    </a:lnTo>
                    <a:lnTo>
                      <a:pt x="36" y="2159"/>
                    </a:lnTo>
                    <a:lnTo>
                      <a:pt x="36" y="2159"/>
                    </a:lnTo>
                    <a:lnTo>
                      <a:pt x="36" y="2159"/>
                    </a:lnTo>
                    <a:lnTo>
                      <a:pt x="37" y="2160"/>
                    </a:lnTo>
                    <a:lnTo>
                      <a:pt x="37" y="2160"/>
                    </a:lnTo>
                    <a:lnTo>
                      <a:pt x="37" y="2160"/>
                    </a:lnTo>
                    <a:lnTo>
                      <a:pt x="37" y="2160"/>
                    </a:lnTo>
                    <a:lnTo>
                      <a:pt x="37" y="2160"/>
                    </a:lnTo>
                    <a:lnTo>
                      <a:pt x="37" y="2160"/>
                    </a:lnTo>
                    <a:lnTo>
                      <a:pt x="38" y="2160"/>
                    </a:lnTo>
                    <a:lnTo>
                      <a:pt x="38" y="2160"/>
                    </a:lnTo>
                    <a:lnTo>
                      <a:pt x="38" y="2160"/>
                    </a:lnTo>
                    <a:lnTo>
                      <a:pt x="38" y="2160"/>
                    </a:lnTo>
                    <a:lnTo>
                      <a:pt x="39" y="2160"/>
                    </a:lnTo>
                    <a:lnTo>
                      <a:pt x="39" y="2160"/>
                    </a:lnTo>
                    <a:lnTo>
                      <a:pt x="39" y="2160"/>
                    </a:lnTo>
                    <a:lnTo>
                      <a:pt x="39" y="2160"/>
                    </a:lnTo>
                    <a:lnTo>
                      <a:pt x="39" y="2160"/>
                    </a:lnTo>
                    <a:lnTo>
                      <a:pt x="39" y="2160"/>
                    </a:lnTo>
                    <a:lnTo>
                      <a:pt x="40" y="2160"/>
                    </a:lnTo>
                    <a:lnTo>
                      <a:pt x="40" y="2160"/>
                    </a:lnTo>
                    <a:lnTo>
                      <a:pt x="40" y="2160"/>
                    </a:lnTo>
                    <a:lnTo>
                      <a:pt x="41" y="2160"/>
                    </a:lnTo>
                    <a:lnTo>
                      <a:pt x="41" y="2160"/>
                    </a:lnTo>
                    <a:lnTo>
                      <a:pt x="41" y="2160"/>
                    </a:lnTo>
                    <a:lnTo>
                      <a:pt x="41" y="2160"/>
                    </a:lnTo>
                    <a:lnTo>
                      <a:pt x="41" y="2160"/>
                    </a:lnTo>
                    <a:lnTo>
                      <a:pt x="41" y="2160"/>
                    </a:lnTo>
                    <a:lnTo>
                      <a:pt x="41" y="2160"/>
                    </a:lnTo>
                    <a:lnTo>
                      <a:pt x="42" y="2160"/>
                    </a:lnTo>
                    <a:lnTo>
                      <a:pt x="42" y="2160"/>
                    </a:lnTo>
                    <a:lnTo>
                      <a:pt x="42" y="2160"/>
                    </a:lnTo>
                    <a:lnTo>
                      <a:pt x="43" y="2160"/>
                    </a:lnTo>
                    <a:lnTo>
                      <a:pt x="43" y="2160"/>
                    </a:lnTo>
                    <a:lnTo>
                      <a:pt x="43" y="2160"/>
                    </a:lnTo>
                    <a:lnTo>
                      <a:pt x="43" y="2160"/>
                    </a:lnTo>
                    <a:lnTo>
                      <a:pt x="43" y="2160"/>
                    </a:lnTo>
                    <a:lnTo>
                      <a:pt x="43" y="2160"/>
                    </a:lnTo>
                    <a:lnTo>
                      <a:pt x="43" y="2160"/>
                    </a:lnTo>
                    <a:lnTo>
                      <a:pt x="44" y="2160"/>
                    </a:lnTo>
                    <a:lnTo>
                      <a:pt x="44" y="2160"/>
                    </a:lnTo>
                    <a:lnTo>
                      <a:pt x="44" y="2160"/>
                    </a:lnTo>
                    <a:lnTo>
                      <a:pt x="45" y="2160"/>
                    </a:lnTo>
                    <a:lnTo>
                      <a:pt x="45" y="2160"/>
                    </a:lnTo>
                    <a:lnTo>
                      <a:pt x="45" y="2160"/>
                    </a:lnTo>
                    <a:lnTo>
                      <a:pt x="46" y="2160"/>
                    </a:lnTo>
                    <a:lnTo>
                      <a:pt x="46" y="2160"/>
                    </a:lnTo>
                    <a:lnTo>
                      <a:pt x="46" y="2160"/>
                    </a:lnTo>
                    <a:lnTo>
                      <a:pt x="46" y="2160"/>
                    </a:lnTo>
                    <a:lnTo>
                      <a:pt x="46" y="2160"/>
                    </a:lnTo>
                    <a:lnTo>
                      <a:pt x="46" y="2160"/>
                    </a:lnTo>
                    <a:lnTo>
                      <a:pt x="46" y="2160"/>
                    </a:lnTo>
                    <a:lnTo>
                      <a:pt x="47" y="2160"/>
                    </a:lnTo>
                    <a:lnTo>
                      <a:pt x="47" y="2160"/>
                    </a:lnTo>
                    <a:lnTo>
                      <a:pt x="47" y="2160"/>
                    </a:lnTo>
                    <a:lnTo>
                      <a:pt x="48" y="2160"/>
                    </a:lnTo>
                    <a:lnTo>
                      <a:pt x="48" y="2160"/>
                    </a:lnTo>
                    <a:lnTo>
                      <a:pt x="48" y="2160"/>
                    </a:lnTo>
                    <a:lnTo>
                      <a:pt x="48" y="2160"/>
                    </a:lnTo>
                    <a:lnTo>
                      <a:pt x="48" y="2160"/>
                    </a:lnTo>
                    <a:lnTo>
                      <a:pt x="48" y="2160"/>
                    </a:lnTo>
                    <a:lnTo>
                      <a:pt x="48" y="2160"/>
                    </a:lnTo>
                    <a:lnTo>
                      <a:pt x="49" y="2160"/>
                    </a:lnTo>
                    <a:lnTo>
                      <a:pt x="49" y="2160"/>
                    </a:lnTo>
                    <a:lnTo>
                      <a:pt x="49" y="2160"/>
                    </a:lnTo>
                    <a:lnTo>
                      <a:pt x="50" y="2160"/>
                    </a:lnTo>
                    <a:lnTo>
                      <a:pt x="50" y="2160"/>
                    </a:lnTo>
                    <a:lnTo>
                      <a:pt x="50" y="2160"/>
                    </a:lnTo>
                    <a:lnTo>
                      <a:pt x="50" y="2160"/>
                    </a:lnTo>
                    <a:lnTo>
                      <a:pt x="50" y="2160"/>
                    </a:lnTo>
                    <a:lnTo>
                      <a:pt x="50" y="2160"/>
                    </a:lnTo>
                    <a:lnTo>
                      <a:pt x="50" y="2160"/>
                    </a:lnTo>
                    <a:lnTo>
                      <a:pt x="51" y="2160"/>
                    </a:lnTo>
                    <a:lnTo>
                      <a:pt x="51" y="2160"/>
                    </a:lnTo>
                    <a:lnTo>
                      <a:pt x="51" y="2159"/>
                    </a:lnTo>
                    <a:lnTo>
                      <a:pt x="52" y="2159"/>
                    </a:lnTo>
                    <a:lnTo>
                      <a:pt x="52" y="2159"/>
                    </a:lnTo>
                    <a:lnTo>
                      <a:pt x="52" y="2158"/>
                    </a:lnTo>
                    <a:lnTo>
                      <a:pt x="52" y="2158"/>
                    </a:lnTo>
                    <a:lnTo>
                      <a:pt x="52" y="2158"/>
                    </a:lnTo>
                    <a:lnTo>
                      <a:pt x="52" y="2158"/>
                    </a:lnTo>
                    <a:lnTo>
                      <a:pt x="52" y="2158"/>
                    </a:lnTo>
                    <a:lnTo>
                      <a:pt x="53" y="2157"/>
                    </a:lnTo>
                    <a:lnTo>
                      <a:pt x="53" y="2157"/>
                    </a:lnTo>
                    <a:lnTo>
                      <a:pt x="53" y="2157"/>
                    </a:lnTo>
                    <a:lnTo>
                      <a:pt x="54" y="2157"/>
                    </a:lnTo>
                    <a:lnTo>
                      <a:pt x="54" y="2157"/>
                    </a:lnTo>
                    <a:lnTo>
                      <a:pt x="54" y="2157"/>
                    </a:lnTo>
                    <a:lnTo>
                      <a:pt x="54" y="2157"/>
                    </a:lnTo>
                    <a:lnTo>
                      <a:pt x="54" y="2156"/>
                    </a:lnTo>
                    <a:lnTo>
                      <a:pt x="54" y="2156"/>
                    </a:lnTo>
                    <a:lnTo>
                      <a:pt x="55" y="2156"/>
                    </a:lnTo>
                    <a:lnTo>
                      <a:pt x="55" y="2156"/>
                    </a:lnTo>
                    <a:lnTo>
                      <a:pt x="55" y="2156"/>
                    </a:lnTo>
                    <a:lnTo>
                      <a:pt x="55" y="2156"/>
                    </a:lnTo>
                    <a:lnTo>
                      <a:pt x="56" y="2156"/>
                    </a:lnTo>
                    <a:lnTo>
                      <a:pt x="56" y="2156"/>
                    </a:lnTo>
                    <a:lnTo>
                      <a:pt x="56" y="2156"/>
                    </a:lnTo>
                    <a:lnTo>
                      <a:pt x="56" y="2156"/>
                    </a:lnTo>
                    <a:lnTo>
                      <a:pt x="56" y="2156"/>
                    </a:lnTo>
                    <a:lnTo>
                      <a:pt x="56" y="2156"/>
                    </a:lnTo>
                    <a:lnTo>
                      <a:pt x="57" y="2156"/>
                    </a:lnTo>
                    <a:lnTo>
                      <a:pt x="57" y="2156"/>
                    </a:lnTo>
                    <a:lnTo>
                      <a:pt x="57" y="2156"/>
                    </a:lnTo>
                    <a:lnTo>
                      <a:pt x="57" y="2156"/>
                    </a:lnTo>
                    <a:lnTo>
                      <a:pt x="58" y="2156"/>
                    </a:lnTo>
                    <a:lnTo>
                      <a:pt x="58" y="2156"/>
                    </a:lnTo>
                    <a:lnTo>
                      <a:pt x="58" y="2156"/>
                    </a:lnTo>
                    <a:lnTo>
                      <a:pt x="59" y="2156"/>
                    </a:lnTo>
                    <a:lnTo>
                      <a:pt x="59" y="2155"/>
                    </a:lnTo>
                    <a:lnTo>
                      <a:pt x="59" y="2155"/>
                    </a:lnTo>
                    <a:lnTo>
                      <a:pt x="59" y="2155"/>
                    </a:lnTo>
                    <a:lnTo>
                      <a:pt x="59" y="2155"/>
                    </a:lnTo>
                    <a:lnTo>
                      <a:pt x="59" y="2154"/>
                    </a:lnTo>
                    <a:lnTo>
                      <a:pt x="60" y="2154"/>
                    </a:lnTo>
                    <a:lnTo>
                      <a:pt x="60" y="2153"/>
                    </a:lnTo>
                    <a:lnTo>
                      <a:pt x="60" y="2152"/>
                    </a:lnTo>
                    <a:lnTo>
                      <a:pt x="60" y="2151"/>
                    </a:lnTo>
                    <a:lnTo>
                      <a:pt x="61" y="2150"/>
                    </a:lnTo>
                    <a:lnTo>
                      <a:pt x="61" y="2150"/>
                    </a:lnTo>
                    <a:lnTo>
                      <a:pt x="61" y="2149"/>
                    </a:lnTo>
                    <a:lnTo>
                      <a:pt x="61" y="2147"/>
                    </a:lnTo>
                    <a:lnTo>
                      <a:pt x="61" y="2146"/>
                    </a:lnTo>
                    <a:lnTo>
                      <a:pt x="61" y="2145"/>
                    </a:lnTo>
                    <a:lnTo>
                      <a:pt x="62" y="2144"/>
                    </a:lnTo>
                    <a:lnTo>
                      <a:pt x="62" y="2143"/>
                    </a:lnTo>
                    <a:lnTo>
                      <a:pt x="62" y="2143"/>
                    </a:lnTo>
                    <a:lnTo>
                      <a:pt x="62" y="2141"/>
                    </a:lnTo>
                    <a:lnTo>
                      <a:pt x="63" y="2140"/>
                    </a:lnTo>
                    <a:lnTo>
                      <a:pt x="63" y="2139"/>
                    </a:lnTo>
                    <a:lnTo>
                      <a:pt x="63" y="2138"/>
                    </a:lnTo>
                    <a:lnTo>
                      <a:pt x="63" y="2137"/>
                    </a:lnTo>
                    <a:lnTo>
                      <a:pt x="63" y="2135"/>
                    </a:lnTo>
                    <a:lnTo>
                      <a:pt x="63" y="2133"/>
                    </a:lnTo>
                    <a:lnTo>
                      <a:pt x="64" y="2130"/>
                    </a:lnTo>
                    <a:lnTo>
                      <a:pt x="64" y="2126"/>
                    </a:lnTo>
                    <a:lnTo>
                      <a:pt x="64" y="2122"/>
                    </a:lnTo>
                    <a:lnTo>
                      <a:pt x="65" y="2117"/>
                    </a:lnTo>
                    <a:lnTo>
                      <a:pt x="65" y="2111"/>
                    </a:lnTo>
                    <a:lnTo>
                      <a:pt x="65" y="2104"/>
                    </a:lnTo>
                    <a:lnTo>
                      <a:pt x="65" y="2097"/>
                    </a:lnTo>
                    <a:lnTo>
                      <a:pt x="65" y="2090"/>
                    </a:lnTo>
                    <a:lnTo>
                      <a:pt x="65" y="2082"/>
                    </a:lnTo>
                    <a:lnTo>
                      <a:pt x="65" y="2074"/>
                    </a:lnTo>
                    <a:lnTo>
                      <a:pt x="66" y="2067"/>
                    </a:lnTo>
                    <a:lnTo>
                      <a:pt x="66" y="2060"/>
                    </a:lnTo>
                    <a:lnTo>
                      <a:pt x="66" y="2054"/>
                    </a:lnTo>
                    <a:lnTo>
                      <a:pt x="67" y="2048"/>
                    </a:lnTo>
                    <a:lnTo>
                      <a:pt x="67" y="2043"/>
                    </a:lnTo>
                    <a:lnTo>
                      <a:pt x="67" y="2038"/>
                    </a:lnTo>
                    <a:lnTo>
                      <a:pt x="67" y="2035"/>
                    </a:lnTo>
                    <a:lnTo>
                      <a:pt x="67" y="2032"/>
                    </a:lnTo>
                    <a:lnTo>
                      <a:pt x="67" y="2030"/>
                    </a:lnTo>
                    <a:lnTo>
                      <a:pt x="67" y="2027"/>
                    </a:lnTo>
                    <a:lnTo>
                      <a:pt x="68" y="2026"/>
                    </a:lnTo>
                    <a:lnTo>
                      <a:pt x="68" y="2026"/>
                    </a:lnTo>
                    <a:lnTo>
                      <a:pt x="68" y="2025"/>
                    </a:lnTo>
                    <a:lnTo>
                      <a:pt x="69" y="2025"/>
                    </a:lnTo>
                    <a:lnTo>
                      <a:pt x="69" y="2025"/>
                    </a:lnTo>
                    <a:lnTo>
                      <a:pt x="69" y="2024"/>
                    </a:lnTo>
                    <a:lnTo>
                      <a:pt x="69" y="2023"/>
                    </a:lnTo>
                    <a:lnTo>
                      <a:pt x="69" y="2023"/>
                    </a:lnTo>
                    <a:lnTo>
                      <a:pt x="69" y="2023"/>
                    </a:lnTo>
                    <a:lnTo>
                      <a:pt x="69" y="2023"/>
                    </a:lnTo>
                    <a:lnTo>
                      <a:pt x="70" y="2023"/>
                    </a:lnTo>
                    <a:lnTo>
                      <a:pt x="70" y="2022"/>
                    </a:lnTo>
                    <a:lnTo>
                      <a:pt x="70" y="2021"/>
                    </a:lnTo>
                    <a:lnTo>
                      <a:pt x="71" y="2021"/>
                    </a:lnTo>
                    <a:lnTo>
                      <a:pt x="71" y="2020"/>
                    </a:lnTo>
                    <a:lnTo>
                      <a:pt x="71" y="2020"/>
                    </a:lnTo>
                    <a:lnTo>
                      <a:pt x="72" y="2019"/>
                    </a:lnTo>
                    <a:lnTo>
                      <a:pt x="72" y="2018"/>
                    </a:lnTo>
                    <a:lnTo>
                      <a:pt x="72" y="2018"/>
                    </a:lnTo>
                    <a:lnTo>
                      <a:pt x="72" y="2017"/>
                    </a:lnTo>
                    <a:lnTo>
                      <a:pt x="72" y="2017"/>
                    </a:lnTo>
                    <a:lnTo>
                      <a:pt x="72" y="2017"/>
                    </a:lnTo>
                    <a:lnTo>
                      <a:pt x="72" y="2017"/>
                    </a:lnTo>
                    <a:lnTo>
                      <a:pt x="73" y="2016"/>
                    </a:lnTo>
                    <a:lnTo>
                      <a:pt x="73" y="2015"/>
                    </a:lnTo>
                    <a:lnTo>
                      <a:pt x="73" y="2015"/>
                    </a:lnTo>
                    <a:lnTo>
                      <a:pt x="74" y="2015"/>
                    </a:lnTo>
                    <a:lnTo>
                      <a:pt x="74" y="2015"/>
                    </a:lnTo>
                    <a:lnTo>
                      <a:pt x="74" y="2014"/>
                    </a:lnTo>
                    <a:lnTo>
                      <a:pt x="74" y="2014"/>
                    </a:lnTo>
                    <a:lnTo>
                      <a:pt x="74" y="2013"/>
                    </a:lnTo>
                    <a:lnTo>
                      <a:pt x="74" y="2013"/>
                    </a:lnTo>
                    <a:lnTo>
                      <a:pt x="74" y="2012"/>
                    </a:lnTo>
                    <a:lnTo>
                      <a:pt x="75" y="2012"/>
                    </a:lnTo>
                    <a:lnTo>
                      <a:pt x="75" y="2012"/>
                    </a:lnTo>
                    <a:lnTo>
                      <a:pt x="75" y="2012"/>
                    </a:lnTo>
                    <a:lnTo>
                      <a:pt x="76" y="2011"/>
                    </a:lnTo>
                    <a:lnTo>
                      <a:pt x="76" y="2011"/>
                    </a:lnTo>
                    <a:lnTo>
                      <a:pt x="76" y="2011"/>
                    </a:lnTo>
                    <a:lnTo>
                      <a:pt x="76" y="2011"/>
                    </a:lnTo>
                    <a:lnTo>
                      <a:pt x="76" y="2011"/>
                    </a:lnTo>
                    <a:lnTo>
                      <a:pt x="76" y="2011"/>
                    </a:lnTo>
                    <a:lnTo>
                      <a:pt x="76" y="2010"/>
                    </a:lnTo>
                    <a:lnTo>
                      <a:pt x="77" y="2010"/>
                    </a:lnTo>
                    <a:lnTo>
                      <a:pt x="77" y="2009"/>
                    </a:lnTo>
                    <a:lnTo>
                      <a:pt x="77" y="2009"/>
                    </a:lnTo>
                    <a:lnTo>
                      <a:pt x="78" y="2009"/>
                    </a:lnTo>
                    <a:lnTo>
                      <a:pt x="78" y="2009"/>
                    </a:lnTo>
                    <a:lnTo>
                      <a:pt x="78" y="2009"/>
                    </a:lnTo>
                    <a:lnTo>
                      <a:pt x="78" y="2009"/>
                    </a:lnTo>
                    <a:lnTo>
                      <a:pt x="78" y="2009"/>
                    </a:lnTo>
                    <a:lnTo>
                      <a:pt x="78" y="2009"/>
                    </a:lnTo>
                    <a:lnTo>
                      <a:pt x="78" y="2009"/>
                    </a:lnTo>
                    <a:lnTo>
                      <a:pt x="79" y="2009"/>
                    </a:lnTo>
                    <a:lnTo>
                      <a:pt x="79" y="2009"/>
                    </a:lnTo>
                    <a:lnTo>
                      <a:pt x="79" y="2009"/>
                    </a:lnTo>
                    <a:lnTo>
                      <a:pt x="80" y="2009"/>
                    </a:lnTo>
                    <a:lnTo>
                      <a:pt x="80" y="2010"/>
                    </a:lnTo>
                    <a:lnTo>
                      <a:pt x="80" y="2010"/>
                    </a:lnTo>
                    <a:lnTo>
                      <a:pt x="80" y="2010"/>
                    </a:lnTo>
                    <a:lnTo>
                      <a:pt x="80" y="2010"/>
                    </a:lnTo>
                    <a:lnTo>
                      <a:pt x="80" y="2011"/>
                    </a:lnTo>
                    <a:lnTo>
                      <a:pt x="81" y="2011"/>
                    </a:lnTo>
                    <a:lnTo>
                      <a:pt x="81" y="2012"/>
                    </a:lnTo>
                    <a:lnTo>
                      <a:pt x="81" y="2012"/>
                    </a:lnTo>
                    <a:lnTo>
                      <a:pt x="81" y="2012"/>
                    </a:lnTo>
                    <a:lnTo>
                      <a:pt x="82" y="2012"/>
                    </a:lnTo>
                    <a:lnTo>
                      <a:pt x="82" y="2012"/>
                    </a:lnTo>
                    <a:lnTo>
                      <a:pt x="82" y="2012"/>
                    </a:lnTo>
                    <a:lnTo>
                      <a:pt x="83" y="2013"/>
                    </a:lnTo>
                    <a:lnTo>
                      <a:pt x="83" y="2013"/>
                    </a:lnTo>
                    <a:lnTo>
                      <a:pt x="83" y="2013"/>
                    </a:lnTo>
                    <a:lnTo>
                      <a:pt x="83" y="2014"/>
                    </a:lnTo>
                    <a:lnTo>
                      <a:pt x="83" y="2014"/>
                    </a:lnTo>
                    <a:lnTo>
                      <a:pt x="83" y="2014"/>
                    </a:lnTo>
                    <a:lnTo>
                      <a:pt x="83" y="2014"/>
                    </a:lnTo>
                    <a:lnTo>
                      <a:pt x="84" y="2014"/>
                    </a:lnTo>
                    <a:lnTo>
                      <a:pt x="84" y="2015"/>
                    </a:lnTo>
                    <a:lnTo>
                      <a:pt x="84" y="2014"/>
                    </a:lnTo>
                    <a:lnTo>
                      <a:pt x="85" y="2013"/>
                    </a:lnTo>
                    <a:lnTo>
                      <a:pt x="85" y="2012"/>
                    </a:lnTo>
                    <a:lnTo>
                      <a:pt x="85" y="2010"/>
                    </a:lnTo>
                    <a:lnTo>
                      <a:pt x="85" y="2007"/>
                    </a:lnTo>
                    <a:lnTo>
                      <a:pt x="85" y="2001"/>
                    </a:lnTo>
                    <a:lnTo>
                      <a:pt x="85" y="1994"/>
                    </a:lnTo>
                    <a:lnTo>
                      <a:pt x="86" y="1983"/>
                    </a:lnTo>
                    <a:lnTo>
                      <a:pt x="86" y="1967"/>
                    </a:lnTo>
                    <a:lnTo>
                      <a:pt x="86" y="1947"/>
                    </a:lnTo>
                    <a:lnTo>
                      <a:pt x="86" y="1921"/>
                    </a:lnTo>
                    <a:lnTo>
                      <a:pt x="87" y="1886"/>
                    </a:lnTo>
                    <a:lnTo>
                      <a:pt x="87" y="1843"/>
                    </a:lnTo>
                    <a:lnTo>
                      <a:pt x="87" y="1789"/>
                    </a:lnTo>
                    <a:lnTo>
                      <a:pt x="87" y="1725"/>
                    </a:lnTo>
                    <a:lnTo>
                      <a:pt x="87" y="1652"/>
                    </a:lnTo>
                    <a:lnTo>
                      <a:pt x="87" y="1568"/>
                    </a:lnTo>
                    <a:lnTo>
                      <a:pt x="88" y="1474"/>
                    </a:lnTo>
                    <a:lnTo>
                      <a:pt x="88" y="1371"/>
                    </a:lnTo>
                    <a:lnTo>
                      <a:pt x="88" y="1259"/>
                    </a:lnTo>
                    <a:lnTo>
                      <a:pt x="88" y="1137"/>
                    </a:lnTo>
                    <a:lnTo>
                      <a:pt x="89" y="1005"/>
                    </a:lnTo>
                    <a:lnTo>
                      <a:pt x="89" y="864"/>
                    </a:lnTo>
                    <a:lnTo>
                      <a:pt x="89" y="718"/>
                    </a:lnTo>
                    <a:lnTo>
                      <a:pt x="89" y="563"/>
                    </a:lnTo>
                    <a:lnTo>
                      <a:pt x="89" y="399"/>
                    </a:lnTo>
                    <a:lnTo>
                      <a:pt x="89" y="231"/>
                    </a:lnTo>
                    <a:lnTo>
                      <a:pt x="90" y="58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3" y="0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225"/>
              <p:cNvSpPr>
                <a:spLocks/>
              </p:cNvSpPr>
              <p:nvPr/>
            </p:nvSpPr>
            <p:spPr bwMode="auto">
              <a:xfrm>
                <a:off x="2319338" y="1630363"/>
                <a:ext cx="165100" cy="3409950"/>
              </a:xfrm>
              <a:custGeom>
                <a:avLst/>
                <a:gdLst>
                  <a:gd name="T0" fmla="*/ 1 w 104"/>
                  <a:gd name="T1" fmla="*/ 0 h 2148"/>
                  <a:gd name="T2" fmla="*/ 3 w 104"/>
                  <a:gd name="T3" fmla="*/ 0 h 2148"/>
                  <a:gd name="T4" fmla="*/ 5 w 104"/>
                  <a:gd name="T5" fmla="*/ 0 h 2148"/>
                  <a:gd name="T6" fmla="*/ 7 w 104"/>
                  <a:gd name="T7" fmla="*/ 0 h 2148"/>
                  <a:gd name="T8" fmla="*/ 8 w 104"/>
                  <a:gd name="T9" fmla="*/ 0 h 2148"/>
                  <a:gd name="T10" fmla="*/ 10 w 104"/>
                  <a:gd name="T11" fmla="*/ 0 h 2148"/>
                  <a:gd name="T12" fmla="*/ 12 w 104"/>
                  <a:gd name="T13" fmla="*/ 0 h 2148"/>
                  <a:gd name="T14" fmla="*/ 14 w 104"/>
                  <a:gd name="T15" fmla="*/ 0 h 2148"/>
                  <a:gd name="T16" fmla="*/ 15 w 104"/>
                  <a:gd name="T17" fmla="*/ 0 h 2148"/>
                  <a:gd name="T18" fmla="*/ 17 w 104"/>
                  <a:gd name="T19" fmla="*/ 0 h 2148"/>
                  <a:gd name="T20" fmla="*/ 19 w 104"/>
                  <a:gd name="T21" fmla="*/ 0 h 2148"/>
                  <a:gd name="T22" fmla="*/ 20 w 104"/>
                  <a:gd name="T23" fmla="*/ 2131 h 2148"/>
                  <a:gd name="T24" fmla="*/ 22 w 104"/>
                  <a:gd name="T25" fmla="*/ 2135 h 2148"/>
                  <a:gd name="T26" fmla="*/ 23 w 104"/>
                  <a:gd name="T27" fmla="*/ 2137 h 2148"/>
                  <a:gd name="T28" fmla="*/ 25 w 104"/>
                  <a:gd name="T29" fmla="*/ 2139 h 2148"/>
                  <a:gd name="T30" fmla="*/ 27 w 104"/>
                  <a:gd name="T31" fmla="*/ 2141 h 2148"/>
                  <a:gd name="T32" fmla="*/ 28 w 104"/>
                  <a:gd name="T33" fmla="*/ 2143 h 2148"/>
                  <a:gd name="T34" fmla="*/ 30 w 104"/>
                  <a:gd name="T35" fmla="*/ 2142 h 2148"/>
                  <a:gd name="T36" fmla="*/ 32 w 104"/>
                  <a:gd name="T37" fmla="*/ 2143 h 2148"/>
                  <a:gd name="T38" fmla="*/ 34 w 104"/>
                  <a:gd name="T39" fmla="*/ 2145 h 2148"/>
                  <a:gd name="T40" fmla="*/ 35 w 104"/>
                  <a:gd name="T41" fmla="*/ 2145 h 2148"/>
                  <a:gd name="T42" fmla="*/ 37 w 104"/>
                  <a:gd name="T43" fmla="*/ 2146 h 2148"/>
                  <a:gd name="T44" fmla="*/ 38 w 104"/>
                  <a:gd name="T45" fmla="*/ 2147 h 2148"/>
                  <a:gd name="T46" fmla="*/ 40 w 104"/>
                  <a:gd name="T47" fmla="*/ 2148 h 2148"/>
                  <a:gd name="T48" fmla="*/ 42 w 104"/>
                  <a:gd name="T49" fmla="*/ 2148 h 2148"/>
                  <a:gd name="T50" fmla="*/ 43 w 104"/>
                  <a:gd name="T51" fmla="*/ 2147 h 2148"/>
                  <a:gd name="T52" fmla="*/ 45 w 104"/>
                  <a:gd name="T53" fmla="*/ 2147 h 2148"/>
                  <a:gd name="T54" fmla="*/ 47 w 104"/>
                  <a:gd name="T55" fmla="*/ 2147 h 2148"/>
                  <a:gd name="T56" fmla="*/ 49 w 104"/>
                  <a:gd name="T57" fmla="*/ 2147 h 2148"/>
                  <a:gd name="T58" fmla="*/ 50 w 104"/>
                  <a:gd name="T59" fmla="*/ 2146 h 2148"/>
                  <a:gd name="T60" fmla="*/ 51 w 104"/>
                  <a:gd name="T61" fmla="*/ 2146 h 2148"/>
                  <a:gd name="T62" fmla="*/ 53 w 104"/>
                  <a:gd name="T63" fmla="*/ 2146 h 2148"/>
                  <a:gd name="T64" fmla="*/ 55 w 104"/>
                  <a:gd name="T65" fmla="*/ 2146 h 2148"/>
                  <a:gd name="T66" fmla="*/ 57 w 104"/>
                  <a:gd name="T67" fmla="*/ 2146 h 2148"/>
                  <a:gd name="T68" fmla="*/ 58 w 104"/>
                  <a:gd name="T69" fmla="*/ 2143 h 2148"/>
                  <a:gd name="T70" fmla="*/ 60 w 104"/>
                  <a:gd name="T71" fmla="*/ 2126 h 2148"/>
                  <a:gd name="T72" fmla="*/ 62 w 104"/>
                  <a:gd name="T73" fmla="*/ 2105 h 2148"/>
                  <a:gd name="T74" fmla="*/ 63 w 104"/>
                  <a:gd name="T75" fmla="*/ 2080 h 2148"/>
                  <a:gd name="T76" fmla="*/ 65 w 104"/>
                  <a:gd name="T77" fmla="*/ 2058 h 2148"/>
                  <a:gd name="T78" fmla="*/ 67 w 104"/>
                  <a:gd name="T79" fmla="*/ 2051 h 2148"/>
                  <a:gd name="T80" fmla="*/ 69 w 104"/>
                  <a:gd name="T81" fmla="*/ 2053 h 2148"/>
                  <a:gd name="T82" fmla="*/ 70 w 104"/>
                  <a:gd name="T83" fmla="*/ 2048 h 2148"/>
                  <a:gd name="T84" fmla="*/ 72 w 104"/>
                  <a:gd name="T85" fmla="*/ 2045 h 2148"/>
                  <a:gd name="T86" fmla="*/ 73 w 104"/>
                  <a:gd name="T87" fmla="*/ 2044 h 2148"/>
                  <a:gd name="T88" fmla="*/ 75 w 104"/>
                  <a:gd name="T89" fmla="*/ 2042 h 2148"/>
                  <a:gd name="T90" fmla="*/ 77 w 104"/>
                  <a:gd name="T91" fmla="*/ 2042 h 2148"/>
                  <a:gd name="T92" fmla="*/ 78 w 104"/>
                  <a:gd name="T93" fmla="*/ 2041 h 2148"/>
                  <a:gd name="T94" fmla="*/ 80 w 104"/>
                  <a:gd name="T95" fmla="*/ 2041 h 2148"/>
                  <a:gd name="T96" fmla="*/ 82 w 104"/>
                  <a:gd name="T97" fmla="*/ 2041 h 2148"/>
                  <a:gd name="T98" fmla="*/ 84 w 104"/>
                  <a:gd name="T99" fmla="*/ 2041 h 2148"/>
                  <a:gd name="T100" fmla="*/ 85 w 104"/>
                  <a:gd name="T101" fmla="*/ 2040 h 2148"/>
                  <a:gd name="T102" fmla="*/ 87 w 104"/>
                  <a:gd name="T103" fmla="*/ 2037 h 2148"/>
                  <a:gd name="T104" fmla="*/ 88 w 104"/>
                  <a:gd name="T105" fmla="*/ 2033 h 2148"/>
                  <a:gd name="T106" fmla="*/ 90 w 104"/>
                  <a:gd name="T107" fmla="*/ 2020 h 2148"/>
                  <a:gd name="T108" fmla="*/ 92 w 104"/>
                  <a:gd name="T109" fmla="*/ 2001 h 2148"/>
                  <a:gd name="T110" fmla="*/ 93 w 104"/>
                  <a:gd name="T111" fmla="*/ 2000 h 2148"/>
                  <a:gd name="T112" fmla="*/ 95 w 104"/>
                  <a:gd name="T113" fmla="*/ 2018 h 2148"/>
                  <a:gd name="T114" fmla="*/ 97 w 104"/>
                  <a:gd name="T115" fmla="*/ 2039 h 2148"/>
                  <a:gd name="T116" fmla="*/ 99 w 104"/>
                  <a:gd name="T117" fmla="*/ 2055 h 2148"/>
                  <a:gd name="T118" fmla="*/ 100 w 104"/>
                  <a:gd name="T119" fmla="*/ 2065 h 2148"/>
                  <a:gd name="T120" fmla="*/ 101 w 104"/>
                  <a:gd name="T121" fmla="*/ 2069 h 2148"/>
                  <a:gd name="T122" fmla="*/ 104 w 104"/>
                  <a:gd name="T123" fmla="*/ 2071 h 2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" h="2148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989"/>
                    </a:lnTo>
                    <a:lnTo>
                      <a:pt x="19" y="1822"/>
                    </a:lnTo>
                    <a:lnTo>
                      <a:pt x="19" y="2053"/>
                    </a:lnTo>
                    <a:lnTo>
                      <a:pt x="19" y="2108"/>
                    </a:lnTo>
                    <a:lnTo>
                      <a:pt x="19" y="2122"/>
                    </a:lnTo>
                    <a:lnTo>
                      <a:pt x="20" y="2127"/>
                    </a:lnTo>
                    <a:lnTo>
                      <a:pt x="20" y="2129"/>
                    </a:lnTo>
                    <a:lnTo>
                      <a:pt x="20" y="2131"/>
                    </a:lnTo>
                    <a:lnTo>
                      <a:pt x="21" y="2132"/>
                    </a:lnTo>
                    <a:lnTo>
                      <a:pt x="21" y="2133"/>
                    </a:lnTo>
                    <a:lnTo>
                      <a:pt x="21" y="2133"/>
                    </a:lnTo>
                    <a:lnTo>
                      <a:pt x="21" y="2134"/>
                    </a:lnTo>
                    <a:lnTo>
                      <a:pt x="21" y="2134"/>
                    </a:lnTo>
                    <a:lnTo>
                      <a:pt x="21" y="2135"/>
                    </a:lnTo>
                    <a:lnTo>
                      <a:pt x="21" y="2135"/>
                    </a:lnTo>
                    <a:lnTo>
                      <a:pt x="22" y="2135"/>
                    </a:lnTo>
                    <a:lnTo>
                      <a:pt x="22" y="2135"/>
                    </a:lnTo>
                    <a:lnTo>
                      <a:pt x="22" y="2136"/>
                    </a:lnTo>
                    <a:lnTo>
                      <a:pt x="23" y="2136"/>
                    </a:lnTo>
                    <a:lnTo>
                      <a:pt x="23" y="2136"/>
                    </a:lnTo>
                    <a:lnTo>
                      <a:pt x="23" y="2137"/>
                    </a:lnTo>
                    <a:lnTo>
                      <a:pt x="23" y="2137"/>
                    </a:lnTo>
                    <a:lnTo>
                      <a:pt x="23" y="2137"/>
                    </a:lnTo>
                    <a:lnTo>
                      <a:pt x="23" y="2137"/>
                    </a:lnTo>
                    <a:lnTo>
                      <a:pt x="23" y="2137"/>
                    </a:lnTo>
                    <a:lnTo>
                      <a:pt x="24" y="2138"/>
                    </a:lnTo>
                    <a:lnTo>
                      <a:pt x="24" y="2138"/>
                    </a:lnTo>
                    <a:lnTo>
                      <a:pt x="24" y="2138"/>
                    </a:lnTo>
                    <a:lnTo>
                      <a:pt x="25" y="2138"/>
                    </a:lnTo>
                    <a:lnTo>
                      <a:pt x="25" y="2139"/>
                    </a:lnTo>
                    <a:lnTo>
                      <a:pt x="25" y="2139"/>
                    </a:lnTo>
                    <a:lnTo>
                      <a:pt x="25" y="2139"/>
                    </a:lnTo>
                    <a:lnTo>
                      <a:pt x="25" y="2139"/>
                    </a:lnTo>
                    <a:lnTo>
                      <a:pt x="25" y="2140"/>
                    </a:lnTo>
                    <a:lnTo>
                      <a:pt x="25" y="2140"/>
                    </a:lnTo>
                    <a:lnTo>
                      <a:pt x="26" y="2140"/>
                    </a:lnTo>
                    <a:lnTo>
                      <a:pt x="26" y="2141"/>
                    </a:lnTo>
                    <a:lnTo>
                      <a:pt x="26" y="2141"/>
                    </a:lnTo>
                    <a:lnTo>
                      <a:pt x="27" y="2141"/>
                    </a:lnTo>
                    <a:lnTo>
                      <a:pt x="27" y="2141"/>
                    </a:lnTo>
                    <a:lnTo>
                      <a:pt x="27" y="2141"/>
                    </a:lnTo>
                    <a:lnTo>
                      <a:pt x="27" y="2142"/>
                    </a:lnTo>
                    <a:lnTo>
                      <a:pt x="27" y="2142"/>
                    </a:lnTo>
                    <a:lnTo>
                      <a:pt x="27" y="2142"/>
                    </a:lnTo>
                    <a:lnTo>
                      <a:pt x="28" y="2142"/>
                    </a:lnTo>
                    <a:lnTo>
                      <a:pt x="28" y="2143"/>
                    </a:lnTo>
                    <a:lnTo>
                      <a:pt x="28" y="2143"/>
                    </a:lnTo>
                    <a:lnTo>
                      <a:pt x="28" y="2143"/>
                    </a:lnTo>
                    <a:lnTo>
                      <a:pt x="29" y="2143"/>
                    </a:lnTo>
                    <a:lnTo>
                      <a:pt x="29" y="2143"/>
                    </a:lnTo>
                    <a:lnTo>
                      <a:pt x="29" y="2143"/>
                    </a:lnTo>
                    <a:lnTo>
                      <a:pt x="30" y="2143"/>
                    </a:lnTo>
                    <a:lnTo>
                      <a:pt x="30" y="2143"/>
                    </a:lnTo>
                    <a:lnTo>
                      <a:pt x="30" y="2143"/>
                    </a:lnTo>
                    <a:lnTo>
                      <a:pt x="30" y="2143"/>
                    </a:lnTo>
                    <a:lnTo>
                      <a:pt x="30" y="2142"/>
                    </a:lnTo>
                    <a:lnTo>
                      <a:pt x="30" y="2142"/>
                    </a:lnTo>
                    <a:lnTo>
                      <a:pt x="30" y="2143"/>
                    </a:lnTo>
                    <a:lnTo>
                      <a:pt x="31" y="2143"/>
                    </a:lnTo>
                    <a:lnTo>
                      <a:pt x="31" y="2143"/>
                    </a:lnTo>
                    <a:lnTo>
                      <a:pt x="31" y="2143"/>
                    </a:lnTo>
                    <a:lnTo>
                      <a:pt x="32" y="2143"/>
                    </a:lnTo>
                    <a:lnTo>
                      <a:pt x="32" y="2143"/>
                    </a:lnTo>
                    <a:lnTo>
                      <a:pt x="32" y="2143"/>
                    </a:lnTo>
                    <a:lnTo>
                      <a:pt x="32" y="2143"/>
                    </a:lnTo>
                    <a:lnTo>
                      <a:pt x="32" y="2144"/>
                    </a:lnTo>
                    <a:lnTo>
                      <a:pt x="32" y="2144"/>
                    </a:lnTo>
                    <a:lnTo>
                      <a:pt x="32" y="2144"/>
                    </a:lnTo>
                    <a:lnTo>
                      <a:pt x="33" y="2144"/>
                    </a:lnTo>
                    <a:lnTo>
                      <a:pt x="33" y="2144"/>
                    </a:lnTo>
                    <a:lnTo>
                      <a:pt x="33" y="2144"/>
                    </a:lnTo>
                    <a:lnTo>
                      <a:pt x="34" y="2145"/>
                    </a:lnTo>
                    <a:lnTo>
                      <a:pt x="34" y="2145"/>
                    </a:lnTo>
                    <a:lnTo>
                      <a:pt x="34" y="2145"/>
                    </a:lnTo>
                    <a:lnTo>
                      <a:pt x="34" y="2145"/>
                    </a:lnTo>
                    <a:lnTo>
                      <a:pt x="34" y="2145"/>
                    </a:lnTo>
                    <a:lnTo>
                      <a:pt x="34" y="2145"/>
                    </a:lnTo>
                    <a:lnTo>
                      <a:pt x="35" y="2145"/>
                    </a:lnTo>
                    <a:lnTo>
                      <a:pt x="35" y="2145"/>
                    </a:lnTo>
                    <a:lnTo>
                      <a:pt x="35" y="2145"/>
                    </a:lnTo>
                    <a:lnTo>
                      <a:pt x="35" y="2146"/>
                    </a:lnTo>
                    <a:lnTo>
                      <a:pt x="36" y="2146"/>
                    </a:lnTo>
                    <a:lnTo>
                      <a:pt x="36" y="2146"/>
                    </a:lnTo>
                    <a:lnTo>
                      <a:pt x="36" y="2146"/>
                    </a:lnTo>
                    <a:lnTo>
                      <a:pt x="36" y="2146"/>
                    </a:lnTo>
                    <a:lnTo>
                      <a:pt x="36" y="2146"/>
                    </a:lnTo>
                    <a:lnTo>
                      <a:pt x="36" y="2146"/>
                    </a:lnTo>
                    <a:lnTo>
                      <a:pt x="37" y="2146"/>
                    </a:lnTo>
                    <a:lnTo>
                      <a:pt x="37" y="2147"/>
                    </a:lnTo>
                    <a:lnTo>
                      <a:pt x="37" y="2147"/>
                    </a:lnTo>
                    <a:lnTo>
                      <a:pt x="37" y="2147"/>
                    </a:lnTo>
                    <a:lnTo>
                      <a:pt x="38" y="2147"/>
                    </a:lnTo>
                    <a:lnTo>
                      <a:pt x="38" y="2147"/>
                    </a:lnTo>
                    <a:lnTo>
                      <a:pt x="38" y="2147"/>
                    </a:lnTo>
                    <a:lnTo>
                      <a:pt x="38" y="2147"/>
                    </a:lnTo>
                    <a:lnTo>
                      <a:pt x="38" y="2147"/>
                    </a:lnTo>
                    <a:lnTo>
                      <a:pt x="38" y="2147"/>
                    </a:lnTo>
                    <a:lnTo>
                      <a:pt x="39" y="2147"/>
                    </a:lnTo>
                    <a:lnTo>
                      <a:pt x="39" y="2148"/>
                    </a:lnTo>
                    <a:lnTo>
                      <a:pt x="39" y="2148"/>
                    </a:lnTo>
                    <a:lnTo>
                      <a:pt x="40" y="2148"/>
                    </a:lnTo>
                    <a:lnTo>
                      <a:pt x="40" y="2148"/>
                    </a:lnTo>
                    <a:lnTo>
                      <a:pt x="40" y="2148"/>
                    </a:lnTo>
                    <a:lnTo>
                      <a:pt x="40" y="2148"/>
                    </a:lnTo>
                    <a:lnTo>
                      <a:pt x="40" y="2148"/>
                    </a:lnTo>
                    <a:lnTo>
                      <a:pt x="40" y="2148"/>
                    </a:lnTo>
                    <a:lnTo>
                      <a:pt x="40" y="2148"/>
                    </a:lnTo>
                    <a:lnTo>
                      <a:pt x="41" y="2148"/>
                    </a:lnTo>
                    <a:lnTo>
                      <a:pt x="41" y="2148"/>
                    </a:lnTo>
                    <a:lnTo>
                      <a:pt x="41" y="2148"/>
                    </a:lnTo>
                    <a:lnTo>
                      <a:pt x="42" y="2148"/>
                    </a:lnTo>
                    <a:lnTo>
                      <a:pt x="42" y="2148"/>
                    </a:lnTo>
                    <a:lnTo>
                      <a:pt x="42" y="2148"/>
                    </a:lnTo>
                    <a:lnTo>
                      <a:pt x="42" y="2148"/>
                    </a:lnTo>
                    <a:lnTo>
                      <a:pt x="43" y="2147"/>
                    </a:lnTo>
                    <a:lnTo>
                      <a:pt x="43" y="2147"/>
                    </a:lnTo>
                    <a:lnTo>
                      <a:pt x="43" y="2147"/>
                    </a:lnTo>
                    <a:lnTo>
                      <a:pt x="43" y="2147"/>
                    </a:lnTo>
                    <a:lnTo>
                      <a:pt x="43" y="2147"/>
                    </a:lnTo>
                    <a:lnTo>
                      <a:pt x="43" y="2147"/>
                    </a:lnTo>
                    <a:lnTo>
                      <a:pt x="44" y="2147"/>
                    </a:lnTo>
                    <a:lnTo>
                      <a:pt x="44" y="2147"/>
                    </a:lnTo>
                    <a:lnTo>
                      <a:pt x="44" y="2147"/>
                    </a:lnTo>
                    <a:lnTo>
                      <a:pt x="45" y="2147"/>
                    </a:lnTo>
                    <a:lnTo>
                      <a:pt x="45" y="2147"/>
                    </a:lnTo>
                    <a:lnTo>
                      <a:pt x="45" y="2147"/>
                    </a:lnTo>
                    <a:lnTo>
                      <a:pt x="45" y="2147"/>
                    </a:lnTo>
                    <a:lnTo>
                      <a:pt x="45" y="2147"/>
                    </a:lnTo>
                    <a:lnTo>
                      <a:pt x="45" y="2147"/>
                    </a:lnTo>
                    <a:lnTo>
                      <a:pt x="45" y="2147"/>
                    </a:lnTo>
                    <a:lnTo>
                      <a:pt x="46" y="2147"/>
                    </a:lnTo>
                    <a:lnTo>
                      <a:pt x="46" y="2147"/>
                    </a:lnTo>
                    <a:lnTo>
                      <a:pt x="46" y="2147"/>
                    </a:lnTo>
                    <a:lnTo>
                      <a:pt x="47" y="2147"/>
                    </a:lnTo>
                    <a:lnTo>
                      <a:pt x="47" y="2147"/>
                    </a:lnTo>
                    <a:lnTo>
                      <a:pt x="47" y="2147"/>
                    </a:lnTo>
                    <a:lnTo>
                      <a:pt x="47" y="2147"/>
                    </a:lnTo>
                    <a:lnTo>
                      <a:pt x="47" y="2147"/>
                    </a:lnTo>
                    <a:lnTo>
                      <a:pt x="47" y="2147"/>
                    </a:lnTo>
                    <a:lnTo>
                      <a:pt x="47" y="2147"/>
                    </a:lnTo>
                    <a:lnTo>
                      <a:pt x="48" y="2147"/>
                    </a:lnTo>
                    <a:lnTo>
                      <a:pt x="48" y="2147"/>
                    </a:lnTo>
                    <a:lnTo>
                      <a:pt x="48" y="2147"/>
                    </a:lnTo>
                    <a:lnTo>
                      <a:pt x="49" y="2147"/>
                    </a:lnTo>
                    <a:lnTo>
                      <a:pt x="49" y="2147"/>
                    </a:lnTo>
                    <a:lnTo>
                      <a:pt x="49" y="2147"/>
                    </a:lnTo>
                    <a:lnTo>
                      <a:pt x="49" y="2147"/>
                    </a:lnTo>
                    <a:lnTo>
                      <a:pt x="49" y="2147"/>
                    </a:lnTo>
                    <a:lnTo>
                      <a:pt x="49" y="2146"/>
                    </a:lnTo>
                    <a:lnTo>
                      <a:pt x="49" y="2146"/>
                    </a:lnTo>
                    <a:lnTo>
                      <a:pt x="50" y="2146"/>
                    </a:lnTo>
                    <a:lnTo>
                      <a:pt x="50" y="2146"/>
                    </a:lnTo>
                    <a:lnTo>
                      <a:pt x="50" y="2146"/>
                    </a:lnTo>
                    <a:lnTo>
                      <a:pt x="51" y="2146"/>
                    </a:lnTo>
                    <a:lnTo>
                      <a:pt x="51" y="2146"/>
                    </a:lnTo>
                    <a:lnTo>
                      <a:pt x="51" y="2146"/>
                    </a:lnTo>
                    <a:lnTo>
                      <a:pt x="51" y="2146"/>
                    </a:lnTo>
                    <a:lnTo>
                      <a:pt x="51" y="2146"/>
                    </a:lnTo>
                    <a:lnTo>
                      <a:pt x="51" y="2146"/>
                    </a:lnTo>
                    <a:lnTo>
                      <a:pt x="51" y="2146"/>
                    </a:lnTo>
                    <a:lnTo>
                      <a:pt x="52" y="2146"/>
                    </a:lnTo>
                    <a:lnTo>
                      <a:pt x="52" y="2146"/>
                    </a:lnTo>
                    <a:lnTo>
                      <a:pt x="52" y="2146"/>
                    </a:lnTo>
                    <a:lnTo>
                      <a:pt x="53" y="2146"/>
                    </a:lnTo>
                    <a:lnTo>
                      <a:pt x="53" y="2146"/>
                    </a:lnTo>
                    <a:lnTo>
                      <a:pt x="53" y="2146"/>
                    </a:lnTo>
                    <a:lnTo>
                      <a:pt x="53" y="2146"/>
                    </a:lnTo>
                    <a:lnTo>
                      <a:pt x="53" y="2146"/>
                    </a:lnTo>
                    <a:lnTo>
                      <a:pt x="53" y="2146"/>
                    </a:lnTo>
                    <a:lnTo>
                      <a:pt x="54" y="2146"/>
                    </a:lnTo>
                    <a:lnTo>
                      <a:pt x="54" y="2146"/>
                    </a:lnTo>
                    <a:lnTo>
                      <a:pt x="54" y="2146"/>
                    </a:lnTo>
                    <a:lnTo>
                      <a:pt x="54" y="2146"/>
                    </a:lnTo>
                    <a:lnTo>
                      <a:pt x="55" y="2146"/>
                    </a:lnTo>
                    <a:lnTo>
                      <a:pt x="55" y="2146"/>
                    </a:lnTo>
                    <a:lnTo>
                      <a:pt x="55" y="2146"/>
                    </a:lnTo>
                    <a:lnTo>
                      <a:pt x="56" y="2146"/>
                    </a:lnTo>
                    <a:lnTo>
                      <a:pt x="56" y="2146"/>
                    </a:lnTo>
                    <a:lnTo>
                      <a:pt x="56" y="2146"/>
                    </a:lnTo>
                    <a:lnTo>
                      <a:pt x="56" y="2146"/>
                    </a:lnTo>
                    <a:lnTo>
                      <a:pt x="56" y="2146"/>
                    </a:lnTo>
                    <a:lnTo>
                      <a:pt x="56" y="2146"/>
                    </a:lnTo>
                    <a:lnTo>
                      <a:pt x="56" y="2146"/>
                    </a:lnTo>
                    <a:lnTo>
                      <a:pt x="57" y="2146"/>
                    </a:lnTo>
                    <a:lnTo>
                      <a:pt x="57" y="2146"/>
                    </a:lnTo>
                    <a:lnTo>
                      <a:pt x="57" y="2146"/>
                    </a:lnTo>
                    <a:lnTo>
                      <a:pt x="58" y="2145"/>
                    </a:lnTo>
                    <a:lnTo>
                      <a:pt x="58" y="2145"/>
                    </a:lnTo>
                    <a:lnTo>
                      <a:pt x="58" y="2145"/>
                    </a:lnTo>
                    <a:lnTo>
                      <a:pt x="58" y="2144"/>
                    </a:lnTo>
                    <a:lnTo>
                      <a:pt x="58" y="2144"/>
                    </a:lnTo>
                    <a:lnTo>
                      <a:pt x="58" y="2143"/>
                    </a:lnTo>
                    <a:lnTo>
                      <a:pt x="59" y="2141"/>
                    </a:lnTo>
                    <a:lnTo>
                      <a:pt x="59" y="2140"/>
                    </a:lnTo>
                    <a:lnTo>
                      <a:pt x="59" y="2138"/>
                    </a:lnTo>
                    <a:lnTo>
                      <a:pt x="59" y="2137"/>
                    </a:lnTo>
                    <a:lnTo>
                      <a:pt x="60" y="2134"/>
                    </a:lnTo>
                    <a:lnTo>
                      <a:pt x="60" y="2132"/>
                    </a:lnTo>
                    <a:lnTo>
                      <a:pt x="60" y="2129"/>
                    </a:lnTo>
                    <a:lnTo>
                      <a:pt x="60" y="2126"/>
                    </a:lnTo>
                    <a:lnTo>
                      <a:pt x="60" y="2123"/>
                    </a:lnTo>
                    <a:lnTo>
                      <a:pt x="60" y="2121"/>
                    </a:lnTo>
                    <a:lnTo>
                      <a:pt x="61" y="2118"/>
                    </a:lnTo>
                    <a:lnTo>
                      <a:pt x="61" y="2115"/>
                    </a:lnTo>
                    <a:lnTo>
                      <a:pt x="61" y="2113"/>
                    </a:lnTo>
                    <a:lnTo>
                      <a:pt x="61" y="2110"/>
                    </a:lnTo>
                    <a:lnTo>
                      <a:pt x="62" y="2108"/>
                    </a:lnTo>
                    <a:lnTo>
                      <a:pt x="62" y="2105"/>
                    </a:lnTo>
                    <a:lnTo>
                      <a:pt x="62" y="2102"/>
                    </a:lnTo>
                    <a:lnTo>
                      <a:pt x="62" y="2099"/>
                    </a:lnTo>
                    <a:lnTo>
                      <a:pt x="62" y="2097"/>
                    </a:lnTo>
                    <a:lnTo>
                      <a:pt x="62" y="2093"/>
                    </a:lnTo>
                    <a:lnTo>
                      <a:pt x="63" y="2090"/>
                    </a:lnTo>
                    <a:lnTo>
                      <a:pt x="63" y="2087"/>
                    </a:lnTo>
                    <a:lnTo>
                      <a:pt x="63" y="2084"/>
                    </a:lnTo>
                    <a:lnTo>
                      <a:pt x="63" y="2080"/>
                    </a:lnTo>
                    <a:lnTo>
                      <a:pt x="64" y="2077"/>
                    </a:lnTo>
                    <a:lnTo>
                      <a:pt x="64" y="2073"/>
                    </a:lnTo>
                    <a:lnTo>
                      <a:pt x="64" y="2070"/>
                    </a:lnTo>
                    <a:lnTo>
                      <a:pt x="64" y="2067"/>
                    </a:lnTo>
                    <a:lnTo>
                      <a:pt x="64" y="2064"/>
                    </a:lnTo>
                    <a:lnTo>
                      <a:pt x="64" y="2062"/>
                    </a:lnTo>
                    <a:lnTo>
                      <a:pt x="65" y="2060"/>
                    </a:lnTo>
                    <a:lnTo>
                      <a:pt x="65" y="2058"/>
                    </a:lnTo>
                    <a:lnTo>
                      <a:pt x="65" y="2056"/>
                    </a:lnTo>
                    <a:lnTo>
                      <a:pt x="66" y="2055"/>
                    </a:lnTo>
                    <a:lnTo>
                      <a:pt x="66" y="2054"/>
                    </a:lnTo>
                    <a:lnTo>
                      <a:pt x="66" y="2053"/>
                    </a:lnTo>
                    <a:lnTo>
                      <a:pt x="66" y="2052"/>
                    </a:lnTo>
                    <a:lnTo>
                      <a:pt x="67" y="2051"/>
                    </a:lnTo>
                    <a:lnTo>
                      <a:pt x="67" y="2051"/>
                    </a:lnTo>
                    <a:lnTo>
                      <a:pt x="67" y="2051"/>
                    </a:lnTo>
                    <a:lnTo>
                      <a:pt x="67" y="2051"/>
                    </a:lnTo>
                    <a:lnTo>
                      <a:pt x="67" y="2052"/>
                    </a:lnTo>
                    <a:lnTo>
                      <a:pt x="67" y="2052"/>
                    </a:lnTo>
                    <a:lnTo>
                      <a:pt x="68" y="2052"/>
                    </a:lnTo>
                    <a:lnTo>
                      <a:pt x="68" y="2052"/>
                    </a:lnTo>
                    <a:lnTo>
                      <a:pt x="68" y="2052"/>
                    </a:lnTo>
                    <a:lnTo>
                      <a:pt x="68" y="2053"/>
                    </a:lnTo>
                    <a:lnTo>
                      <a:pt x="69" y="2053"/>
                    </a:lnTo>
                    <a:lnTo>
                      <a:pt x="69" y="2053"/>
                    </a:lnTo>
                    <a:lnTo>
                      <a:pt x="69" y="2052"/>
                    </a:lnTo>
                    <a:lnTo>
                      <a:pt x="69" y="2051"/>
                    </a:lnTo>
                    <a:lnTo>
                      <a:pt x="69" y="2050"/>
                    </a:lnTo>
                    <a:lnTo>
                      <a:pt x="69" y="2050"/>
                    </a:lnTo>
                    <a:lnTo>
                      <a:pt x="70" y="2049"/>
                    </a:lnTo>
                    <a:lnTo>
                      <a:pt x="70" y="2048"/>
                    </a:lnTo>
                    <a:lnTo>
                      <a:pt x="70" y="2048"/>
                    </a:lnTo>
                    <a:lnTo>
                      <a:pt x="71" y="2048"/>
                    </a:lnTo>
                    <a:lnTo>
                      <a:pt x="71" y="2048"/>
                    </a:lnTo>
                    <a:lnTo>
                      <a:pt x="71" y="2047"/>
                    </a:lnTo>
                    <a:lnTo>
                      <a:pt x="71" y="2047"/>
                    </a:lnTo>
                    <a:lnTo>
                      <a:pt x="71" y="2047"/>
                    </a:lnTo>
                    <a:lnTo>
                      <a:pt x="71" y="2046"/>
                    </a:lnTo>
                    <a:lnTo>
                      <a:pt x="71" y="2045"/>
                    </a:lnTo>
                    <a:lnTo>
                      <a:pt x="72" y="2045"/>
                    </a:lnTo>
                    <a:lnTo>
                      <a:pt x="72" y="2046"/>
                    </a:lnTo>
                    <a:lnTo>
                      <a:pt x="72" y="2046"/>
                    </a:lnTo>
                    <a:lnTo>
                      <a:pt x="73" y="2046"/>
                    </a:lnTo>
                    <a:lnTo>
                      <a:pt x="73" y="2045"/>
                    </a:lnTo>
                    <a:lnTo>
                      <a:pt x="73" y="2045"/>
                    </a:lnTo>
                    <a:lnTo>
                      <a:pt x="73" y="2044"/>
                    </a:lnTo>
                    <a:lnTo>
                      <a:pt x="73" y="2044"/>
                    </a:lnTo>
                    <a:lnTo>
                      <a:pt x="73" y="2044"/>
                    </a:lnTo>
                    <a:lnTo>
                      <a:pt x="73" y="2043"/>
                    </a:lnTo>
                    <a:lnTo>
                      <a:pt x="74" y="2043"/>
                    </a:lnTo>
                    <a:lnTo>
                      <a:pt x="74" y="2043"/>
                    </a:lnTo>
                    <a:lnTo>
                      <a:pt x="74" y="2043"/>
                    </a:lnTo>
                    <a:lnTo>
                      <a:pt x="75" y="2042"/>
                    </a:lnTo>
                    <a:lnTo>
                      <a:pt x="75" y="2042"/>
                    </a:lnTo>
                    <a:lnTo>
                      <a:pt x="75" y="2042"/>
                    </a:lnTo>
                    <a:lnTo>
                      <a:pt x="75" y="2042"/>
                    </a:lnTo>
                    <a:lnTo>
                      <a:pt x="75" y="2042"/>
                    </a:lnTo>
                    <a:lnTo>
                      <a:pt x="75" y="2042"/>
                    </a:lnTo>
                    <a:lnTo>
                      <a:pt x="75" y="2042"/>
                    </a:lnTo>
                    <a:lnTo>
                      <a:pt x="76" y="2042"/>
                    </a:lnTo>
                    <a:lnTo>
                      <a:pt x="76" y="2042"/>
                    </a:lnTo>
                    <a:lnTo>
                      <a:pt x="76" y="2042"/>
                    </a:lnTo>
                    <a:lnTo>
                      <a:pt x="77" y="2042"/>
                    </a:lnTo>
                    <a:lnTo>
                      <a:pt x="77" y="2042"/>
                    </a:lnTo>
                    <a:lnTo>
                      <a:pt x="77" y="2041"/>
                    </a:lnTo>
                    <a:lnTo>
                      <a:pt x="77" y="2041"/>
                    </a:lnTo>
                    <a:lnTo>
                      <a:pt x="77" y="2041"/>
                    </a:lnTo>
                    <a:lnTo>
                      <a:pt x="77" y="2040"/>
                    </a:lnTo>
                    <a:lnTo>
                      <a:pt x="77" y="2040"/>
                    </a:lnTo>
                    <a:lnTo>
                      <a:pt x="78" y="2040"/>
                    </a:lnTo>
                    <a:lnTo>
                      <a:pt x="78" y="2040"/>
                    </a:lnTo>
                    <a:lnTo>
                      <a:pt x="78" y="2041"/>
                    </a:lnTo>
                    <a:lnTo>
                      <a:pt x="79" y="2041"/>
                    </a:lnTo>
                    <a:lnTo>
                      <a:pt x="79" y="2041"/>
                    </a:lnTo>
                    <a:lnTo>
                      <a:pt x="79" y="2041"/>
                    </a:lnTo>
                    <a:lnTo>
                      <a:pt x="80" y="2041"/>
                    </a:lnTo>
                    <a:lnTo>
                      <a:pt x="80" y="2041"/>
                    </a:lnTo>
                    <a:lnTo>
                      <a:pt x="80" y="2041"/>
                    </a:lnTo>
                    <a:lnTo>
                      <a:pt x="80" y="2041"/>
                    </a:lnTo>
                    <a:lnTo>
                      <a:pt x="80" y="2041"/>
                    </a:lnTo>
                    <a:lnTo>
                      <a:pt x="80" y="2041"/>
                    </a:lnTo>
                    <a:lnTo>
                      <a:pt x="80" y="2041"/>
                    </a:lnTo>
                    <a:lnTo>
                      <a:pt x="81" y="2041"/>
                    </a:lnTo>
                    <a:lnTo>
                      <a:pt x="81" y="2041"/>
                    </a:lnTo>
                    <a:lnTo>
                      <a:pt x="81" y="2041"/>
                    </a:lnTo>
                    <a:lnTo>
                      <a:pt x="82" y="2041"/>
                    </a:lnTo>
                    <a:lnTo>
                      <a:pt x="82" y="2041"/>
                    </a:lnTo>
                    <a:lnTo>
                      <a:pt x="82" y="2041"/>
                    </a:lnTo>
                    <a:lnTo>
                      <a:pt x="82" y="2041"/>
                    </a:lnTo>
                    <a:lnTo>
                      <a:pt x="82" y="2041"/>
                    </a:lnTo>
                    <a:lnTo>
                      <a:pt x="82" y="2042"/>
                    </a:lnTo>
                    <a:lnTo>
                      <a:pt x="82" y="2041"/>
                    </a:lnTo>
                    <a:lnTo>
                      <a:pt x="83" y="2041"/>
                    </a:lnTo>
                    <a:lnTo>
                      <a:pt x="83" y="2041"/>
                    </a:lnTo>
                    <a:lnTo>
                      <a:pt x="83" y="2041"/>
                    </a:lnTo>
                    <a:lnTo>
                      <a:pt x="84" y="2041"/>
                    </a:lnTo>
                    <a:lnTo>
                      <a:pt x="84" y="2041"/>
                    </a:lnTo>
                    <a:lnTo>
                      <a:pt x="84" y="2042"/>
                    </a:lnTo>
                    <a:lnTo>
                      <a:pt x="84" y="2041"/>
                    </a:lnTo>
                    <a:lnTo>
                      <a:pt x="84" y="2041"/>
                    </a:lnTo>
                    <a:lnTo>
                      <a:pt x="84" y="2041"/>
                    </a:lnTo>
                    <a:lnTo>
                      <a:pt x="85" y="2041"/>
                    </a:lnTo>
                    <a:lnTo>
                      <a:pt x="85" y="2040"/>
                    </a:lnTo>
                    <a:lnTo>
                      <a:pt x="85" y="2040"/>
                    </a:lnTo>
                    <a:lnTo>
                      <a:pt x="85" y="2040"/>
                    </a:lnTo>
                    <a:lnTo>
                      <a:pt x="86" y="2039"/>
                    </a:lnTo>
                    <a:lnTo>
                      <a:pt x="86" y="2039"/>
                    </a:lnTo>
                    <a:lnTo>
                      <a:pt x="86" y="2039"/>
                    </a:lnTo>
                    <a:lnTo>
                      <a:pt x="86" y="2038"/>
                    </a:lnTo>
                    <a:lnTo>
                      <a:pt x="86" y="2038"/>
                    </a:lnTo>
                    <a:lnTo>
                      <a:pt x="86" y="2038"/>
                    </a:lnTo>
                    <a:lnTo>
                      <a:pt x="87" y="2037"/>
                    </a:lnTo>
                    <a:lnTo>
                      <a:pt x="87" y="2037"/>
                    </a:lnTo>
                    <a:lnTo>
                      <a:pt x="87" y="2036"/>
                    </a:lnTo>
                    <a:lnTo>
                      <a:pt x="87" y="2036"/>
                    </a:lnTo>
                    <a:lnTo>
                      <a:pt x="88" y="2035"/>
                    </a:lnTo>
                    <a:lnTo>
                      <a:pt x="88" y="2035"/>
                    </a:lnTo>
                    <a:lnTo>
                      <a:pt x="88" y="2034"/>
                    </a:lnTo>
                    <a:lnTo>
                      <a:pt x="88" y="2034"/>
                    </a:lnTo>
                    <a:lnTo>
                      <a:pt x="88" y="2033"/>
                    </a:lnTo>
                    <a:lnTo>
                      <a:pt x="88" y="2032"/>
                    </a:lnTo>
                    <a:lnTo>
                      <a:pt x="89" y="2031"/>
                    </a:lnTo>
                    <a:lnTo>
                      <a:pt x="89" y="2030"/>
                    </a:lnTo>
                    <a:lnTo>
                      <a:pt x="89" y="2029"/>
                    </a:lnTo>
                    <a:lnTo>
                      <a:pt x="90" y="2027"/>
                    </a:lnTo>
                    <a:lnTo>
                      <a:pt x="90" y="2025"/>
                    </a:lnTo>
                    <a:lnTo>
                      <a:pt x="90" y="2023"/>
                    </a:lnTo>
                    <a:lnTo>
                      <a:pt x="90" y="2020"/>
                    </a:lnTo>
                    <a:lnTo>
                      <a:pt x="90" y="2017"/>
                    </a:lnTo>
                    <a:lnTo>
                      <a:pt x="90" y="2014"/>
                    </a:lnTo>
                    <a:lnTo>
                      <a:pt x="90" y="2012"/>
                    </a:lnTo>
                    <a:lnTo>
                      <a:pt x="91" y="2009"/>
                    </a:lnTo>
                    <a:lnTo>
                      <a:pt x="91" y="2007"/>
                    </a:lnTo>
                    <a:lnTo>
                      <a:pt x="91" y="2005"/>
                    </a:lnTo>
                    <a:lnTo>
                      <a:pt x="92" y="2003"/>
                    </a:lnTo>
                    <a:lnTo>
                      <a:pt x="92" y="2001"/>
                    </a:lnTo>
                    <a:lnTo>
                      <a:pt x="92" y="2000"/>
                    </a:lnTo>
                    <a:lnTo>
                      <a:pt x="92" y="1999"/>
                    </a:lnTo>
                    <a:lnTo>
                      <a:pt x="93" y="1997"/>
                    </a:lnTo>
                    <a:lnTo>
                      <a:pt x="93" y="1997"/>
                    </a:lnTo>
                    <a:lnTo>
                      <a:pt x="93" y="1997"/>
                    </a:lnTo>
                    <a:lnTo>
                      <a:pt x="93" y="1997"/>
                    </a:lnTo>
                    <a:lnTo>
                      <a:pt x="93" y="1999"/>
                    </a:lnTo>
                    <a:lnTo>
                      <a:pt x="93" y="2000"/>
                    </a:lnTo>
                    <a:lnTo>
                      <a:pt x="94" y="2002"/>
                    </a:lnTo>
                    <a:lnTo>
                      <a:pt x="94" y="2003"/>
                    </a:lnTo>
                    <a:lnTo>
                      <a:pt x="94" y="2006"/>
                    </a:lnTo>
                    <a:lnTo>
                      <a:pt x="95" y="2008"/>
                    </a:lnTo>
                    <a:lnTo>
                      <a:pt x="95" y="2011"/>
                    </a:lnTo>
                    <a:lnTo>
                      <a:pt x="95" y="2013"/>
                    </a:lnTo>
                    <a:lnTo>
                      <a:pt x="95" y="2015"/>
                    </a:lnTo>
                    <a:lnTo>
                      <a:pt x="95" y="2018"/>
                    </a:lnTo>
                    <a:lnTo>
                      <a:pt x="95" y="2021"/>
                    </a:lnTo>
                    <a:lnTo>
                      <a:pt x="95" y="2025"/>
                    </a:lnTo>
                    <a:lnTo>
                      <a:pt x="96" y="2027"/>
                    </a:lnTo>
                    <a:lnTo>
                      <a:pt x="96" y="2030"/>
                    </a:lnTo>
                    <a:lnTo>
                      <a:pt x="96" y="2032"/>
                    </a:lnTo>
                    <a:lnTo>
                      <a:pt x="97" y="2034"/>
                    </a:lnTo>
                    <a:lnTo>
                      <a:pt x="97" y="2036"/>
                    </a:lnTo>
                    <a:lnTo>
                      <a:pt x="97" y="2039"/>
                    </a:lnTo>
                    <a:lnTo>
                      <a:pt x="97" y="2042"/>
                    </a:lnTo>
                    <a:lnTo>
                      <a:pt x="97" y="2044"/>
                    </a:lnTo>
                    <a:lnTo>
                      <a:pt x="97" y="2046"/>
                    </a:lnTo>
                    <a:lnTo>
                      <a:pt x="97" y="2048"/>
                    </a:lnTo>
                    <a:lnTo>
                      <a:pt x="98" y="2050"/>
                    </a:lnTo>
                    <a:lnTo>
                      <a:pt x="98" y="2052"/>
                    </a:lnTo>
                    <a:lnTo>
                      <a:pt x="98" y="2053"/>
                    </a:lnTo>
                    <a:lnTo>
                      <a:pt x="99" y="2055"/>
                    </a:lnTo>
                    <a:lnTo>
                      <a:pt x="99" y="2056"/>
                    </a:lnTo>
                    <a:lnTo>
                      <a:pt x="99" y="2057"/>
                    </a:lnTo>
                    <a:lnTo>
                      <a:pt x="99" y="2059"/>
                    </a:lnTo>
                    <a:lnTo>
                      <a:pt x="99" y="2061"/>
                    </a:lnTo>
                    <a:lnTo>
                      <a:pt x="99" y="2062"/>
                    </a:lnTo>
                    <a:lnTo>
                      <a:pt x="99" y="2063"/>
                    </a:lnTo>
                    <a:lnTo>
                      <a:pt x="100" y="2064"/>
                    </a:lnTo>
                    <a:lnTo>
                      <a:pt x="100" y="2065"/>
                    </a:lnTo>
                    <a:lnTo>
                      <a:pt x="100" y="2066"/>
                    </a:lnTo>
                    <a:lnTo>
                      <a:pt x="101" y="2067"/>
                    </a:lnTo>
                    <a:lnTo>
                      <a:pt x="101" y="2067"/>
                    </a:lnTo>
                    <a:lnTo>
                      <a:pt x="101" y="2068"/>
                    </a:lnTo>
                    <a:lnTo>
                      <a:pt x="101" y="2068"/>
                    </a:lnTo>
                    <a:lnTo>
                      <a:pt x="101" y="2069"/>
                    </a:lnTo>
                    <a:lnTo>
                      <a:pt x="101" y="2069"/>
                    </a:lnTo>
                    <a:lnTo>
                      <a:pt x="101" y="2069"/>
                    </a:lnTo>
                    <a:lnTo>
                      <a:pt x="102" y="2069"/>
                    </a:lnTo>
                    <a:lnTo>
                      <a:pt x="102" y="2070"/>
                    </a:lnTo>
                    <a:lnTo>
                      <a:pt x="102" y="2071"/>
                    </a:lnTo>
                    <a:lnTo>
                      <a:pt x="103" y="2071"/>
                    </a:lnTo>
                    <a:lnTo>
                      <a:pt x="103" y="2071"/>
                    </a:lnTo>
                    <a:lnTo>
                      <a:pt x="103" y="2071"/>
                    </a:lnTo>
                    <a:lnTo>
                      <a:pt x="104" y="2071"/>
                    </a:lnTo>
                    <a:lnTo>
                      <a:pt x="104" y="2071"/>
                    </a:lnTo>
                    <a:lnTo>
                      <a:pt x="104" y="2071"/>
                    </a:lnTo>
                    <a:lnTo>
                      <a:pt x="104" y="2072"/>
                    </a:lnTo>
                    <a:lnTo>
                      <a:pt x="104" y="2072"/>
                    </a:lnTo>
                    <a:lnTo>
                      <a:pt x="104" y="2073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26"/>
              <p:cNvSpPr>
                <a:spLocks/>
              </p:cNvSpPr>
              <p:nvPr/>
            </p:nvSpPr>
            <p:spPr bwMode="auto">
              <a:xfrm>
                <a:off x="2484438" y="1630363"/>
                <a:ext cx="165100" cy="3395663"/>
              </a:xfrm>
              <a:custGeom>
                <a:avLst/>
                <a:gdLst>
                  <a:gd name="T0" fmla="*/ 2 w 104"/>
                  <a:gd name="T1" fmla="*/ 2075 h 2139"/>
                  <a:gd name="T2" fmla="*/ 4 w 104"/>
                  <a:gd name="T3" fmla="*/ 2075 h 2139"/>
                  <a:gd name="T4" fmla="*/ 5 w 104"/>
                  <a:gd name="T5" fmla="*/ 2074 h 2139"/>
                  <a:gd name="T6" fmla="*/ 7 w 104"/>
                  <a:gd name="T7" fmla="*/ 2072 h 2139"/>
                  <a:gd name="T8" fmla="*/ 8 w 104"/>
                  <a:gd name="T9" fmla="*/ 2069 h 2139"/>
                  <a:gd name="T10" fmla="*/ 10 w 104"/>
                  <a:gd name="T11" fmla="*/ 2069 h 2139"/>
                  <a:gd name="T12" fmla="*/ 12 w 104"/>
                  <a:gd name="T13" fmla="*/ 2069 h 2139"/>
                  <a:gd name="T14" fmla="*/ 13 w 104"/>
                  <a:gd name="T15" fmla="*/ 2067 h 2139"/>
                  <a:gd name="T16" fmla="*/ 15 w 104"/>
                  <a:gd name="T17" fmla="*/ 2066 h 2139"/>
                  <a:gd name="T18" fmla="*/ 17 w 104"/>
                  <a:gd name="T19" fmla="*/ 2066 h 2139"/>
                  <a:gd name="T20" fmla="*/ 19 w 104"/>
                  <a:gd name="T21" fmla="*/ 2065 h 2139"/>
                  <a:gd name="T22" fmla="*/ 20 w 104"/>
                  <a:gd name="T23" fmla="*/ 2063 h 2139"/>
                  <a:gd name="T24" fmla="*/ 21 w 104"/>
                  <a:gd name="T25" fmla="*/ 2059 h 2139"/>
                  <a:gd name="T26" fmla="*/ 23 w 104"/>
                  <a:gd name="T27" fmla="*/ 2054 h 2139"/>
                  <a:gd name="T28" fmla="*/ 25 w 104"/>
                  <a:gd name="T29" fmla="*/ 2052 h 2139"/>
                  <a:gd name="T30" fmla="*/ 27 w 104"/>
                  <a:gd name="T31" fmla="*/ 2055 h 2139"/>
                  <a:gd name="T32" fmla="*/ 28 w 104"/>
                  <a:gd name="T33" fmla="*/ 2060 h 2139"/>
                  <a:gd name="T34" fmla="*/ 30 w 104"/>
                  <a:gd name="T35" fmla="*/ 2071 h 2139"/>
                  <a:gd name="T36" fmla="*/ 32 w 104"/>
                  <a:gd name="T37" fmla="*/ 2087 h 2139"/>
                  <a:gd name="T38" fmla="*/ 33 w 104"/>
                  <a:gd name="T39" fmla="*/ 2104 h 2139"/>
                  <a:gd name="T40" fmla="*/ 35 w 104"/>
                  <a:gd name="T41" fmla="*/ 2119 h 2139"/>
                  <a:gd name="T42" fmla="*/ 37 w 104"/>
                  <a:gd name="T43" fmla="*/ 2128 h 2139"/>
                  <a:gd name="T44" fmla="*/ 39 w 104"/>
                  <a:gd name="T45" fmla="*/ 2135 h 2139"/>
                  <a:gd name="T46" fmla="*/ 40 w 104"/>
                  <a:gd name="T47" fmla="*/ 2138 h 2139"/>
                  <a:gd name="T48" fmla="*/ 42 w 104"/>
                  <a:gd name="T49" fmla="*/ 2139 h 2139"/>
                  <a:gd name="T50" fmla="*/ 43 w 104"/>
                  <a:gd name="T51" fmla="*/ 2139 h 2139"/>
                  <a:gd name="T52" fmla="*/ 45 w 104"/>
                  <a:gd name="T53" fmla="*/ 2139 h 2139"/>
                  <a:gd name="T54" fmla="*/ 47 w 104"/>
                  <a:gd name="T55" fmla="*/ 2139 h 2139"/>
                  <a:gd name="T56" fmla="*/ 48 w 104"/>
                  <a:gd name="T57" fmla="*/ 2138 h 2139"/>
                  <a:gd name="T58" fmla="*/ 50 w 104"/>
                  <a:gd name="T59" fmla="*/ 2138 h 2139"/>
                  <a:gd name="T60" fmla="*/ 52 w 104"/>
                  <a:gd name="T61" fmla="*/ 2125 h 2139"/>
                  <a:gd name="T62" fmla="*/ 54 w 104"/>
                  <a:gd name="T63" fmla="*/ 2008 h 2139"/>
                  <a:gd name="T64" fmla="*/ 55 w 104"/>
                  <a:gd name="T65" fmla="*/ 1600 h 2139"/>
                  <a:gd name="T66" fmla="*/ 57 w 104"/>
                  <a:gd name="T67" fmla="*/ 889 h 2139"/>
                  <a:gd name="T68" fmla="*/ 58 w 104"/>
                  <a:gd name="T69" fmla="*/ 0 h 2139"/>
                  <a:gd name="T70" fmla="*/ 60 w 104"/>
                  <a:gd name="T71" fmla="*/ 0 h 2139"/>
                  <a:gd name="T72" fmla="*/ 62 w 104"/>
                  <a:gd name="T73" fmla="*/ 0 h 2139"/>
                  <a:gd name="T74" fmla="*/ 63 w 104"/>
                  <a:gd name="T75" fmla="*/ 0 h 2139"/>
                  <a:gd name="T76" fmla="*/ 65 w 104"/>
                  <a:gd name="T77" fmla="*/ 0 h 2139"/>
                  <a:gd name="T78" fmla="*/ 67 w 104"/>
                  <a:gd name="T79" fmla="*/ 0 h 2139"/>
                  <a:gd name="T80" fmla="*/ 69 w 104"/>
                  <a:gd name="T81" fmla="*/ 0 h 2139"/>
                  <a:gd name="T82" fmla="*/ 70 w 104"/>
                  <a:gd name="T83" fmla="*/ 0 h 2139"/>
                  <a:gd name="T84" fmla="*/ 71 w 104"/>
                  <a:gd name="T85" fmla="*/ 0 h 2139"/>
                  <a:gd name="T86" fmla="*/ 74 w 104"/>
                  <a:gd name="T87" fmla="*/ 0 h 2139"/>
                  <a:gd name="T88" fmla="*/ 75 w 104"/>
                  <a:gd name="T89" fmla="*/ 0 h 2139"/>
                  <a:gd name="T90" fmla="*/ 77 w 104"/>
                  <a:gd name="T91" fmla="*/ 0 h 2139"/>
                  <a:gd name="T92" fmla="*/ 78 w 104"/>
                  <a:gd name="T93" fmla="*/ 0 h 2139"/>
                  <a:gd name="T94" fmla="*/ 80 w 104"/>
                  <a:gd name="T95" fmla="*/ 0 h 2139"/>
                  <a:gd name="T96" fmla="*/ 82 w 104"/>
                  <a:gd name="T97" fmla="*/ 0 h 2139"/>
                  <a:gd name="T98" fmla="*/ 83 w 104"/>
                  <a:gd name="T99" fmla="*/ 0 h 2139"/>
                  <a:gd name="T100" fmla="*/ 85 w 104"/>
                  <a:gd name="T101" fmla="*/ 0 h 2139"/>
                  <a:gd name="T102" fmla="*/ 87 w 104"/>
                  <a:gd name="T103" fmla="*/ 0 h 2139"/>
                  <a:gd name="T104" fmla="*/ 89 w 104"/>
                  <a:gd name="T105" fmla="*/ 0 h 2139"/>
                  <a:gd name="T106" fmla="*/ 90 w 104"/>
                  <a:gd name="T107" fmla="*/ 0 h 2139"/>
                  <a:gd name="T108" fmla="*/ 92 w 104"/>
                  <a:gd name="T109" fmla="*/ 0 h 2139"/>
                  <a:gd name="T110" fmla="*/ 93 w 104"/>
                  <a:gd name="T111" fmla="*/ 0 h 2139"/>
                  <a:gd name="T112" fmla="*/ 95 w 104"/>
                  <a:gd name="T113" fmla="*/ 0 h 2139"/>
                  <a:gd name="T114" fmla="*/ 97 w 104"/>
                  <a:gd name="T115" fmla="*/ 0 h 2139"/>
                  <a:gd name="T116" fmla="*/ 98 w 104"/>
                  <a:gd name="T117" fmla="*/ 0 h 2139"/>
                  <a:gd name="T118" fmla="*/ 100 w 104"/>
                  <a:gd name="T119" fmla="*/ 0 h 2139"/>
                  <a:gd name="T120" fmla="*/ 102 w 104"/>
                  <a:gd name="T121" fmla="*/ 0 h 2139"/>
                  <a:gd name="T122" fmla="*/ 104 w 104"/>
                  <a:gd name="T123" fmla="*/ 0 h 2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" h="2139">
                    <a:moveTo>
                      <a:pt x="0" y="2073"/>
                    </a:moveTo>
                    <a:lnTo>
                      <a:pt x="0" y="2073"/>
                    </a:lnTo>
                    <a:lnTo>
                      <a:pt x="1" y="2073"/>
                    </a:lnTo>
                    <a:lnTo>
                      <a:pt x="1" y="2074"/>
                    </a:lnTo>
                    <a:lnTo>
                      <a:pt x="1" y="2074"/>
                    </a:lnTo>
                    <a:lnTo>
                      <a:pt x="2" y="2074"/>
                    </a:lnTo>
                    <a:lnTo>
                      <a:pt x="2" y="2074"/>
                    </a:lnTo>
                    <a:lnTo>
                      <a:pt x="2" y="2075"/>
                    </a:lnTo>
                    <a:lnTo>
                      <a:pt x="2" y="2075"/>
                    </a:lnTo>
                    <a:lnTo>
                      <a:pt x="2" y="2075"/>
                    </a:lnTo>
                    <a:lnTo>
                      <a:pt x="2" y="2075"/>
                    </a:lnTo>
                    <a:lnTo>
                      <a:pt x="2" y="2075"/>
                    </a:lnTo>
                    <a:lnTo>
                      <a:pt x="3" y="2075"/>
                    </a:lnTo>
                    <a:lnTo>
                      <a:pt x="3" y="2075"/>
                    </a:lnTo>
                    <a:lnTo>
                      <a:pt x="3" y="2075"/>
                    </a:lnTo>
                    <a:lnTo>
                      <a:pt x="4" y="2075"/>
                    </a:lnTo>
                    <a:lnTo>
                      <a:pt x="4" y="2075"/>
                    </a:lnTo>
                    <a:lnTo>
                      <a:pt x="4" y="2075"/>
                    </a:lnTo>
                    <a:lnTo>
                      <a:pt x="4" y="2075"/>
                    </a:lnTo>
                    <a:lnTo>
                      <a:pt x="4" y="2075"/>
                    </a:lnTo>
                    <a:lnTo>
                      <a:pt x="4" y="2075"/>
                    </a:lnTo>
                    <a:lnTo>
                      <a:pt x="4" y="2075"/>
                    </a:lnTo>
                    <a:lnTo>
                      <a:pt x="5" y="2074"/>
                    </a:lnTo>
                    <a:lnTo>
                      <a:pt x="5" y="2074"/>
                    </a:lnTo>
                    <a:lnTo>
                      <a:pt x="5" y="2074"/>
                    </a:lnTo>
                    <a:lnTo>
                      <a:pt x="6" y="2074"/>
                    </a:lnTo>
                    <a:lnTo>
                      <a:pt x="6" y="2074"/>
                    </a:lnTo>
                    <a:lnTo>
                      <a:pt x="6" y="2073"/>
                    </a:lnTo>
                    <a:lnTo>
                      <a:pt x="6" y="2073"/>
                    </a:lnTo>
                    <a:lnTo>
                      <a:pt x="6" y="2073"/>
                    </a:lnTo>
                    <a:lnTo>
                      <a:pt x="6" y="2073"/>
                    </a:lnTo>
                    <a:lnTo>
                      <a:pt x="7" y="2072"/>
                    </a:lnTo>
                    <a:lnTo>
                      <a:pt x="7" y="2072"/>
                    </a:lnTo>
                    <a:lnTo>
                      <a:pt x="7" y="2071"/>
                    </a:lnTo>
                    <a:lnTo>
                      <a:pt x="7" y="2071"/>
                    </a:lnTo>
                    <a:lnTo>
                      <a:pt x="8" y="2071"/>
                    </a:lnTo>
                    <a:lnTo>
                      <a:pt x="8" y="2070"/>
                    </a:lnTo>
                    <a:lnTo>
                      <a:pt x="8" y="2070"/>
                    </a:lnTo>
                    <a:lnTo>
                      <a:pt x="8" y="2069"/>
                    </a:lnTo>
                    <a:lnTo>
                      <a:pt x="8" y="2069"/>
                    </a:lnTo>
                    <a:lnTo>
                      <a:pt x="8" y="2070"/>
                    </a:lnTo>
                    <a:lnTo>
                      <a:pt x="9" y="2069"/>
                    </a:lnTo>
                    <a:lnTo>
                      <a:pt x="9" y="2069"/>
                    </a:lnTo>
                    <a:lnTo>
                      <a:pt x="9" y="2069"/>
                    </a:lnTo>
                    <a:lnTo>
                      <a:pt x="9" y="2069"/>
                    </a:lnTo>
                    <a:lnTo>
                      <a:pt x="10" y="2069"/>
                    </a:lnTo>
                    <a:lnTo>
                      <a:pt x="10" y="2069"/>
                    </a:lnTo>
                    <a:lnTo>
                      <a:pt x="10" y="2069"/>
                    </a:lnTo>
                    <a:lnTo>
                      <a:pt x="10" y="2069"/>
                    </a:lnTo>
                    <a:lnTo>
                      <a:pt x="10" y="2069"/>
                    </a:lnTo>
                    <a:lnTo>
                      <a:pt x="10" y="2069"/>
                    </a:lnTo>
                    <a:lnTo>
                      <a:pt x="11" y="2069"/>
                    </a:lnTo>
                    <a:lnTo>
                      <a:pt x="11" y="2069"/>
                    </a:lnTo>
                    <a:lnTo>
                      <a:pt x="11" y="2069"/>
                    </a:lnTo>
                    <a:lnTo>
                      <a:pt x="12" y="2069"/>
                    </a:lnTo>
                    <a:lnTo>
                      <a:pt x="12" y="2069"/>
                    </a:lnTo>
                    <a:lnTo>
                      <a:pt x="12" y="2069"/>
                    </a:lnTo>
                    <a:lnTo>
                      <a:pt x="12" y="2069"/>
                    </a:lnTo>
                    <a:lnTo>
                      <a:pt x="13" y="2069"/>
                    </a:lnTo>
                    <a:lnTo>
                      <a:pt x="13" y="2069"/>
                    </a:lnTo>
                    <a:lnTo>
                      <a:pt x="13" y="2069"/>
                    </a:lnTo>
                    <a:lnTo>
                      <a:pt x="13" y="2068"/>
                    </a:lnTo>
                    <a:lnTo>
                      <a:pt x="13" y="2067"/>
                    </a:lnTo>
                    <a:lnTo>
                      <a:pt x="13" y="2067"/>
                    </a:lnTo>
                    <a:lnTo>
                      <a:pt x="14" y="2067"/>
                    </a:lnTo>
                    <a:lnTo>
                      <a:pt x="14" y="2067"/>
                    </a:lnTo>
                    <a:lnTo>
                      <a:pt x="14" y="2066"/>
                    </a:lnTo>
                    <a:lnTo>
                      <a:pt x="14" y="2066"/>
                    </a:lnTo>
                    <a:lnTo>
                      <a:pt x="15" y="2066"/>
                    </a:lnTo>
                    <a:lnTo>
                      <a:pt x="15" y="2066"/>
                    </a:lnTo>
                    <a:lnTo>
                      <a:pt x="15" y="2066"/>
                    </a:lnTo>
                    <a:lnTo>
                      <a:pt x="15" y="2066"/>
                    </a:lnTo>
                    <a:lnTo>
                      <a:pt x="15" y="2066"/>
                    </a:lnTo>
                    <a:lnTo>
                      <a:pt x="15" y="2065"/>
                    </a:lnTo>
                    <a:lnTo>
                      <a:pt x="16" y="2065"/>
                    </a:lnTo>
                    <a:lnTo>
                      <a:pt x="16" y="2065"/>
                    </a:lnTo>
                    <a:lnTo>
                      <a:pt x="16" y="2065"/>
                    </a:lnTo>
                    <a:lnTo>
                      <a:pt x="17" y="2065"/>
                    </a:lnTo>
                    <a:lnTo>
                      <a:pt x="17" y="2066"/>
                    </a:lnTo>
                    <a:lnTo>
                      <a:pt x="17" y="2066"/>
                    </a:lnTo>
                    <a:lnTo>
                      <a:pt x="17" y="2066"/>
                    </a:lnTo>
                    <a:lnTo>
                      <a:pt x="17" y="2066"/>
                    </a:lnTo>
                    <a:lnTo>
                      <a:pt x="17" y="2065"/>
                    </a:lnTo>
                    <a:lnTo>
                      <a:pt x="17" y="2065"/>
                    </a:lnTo>
                    <a:lnTo>
                      <a:pt x="18" y="2065"/>
                    </a:lnTo>
                    <a:lnTo>
                      <a:pt x="18" y="2065"/>
                    </a:lnTo>
                    <a:lnTo>
                      <a:pt x="18" y="2065"/>
                    </a:lnTo>
                    <a:lnTo>
                      <a:pt x="19" y="2065"/>
                    </a:lnTo>
                    <a:lnTo>
                      <a:pt x="19" y="2065"/>
                    </a:lnTo>
                    <a:lnTo>
                      <a:pt x="19" y="2065"/>
                    </a:lnTo>
                    <a:lnTo>
                      <a:pt x="19" y="2065"/>
                    </a:lnTo>
                    <a:lnTo>
                      <a:pt x="19" y="2065"/>
                    </a:lnTo>
                    <a:lnTo>
                      <a:pt x="19" y="2064"/>
                    </a:lnTo>
                    <a:lnTo>
                      <a:pt x="19" y="2064"/>
                    </a:lnTo>
                    <a:lnTo>
                      <a:pt x="20" y="2063"/>
                    </a:lnTo>
                    <a:lnTo>
                      <a:pt x="20" y="2063"/>
                    </a:lnTo>
                    <a:lnTo>
                      <a:pt x="20" y="2063"/>
                    </a:lnTo>
                    <a:lnTo>
                      <a:pt x="21" y="2062"/>
                    </a:lnTo>
                    <a:lnTo>
                      <a:pt x="21" y="2061"/>
                    </a:lnTo>
                    <a:lnTo>
                      <a:pt x="21" y="2061"/>
                    </a:lnTo>
                    <a:lnTo>
                      <a:pt x="21" y="2060"/>
                    </a:lnTo>
                    <a:lnTo>
                      <a:pt x="21" y="2060"/>
                    </a:lnTo>
                    <a:lnTo>
                      <a:pt x="21" y="2060"/>
                    </a:lnTo>
                    <a:lnTo>
                      <a:pt x="21" y="2059"/>
                    </a:lnTo>
                    <a:lnTo>
                      <a:pt x="22" y="2059"/>
                    </a:lnTo>
                    <a:lnTo>
                      <a:pt x="22" y="2058"/>
                    </a:lnTo>
                    <a:lnTo>
                      <a:pt x="22" y="2057"/>
                    </a:lnTo>
                    <a:lnTo>
                      <a:pt x="23" y="2057"/>
                    </a:lnTo>
                    <a:lnTo>
                      <a:pt x="23" y="2056"/>
                    </a:lnTo>
                    <a:lnTo>
                      <a:pt x="23" y="2055"/>
                    </a:lnTo>
                    <a:lnTo>
                      <a:pt x="23" y="2055"/>
                    </a:lnTo>
                    <a:lnTo>
                      <a:pt x="23" y="2054"/>
                    </a:lnTo>
                    <a:lnTo>
                      <a:pt x="23" y="2054"/>
                    </a:lnTo>
                    <a:lnTo>
                      <a:pt x="23" y="2054"/>
                    </a:lnTo>
                    <a:lnTo>
                      <a:pt x="24" y="2053"/>
                    </a:lnTo>
                    <a:lnTo>
                      <a:pt x="24" y="2053"/>
                    </a:lnTo>
                    <a:lnTo>
                      <a:pt x="24" y="2053"/>
                    </a:lnTo>
                    <a:lnTo>
                      <a:pt x="25" y="2052"/>
                    </a:lnTo>
                    <a:lnTo>
                      <a:pt x="25" y="2052"/>
                    </a:lnTo>
                    <a:lnTo>
                      <a:pt x="25" y="2052"/>
                    </a:lnTo>
                    <a:lnTo>
                      <a:pt x="26" y="2053"/>
                    </a:lnTo>
                    <a:lnTo>
                      <a:pt x="26" y="2053"/>
                    </a:lnTo>
                    <a:lnTo>
                      <a:pt x="26" y="2053"/>
                    </a:lnTo>
                    <a:lnTo>
                      <a:pt x="26" y="2053"/>
                    </a:lnTo>
                    <a:lnTo>
                      <a:pt x="26" y="2053"/>
                    </a:lnTo>
                    <a:lnTo>
                      <a:pt x="26" y="2053"/>
                    </a:lnTo>
                    <a:lnTo>
                      <a:pt x="26" y="2054"/>
                    </a:lnTo>
                    <a:lnTo>
                      <a:pt x="27" y="2055"/>
                    </a:lnTo>
                    <a:lnTo>
                      <a:pt x="27" y="2055"/>
                    </a:lnTo>
                    <a:lnTo>
                      <a:pt x="27" y="2056"/>
                    </a:lnTo>
                    <a:lnTo>
                      <a:pt x="28" y="2056"/>
                    </a:lnTo>
                    <a:lnTo>
                      <a:pt x="28" y="2056"/>
                    </a:lnTo>
                    <a:lnTo>
                      <a:pt x="28" y="2057"/>
                    </a:lnTo>
                    <a:lnTo>
                      <a:pt x="28" y="2057"/>
                    </a:lnTo>
                    <a:lnTo>
                      <a:pt x="28" y="2059"/>
                    </a:lnTo>
                    <a:lnTo>
                      <a:pt x="28" y="2060"/>
                    </a:lnTo>
                    <a:lnTo>
                      <a:pt x="28" y="2061"/>
                    </a:lnTo>
                    <a:lnTo>
                      <a:pt x="29" y="2062"/>
                    </a:lnTo>
                    <a:lnTo>
                      <a:pt x="29" y="2063"/>
                    </a:lnTo>
                    <a:lnTo>
                      <a:pt x="29" y="2065"/>
                    </a:lnTo>
                    <a:lnTo>
                      <a:pt x="30" y="2066"/>
                    </a:lnTo>
                    <a:lnTo>
                      <a:pt x="30" y="2068"/>
                    </a:lnTo>
                    <a:lnTo>
                      <a:pt x="30" y="2069"/>
                    </a:lnTo>
                    <a:lnTo>
                      <a:pt x="30" y="2071"/>
                    </a:lnTo>
                    <a:lnTo>
                      <a:pt x="30" y="2073"/>
                    </a:lnTo>
                    <a:lnTo>
                      <a:pt x="30" y="2075"/>
                    </a:lnTo>
                    <a:lnTo>
                      <a:pt x="30" y="2077"/>
                    </a:lnTo>
                    <a:lnTo>
                      <a:pt x="31" y="2079"/>
                    </a:lnTo>
                    <a:lnTo>
                      <a:pt x="31" y="2080"/>
                    </a:lnTo>
                    <a:lnTo>
                      <a:pt x="31" y="2083"/>
                    </a:lnTo>
                    <a:lnTo>
                      <a:pt x="32" y="2085"/>
                    </a:lnTo>
                    <a:lnTo>
                      <a:pt x="32" y="2087"/>
                    </a:lnTo>
                    <a:lnTo>
                      <a:pt x="32" y="2089"/>
                    </a:lnTo>
                    <a:lnTo>
                      <a:pt x="32" y="2091"/>
                    </a:lnTo>
                    <a:lnTo>
                      <a:pt x="32" y="2093"/>
                    </a:lnTo>
                    <a:lnTo>
                      <a:pt x="32" y="2096"/>
                    </a:lnTo>
                    <a:lnTo>
                      <a:pt x="33" y="2098"/>
                    </a:lnTo>
                    <a:lnTo>
                      <a:pt x="33" y="2100"/>
                    </a:lnTo>
                    <a:lnTo>
                      <a:pt x="33" y="2102"/>
                    </a:lnTo>
                    <a:lnTo>
                      <a:pt x="33" y="2104"/>
                    </a:lnTo>
                    <a:lnTo>
                      <a:pt x="34" y="2107"/>
                    </a:lnTo>
                    <a:lnTo>
                      <a:pt x="34" y="2109"/>
                    </a:lnTo>
                    <a:lnTo>
                      <a:pt x="34" y="2110"/>
                    </a:lnTo>
                    <a:lnTo>
                      <a:pt x="34" y="2113"/>
                    </a:lnTo>
                    <a:lnTo>
                      <a:pt x="34" y="2114"/>
                    </a:lnTo>
                    <a:lnTo>
                      <a:pt x="34" y="2116"/>
                    </a:lnTo>
                    <a:lnTo>
                      <a:pt x="35" y="2117"/>
                    </a:lnTo>
                    <a:lnTo>
                      <a:pt x="35" y="2119"/>
                    </a:lnTo>
                    <a:lnTo>
                      <a:pt x="35" y="2120"/>
                    </a:lnTo>
                    <a:lnTo>
                      <a:pt x="35" y="2122"/>
                    </a:lnTo>
                    <a:lnTo>
                      <a:pt x="36" y="2123"/>
                    </a:lnTo>
                    <a:lnTo>
                      <a:pt x="36" y="2125"/>
                    </a:lnTo>
                    <a:lnTo>
                      <a:pt x="36" y="2126"/>
                    </a:lnTo>
                    <a:lnTo>
                      <a:pt x="37" y="2127"/>
                    </a:lnTo>
                    <a:lnTo>
                      <a:pt x="37" y="2127"/>
                    </a:lnTo>
                    <a:lnTo>
                      <a:pt x="37" y="2128"/>
                    </a:lnTo>
                    <a:lnTo>
                      <a:pt x="37" y="2129"/>
                    </a:lnTo>
                    <a:lnTo>
                      <a:pt x="37" y="2131"/>
                    </a:lnTo>
                    <a:lnTo>
                      <a:pt x="37" y="2131"/>
                    </a:lnTo>
                    <a:lnTo>
                      <a:pt x="38" y="2132"/>
                    </a:lnTo>
                    <a:lnTo>
                      <a:pt x="38" y="2133"/>
                    </a:lnTo>
                    <a:lnTo>
                      <a:pt x="38" y="2133"/>
                    </a:lnTo>
                    <a:lnTo>
                      <a:pt x="38" y="2134"/>
                    </a:lnTo>
                    <a:lnTo>
                      <a:pt x="39" y="2135"/>
                    </a:lnTo>
                    <a:lnTo>
                      <a:pt x="39" y="2135"/>
                    </a:lnTo>
                    <a:lnTo>
                      <a:pt x="39" y="2136"/>
                    </a:lnTo>
                    <a:lnTo>
                      <a:pt x="39" y="2136"/>
                    </a:lnTo>
                    <a:lnTo>
                      <a:pt x="39" y="2137"/>
                    </a:lnTo>
                    <a:lnTo>
                      <a:pt x="39" y="2137"/>
                    </a:lnTo>
                    <a:lnTo>
                      <a:pt x="40" y="2138"/>
                    </a:lnTo>
                    <a:lnTo>
                      <a:pt x="40" y="2138"/>
                    </a:lnTo>
                    <a:lnTo>
                      <a:pt x="40" y="2138"/>
                    </a:lnTo>
                    <a:lnTo>
                      <a:pt x="40" y="2139"/>
                    </a:lnTo>
                    <a:lnTo>
                      <a:pt x="41" y="2139"/>
                    </a:lnTo>
                    <a:lnTo>
                      <a:pt x="41" y="2139"/>
                    </a:lnTo>
                    <a:lnTo>
                      <a:pt x="41" y="2139"/>
                    </a:lnTo>
                    <a:lnTo>
                      <a:pt x="41" y="2139"/>
                    </a:lnTo>
                    <a:lnTo>
                      <a:pt x="41" y="2139"/>
                    </a:lnTo>
                    <a:lnTo>
                      <a:pt x="41" y="2139"/>
                    </a:lnTo>
                    <a:lnTo>
                      <a:pt x="42" y="2139"/>
                    </a:lnTo>
                    <a:lnTo>
                      <a:pt x="42" y="2139"/>
                    </a:lnTo>
                    <a:lnTo>
                      <a:pt x="42" y="2139"/>
                    </a:lnTo>
                    <a:lnTo>
                      <a:pt x="43" y="2139"/>
                    </a:lnTo>
                    <a:lnTo>
                      <a:pt x="43" y="2139"/>
                    </a:lnTo>
                    <a:lnTo>
                      <a:pt x="43" y="2139"/>
                    </a:lnTo>
                    <a:lnTo>
                      <a:pt x="43" y="2139"/>
                    </a:lnTo>
                    <a:lnTo>
                      <a:pt x="43" y="2139"/>
                    </a:lnTo>
                    <a:lnTo>
                      <a:pt x="43" y="2139"/>
                    </a:lnTo>
                    <a:lnTo>
                      <a:pt x="43" y="2139"/>
                    </a:lnTo>
                    <a:lnTo>
                      <a:pt x="44" y="2139"/>
                    </a:lnTo>
                    <a:lnTo>
                      <a:pt x="44" y="2139"/>
                    </a:lnTo>
                    <a:lnTo>
                      <a:pt x="44" y="2139"/>
                    </a:lnTo>
                    <a:lnTo>
                      <a:pt x="45" y="2139"/>
                    </a:lnTo>
                    <a:lnTo>
                      <a:pt x="45" y="2139"/>
                    </a:lnTo>
                    <a:lnTo>
                      <a:pt x="45" y="2139"/>
                    </a:lnTo>
                    <a:lnTo>
                      <a:pt x="45" y="2139"/>
                    </a:lnTo>
                    <a:lnTo>
                      <a:pt x="45" y="2139"/>
                    </a:lnTo>
                    <a:lnTo>
                      <a:pt x="45" y="2139"/>
                    </a:lnTo>
                    <a:lnTo>
                      <a:pt x="45" y="2139"/>
                    </a:lnTo>
                    <a:lnTo>
                      <a:pt x="46" y="2139"/>
                    </a:lnTo>
                    <a:lnTo>
                      <a:pt x="46" y="2139"/>
                    </a:lnTo>
                    <a:lnTo>
                      <a:pt x="46" y="2139"/>
                    </a:lnTo>
                    <a:lnTo>
                      <a:pt x="47" y="2139"/>
                    </a:lnTo>
                    <a:lnTo>
                      <a:pt x="47" y="2139"/>
                    </a:lnTo>
                    <a:lnTo>
                      <a:pt x="47" y="2139"/>
                    </a:lnTo>
                    <a:lnTo>
                      <a:pt x="47" y="2139"/>
                    </a:lnTo>
                    <a:lnTo>
                      <a:pt x="47" y="2139"/>
                    </a:lnTo>
                    <a:lnTo>
                      <a:pt x="47" y="2139"/>
                    </a:lnTo>
                    <a:lnTo>
                      <a:pt x="47" y="2139"/>
                    </a:lnTo>
                    <a:lnTo>
                      <a:pt x="48" y="2138"/>
                    </a:lnTo>
                    <a:lnTo>
                      <a:pt x="48" y="2138"/>
                    </a:lnTo>
                    <a:lnTo>
                      <a:pt x="48" y="2138"/>
                    </a:lnTo>
                    <a:lnTo>
                      <a:pt x="49" y="2138"/>
                    </a:lnTo>
                    <a:lnTo>
                      <a:pt x="49" y="2138"/>
                    </a:lnTo>
                    <a:lnTo>
                      <a:pt x="49" y="2138"/>
                    </a:lnTo>
                    <a:lnTo>
                      <a:pt x="50" y="2138"/>
                    </a:lnTo>
                    <a:lnTo>
                      <a:pt x="50" y="2138"/>
                    </a:lnTo>
                    <a:lnTo>
                      <a:pt x="50" y="2138"/>
                    </a:lnTo>
                    <a:lnTo>
                      <a:pt x="50" y="2138"/>
                    </a:lnTo>
                    <a:lnTo>
                      <a:pt x="50" y="2138"/>
                    </a:lnTo>
                    <a:lnTo>
                      <a:pt x="50" y="2137"/>
                    </a:lnTo>
                    <a:lnTo>
                      <a:pt x="50" y="2137"/>
                    </a:lnTo>
                    <a:lnTo>
                      <a:pt x="51" y="2136"/>
                    </a:lnTo>
                    <a:lnTo>
                      <a:pt x="51" y="2135"/>
                    </a:lnTo>
                    <a:lnTo>
                      <a:pt x="51" y="2134"/>
                    </a:lnTo>
                    <a:lnTo>
                      <a:pt x="52" y="2132"/>
                    </a:lnTo>
                    <a:lnTo>
                      <a:pt x="52" y="2129"/>
                    </a:lnTo>
                    <a:lnTo>
                      <a:pt x="52" y="2125"/>
                    </a:lnTo>
                    <a:lnTo>
                      <a:pt x="52" y="2120"/>
                    </a:lnTo>
                    <a:lnTo>
                      <a:pt x="52" y="2113"/>
                    </a:lnTo>
                    <a:lnTo>
                      <a:pt x="52" y="2104"/>
                    </a:lnTo>
                    <a:lnTo>
                      <a:pt x="52" y="2092"/>
                    </a:lnTo>
                    <a:lnTo>
                      <a:pt x="53" y="2078"/>
                    </a:lnTo>
                    <a:lnTo>
                      <a:pt x="53" y="2059"/>
                    </a:lnTo>
                    <a:lnTo>
                      <a:pt x="53" y="2036"/>
                    </a:lnTo>
                    <a:lnTo>
                      <a:pt x="54" y="2008"/>
                    </a:lnTo>
                    <a:lnTo>
                      <a:pt x="54" y="1976"/>
                    </a:lnTo>
                    <a:lnTo>
                      <a:pt x="54" y="1939"/>
                    </a:lnTo>
                    <a:lnTo>
                      <a:pt x="54" y="1895"/>
                    </a:lnTo>
                    <a:lnTo>
                      <a:pt x="54" y="1846"/>
                    </a:lnTo>
                    <a:lnTo>
                      <a:pt x="54" y="1792"/>
                    </a:lnTo>
                    <a:lnTo>
                      <a:pt x="54" y="1732"/>
                    </a:lnTo>
                    <a:lnTo>
                      <a:pt x="55" y="1668"/>
                    </a:lnTo>
                    <a:lnTo>
                      <a:pt x="55" y="1600"/>
                    </a:lnTo>
                    <a:lnTo>
                      <a:pt x="55" y="1527"/>
                    </a:lnTo>
                    <a:lnTo>
                      <a:pt x="56" y="1449"/>
                    </a:lnTo>
                    <a:lnTo>
                      <a:pt x="56" y="1365"/>
                    </a:lnTo>
                    <a:lnTo>
                      <a:pt x="56" y="1277"/>
                    </a:lnTo>
                    <a:lnTo>
                      <a:pt x="56" y="1185"/>
                    </a:lnTo>
                    <a:lnTo>
                      <a:pt x="56" y="1090"/>
                    </a:lnTo>
                    <a:lnTo>
                      <a:pt x="56" y="991"/>
                    </a:lnTo>
                    <a:lnTo>
                      <a:pt x="57" y="889"/>
                    </a:lnTo>
                    <a:lnTo>
                      <a:pt x="57" y="784"/>
                    </a:lnTo>
                    <a:lnTo>
                      <a:pt x="57" y="675"/>
                    </a:lnTo>
                    <a:lnTo>
                      <a:pt x="57" y="563"/>
                    </a:lnTo>
                    <a:lnTo>
                      <a:pt x="58" y="449"/>
                    </a:lnTo>
                    <a:lnTo>
                      <a:pt x="58" y="332"/>
                    </a:lnTo>
                    <a:lnTo>
                      <a:pt x="58" y="212"/>
                    </a:lnTo>
                    <a:lnTo>
                      <a:pt x="58" y="9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27"/>
              <p:cNvSpPr>
                <a:spLocks/>
              </p:cNvSpPr>
              <p:nvPr/>
            </p:nvSpPr>
            <p:spPr bwMode="auto">
              <a:xfrm>
                <a:off x="2649538" y="1630363"/>
                <a:ext cx="165100" cy="3384550"/>
              </a:xfrm>
              <a:custGeom>
                <a:avLst/>
                <a:gdLst>
                  <a:gd name="T0" fmla="*/ 2 w 104"/>
                  <a:gd name="T1" fmla="*/ 0 h 2132"/>
                  <a:gd name="T2" fmla="*/ 3 w 104"/>
                  <a:gd name="T3" fmla="*/ 0 h 2132"/>
                  <a:gd name="T4" fmla="*/ 5 w 104"/>
                  <a:gd name="T5" fmla="*/ 0 h 2132"/>
                  <a:gd name="T6" fmla="*/ 7 w 104"/>
                  <a:gd name="T7" fmla="*/ 0 h 2132"/>
                  <a:gd name="T8" fmla="*/ 9 w 104"/>
                  <a:gd name="T9" fmla="*/ 0 h 2132"/>
                  <a:gd name="T10" fmla="*/ 10 w 104"/>
                  <a:gd name="T11" fmla="*/ 0 h 2132"/>
                  <a:gd name="T12" fmla="*/ 12 w 104"/>
                  <a:gd name="T13" fmla="*/ 0 h 2132"/>
                  <a:gd name="T14" fmla="*/ 13 w 104"/>
                  <a:gd name="T15" fmla="*/ 0 h 2132"/>
                  <a:gd name="T16" fmla="*/ 15 w 104"/>
                  <a:gd name="T17" fmla="*/ 0 h 2132"/>
                  <a:gd name="T18" fmla="*/ 17 w 104"/>
                  <a:gd name="T19" fmla="*/ 0 h 2132"/>
                  <a:gd name="T20" fmla="*/ 18 w 104"/>
                  <a:gd name="T21" fmla="*/ 0 h 2132"/>
                  <a:gd name="T22" fmla="*/ 20 w 104"/>
                  <a:gd name="T23" fmla="*/ 0 h 2132"/>
                  <a:gd name="T24" fmla="*/ 22 w 104"/>
                  <a:gd name="T25" fmla="*/ 0 h 2132"/>
                  <a:gd name="T26" fmla="*/ 24 w 104"/>
                  <a:gd name="T27" fmla="*/ 0 h 2132"/>
                  <a:gd name="T28" fmla="*/ 25 w 104"/>
                  <a:gd name="T29" fmla="*/ 0 h 2132"/>
                  <a:gd name="T30" fmla="*/ 26 w 104"/>
                  <a:gd name="T31" fmla="*/ 0 h 2132"/>
                  <a:gd name="T32" fmla="*/ 28 w 104"/>
                  <a:gd name="T33" fmla="*/ 0 h 2132"/>
                  <a:gd name="T34" fmla="*/ 30 w 104"/>
                  <a:gd name="T35" fmla="*/ 0 h 2132"/>
                  <a:gd name="T36" fmla="*/ 32 w 104"/>
                  <a:gd name="T37" fmla="*/ 0 h 2132"/>
                  <a:gd name="T38" fmla="*/ 33 w 104"/>
                  <a:gd name="T39" fmla="*/ 0 h 2132"/>
                  <a:gd name="T40" fmla="*/ 35 w 104"/>
                  <a:gd name="T41" fmla="*/ 0 h 2132"/>
                  <a:gd name="T42" fmla="*/ 37 w 104"/>
                  <a:gd name="T43" fmla="*/ 0 h 2132"/>
                  <a:gd name="T44" fmla="*/ 38 w 104"/>
                  <a:gd name="T45" fmla="*/ 0 h 2132"/>
                  <a:gd name="T46" fmla="*/ 40 w 104"/>
                  <a:gd name="T47" fmla="*/ 0 h 2132"/>
                  <a:gd name="T48" fmla="*/ 41 w 104"/>
                  <a:gd name="T49" fmla="*/ 0 h 2132"/>
                  <a:gd name="T50" fmla="*/ 44 w 104"/>
                  <a:gd name="T51" fmla="*/ 0 h 2132"/>
                  <a:gd name="T52" fmla="*/ 45 w 104"/>
                  <a:gd name="T53" fmla="*/ 0 h 2132"/>
                  <a:gd name="T54" fmla="*/ 47 w 104"/>
                  <a:gd name="T55" fmla="*/ 0 h 2132"/>
                  <a:gd name="T56" fmla="*/ 48 w 104"/>
                  <a:gd name="T57" fmla="*/ 0 h 2132"/>
                  <a:gd name="T58" fmla="*/ 50 w 104"/>
                  <a:gd name="T59" fmla="*/ 0 h 2132"/>
                  <a:gd name="T60" fmla="*/ 52 w 104"/>
                  <a:gd name="T61" fmla="*/ 0 h 2132"/>
                  <a:gd name="T62" fmla="*/ 53 w 104"/>
                  <a:gd name="T63" fmla="*/ 0 h 2132"/>
                  <a:gd name="T64" fmla="*/ 55 w 104"/>
                  <a:gd name="T65" fmla="*/ 0 h 2132"/>
                  <a:gd name="T66" fmla="*/ 57 w 104"/>
                  <a:gd name="T67" fmla="*/ 0 h 2132"/>
                  <a:gd name="T68" fmla="*/ 59 w 104"/>
                  <a:gd name="T69" fmla="*/ 1725 h 2132"/>
                  <a:gd name="T70" fmla="*/ 60 w 104"/>
                  <a:gd name="T71" fmla="*/ 1695 h 2132"/>
                  <a:gd name="T72" fmla="*/ 62 w 104"/>
                  <a:gd name="T73" fmla="*/ 1684 h 2132"/>
                  <a:gd name="T74" fmla="*/ 63 w 104"/>
                  <a:gd name="T75" fmla="*/ 1798 h 2132"/>
                  <a:gd name="T76" fmla="*/ 65 w 104"/>
                  <a:gd name="T77" fmla="*/ 1422 h 2132"/>
                  <a:gd name="T78" fmla="*/ 67 w 104"/>
                  <a:gd name="T79" fmla="*/ 1972 h 2132"/>
                  <a:gd name="T80" fmla="*/ 68 w 104"/>
                  <a:gd name="T81" fmla="*/ 2108 h 2132"/>
                  <a:gd name="T82" fmla="*/ 70 w 104"/>
                  <a:gd name="T83" fmla="*/ 2051 h 2132"/>
                  <a:gd name="T84" fmla="*/ 72 w 104"/>
                  <a:gd name="T85" fmla="*/ 1851 h 2132"/>
                  <a:gd name="T86" fmla="*/ 74 w 104"/>
                  <a:gd name="T87" fmla="*/ 1536 h 2132"/>
                  <a:gd name="T88" fmla="*/ 75 w 104"/>
                  <a:gd name="T89" fmla="*/ 1503 h 2132"/>
                  <a:gd name="T90" fmla="*/ 76 w 104"/>
                  <a:gd name="T91" fmla="*/ 1845 h 2132"/>
                  <a:gd name="T92" fmla="*/ 78 w 104"/>
                  <a:gd name="T93" fmla="*/ 1971 h 2132"/>
                  <a:gd name="T94" fmla="*/ 80 w 104"/>
                  <a:gd name="T95" fmla="*/ 2095 h 2132"/>
                  <a:gd name="T96" fmla="*/ 82 w 104"/>
                  <a:gd name="T97" fmla="*/ 2127 h 2132"/>
                  <a:gd name="T98" fmla="*/ 83 w 104"/>
                  <a:gd name="T99" fmla="*/ 2126 h 2132"/>
                  <a:gd name="T100" fmla="*/ 85 w 104"/>
                  <a:gd name="T101" fmla="*/ 2132 h 2132"/>
                  <a:gd name="T102" fmla="*/ 87 w 104"/>
                  <a:gd name="T103" fmla="*/ 2115 h 2132"/>
                  <a:gd name="T104" fmla="*/ 88 w 104"/>
                  <a:gd name="T105" fmla="*/ 2077 h 2132"/>
                  <a:gd name="T106" fmla="*/ 90 w 104"/>
                  <a:gd name="T107" fmla="*/ 1994 h 2132"/>
                  <a:gd name="T108" fmla="*/ 91 w 104"/>
                  <a:gd name="T109" fmla="*/ 1747 h 2132"/>
                  <a:gd name="T110" fmla="*/ 94 w 104"/>
                  <a:gd name="T111" fmla="*/ 1591 h 2132"/>
                  <a:gd name="T112" fmla="*/ 95 w 104"/>
                  <a:gd name="T113" fmla="*/ 1838 h 2132"/>
                  <a:gd name="T114" fmla="*/ 97 w 104"/>
                  <a:gd name="T115" fmla="*/ 2062 h 2132"/>
                  <a:gd name="T116" fmla="*/ 98 w 104"/>
                  <a:gd name="T117" fmla="*/ 2115 h 2132"/>
                  <a:gd name="T118" fmla="*/ 100 w 104"/>
                  <a:gd name="T119" fmla="*/ 2079 h 2132"/>
                  <a:gd name="T120" fmla="*/ 102 w 104"/>
                  <a:gd name="T121" fmla="*/ 1982 h 2132"/>
                  <a:gd name="T122" fmla="*/ 103 w 104"/>
                  <a:gd name="T123" fmla="*/ 2009 h 2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" h="213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1027"/>
                    </a:lnTo>
                    <a:lnTo>
                      <a:pt x="59" y="1725"/>
                    </a:lnTo>
                    <a:lnTo>
                      <a:pt x="59" y="1830"/>
                    </a:lnTo>
                    <a:lnTo>
                      <a:pt x="59" y="1861"/>
                    </a:lnTo>
                    <a:lnTo>
                      <a:pt x="59" y="1857"/>
                    </a:lnTo>
                    <a:lnTo>
                      <a:pt x="59" y="1828"/>
                    </a:lnTo>
                    <a:lnTo>
                      <a:pt x="59" y="1789"/>
                    </a:lnTo>
                    <a:lnTo>
                      <a:pt x="59" y="1749"/>
                    </a:lnTo>
                    <a:lnTo>
                      <a:pt x="60" y="1718"/>
                    </a:lnTo>
                    <a:lnTo>
                      <a:pt x="60" y="1695"/>
                    </a:lnTo>
                    <a:lnTo>
                      <a:pt x="60" y="1680"/>
                    </a:lnTo>
                    <a:lnTo>
                      <a:pt x="61" y="1671"/>
                    </a:lnTo>
                    <a:lnTo>
                      <a:pt x="61" y="1665"/>
                    </a:lnTo>
                    <a:lnTo>
                      <a:pt x="61" y="1659"/>
                    </a:lnTo>
                    <a:lnTo>
                      <a:pt x="61" y="1655"/>
                    </a:lnTo>
                    <a:lnTo>
                      <a:pt x="61" y="1656"/>
                    </a:lnTo>
                    <a:lnTo>
                      <a:pt x="61" y="1666"/>
                    </a:lnTo>
                    <a:lnTo>
                      <a:pt x="62" y="1684"/>
                    </a:lnTo>
                    <a:lnTo>
                      <a:pt x="62" y="1712"/>
                    </a:lnTo>
                    <a:lnTo>
                      <a:pt x="62" y="1745"/>
                    </a:lnTo>
                    <a:lnTo>
                      <a:pt x="62" y="1781"/>
                    </a:lnTo>
                    <a:lnTo>
                      <a:pt x="63" y="1813"/>
                    </a:lnTo>
                    <a:lnTo>
                      <a:pt x="63" y="1833"/>
                    </a:lnTo>
                    <a:lnTo>
                      <a:pt x="63" y="1839"/>
                    </a:lnTo>
                    <a:lnTo>
                      <a:pt x="63" y="1828"/>
                    </a:lnTo>
                    <a:lnTo>
                      <a:pt x="63" y="1798"/>
                    </a:lnTo>
                    <a:lnTo>
                      <a:pt x="63" y="1753"/>
                    </a:lnTo>
                    <a:lnTo>
                      <a:pt x="64" y="1694"/>
                    </a:lnTo>
                    <a:lnTo>
                      <a:pt x="64" y="1628"/>
                    </a:lnTo>
                    <a:lnTo>
                      <a:pt x="64" y="1561"/>
                    </a:lnTo>
                    <a:lnTo>
                      <a:pt x="64" y="1499"/>
                    </a:lnTo>
                    <a:lnTo>
                      <a:pt x="65" y="1451"/>
                    </a:lnTo>
                    <a:lnTo>
                      <a:pt x="65" y="1424"/>
                    </a:lnTo>
                    <a:lnTo>
                      <a:pt x="65" y="1422"/>
                    </a:lnTo>
                    <a:lnTo>
                      <a:pt x="65" y="1449"/>
                    </a:lnTo>
                    <a:lnTo>
                      <a:pt x="65" y="1502"/>
                    </a:lnTo>
                    <a:lnTo>
                      <a:pt x="65" y="1576"/>
                    </a:lnTo>
                    <a:lnTo>
                      <a:pt x="66" y="1662"/>
                    </a:lnTo>
                    <a:lnTo>
                      <a:pt x="66" y="1752"/>
                    </a:lnTo>
                    <a:lnTo>
                      <a:pt x="66" y="1837"/>
                    </a:lnTo>
                    <a:lnTo>
                      <a:pt x="67" y="1911"/>
                    </a:lnTo>
                    <a:lnTo>
                      <a:pt x="67" y="1972"/>
                    </a:lnTo>
                    <a:lnTo>
                      <a:pt x="67" y="2019"/>
                    </a:lnTo>
                    <a:lnTo>
                      <a:pt x="67" y="2053"/>
                    </a:lnTo>
                    <a:lnTo>
                      <a:pt x="67" y="2075"/>
                    </a:lnTo>
                    <a:lnTo>
                      <a:pt x="67" y="2090"/>
                    </a:lnTo>
                    <a:lnTo>
                      <a:pt x="67" y="2099"/>
                    </a:lnTo>
                    <a:lnTo>
                      <a:pt x="68" y="2105"/>
                    </a:lnTo>
                    <a:lnTo>
                      <a:pt x="68" y="2108"/>
                    </a:lnTo>
                    <a:lnTo>
                      <a:pt x="68" y="2108"/>
                    </a:lnTo>
                    <a:lnTo>
                      <a:pt x="69" y="2107"/>
                    </a:lnTo>
                    <a:lnTo>
                      <a:pt x="69" y="2104"/>
                    </a:lnTo>
                    <a:lnTo>
                      <a:pt x="69" y="2099"/>
                    </a:lnTo>
                    <a:lnTo>
                      <a:pt x="69" y="2093"/>
                    </a:lnTo>
                    <a:lnTo>
                      <a:pt x="70" y="2085"/>
                    </a:lnTo>
                    <a:lnTo>
                      <a:pt x="70" y="2076"/>
                    </a:lnTo>
                    <a:lnTo>
                      <a:pt x="70" y="2065"/>
                    </a:lnTo>
                    <a:lnTo>
                      <a:pt x="70" y="2051"/>
                    </a:lnTo>
                    <a:lnTo>
                      <a:pt x="70" y="2036"/>
                    </a:lnTo>
                    <a:lnTo>
                      <a:pt x="70" y="2018"/>
                    </a:lnTo>
                    <a:lnTo>
                      <a:pt x="71" y="1997"/>
                    </a:lnTo>
                    <a:lnTo>
                      <a:pt x="71" y="1973"/>
                    </a:lnTo>
                    <a:lnTo>
                      <a:pt x="71" y="1946"/>
                    </a:lnTo>
                    <a:lnTo>
                      <a:pt x="72" y="1917"/>
                    </a:lnTo>
                    <a:lnTo>
                      <a:pt x="72" y="1886"/>
                    </a:lnTo>
                    <a:lnTo>
                      <a:pt x="72" y="1851"/>
                    </a:lnTo>
                    <a:lnTo>
                      <a:pt x="72" y="1814"/>
                    </a:lnTo>
                    <a:lnTo>
                      <a:pt x="72" y="1774"/>
                    </a:lnTo>
                    <a:lnTo>
                      <a:pt x="72" y="1733"/>
                    </a:lnTo>
                    <a:lnTo>
                      <a:pt x="72" y="1692"/>
                    </a:lnTo>
                    <a:lnTo>
                      <a:pt x="73" y="1652"/>
                    </a:lnTo>
                    <a:lnTo>
                      <a:pt x="73" y="1612"/>
                    </a:lnTo>
                    <a:lnTo>
                      <a:pt x="73" y="1573"/>
                    </a:lnTo>
                    <a:lnTo>
                      <a:pt x="74" y="1536"/>
                    </a:lnTo>
                    <a:lnTo>
                      <a:pt x="74" y="1503"/>
                    </a:lnTo>
                    <a:lnTo>
                      <a:pt x="74" y="1475"/>
                    </a:lnTo>
                    <a:lnTo>
                      <a:pt x="74" y="1456"/>
                    </a:lnTo>
                    <a:lnTo>
                      <a:pt x="74" y="1445"/>
                    </a:lnTo>
                    <a:lnTo>
                      <a:pt x="74" y="1444"/>
                    </a:lnTo>
                    <a:lnTo>
                      <a:pt x="74" y="1454"/>
                    </a:lnTo>
                    <a:lnTo>
                      <a:pt x="75" y="1473"/>
                    </a:lnTo>
                    <a:lnTo>
                      <a:pt x="75" y="1503"/>
                    </a:lnTo>
                    <a:lnTo>
                      <a:pt x="75" y="1541"/>
                    </a:lnTo>
                    <a:lnTo>
                      <a:pt x="76" y="1587"/>
                    </a:lnTo>
                    <a:lnTo>
                      <a:pt x="76" y="1638"/>
                    </a:lnTo>
                    <a:lnTo>
                      <a:pt x="76" y="1690"/>
                    </a:lnTo>
                    <a:lnTo>
                      <a:pt x="76" y="1738"/>
                    </a:lnTo>
                    <a:lnTo>
                      <a:pt x="76" y="1780"/>
                    </a:lnTo>
                    <a:lnTo>
                      <a:pt x="76" y="1816"/>
                    </a:lnTo>
                    <a:lnTo>
                      <a:pt x="76" y="1845"/>
                    </a:lnTo>
                    <a:lnTo>
                      <a:pt x="77" y="1868"/>
                    </a:lnTo>
                    <a:lnTo>
                      <a:pt x="77" y="1887"/>
                    </a:lnTo>
                    <a:lnTo>
                      <a:pt x="77" y="1903"/>
                    </a:lnTo>
                    <a:lnTo>
                      <a:pt x="78" y="1916"/>
                    </a:lnTo>
                    <a:lnTo>
                      <a:pt x="78" y="1929"/>
                    </a:lnTo>
                    <a:lnTo>
                      <a:pt x="78" y="1942"/>
                    </a:lnTo>
                    <a:lnTo>
                      <a:pt x="78" y="1956"/>
                    </a:lnTo>
                    <a:lnTo>
                      <a:pt x="78" y="1971"/>
                    </a:lnTo>
                    <a:lnTo>
                      <a:pt x="78" y="1988"/>
                    </a:lnTo>
                    <a:lnTo>
                      <a:pt x="78" y="2005"/>
                    </a:lnTo>
                    <a:lnTo>
                      <a:pt x="79" y="2023"/>
                    </a:lnTo>
                    <a:lnTo>
                      <a:pt x="79" y="2040"/>
                    </a:lnTo>
                    <a:lnTo>
                      <a:pt x="79" y="2056"/>
                    </a:lnTo>
                    <a:lnTo>
                      <a:pt x="80" y="2071"/>
                    </a:lnTo>
                    <a:lnTo>
                      <a:pt x="80" y="2084"/>
                    </a:lnTo>
                    <a:lnTo>
                      <a:pt x="80" y="2095"/>
                    </a:lnTo>
                    <a:lnTo>
                      <a:pt x="80" y="2104"/>
                    </a:lnTo>
                    <a:lnTo>
                      <a:pt x="80" y="2112"/>
                    </a:lnTo>
                    <a:lnTo>
                      <a:pt x="80" y="2117"/>
                    </a:lnTo>
                    <a:lnTo>
                      <a:pt x="81" y="2121"/>
                    </a:lnTo>
                    <a:lnTo>
                      <a:pt x="81" y="2124"/>
                    </a:lnTo>
                    <a:lnTo>
                      <a:pt x="81" y="2126"/>
                    </a:lnTo>
                    <a:lnTo>
                      <a:pt x="81" y="2127"/>
                    </a:lnTo>
                    <a:lnTo>
                      <a:pt x="82" y="2127"/>
                    </a:lnTo>
                    <a:lnTo>
                      <a:pt x="82" y="2127"/>
                    </a:lnTo>
                    <a:lnTo>
                      <a:pt x="82" y="2127"/>
                    </a:lnTo>
                    <a:lnTo>
                      <a:pt x="83" y="2126"/>
                    </a:lnTo>
                    <a:lnTo>
                      <a:pt x="83" y="2126"/>
                    </a:lnTo>
                    <a:lnTo>
                      <a:pt x="83" y="2126"/>
                    </a:lnTo>
                    <a:lnTo>
                      <a:pt x="83" y="2126"/>
                    </a:lnTo>
                    <a:lnTo>
                      <a:pt x="83" y="2126"/>
                    </a:lnTo>
                    <a:lnTo>
                      <a:pt x="83" y="2126"/>
                    </a:lnTo>
                    <a:lnTo>
                      <a:pt x="83" y="2127"/>
                    </a:lnTo>
                    <a:lnTo>
                      <a:pt x="84" y="2127"/>
                    </a:lnTo>
                    <a:lnTo>
                      <a:pt x="84" y="2128"/>
                    </a:lnTo>
                    <a:lnTo>
                      <a:pt x="84" y="2129"/>
                    </a:lnTo>
                    <a:lnTo>
                      <a:pt x="85" y="2130"/>
                    </a:lnTo>
                    <a:lnTo>
                      <a:pt x="85" y="2131"/>
                    </a:lnTo>
                    <a:lnTo>
                      <a:pt x="85" y="2131"/>
                    </a:lnTo>
                    <a:lnTo>
                      <a:pt x="85" y="2132"/>
                    </a:lnTo>
                    <a:lnTo>
                      <a:pt x="85" y="2132"/>
                    </a:lnTo>
                    <a:lnTo>
                      <a:pt x="85" y="2131"/>
                    </a:lnTo>
                    <a:lnTo>
                      <a:pt x="86" y="2130"/>
                    </a:lnTo>
                    <a:lnTo>
                      <a:pt x="86" y="2128"/>
                    </a:lnTo>
                    <a:lnTo>
                      <a:pt x="86" y="2126"/>
                    </a:lnTo>
                    <a:lnTo>
                      <a:pt x="86" y="2123"/>
                    </a:lnTo>
                    <a:lnTo>
                      <a:pt x="87" y="2120"/>
                    </a:lnTo>
                    <a:lnTo>
                      <a:pt x="87" y="2115"/>
                    </a:lnTo>
                    <a:lnTo>
                      <a:pt x="87" y="2111"/>
                    </a:lnTo>
                    <a:lnTo>
                      <a:pt x="87" y="2106"/>
                    </a:lnTo>
                    <a:lnTo>
                      <a:pt x="87" y="2101"/>
                    </a:lnTo>
                    <a:lnTo>
                      <a:pt x="87" y="2096"/>
                    </a:lnTo>
                    <a:lnTo>
                      <a:pt x="88" y="2091"/>
                    </a:lnTo>
                    <a:lnTo>
                      <a:pt x="88" y="2086"/>
                    </a:lnTo>
                    <a:lnTo>
                      <a:pt x="88" y="2081"/>
                    </a:lnTo>
                    <a:lnTo>
                      <a:pt x="88" y="2077"/>
                    </a:lnTo>
                    <a:lnTo>
                      <a:pt x="89" y="2072"/>
                    </a:lnTo>
                    <a:lnTo>
                      <a:pt x="89" y="2066"/>
                    </a:lnTo>
                    <a:lnTo>
                      <a:pt x="89" y="2060"/>
                    </a:lnTo>
                    <a:lnTo>
                      <a:pt x="89" y="2051"/>
                    </a:lnTo>
                    <a:lnTo>
                      <a:pt x="89" y="2042"/>
                    </a:lnTo>
                    <a:lnTo>
                      <a:pt x="89" y="2029"/>
                    </a:lnTo>
                    <a:lnTo>
                      <a:pt x="90" y="2013"/>
                    </a:lnTo>
                    <a:lnTo>
                      <a:pt x="90" y="1994"/>
                    </a:lnTo>
                    <a:lnTo>
                      <a:pt x="90" y="1971"/>
                    </a:lnTo>
                    <a:lnTo>
                      <a:pt x="90" y="1946"/>
                    </a:lnTo>
                    <a:lnTo>
                      <a:pt x="91" y="1918"/>
                    </a:lnTo>
                    <a:lnTo>
                      <a:pt x="91" y="1888"/>
                    </a:lnTo>
                    <a:lnTo>
                      <a:pt x="91" y="1855"/>
                    </a:lnTo>
                    <a:lnTo>
                      <a:pt x="91" y="1819"/>
                    </a:lnTo>
                    <a:lnTo>
                      <a:pt x="91" y="1783"/>
                    </a:lnTo>
                    <a:lnTo>
                      <a:pt x="91" y="1747"/>
                    </a:lnTo>
                    <a:lnTo>
                      <a:pt x="92" y="1713"/>
                    </a:lnTo>
                    <a:lnTo>
                      <a:pt x="92" y="1680"/>
                    </a:lnTo>
                    <a:lnTo>
                      <a:pt x="92" y="1650"/>
                    </a:lnTo>
                    <a:lnTo>
                      <a:pt x="93" y="1626"/>
                    </a:lnTo>
                    <a:lnTo>
                      <a:pt x="93" y="1607"/>
                    </a:lnTo>
                    <a:lnTo>
                      <a:pt x="93" y="1594"/>
                    </a:lnTo>
                    <a:lnTo>
                      <a:pt x="93" y="1588"/>
                    </a:lnTo>
                    <a:lnTo>
                      <a:pt x="94" y="1591"/>
                    </a:lnTo>
                    <a:lnTo>
                      <a:pt x="94" y="1603"/>
                    </a:lnTo>
                    <a:lnTo>
                      <a:pt x="94" y="1623"/>
                    </a:lnTo>
                    <a:lnTo>
                      <a:pt x="94" y="1649"/>
                    </a:lnTo>
                    <a:lnTo>
                      <a:pt x="94" y="1680"/>
                    </a:lnTo>
                    <a:lnTo>
                      <a:pt x="94" y="1716"/>
                    </a:lnTo>
                    <a:lnTo>
                      <a:pt x="95" y="1756"/>
                    </a:lnTo>
                    <a:lnTo>
                      <a:pt x="95" y="1797"/>
                    </a:lnTo>
                    <a:lnTo>
                      <a:pt x="95" y="1838"/>
                    </a:lnTo>
                    <a:lnTo>
                      <a:pt x="95" y="1877"/>
                    </a:lnTo>
                    <a:lnTo>
                      <a:pt x="96" y="1915"/>
                    </a:lnTo>
                    <a:lnTo>
                      <a:pt x="96" y="1948"/>
                    </a:lnTo>
                    <a:lnTo>
                      <a:pt x="96" y="1979"/>
                    </a:lnTo>
                    <a:lnTo>
                      <a:pt x="96" y="2006"/>
                    </a:lnTo>
                    <a:lnTo>
                      <a:pt x="96" y="2029"/>
                    </a:lnTo>
                    <a:lnTo>
                      <a:pt x="96" y="2047"/>
                    </a:lnTo>
                    <a:lnTo>
                      <a:pt x="97" y="2062"/>
                    </a:lnTo>
                    <a:lnTo>
                      <a:pt x="97" y="2074"/>
                    </a:lnTo>
                    <a:lnTo>
                      <a:pt x="97" y="2084"/>
                    </a:lnTo>
                    <a:lnTo>
                      <a:pt x="98" y="2091"/>
                    </a:lnTo>
                    <a:lnTo>
                      <a:pt x="98" y="2098"/>
                    </a:lnTo>
                    <a:lnTo>
                      <a:pt x="98" y="2104"/>
                    </a:lnTo>
                    <a:lnTo>
                      <a:pt x="98" y="2108"/>
                    </a:lnTo>
                    <a:lnTo>
                      <a:pt x="98" y="2113"/>
                    </a:lnTo>
                    <a:lnTo>
                      <a:pt x="98" y="2115"/>
                    </a:lnTo>
                    <a:lnTo>
                      <a:pt x="98" y="2117"/>
                    </a:lnTo>
                    <a:lnTo>
                      <a:pt x="99" y="2117"/>
                    </a:lnTo>
                    <a:lnTo>
                      <a:pt x="99" y="2116"/>
                    </a:lnTo>
                    <a:lnTo>
                      <a:pt x="99" y="2113"/>
                    </a:lnTo>
                    <a:lnTo>
                      <a:pt x="100" y="2107"/>
                    </a:lnTo>
                    <a:lnTo>
                      <a:pt x="100" y="2100"/>
                    </a:lnTo>
                    <a:lnTo>
                      <a:pt x="100" y="2090"/>
                    </a:lnTo>
                    <a:lnTo>
                      <a:pt x="100" y="2079"/>
                    </a:lnTo>
                    <a:lnTo>
                      <a:pt x="100" y="2066"/>
                    </a:lnTo>
                    <a:lnTo>
                      <a:pt x="100" y="2052"/>
                    </a:lnTo>
                    <a:lnTo>
                      <a:pt x="100" y="2038"/>
                    </a:lnTo>
                    <a:lnTo>
                      <a:pt x="101" y="2024"/>
                    </a:lnTo>
                    <a:lnTo>
                      <a:pt x="101" y="2011"/>
                    </a:lnTo>
                    <a:lnTo>
                      <a:pt x="101" y="1999"/>
                    </a:lnTo>
                    <a:lnTo>
                      <a:pt x="102" y="1989"/>
                    </a:lnTo>
                    <a:lnTo>
                      <a:pt x="102" y="1982"/>
                    </a:lnTo>
                    <a:lnTo>
                      <a:pt x="102" y="1978"/>
                    </a:lnTo>
                    <a:lnTo>
                      <a:pt x="102" y="1977"/>
                    </a:lnTo>
                    <a:lnTo>
                      <a:pt x="102" y="1979"/>
                    </a:lnTo>
                    <a:lnTo>
                      <a:pt x="102" y="1984"/>
                    </a:lnTo>
                    <a:lnTo>
                      <a:pt x="102" y="1990"/>
                    </a:lnTo>
                    <a:lnTo>
                      <a:pt x="103" y="1997"/>
                    </a:lnTo>
                    <a:lnTo>
                      <a:pt x="103" y="2004"/>
                    </a:lnTo>
                    <a:lnTo>
                      <a:pt x="103" y="2009"/>
                    </a:lnTo>
                    <a:lnTo>
                      <a:pt x="104" y="2013"/>
                    </a:lnTo>
                    <a:lnTo>
                      <a:pt x="104" y="2014"/>
                    </a:lnTo>
                    <a:lnTo>
                      <a:pt x="104" y="2012"/>
                    </a:lnTo>
                    <a:lnTo>
                      <a:pt x="104" y="2007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28"/>
              <p:cNvSpPr>
                <a:spLocks/>
              </p:cNvSpPr>
              <p:nvPr/>
            </p:nvSpPr>
            <p:spPr bwMode="auto">
              <a:xfrm>
                <a:off x="2814638" y="4438650"/>
                <a:ext cx="165100" cy="596900"/>
              </a:xfrm>
              <a:custGeom>
                <a:avLst/>
                <a:gdLst>
                  <a:gd name="T0" fmla="*/ 2 w 104"/>
                  <a:gd name="T1" fmla="*/ 139 h 376"/>
                  <a:gd name="T2" fmla="*/ 3 w 104"/>
                  <a:gd name="T3" fmla="*/ 166 h 376"/>
                  <a:gd name="T4" fmla="*/ 5 w 104"/>
                  <a:gd name="T5" fmla="*/ 269 h 376"/>
                  <a:gd name="T6" fmla="*/ 7 w 104"/>
                  <a:gd name="T7" fmla="*/ 126 h 376"/>
                  <a:gd name="T8" fmla="*/ 8 w 104"/>
                  <a:gd name="T9" fmla="*/ 5 h 376"/>
                  <a:gd name="T10" fmla="*/ 10 w 104"/>
                  <a:gd name="T11" fmla="*/ 215 h 376"/>
                  <a:gd name="T12" fmla="*/ 11 w 104"/>
                  <a:gd name="T13" fmla="*/ 332 h 376"/>
                  <a:gd name="T14" fmla="*/ 13 w 104"/>
                  <a:gd name="T15" fmla="*/ 254 h 376"/>
                  <a:gd name="T16" fmla="*/ 15 w 104"/>
                  <a:gd name="T17" fmla="*/ 155 h 376"/>
                  <a:gd name="T18" fmla="*/ 17 w 104"/>
                  <a:gd name="T19" fmla="*/ 246 h 376"/>
                  <a:gd name="T20" fmla="*/ 18 w 104"/>
                  <a:gd name="T21" fmla="*/ 356 h 376"/>
                  <a:gd name="T22" fmla="*/ 20 w 104"/>
                  <a:gd name="T23" fmla="*/ 376 h 376"/>
                  <a:gd name="T24" fmla="*/ 22 w 104"/>
                  <a:gd name="T25" fmla="*/ 368 h 376"/>
                  <a:gd name="T26" fmla="*/ 23 w 104"/>
                  <a:gd name="T27" fmla="*/ 364 h 376"/>
                  <a:gd name="T28" fmla="*/ 25 w 104"/>
                  <a:gd name="T29" fmla="*/ 369 h 376"/>
                  <a:gd name="T30" fmla="*/ 27 w 104"/>
                  <a:gd name="T31" fmla="*/ 354 h 376"/>
                  <a:gd name="T32" fmla="*/ 29 w 104"/>
                  <a:gd name="T33" fmla="*/ 340 h 376"/>
                  <a:gd name="T34" fmla="*/ 30 w 104"/>
                  <a:gd name="T35" fmla="*/ 357 h 376"/>
                  <a:gd name="T36" fmla="*/ 31 w 104"/>
                  <a:gd name="T37" fmla="*/ 370 h 376"/>
                  <a:gd name="T38" fmla="*/ 33 w 104"/>
                  <a:gd name="T39" fmla="*/ 360 h 376"/>
                  <a:gd name="T40" fmla="*/ 35 w 104"/>
                  <a:gd name="T41" fmla="*/ 349 h 376"/>
                  <a:gd name="T42" fmla="*/ 37 w 104"/>
                  <a:gd name="T43" fmla="*/ 358 h 376"/>
                  <a:gd name="T44" fmla="*/ 38 w 104"/>
                  <a:gd name="T45" fmla="*/ 367 h 376"/>
                  <a:gd name="T46" fmla="*/ 40 w 104"/>
                  <a:gd name="T47" fmla="*/ 360 h 376"/>
                  <a:gd name="T48" fmla="*/ 42 w 104"/>
                  <a:gd name="T49" fmla="*/ 342 h 376"/>
                  <a:gd name="T50" fmla="*/ 44 w 104"/>
                  <a:gd name="T51" fmla="*/ 321 h 376"/>
                  <a:gd name="T52" fmla="*/ 45 w 104"/>
                  <a:gd name="T53" fmla="*/ 306 h 376"/>
                  <a:gd name="T54" fmla="*/ 46 w 104"/>
                  <a:gd name="T55" fmla="*/ 302 h 376"/>
                  <a:gd name="T56" fmla="*/ 48 w 104"/>
                  <a:gd name="T57" fmla="*/ 316 h 376"/>
                  <a:gd name="T58" fmla="*/ 50 w 104"/>
                  <a:gd name="T59" fmla="*/ 327 h 376"/>
                  <a:gd name="T60" fmla="*/ 52 w 104"/>
                  <a:gd name="T61" fmla="*/ 336 h 376"/>
                  <a:gd name="T62" fmla="*/ 53 w 104"/>
                  <a:gd name="T63" fmla="*/ 347 h 376"/>
                  <a:gd name="T64" fmla="*/ 55 w 104"/>
                  <a:gd name="T65" fmla="*/ 340 h 376"/>
                  <a:gd name="T66" fmla="*/ 57 w 104"/>
                  <a:gd name="T67" fmla="*/ 322 h 376"/>
                  <a:gd name="T68" fmla="*/ 58 w 104"/>
                  <a:gd name="T69" fmla="*/ 322 h 376"/>
                  <a:gd name="T70" fmla="*/ 60 w 104"/>
                  <a:gd name="T71" fmla="*/ 349 h 376"/>
                  <a:gd name="T72" fmla="*/ 61 w 104"/>
                  <a:gd name="T73" fmla="*/ 361 h 376"/>
                  <a:gd name="T74" fmla="*/ 64 w 104"/>
                  <a:gd name="T75" fmla="*/ 363 h 376"/>
                  <a:gd name="T76" fmla="*/ 65 w 104"/>
                  <a:gd name="T77" fmla="*/ 366 h 376"/>
                  <a:gd name="T78" fmla="*/ 67 w 104"/>
                  <a:gd name="T79" fmla="*/ 368 h 376"/>
                  <a:gd name="T80" fmla="*/ 68 w 104"/>
                  <a:gd name="T81" fmla="*/ 360 h 376"/>
                  <a:gd name="T82" fmla="*/ 70 w 104"/>
                  <a:gd name="T83" fmla="*/ 341 h 376"/>
                  <a:gd name="T84" fmla="*/ 72 w 104"/>
                  <a:gd name="T85" fmla="*/ 322 h 376"/>
                  <a:gd name="T86" fmla="*/ 73 w 104"/>
                  <a:gd name="T87" fmla="*/ 278 h 376"/>
                  <a:gd name="T88" fmla="*/ 75 w 104"/>
                  <a:gd name="T89" fmla="*/ 235 h 376"/>
                  <a:gd name="T90" fmla="*/ 77 w 104"/>
                  <a:gd name="T91" fmla="*/ 233 h 376"/>
                  <a:gd name="T92" fmla="*/ 79 w 104"/>
                  <a:gd name="T93" fmla="*/ 262 h 376"/>
                  <a:gd name="T94" fmla="*/ 80 w 104"/>
                  <a:gd name="T95" fmla="*/ 310 h 376"/>
                  <a:gd name="T96" fmla="*/ 81 w 104"/>
                  <a:gd name="T97" fmla="*/ 311 h 376"/>
                  <a:gd name="T98" fmla="*/ 83 w 104"/>
                  <a:gd name="T99" fmla="*/ 279 h 376"/>
                  <a:gd name="T100" fmla="*/ 85 w 104"/>
                  <a:gd name="T101" fmla="*/ 262 h 376"/>
                  <a:gd name="T102" fmla="*/ 87 w 104"/>
                  <a:gd name="T103" fmla="*/ 272 h 376"/>
                  <a:gd name="T104" fmla="*/ 88 w 104"/>
                  <a:gd name="T105" fmla="*/ 269 h 376"/>
                  <a:gd name="T106" fmla="*/ 90 w 104"/>
                  <a:gd name="T107" fmla="*/ 257 h 376"/>
                  <a:gd name="T108" fmla="*/ 92 w 104"/>
                  <a:gd name="T109" fmla="*/ 288 h 376"/>
                  <a:gd name="T110" fmla="*/ 93 w 104"/>
                  <a:gd name="T111" fmla="*/ 320 h 376"/>
                  <a:gd name="T112" fmla="*/ 95 w 104"/>
                  <a:gd name="T113" fmla="*/ 312 h 376"/>
                  <a:gd name="T114" fmla="*/ 96 w 104"/>
                  <a:gd name="T115" fmla="*/ 306 h 376"/>
                  <a:gd name="T116" fmla="*/ 98 w 104"/>
                  <a:gd name="T117" fmla="*/ 303 h 376"/>
                  <a:gd name="T118" fmla="*/ 100 w 104"/>
                  <a:gd name="T119" fmla="*/ 218 h 376"/>
                  <a:gd name="T120" fmla="*/ 102 w 104"/>
                  <a:gd name="T121" fmla="*/ 85 h 376"/>
                  <a:gd name="T122" fmla="*/ 103 w 104"/>
                  <a:gd name="T123" fmla="*/ 82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" h="376">
                    <a:moveTo>
                      <a:pt x="0" y="238"/>
                    </a:moveTo>
                    <a:lnTo>
                      <a:pt x="0" y="230"/>
                    </a:lnTo>
                    <a:lnTo>
                      <a:pt x="0" y="218"/>
                    </a:lnTo>
                    <a:lnTo>
                      <a:pt x="0" y="203"/>
                    </a:lnTo>
                    <a:lnTo>
                      <a:pt x="1" y="188"/>
                    </a:lnTo>
                    <a:lnTo>
                      <a:pt x="1" y="171"/>
                    </a:lnTo>
                    <a:lnTo>
                      <a:pt x="1" y="154"/>
                    </a:lnTo>
                    <a:lnTo>
                      <a:pt x="2" y="139"/>
                    </a:lnTo>
                    <a:lnTo>
                      <a:pt x="2" y="128"/>
                    </a:lnTo>
                    <a:lnTo>
                      <a:pt x="2" y="120"/>
                    </a:lnTo>
                    <a:lnTo>
                      <a:pt x="3" y="117"/>
                    </a:lnTo>
                    <a:lnTo>
                      <a:pt x="3" y="118"/>
                    </a:lnTo>
                    <a:lnTo>
                      <a:pt x="3" y="124"/>
                    </a:lnTo>
                    <a:lnTo>
                      <a:pt x="3" y="135"/>
                    </a:lnTo>
                    <a:lnTo>
                      <a:pt x="3" y="149"/>
                    </a:lnTo>
                    <a:lnTo>
                      <a:pt x="3" y="166"/>
                    </a:lnTo>
                    <a:lnTo>
                      <a:pt x="3" y="186"/>
                    </a:lnTo>
                    <a:lnTo>
                      <a:pt x="4" y="205"/>
                    </a:lnTo>
                    <a:lnTo>
                      <a:pt x="4" y="224"/>
                    </a:lnTo>
                    <a:lnTo>
                      <a:pt x="4" y="240"/>
                    </a:lnTo>
                    <a:lnTo>
                      <a:pt x="5" y="254"/>
                    </a:lnTo>
                    <a:lnTo>
                      <a:pt x="5" y="263"/>
                    </a:lnTo>
                    <a:lnTo>
                      <a:pt x="5" y="268"/>
                    </a:lnTo>
                    <a:lnTo>
                      <a:pt x="5" y="269"/>
                    </a:lnTo>
                    <a:lnTo>
                      <a:pt x="5" y="264"/>
                    </a:lnTo>
                    <a:lnTo>
                      <a:pt x="5" y="255"/>
                    </a:lnTo>
                    <a:lnTo>
                      <a:pt x="5" y="241"/>
                    </a:lnTo>
                    <a:lnTo>
                      <a:pt x="6" y="223"/>
                    </a:lnTo>
                    <a:lnTo>
                      <a:pt x="6" y="202"/>
                    </a:lnTo>
                    <a:lnTo>
                      <a:pt x="6" y="179"/>
                    </a:lnTo>
                    <a:lnTo>
                      <a:pt x="7" y="153"/>
                    </a:lnTo>
                    <a:lnTo>
                      <a:pt x="7" y="126"/>
                    </a:lnTo>
                    <a:lnTo>
                      <a:pt x="7" y="100"/>
                    </a:lnTo>
                    <a:lnTo>
                      <a:pt x="7" y="74"/>
                    </a:lnTo>
                    <a:lnTo>
                      <a:pt x="7" y="50"/>
                    </a:lnTo>
                    <a:lnTo>
                      <a:pt x="7" y="29"/>
                    </a:lnTo>
                    <a:lnTo>
                      <a:pt x="8" y="12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8" y="5"/>
                    </a:lnTo>
                    <a:lnTo>
                      <a:pt x="9" y="16"/>
                    </a:lnTo>
                    <a:lnTo>
                      <a:pt x="9" y="34"/>
                    </a:lnTo>
                    <a:lnTo>
                      <a:pt x="9" y="59"/>
                    </a:lnTo>
                    <a:lnTo>
                      <a:pt x="9" y="88"/>
                    </a:lnTo>
                    <a:lnTo>
                      <a:pt x="9" y="119"/>
                    </a:lnTo>
                    <a:lnTo>
                      <a:pt x="9" y="152"/>
                    </a:lnTo>
                    <a:lnTo>
                      <a:pt x="10" y="184"/>
                    </a:lnTo>
                    <a:lnTo>
                      <a:pt x="10" y="215"/>
                    </a:lnTo>
                    <a:lnTo>
                      <a:pt x="10" y="244"/>
                    </a:lnTo>
                    <a:lnTo>
                      <a:pt x="10" y="269"/>
                    </a:lnTo>
                    <a:lnTo>
                      <a:pt x="11" y="290"/>
                    </a:lnTo>
                    <a:lnTo>
                      <a:pt x="11" y="306"/>
                    </a:lnTo>
                    <a:lnTo>
                      <a:pt x="11" y="318"/>
                    </a:lnTo>
                    <a:lnTo>
                      <a:pt x="11" y="327"/>
                    </a:lnTo>
                    <a:lnTo>
                      <a:pt x="11" y="331"/>
                    </a:lnTo>
                    <a:lnTo>
                      <a:pt x="11" y="332"/>
                    </a:lnTo>
                    <a:lnTo>
                      <a:pt x="12" y="330"/>
                    </a:lnTo>
                    <a:lnTo>
                      <a:pt x="12" y="326"/>
                    </a:lnTo>
                    <a:lnTo>
                      <a:pt x="12" y="318"/>
                    </a:lnTo>
                    <a:lnTo>
                      <a:pt x="13" y="309"/>
                    </a:lnTo>
                    <a:lnTo>
                      <a:pt x="13" y="297"/>
                    </a:lnTo>
                    <a:lnTo>
                      <a:pt x="13" y="284"/>
                    </a:lnTo>
                    <a:lnTo>
                      <a:pt x="13" y="269"/>
                    </a:lnTo>
                    <a:lnTo>
                      <a:pt x="13" y="254"/>
                    </a:lnTo>
                    <a:lnTo>
                      <a:pt x="13" y="237"/>
                    </a:lnTo>
                    <a:lnTo>
                      <a:pt x="13" y="221"/>
                    </a:lnTo>
                    <a:lnTo>
                      <a:pt x="14" y="205"/>
                    </a:lnTo>
                    <a:lnTo>
                      <a:pt x="14" y="190"/>
                    </a:lnTo>
                    <a:lnTo>
                      <a:pt x="14" y="177"/>
                    </a:lnTo>
                    <a:lnTo>
                      <a:pt x="15" y="166"/>
                    </a:lnTo>
                    <a:lnTo>
                      <a:pt x="15" y="159"/>
                    </a:lnTo>
                    <a:lnTo>
                      <a:pt x="15" y="155"/>
                    </a:lnTo>
                    <a:lnTo>
                      <a:pt x="15" y="156"/>
                    </a:lnTo>
                    <a:lnTo>
                      <a:pt x="16" y="160"/>
                    </a:lnTo>
                    <a:lnTo>
                      <a:pt x="16" y="167"/>
                    </a:lnTo>
                    <a:lnTo>
                      <a:pt x="16" y="178"/>
                    </a:lnTo>
                    <a:lnTo>
                      <a:pt x="16" y="192"/>
                    </a:lnTo>
                    <a:lnTo>
                      <a:pt x="16" y="209"/>
                    </a:lnTo>
                    <a:lnTo>
                      <a:pt x="16" y="227"/>
                    </a:lnTo>
                    <a:lnTo>
                      <a:pt x="17" y="246"/>
                    </a:lnTo>
                    <a:lnTo>
                      <a:pt x="17" y="264"/>
                    </a:lnTo>
                    <a:lnTo>
                      <a:pt x="17" y="282"/>
                    </a:lnTo>
                    <a:lnTo>
                      <a:pt x="17" y="299"/>
                    </a:lnTo>
                    <a:lnTo>
                      <a:pt x="18" y="314"/>
                    </a:lnTo>
                    <a:lnTo>
                      <a:pt x="18" y="328"/>
                    </a:lnTo>
                    <a:lnTo>
                      <a:pt x="18" y="339"/>
                    </a:lnTo>
                    <a:lnTo>
                      <a:pt x="18" y="348"/>
                    </a:lnTo>
                    <a:lnTo>
                      <a:pt x="18" y="356"/>
                    </a:lnTo>
                    <a:lnTo>
                      <a:pt x="18" y="362"/>
                    </a:lnTo>
                    <a:lnTo>
                      <a:pt x="19" y="366"/>
                    </a:lnTo>
                    <a:lnTo>
                      <a:pt x="19" y="370"/>
                    </a:lnTo>
                    <a:lnTo>
                      <a:pt x="19" y="372"/>
                    </a:lnTo>
                    <a:lnTo>
                      <a:pt x="20" y="375"/>
                    </a:lnTo>
                    <a:lnTo>
                      <a:pt x="20" y="375"/>
                    </a:lnTo>
                    <a:lnTo>
                      <a:pt x="20" y="376"/>
                    </a:lnTo>
                    <a:lnTo>
                      <a:pt x="20" y="376"/>
                    </a:lnTo>
                    <a:lnTo>
                      <a:pt x="20" y="376"/>
                    </a:lnTo>
                    <a:lnTo>
                      <a:pt x="20" y="375"/>
                    </a:lnTo>
                    <a:lnTo>
                      <a:pt x="20" y="374"/>
                    </a:lnTo>
                    <a:lnTo>
                      <a:pt x="21" y="372"/>
                    </a:lnTo>
                    <a:lnTo>
                      <a:pt x="21" y="371"/>
                    </a:lnTo>
                    <a:lnTo>
                      <a:pt x="21" y="370"/>
                    </a:lnTo>
                    <a:lnTo>
                      <a:pt x="22" y="369"/>
                    </a:lnTo>
                    <a:lnTo>
                      <a:pt x="22" y="368"/>
                    </a:lnTo>
                    <a:lnTo>
                      <a:pt x="22" y="366"/>
                    </a:lnTo>
                    <a:lnTo>
                      <a:pt x="22" y="365"/>
                    </a:lnTo>
                    <a:lnTo>
                      <a:pt x="22" y="364"/>
                    </a:lnTo>
                    <a:lnTo>
                      <a:pt x="22" y="364"/>
                    </a:lnTo>
                    <a:lnTo>
                      <a:pt x="22" y="363"/>
                    </a:lnTo>
                    <a:lnTo>
                      <a:pt x="23" y="363"/>
                    </a:lnTo>
                    <a:lnTo>
                      <a:pt x="23" y="363"/>
                    </a:lnTo>
                    <a:lnTo>
                      <a:pt x="23" y="364"/>
                    </a:lnTo>
                    <a:lnTo>
                      <a:pt x="24" y="365"/>
                    </a:lnTo>
                    <a:lnTo>
                      <a:pt x="24" y="365"/>
                    </a:lnTo>
                    <a:lnTo>
                      <a:pt x="24" y="366"/>
                    </a:lnTo>
                    <a:lnTo>
                      <a:pt x="24" y="367"/>
                    </a:lnTo>
                    <a:lnTo>
                      <a:pt x="24" y="368"/>
                    </a:lnTo>
                    <a:lnTo>
                      <a:pt x="24" y="369"/>
                    </a:lnTo>
                    <a:lnTo>
                      <a:pt x="24" y="369"/>
                    </a:lnTo>
                    <a:lnTo>
                      <a:pt x="25" y="369"/>
                    </a:lnTo>
                    <a:lnTo>
                      <a:pt x="25" y="368"/>
                    </a:lnTo>
                    <a:lnTo>
                      <a:pt x="25" y="367"/>
                    </a:lnTo>
                    <a:lnTo>
                      <a:pt x="26" y="366"/>
                    </a:lnTo>
                    <a:lnTo>
                      <a:pt x="26" y="364"/>
                    </a:lnTo>
                    <a:lnTo>
                      <a:pt x="26" y="362"/>
                    </a:lnTo>
                    <a:lnTo>
                      <a:pt x="27" y="359"/>
                    </a:lnTo>
                    <a:lnTo>
                      <a:pt x="27" y="357"/>
                    </a:lnTo>
                    <a:lnTo>
                      <a:pt x="27" y="354"/>
                    </a:lnTo>
                    <a:lnTo>
                      <a:pt x="27" y="351"/>
                    </a:lnTo>
                    <a:lnTo>
                      <a:pt x="27" y="348"/>
                    </a:lnTo>
                    <a:lnTo>
                      <a:pt x="27" y="345"/>
                    </a:lnTo>
                    <a:lnTo>
                      <a:pt x="27" y="344"/>
                    </a:lnTo>
                    <a:lnTo>
                      <a:pt x="28" y="342"/>
                    </a:lnTo>
                    <a:lnTo>
                      <a:pt x="28" y="341"/>
                    </a:lnTo>
                    <a:lnTo>
                      <a:pt x="28" y="340"/>
                    </a:lnTo>
                    <a:lnTo>
                      <a:pt x="29" y="340"/>
                    </a:lnTo>
                    <a:lnTo>
                      <a:pt x="29" y="341"/>
                    </a:lnTo>
                    <a:lnTo>
                      <a:pt x="29" y="342"/>
                    </a:lnTo>
                    <a:lnTo>
                      <a:pt x="29" y="345"/>
                    </a:lnTo>
                    <a:lnTo>
                      <a:pt x="29" y="347"/>
                    </a:lnTo>
                    <a:lnTo>
                      <a:pt x="29" y="349"/>
                    </a:lnTo>
                    <a:lnTo>
                      <a:pt x="29" y="352"/>
                    </a:lnTo>
                    <a:lnTo>
                      <a:pt x="30" y="354"/>
                    </a:lnTo>
                    <a:lnTo>
                      <a:pt x="30" y="357"/>
                    </a:lnTo>
                    <a:lnTo>
                      <a:pt x="30" y="360"/>
                    </a:lnTo>
                    <a:lnTo>
                      <a:pt x="31" y="363"/>
                    </a:lnTo>
                    <a:lnTo>
                      <a:pt x="31" y="365"/>
                    </a:lnTo>
                    <a:lnTo>
                      <a:pt x="31" y="366"/>
                    </a:lnTo>
                    <a:lnTo>
                      <a:pt x="31" y="368"/>
                    </a:lnTo>
                    <a:lnTo>
                      <a:pt x="31" y="369"/>
                    </a:lnTo>
                    <a:lnTo>
                      <a:pt x="31" y="370"/>
                    </a:lnTo>
                    <a:lnTo>
                      <a:pt x="31" y="370"/>
                    </a:lnTo>
                    <a:lnTo>
                      <a:pt x="32" y="370"/>
                    </a:lnTo>
                    <a:lnTo>
                      <a:pt x="32" y="370"/>
                    </a:lnTo>
                    <a:lnTo>
                      <a:pt x="32" y="369"/>
                    </a:lnTo>
                    <a:lnTo>
                      <a:pt x="33" y="368"/>
                    </a:lnTo>
                    <a:lnTo>
                      <a:pt x="33" y="366"/>
                    </a:lnTo>
                    <a:lnTo>
                      <a:pt x="33" y="365"/>
                    </a:lnTo>
                    <a:lnTo>
                      <a:pt x="33" y="363"/>
                    </a:lnTo>
                    <a:lnTo>
                      <a:pt x="33" y="360"/>
                    </a:lnTo>
                    <a:lnTo>
                      <a:pt x="33" y="358"/>
                    </a:lnTo>
                    <a:lnTo>
                      <a:pt x="34" y="356"/>
                    </a:lnTo>
                    <a:lnTo>
                      <a:pt x="34" y="354"/>
                    </a:lnTo>
                    <a:lnTo>
                      <a:pt x="34" y="352"/>
                    </a:lnTo>
                    <a:lnTo>
                      <a:pt x="34" y="351"/>
                    </a:lnTo>
                    <a:lnTo>
                      <a:pt x="35" y="350"/>
                    </a:lnTo>
                    <a:lnTo>
                      <a:pt x="35" y="349"/>
                    </a:lnTo>
                    <a:lnTo>
                      <a:pt x="35" y="349"/>
                    </a:lnTo>
                    <a:lnTo>
                      <a:pt x="35" y="349"/>
                    </a:lnTo>
                    <a:lnTo>
                      <a:pt x="35" y="350"/>
                    </a:lnTo>
                    <a:lnTo>
                      <a:pt x="35" y="350"/>
                    </a:lnTo>
                    <a:lnTo>
                      <a:pt x="36" y="352"/>
                    </a:lnTo>
                    <a:lnTo>
                      <a:pt x="36" y="353"/>
                    </a:lnTo>
                    <a:lnTo>
                      <a:pt x="36" y="355"/>
                    </a:lnTo>
                    <a:lnTo>
                      <a:pt x="36" y="357"/>
                    </a:lnTo>
                    <a:lnTo>
                      <a:pt x="37" y="358"/>
                    </a:lnTo>
                    <a:lnTo>
                      <a:pt x="37" y="360"/>
                    </a:lnTo>
                    <a:lnTo>
                      <a:pt x="37" y="362"/>
                    </a:lnTo>
                    <a:lnTo>
                      <a:pt x="37" y="363"/>
                    </a:lnTo>
                    <a:lnTo>
                      <a:pt x="37" y="364"/>
                    </a:lnTo>
                    <a:lnTo>
                      <a:pt x="37" y="365"/>
                    </a:lnTo>
                    <a:lnTo>
                      <a:pt x="38" y="366"/>
                    </a:lnTo>
                    <a:lnTo>
                      <a:pt x="38" y="367"/>
                    </a:lnTo>
                    <a:lnTo>
                      <a:pt x="38" y="367"/>
                    </a:lnTo>
                    <a:lnTo>
                      <a:pt x="39" y="367"/>
                    </a:lnTo>
                    <a:lnTo>
                      <a:pt x="39" y="367"/>
                    </a:lnTo>
                    <a:lnTo>
                      <a:pt x="39" y="366"/>
                    </a:lnTo>
                    <a:lnTo>
                      <a:pt x="39" y="365"/>
                    </a:lnTo>
                    <a:lnTo>
                      <a:pt x="40" y="364"/>
                    </a:lnTo>
                    <a:lnTo>
                      <a:pt x="40" y="363"/>
                    </a:lnTo>
                    <a:lnTo>
                      <a:pt x="40" y="362"/>
                    </a:lnTo>
                    <a:lnTo>
                      <a:pt x="40" y="360"/>
                    </a:lnTo>
                    <a:lnTo>
                      <a:pt x="40" y="358"/>
                    </a:lnTo>
                    <a:lnTo>
                      <a:pt x="40" y="356"/>
                    </a:lnTo>
                    <a:lnTo>
                      <a:pt x="41" y="353"/>
                    </a:lnTo>
                    <a:lnTo>
                      <a:pt x="41" y="351"/>
                    </a:lnTo>
                    <a:lnTo>
                      <a:pt x="41" y="349"/>
                    </a:lnTo>
                    <a:lnTo>
                      <a:pt x="41" y="346"/>
                    </a:lnTo>
                    <a:lnTo>
                      <a:pt x="42" y="344"/>
                    </a:lnTo>
                    <a:lnTo>
                      <a:pt x="42" y="342"/>
                    </a:lnTo>
                    <a:lnTo>
                      <a:pt x="42" y="339"/>
                    </a:lnTo>
                    <a:lnTo>
                      <a:pt x="42" y="337"/>
                    </a:lnTo>
                    <a:lnTo>
                      <a:pt x="42" y="334"/>
                    </a:lnTo>
                    <a:lnTo>
                      <a:pt x="42" y="332"/>
                    </a:lnTo>
                    <a:lnTo>
                      <a:pt x="43" y="329"/>
                    </a:lnTo>
                    <a:lnTo>
                      <a:pt x="43" y="327"/>
                    </a:lnTo>
                    <a:lnTo>
                      <a:pt x="43" y="324"/>
                    </a:lnTo>
                    <a:lnTo>
                      <a:pt x="44" y="321"/>
                    </a:lnTo>
                    <a:lnTo>
                      <a:pt x="44" y="319"/>
                    </a:lnTo>
                    <a:lnTo>
                      <a:pt x="44" y="317"/>
                    </a:lnTo>
                    <a:lnTo>
                      <a:pt x="44" y="315"/>
                    </a:lnTo>
                    <a:lnTo>
                      <a:pt x="44" y="313"/>
                    </a:lnTo>
                    <a:lnTo>
                      <a:pt x="44" y="311"/>
                    </a:lnTo>
                    <a:lnTo>
                      <a:pt x="44" y="310"/>
                    </a:lnTo>
                    <a:lnTo>
                      <a:pt x="45" y="308"/>
                    </a:lnTo>
                    <a:lnTo>
                      <a:pt x="45" y="306"/>
                    </a:lnTo>
                    <a:lnTo>
                      <a:pt x="45" y="305"/>
                    </a:lnTo>
                    <a:lnTo>
                      <a:pt x="46" y="304"/>
                    </a:lnTo>
                    <a:lnTo>
                      <a:pt x="46" y="304"/>
                    </a:lnTo>
                    <a:lnTo>
                      <a:pt x="46" y="303"/>
                    </a:lnTo>
                    <a:lnTo>
                      <a:pt x="46" y="303"/>
                    </a:lnTo>
                    <a:lnTo>
                      <a:pt x="46" y="302"/>
                    </a:lnTo>
                    <a:lnTo>
                      <a:pt x="46" y="302"/>
                    </a:lnTo>
                    <a:lnTo>
                      <a:pt x="46" y="302"/>
                    </a:lnTo>
                    <a:lnTo>
                      <a:pt x="47" y="303"/>
                    </a:lnTo>
                    <a:lnTo>
                      <a:pt x="47" y="303"/>
                    </a:lnTo>
                    <a:lnTo>
                      <a:pt x="47" y="305"/>
                    </a:lnTo>
                    <a:lnTo>
                      <a:pt x="48" y="306"/>
                    </a:lnTo>
                    <a:lnTo>
                      <a:pt x="48" y="309"/>
                    </a:lnTo>
                    <a:lnTo>
                      <a:pt x="48" y="311"/>
                    </a:lnTo>
                    <a:lnTo>
                      <a:pt x="48" y="313"/>
                    </a:lnTo>
                    <a:lnTo>
                      <a:pt x="48" y="316"/>
                    </a:lnTo>
                    <a:lnTo>
                      <a:pt x="48" y="318"/>
                    </a:lnTo>
                    <a:lnTo>
                      <a:pt x="48" y="320"/>
                    </a:lnTo>
                    <a:lnTo>
                      <a:pt x="49" y="322"/>
                    </a:lnTo>
                    <a:lnTo>
                      <a:pt x="49" y="323"/>
                    </a:lnTo>
                    <a:lnTo>
                      <a:pt x="49" y="325"/>
                    </a:lnTo>
                    <a:lnTo>
                      <a:pt x="50" y="326"/>
                    </a:lnTo>
                    <a:lnTo>
                      <a:pt x="50" y="327"/>
                    </a:lnTo>
                    <a:lnTo>
                      <a:pt x="50" y="327"/>
                    </a:lnTo>
                    <a:lnTo>
                      <a:pt x="50" y="328"/>
                    </a:lnTo>
                    <a:lnTo>
                      <a:pt x="50" y="328"/>
                    </a:lnTo>
                    <a:lnTo>
                      <a:pt x="50" y="329"/>
                    </a:lnTo>
                    <a:lnTo>
                      <a:pt x="50" y="330"/>
                    </a:lnTo>
                    <a:lnTo>
                      <a:pt x="51" y="332"/>
                    </a:lnTo>
                    <a:lnTo>
                      <a:pt x="51" y="333"/>
                    </a:lnTo>
                    <a:lnTo>
                      <a:pt x="51" y="335"/>
                    </a:lnTo>
                    <a:lnTo>
                      <a:pt x="52" y="336"/>
                    </a:lnTo>
                    <a:lnTo>
                      <a:pt x="52" y="339"/>
                    </a:lnTo>
                    <a:lnTo>
                      <a:pt x="52" y="340"/>
                    </a:lnTo>
                    <a:lnTo>
                      <a:pt x="53" y="342"/>
                    </a:lnTo>
                    <a:lnTo>
                      <a:pt x="53" y="344"/>
                    </a:lnTo>
                    <a:lnTo>
                      <a:pt x="53" y="345"/>
                    </a:lnTo>
                    <a:lnTo>
                      <a:pt x="53" y="346"/>
                    </a:lnTo>
                    <a:lnTo>
                      <a:pt x="53" y="347"/>
                    </a:lnTo>
                    <a:lnTo>
                      <a:pt x="53" y="347"/>
                    </a:lnTo>
                    <a:lnTo>
                      <a:pt x="53" y="347"/>
                    </a:lnTo>
                    <a:lnTo>
                      <a:pt x="54" y="347"/>
                    </a:lnTo>
                    <a:lnTo>
                      <a:pt x="54" y="346"/>
                    </a:lnTo>
                    <a:lnTo>
                      <a:pt x="54" y="346"/>
                    </a:lnTo>
                    <a:lnTo>
                      <a:pt x="55" y="345"/>
                    </a:lnTo>
                    <a:lnTo>
                      <a:pt x="55" y="343"/>
                    </a:lnTo>
                    <a:lnTo>
                      <a:pt x="55" y="342"/>
                    </a:lnTo>
                    <a:lnTo>
                      <a:pt x="55" y="340"/>
                    </a:lnTo>
                    <a:lnTo>
                      <a:pt x="55" y="339"/>
                    </a:lnTo>
                    <a:lnTo>
                      <a:pt x="55" y="336"/>
                    </a:lnTo>
                    <a:lnTo>
                      <a:pt x="55" y="334"/>
                    </a:lnTo>
                    <a:lnTo>
                      <a:pt x="56" y="332"/>
                    </a:lnTo>
                    <a:lnTo>
                      <a:pt x="56" y="329"/>
                    </a:lnTo>
                    <a:lnTo>
                      <a:pt x="56" y="327"/>
                    </a:lnTo>
                    <a:lnTo>
                      <a:pt x="57" y="324"/>
                    </a:lnTo>
                    <a:lnTo>
                      <a:pt x="57" y="322"/>
                    </a:lnTo>
                    <a:lnTo>
                      <a:pt x="57" y="321"/>
                    </a:lnTo>
                    <a:lnTo>
                      <a:pt x="57" y="319"/>
                    </a:lnTo>
                    <a:lnTo>
                      <a:pt x="57" y="318"/>
                    </a:lnTo>
                    <a:lnTo>
                      <a:pt x="57" y="317"/>
                    </a:lnTo>
                    <a:lnTo>
                      <a:pt x="57" y="317"/>
                    </a:lnTo>
                    <a:lnTo>
                      <a:pt x="58" y="318"/>
                    </a:lnTo>
                    <a:lnTo>
                      <a:pt x="58" y="320"/>
                    </a:lnTo>
                    <a:lnTo>
                      <a:pt x="58" y="322"/>
                    </a:lnTo>
                    <a:lnTo>
                      <a:pt x="59" y="324"/>
                    </a:lnTo>
                    <a:lnTo>
                      <a:pt x="59" y="328"/>
                    </a:lnTo>
                    <a:lnTo>
                      <a:pt x="59" y="331"/>
                    </a:lnTo>
                    <a:lnTo>
                      <a:pt x="59" y="335"/>
                    </a:lnTo>
                    <a:lnTo>
                      <a:pt x="59" y="338"/>
                    </a:lnTo>
                    <a:lnTo>
                      <a:pt x="59" y="342"/>
                    </a:lnTo>
                    <a:lnTo>
                      <a:pt x="60" y="346"/>
                    </a:lnTo>
                    <a:lnTo>
                      <a:pt x="60" y="349"/>
                    </a:lnTo>
                    <a:lnTo>
                      <a:pt x="60" y="352"/>
                    </a:lnTo>
                    <a:lnTo>
                      <a:pt x="60" y="354"/>
                    </a:lnTo>
                    <a:lnTo>
                      <a:pt x="61" y="356"/>
                    </a:lnTo>
                    <a:lnTo>
                      <a:pt x="61" y="358"/>
                    </a:lnTo>
                    <a:lnTo>
                      <a:pt x="61" y="359"/>
                    </a:lnTo>
                    <a:lnTo>
                      <a:pt x="61" y="360"/>
                    </a:lnTo>
                    <a:lnTo>
                      <a:pt x="61" y="360"/>
                    </a:lnTo>
                    <a:lnTo>
                      <a:pt x="61" y="361"/>
                    </a:lnTo>
                    <a:lnTo>
                      <a:pt x="62" y="362"/>
                    </a:lnTo>
                    <a:lnTo>
                      <a:pt x="62" y="362"/>
                    </a:lnTo>
                    <a:lnTo>
                      <a:pt x="62" y="362"/>
                    </a:lnTo>
                    <a:lnTo>
                      <a:pt x="62" y="362"/>
                    </a:lnTo>
                    <a:lnTo>
                      <a:pt x="63" y="362"/>
                    </a:lnTo>
                    <a:lnTo>
                      <a:pt x="63" y="362"/>
                    </a:lnTo>
                    <a:lnTo>
                      <a:pt x="63" y="363"/>
                    </a:lnTo>
                    <a:lnTo>
                      <a:pt x="64" y="363"/>
                    </a:lnTo>
                    <a:lnTo>
                      <a:pt x="64" y="363"/>
                    </a:lnTo>
                    <a:lnTo>
                      <a:pt x="64" y="363"/>
                    </a:lnTo>
                    <a:lnTo>
                      <a:pt x="64" y="364"/>
                    </a:lnTo>
                    <a:lnTo>
                      <a:pt x="64" y="364"/>
                    </a:lnTo>
                    <a:lnTo>
                      <a:pt x="64" y="364"/>
                    </a:lnTo>
                    <a:lnTo>
                      <a:pt x="65" y="365"/>
                    </a:lnTo>
                    <a:lnTo>
                      <a:pt x="65" y="365"/>
                    </a:lnTo>
                    <a:lnTo>
                      <a:pt x="65" y="366"/>
                    </a:lnTo>
                    <a:lnTo>
                      <a:pt x="65" y="366"/>
                    </a:lnTo>
                    <a:lnTo>
                      <a:pt x="66" y="366"/>
                    </a:lnTo>
                    <a:lnTo>
                      <a:pt x="66" y="366"/>
                    </a:lnTo>
                    <a:lnTo>
                      <a:pt x="66" y="367"/>
                    </a:lnTo>
                    <a:lnTo>
                      <a:pt x="66" y="367"/>
                    </a:lnTo>
                    <a:lnTo>
                      <a:pt x="66" y="367"/>
                    </a:lnTo>
                    <a:lnTo>
                      <a:pt x="66" y="368"/>
                    </a:lnTo>
                    <a:lnTo>
                      <a:pt x="67" y="368"/>
                    </a:lnTo>
                    <a:lnTo>
                      <a:pt x="67" y="367"/>
                    </a:lnTo>
                    <a:lnTo>
                      <a:pt x="67" y="367"/>
                    </a:lnTo>
                    <a:lnTo>
                      <a:pt x="67" y="366"/>
                    </a:lnTo>
                    <a:lnTo>
                      <a:pt x="68" y="366"/>
                    </a:lnTo>
                    <a:lnTo>
                      <a:pt x="68" y="365"/>
                    </a:lnTo>
                    <a:lnTo>
                      <a:pt x="68" y="364"/>
                    </a:lnTo>
                    <a:lnTo>
                      <a:pt x="68" y="362"/>
                    </a:lnTo>
                    <a:lnTo>
                      <a:pt x="68" y="360"/>
                    </a:lnTo>
                    <a:lnTo>
                      <a:pt x="68" y="358"/>
                    </a:lnTo>
                    <a:lnTo>
                      <a:pt x="69" y="356"/>
                    </a:lnTo>
                    <a:lnTo>
                      <a:pt x="69" y="354"/>
                    </a:lnTo>
                    <a:lnTo>
                      <a:pt x="69" y="351"/>
                    </a:lnTo>
                    <a:lnTo>
                      <a:pt x="70" y="348"/>
                    </a:lnTo>
                    <a:lnTo>
                      <a:pt x="70" y="346"/>
                    </a:lnTo>
                    <a:lnTo>
                      <a:pt x="70" y="344"/>
                    </a:lnTo>
                    <a:lnTo>
                      <a:pt x="70" y="341"/>
                    </a:lnTo>
                    <a:lnTo>
                      <a:pt x="70" y="339"/>
                    </a:lnTo>
                    <a:lnTo>
                      <a:pt x="70" y="337"/>
                    </a:lnTo>
                    <a:lnTo>
                      <a:pt x="70" y="335"/>
                    </a:lnTo>
                    <a:lnTo>
                      <a:pt x="71" y="333"/>
                    </a:lnTo>
                    <a:lnTo>
                      <a:pt x="71" y="331"/>
                    </a:lnTo>
                    <a:lnTo>
                      <a:pt x="71" y="328"/>
                    </a:lnTo>
                    <a:lnTo>
                      <a:pt x="72" y="326"/>
                    </a:lnTo>
                    <a:lnTo>
                      <a:pt x="72" y="322"/>
                    </a:lnTo>
                    <a:lnTo>
                      <a:pt x="72" y="318"/>
                    </a:lnTo>
                    <a:lnTo>
                      <a:pt x="72" y="314"/>
                    </a:lnTo>
                    <a:lnTo>
                      <a:pt x="72" y="309"/>
                    </a:lnTo>
                    <a:lnTo>
                      <a:pt x="72" y="303"/>
                    </a:lnTo>
                    <a:lnTo>
                      <a:pt x="72" y="297"/>
                    </a:lnTo>
                    <a:lnTo>
                      <a:pt x="73" y="291"/>
                    </a:lnTo>
                    <a:lnTo>
                      <a:pt x="73" y="285"/>
                    </a:lnTo>
                    <a:lnTo>
                      <a:pt x="73" y="278"/>
                    </a:lnTo>
                    <a:lnTo>
                      <a:pt x="74" y="271"/>
                    </a:lnTo>
                    <a:lnTo>
                      <a:pt x="74" y="264"/>
                    </a:lnTo>
                    <a:lnTo>
                      <a:pt x="74" y="258"/>
                    </a:lnTo>
                    <a:lnTo>
                      <a:pt x="74" y="252"/>
                    </a:lnTo>
                    <a:lnTo>
                      <a:pt x="74" y="246"/>
                    </a:lnTo>
                    <a:lnTo>
                      <a:pt x="74" y="242"/>
                    </a:lnTo>
                    <a:lnTo>
                      <a:pt x="74" y="238"/>
                    </a:lnTo>
                    <a:lnTo>
                      <a:pt x="75" y="235"/>
                    </a:lnTo>
                    <a:lnTo>
                      <a:pt x="75" y="233"/>
                    </a:lnTo>
                    <a:lnTo>
                      <a:pt x="75" y="231"/>
                    </a:lnTo>
                    <a:lnTo>
                      <a:pt x="76" y="230"/>
                    </a:lnTo>
                    <a:lnTo>
                      <a:pt x="76" y="230"/>
                    </a:lnTo>
                    <a:lnTo>
                      <a:pt x="76" y="231"/>
                    </a:lnTo>
                    <a:lnTo>
                      <a:pt x="77" y="232"/>
                    </a:lnTo>
                    <a:lnTo>
                      <a:pt x="77" y="232"/>
                    </a:lnTo>
                    <a:lnTo>
                      <a:pt x="77" y="233"/>
                    </a:lnTo>
                    <a:lnTo>
                      <a:pt x="77" y="234"/>
                    </a:lnTo>
                    <a:lnTo>
                      <a:pt x="77" y="236"/>
                    </a:lnTo>
                    <a:lnTo>
                      <a:pt x="77" y="239"/>
                    </a:lnTo>
                    <a:lnTo>
                      <a:pt x="77" y="242"/>
                    </a:lnTo>
                    <a:lnTo>
                      <a:pt x="78" y="246"/>
                    </a:lnTo>
                    <a:lnTo>
                      <a:pt x="78" y="250"/>
                    </a:lnTo>
                    <a:lnTo>
                      <a:pt x="78" y="256"/>
                    </a:lnTo>
                    <a:lnTo>
                      <a:pt x="79" y="262"/>
                    </a:lnTo>
                    <a:lnTo>
                      <a:pt x="79" y="268"/>
                    </a:lnTo>
                    <a:lnTo>
                      <a:pt x="79" y="275"/>
                    </a:lnTo>
                    <a:lnTo>
                      <a:pt x="79" y="282"/>
                    </a:lnTo>
                    <a:lnTo>
                      <a:pt x="79" y="288"/>
                    </a:lnTo>
                    <a:lnTo>
                      <a:pt x="79" y="294"/>
                    </a:lnTo>
                    <a:lnTo>
                      <a:pt x="79" y="300"/>
                    </a:lnTo>
                    <a:lnTo>
                      <a:pt x="80" y="305"/>
                    </a:lnTo>
                    <a:lnTo>
                      <a:pt x="80" y="310"/>
                    </a:lnTo>
                    <a:lnTo>
                      <a:pt x="80" y="313"/>
                    </a:lnTo>
                    <a:lnTo>
                      <a:pt x="81" y="316"/>
                    </a:lnTo>
                    <a:lnTo>
                      <a:pt x="81" y="317"/>
                    </a:lnTo>
                    <a:lnTo>
                      <a:pt x="81" y="318"/>
                    </a:lnTo>
                    <a:lnTo>
                      <a:pt x="81" y="317"/>
                    </a:lnTo>
                    <a:lnTo>
                      <a:pt x="81" y="316"/>
                    </a:lnTo>
                    <a:lnTo>
                      <a:pt x="81" y="314"/>
                    </a:lnTo>
                    <a:lnTo>
                      <a:pt x="81" y="311"/>
                    </a:lnTo>
                    <a:lnTo>
                      <a:pt x="82" y="308"/>
                    </a:lnTo>
                    <a:lnTo>
                      <a:pt x="82" y="304"/>
                    </a:lnTo>
                    <a:lnTo>
                      <a:pt x="82" y="299"/>
                    </a:lnTo>
                    <a:lnTo>
                      <a:pt x="83" y="294"/>
                    </a:lnTo>
                    <a:lnTo>
                      <a:pt x="83" y="290"/>
                    </a:lnTo>
                    <a:lnTo>
                      <a:pt x="83" y="286"/>
                    </a:lnTo>
                    <a:lnTo>
                      <a:pt x="83" y="282"/>
                    </a:lnTo>
                    <a:lnTo>
                      <a:pt x="83" y="279"/>
                    </a:lnTo>
                    <a:lnTo>
                      <a:pt x="83" y="275"/>
                    </a:lnTo>
                    <a:lnTo>
                      <a:pt x="83" y="271"/>
                    </a:lnTo>
                    <a:lnTo>
                      <a:pt x="84" y="268"/>
                    </a:lnTo>
                    <a:lnTo>
                      <a:pt x="84" y="267"/>
                    </a:lnTo>
                    <a:lnTo>
                      <a:pt x="84" y="265"/>
                    </a:lnTo>
                    <a:lnTo>
                      <a:pt x="85" y="263"/>
                    </a:lnTo>
                    <a:lnTo>
                      <a:pt x="85" y="263"/>
                    </a:lnTo>
                    <a:lnTo>
                      <a:pt x="85" y="262"/>
                    </a:lnTo>
                    <a:lnTo>
                      <a:pt x="85" y="261"/>
                    </a:lnTo>
                    <a:lnTo>
                      <a:pt x="85" y="261"/>
                    </a:lnTo>
                    <a:lnTo>
                      <a:pt x="85" y="262"/>
                    </a:lnTo>
                    <a:lnTo>
                      <a:pt x="86" y="263"/>
                    </a:lnTo>
                    <a:lnTo>
                      <a:pt x="86" y="266"/>
                    </a:lnTo>
                    <a:lnTo>
                      <a:pt x="86" y="268"/>
                    </a:lnTo>
                    <a:lnTo>
                      <a:pt x="86" y="270"/>
                    </a:lnTo>
                    <a:lnTo>
                      <a:pt x="87" y="272"/>
                    </a:lnTo>
                    <a:lnTo>
                      <a:pt x="87" y="273"/>
                    </a:lnTo>
                    <a:lnTo>
                      <a:pt x="87" y="274"/>
                    </a:lnTo>
                    <a:lnTo>
                      <a:pt x="87" y="274"/>
                    </a:lnTo>
                    <a:lnTo>
                      <a:pt x="87" y="274"/>
                    </a:lnTo>
                    <a:lnTo>
                      <a:pt x="87" y="274"/>
                    </a:lnTo>
                    <a:lnTo>
                      <a:pt x="88" y="273"/>
                    </a:lnTo>
                    <a:lnTo>
                      <a:pt x="88" y="271"/>
                    </a:lnTo>
                    <a:lnTo>
                      <a:pt x="88" y="269"/>
                    </a:lnTo>
                    <a:lnTo>
                      <a:pt x="88" y="267"/>
                    </a:lnTo>
                    <a:lnTo>
                      <a:pt x="89" y="264"/>
                    </a:lnTo>
                    <a:lnTo>
                      <a:pt x="89" y="261"/>
                    </a:lnTo>
                    <a:lnTo>
                      <a:pt x="89" y="258"/>
                    </a:lnTo>
                    <a:lnTo>
                      <a:pt x="90" y="257"/>
                    </a:lnTo>
                    <a:lnTo>
                      <a:pt x="90" y="256"/>
                    </a:lnTo>
                    <a:lnTo>
                      <a:pt x="90" y="256"/>
                    </a:lnTo>
                    <a:lnTo>
                      <a:pt x="90" y="257"/>
                    </a:lnTo>
                    <a:lnTo>
                      <a:pt x="90" y="258"/>
                    </a:lnTo>
                    <a:lnTo>
                      <a:pt x="90" y="261"/>
                    </a:lnTo>
                    <a:lnTo>
                      <a:pt x="91" y="263"/>
                    </a:lnTo>
                    <a:lnTo>
                      <a:pt x="91" y="267"/>
                    </a:lnTo>
                    <a:lnTo>
                      <a:pt x="91" y="272"/>
                    </a:lnTo>
                    <a:lnTo>
                      <a:pt x="91" y="277"/>
                    </a:lnTo>
                    <a:lnTo>
                      <a:pt x="92" y="282"/>
                    </a:lnTo>
                    <a:lnTo>
                      <a:pt x="92" y="288"/>
                    </a:lnTo>
                    <a:lnTo>
                      <a:pt x="92" y="294"/>
                    </a:lnTo>
                    <a:lnTo>
                      <a:pt x="92" y="300"/>
                    </a:lnTo>
                    <a:lnTo>
                      <a:pt x="92" y="305"/>
                    </a:lnTo>
                    <a:lnTo>
                      <a:pt x="92" y="309"/>
                    </a:lnTo>
                    <a:lnTo>
                      <a:pt x="93" y="313"/>
                    </a:lnTo>
                    <a:lnTo>
                      <a:pt x="93" y="316"/>
                    </a:lnTo>
                    <a:lnTo>
                      <a:pt x="93" y="318"/>
                    </a:lnTo>
                    <a:lnTo>
                      <a:pt x="93" y="320"/>
                    </a:lnTo>
                    <a:lnTo>
                      <a:pt x="94" y="321"/>
                    </a:lnTo>
                    <a:lnTo>
                      <a:pt x="94" y="321"/>
                    </a:lnTo>
                    <a:lnTo>
                      <a:pt x="94" y="321"/>
                    </a:lnTo>
                    <a:lnTo>
                      <a:pt x="94" y="320"/>
                    </a:lnTo>
                    <a:lnTo>
                      <a:pt x="94" y="318"/>
                    </a:lnTo>
                    <a:lnTo>
                      <a:pt x="94" y="317"/>
                    </a:lnTo>
                    <a:lnTo>
                      <a:pt x="95" y="315"/>
                    </a:lnTo>
                    <a:lnTo>
                      <a:pt x="95" y="312"/>
                    </a:lnTo>
                    <a:lnTo>
                      <a:pt x="95" y="310"/>
                    </a:lnTo>
                    <a:lnTo>
                      <a:pt x="96" y="309"/>
                    </a:lnTo>
                    <a:lnTo>
                      <a:pt x="96" y="307"/>
                    </a:lnTo>
                    <a:lnTo>
                      <a:pt x="96" y="306"/>
                    </a:lnTo>
                    <a:lnTo>
                      <a:pt x="96" y="305"/>
                    </a:lnTo>
                    <a:lnTo>
                      <a:pt x="96" y="305"/>
                    </a:lnTo>
                    <a:lnTo>
                      <a:pt x="96" y="305"/>
                    </a:lnTo>
                    <a:lnTo>
                      <a:pt x="96" y="306"/>
                    </a:lnTo>
                    <a:lnTo>
                      <a:pt x="97" y="307"/>
                    </a:lnTo>
                    <a:lnTo>
                      <a:pt x="97" y="308"/>
                    </a:lnTo>
                    <a:lnTo>
                      <a:pt x="97" y="309"/>
                    </a:lnTo>
                    <a:lnTo>
                      <a:pt x="98" y="309"/>
                    </a:lnTo>
                    <a:lnTo>
                      <a:pt x="98" y="309"/>
                    </a:lnTo>
                    <a:lnTo>
                      <a:pt x="98" y="308"/>
                    </a:lnTo>
                    <a:lnTo>
                      <a:pt x="98" y="306"/>
                    </a:lnTo>
                    <a:lnTo>
                      <a:pt x="98" y="303"/>
                    </a:lnTo>
                    <a:lnTo>
                      <a:pt x="98" y="298"/>
                    </a:lnTo>
                    <a:lnTo>
                      <a:pt x="98" y="292"/>
                    </a:lnTo>
                    <a:lnTo>
                      <a:pt x="99" y="284"/>
                    </a:lnTo>
                    <a:lnTo>
                      <a:pt x="99" y="274"/>
                    </a:lnTo>
                    <a:lnTo>
                      <a:pt x="99" y="263"/>
                    </a:lnTo>
                    <a:lnTo>
                      <a:pt x="100" y="249"/>
                    </a:lnTo>
                    <a:lnTo>
                      <a:pt x="100" y="234"/>
                    </a:lnTo>
                    <a:lnTo>
                      <a:pt x="100" y="218"/>
                    </a:lnTo>
                    <a:lnTo>
                      <a:pt x="101" y="200"/>
                    </a:lnTo>
                    <a:lnTo>
                      <a:pt x="101" y="181"/>
                    </a:lnTo>
                    <a:lnTo>
                      <a:pt x="101" y="163"/>
                    </a:lnTo>
                    <a:lnTo>
                      <a:pt x="101" y="146"/>
                    </a:lnTo>
                    <a:lnTo>
                      <a:pt x="101" y="128"/>
                    </a:lnTo>
                    <a:lnTo>
                      <a:pt x="101" y="112"/>
                    </a:lnTo>
                    <a:lnTo>
                      <a:pt x="101" y="98"/>
                    </a:lnTo>
                    <a:lnTo>
                      <a:pt x="102" y="85"/>
                    </a:lnTo>
                    <a:lnTo>
                      <a:pt x="102" y="74"/>
                    </a:lnTo>
                    <a:lnTo>
                      <a:pt x="102" y="65"/>
                    </a:lnTo>
                    <a:lnTo>
                      <a:pt x="103" y="60"/>
                    </a:lnTo>
                    <a:lnTo>
                      <a:pt x="103" y="59"/>
                    </a:lnTo>
                    <a:lnTo>
                      <a:pt x="103" y="62"/>
                    </a:lnTo>
                    <a:lnTo>
                      <a:pt x="103" y="66"/>
                    </a:lnTo>
                    <a:lnTo>
                      <a:pt x="103" y="73"/>
                    </a:lnTo>
                    <a:lnTo>
                      <a:pt x="103" y="82"/>
                    </a:lnTo>
                    <a:lnTo>
                      <a:pt x="103" y="91"/>
                    </a:lnTo>
                    <a:lnTo>
                      <a:pt x="104" y="101"/>
                    </a:lnTo>
                    <a:lnTo>
                      <a:pt x="104" y="111"/>
                    </a:lnTo>
                    <a:lnTo>
                      <a:pt x="104" y="120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29"/>
              <p:cNvSpPr>
                <a:spLocks/>
              </p:cNvSpPr>
              <p:nvPr/>
            </p:nvSpPr>
            <p:spPr bwMode="auto">
              <a:xfrm>
                <a:off x="2979738" y="1630363"/>
                <a:ext cx="165100" cy="3394075"/>
              </a:xfrm>
              <a:custGeom>
                <a:avLst/>
                <a:gdLst>
                  <a:gd name="T0" fmla="*/ 1 w 104"/>
                  <a:gd name="T1" fmla="*/ 1905 h 2138"/>
                  <a:gd name="T2" fmla="*/ 3 w 104"/>
                  <a:gd name="T3" fmla="*/ 1757 h 2138"/>
                  <a:gd name="T4" fmla="*/ 5 w 104"/>
                  <a:gd name="T5" fmla="*/ 1385 h 2138"/>
                  <a:gd name="T6" fmla="*/ 7 w 104"/>
                  <a:gd name="T7" fmla="*/ 781 h 2138"/>
                  <a:gd name="T8" fmla="*/ 8 w 104"/>
                  <a:gd name="T9" fmla="*/ 239 h 2138"/>
                  <a:gd name="T10" fmla="*/ 10 w 104"/>
                  <a:gd name="T11" fmla="*/ 1074 h 2138"/>
                  <a:gd name="T12" fmla="*/ 12 w 104"/>
                  <a:gd name="T13" fmla="*/ 1927 h 2138"/>
                  <a:gd name="T14" fmla="*/ 13 w 104"/>
                  <a:gd name="T15" fmla="*/ 2059 h 2138"/>
                  <a:gd name="T16" fmla="*/ 15 w 104"/>
                  <a:gd name="T17" fmla="*/ 2037 h 2138"/>
                  <a:gd name="T18" fmla="*/ 16 w 104"/>
                  <a:gd name="T19" fmla="*/ 2047 h 2138"/>
                  <a:gd name="T20" fmla="*/ 18 w 104"/>
                  <a:gd name="T21" fmla="*/ 2065 h 2138"/>
                  <a:gd name="T22" fmla="*/ 20 w 104"/>
                  <a:gd name="T23" fmla="*/ 2072 h 2138"/>
                  <a:gd name="T24" fmla="*/ 22 w 104"/>
                  <a:gd name="T25" fmla="*/ 2095 h 2138"/>
                  <a:gd name="T26" fmla="*/ 23 w 104"/>
                  <a:gd name="T27" fmla="*/ 2120 h 2138"/>
                  <a:gd name="T28" fmla="*/ 25 w 104"/>
                  <a:gd name="T29" fmla="*/ 2123 h 2138"/>
                  <a:gd name="T30" fmla="*/ 27 w 104"/>
                  <a:gd name="T31" fmla="*/ 2107 h 2138"/>
                  <a:gd name="T32" fmla="*/ 28 w 104"/>
                  <a:gd name="T33" fmla="*/ 2100 h 2138"/>
                  <a:gd name="T34" fmla="*/ 30 w 104"/>
                  <a:gd name="T35" fmla="*/ 2111 h 2138"/>
                  <a:gd name="T36" fmla="*/ 31 w 104"/>
                  <a:gd name="T37" fmla="*/ 2104 h 2138"/>
                  <a:gd name="T38" fmla="*/ 34 w 104"/>
                  <a:gd name="T39" fmla="*/ 2056 h 2138"/>
                  <a:gd name="T40" fmla="*/ 35 w 104"/>
                  <a:gd name="T41" fmla="*/ 2004 h 2138"/>
                  <a:gd name="T42" fmla="*/ 37 w 104"/>
                  <a:gd name="T43" fmla="*/ 1971 h 2138"/>
                  <a:gd name="T44" fmla="*/ 38 w 104"/>
                  <a:gd name="T45" fmla="*/ 1825 h 2138"/>
                  <a:gd name="T46" fmla="*/ 40 w 104"/>
                  <a:gd name="T47" fmla="*/ 1424 h 2138"/>
                  <a:gd name="T48" fmla="*/ 42 w 104"/>
                  <a:gd name="T49" fmla="*/ 823 h 2138"/>
                  <a:gd name="T50" fmla="*/ 43 w 104"/>
                  <a:gd name="T51" fmla="*/ 154 h 2138"/>
                  <a:gd name="T52" fmla="*/ 45 w 104"/>
                  <a:gd name="T53" fmla="*/ 0 h 2138"/>
                  <a:gd name="T54" fmla="*/ 47 w 104"/>
                  <a:gd name="T55" fmla="*/ 1657 h 2138"/>
                  <a:gd name="T56" fmla="*/ 49 w 104"/>
                  <a:gd name="T57" fmla="*/ 2129 h 2138"/>
                  <a:gd name="T58" fmla="*/ 50 w 104"/>
                  <a:gd name="T59" fmla="*/ 2138 h 2138"/>
                  <a:gd name="T60" fmla="*/ 51 w 104"/>
                  <a:gd name="T61" fmla="*/ 2133 h 2138"/>
                  <a:gd name="T62" fmla="*/ 53 w 104"/>
                  <a:gd name="T63" fmla="*/ 2126 h 2138"/>
                  <a:gd name="T64" fmla="*/ 55 w 104"/>
                  <a:gd name="T65" fmla="*/ 2121 h 2138"/>
                  <a:gd name="T66" fmla="*/ 57 w 104"/>
                  <a:gd name="T67" fmla="*/ 2120 h 2138"/>
                  <a:gd name="T68" fmla="*/ 58 w 104"/>
                  <a:gd name="T69" fmla="*/ 2125 h 2138"/>
                  <a:gd name="T70" fmla="*/ 60 w 104"/>
                  <a:gd name="T71" fmla="*/ 2128 h 2138"/>
                  <a:gd name="T72" fmla="*/ 62 w 104"/>
                  <a:gd name="T73" fmla="*/ 2130 h 2138"/>
                  <a:gd name="T74" fmla="*/ 63 w 104"/>
                  <a:gd name="T75" fmla="*/ 2127 h 2138"/>
                  <a:gd name="T76" fmla="*/ 65 w 104"/>
                  <a:gd name="T77" fmla="*/ 2118 h 2138"/>
                  <a:gd name="T78" fmla="*/ 66 w 104"/>
                  <a:gd name="T79" fmla="*/ 2109 h 2138"/>
                  <a:gd name="T80" fmla="*/ 68 w 104"/>
                  <a:gd name="T81" fmla="*/ 2102 h 2138"/>
                  <a:gd name="T82" fmla="*/ 70 w 104"/>
                  <a:gd name="T83" fmla="*/ 2096 h 2138"/>
                  <a:gd name="T84" fmla="*/ 72 w 104"/>
                  <a:gd name="T85" fmla="*/ 2093 h 2138"/>
                  <a:gd name="T86" fmla="*/ 73 w 104"/>
                  <a:gd name="T87" fmla="*/ 2102 h 2138"/>
                  <a:gd name="T88" fmla="*/ 75 w 104"/>
                  <a:gd name="T89" fmla="*/ 2120 h 2138"/>
                  <a:gd name="T90" fmla="*/ 77 w 104"/>
                  <a:gd name="T91" fmla="*/ 2131 h 2138"/>
                  <a:gd name="T92" fmla="*/ 78 w 104"/>
                  <a:gd name="T93" fmla="*/ 2129 h 2138"/>
                  <a:gd name="T94" fmla="*/ 80 w 104"/>
                  <a:gd name="T95" fmla="*/ 2115 h 2138"/>
                  <a:gd name="T96" fmla="*/ 81 w 104"/>
                  <a:gd name="T97" fmla="*/ 2110 h 2138"/>
                  <a:gd name="T98" fmla="*/ 84 w 104"/>
                  <a:gd name="T99" fmla="*/ 2116 h 2138"/>
                  <a:gd name="T100" fmla="*/ 85 w 104"/>
                  <a:gd name="T101" fmla="*/ 2110 h 2138"/>
                  <a:gd name="T102" fmla="*/ 86 w 104"/>
                  <a:gd name="T103" fmla="*/ 2105 h 2138"/>
                  <a:gd name="T104" fmla="*/ 88 w 104"/>
                  <a:gd name="T105" fmla="*/ 2103 h 2138"/>
                  <a:gd name="T106" fmla="*/ 90 w 104"/>
                  <a:gd name="T107" fmla="*/ 2096 h 2138"/>
                  <a:gd name="T108" fmla="*/ 92 w 104"/>
                  <a:gd name="T109" fmla="*/ 2083 h 2138"/>
                  <a:gd name="T110" fmla="*/ 93 w 104"/>
                  <a:gd name="T111" fmla="*/ 2072 h 2138"/>
                  <a:gd name="T112" fmla="*/ 95 w 104"/>
                  <a:gd name="T113" fmla="*/ 2085 h 2138"/>
                  <a:gd name="T114" fmla="*/ 97 w 104"/>
                  <a:gd name="T115" fmla="*/ 2101 h 2138"/>
                  <a:gd name="T116" fmla="*/ 99 w 104"/>
                  <a:gd name="T117" fmla="*/ 2116 h 2138"/>
                  <a:gd name="T118" fmla="*/ 100 w 104"/>
                  <a:gd name="T119" fmla="*/ 2129 h 2138"/>
                  <a:gd name="T120" fmla="*/ 101 w 104"/>
                  <a:gd name="T121" fmla="*/ 2135 h 2138"/>
                  <a:gd name="T122" fmla="*/ 103 w 104"/>
                  <a:gd name="T123" fmla="*/ 2137 h 2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" h="2138">
                    <a:moveTo>
                      <a:pt x="0" y="1889"/>
                    </a:moveTo>
                    <a:lnTo>
                      <a:pt x="1" y="1897"/>
                    </a:lnTo>
                    <a:lnTo>
                      <a:pt x="1" y="1903"/>
                    </a:lnTo>
                    <a:lnTo>
                      <a:pt x="1" y="1908"/>
                    </a:lnTo>
                    <a:lnTo>
                      <a:pt x="1" y="1911"/>
                    </a:lnTo>
                    <a:lnTo>
                      <a:pt x="1" y="1912"/>
                    </a:lnTo>
                    <a:lnTo>
                      <a:pt x="1" y="1910"/>
                    </a:lnTo>
                    <a:lnTo>
                      <a:pt x="1" y="1905"/>
                    </a:lnTo>
                    <a:lnTo>
                      <a:pt x="2" y="1898"/>
                    </a:lnTo>
                    <a:lnTo>
                      <a:pt x="2" y="1887"/>
                    </a:lnTo>
                    <a:lnTo>
                      <a:pt x="2" y="1875"/>
                    </a:lnTo>
                    <a:lnTo>
                      <a:pt x="3" y="1858"/>
                    </a:lnTo>
                    <a:lnTo>
                      <a:pt x="3" y="1838"/>
                    </a:lnTo>
                    <a:lnTo>
                      <a:pt x="3" y="1815"/>
                    </a:lnTo>
                    <a:lnTo>
                      <a:pt x="3" y="1788"/>
                    </a:lnTo>
                    <a:lnTo>
                      <a:pt x="3" y="1757"/>
                    </a:lnTo>
                    <a:lnTo>
                      <a:pt x="3" y="1724"/>
                    </a:lnTo>
                    <a:lnTo>
                      <a:pt x="3" y="1685"/>
                    </a:lnTo>
                    <a:lnTo>
                      <a:pt x="4" y="1644"/>
                    </a:lnTo>
                    <a:lnTo>
                      <a:pt x="4" y="1599"/>
                    </a:lnTo>
                    <a:lnTo>
                      <a:pt x="4" y="1550"/>
                    </a:lnTo>
                    <a:lnTo>
                      <a:pt x="5" y="1497"/>
                    </a:lnTo>
                    <a:lnTo>
                      <a:pt x="5" y="1442"/>
                    </a:lnTo>
                    <a:lnTo>
                      <a:pt x="5" y="1385"/>
                    </a:lnTo>
                    <a:lnTo>
                      <a:pt x="5" y="1324"/>
                    </a:lnTo>
                    <a:lnTo>
                      <a:pt x="5" y="1258"/>
                    </a:lnTo>
                    <a:lnTo>
                      <a:pt x="5" y="1188"/>
                    </a:lnTo>
                    <a:lnTo>
                      <a:pt x="6" y="1115"/>
                    </a:lnTo>
                    <a:lnTo>
                      <a:pt x="6" y="1038"/>
                    </a:lnTo>
                    <a:lnTo>
                      <a:pt x="6" y="957"/>
                    </a:lnTo>
                    <a:lnTo>
                      <a:pt x="6" y="869"/>
                    </a:lnTo>
                    <a:lnTo>
                      <a:pt x="7" y="781"/>
                    </a:lnTo>
                    <a:lnTo>
                      <a:pt x="7" y="694"/>
                    </a:lnTo>
                    <a:lnTo>
                      <a:pt x="7" y="607"/>
                    </a:lnTo>
                    <a:lnTo>
                      <a:pt x="7" y="524"/>
                    </a:lnTo>
                    <a:lnTo>
                      <a:pt x="7" y="445"/>
                    </a:lnTo>
                    <a:lnTo>
                      <a:pt x="7" y="375"/>
                    </a:lnTo>
                    <a:lnTo>
                      <a:pt x="8" y="316"/>
                    </a:lnTo>
                    <a:lnTo>
                      <a:pt x="8" y="269"/>
                    </a:lnTo>
                    <a:lnTo>
                      <a:pt x="8" y="239"/>
                    </a:lnTo>
                    <a:lnTo>
                      <a:pt x="8" y="234"/>
                    </a:lnTo>
                    <a:lnTo>
                      <a:pt x="9" y="263"/>
                    </a:lnTo>
                    <a:lnTo>
                      <a:pt x="9" y="330"/>
                    </a:lnTo>
                    <a:lnTo>
                      <a:pt x="9" y="431"/>
                    </a:lnTo>
                    <a:lnTo>
                      <a:pt x="10" y="563"/>
                    </a:lnTo>
                    <a:lnTo>
                      <a:pt x="10" y="721"/>
                    </a:lnTo>
                    <a:lnTo>
                      <a:pt x="10" y="896"/>
                    </a:lnTo>
                    <a:lnTo>
                      <a:pt x="10" y="1074"/>
                    </a:lnTo>
                    <a:lnTo>
                      <a:pt x="10" y="1245"/>
                    </a:lnTo>
                    <a:lnTo>
                      <a:pt x="10" y="1399"/>
                    </a:lnTo>
                    <a:lnTo>
                      <a:pt x="11" y="1533"/>
                    </a:lnTo>
                    <a:lnTo>
                      <a:pt x="11" y="1646"/>
                    </a:lnTo>
                    <a:lnTo>
                      <a:pt x="11" y="1740"/>
                    </a:lnTo>
                    <a:lnTo>
                      <a:pt x="11" y="1817"/>
                    </a:lnTo>
                    <a:lnTo>
                      <a:pt x="12" y="1878"/>
                    </a:lnTo>
                    <a:lnTo>
                      <a:pt x="12" y="1927"/>
                    </a:lnTo>
                    <a:lnTo>
                      <a:pt x="12" y="1965"/>
                    </a:lnTo>
                    <a:lnTo>
                      <a:pt x="12" y="1994"/>
                    </a:lnTo>
                    <a:lnTo>
                      <a:pt x="12" y="2017"/>
                    </a:lnTo>
                    <a:lnTo>
                      <a:pt x="12" y="2033"/>
                    </a:lnTo>
                    <a:lnTo>
                      <a:pt x="13" y="2045"/>
                    </a:lnTo>
                    <a:lnTo>
                      <a:pt x="13" y="2053"/>
                    </a:lnTo>
                    <a:lnTo>
                      <a:pt x="13" y="2057"/>
                    </a:lnTo>
                    <a:lnTo>
                      <a:pt x="13" y="2059"/>
                    </a:lnTo>
                    <a:lnTo>
                      <a:pt x="14" y="2058"/>
                    </a:lnTo>
                    <a:lnTo>
                      <a:pt x="14" y="2056"/>
                    </a:lnTo>
                    <a:lnTo>
                      <a:pt x="14" y="2053"/>
                    </a:lnTo>
                    <a:lnTo>
                      <a:pt x="14" y="2049"/>
                    </a:lnTo>
                    <a:lnTo>
                      <a:pt x="14" y="2045"/>
                    </a:lnTo>
                    <a:lnTo>
                      <a:pt x="14" y="2042"/>
                    </a:lnTo>
                    <a:lnTo>
                      <a:pt x="15" y="2039"/>
                    </a:lnTo>
                    <a:lnTo>
                      <a:pt x="15" y="2037"/>
                    </a:lnTo>
                    <a:lnTo>
                      <a:pt x="15" y="2036"/>
                    </a:lnTo>
                    <a:lnTo>
                      <a:pt x="15" y="2035"/>
                    </a:lnTo>
                    <a:lnTo>
                      <a:pt x="16" y="2036"/>
                    </a:lnTo>
                    <a:lnTo>
                      <a:pt x="16" y="2037"/>
                    </a:lnTo>
                    <a:lnTo>
                      <a:pt x="16" y="2039"/>
                    </a:lnTo>
                    <a:lnTo>
                      <a:pt x="16" y="2042"/>
                    </a:lnTo>
                    <a:lnTo>
                      <a:pt x="16" y="2044"/>
                    </a:lnTo>
                    <a:lnTo>
                      <a:pt x="16" y="2047"/>
                    </a:lnTo>
                    <a:lnTo>
                      <a:pt x="17" y="2050"/>
                    </a:lnTo>
                    <a:lnTo>
                      <a:pt x="17" y="2053"/>
                    </a:lnTo>
                    <a:lnTo>
                      <a:pt x="17" y="2055"/>
                    </a:lnTo>
                    <a:lnTo>
                      <a:pt x="18" y="2057"/>
                    </a:lnTo>
                    <a:lnTo>
                      <a:pt x="18" y="2060"/>
                    </a:lnTo>
                    <a:lnTo>
                      <a:pt x="18" y="2062"/>
                    </a:lnTo>
                    <a:lnTo>
                      <a:pt x="18" y="2063"/>
                    </a:lnTo>
                    <a:lnTo>
                      <a:pt x="18" y="2065"/>
                    </a:lnTo>
                    <a:lnTo>
                      <a:pt x="18" y="2066"/>
                    </a:lnTo>
                    <a:lnTo>
                      <a:pt x="18" y="2067"/>
                    </a:lnTo>
                    <a:lnTo>
                      <a:pt x="19" y="2067"/>
                    </a:lnTo>
                    <a:lnTo>
                      <a:pt x="19" y="2068"/>
                    </a:lnTo>
                    <a:lnTo>
                      <a:pt x="19" y="2068"/>
                    </a:lnTo>
                    <a:lnTo>
                      <a:pt x="20" y="2069"/>
                    </a:lnTo>
                    <a:lnTo>
                      <a:pt x="20" y="2071"/>
                    </a:lnTo>
                    <a:lnTo>
                      <a:pt x="20" y="2072"/>
                    </a:lnTo>
                    <a:lnTo>
                      <a:pt x="20" y="2074"/>
                    </a:lnTo>
                    <a:lnTo>
                      <a:pt x="20" y="2075"/>
                    </a:lnTo>
                    <a:lnTo>
                      <a:pt x="20" y="2078"/>
                    </a:lnTo>
                    <a:lnTo>
                      <a:pt x="20" y="2081"/>
                    </a:lnTo>
                    <a:lnTo>
                      <a:pt x="21" y="2084"/>
                    </a:lnTo>
                    <a:lnTo>
                      <a:pt x="21" y="2087"/>
                    </a:lnTo>
                    <a:lnTo>
                      <a:pt x="21" y="2091"/>
                    </a:lnTo>
                    <a:lnTo>
                      <a:pt x="22" y="2095"/>
                    </a:lnTo>
                    <a:lnTo>
                      <a:pt x="22" y="2098"/>
                    </a:lnTo>
                    <a:lnTo>
                      <a:pt x="22" y="2102"/>
                    </a:lnTo>
                    <a:lnTo>
                      <a:pt x="23" y="2105"/>
                    </a:lnTo>
                    <a:lnTo>
                      <a:pt x="23" y="2109"/>
                    </a:lnTo>
                    <a:lnTo>
                      <a:pt x="23" y="2112"/>
                    </a:lnTo>
                    <a:lnTo>
                      <a:pt x="23" y="2115"/>
                    </a:lnTo>
                    <a:lnTo>
                      <a:pt x="23" y="2118"/>
                    </a:lnTo>
                    <a:lnTo>
                      <a:pt x="23" y="2120"/>
                    </a:lnTo>
                    <a:lnTo>
                      <a:pt x="23" y="2122"/>
                    </a:lnTo>
                    <a:lnTo>
                      <a:pt x="24" y="2123"/>
                    </a:lnTo>
                    <a:lnTo>
                      <a:pt x="24" y="2125"/>
                    </a:lnTo>
                    <a:lnTo>
                      <a:pt x="24" y="2125"/>
                    </a:lnTo>
                    <a:lnTo>
                      <a:pt x="25" y="2125"/>
                    </a:lnTo>
                    <a:lnTo>
                      <a:pt x="25" y="2125"/>
                    </a:lnTo>
                    <a:lnTo>
                      <a:pt x="25" y="2124"/>
                    </a:lnTo>
                    <a:lnTo>
                      <a:pt x="25" y="2123"/>
                    </a:lnTo>
                    <a:lnTo>
                      <a:pt x="25" y="2122"/>
                    </a:lnTo>
                    <a:lnTo>
                      <a:pt x="25" y="2120"/>
                    </a:lnTo>
                    <a:lnTo>
                      <a:pt x="25" y="2118"/>
                    </a:lnTo>
                    <a:lnTo>
                      <a:pt x="26" y="2116"/>
                    </a:lnTo>
                    <a:lnTo>
                      <a:pt x="26" y="2114"/>
                    </a:lnTo>
                    <a:lnTo>
                      <a:pt x="26" y="2111"/>
                    </a:lnTo>
                    <a:lnTo>
                      <a:pt x="27" y="2109"/>
                    </a:lnTo>
                    <a:lnTo>
                      <a:pt x="27" y="2107"/>
                    </a:lnTo>
                    <a:lnTo>
                      <a:pt x="27" y="2105"/>
                    </a:lnTo>
                    <a:lnTo>
                      <a:pt x="27" y="2103"/>
                    </a:lnTo>
                    <a:lnTo>
                      <a:pt x="27" y="2102"/>
                    </a:lnTo>
                    <a:lnTo>
                      <a:pt x="27" y="2101"/>
                    </a:lnTo>
                    <a:lnTo>
                      <a:pt x="27" y="2099"/>
                    </a:lnTo>
                    <a:lnTo>
                      <a:pt x="28" y="2099"/>
                    </a:lnTo>
                    <a:lnTo>
                      <a:pt x="28" y="2099"/>
                    </a:lnTo>
                    <a:lnTo>
                      <a:pt x="28" y="2100"/>
                    </a:lnTo>
                    <a:lnTo>
                      <a:pt x="29" y="2101"/>
                    </a:lnTo>
                    <a:lnTo>
                      <a:pt x="29" y="2102"/>
                    </a:lnTo>
                    <a:lnTo>
                      <a:pt x="29" y="2104"/>
                    </a:lnTo>
                    <a:lnTo>
                      <a:pt x="29" y="2105"/>
                    </a:lnTo>
                    <a:lnTo>
                      <a:pt x="29" y="2107"/>
                    </a:lnTo>
                    <a:lnTo>
                      <a:pt x="29" y="2109"/>
                    </a:lnTo>
                    <a:lnTo>
                      <a:pt x="29" y="2110"/>
                    </a:lnTo>
                    <a:lnTo>
                      <a:pt x="30" y="2111"/>
                    </a:lnTo>
                    <a:lnTo>
                      <a:pt x="30" y="2113"/>
                    </a:lnTo>
                    <a:lnTo>
                      <a:pt x="30" y="2114"/>
                    </a:lnTo>
                    <a:lnTo>
                      <a:pt x="31" y="2114"/>
                    </a:lnTo>
                    <a:lnTo>
                      <a:pt x="31" y="2113"/>
                    </a:lnTo>
                    <a:lnTo>
                      <a:pt x="31" y="2112"/>
                    </a:lnTo>
                    <a:lnTo>
                      <a:pt x="31" y="2110"/>
                    </a:lnTo>
                    <a:lnTo>
                      <a:pt x="31" y="2108"/>
                    </a:lnTo>
                    <a:lnTo>
                      <a:pt x="31" y="2104"/>
                    </a:lnTo>
                    <a:lnTo>
                      <a:pt x="32" y="2100"/>
                    </a:lnTo>
                    <a:lnTo>
                      <a:pt x="32" y="2095"/>
                    </a:lnTo>
                    <a:lnTo>
                      <a:pt x="32" y="2090"/>
                    </a:lnTo>
                    <a:lnTo>
                      <a:pt x="32" y="2084"/>
                    </a:lnTo>
                    <a:lnTo>
                      <a:pt x="33" y="2077"/>
                    </a:lnTo>
                    <a:lnTo>
                      <a:pt x="33" y="2070"/>
                    </a:lnTo>
                    <a:lnTo>
                      <a:pt x="33" y="2063"/>
                    </a:lnTo>
                    <a:lnTo>
                      <a:pt x="34" y="2056"/>
                    </a:lnTo>
                    <a:lnTo>
                      <a:pt x="34" y="2049"/>
                    </a:lnTo>
                    <a:lnTo>
                      <a:pt x="34" y="2041"/>
                    </a:lnTo>
                    <a:lnTo>
                      <a:pt x="34" y="2033"/>
                    </a:lnTo>
                    <a:lnTo>
                      <a:pt x="34" y="2026"/>
                    </a:lnTo>
                    <a:lnTo>
                      <a:pt x="34" y="2020"/>
                    </a:lnTo>
                    <a:lnTo>
                      <a:pt x="34" y="2014"/>
                    </a:lnTo>
                    <a:lnTo>
                      <a:pt x="35" y="2009"/>
                    </a:lnTo>
                    <a:lnTo>
                      <a:pt x="35" y="2004"/>
                    </a:lnTo>
                    <a:lnTo>
                      <a:pt x="35" y="2000"/>
                    </a:lnTo>
                    <a:lnTo>
                      <a:pt x="36" y="1995"/>
                    </a:lnTo>
                    <a:lnTo>
                      <a:pt x="36" y="1991"/>
                    </a:lnTo>
                    <a:lnTo>
                      <a:pt x="36" y="1988"/>
                    </a:lnTo>
                    <a:lnTo>
                      <a:pt x="36" y="1984"/>
                    </a:lnTo>
                    <a:lnTo>
                      <a:pt x="36" y="1980"/>
                    </a:lnTo>
                    <a:lnTo>
                      <a:pt x="36" y="1977"/>
                    </a:lnTo>
                    <a:lnTo>
                      <a:pt x="37" y="1971"/>
                    </a:lnTo>
                    <a:lnTo>
                      <a:pt x="37" y="1964"/>
                    </a:lnTo>
                    <a:lnTo>
                      <a:pt x="37" y="1953"/>
                    </a:lnTo>
                    <a:lnTo>
                      <a:pt x="37" y="1940"/>
                    </a:lnTo>
                    <a:lnTo>
                      <a:pt x="38" y="1924"/>
                    </a:lnTo>
                    <a:lnTo>
                      <a:pt x="38" y="1905"/>
                    </a:lnTo>
                    <a:lnTo>
                      <a:pt x="38" y="1882"/>
                    </a:lnTo>
                    <a:lnTo>
                      <a:pt x="38" y="1855"/>
                    </a:lnTo>
                    <a:lnTo>
                      <a:pt x="38" y="1825"/>
                    </a:lnTo>
                    <a:lnTo>
                      <a:pt x="38" y="1790"/>
                    </a:lnTo>
                    <a:lnTo>
                      <a:pt x="39" y="1752"/>
                    </a:lnTo>
                    <a:lnTo>
                      <a:pt x="39" y="1708"/>
                    </a:lnTo>
                    <a:lnTo>
                      <a:pt x="39" y="1659"/>
                    </a:lnTo>
                    <a:lnTo>
                      <a:pt x="39" y="1605"/>
                    </a:lnTo>
                    <a:lnTo>
                      <a:pt x="40" y="1547"/>
                    </a:lnTo>
                    <a:lnTo>
                      <a:pt x="40" y="1486"/>
                    </a:lnTo>
                    <a:lnTo>
                      <a:pt x="40" y="1424"/>
                    </a:lnTo>
                    <a:lnTo>
                      <a:pt x="40" y="1358"/>
                    </a:lnTo>
                    <a:lnTo>
                      <a:pt x="40" y="1288"/>
                    </a:lnTo>
                    <a:lnTo>
                      <a:pt x="40" y="1216"/>
                    </a:lnTo>
                    <a:lnTo>
                      <a:pt x="41" y="1142"/>
                    </a:lnTo>
                    <a:lnTo>
                      <a:pt x="41" y="1067"/>
                    </a:lnTo>
                    <a:lnTo>
                      <a:pt x="41" y="988"/>
                    </a:lnTo>
                    <a:lnTo>
                      <a:pt x="42" y="906"/>
                    </a:lnTo>
                    <a:lnTo>
                      <a:pt x="42" y="823"/>
                    </a:lnTo>
                    <a:lnTo>
                      <a:pt x="42" y="738"/>
                    </a:lnTo>
                    <a:lnTo>
                      <a:pt x="42" y="654"/>
                    </a:lnTo>
                    <a:lnTo>
                      <a:pt x="42" y="568"/>
                    </a:lnTo>
                    <a:lnTo>
                      <a:pt x="42" y="483"/>
                    </a:lnTo>
                    <a:lnTo>
                      <a:pt x="42" y="401"/>
                    </a:lnTo>
                    <a:lnTo>
                      <a:pt x="43" y="320"/>
                    </a:lnTo>
                    <a:lnTo>
                      <a:pt x="43" y="240"/>
                    </a:lnTo>
                    <a:lnTo>
                      <a:pt x="43" y="154"/>
                    </a:lnTo>
                    <a:lnTo>
                      <a:pt x="44" y="64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66"/>
                    </a:lnTo>
                    <a:lnTo>
                      <a:pt x="46" y="294"/>
                    </a:lnTo>
                    <a:lnTo>
                      <a:pt x="46" y="574"/>
                    </a:lnTo>
                    <a:lnTo>
                      <a:pt x="46" y="878"/>
                    </a:lnTo>
                    <a:lnTo>
                      <a:pt x="46" y="1176"/>
                    </a:lnTo>
                    <a:lnTo>
                      <a:pt x="47" y="1440"/>
                    </a:lnTo>
                    <a:lnTo>
                      <a:pt x="47" y="1657"/>
                    </a:lnTo>
                    <a:lnTo>
                      <a:pt x="47" y="1822"/>
                    </a:lnTo>
                    <a:lnTo>
                      <a:pt x="47" y="1939"/>
                    </a:lnTo>
                    <a:lnTo>
                      <a:pt x="47" y="2015"/>
                    </a:lnTo>
                    <a:lnTo>
                      <a:pt x="47" y="2065"/>
                    </a:lnTo>
                    <a:lnTo>
                      <a:pt x="48" y="2095"/>
                    </a:lnTo>
                    <a:lnTo>
                      <a:pt x="48" y="2113"/>
                    </a:lnTo>
                    <a:lnTo>
                      <a:pt x="48" y="2123"/>
                    </a:lnTo>
                    <a:lnTo>
                      <a:pt x="49" y="2129"/>
                    </a:lnTo>
                    <a:lnTo>
                      <a:pt x="49" y="2133"/>
                    </a:lnTo>
                    <a:lnTo>
                      <a:pt x="49" y="2135"/>
                    </a:lnTo>
                    <a:lnTo>
                      <a:pt x="49" y="2137"/>
                    </a:lnTo>
                    <a:lnTo>
                      <a:pt x="49" y="2137"/>
                    </a:lnTo>
                    <a:lnTo>
                      <a:pt x="49" y="2138"/>
                    </a:lnTo>
                    <a:lnTo>
                      <a:pt x="49" y="2138"/>
                    </a:lnTo>
                    <a:lnTo>
                      <a:pt x="50" y="2138"/>
                    </a:lnTo>
                    <a:lnTo>
                      <a:pt x="50" y="2138"/>
                    </a:lnTo>
                    <a:lnTo>
                      <a:pt x="50" y="2137"/>
                    </a:lnTo>
                    <a:lnTo>
                      <a:pt x="51" y="2137"/>
                    </a:lnTo>
                    <a:lnTo>
                      <a:pt x="51" y="2137"/>
                    </a:lnTo>
                    <a:lnTo>
                      <a:pt x="51" y="2136"/>
                    </a:lnTo>
                    <a:lnTo>
                      <a:pt x="51" y="2135"/>
                    </a:lnTo>
                    <a:lnTo>
                      <a:pt x="51" y="2134"/>
                    </a:lnTo>
                    <a:lnTo>
                      <a:pt x="51" y="2134"/>
                    </a:lnTo>
                    <a:lnTo>
                      <a:pt x="51" y="2133"/>
                    </a:lnTo>
                    <a:lnTo>
                      <a:pt x="52" y="2132"/>
                    </a:lnTo>
                    <a:lnTo>
                      <a:pt x="52" y="2131"/>
                    </a:lnTo>
                    <a:lnTo>
                      <a:pt x="52" y="2130"/>
                    </a:lnTo>
                    <a:lnTo>
                      <a:pt x="53" y="2129"/>
                    </a:lnTo>
                    <a:lnTo>
                      <a:pt x="53" y="2128"/>
                    </a:lnTo>
                    <a:lnTo>
                      <a:pt x="53" y="2127"/>
                    </a:lnTo>
                    <a:lnTo>
                      <a:pt x="53" y="2127"/>
                    </a:lnTo>
                    <a:lnTo>
                      <a:pt x="53" y="2126"/>
                    </a:lnTo>
                    <a:lnTo>
                      <a:pt x="53" y="2125"/>
                    </a:lnTo>
                    <a:lnTo>
                      <a:pt x="53" y="2125"/>
                    </a:lnTo>
                    <a:lnTo>
                      <a:pt x="54" y="2123"/>
                    </a:lnTo>
                    <a:lnTo>
                      <a:pt x="54" y="2123"/>
                    </a:lnTo>
                    <a:lnTo>
                      <a:pt x="54" y="2122"/>
                    </a:lnTo>
                    <a:lnTo>
                      <a:pt x="55" y="2122"/>
                    </a:lnTo>
                    <a:lnTo>
                      <a:pt x="55" y="2121"/>
                    </a:lnTo>
                    <a:lnTo>
                      <a:pt x="55" y="2121"/>
                    </a:lnTo>
                    <a:lnTo>
                      <a:pt x="55" y="2120"/>
                    </a:lnTo>
                    <a:lnTo>
                      <a:pt x="55" y="2120"/>
                    </a:lnTo>
                    <a:lnTo>
                      <a:pt x="55" y="2120"/>
                    </a:lnTo>
                    <a:lnTo>
                      <a:pt x="55" y="2120"/>
                    </a:lnTo>
                    <a:lnTo>
                      <a:pt x="56" y="2120"/>
                    </a:lnTo>
                    <a:lnTo>
                      <a:pt x="56" y="2120"/>
                    </a:lnTo>
                    <a:lnTo>
                      <a:pt x="56" y="2120"/>
                    </a:lnTo>
                    <a:lnTo>
                      <a:pt x="57" y="2120"/>
                    </a:lnTo>
                    <a:lnTo>
                      <a:pt x="57" y="2121"/>
                    </a:lnTo>
                    <a:lnTo>
                      <a:pt x="57" y="2121"/>
                    </a:lnTo>
                    <a:lnTo>
                      <a:pt x="57" y="2122"/>
                    </a:lnTo>
                    <a:lnTo>
                      <a:pt x="57" y="2122"/>
                    </a:lnTo>
                    <a:lnTo>
                      <a:pt x="57" y="2123"/>
                    </a:lnTo>
                    <a:lnTo>
                      <a:pt x="58" y="2124"/>
                    </a:lnTo>
                    <a:lnTo>
                      <a:pt x="58" y="2125"/>
                    </a:lnTo>
                    <a:lnTo>
                      <a:pt x="58" y="2125"/>
                    </a:lnTo>
                    <a:lnTo>
                      <a:pt x="58" y="2126"/>
                    </a:lnTo>
                    <a:lnTo>
                      <a:pt x="59" y="2126"/>
                    </a:lnTo>
                    <a:lnTo>
                      <a:pt x="59" y="2127"/>
                    </a:lnTo>
                    <a:lnTo>
                      <a:pt x="59" y="2127"/>
                    </a:lnTo>
                    <a:lnTo>
                      <a:pt x="60" y="2127"/>
                    </a:lnTo>
                    <a:lnTo>
                      <a:pt x="60" y="2128"/>
                    </a:lnTo>
                    <a:lnTo>
                      <a:pt x="60" y="2128"/>
                    </a:lnTo>
                    <a:lnTo>
                      <a:pt x="60" y="2128"/>
                    </a:lnTo>
                    <a:lnTo>
                      <a:pt x="60" y="2128"/>
                    </a:lnTo>
                    <a:lnTo>
                      <a:pt x="60" y="2128"/>
                    </a:lnTo>
                    <a:lnTo>
                      <a:pt x="60" y="2129"/>
                    </a:lnTo>
                    <a:lnTo>
                      <a:pt x="61" y="2129"/>
                    </a:lnTo>
                    <a:lnTo>
                      <a:pt x="61" y="2129"/>
                    </a:lnTo>
                    <a:lnTo>
                      <a:pt x="61" y="2130"/>
                    </a:lnTo>
                    <a:lnTo>
                      <a:pt x="62" y="2130"/>
                    </a:lnTo>
                    <a:lnTo>
                      <a:pt x="62" y="2130"/>
                    </a:lnTo>
                    <a:lnTo>
                      <a:pt x="62" y="2131"/>
                    </a:lnTo>
                    <a:lnTo>
                      <a:pt x="62" y="2130"/>
                    </a:lnTo>
                    <a:lnTo>
                      <a:pt x="62" y="2130"/>
                    </a:lnTo>
                    <a:lnTo>
                      <a:pt x="62" y="2130"/>
                    </a:lnTo>
                    <a:lnTo>
                      <a:pt x="63" y="2129"/>
                    </a:lnTo>
                    <a:lnTo>
                      <a:pt x="63" y="2129"/>
                    </a:lnTo>
                    <a:lnTo>
                      <a:pt x="63" y="2128"/>
                    </a:lnTo>
                    <a:lnTo>
                      <a:pt x="63" y="2127"/>
                    </a:lnTo>
                    <a:lnTo>
                      <a:pt x="64" y="2126"/>
                    </a:lnTo>
                    <a:lnTo>
                      <a:pt x="64" y="2125"/>
                    </a:lnTo>
                    <a:lnTo>
                      <a:pt x="64" y="2124"/>
                    </a:lnTo>
                    <a:lnTo>
                      <a:pt x="64" y="2123"/>
                    </a:lnTo>
                    <a:lnTo>
                      <a:pt x="64" y="2122"/>
                    </a:lnTo>
                    <a:lnTo>
                      <a:pt x="64" y="2121"/>
                    </a:lnTo>
                    <a:lnTo>
                      <a:pt x="65" y="2120"/>
                    </a:lnTo>
                    <a:lnTo>
                      <a:pt x="65" y="2118"/>
                    </a:lnTo>
                    <a:lnTo>
                      <a:pt x="65" y="2117"/>
                    </a:lnTo>
                    <a:lnTo>
                      <a:pt x="65" y="2116"/>
                    </a:lnTo>
                    <a:lnTo>
                      <a:pt x="66" y="2114"/>
                    </a:lnTo>
                    <a:lnTo>
                      <a:pt x="66" y="2113"/>
                    </a:lnTo>
                    <a:lnTo>
                      <a:pt x="66" y="2112"/>
                    </a:lnTo>
                    <a:lnTo>
                      <a:pt x="66" y="2111"/>
                    </a:lnTo>
                    <a:lnTo>
                      <a:pt x="66" y="2110"/>
                    </a:lnTo>
                    <a:lnTo>
                      <a:pt x="66" y="2109"/>
                    </a:lnTo>
                    <a:lnTo>
                      <a:pt x="67" y="2108"/>
                    </a:lnTo>
                    <a:lnTo>
                      <a:pt x="67" y="2107"/>
                    </a:lnTo>
                    <a:lnTo>
                      <a:pt x="67" y="2105"/>
                    </a:lnTo>
                    <a:lnTo>
                      <a:pt x="68" y="2104"/>
                    </a:lnTo>
                    <a:lnTo>
                      <a:pt x="68" y="2104"/>
                    </a:lnTo>
                    <a:lnTo>
                      <a:pt x="68" y="2103"/>
                    </a:lnTo>
                    <a:lnTo>
                      <a:pt x="68" y="2102"/>
                    </a:lnTo>
                    <a:lnTo>
                      <a:pt x="68" y="2102"/>
                    </a:lnTo>
                    <a:lnTo>
                      <a:pt x="68" y="2101"/>
                    </a:lnTo>
                    <a:lnTo>
                      <a:pt x="68" y="2101"/>
                    </a:lnTo>
                    <a:lnTo>
                      <a:pt x="69" y="2100"/>
                    </a:lnTo>
                    <a:lnTo>
                      <a:pt x="69" y="2099"/>
                    </a:lnTo>
                    <a:lnTo>
                      <a:pt x="69" y="2098"/>
                    </a:lnTo>
                    <a:lnTo>
                      <a:pt x="70" y="2098"/>
                    </a:lnTo>
                    <a:lnTo>
                      <a:pt x="70" y="2097"/>
                    </a:lnTo>
                    <a:lnTo>
                      <a:pt x="70" y="2096"/>
                    </a:lnTo>
                    <a:lnTo>
                      <a:pt x="70" y="2095"/>
                    </a:lnTo>
                    <a:lnTo>
                      <a:pt x="70" y="2095"/>
                    </a:lnTo>
                    <a:lnTo>
                      <a:pt x="70" y="2094"/>
                    </a:lnTo>
                    <a:lnTo>
                      <a:pt x="70" y="2094"/>
                    </a:lnTo>
                    <a:lnTo>
                      <a:pt x="71" y="2094"/>
                    </a:lnTo>
                    <a:lnTo>
                      <a:pt x="71" y="2093"/>
                    </a:lnTo>
                    <a:lnTo>
                      <a:pt x="71" y="2093"/>
                    </a:lnTo>
                    <a:lnTo>
                      <a:pt x="72" y="2093"/>
                    </a:lnTo>
                    <a:lnTo>
                      <a:pt x="72" y="2093"/>
                    </a:lnTo>
                    <a:lnTo>
                      <a:pt x="72" y="2094"/>
                    </a:lnTo>
                    <a:lnTo>
                      <a:pt x="73" y="2095"/>
                    </a:lnTo>
                    <a:lnTo>
                      <a:pt x="73" y="2096"/>
                    </a:lnTo>
                    <a:lnTo>
                      <a:pt x="73" y="2097"/>
                    </a:lnTo>
                    <a:lnTo>
                      <a:pt x="73" y="2098"/>
                    </a:lnTo>
                    <a:lnTo>
                      <a:pt x="73" y="2100"/>
                    </a:lnTo>
                    <a:lnTo>
                      <a:pt x="73" y="2102"/>
                    </a:lnTo>
                    <a:lnTo>
                      <a:pt x="73" y="2104"/>
                    </a:lnTo>
                    <a:lnTo>
                      <a:pt x="74" y="2107"/>
                    </a:lnTo>
                    <a:lnTo>
                      <a:pt x="74" y="2109"/>
                    </a:lnTo>
                    <a:lnTo>
                      <a:pt x="74" y="2111"/>
                    </a:lnTo>
                    <a:lnTo>
                      <a:pt x="75" y="2113"/>
                    </a:lnTo>
                    <a:lnTo>
                      <a:pt x="75" y="2115"/>
                    </a:lnTo>
                    <a:lnTo>
                      <a:pt x="75" y="2118"/>
                    </a:lnTo>
                    <a:lnTo>
                      <a:pt x="75" y="2120"/>
                    </a:lnTo>
                    <a:lnTo>
                      <a:pt x="75" y="2122"/>
                    </a:lnTo>
                    <a:lnTo>
                      <a:pt x="75" y="2124"/>
                    </a:lnTo>
                    <a:lnTo>
                      <a:pt x="75" y="2126"/>
                    </a:lnTo>
                    <a:lnTo>
                      <a:pt x="76" y="2127"/>
                    </a:lnTo>
                    <a:lnTo>
                      <a:pt x="76" y="2129"/>
                    </a:lnTo>
                    <a:lnTo>
                      <a:pt x="76" y="2129"/>
                    </a:lnTo>
                    <a:lnTo>
                      <a:pt x="77" y="2131"/>
                    </a:lnTo>
                    <a:lnTo>
                      <a:pt x="77" y="2131"/>
                    </a:lnTo>
                    <a:lnTo>
                      <a:pt x="77" y="2132"/>
                    </a:lnTo>
                    <a:lnTo>
                      <a:pt x="77" y="2132"/>
                    </a:lnTo>
                    <a:lnTo>
                      <a:pt x="77" y="2132"/>
                    </a:lnTo>
                    <a:lnTo>
                      <a:pt x="77" y="2132"/>
                    </a:lnTo>
                    <a:lnTo>
                      <a:pt x="77" y="2131"/>
                    </a:lnTo>
                    <a:lnTo>
                      <a:pt x="78" y="2131"/>
                    </a:lnTo>
                    <a:lnTo>
                      <a:pt x="78" y="2129"/>
                    </a:lnTo>
                    <a:lnTo>
                      <a:pt x="78" y="2129"/>
                    </a:lnTo>
                    <a:lnTo>
                      <a:pt x="79" y="2127"/>
                    </a:lnTo>
                    <a:lnTo>
                      <a:pt x="79" y="2126"/>
                    </a:lnTo>
                    <a:lnTo>
                      <a:pt x="79" y="2125"/>
                    </a:lnTo>
                    <a:lnTo>
                      <a:pt x="79" y="2123"/>
                    </a:lnTo>
                    <a:lnTo>
                      <a:pt x="79" y="2121"/>
                    </a:lnTo>
                    <a:lnTo>
                      <a:pt x="79" y="2119"/>
                    </a:lnTo>
                    <a:lnTo>
                      <a:pt x="79" y="2117"/>
                    </a:lnTo>
                    <a:lnTo>
                      <a:pt x="80" y="2115"/>
                    </a:lnTo>
                    <a:lnTo>
                      <a:pt x="80" y="2114"/>
                    </a:lnTo>
                    <a:lnTo>
                      <a:pt x="80" y="2113"/>
                    </a:lnTo>
                    <a:lnTo>
                      <a:pt x="81" y="2111"/>
                    </a:lnTo>
                    <a:lnTo>
                      <a:pt x="81" y="2110"/>
                    </a:lnTo>
                    <a:lnTo>
                      <a:pt x="81" y="2110"/>
                    </a:lnTo>
                    <a:lnTo>
                      <a:pt x="81" y="2109"/>
                    </a:lnTo>
                    <a:lnTo>
                      <a:pt x="81" y="2110"/>
                    </a:lnTo>
                    <a:lnTo>
                      <a:pt x="81" y="2110"/>
                    </a:lnTo>
                    <a:lnTo>
                      <a:pt x="81" y="2111"/>
                    </a:lnTo>
                    <a:lnTo>
                      <a:pt x="82" y="2111"/>
                    </a:lnTo>
                    <a:lnTo>
                      <a:pt x="82" y="2113"/>
                    </a:lnTo>
                    <a:lnTo>
                      <a:pt x="82" y="2114"/>
                    </a:lnTo>
                    <a:lnTo>
                      <a:pt x="83" y="2115"/>
                    </a:lnTo>
                    <a:lnTo>
                      <a:pt x="83" y="2115"/>
                    </a:lnTo>
                    <a:lnTo>
                      <a:pt x="83" y="2116"/>
                    </a:lnTo>
                    <a:lnTo>
                      <a:pt x="84" y="2116"/>
                    </a:lnTo>
                    <a:lnTo>
                      <a:pt x="84" y="2116"/>
                    </a:lnTo>
                    <a:lnTo>
                      <a:pt x="84" y="2116"/>
                    </a:lnTo>
                    <a:lnTo>
                      <a:pt x="84" y="2116"/>
                    </a:lnTo>
                    <a:lnTo>
                      <a:pt x="84" y="2115"/>
                    </a:lnTo>
                    <a:lnTo>
                      <a:pt x="84" y="2114"/>
                    </a:lnTo>
                    <a:lnTo>
                      <a:pt x="84" y="2113"/>
                    </a:lnTo>
                    <a:lnTo>
                      <a:pt x="85" y="2112"/>
                    </a:lnTo>
                    <a:lnTo>
                      <a:pt x="85" y="2110"/>
                    </a:lnTo>
                    <a:lnTo>
                      <a:pt x="85" y="2109"/>
                    </a:lnTo>
                    <a:lnTo>
                      <a:pt x="86" y="2109"/>
                    </a:lnTo>
                    <a:lnTo>
                      <a:pt x="86" y="2108"/>
                    </a:lnTo>
                    <a:lnTo>
                      <a:pt x="86" y="2107"/>
                    </a:lnTo>
                    <a:lnTo>
                      <a:pt x="86" y="2106"/>
                    </a:lnTo>
                    <a:lnTo>
                      <a:pt x="86" y="2106"/>
                    </a:lnTo>
                    <a:lnTo>
                      <a:pt x="86" y="2105"/>
                    </a:lnTo>
                    <a:lnTo>
                      <a:pt x="86" y="2105"/>
                    </a:lnTo>
                    <a:lnTo>
                      <a:pt x="87" y="2105"/>
                    </a:lnTo>
                    <a:lnTo>
                      <a:pt x="87" y="2105"/>
                    </a:lnTo>
                    <a:lnTo>
                      <a:pt x="87" y="2105"/>
                    </a:lnTo>
                    <a:lnTo>
                      <a:pt x="88" y="2105"/>
                    </a:lnTo>
                    <a:lnTo>
                      <a:pt x="88" y="2105"/>
                    </a:lnTo>
                    <a:lnTo>
                      <a:pt x="88" y="2104"/>
                    </a:lnTo>
                    <a:lnTo>
                      <a:pt x="88" y="2104"/>
                    </a:lnTo>
                    <a:lnTo>
                      <a:pt x="88" y="2103"/>
                    </a:lnTo>
                    <a:lnTo>
                      <a:pt x="88" y="2103"/>
                    </a:lnTo>
                    <a:lnTo>
                      <a:pt x="89" y="2102"/>
                    </a:lnTo>
                    <a:lnTo>
                      <a:pt x="89" y="2101"/>
                    </a:lnTo>
                    <a:lnTo>
                      <a:pt x="89" y="2100"/>
                    </a:lnTo>
                    <a:lnTo>
                      <a:pt x="89" y="2099"/>
                    </a:lnTo>
                    <a:lnTo>
                      <a:pt x="90" y="2098"/>
                    </a:lnTo>
                    <a:lnTo>
                      <a:pt x="90" y="2097"/>
                    </a:lnTo>
                    <a:lnTo>
                      <a:pt x="90" y="2096"/>
                    </a:lnTo>
                    <a:lnTo>
                      <a:pt x="90" y="2095"/>
                    </a:lnTo>
                    <a:lnTo>
                      <a:pt x="90" y="2093"/>
                    </a:lnTo>
                    <a:lnTo>
                      <a:pt x="90" y="2092"/>
                    </a:lnTo>
                    <a:lnTo>
                      <a:pt x="91" y="2091"/>
                    </a:lnTo>
                    <a:lnTo>
                      <a:pt x="91" y="2089"/>
                    </a:lnTo>
                    <a:lnTo>
                      <a:pt x="91" y="2087"/>
                    </a:lnTo>
                    <a:lnTo>
                      <a:pt x="91" y="2085"/>
                    </a:lnTo>
                    <a:lnTo>
                      <a:pt x="92" y="2083"/>
                    </a:lnTo>
                    <a:lnTo>
                      <a:pt x="92" y="2081"/>
                    </a:lnTo>
                    <a:lnTo>
                      <a:pt x="92" y="2079"/>
                    </a:lnTo>
                    <a:lnTo>
                      <a:pt x="92" y="2078"/>
                    </a:lnTo>
                    <a:lnTo>
                      <a:pt x="92" y="2076"/>
                    </a:lnTo>
                    <a:lnTo>
                      <a:pt x="92" y="2074"/>
                    </a:lnTo>
                    <a:lnTo>
                      <a:pt x="93" y="2073"/>
                    </a:lnTo>
                    <a:lnTo>
                      <a:pt x="93" y="2073"/>
                    </a:lnTo>
                    <a:lnTo>
                      <a:pt x="93" y="2072"/>
                    </a:lnTo>
                    <a:lnTo>
                      <a:pt x="94" y="2073"/>
                    </a:lnTo>
                    <a:lnTo>
                      <a:pt x="94" y="2074"/>
                    </a:lnTo>
                    <a:lnTo>
                      <a:pt x="94" y="2075"/>
                    </a:lnTo>
                    <a:lnTo>
                      <a:pt x="94" y="2078"/>
                    </a:lnTo>
                    <a:lnTo>
                      <a:pt x="94" y="2079"/>
                    </a:lnTo>
                    <a:lnTo>
                      <a:pt x="94" y="2081"/>
                    </a:lnTo>
                    <a:lnTo>
                      <a:pt x="94" y="2083"/>
                    </a:lnTo>
                    <a:lnTo>
                      <a:pt x="95" y="2085"/>
                    </a:lnTo>
                    <a:lnTo>
                      <a:pt x="95" y="2087"/>
                    </a:lnTo>
                    <a:lnTo>
                      <a:pt x="95" y="2090"/>
                    </a:lnTo>
                    <a:lnTo>
                      <a:pt x="96" y="2092"/>
                    </a:lnTo>
                    <a:lnTo>
                      <a:pt x="96" y="2093"/>
                    </a:lnTo>
                    <a:lnTo>
                      <a:pt x="96" y="2095"/>
                    </a:lnTo>
                    <a:lnTo>
                      <a:pt x="96" y="2097"/>
                    </a:lnTo>
                    <a:lnTo>
                      <a:pt x="97" y="2099"/>
                    </a:lnTo>
                    <a:lnTo>
                      <a:pt x="97" y="2101"/>
                    </a:lnTo>
                    <a:lnTo>
                      <a:pt x="97" y="2103"/>
                    </a:lnTo>
                    <a:lnTo>
                      <a:pt x="97" y="2104"/>
                    </a:lnTo>
                    <a:lnTo>
                      <a:pt x="97" y="2106"/>
                    </a:lnTo>
                    <a:lnTo>
                      <a:pt x="97" y="2108"/>
                    </a:lnTo>
                    <a:lnTo>
                      <a:pt x="98" y="2110"/>
                    </a:lnTo>
                    <a:lnTo>
                      <a:pt x="98" y="2112"/>
                    </a:lnTo>
                    <a:lnTo>
                      <a:pt x="98" y="2114"/>
                    </a:lnTo>
                    <a:lnTo>
                      <a:pt x="99" y="2116"/>
                    </a:lnTo>
                    <a:lnTo>
                      <a:pt x="99" y="2119"/>
                    </a:lnTo>
                    <a:lnTo>
                      <a:pt x="99" y="2120"/>
                    </a:lnTo>
                    <a:lnTo>
                      <a:pt x="99" y="2122"/>
                    </a:lnTo>
                    <a:lnTo>
                      <a:pt x="99" y="2124"/>
                    </a:lnTo>
                    <a:lnTo>
                      <a:pt x="99" y="2125"/>
                    </a:lnTo>
                    <a:lnTo>
                      <a:pt x="99" y="2127"/>
                    </a:lnTo>
                    <a:lnTo>
                      <a:pt x="100" y="2128"/>
                    </a:lnTo>
                    <a:lnTo>
                      <a:pt x="100" y="2129"/>
                    </a:lnTo>
                    <a:lnTo>
                      <a:pt x="100" y="2131"/>
                    </a:lnTo>
                    <a:lnTo>
                      <a:pt x="101" y="2131"/>
                    </a:lnTo>
                    <a:lnTo>
                      <a:pt x="101" y="2132"/>
                    </a:lnTo>
                    <a:lnTo>
                      <a:pt x="101" y="2133"/>
                    </a:lnTo>
                    <a:lnTo>
                      <a:pt x="101" y="2134"/>
                    </a:lnTo>
                    <a:lnTo>
                      <a:pt x="101" y="2134"/>
                    </a:lnTo>
                    <a:lnTo>
                      <a:pt x="101" y="2135"/>
                    </a:lnTo>
                    <a:lnTo>
                      <a:pt x="101" y="2135"/>
                    </a:lnTo>
                    <a:lnTo>
                      <a:pt x="102" y="2136"/>
                    </a:lnTo>
                    <a:lnTo>
                      <a:pt x="102" y="2136"/>
                    </a:lnTo>
                    <a:lnTo>
                      <a:pt x="102" y="2137"/>
                    </a:lnTo>
                    <a:lnTo>
                      <a:pt x="103" y="2137"/>
                    </a:lnTo>
                    <a:lnTo>
                      <a:pt x="103" y="2137"/>
                    </a:lnTo>
                    <a:lnTo>
                      <a:pt x="103" y="2137"/>
                    </a:lnTo>
                    <a:lnTo>
                      <a:pt x="103" y="2137"/>
                    </a:lnTo>
                    <a:lnTo>
                      <a:pt x="103" y="2137"/>
                    </a:lnTo>
                    <a:lnTo>
                      <a:pt x="103" y="2137"/>
                    </a:lnTo>
                    <a:lnTo>
                      <a:pt x="103" y="2137"/>
                    </a:lnTo>
                    <a:lnTo>
                      <a:pt x="104" y="2137"/>
                    </a:lnTo>
                    <a:lnTo>
                      <a:pt x="104" y="2137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30"/>
              <p:cNvSpPr>
                <a:spLocks/>
              </p:cNvSpPr>
              <p:nvPr/>
            </p:nvSpPr>
            <p:spPr bwMode="auto">
              <a:xfrm>
                <a:off x="3144838" y="4494213"/>
                <a:ext cx="165100" cy="528638"/>
              </a:xfrm>
              <a:custGeom>
                <a:avLst/>
                <a:gdLst>
                  <a:gd name="T0" fmla="*/ 1 w 104"/>
                  <a:gd name="T1" fmla="*/ 333 h 333"/>
                  <a:gd name="T2" fmla="*/ 3 w 104"/>
                  <a:gd name="T3" fmla="*/ 333 h 333"/>
                  <a:gd name="T4" fmla="*/ 5 w 104"/>
                  <a:gd name="T5" fmla="*/ 331 h 333"/>
                  <a:gd name="T6" fmla="*/ 6 w 104"/>
                  <a:gd name="T7" fmla="*/ 322 h 333"/>
                  <a:gd name="T8" fmla="*/ 8 w 104"/>
                  <a:gd name="T9" fmla="*/ 301 h 333"/>
                  <a:gd name="T10" fmla="*/ 10 w 104"/>
                  <a:gd name="T11" fmla="*/ 274 h 333"/>
                  <a:gd name="T12" fmla="*/ 12 w 104"/>
                  <a:gd name="T13" fmla="*/ 264 h 333"/>
                  <a:gd name="T14" fmla="*/ 13 w 104"/>
                  <a:gd name="T15" fmla="*/ 280 h 333"/>
                  <a:gd name="T16" fmla="*/ 15 w 104"/>
                  <a:gd name="T17" fmla="*/ 301 h 333"/>
                  <a:gd name="T18" fmla="*/ 17 w 104"/>
                  <a:gd name="T19" fmla="*/ 311 h 333"/>
                  <a:gd name="T20" fmla="*/ 18 w 104"/>
                  <a:gd name="T21" fmla="*/ 313 h 333"/>
                  <a:gd name="T22" fmla="*/ 20 w 104"/>
                  <a:gd name="T23" fmla="*/ 313 h 333"/>
                  <a:gd name="T24" fmla="*/ 21 w 104"/>
                  <a:gd name="T25" fmla="*/ 307 h 333"/>
                  <a:gd name="T26" fmla="*/ 23 w 104"/>
                  <a:gd name="T27" fmla="*/ 282 h 333"/>
                  <a:gd name="T28" fmla="*/ 25 w 104"/>
                  <a:gd name="T29" fmla="*/ 258 h 333"/>
                  <a:gd name="T30" fmla="*/ 27 w 104"/>
                  <a:gd name="T31" fmla="*/ 270 h 333"/>
                  <a:gd name="T32" fmla="*/ 28 w 104"/>
                  <a:gd name="T33" fmla="*/ 298 h 333"/>
                  <a:gd name="T34" fmla="*/ 30 w 104"/>
                  <a:gd name="T35" fmla="*/ 305 h 333"/>
                  <a:gd name="T36" fmla="*/ 32 w 104"/>
                  <a:gd name="T37" fmla="*/ 276 h 333"/>
                  <a:gd name="T38" fmla="*/ 33 w 104"/>
                  <a:gd name="T39" fmla="*/ 223 h 333"/>
                  <a:gd name="T40" fmla="*/ 35 w 104"/>
                  <a:gd name="T41" fmla="*/ 186 h 333"/>
                  <a:gd name="T42" fmla="*/ 36 w 104"/>
                  <a:gd name="T43" fmla="*/ 173 h 333"/>
                  <a:gd name="T44" fmla="*/ 38 w 104"/>
                  <a:gd name="T45" fmla="*/ 183 h 333"/>
                  <a:gd name="T46" fmla="*/ 40 w 104"/>
                  <a:gd name="T47" fmla="*/ 230 h 333"/>
                  <a:gd name="T48" fmla="*/ 42 w 104"/>
                  <a:gd name="T49" fmla="*/ 264 h 333"/>
                  <a:gd name="T50" fmla="*/ 43 w 104"/>
                  <a:gd name="T51" fmla="*/ 261 h 333"/>
                  <a:gd name="T52" fmla="*/ 45 w 104"/>
                  <a:gd name="T53" fmla="*/ 246 h 333"/>
                  <a:gd name="T54" fmla="*/ 47 w 104"/>
                  <a:gd name="T55" fmla="*/ 245 h 333"/>
                  <a:gd name="T56" fmla="*/ 48 w 104"/>
                  <a:gd name="T57" fmla="*/ 248 h 333"/>
                  <a:gd name="T58" fmla="*/ 50 w 104"/>
                  <a:gd name="T59" fmla="*/ 269 h 333"/>
                  <a:gd name="T60" fmla="*/ 51 w 104"/>
                  <a:gd name="T61" fmla="*/ 303 h 333"/>
                  <a:gd name="T62" fmla="*/ 54 w 104"/>
                  <a:gd name="T63" fmla="*/ 319 h 333"/>
                  <a:gd name="T64" fmla="*/ 55 w 104"/>
                  <a:gd name="T65" fmla="*/ 311 h 333"/>
                  <a:gd name="T66" fmla="*/ 56 w 104"/>
                  <a:gd name="T67" fmla="*/ 245 h 333"/>
                  <a:gd name="T68" fmla="*/ 58 w 104"/>
                  <a:gd name="T69" fmla="*/ 96 h 333"/>
                  <a:gd name="T70" fmla="*/ 60 w 104"/>
                  <a:gd name="T71" fmla="*/ 0 h 333"/>
                  <a:gd name="T72" fmla="*/ 62 w 104"/>
                  <a:gd name="T73" fmla="*/ 97 h 333"/>
                  <a:gd name="T74" fmla="*/ 63 w 104"/>
                  <a:gd name="T75" fmla="*/ 250 h 333"/>
                  <a:gd name="T76" fmla="*/ 65 w 104"/>
                  <a:gd name="T77" fmla="*/ 295 h 333"/>
                  <a:gd name="T78" fmla="*/ 67 w 104"/>
                  <a:gd name="T79" fmla="*/ 297 h 333"/>
                  <a:gd name="T80" fmla="*/ 68 w 104"/>
                  <a:gd name="T81" fmla="*/ 309 h 333"/>
                  <a:gd name="T82" fmla="*/ 70 w 104"/>
                  <a:gd name="T83" fmla="*/ 318 h 333"/>
                  <a:gd name="T84" fmla="*/ 71 w 104"/>
                  <a:gd name="T85" fmla="*/ 317 h 333"/>
                  <a:gd name="T86" fmla="*/ 73 w 104"/>
                  <a:gd name="T87" fmla="*/ 316 h 333"/>
                  <a:gd name="T88" fmla="*/ 75 w 104"/>
                  <a:gd name="T89" fmla="*/ 319 h 333"/>
                  <a:gd name="T90" fmla="*/ 77 w 104"/>
                  <a:gd name="T91" fmla="*/ 325 h 333"/>
                  <a:gd name="T92" fmla="*/ 78 w 104"/>
                  <a:gd name="T93" fmla="*/ 326 h 333"/>
                  <a:gd name="T94" fmla="*/ 80 w 104"/>
                  <a:gd name="T95" fmla="*/ 312 h 333"/>
                  <a:gd name="T96" fmla="*/ 82 w 104"/>
                  <a:gd name="T97" fmla="*/ 292 h 333"/>
                  <a:gd name="T98" fmla="*/ 83 w 104"/>
                  <a:gd name="T99" fmla="*/ 293 h 333"/>
                  <a:gd name="T100" fmla="*/ 85 w 104"/>
                  <a:gd name="T101" fmla="*/ 315 h 333"/>
                  <a:gd name="T102" fmla="*/ 86 w 104"/>
                  <a:gd name="T103" fmla="*/ 328 h 333"/>
                  <a:gd name="T104" fmla="*/ 88 w 104"/>
                  <a:gd name="T105" fmla="*/ 331 h 333"/>
                  <a:gd name="T106" fmla="*/ 90 w 104"/>
                  <a:gd name="T107" fmla="*/ 333 h 333"/>
                  <a:gd name="T108" fmla="*/ 92 w 104"/>
                  <a:gd name="T109" fmla="*/ 330 h 333"/>
                  <a:gd name="T110" fmla="*/ 93 w 104"/>
                  <a:gd name="T111" fmla="*/ 320 h 333"/>
                  <a:gd name="T112" fmla="*/ 95 w 104"/>
                  <a:gd name="T113" fmla="*/ 318 h 333"/>
                  <a:gd name="T114" fmla="*/ 97 w 104"/>
                  <a:gd name="T115" fmla="*/ 324 h 333"/>
                  <a:gd name="T116" fmla="*/ 98 w 104"/>
                  <a:gd name="T117" fmla="*/ 306 h 333"/>
                  <a:gd name="T118" fmla="*/ 100 w 104"/>
                  <a:gd name="T119" fmla="*/ 245 h 333"/>
                  <a:gd name="T120" fmla="*/ 101 w 104"/>
                  <a:gd name="T121" fmla="*/ 199 h 333"/>
                  <a:gd name="T122" fmla="*/ 104 w 104"/>
                  <a:gd name="T123" fmla="*/ 237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" h="333">
                    <a:moveTo>
                      <a:pt x="0" y="333"/>
                    </a:moveTo>
                    <a:lnTo>
                      <a:pt x="0" y="333"/>
                    </a:lnTo>
                    <a:lnTo>
                      <a:pt x="1" y="333"/>
                    </a:lnTo>
                    <a:lnTo>
                      <a:pt x="1" y="333"/>
                    </a:lnTo>
                    <a:lnTo>
                      <a:pt x="1" y="333"/>
                    </a:lnTo>
                    <a:lnTo>
                      <a:pt x="1" y="333"/>
                    </a:lnTo>
                    <a:lnTo>
                      <a:pt x="1" y="333"/>
                    </a:lnTo>
                    <a:lnTo>
                      <a:pt x="1" y="333"/>
                    </a:lnTo>
                    <a:lnTo>
                      <a:pt x="1" y="333"/>
                    </a:lnTo>
                    <a:lnTo>
                      <a:pt x="2" y="333"/>
                    </a:lnTo>
                    <a:lnTo>
                      <a:pt x="2" y="333"/>
                    </a:lnTo>
                    <a:lnTo>
                      <a:pt x="2" y="333"/>
                    </a:lnTo>
                    <a:lnTo>
                      <a:pt x="3" y="333"/>
                    </a:lnTo>
                    <a:lnTo>
                      <a:pt x="3" y="333"/>
                    </a:lnTo>
                    <a:lnTo>
                      <a:pt x="3" y="333"/>
                    </a:lnTo>
                    <a:lnTo>
                      <a:pt x="3" y="333"/>
                    </a:lnTo>
                    <a:lnTo>
                      <a:pt x="3" y="333"/>
                    </a:lnTo>
                    <a:lnTo>
                      <a:pt x="3" y="333"/>
                    </a:lnTo>
                    <a:lnTo>
                      <a:pt x="4" y="333"/>
                    </a:lnTo>
                    <a:lnTo>
                      <a:pt x="4" y="333"/>
                    </a:lnTo>
                    <a:lnTo>
                      <a:pt x="4" y="333"/>
                    </a:lnTo>
                    <a:lnTo>
                      <a:pt x="4" y="332"/>
                    </a:lnTo>
                    <a:lnTo>
                      <a:pt x="5" y="331"/>
                    </a:lnTo>
                    <a:lnTo>
                      <a:pt x="5" y="331"/>
                    </a:lnTo>
                    <a:lnTo>
                      <a:pt x="5" y="330"/>
                    </a:lnTo>
                    <a:lnTo>
                      <a:pt x="6" y="329"/>
                    </a:lnTo>
                    <a:lnTo>
                      <a:pt x="6" y="328"/>
                    </a:lnTo>
                    <a:lnTo>
                      <a:pt x="6" y="327"/>
                    </a:lnTo>
                    <a:lnTo>
                      <a:pt x="6" y="326"/>
                    </a:lnTo>
                    <a:lnTo>
                      <a:pt x="6" y="325"/>
                    </a:lnTo>
                    <a:lnTo>
                      <a:pt x="6" y="323"/>
                    </a:lnTo>
                    <a:lnTo>
                      <a:pt x="6" y="322"/>
                    </a:lnTo>
                    <a:lnTo>
                      <a:pt x="7" y="319"/>
                    </a:lnTo>
                    <a:lnTo>
                      <a:pt x="7" y="317"/>
                    </a:lnTo>
                    <a:lnTo>
                      <a:pt x="7" y="315"/>
                    </a:lnTo>
                    <a:lnTo>
                      <a:pt x="8" y="312"/>
                    </a:lnTo>
                    <a:lnTo>
                      <a:pt x="8" y="310"/>
                    </a:lnTo>
                    <a:lnTo>
                      <a:pt x="8" y="307"/>
                    </a:lnTo>
                    <a:lnTo>
                      <a:pt x="8" y="304"/>
                    </a:lnTo>
                    <a:lnTo>
                      <a:pt x="8" y="301"/>
                    </a:lnTo>
                    <a:lnTo>
                      <a:pt x="8" y="298"/>
                    </a:lnTo>
                    <a:lnTo>
                      <a:pt x="8" y="294"/>
                    </a:lnTo>
                    <a:lnTo>
                      <a:pt x="9" y="291"/>
                    </a:lnTo>
                    <a:lnTo>
                      <a:pt x="9" y="287"/>
                    </a:lnTo>
                    <a:lnTo>
                      <a:pt x="9" y="283"/>
                    </a:lnTo>
                    <a:lnTo>
                      <a:pt x="10" y="280"/>
                    </a:lnTo>
                    <a:lnTo>
                      <a:pt x="10" y="277"/>
                    </a:lnTo>
                    <a:lnTo>
                      <a:pt x="10" y="274"/>
                    </a:lnTo>
                    <a:lnTo>
                      <a:pt x="10" y="271"/>
                    </a:lnTo>
                    <a:lnTo>
                      <a:pt x="10" y="269"/>
                    </a:lnTo>
                    <a:lnTo>
                      <a:pt x="10" y="267"/>
                    </a:lnTo>
                    <a:lnTo>
                      <a:pt x="11" y="266"/>
                    </a:lnTo>
                    <a:lnTo>
                      <a:pt x="11" y="265"/>
                    </a:lnTo>
                    <a:lnTo>
                      <a:pt x="11" y="264"/>
                    </a:lnTo>
                    <a:lnTo>
                      <a:pt x="11" y="264"/>
                    </a:lnTo>
                    <a:lnTo>
                      <a:pt x="12" y="264"/>
                    </a:lnTo>
                    <a:lnTo>
                      <a:pt x="12" y="265"/>
                    </a:lnTo>
                    <a:lnTo>
                      <a:pt x="12" y="266"/>
                    </a:lnTo>
                    <a:lnTo>
                      <a:pt x="12" y="268"/>
                    </a:lnTo>
                    <a:lnTo>
                      <a:pt x="12" y="270"/>
                    </a:lnTo>
                    <a:lnTo>
                      <a:pt x="12" y="272"/>
                    </a:lnTo>
                    <a:lnTo>
                      <a:pt x="13" y="275"/>
                    </a:lnTo>
                    <a:lnTo>
                      <a:pt x="13" y="277"/>
                    </a:lnTo>
                    <a:lnTo>
                      <a:pt x="13" y="280"/>
                    </a:lnTo>
                    <a:lnTo>
                      <a:pt x="13" y="283"/>
                    </a:lnTo>
                    <a:lnTo>
                      <a:pt x="14" y="286"/>
                    </a:lnTo>
                    <a:lnTo>
                      <a:pt x="14" y="289"/>
                    </a:lnTo>
                    <a:lnTo>
                      <a:pt x="14" y="292"/>
                    </a:lnTo>
                    <a:lnTo>
                      <a:pt x="14" y="294"/>
                    </a:lnTo>
                    <a:lnTo>
                      <a:pt x="14" y="297"/>
                    </a:lnTo>
                    <a:lnTo>
                      <a:pt x="14" y="299"/>
                    </a:lnTo>
                    <a:lnTo>
                      <a:pt x="15" y="301"/>
                    </a:lnTo>
                    <a:lnTo>
                      <a:pt x="15" y="303"/>
                    </a:lnTo>
                    <a:lnTo>
                      <a:pt x="15" y="304"/>
                    </a:lnTo>
                    <a:lnTo>
                      <a:pt x="16" y="306"/>
                    </a:lnTo>
                    <a:lnTo>
                      <a:pt x="16" y="307"/>
                    </a:lnTo>
                    <a:lnTo>
                      <a:pt x="16" y="309"/>
                    </a:lnTo>
                    <a:lnTo>
                      <a:pt x="16" y="310"/>
                    </a:lnTo>
                    <a:lnTo>
                      <a:pt x="17" y="311"/>
                    </a:lnTo>
                    <a:lnTo>
                      <a:pt x="17" y="311"/>
                    </a:lnTo>
                    <a:lnTo>
                      <a:pt x="17" y="312"/>
                    </a:lnTo>
                    <a:lnTo>
                      <a:pt x="17" y="313"/>
                    </a:lnTo>
                    <a:lnTo>
                      <a:pt x="17" y="313"/>
                    </a:lnTo>
                    <a:lnTo>
                      <a:pt x="17" y="313"/>
                    </a:lnTo>
                    <a:lnTo>
                      <a:pt x="18" y="313"/>
                    </a:lnTo>
                    <a:lnTo>
                      <a:pt x="18" y="313"/>
                    </a:lnTo>
                    <a:lnTo>
                      <a:pt x="18" y="313"/>
                    </a:lnTo>
                    <a:lnTo>
                      <a:pt x="18" y="313"/>
                    </a:lnTo>
                    <a:lnTo>
                      <a:pt x="19" y="313"/>
                    </a:lnTo>
                    <a:lnTo>
                      <a:pt x="19" y="313"/>
                    </a:lnTo>
                    <a:lnTo>
                      <a:pt x="19" y="313"/>
                    </a:lnTo>
                    <a:lnTo>
                      <a:pt x="19" y="313"/>
                    </a:lnTo>
                    <a:lnTo>
                      <a:pt x="19" y="313"/>
                    </a:lnTo>
                    <a:lnTo>
                      <a:pt x="19" y="313"/>
                    </a:lnTo>
                    <a:lnTo>
                      <a:pt x="20" y="313"/>
                    </a:lnTo>
                    <a:lnTo>
                      <a:pt x="20" y="313"/>
                    </a:lnTo>
                    <a:lnTo>
                      <a:pt x="20" y="313"/>
                    </a:lnTo>
                    <a:lnTo>
                      <a:pt x="21" y="313"/>
                    </a:lnTo>
                    <a:lnTo>
                      <a:pt x="21" y="312"/>
                    </a:lnTo>
                    <a:lnTo>
                      <a:pt x="21" y="312"/>
                    </a:lnTo>
                    <a:lnTo>
                      <a:pt x="21" y="311"/>
                    </a:lnTo>
                    <a:lnTo>
                      <a:pt x="21" y="310"/>
                    </a:lnTo>
                    <a:lnTo>
                      <a:pt x="21" y="309"/>
                    </a:lnTo>
                    <a:lnTo>
                      <a:pt x="21" y="307"/>
                    </a:lnTo>
                    <a:lnTo>
                      <a:pt x="22" y="305"/>
                    </a:lnTo>
                    <a:lnTo>
                      <a:pt x="22" y="303"/>
                    </a:lnTo>
                    <a:lnTo>
                      <a:pt x="22" y="300"/>
                    </a:lnTo>
                    <a:lnTo>
                      <a:pt x="23" y="297"/>
                    </a:lnTo>
                    <a:lnTo>
                      <a:pt x="23" y="294"/>
                    </a:lnTo>
                    <a:lnTo>
                      <a:pt x="23" y="290"/>
                    </a:lnTo>
                    <a:lnTo>
                      <a:pt x="23" y="286"/>
                    </a:lnTo>
                    <a:lnTo>
                      <a:pt x="23" y="282"/>
                    </a:lnTo>
                    <a:lnTo>
                      <a:pt x="23" y="278"/>
                    </a:lnTo>
                    <a:lnTo>
                      <a:pt x="23" y="274"/>
                    </a:lnTo>
                    <a:lnTo>
                      <a:pt x="24" y="271"/>
                    </a:lnTo>
                    <a:lnTo>
                      <a:pt x="24" y="267"/>
                    </a:lnTo>
                    <a:lnTo>
                      <a:pt x="24" y="264"/>
                    </a:lnTo>
                    <a:lnTo>
                      <a:pt x="25" y="261"/>
                    </a:lnTo>
                    <a:lnTo>
                      <a:pt x="25" y="259"/>
                    </a:lnTo>
                    <a:lnTo>
                      <a:pt x="25" y="258"/>
                    </a:lnTo>
                    <a:lnTo>
                      <a:pt x="25" y="257"/>
                    </a:lnTo>
                    <a:lnTo>
                      <a:pt x="25" y="257"/>
                    </a:lnTo>
                    <a:lnTo>
                      <a:pt x="25" y="258"/>
                    </a:lnTo>
                    <a:lnTo>
                      <a:pt x="25" y="260"/>
                    </a:lnTo>
                    <a:lnTo>
                      <a:pt x="26" y="262"/>
                    </a:lnTo>
                    <a:lnTo>
                      <a:pt x="26" y="264"/>
                    </a:lnTo>
                    <a:lnTo>
                      <a:pt x="26" y="267"/>
                    </a:lnTo>
                    <a:lnTo>
                      <a:pt x="27" y="270"/>
                    </a:lnTo>
                    <a:lnTo>
                      <a:pt x="27" y="274"/>
                    </a:lnTo>
                    <a:lnTo>
                      <a:pt x="27" y="277"/>
                    </a:lnTo>
                    <a:lnTo>
                      <a:pt x="27" y="282"/>
                    </a:lnTo>
                    <a:lnTo>
                      <a:pt x="27" y="286"/>
                    </a:lnTo>
                    <a:lnTo>
                      <a:pt x="27" y="289"/>
                    </a:lnTo>
                    <a:lnTo>
                      <a:pt x="27" y="293"/>
                    </a:lnTo>
                    <a:lnTo>
                      <a:pt x="28" y="295"/>
                    </a:lnTo>
                    <a:lnTo>
                      <a:pt x="28" y="298"/>
                    </a:lnTo>
                    <a:lnTo>
                      <a:pt x="28" y="301"/>
                    </a:lnTo>
                    <a:lnTo>
                      <a:pt x="29" y="303"/>
                    </a:lnTo>
                    <a:lnTo>
                      <a:pt x="29" y="305"/>
                    </a:lnTo>
                    <a:lnTo>
                      <a:pt x="29" y="306"/>
                    </a:lnTo>
                    <a:lnTo>
                      <a:pt x="30" y="306"/>
                    </a:lnTo>
                    <a:lnTo>
                      <a:pt x="30" y="306"/>
                    </a:lnTo>
                    <a:lnTo>
                      <a:pt x="30" y="306"/>
                    </a:lnTo>
                    <a:lnTo>
                      <a:pt x="30" y="305"/>
                    </a:lnTo>
                    <a:lnTo>
                      <a:pt x="30" y="303"/>
                    </a:lnTo>
                    <a:lnTo>
                      <a:pt x="30" y="301"/>
                    </a:lnTo>
                    <a:lnTo>
                      <a:pt x="30" y="299"/>
                    </a:lnTo>
                    <a:lnTo>
                      <a:pt x="31" y="295"/>
                    </a:lnTo>
                    <a:lnTo>
                      <a:pt x="31" y="292"/>
                    </a:lnTo>
                    <a:lnTo>
                      <a:pt x="31" y="287"/>
                    </a:lnTo>
                    <a:lnTo>
                      <a:pt x="32" y="282"/>
                    </a:lnTo>
                    <a:lnTo>
                      <a:pt x="32" y="276"/>
                    </a:lnTo>
                    <a:lnTo>
                      <a:pt x="32" y="270"/>
                    </a:lnTo>
                    <a:lnTo>
                      <a:pt x="32" y="264"/>
                    </a:lnTo>
                    <a:lnTo>
                      <a:pt x="32" y="257"/>
                    </a:lnTo>
                    <a:lnTo>
                      <a:pt x="32" y="251"/>
                    </a:lnTo>
                    <a:lnTo>
                      <a:pt x="32" y="244"/>
                    </a:lnTo>
                    <a:lnTo>
                      <a:pt x="33" y="237"/>
                    </a:lnTo>
                    <a:lnTo>
                      <a:pt x="33" y="230"/>
                    </a:lnTo>
                    <a:lnTo>
                      <a:pt x="33" y="223"/>
                    </a:lnTo>
                    <a:lnTo>
                      <a:pt x="34" y="216"/>
                    </a:lnTo>
                    <a:lnTo>
                      <a:pt x="34" y="210"/>
                    </a:lnTo>
                    <a:lnTo>
                      <a:pt x="34" y="205"/>
                    </a:lnTo>
                    <a:lnTo>
                      <a:pt x="34" y="200"/>
                    </a:lnTo>
                    <a:lnTo>
                      <a:pt x="34" y="196"/>
                    </a:lnTo>
                    <a:lnTo>
                      <a:pt x="34" y="192"/>
                    </a:lnTo>
                    <a:lnTo>
                      <a:pt x="35" y="189"/>
                    </a:lnTo>
                    <a:lnTo>
                      <a:pt x="35" y="186"/>
                    </a:lnTo>
                    <a:lnTo>
                      <a:pt x="35" y="184"/>
                    </a:lnTo>
                    <a:lnTo>
                      <a:pt x="35" y="182"/>
                    </a:lnTo>
                    <a:lnTo>
                      <a:pt x="36" y="180"/>
                    </a:lnTo>
                    <a:lnTo>
                      <a:pt x="36" y="179"/>
                    </a:lnTo>
                    <a:lnTo>
                      <a:pt x="36" y="177"/>
                    </a:lnTo>
                    <a:lnTo>
                      <a:pt x="36" y="175"/>
                    </a:lnTo>
                    <a:lnTo>
                      <a:pt x="36" y="174"/>
                    </a:lnTo>
                    <a:lnTo>
                      <a:pt x="36" y="173"/>
                    </a:lnTo>
                    <a:lnTo>
                      <a:pt x="37" y="173"/>
                    </a:lnTo>
                    <a:lnTo>
                      <a:pt x="37" y="172"/>
                    </a:lnTo>
                    <a:lnTo>
                      <a:pt x="37" y="173"/>
                    </a:lnTo>
                    <a:lnTo>
                      <a:pt x="37" y="173"/>
                    </a:lnTo>
                    <a:lnTo>
                      <a:pt x="38" y="174"/>
                    </a:lnTo>
                    <a:lnTo>
                      <a:pt x="38" y="176"/>
                    </a:lnTo>
                    <a:lnTo>
                      <a:pt x="38" y="179"/>
                    </a:lnTo>
                    <a:lnTo>
                      <a:pt x="38" y="183"/>
                    </a:lnTo>
                    <a:lnTo>
                      <a:pt x="38" y="187"/>
                    </a:lnTo>
                    <a:lnTo>
                      <a:pt x="38" y="193"/>
                    </a:lnTo>
                    <a:lnTo>
                      <a:pt x="39" y="198"/>
                    </a:lnTo>
                    <a:lnTo>
                      <a:pt x="39" y="204"/>
                    </a:lnTo>
                    <a:lnTo>
                      <a:pt x="39" y="211"/>
                    </a:lnTo>
                    <a:lnTo>
                      <a:pt x="39" y="217"/>
                    </a:lnTo>
                    <a:lnTo>
                      <a:pt x="40" y="224"/>
                    </a:lnTo>
                    <a:lnTo>
                      <a:pt x="40" y="230"/>
                    </a:lnTo>
                    <a:lnTo>
                      <a:pt x="40" y="237"/>
                    </a:lnTo>
                    <a:lnTo>
                      <a:pt x="40" y="242"/>
                    </a:lnTo>
                    <a:lnTo>
                      <a:pt x="40" y="247"/>
                    </a:lnTo>
                    <a:lnTo>
                      <a:pt x="40" y="252"/>
                    </a:lnTo>
                    <a:lnTo>
                      <a:pt x="41" y="256"/>
                    </a:lnTo>
                    <a:lnTo>
                      <a:pt x="41" y="259"/>
                    </a:lnTo>
                    <a:lnTo>
                      <a:pt x="41" y="262"/>
                    </a:lnTo>
                    <a:lnTo>
                      <a:pt x="42" y="264"/>
                    </a:lnTo>
                    <a:lnTo>
                      <a:pt x="42" y="266"/>
                    </a:lnTo>
                    <a:lnTo>
                      <a:pt x="42" y="267"/>
                    </a:lnTo>
                    <a:lnTo>
                      <a:pt x="42" y="267"/>
                    </a:lnTo>
                    <a:lnTo>
                      <a:pt x="43" y="267"/>
                    </a:lnTo>
                    <a:lnTo>
                      <a:pt x="43" y="265"/>
                    </a:lnTo>
                    <a:lnTo>
                      <a:pt x="43" y="264"/>
                    </a:lnTo>
                    <a:lnTo>
                      <a:pt x="43" y="263"/>
                    </a:lnTo>
                    <a:lnTo>
                      <a:pt x="43" y="261"/>
                    </a:lnTo>
                    <a:lnTo>
                      <a:pt x="43" y="259"/>
                    </a:lnTo>
                    <a:lnTo>
                      <a:pt x="44" y="258"/>
                    </a:lnTo>
                    <a:lnTo>
                      <a:pt x="44" y="256"/>
                    </a:lnTo>
                    <a:lnTo>
                      <a:pt x="44" y="253"/>
                    </a:lnTo>
                    <a:lnTo>
                      <a:pt x="44" y="251"/>
                    </a:lnTo>
                    <a:lnTo>
                      <a:pt x="45" y="249"/>
                    </a:lnTo>
                    <a:lnTo>
                      <a:pt x="45" y="247"/>
                    </a:lnTo>
                    <a:lnTo>
                      <a:pt x="45" y="246"/>
                    </a:lnTo>
                    <a:lnTo>
                      <a:pt x="45" y="245"/>
                    </a:lnTo>
                    <a:lnTo>
                      <a:pt x="45" y="244"/>
                    </a:lnTo>
                    <a:lnTo>
                      <a:pt x="45" y="243"/>
                    </a:lnTo>
                    <a:lnTo>
                      <a:pt x="46" y="243"/>
                    </a:lnTo>
                    <a:lnTo>
                      <a:pt x="46" y="244"/>
                    </a:lnTo>
                    <a:lnTo>
                      <a:pt x="46" y="244"/>
                    </a:lnTo>
                    <a:lnTo>
                      <a:pt x="47" y="245"/>
                    </a:lnTo>
                    <a:lnTo>
                      <a:pt x="47" y="245"/>
                    </a:lnTo>
                    <a:lnTo>
                      <a:pt x="47" y="245"/>
                    </a:lnTo>
                    <a:lnTo>
                      <a:pt x="47" y="245"/>
                    </a:lnTo>
                    <a:lnTo>
                      <a:pt x="47" y="245"/>
                    </a:lnTo>
                    <a:lnTo>
                      <a:pt x="47" y="245"/>
                    </a:lnTo>
                    <a:lnTo>
                      <a:pt x="47" y="246"/>
                    </a:lnTo>
                    <a:lnTo>
                      <a:pt x="48" y="246"/>
                    </a:lnTo>
                    <a:lnTo>
                      <a:pt x="48" y="247"/>
                    </a:lnTo>
                    <a:lnTo>
                      <a:pt x="48" y="248"/>
                    </a:lnTo>
                    <a:lnTo>
                      <a:pt x="49" y="249"/>
                    </a:lnTo>
                    <a:lnTo>
                      <a:pt x="49" y="251"/>
                    </a:lnTo>
                    <a:lnTo>
                      <a:pt x="49" y="253"/>
                    </a:lnTo>
                    <a:lnTo>
                      <a:pt x="49" y="256"/>
                    </a:lnTo>
                    <a:lnTo>
                      <a:pt x="49" y="258"/>
                    </a:lnTo>
                    <a:lnTo>
                      <a:pt x="49" y="262"/>
                    </a:lnTo>
                    <a:lnTo>
                      <a:pt x="49" y="265"/>
                    </a:lnTo>
                    <a:lnTo>
                      <a:pt x="50" y="269"/>
                    </a:lnTo>
                    <a:lnTo>
                      <a:pt x="50" y="274"/>
                    </a:lnTo>
                    <a:lnTo>
                      <a:pt x="50" y="278"/>
                    </a:lnTo>
                    <a:lnTo>
                      <a:pt x="51" y="282"/>
                    </a:lnTo>
                    <a:lnTo>
                      <a:pt x="51" y="287"/>
                    </a:lnTo>
                    <a:lnTo>
                      <a:pt x="51" y="292"/>
                    </a:lnTo>
                    <a:lnTo>
                      <a:pt x="51" y="295"/>
                    </a:lnTo>
                    <a:lnTo>
                      <a:pt x="51" y="300"/>
                    </a:lnTo>
                    <a:lnTo>
                      <a:pt x="51" y="303"/>
                    </a:lnTo>
                    <a:lnTo>
                      <a:pt x="51" y="306"/>
                    </a:lnTo>
                    <a:lnTo>
                      <a:pt x="52" y="309"/>
                    </a:lnTo>
                    <a:lnTo>
                      <a:pt x="52" y="311"/>
                    </a:lnTo>
                    <a:lnTo>
                      <a:pt x="52" y="313"/>
                    </a:lnTo>
                    <a:lnTo>
                      <a:pt x="53" y="315"/>
                    </a:lnTo>
                    <a:lnTo>
                      <a:pt x="53" y="317"/>
                    </a:lnTo>
                    <a:lnTo>
                      <a:pt x="53" y="318"/>
                    </a:lnTo>
                    <a:lnTo>
                      <a:pt x="54" y="319"/>
                    </a:lnTo>
                    <a:lnTo>
                      <a:pt x="54" y="319"/>
                    </a:lnTo>
                    <a:lnTo>
                      <a:pt x="54" y="320"/>
                    </a:lnTo>
                    <a:lnTo>
                      <a:pt x="54" y="320"/>
                    </a:lnTo>
                    <a:lnTo>
                      <a:pt x="54" y="319"/>
                    </a:lnTo>
                    <a:lnTo>
                      <a:pt x="54" y="318"/>
                    </a:lnTo>
                    <a:lnTo>
                      <a:pt x="54" y="316"/>
                    </a:lnTo>
                    <a:lnTo>
                      <a:pt x="55" y="314"/>
                    </a:lnTo>
                    <a:lnTo>
                      <a:pt x="55" y="311"/>
                    </a:lnTo>
                    <a:lnTo>
                      <a:pt x="55" y="307"/>
                    </a:lnTo>
                    <a:lnTo>
                      <a:pt x="56" y="302"/>
                    </a:lnTo>
                    <a:lnTo>
                      <a:pt x="56" y="296"/>
                    </a:lnTo>
                    <a:lnTo>
                      <a:pt x="56" y="289"/>
                    </a:lnTo>
                    <a:lnTo>
                      <a:pt x="56" y="280"/>
                    </a:lnTo>
                    <a:lnTo>
                      <a:pt x="56" y="270"/>
                    </a:lnTo>
                    <a:lnTo>
                      <a:pt x="56" y="258"/>
                    </a:lnTo>
                    <a:lnTo>
                      <a:pt x="56" y="245"/>
                    </a:lnTo>
                    <a:lnTo>
                      <a:pt x="57" y="230"/>
                    </a:lnTo>
                    <a:lnTo>
                      <a:pt x="57" y="214"/>
                    </a:lnTo>
                    <a:lnTo>
                      <a:pt x="57" y="196"/>
                    </a:lnTo>
                    <a:lnTo>
                      <a:pt x="58" y="178"/>
                    </a:lnTo>
                    <a:lnTo>
                      <a:pt x="58" y="157"/>
                    </a:lnTo>
                    <a:lnTo>
                      <a:pt x="58" y="137"/>
                    </a:lnTo>
                    <a:lnTo>
                      <a:pt x="58" y="116"/>
                    </a:lnTo>
                    <a:lnTo>
                      <a:pt x="58" y="96"/>
                    </a:lnTo>
                    <a:lnTo>
                      <a:pt x="58" y="77"/>
                    </a:lnTo>
                    <a:lnTo>
                      <a:pt x="58" y="59"/>
                    </a:lnTo>
                    <a:lnTo>
                      <a:pt x="59" y="43"/>
                    </a:lnTo>
                    <a:lnTo>
                      <a:pt x="59" y="30"/>
                    </a:lnTo>
                    <a:lnTo>
                      <a:pt x="59" y="19"/>
                    </a:lnTo>
                    <a:lnTo>
                      <a:pt x="60" y="10"/>
                    </a:lnTo>
                    <a:lnTo>
                      <a:pt x="60" y="4"/>
                    </a:lnTo>
                    <a:lnTo>
                      <a:pt x="60" y="0"/>
                    </a:lnTo>
                    <a:lnTo>
                      <a:pt x="60" y="1"/>
                    </a:lnTo>
                    <a:lnTo>
                      <a:pt x="60" y="5"/>
                    </a:lnTo>
                    <a:lnTo>
                      <a:pt x="60" y="15"/>
                    </a:lnTo>
                    <a:lnTo>
                      <a:pt x="61" y="27"/>
                    </a:lnTo>
                    <a:lnTo>
                      <a:pt x="61" y="42"/>
                    </a:lnTo>
                    <a:lnTo>
                      <a:pt x="61" y="59"/>
                    </a:lnTo>
                    <a:lnTo>
                      <a:pt x="61" y="77"/>
                    </a:lnTo>
                    <a:lnTo>
                      <a:pt x="62" y="97"/>
                    </a:lnTo>
                    <a:lnTo>
                      <a:pt x="62" y="118"/>
                    </a:lnTo>
                    <a:lnTo>
                      <a:pt x="62" y="140"/>
                    </a:lnTo>
                    <a:lnTo>
                      <a:pt x="62" y="162"/>
                    </a:lnTo>
                    <a:lnTo>
                      <a:pt x="62" y="183"/>
                    </a:lnTo>
                    <a:lnTo>
                      <a:pt x="62" y="202"/>
                    </a:lnTo>
                    <a:lnTo>
                      <a:pt x="63" y="220"/>
                    </a:lnTo>
                    <a:lnTo>
                      <a:pt x="63" y="236"/>
                    </a:lnTo>
                    <a:lnTo>
                      <a:pt x="63" y="250"/>
                    </a:lnTo>
                    <a:lnTo>
                      <a:pt x="63" y="262"/>
                    </a:lnTo>
                    <a:lnTo>
                      <a:pt x="64" y="271"/>
                    </a:lnTo>
                    <a:lnTo>
                      <a:pt x="64" y="279"/>
                    </a:lnTo>
                    <a:lnTo>
                      <a:pt x="64" y="285"/>
                    </a:lnTo>
                    <a:lnTo>
                      <a:pt x="64" y="289"/>
                    </a:lnTo>
                    <a:lnTo>
                      <a:pt x="64" y="292"/>
                    </a:lnTo>
                    <a:lnTo>
                      <a:pt x="64" y="294"/>
                    </a:lnTo>
                    <a:lnTo>
                      <a:pt x="65" y="295"/>
                    </a:lnTo>
                    <a:lnTo>
                      <a:pt x="65" y="297"/>
                    </a:lnTo>
                    <a:lnTo>
                      <a:pt x="65" y="297"/>
                    </a:lnTo>
                    <a:lnTo>
                      <a:pt x="66" y="297"/>
                    </a:lnTo>
                    <a:lnTo>
                      <a:pt x="66" y="297"/>
                    </a:lnTo>
                    <a:lnTo>
                      <a:pt x="66" y="297"/>
                    </a:lnTo>
                    <a:lnTo>
                      <a:pt x="66" y="296"/>
                    </a:lnTo>
                    <a:lnTo>
                      <a:pt x="67" y="296"/>
                    </a:lnTo>
                    <a:lnTo>
                      <a:pt x="67" y="297"/>
                    </a:lnTo>
                    <a:lnTo>
                      <a:pt x="67" y="298"/>
                    </a:lnTo>
                    <a:lnTo>
                      <a:pt x="67" y="299"/>
                    </a:lnTo>
                    <a:lnTo>
                      <a:pt x="67" y="300"/>
                    </a:lnTo>
                    <a:lnTo>
                      <a:pt x="67" y="301"/>
                    </a:lnTo>
                    <a:lnTo>
                      <a:pt x="68" y="303"/>
                    </a:lnTo>
                    <a:lnTo>
                      <a:pt x="68" y="305"/>
                    </a:lnTo>
                    <a:lnTo>
                      <a:pt x="68" y="307"/>
                    </a:lnTo>
                    <a:lnTo>
                      <a:pt x="68" y="309"/>
                    </a:lnTo>
                    <a:lnTo>
                      <a:pt x="69" y="310"/>
                    </a:lnTo>
                    <a:lnTo>
                      <a:pt x="69" y="312"/>
                    </a:lnTo>
                    <a:lnTo>
                      <a:pt x="69" y="314"/>
                    </a:lnTo>
                    <a:lnTo>
                      <a:pt x="69" y="315"/>
                    </a:lnTo>
                    <a:lnTo>
                      <a:pt x="69" y="316"/>
                    </a:lnTo>
                    <a:lnTo>
                      <a:pt x="69" y="317"/>
                    </a:lnTo>
                    <a:lnTo>
                      <a:pt x="70" y="318"/>
                    </a:lnTo>
                    <a:lnTo>
                      <a:pt x="70" y="318"/>
                    </a:lnTo>
                    <a:lnTo>
                      <a:pt x="70" y="318"/>
                    </a:lnTo>
                    <a:lnTo>
                      <a:pt x="71" y="318"/>
                    </a:lnTo>
                    <a:lnTo>
                      <a:pt x="71" y="318"/>
                    </a:lnTo>
                    <a:lnTo>
                      <a:pt x="71" y="318"/>
                    </a:lnTo>
                    <a:lnTo>
                      <a:pt x="71" y="318"/>
                    </a:lnTo>
                    <a:lnTo>
                      <a:pt x="71" y="318"/>
                    </a:lnTo>
                    <a:lnTo>
                      <a:pt x="71" y="317"/>
                    </a:lnTo>
                    <a:lnTo>
                      <a:pt x="71" y="317"/>
                    </a:lnTo>
                    <a:lnTo>
                      <a:pt x="72" y="317"/>
                    </a:lnTo>
                    <a:lnTo>
                      <a:pt x="72" y="316"/>
                    </a:lnTo>
                    <a:lnTo>
                      <a:pt x="72" y="316"/>
                    </a:lnTo>
                    <a:lnTo>
                      <a:pt x="73" y="316"/>
                    </a:lnTo>
                    <a:lnTo>
                      <a:pt x="73" y="316"/>
                    </a:lnTo>
                    <a:lnTo>
                      <a:pt x="73" y="316"/>
                    </a:lnTo>
                    <a:lnTo>
                      <a:pt x="73" y="316"/>
                    </a:lnTo>
                    <a:lnTo>
                      <a:pt x="73" y="316"/>
                    </a:lnTo>
                    <a:lnTo>
                      <a:pt x="73" y="315"/>
                    </a:lnTo>
                    <a:lnTo>
                      <a:pt x="73" y="316"/>
                    </a:lnTo>
                    <a:lnTo>
                      <a:pt x="74" y="316"/>
                    </a:lnTo>
                    <a:lnTo>
                      <a:pt x="74" y="316"/>
                    </a:lnTo>
                    <a:lnTo>
                      <a:pt x="74" y="317"/>
                    </a:lnTo>
                    <a:lnTo>
                      <a:pt x="75" y="317"/>
                    </a:lnTo>
                    <a:lnTo>
                      <a:pt x="75" y="318"/>
                    </a:lnTo>
                    <a:lnTo>
                      <a:pt x="75" y="319"/>
                    </a:lnTo>
                    <a:lnTo>
                      <a:pt x="75" y="319"/>
                    </a:lnTo>
                    <a:lnTo>
                      <a:pt x="75" y="321"/>
                    </a:lnTo>
                    <a:lnTo>
                      <a:pt x="75" y="322"/>
                    </a:lnTo>
                    <a:lnTo>
                      <a:pt x="75" y="322"/>
                    </a:lnTo>
                    <a:lnTo>
                      <a:pt x="76" y="323"/>
                    </a:lnTo>
                    <a:lnTo>
                      <a:pt x="76" y="324"/>
                    </a:lnTo>
                    <a:lnTo>
                      <a:pt x="76" y="325"/>
                    </a:lnTo>
                    <a:lnTo>
                      <a:pt x="77" y="325"/>
                    </a:lnTo>
                    <a:lnTo>
                      <a:pt x="77" y="326"/>
                    </a:lnTo>
                    <a:lnTo>
                      <a:pt x="77" y="327"/>
                    </a:lnTo>
                    <a:lnTo>
                      <a:pt x="77" y="327"/>
                    </a:lnTo>
                    <a:lnTo>
                      <a:pt x="77" y="327"/>
                    </a:lnTo>
                    <a:lnTo>
                      <a:pt x="77" y="327"/>
                    </a:lnTo>
                    <a:lnTo>
                      <a:pt x="77" y="327"/>
                    </a:lnTo>
                    <a:lnTo>
                      <a:pt x="78" y="327"/>
                    </a:lnTo>
                    <a:lnTo>
                      <a:pt x="78" y="326"/>
                    </a:lnTo>
                    <a:lnTo>
                      <a:pt x="78" y="325"/>
                    </a:lnTo>
                    <a:lnTo>
                      <a:pt x="79" y="324"/>
                    </a:lnTo>
                    <a:lnTo>
                      <a:pt x="79" y="322"/>
                    </a:lnTo>
                    <a:lnTo>
                      <a:pt x="79" y="321"/>
                    </a:lnTo>
                    <a:lnTo>
                      <a:pt x="80" y="319"/>
                    </a:lnTo>
                    <a:lnTo>
                      <a:pt x="80" y="317"/>
                    </a:lnTo>
                    <a:lnTo>
                      <a:pt x="80" y="315"/>
                    </a:lnTo>
                    <a:lnTo>
                      <a:pt x="80" y="312"/>
                    </a:lnTo>
                    <a:lnTo>
                      <a:pt x="80" y="310"/>
                    </a:lnTo>
                    <a:lnTo>
                      <a:pt x="80" y="307"/>
                    </a:lnTo>
                    <a:lnTo>
                      <a:pt x="80" y="304"/>
                    </a:lnTo>
                    <a:lnTo>
                      <a:pt x="81" y="301"/>
                    </a:lnTo>
                    <a:lnTo>
                      <a:pt x="81" y="298"/>
                    </a:lnTo>
                    <a:lnTo>
                      <a:pt x="81" y="296"/>
                    </a:lnTo>
                    <a:lnTo>
                      <a:pt x="82" y="294"/>
                    </a:lnTo>
                    <a:lnTo>
                      <a:pt x="82" y="292"/>
                    </a:lnTo>
                    <a:lnTo>
                      <a:pt x="82" y="290"/>
                    </a:lnTo>
                    <a:lnTo>
                      <a:pt x="82" y="289"/>
                    </a:lnTo>
                    <a:lnTo>
                      <a:pt x="82" y="288"/>
                    </a:lnTo>
                    <a:lnTo>
                      <a:pt x="82" y="288"/>
                    </a:lnTo>
                    <a:lnTo>
                      <a:pt x="82" y="288"/>
                    </a:lnTo>
                    <a:lnTo>
                      <a:pt x="83" y="289"/>
                    </a:lnTo>
                    <a:lnTo>
                      <a:pt x="83" y="291"/>
                    </a:lnTo>
                    <a:lnTo>
                      <a:pt x="83" y="293"/>
                    </a:lnTo>
                    <a:lnTo>
                      <a:pt x="84" y="295"/>
                    </a:lnTo>
                    <a:lnTo>
                      <a:pt x="84" y="298"/>
                    </a:lnTo>
                    <a:lnTo>
                      <a:pt x="84" y="300"/>
                    </a:lnTo>
                    <a:lnTo>
                      <a:pt x="84" y="303"/>
                    </a:lnTo>
                    <a:lnTo>
                      <a:pt x="84" y="306"/>
                    </a:lnTo>
                    <a:lnTo>
                      <a:pt x="84" y="309"/>
                    </a:lnTo>
                    <a:lnTo>
                      <a:pt x="84" y="312"/>
                    </a:lnTo>
                    <a:lnTo>
                      <a:pt x="85" y="315"/>
                    </a:lnTo>
                    <a:lnTo>
                      <a:pt x="85" y="317"/>
                    </a:lnTo>
                    <a:lnTo>
                      <a:pt x="85" y="319"/>
                    </a:lnTo>
                    <a:lnTo>
                      <a:pt x="86" y="321"/>
                    </a:lnTo>
                    <a:lnTo>
                      <a:pt x="86" y="323"/>
                    </a:lnTo>
                    <a:lnTo>
                      <a:pt x="86" y="325"/>
                    </a:lnTo>
                    <a:lnTo>
                      <a:pt x="86" y="326"/>
                    </a:lnTo>
                    <a:lnTo>
                      <a:pt x="86" y="327"/>
                    </a:lnTo>
                    <a:lnTo>
                      <a:pt x="86" y="328"/>
                    </a:lnTo>
                    <a:lnTo>
                      <a:pt x="87" y="328"/>
                    </a:lnTo>
                    <a:lnTo>
                      <a:pt x="87" y="329"/>
                    </a:lnTo>
                    <a:lnTo>
                      <a:pt x="87" y="329"/>
                    </a:lnTo>
                    <a:lnTo>
                      <a:pt x="87" y="330"/>
                    </a:lnTo>
                    <a:lnTo>
                      <a:pt x="88" y="330"/>
                    </a:lnTo>
                    <a:lnTo>
                      <a:pt x="88" y="330"/>
                    </a:lnTo>
                    <a:lnTo>
                      <a:pt x="88" y="331"/>
                    </a:lnTo>
                    <a:lnTo>
                      <a:pt x="88" y="331"/>
                    </a:lnTo>
                    <a:lnTo>
                      <a:pt x="88" y="331"/>
                    </a:lnTo>
                    <a:lnTo>
                      <a:pt x="88" y="332"/>
                    </a:lnTo>
                    <a:lnTo>
                      <a:pt x="89" y="332"/>
                    </a:lnTo>
                    <a:lnTo>
                      <a:pt x="89" y="332"/>
                    </a:lnTo>
                    <a:lnTo>
                      <a:pt x="89" y="333"/>
                    </a:lnTo>
                    <a:lnTo>
                      <a:pt x="89" y="333"/>
                    </a:lnTo>
                    <a:lnTo>
                      <a:pt x="90" y="333"/>
                    </a:lnTo>
                    <a:lnTo>
                      <a:pt x="90" y="333"/>
                    </a:lnTo>
                    <a:lnTo>
                      <a:pt x="90" y="333"/>
                    </a:lnTo>
                    <a:lnTo>
                      <a:pt x="91" y="333"/>
                    </a:lnTo>
                    <a:lnTo>
                      <a:pt x="91" y="333"/>
                    </a:lnTo>
                    <a:lnTo>
                      <a:pt x="91" y="333"/>
                    </a:lnTo>
                    <a:lnTo>
                      <a:pt x="91" y="332"/>
                    </a:lnTo>
                    <a:lnTo>
                      <a:pt x="91" y="331"/>
                    </a:lnTo>
                    <a:lnTo>
                      <a:pt x="91" y="331"/>
                    </a:lnTo>
                    <a:lnTo>
                      <a:pt x="92" y="330"/>
                    </a:lnTo>
                    <a:lnTo>
                      <a:pt x="92" y="329"/>
                    </a:lnTo>
                    <a:lnTo>
                      <a:pt x="92" y="328"/>
                    </a:lnTo>
                    <a:lnTo>
                      <a:pt x="92" y="327"/>
                    </a:lnTo>
                    <a:lnTo>
                      <a:pt x="93" y="325"/>
                    </a:lnTo>
                    <a:lnTo>
                      <a:pt x="93" y="324"/>
                    </a:lnTo>
                    <a:lnTo>
                      <a:pt x="93" y="323"/>
                    </a:lnTo>
                    <a:lnTo>
                      <a:pt x="93" y="322"/>
                    </a:lnTo>
                    <a:lnTo>
                      <a:pt x="93" y="320"/>
                    </a:lnTo>
                    <a:lnTo>
                      <a:pt x="93" y="319"/>
                    </a:lnTo>
                    <a:lnTo>
                      <a:pt x="94" y="319"/>
                    </a:lnTo>
                    <a:lnTo>
                      <a:pt x="94" y="318"/>
                    </a:lnTo>
                    <a:lnTo>
                      <a:pt x="94" y="318"/>
                    </a:lnTo>
                    <a:lnTo>
                      <a:pt x="94" y="317"/>
                    </a:lnTo>
                    <a:lnTo>
                      <a:pt x="95" y="317"/>
                    </a:lnTo>
                    <a:lnTo>
                      <a:pt x="95" y="318"/>
                    </a:lnTo>
                    <a:lnTo>
                      <a:pt x="95" y="318"/>
                    </a:lnTo>
                    <a:lnTo>
                      <a:pt x="95" y="318"/>
                    </a:lnTo>
                    <a:lnTo>
                      <a:pt x="95" y="319"/>
                    </a:lnTo>
                    <a:lnTo>
                      <a:pt x="95" y="321"/>
                    </a:lnTo>
                    <a:lnTo>
                      <a:pt x="96" y="322"/>
                    </a:lnTo>
                    <a:lnTo>
                      <a:pt x="96" y="322"/>
                    </a:lnTo>
                    <a:lnTo>
                      <a:pt x="96" y="323"/>
                    </a:lnTo>
                    <a:lnTo>
                      <a:pt x="97" y="324"/>
                    </a:lnTo>
                    <a:lnTo>
                      <a:pt x="97" y="324"/>
                    </a:lnTo>
                    <a:lnTo>
                      <a:pt x="97" y="324"/>
                    </a:lnTo>
                    <a:lnTo>
                      <a:pt x="97" y="324"/>
                    </a:lnTo>
                    <a:lnTo>
                      <a:pt x="97" y="323"/>
                    </a:lnTo>
                    <a:lnTo>
                      <a:pt x="97" y="321"/>
                    </a:lnTo>
                    <a:lnTo>
                      <a:pt x="97" y="318"/>
                    </a:lnTo>
                    <a:lnTo>
                      <a:pt x="98" y="315"/>
                    </a:lnTo>
                    <a:lnTo>
                      <a:pt x="98" y="311"/>
                    </a:lnTo>
                    <a:lnTo>
                      <a:pt x="98" y="306"/>
                    </a:lnTo>
                    <a:lnTo>
                      <a:pt x="99" y="301"/>
                    </a:lnTo>
                    <a:lnTo>
                      <a:pt x="99" y="295"/>
                    </a:lnTo>
                    <a:lnTo>
                      <a:pt x="99" y="288"/>
                    </a:lnTo>
                    <a:lnTo>
                      <a:pt x="99" y="280"/>
                    </a:lnTo>
                    <a:lnTo>
                      <a:pt x="99" y="272"/>
                    </a:lnTo>
                    <a:lnTo>
                      <a:pt x="99" y="263"/>
                    </a:lnTo>
                    <a:lnTo>
                      <a:pt x="99" y="254"/>
                    </a:lnTo>
                    <a:lnTo>
                      <a:pt x="100" y="245"/>
                    </a:lnTo>
                    <a:lnTo>
                      <a:pt x="100" y="235"/>
                    </a:lnTo>
                    <a:lnTo>
                      <a:pt x="100" y="226"/>
                    </a:lnTo>
                    <a:lnTo>
                      <a:pt x="101" y="219"/>
                    </a:lnTo>
                    <a:lnTo>
                      <a:pt x="101" y="213"/>
                    </a:lnTo>
                    <a:lnTo>
                      <a:pt x="101" y="207"/>
                    </a:lnTo>
                    <a:lnTo>
                      <a:pt x="101" y="203"/>
                    </a:lnTo>
                    <a:lnTo>
                      <a:pt x="101" y="201"/>
                    </a:lnTo>
                    <a:lnTo>
                      <a:pt x="101" y="199"/>
                    </a:lnTo>
                    <a:lnTo>
                      <a:pt x="101" y="199"/>
                    </a:lnTo>
                    <a:lnTo>
                      <a:pt x="102" y="200"/>
                    </a:lnTo>
                    <a:lnTo>
                      <a:pt x="102" y="203"/>
                    </a:lnTo>
                    <a:lnTo>
                      <a:pt x="102" y="207"/>
                    </a:lnTo>
                    <a:lnTo>
                      <a:pt x="103" y="213"/>
                    </a:lnTo>
                    <a:lnTo>
                      <a:pt x="103" y="220"/>
                    </a:lnTo>
                    <a:lnTo>
                      <a:pt x="103" y="228"/>
                    </a:lnTo>
                    <a:lnTo>
                      <a:pt x="104" y="237"/>
                    </a:lnTo>
                    <a:lnTo>
                      <a:pt x="104" y="246"/>
                    </a:lnTo>
                    <a:lnTo>
                      <a:pt x="104" y="255"/>
                    </a:lnTo>
                    <a:lnTo>
                      <a:pt x="104" y="264"/>
                    </a:lnTo>
                    <a:lnTo>
                      <a:pt x="104" y="273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31"/>
              <p:cNvSpPr>
                <a:spLocks/>
              </p:cNvSpPr>
              <p:nvPr/>
            </p:nvSpPr>
            <p:spPr bwMode="auto">
              <a:xfrm>
                <a:off x="3309938" y="1700213"/>
                <a:ext cx="165100" cy="3349625"/>
              </a:xfrm>
              <a:custGeom>
                <a:avLst/>
                <a:gdLst>
                  <a:gd name="T0" fmla="*/ 2 w 104"/>
                  <a:gd name="T1" fmla="*/ 2077 h 2110"/>
                  <a:gd name="T2" fmla="*/ 3 w 104"/>
                  <a:gd name="T3" fmla="*/ 2097 h 2110"/>
                  <a:gd name="T4" fmla="*/ 5 w 104"/>
                  <a:gd name="T5" fmla="*/ 2101 h 2110"/>
                  <a:gd name="T6" fmla="*/ 6 w 104"/>
                  <a:gd name="T7" fmla="*/ 2095 h 2110"/>
                  <a:gd name="T8" fmla="*/ 8 w 104"/>
                  <a:gd name="T9" fmla="*/ 2076 h 2110"/>
                  <a:gd name="T10" fmla="*/ 10 w 104"/>
                  <a:gd name="T11" fmla="*/ 2035 h 2110"/>
                  <a:gd name="T12" fmla="*/ 11 w 104"/>
                  <a:gd name="T13" fmla="*/ 2001 h 2110"/>
                  <a:gd name="T14" fmla="*/ 13 w 104"/>
                  <a:gd name="T15" fmla="*/ 1977 h 2110"/>
                  <a:gd name="T16" fmla="*/ 15 w 104"/>
                  <a:gd name="T17" fmla="*/ 1978 h 2110"/>
                  <a:gd name="T18" fmla="*/ 17 w 104"/>
                  <a:gd name="T19" fmla="*/ 2035 h 2110"/>
                  <a:gd name="T20" fmla="*/ 18 w 104"/>
                  <a:gd name="T21" fmla="*/ 2085 h 2110"/>
                  <a:gd name="T22" fmla="*/ 20 w 104"/>
                  <a:gd name="T23" fmla="*/ 2100 h 2110"/>
                  <a:gd name="T24" fmla="*/ 21 w 104"/>
                  <a:gd name="T25" fmla="*/ 2101 h 2110"/>
                  <a:gd name="T26" fmla="*/ 24 w 104"/>
                  <a:gd name="T27" fmla="*/ 2100 h 2110"/>
                  <a:gd name="T28" fmla="*/ 25 w 104"/>
                  <a:gd name="T29" fmla="*/ 2094 h 2110"/>
                  <a:gd name="T30" fmla="*/ 26 w 104"/>
                  <a:gd name="T31" fmla="*/ 2079 h 2110"/>
                  <a:gd name="T32" fmla="*/ 28 w 104"/>
                  <a:gd name="T33" fmla="*/ 2068 h 2110"/>
                  <a:gd name="T34" fmla="*/ 30 w 104"/>
                  <a:gd name="T35" fmla="*/ 2082 h 2110"/>
                  <a:gd name="T36" fmla="*/ 32 w 104"/>
                  <a:gd name="T37" fmla="*/ 2102 h 2110"/>
                  <a:gd name="T38" fmla="*/ 33 w 104"/>
                  <a:gd name="T39" fmla="*/ 2109 h 2110"/>
                  <a:gd name="T40" fmla="*/ 35 w 104"/>
                  <a:gd name="T41" fmla="*/ 2108 h 2110"/>
                  <a:gd name="T42" fmla="*/ 37 w 104"/>
                  <a:gd name="T43" fmla="*/ 2105 h 2110"/>
                  <a:gd name="T44" fmla="*/ 38 w 104"/>
                  <a:gd name="T45" fmla="*/ 2102 h 2110"/>
                  <a:gd name="T46" fmla="*/ 40 w 104"/>
                  <a:gd name="T47" fmla="*/ 2103 h 2110"/>
                  <a:gd name="T48" fmla="*/ 41 w 104"/>
                  <a:gd name="T49" fmla="*/ 2104 h 2110"/>
                  <a:gd name="T50" fmla="*/ 43 w 104"/>
                  <a:gd name="T51" fmla="*/ 2101 h 2110"/>
                  <a:gd name="T52" fmla="*/ 45 w 104"/>
                  <a:gd name="T53" fmla="*/ 2087 h 2110"/>
                  <a:gd name="T54" fmla="*/ 47 w 104"/>
                  <a:gd name="T55" fmla="*/ 2074 h 2110"/>
                  <a:gd name="T56" fmla="*/ 48 w 104"/>
                  <a:gd name="T57" fmla="*/ 2074 h 2110"/>
                  <a:gd name="T58" fmla="*/ 50 w 104"/>
                  <a:gd name="T59" fmla="*/ 2074 h 2110"/>
                  <a:gd name="T60" fmla="*/ 52 w 104"/>
                  <a:gd name="T61" fmla="*/ 2070 h 2110"/>
                  <a:gd name="T62" fmla="*/ 53 w 104"/>
                  <a:gd name="T63" fmla="*/ 2075 h 2110"/>
                  <a:gd name="T64" fmla="*/ 55 w 104"/>
                  <a:gd name="T65" fmla="*/ 2087 h 2110"/>
                  <a:gd name="T66" fmla="*/ 56 w 104"/>
                  <a:gd name="T67" fmla="*/ 2097 h 2110"/>
                  <a:gd name="T68" fmla="*/ 58 w 104"/>
                  <a:gd name="T69" fmla="*/ 2105 h 2110"/>
                  <a:gd name="T70" fmla="*/ 60 w 104"/>
                  <a:gd name="T71" fmla="*/ 2108 h 2110"/>
                  <a:gd name="T72" fmla="*/ 61 w 104"/>
                  <a:gd name="T73" fmla="*/ 2108 h 2110"/>
                  <a:gd name="T74" fmla="*/ 63 w 104"/>
                  <a:gd name="T75" fmla="*/ 2108 h 2110"/>
                  <a:gd name="T76" fmla="*/ 65 w 104"/>
                  <a:gd name="T77" fmla="*/ 2108 h 2110"/>
                  <a:gd name="T78" fmla="*/ 67 w 104"/>
                  <a:gd name="T79" fmla="*/ 2106 h 2110"/>
                  <a:gd name="T80" fmla="*/ 68 w 104"/>
                  <a:gd name="T81" fmla="*/ 2097 h 2110"/>
                  <a:gd name="T82" fmla="*/ 70 w 104"/>
                  <a:gd name="T83" fmla="*/ 2083 h 2110"/>
                  <a:gd name="T84" fmla="*/ 71 w 104"/>
                  <a:gd name="T85" fmla="*/ 2075 h 2110"/>
                  <a:gd name="T86" fmla="*/ 73 w 104"/>
                  <a:gd name="T87" fmla="*/ 2083 h 2110"/>
                  <a:gd name="T88" fmla="*/ 75 w 104"/>
                  <a:gd name="T89" fmla="*/ 2097 h 2110"/>
                  <a:gd name="T90" fmla="*/ 76 w 104"/>
                  <a:gd name="T91" fmla="*/ 2101 h 2110"/>
                  <a:gd name="T92" fmla="*/ 78 w 104"/>
                  <a:gd name="T93" fmla="*/ 2077 h 2110"/>
                  <a:gd name="T94" fmla="*/ 80 w 104"/>
                  <a:gd name="T95" fmla="*/ 1961 h 2110"/>
                  <a:gd name="T96" fmla="*/ 82 w 104"/>
                  <a:gd name="T97" fmla="*/ 1695 h 2110"/>
                  <a:gd name="T98" fmla="*/ 83 w 104"/>
                  <a:gd name="T99" fmla="*/ 1293 h 2110"/>
                  <a:gd name="T100" fmla="*/ 85 w 104"/>
                  <a:gd name="T101" fmla="*/ 798 h 2110"/>
                  <a:gd name="T102" fmla="*/ 87 w 104"/>
                  <a:gd name="T103" fmla="*/ 291 h 2110"/>
                  <a:gd name="T104" fmla="*/ 88 w 104"/>
                  <a:gd name="T105" fmla="*/ 58 h 2110"/>
                  <a:gd name="T106" fmla="*/ 90 w 104"/>
                  <a:gd name="T107" fmla="*/ 1565 h 2110"/>
                  <a:gd name="T108" fmla="*/ 91 w 104"/>
                  <a:gd name="T109" fmla="*/ 2088 h 2110"/>
                  <a:gd name="T110" fmla="*/ 93 w 104"/>
                  <a:gd name="T111" fmla="*/ 2103 h 2110"/>
                  <a:gd name="T112" fmla="*/ 95 w 104"/>
                  <a:gd name="T113" fmla="*/ 2103 h 2110"/>
                  <a:gd name="T114" fmla="*/ 97 w 104"/>
                  <a:gd name="T115" fmla="*/ 2102 h 2110"/>
                  <a:gd name="T116" fmla="*/ 98 w 104"/>
                  <a:gd name="T117" fmla="*/ 2104 h 2110"/>
                  <a:gd name="T118" fmla="*/ 100 w 104"/>
                  <a:gd name="T119" fmla="*/ 2107 h 2110"/>
                  <a:gd name="T120" fmla="*/ 102 w 104"/>
                  <a:gd name="T121" fmla="*/ 2108 h 2110"/>
                  <a:gd name="T122" fmla="*/ 103 w 104"/>
                  <a:gd name="T123" fmla="*/ 211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" h="2110">
                    <a:moveTo>
                      <a:pt x="0" y="2033"/>
                    </a:moveTo>
                    <a:lnTo>
                      <a:pt x="0" y="2041"/>
                    </a:lnTo>
                    <a:lnTo>
                      <a:pt x="0" y="2048"/>
                    </a:lnTo>
                    <a:lnTo>
                      <a:pt x="1" y="2055"/>
                    </a:lnTo>
                    <a:lnTo>
                      <a:pt x="1" y="2061"/>
                    </a:lnTo>
                    <a:lnTo>
                      <a:pt x="1" y="2067"/>
                    </a:lnTo>
                    <a:lnTo>
                      <a:pt x="2" y="2072"/>
                    </a:lnTo>
                    <a:lnTo>
                      <a:pt x="2" y="2077"/>
                    </a:lnTo>
                    <a:lnTo>
                      <a:pt x="2" y="2081"/>
                    </a:lnTo>
                    <a:lnTo>
                      <a:pt x="2" y="2084"/>
                    </a:lnTo>
                    <a:lnTo>
                      <a:pt x="2" y="2088"/>
                    </a:lnTo>
                    <a:lnTo>
                      <a:pt x="2" y="2090"/>
                    </a:lnTo>
                    <a:lnTo>
                      <a:pt x="2" y="2093"/>
                    </a:lnTo>
                    <a:lnTo>
                      <a:pt x="3" y="2094"/>
                    </a:lnTo>
                    <a:lnTo>
                      <a:pt x="3" y="2096"/>
                    </a:lnTo>
                    <a:lnTo>
                      <a:pt x="3" y="2097"/>
                    </a:lnTo>
                    <a:lnTo>
                      <a:pt x="4" y="2099"/>
                    </a:lnTo>
                    <a:lnTo>
                      <a:pt x="4" y="2099"/>
                    </a:lnTo>
                    <a:lnTo>
                      <a:pt x="4" y="2100"/>
                    </a:lnTo>
                    <a:lnTo>
                      <a:pt x="4" y="2100"/>
                    </a:lnTo>
                    <a:lnTo>
                      <a:pt x="4" y="2101"/>
                    </a:lnTo>
                    <a:lnTo>
                      <a:pt x="4" y="2101"/>
                    </a:lnTo>
                    <a:lnTo>
                      <a:pt x="4" y="2101"/>
                    </a:lnTo>
                    <a:lnTo>
                      <a:pt x="5" y="2101"/>
                    </a:lnTo>
                    <a:lnTo>
                      <a:pt x="5" y="2100"/>
                    </a:lnTo>
                    <a:lnTo>
                      <a:pt x="5" y="2100"/>
                    </a:lnTo>
                    <a:lnTo>
                      <a:pt x="6" y="2100"/>
                    </a:lnTo>
                    <a:lnTo>
                      <a:pt x="6" y="2099"/>
                    </a:lnTo>
                    <a:lnTo>
                      <a:pt x="6" y="2099"/>
                    </a:lnTo>
                    <a:lnTo>
                      <a:pt x="6" y="2097"/>
                    </a:lnTo>
                    <a:lnTo>
                      <a:pt x="6" y="2097"/>
                    </a:lnTo>
                    <a:lnTo>
                      <a:pt x="6" y="2095"/>
                    </a:lnTo>
                    <a:lnTo>
                      <a:pt x="6" y="2094"/>
                    </a:lnTo>
                    <a:lnTo>
                      <a:pt x="7" y="2093"/>
                    </a:lnTo>
                    <a:lnTo>
                      <a:pt x="7" y="2090"/>
                    </a:lnTo>
                    <a:lnTo>
                      <a:pt x="7" y="2088"/>
                    </a:lnTo>
                    <a:lnTo>
                      <a:pt x="8" y="2085"/>
                    </a:lnTo>
                    <a:lnTo>
                      <a:pt x="8" y="2083"/>
                    </a:lnTo>
                    <a:lnTo>
                      <a:pt x="8" y="2079"/>
                    </a:lnTo>
                    <a:lnTo>
                      <a:pt x="8" y="2076"/>
                    </a:lnTo>
                    <a:lnTo>
                      <a:pt x="8" y="2072"/>
                    </a:lnTo>
                    <a:lnTo>
                      <a:pt x="8" y="2067"/>
                    </a:lnTo>
                    <a:lnTo>
                      <a:pt x="9" y="2063"/>
                    </a:lnTo>
                    <a:lnTo>
                      <a:pt x="9" y="2057"/>
                    </a:lnTo>
                    <a:lnTo>
                      <a:pt x="9" y="2052"/>
                    </a:lnTo>
                    <a:lnTo>
                      <a:pt x="9" y="2046"/>
                    </a:lnTo>
                    <a:lnTo>
                      <a:pt x="10" y="2041"/>
                    </a:lnTo>
                    <a:lnTo>
                      <a:pt x="10" y="2035"/>
                    </a:lnTo>
                    <a:lnTo>
                      <a:pt x="10" y="2030"/>
                    </a:lnTo>
                    <a:lnTo>
                      <a:pt x="10" y="2025"/>
                    </a:lnTo>
                    <a:lnTo>
                      <a:pt x="10" y="2021"/>
                    </a:lnTo>
                    <a:lnTo>
                      <a:pt x="10" y="2016"/>
                    </a:lnTo>
                    <a:lnTo>
                      <a:pt x="11" y="2012"/>
                    </a:lnTo>
                    <a:lnTo>
                      <a:pt x="11" y="2008"/>
                    </a:lnTo>
                    <a:lnTo>
                      <a:pt x="11" y="2004"/>
                    </a:lnTo>
                    <a:lnTo>
                      <a:pt x="11" y="2001"/>
                    </a:lnTo>
                    <a:lnTo>
                      <a:pt x="12" y="1998"/>
                    </a:lnTo>
                    <a:lnTo>
                      <a:pt x="12" y="1995"/>
                    </a:lnTo>
                    <a:lnTo>
                      <a:pt x="12" y="1992"/>
                    </a:lnTo>
                    <a:lnTo>
                      <a:pt x="13" y="1989"/>
                    </a:lnTo>
                    <a:lnTo>
                      <a:pt x="13" y="1986"/>
                    </a:lnTo>
                    <a:lnTo>
                      <a:pt x="13" y="1982"/>
                    </a:lnTo>
                    <a:lnTo>
                      <a:pt x="13" y="1980"/>
                    </a:lnTo>
                    <a:lnTo>
                      <a:pt x="13" y="1977"/>
                    </a:lnTo>
                    <a:lnTo>
                      <a:pt x="13" y="1974"/>
                    </a:lnTo>
                    <a:lnTo>
                      <a:pt x="14" y="1973"/>
                    </a:lnTo>
                    <a:lnTo>
                      <a:pt x="14" y="1971"/>
                    </a:lnTo>
                    <a:lnTo>
                      <a:pt x="14" y="1971"/>
                    </a:lnTo>
                    <a:lnTo>
                      <a:pt x="14" y="1971"/>
                    </a:lnTo>
                    <a:lnTo>
                      <a:pt x="15" y="1973"/>
                    </a:lnTo>
                    <a:lnTo>
                      <a:pt x="15" y="1975"/>
                    </a:lnTo>
                    <a:lnTo>
                      <a:pt x="15" y="1978"/>
                    </a:lnTo>
                    <a:lnTo>
                      <a:pt x="15" y="1982"/>
                    </a:lnTo>
                    <a:lnTo>
                      <a:pt x="15" y="1987"/>
                    </a:lnTo>
                    <a:lnTo>
                      <a:pt x="15" y="1993"/>
                    </a:lnTo>
                    <a:lnTo>
                      <a:pt x="16" y="2000"/>
                    </a:lnTo>
                    <a:lnTo>
                      <a:pt x="16" y="2008"/>
                    </a:lnTo>
                    <a:lnTo>
                      <a:pt x="16" y="2017"/>
                    </a:lnTo>
                    <a:lnTo>
                      <a:pt x="16" y="2026"/>
                    </a:lnTo>
                    <a:lnTo>
                      <a:pt x="17" y="2035"/>
                    </a:lnTo>
                    <a:lnTo>
                      <a:pt x="17" y="2043"/>
                    </a:lnTo>
                    <a:lnTo>
                      <a:pt x="17" y="2051"/>
                    </a:lnTo>
                    <a:lnTo>
                      <a:pt x="17" y="2058"/>
                    </a:lnTo>
                    <a:lnTo>
                      <a:pt x="17" y="2065"/>
                    </a:lnTo>
                    <a:lnTo>
                      <a:pt x="17" y="2071"/>
                    </a:lnTo>
                    <a:lnTo>
                      <a:pt x="18" y="2077"/>
                    </a:lnTo>
                    <a:lnTo>
                      <a:pt x="18" y="2082"/>
                    </a:lnTo>
                    <a:lnTo>
                      <a:pt x="18" y="2085"/>
                    </a:lnTo>
                    <a:lnTo>
                      <a:pt x="19" y="2089"/>
                    </a:lnTo>
                    <a:lnTo>
                      <a:pt x="19" y="2092"/>
                    </a:lnTo>
                    <a:lnTo>
                      <a:pt x="19" y="2094"/>
                    </a:lnTo>
                    <a:lnTo>
                      <a:pt x="19" y="2096"/>
                    </a:lnTo>
                    <a:lnTo>
                      <a:pt x="19" y="2097"/>
                    </a:lnTo>
                    <a:lnTo>
                      <a:pt x="19" y="2099"/>
                    </a:lnTo>
                    <a:lnTo>
                      <a:pt x="19" y="2100"/>
                    </a:lnTo>
                    <a:lnTo>
                      <a:pt x="20" y="2100"/>
                    </a:lnTo>
                    <a:lnTo>
                      <a:pt x="20" y="2101"/>
                    </a:lnTo>
                    <a:lnTo>
                      <a:pt x="20" y="2101"/>
                    </a:lnTo>
                    <a:lnTo>
                      <a:pt x="21" y="2101"/>
                    </a:lnTo>
                    <a:lnTo>
                      <a:pt x="21" y="2101"/>
                    </a:lnTo>
                    <a:lnTo>
                      <a:pt x="21" y="2101"/>
                    </a:lnTo>
                    <a:lnTo>
                      <a:pt x="21" y="2101"/>
                    </a:lnTo>
                    <a:lnTo>
                      <a:pt x="21" y="2101"/>
                    </a:lnTo>
                    <a:lnTo>
                      <a:pt x="21" y="2101"/>
                    </a:lnTo>
                    <a:lnTo>
                      <a:pt x="21" y="2101"/>
                    </a:lnTo>
                    <a:lnTo>
                      <a:pt x="22" y="2101"/>
                    </a:lnTo>
                    <a:lnTo>
                      <a:pt x="22" y="2101"/>
                    </a:lnTo>
                    <a:lnTo>
                      <a:pt x="22" y="2101"/>
                    </a:lnTo>
                    <a:lnTo>
                      <a:pt x="23" y="2101"/>
                    </a:lnTo>
                    <a:lnTo>
                      <a:pt x="23" y="2100"/>
                    </a:lnTo>
                    <a:lnTo>
                      <a:pt x="23" y="2100"/>
                    </a:lnTo>
                    <a:lnTo>
                      <a:pt x="24" y="2100"/>
                    </a:lnTo>
                    <a:lnTo>
                      <a:pt x="24" y="2100"/>
                    </a:lnTo>
                    <a:lnTo>
                      <a:pt x="24" y="2099"/>
                    </a:lnTo>
                    <a:lnTo>
                      <a:pt x="24" y="2099"/>
                    </a:lnTo>
                    <a:lnTo>
                      <a:pt x="24" y="2099"/>
                    </a:lnTo>
                    <a:lnTo>
                      <a:pt x="24" y="2097"/>
                    </a:lnTo>
                    <a:lnTo>
                      <a:pt x="24" y="2097"/>
                    </a:lnTo>
                    <a:lnTo>
                      <a:pt x="25" y="2096"/>
                    </a:lnTo>
                    <a:lnTo>
                      <a:pt x="25" y="2094"/>
                    </a:lnTo>
                    <a:lnTo>
                      <a:pt x="25" y="2093"/>
                    </a:lnTo>
                    <a:lnTo>
                      <a:pt x="26" y="2091"/>
                    </a:lnTo>
                    <a:lnTo>
                      <a:pt x="26" y="2090"/>
                    </a:lnTo>
                    <a:lnTo>
                      <a:pt x="26" y="2088"/>
                    </a:lnTo>
                    <a:lnTo>
                      <a:pt x="26" y="2086"/>
                    </a:lnTo>
                    <a:lnTo>
                      <a:pt x="26" y="2084"/>
                    </a:lnTo>
                    <a:lnTo>
                      <a:pt x="26" y="2082"/>
                    </a:lnTo>
                    <a:lnTo>
                      <a:pt x="26" y="2079"/>
                    </a:lnTo>
                    <a:lnTo>
                      <a:pt x="27" y="2077"/>
                    </a:lnTo>
                    <a:lnTo>
                      <a:pt x="27" y="2075"/>
                    </a:lnTo>
                    <a:lnTo>
                      <a:pt x="27" y="2073"/>
                    </a:lnTo>
                    <a:lnTo>
                      <a:pt x="28" y="2071"/>
                    </a:lnTo>
                    <a:lnTo>
                      <a:pt x="28" y="2070"/>
                    </a:lnTo>
                    <a:lnTo>
                      <a:pt x="28" y="2069"/>
                    </a:lnTo>
                    <a:lnTo>
                      <a:pt x="28" y="2069"/>
                    </a:lnTo>
                    <a:lnTo>
                      <a:pt x="28" y="2068"/>
                    </a:lnTo>
                    <a:lnTo>
                      <a:pt x="28" y="2069"/>
                    </a:lnTo>
                    <a:lnTo>
                      <a:pt x="28" y="2069"/>
                    </a:lnTo>
                    <a:lnTo>
                      <a:pt x="29" y="2071"/>
                    </a:lnTo>
                    <a:lnTo>
                      <a:pt x="29" y="2072"/>
                    </a:lnTo>
                    <a:lnTo>
                      <a:pt x="29" y="2075"/>
                    </a:lnTo>
                    <a:lnTo>
                      <a:pt x="30" y="2077"/>
                    </a:lnTo>
                    <a:lnTo>
                      <a:pt x="30" y="2079"/>
                    </a:lnTo>
                    <a:lnTo>
                      <a:pt x="30" y="2082"/>
                    </a:lnTo>
                    <a:lnTo>
                      <a:pt x="30" y="2085"/>
                    </a:lnTo>
                    <a:lnTo>
                      <a:pt x="30" y="2088"/>
                    </a:lnTo>
                    <a:lnTo>
                      <a:pt x="30" y="2090"/>
                    </a:lnTo>
                    <a:lnTo>
                      <a:pt x="30" y="2093"/>
                    </a:lnTo>
                    <a:lnTo>
                      <a:pt x="31" y="2095"/>
                    </a:lnTo>
                    <a:lnTo>
                      <a:pt x="31" y="2098"/>
                    </a:lnTo>
                    <a:lnTo>
                      <a:pt x="31" y="2100"/>
                    </a:lnTo>
                    <a:lnTo>
                      <a:pt x="32" y="2102"/>
                    </a:lnTo>
                    <a:lnTo>
                      <a:pt x="32" y="2103"/>
                    </a:lnTo>
                    <a:lnTo>
                      <a:pt x="32" y="2105"/>
                    </a:lnTo>
                    <a:lnTo>
                      <a:pt x="32" y="2106"/>
                    </a:lnTo>
                    <a:lnTo>
                      <a:pt x="32" y="2107"/>
                    </a:lnTo>
                    <a:lnTo>
                      <a:pt x="32" y="2107"/>
                    </a:lnTo>
                    <a:lnTo>
                      <a:pt x="33" y="2108"/>
                    </a:lnTo>
                    <a:lnTo>
                      <a:pt x="33" y="2108"/>
                    </a:lnTo>
                    <a:lnTo>
                      <a:pt x="33" y="2109"/>
                    </a:lnTo>
                    <a:lnTo>
                      <a:pt x="33" y="2109"/>
                    </a:lnTo>
                    <a:lnTo>
                      <a:pt x="34" y="2109"/>
                    </a:lnTo>
                    <a:lnTo>
                      <a:pt x="34" y="2109"/>
                    </a:lnTo>
                    <a:lnTo>
                      <a:pt x="34" y="2109"/>
                    </a:lnTo>
                    <a:lnTo>
                      <a:pt x="34" y="2109"/>
                    </a:lnTo>
                    <a:lnTo>
                      <a:pt x="34" y="2109"/>
                    </a:lnTo>
                    <a:lnTo>
                      <a:pt x="34" y="2109"/>
                    </a:lnTo>
                    <a:lnTo>
                      <a:pt x="35" y="2108"/>
                    </a:lnTo>
                    <a:lnTo>
                      <a:pt x="35" y="2108"/>
                    </a:lnTo>
                    <a:lnTo>
                      <a:pt x="35" y="2108"/>
                    </a:lnTo>
                    <a:lnTo>
                      <a:pt x="35" y="2107"/>
                    </a:lnTo>
                    <a:lnTo>
                      <a:pt x="36" y="2107"/>
                    </a:lnTo>
                    <a:lnTo>
                      <a:pt x="36" y="2107"/>
                    </a:lnTo>
                    <a:lnTo>
                      <a:pt x="36" y="2106"/>
                    </a:lnTo>
                    <a:lnTo>
                      <a:pt x="37" y="2106"/>
                    </a:lnTo>
                    <a:lnTo>
                      <a:pt x="37" y="2105"/>
                    </a:lnTo>
                    <a:lnTo>
                      <a:pt x="37" y="2105"/>
                    </a:lnTo>
                    <a:lnTo>
                      <a:pt x="37" y="2105"/>
                    </a:lnTo>
                    <a:lnTo>
                      <a:pt x="37" y="2104"/>
                    </a:lnTo>
                    <a:lnTo>
                      <a:pt x="37" y="2103"/>
                    </a:lnTo>
                    <a:lnTo>
                      <a:pt x="37" y="2103"/>
                    </a:lnTo>
                    <a:lnTo>
                      <a:pt x="38" y="2103"/>
                    </a:lnTo>
                    <a:lnTo>
                      <a:pt x="38" y="2103"/>
                    </a:lnTo>
                    <a:lnTo>
                      <a:pt x="38" y="2102"/>
                    </a:lnTo>
                    <a:lnTo>
                      <a:pt x="39" y="2102"/>
                    </a:lnTo>
                    <a:lnTo>
                      <a:pt x="39" y="2102"/>
                    </a:lnTo>
                    <a:lnTo>
                      <a:pt x="39" y="2102"/>
                    </a:lnTo>
                    <a:lnTo>
                      <a:pt x="39" y="2102"/>
                    </a:lnTo>
                    <a:lnTo>
                      <a:pt x="39" y="2102"/>
                    </a:lnTo>
                    <a:lnTo>
                      <a:pt x="39" y="2102"/>
                    </a:lnTo>
                    <a:lnTo>
                      <a:pt x="40" y="2102"/>
                    </a:lnTo>
                    <a:lnTo>
                      <a:pt x="40" y="2103"/>
                    </a:lnTo>
                    <a:lnTo>
                      <a:pt x="40" y="2103"/>
                    </a:lnTo>
                    <a:lnTo>
                      <a:pt x="40" y="2103"/>
                    </a:lnTo>
                    <a:lnTo>
                      <a:pt x="41" y="2103"/>
                    </a:lnTo>
                    <a:lnTo>
                      <a:pt x="41" y="2103"/>
                    </a:lnTo>
                    <a:lnTo>
                      <a:pt x="41" y="2104"/>
                    </a:lnTo>
                    <a:lnTo>
                      <a:pt x="41" y="2104"/>
                    </a:lnTo>
                    <a:lnTo>
                      <a:pt x="41" y="2104"/>
                    </a:lnTo>
                    <a:lnTo>
                      <a:pt x="41" y="2104"/>
                    </a:lnTo>
                    <a:lnTo>
                      <a:pt x="42" y="2104"/>
                    </a:lnTo>
                    <a:lnTo>
                      <a:pt x="42" y="2104"/>
                    </a:lnTo>
                    <a:lnTo>
                      <a:pt x="42" y="2104"/>
                    </a:lnTo>
                    <a:lnTo>
                      <a:pt x="42" y="2103"/>
                    </a:lnTo>
                    <a:lnTo>
                      <a:pt x="43" y="2103"/>
                    </a:lnTo>
                    <a:lnTo>
                      <a:pt x="43" y="2102"/>
                    </a:lnTo>
                    <a:lnTo>
                      <a:pt x="43" y="2102"/>
                    </a:lnTo>
                    <a:lnTo>
                      <a:pt x="43" y="2101"/>
                    </a:lnTo>
                    <a:lnTo>
                      <a:pt x="43" y="2099"/>
                    </a:lnTo>
                    <a:lnTo>
                      <a:pt x="43" y="2098"/>
                    </a:lnTo>
                    <a:lnTo>
                      <a:pt x="44" y="2096"/>
                    </a:lnTo>
                    <a:lnTo>
                      <a:pt x="44" y="2094"/>
                    </a:lnTo>
                    <a:lnTo>
                      <a:pt x="44" y="2093"/>
                    </a:lnTo>
                    <a:lnTo>
                      <a:pt x="45" y="2090"/>
                    </a:lnTo>
                    <a:lnTo>
                      <a:pt x="45" y="2088"/>
                    </a:lnTo>
                    <a:lnTo>
                      <a:pt x="45" y="2087"/>
                    </a:lnTo>
                    <a:lnTo>
                      <a:pt x="45" y="2084"/>
                    </a:lnTo>
                    <a:lnTo>
                      <a:pt x="45" y="2082"/>
                    </a:lnTo>
                    <a:lnTo>
                      <a:pt x="45" y="2081"/>
                    </a:lnTo>
                    <a:lnTo>
                      <a:pt x="45" y="2079"/>
                    </a:lnTo>
                    <a:lnTo>
                      <a:pt x="46" y="2077"/>
                    </a:lnTo>
                    <a:lnTo>
                      <a:pt x="46" y="2076"/>
                    </a:lnTo>
                    <a:lnTo>
                      <a:pt x="46" y="2075"/>
                    </a:lnTo>
                    <a:lnTo>
                      <a:pt x="47" y="2074"/>
                    </a:lnTo>
                    <a:lnTo>
                      <a:pt x="47" y="2073"/>
                    </a:lnTo>
                    <a:lnTo>
                      <a:pt x="47" y="2073"/>
                    </a:lnTo>
                    <a:lnTo>
                      <a:pt x="47" y="2073"/>
                    </a:lnTo>
                    <a:lnTo>
                      <a:pt x="47" y="2073"/>
                    </a:lnTo>
                    <a:lnTo>
                      <a:pt x="47" y="2073"/>
                    </a:lnTo>
                    <a:lnTo>
                      <a:pt x="47" y="2073"/>
                    </a:lnTo>
                    <a:lnTo>
                      <a:pt x="48" y="2073"/>
                    </a:lnTo>
                    <a:lnTo>
                      <a:pt x="48" y="2074"/>
                    </a:lnTo>
                    <a:lnTo>
                      <a:pt x="48" y="2075"/>
                    </a:lnTo>
                    <a:lnTo>
                      <a:pt x="49" y="2075"/>
                    </a:lnTo>
                    <a:lnTo>
                      <a:pt x="49" y="2075"/>
                    </a:lnTo>
                    <a:lnTo>
                      <a:pt x="49" y="2075"/>
                    </a:lnTo>
                    <a:lnTo>
                      <a:pt x="50" y="2075"/>
                    </a:lnTo>
                    <a:lnTo>
                      <a:pt x="50" y="2075"/>
                    </a:lnTo>
                    <a:lnTo>
                      <a:pt x="50" y="2075"/>
                    </a:lnTo>
                    <a:lnTo>
                      <a:pt x="50" y="2074"/>
                    </a:lnTo>
                    <a:lnTo>
                      <a:pt x="50" y="2073"/>
                    </a:lnTo>
                    <a:lnTo>
                      <a:pt x="50" y="2073"/>
                    </a:lnTo>
                    <a:lnTo>
                      <a:pt x="50" y="2073"/>
                    </a:lnTo>
                    <a:lnTo>
                      <a:pt x="51" y="2072"/>
                    </a:lnTo>
                    <a:lnTo>
                      <a:pt x="51" y="2072"/>
                    </a:lnTo>
                    <a:lnTo>
                      <a:pt x="51" y="2071"/>
                    </a:lnTo>
                    <a:lnTo>
                      <a:pt x="52" y="2071"/>
                    </a:lnTo>
                    <a:lnTo>
                      <a:pt x="52" y="2070"/>
                    </a:lnTo>
                    <a:lnTo>
                      <a:pt x="52" y="2070"/>
                    </a:lnTo>
                    <a:lnTo>
                      <a:pt x="52" y="2071"/>
                    </a:lnTo>
                    <a:lnTo>
                      <a:pt x="52" y="2071"/>
                    </a:lnTo>
                    <a:lnTo>
                      <a:pt x="52" y="2071"/>
                    </a:lnTo>
                    <a:lnTo>
                      <a:pt x="52" y="2072"/>
                    </a:lnTo>
                    <a:lnTo>
                      <a:pt x="53" y="2072"/>
                    </a:lnTo>
                    <a:lnTo>
                      <a:pt x="53" y="2073"/>
                    </a:lnTo>
                    <a:lnTo>
                      <a:pt x="53" y="2075"/>
                    </a:lnTo>
                    <a:lnTo>
                      <a:pt x="54" y="2076"/>
                    </a:lnTo>
                    <a:lnTo>
                      <a:pt x="54" y="2077"/>
                    </a:lnTo>
                    <a:lnTo>
                      <a:pt x="54" y="2079"/>
                    </a:lnTo>
                    <a:lnTo>
                      <a:pt x="54" y="2081"/>
                    </a:lnTo>
                    <a:lnTo>
                      <a:pt x="54" y="2082"/>
                    </a:lnTo>
                    <a:lnTo>
                      <a:pt x="54" y="2084"/>
                    </a:lnTo>
                    <a:lnTo>
                      <a:pt x="54" y="2085"/>
                    </a:lnTo>
                    <a:lnTo>
                      <a:pt x="55" y="2087"/>
                    </a:lnTo>
                    <a:lnTo>
                      <a:pt x="55" y="2088"/>
                    </a:lnTo>
                    <a:lnTo>
                      <a:pt x="55" y="2090"/>
                    </a:lnTo>
                    <a:lnTo>
                      <a:pt x="56" y="2091"/>
                    </a:lnTo>
                    <a:lnTo>
                      <a:pt x="56" y="2093"/>
                    </a:lnTo>
                    <a:lnTo>
                      <a:pt x="56" y="2094"/>
                    </a:lnTo>
                    <a:lnTo>
                      <a:pt x="56" y="2095"/>
                    </a:lnTo>
                    <a:lnTo>
                      <a:pt x="56" y="2096"/>
                    </a:lnTo>
                    <a:lnTo>
                      <a:pt x="56" y="2097"/>
                    </a:lnTo>
                    <a:lnTo>
                      <a:pt x="56" y="2099"/>
                    </a:lnTo>
                    <a:lnTo>
                      <a:pt x="57" y="2100"/>
                    </a:lnTo>
                    <a:lnTo>
                      <a:pt x="57" y="2100"/>
                    </a:lnTo>
                    <a:lnTo>
                      <a:pt x="57" y="2101"/>
                    </a:lnTo>
                    <a:lnTo>
                      <a:pt x="58" y="2102"/>
                    </a:lnTo>
                    <a:lnTo>
                      <a:pt x="58" y="2103"/>
                    </a:lnTo>
                    <a:lnTo>
                      <a:pt x="58" y="2103"/>
                    </a:lnTo>
                    <a:lnTo>
                      <a:pt x="58" y="2105"/>
                    </a:lnTo>
                    <a:lnTo>
                      <a:pt x="58" y="2105"/>
                    </a:lnTo>
                    <a:lnTo>
                      <a:pt x="58" y="2106"/>
                    </a:lnTo>
                    <a:lnTo>
                      <a:pt x="59" y="2106"/>
                    </a:lnTo>
                    <a:lnTo>
                      <a:pt x="59" y="2107"/>
                    </a:lnTo>
                    <a:lnTo>
                      <a:pt x="59" y="2107"/>
                    </a:lnTo>
                    <a:lnTo>
                      <a:pt x="59" y="2107"/>
                    </a:lnTo>
                    <a:lnTo>
                      <a:pt x="60" y="2108"/>
                    </a:lnTo>
                    <a:lnTo>
                      <a:pt x="60" y="2108"/>
                    </a:lnTo>
                    <a:lnTo>
                      <a:pt x="60" y="2108"/>
                    </a:lnTo>
                    <a:lnTo>
                      <a:pt x="61" y="2108"/>
                    </a:lnTo>
                    <a:lnTo>
                      <a:pt x="61" y="2108"/>
                    </a:lnTo>
                    <a:lnTo>
                      <a:pt x="61" y="2108"/>
                    </a:lnTo>
                    <a:lnTo>
                      <a:pt x="61" y="2108"/>
                    </a:lnTo>
                    <a:lnTo>
                      <a:pt x="61" y="2108"/>
                    </a:lnTo>
                    <a:lnTo>
                      <a:pt x="61" y="2108"/>
                    </a:lnTo>
                    <a:lnTo>
                      <a:pt x="61" y="2108"/>
                    </a:lnTo>
                    <a:lnTo>
                      <a:pt x="62" y="2108"/>
                    </a:lnTo>
                    <a:lnTo>
                      <a:pt x="62" y="2108"/>
                    </a:lnTo>
                    <a:lnTo>
                      <a:pt x="62" y="2108"/>
                    </a:lnTo>
                    <a:lnTo>
                      <a:pt x="63" y="2108"/>
                    </a:lnTo>
                    <a:lnTo>
                      <a:pt x="63" y="2108"/>
                    </a:lnTo>
                    <a:lnTo>
                      <a:pt x="63" y="2108"/>
                    </a:lnTo>
                    <a:lnTo>
                      <a:pt x="63" y="2108"/>
                    </a:lnTo>
                    <a:lnTo>
                      <a:pt x="63" y="2108"/>
                    </a:lnTo>
                    <a:lnTo>
                      <a:pt x="63" y="2108"/>
                    </a:lnTo>
                    <a:lnTo>
                      <a:pt x="64" y="2108"/>
                    </a:lnTo>
                    <a:lnTo>
                      <a:pt x="64" y="2108"/>
                    </a:lnTo>
                    <a:lnTo>
                      <a:pt x="64" y="2108"/>
                    </a:lnTo>
                    <a:lnTo>
                      <a:pt x="64" y="2108"/>
                    </a:lnTo>
                    <a:lnTo>
                      <a:pt x="65" y="2108"/>
                    </a:lnTo>
                    <a:lnTo>
                      <a:pt x="65" y="2108"/>
                    </a:lnTo>
                    <a:lnTo>
                      <a:pt x="65" y="2108"/>
                    </a:lnTo>
                    <a:lnTo>
                      <a:pt x="65" y="2108"/>
                    </a:lnTo>
                    <a:lnTo>
                      <a:pt x="65" y="2108"/>
                    </a:lnTo>
                    <a:lnTo>
                      <a:pt x="65" y="2108"/>
                    </a:lnTo>
                    <a:lnTo>
                      <a:pt x="66" y="2108"/>
                    </a:lnTo>
                    <a:lnTo>
                      <a:pt x="66" y="2107"/>
                    </a:lnTo>
                    <a:lnTo>
                      <a:pt x="66" y="2107"/>
                    </a:lnTo>
                    <a:lnTo>
                      <a:pt x="66" y="2107"/>
                    </a:lnTo>
                    <a:lnTo>
                      <a:pt x="67" y="2106"/>
                    </a:lnTo>
                    <a:lnTo>
                      <a:pt x="67" y="2105"/>
                    </a:lnTo>
                    <a:lnTo>
                      <a:pt x="67" y="2105"/>
                    </a:lnTo>
                    <a:lnTo>
                      <a:pt x="67" y="2104"/>
                    </a:lnTo>
                    <a:lnTo>
                      <a:pt x="67" y="2103"/>
                    </a:lnTo>
                    <a:lnTo>
                      <a:pt x="67" y="2102"/>
                    </a:lnTo>
                    <a:lnTo>
                      <a:pt x="68" y="2100"/>
                    </a:lnTo>
                    <a:lnTo>
                      <a:pt x="68" y="2099"/>
                    </a:lnTo>
                    <a:lnTo>
                      <a:pt x="68" y="2097"/>
                    </a:lnTo>
                    <a:lnTo>
                      <a:pt x="68" y="2096"/>
                    </a:lnTo>
                    <a:lnTo>
                      <a:pt x="69" y="2094"/>
                    </a:lnTo>
                    <a:lnTo>
                      <a:pt x="69" y="2093"/>
                    </a:lnTo>
                    <a:lnTo>
                      <a:pt x="69" y="2090"/>
                    </a:lnTo>
                    <a:lnTo>
                      <a:pt x="69" y="2089"/>
                    </a:lnTo>
                    <a:lnTo>
                      <a:pt x="69" y="2087"/>
                    </a:lnTo>
                    <a:lnTo>
                      <a:pt x="69" y="2085"/>
                    </a:lnTo>
                    <a:lnTo>
                      <a:pt x="70" y="2083"/>
                    </a:lnTo>
                    <a:lnTo>
                      <a:pt x="70" y="2081"/>
                    </a:lnTo>
                    <a:lnTo>
                      <a:pt x="70" y="2079"/>
                    </a:lnTo>
                    <a:lnTo>
                      <a:pt x="71" y="2078"/>
                    </a:lnTo>
                    <a:lnTo>
                      <a:pt x="71" y="2077"/>
                    </a:lnTo>
                    <a:lnTo>
                      <a:pt x="71" y="2076"/>
                    </a:lnTo>
                    <a:lnTo>
                      <a:pt x="71" y="2075"/>
                    </a:lnTo>
                    <a:lnTo>
                      <a:pt x="71" y="2075"/>
                    </a:lnTo>
                    <a:lnTo>
                      <a:pt x="71" y="2075"/>
                    </a:lnTo>
                    <a:lnTo>
                      <a:pt x="71" y="2075"/>
                    </a:lnTo>
                    <a:lnTo>
                      <a:pt x="72" y="2075"/>
                    </a:lnTo>
                    <a:lnTo>
                      <a:pt x="72" y="2076"/>
                    </a:lnTo>
                    <a:lnTo>
                      <a:pt x="72" y="2077"/>
                    </a:lnTo>
                    <a:lnTo>
                      <a:pt x="73" y="2078"/>
                    </a:lnTo>
                    <a:lnTo>
                      <a:pt x="73" y="2080"/>
                    </a:lnTo>
                    <a:lnTo>
                      <a:pt x="73" y="2082"/>
                    </a:lnTo>
                    <a:lnTo>
                      <a:pt x="73" y="2083"/>
                    </a:lnTo>
                    <a:lnTo>
                      <a:pt x="74" y="2085"/>
                    </a:lnTo>
                    <a:lnTo>
                      <a:pt x="74" y="2087"/>
                    </a:lnTo>
                    <a:lnTo>
                      <a:pt x="74" y="2089"/>
                    </a:lnTo>
                    <a:lnTo>
                      <a:pt x="74" y="2091"/>
                    </a:lnTo>
                    <a:lnTo>
                      <a:pt x="74" y="2093"/>
                    </a:lnTo>
                    <a:lnTo>
                      <a:pt x="74" y="2094"/>
                    </a:lnTo>
                    <a:lnTo>
                      <a:pt x="75" y="2096"/>
                    </a:lnTo>
                    <a:lnTo>
                      <a:pt x="75" y="2097"/>
                    </a:lnTo>
                    <a:lnTo>
                      <a:pt x="75" y="2099"/>
                    </a:lnTo>
                    <a:lnTo>
                      <a:pt x="76" y="2100"/>
                    </a:lnTo>
                    <a:lnTo>
                      <a:pt x="76" y="2100"/>
                    </a:lnTo>
                    <a:lnTo>
                      <a:pt x="76" y="2101"/>
                    </a:lnTo>
                    <a:lnTo>
                      <a:pt x="76" y="2101"/>
                    </a:lnTo>
                    <a:lnTo>
                      <a:pt x="76" y="2102"/>
                    </a:lnTo>
                    <a:lnTo>
                      <a:pt x="76" y="2102"/>
                    </a:lnTo>
                    <a:lnTo>
                      <a:pt x="76" y="2101"/>
                    </a:lnTo>
                    <a:lnTo>
                      <a:pt x="77" y="2101"/>
                    </a:lnTo>
                    <a:lnTo>
                      <a:pt x="77" y="2100"/>
                    </a:lnTo>
                    <a:lnTo>
                      <a:pt x="77" y="2098"/>
                    </a:lnTo>
                    <a:lnTo>
                      <a:pt x="78" y="2096"/>
                    </a:lnTo>
                    <a:lnTo>
                      <a:pt x="78" y="2093"/>
                    </a:lnTo>
                    <a:lnTo>
                      <a:pt x="78" y="2088"/>
                    </a:lnTo>
                    <a:lnTo>
                      <a:pt x="78" y="2083"/>
                    </a:lnTo>
                    <a:lnTo>
                      <a:pt x="78" y="2077"/>
                    </a:lnTo>
                    <a:lnTo>
                      <a:pt x="78" y="2069"/>
                    </a:lnTo>
                    <a:lnTo>
                      <a:pt x="78" y="2060"/>
                    </a:lnTo>
                    <a:lnTo>
                      <a:pt x="79" y="2048"/>
                    </a:lnTo>
                    <a:lnTo>
                      <a:pt x="79" y="2035"/>
                    </a:lnTo>
                    <a:lnTo>
                      <a:pt x="79" y="2020"/>
                    </a:lnTo>
                    <a:lnTo>
                      <a:pt x="80" y="2003"/>
                    </a:lnTo>
                    <a:lnTo>
                      <a:pt x="80" y="1983"/>
                    </a:lnTo>
                    <a:lnTo>
                      <a:pt x="80" y="1961"/>
                    </a:lnTo>
                    <a:lnTo>
                      <a:pt x="80" y="1936"/>
                    </a:lnTo>
                    <a:lnTo>
                      <a:pt x="80" y="1909"/>
                    </a:lnTo>
                    <a:lnTo>
                      <a:pt x="80" y="1880"/>
                    </a:lnTo>
                    <a:lnTo>
                      <a:pt x="80" y="1848"/>
                    </a:lnTo>
                    <a:lnTo>
                      <a:pt x="81" y="1814"/>
                    </a:lnTo>
                    <a:lnTo>
                      <a:pt x="81" y="1777"/>
                    </a:lnTo>
                    <a:lnTo>
                      <a:pt x="81" y="1737"/>
                    </a:lnTo>
                    <a:lnTo>
                      <a:pt x="82" y="1695"/>
                    </a:lnTo>
                    <a:lnTo>
                      <a:pt x="82" y="1651"/>
                    </a:lnTo>
                    <a:lnTo>
                      <a:pt x="82" y="1604"/>
                    </a:lnTo>
                    <a:lnTo>
                      <a:pt x="82" y="1556"/>
                    </a:lnTo>
                    <a:lnTo>
                      <a:pt x="82" y="1506"/>
                    </a:lnTo>
                    <a:lnTo>
                      <a:pt x="82" y="1455"/>
                    </a:lnTo>
                    <a:lnTo>
                      <a:pt x="82" y="1402"/>
                    </a:lnTo>
                    <a:lnTo>
                      <a:pt x="83" y="1348"/>
                    </a:lnTo>
                    <a:lnTo>
                      <a:pt x="83" y="1293"/>
                    </a:lnTo>
                    <a:lnTo>
                      <a:pt x="83" y="1236"/>
                    </a:lnTo>
                    <a:lnTo>
                      <a:pt x="84" y="1178"/>
                    </a:lnTo>
                    <a:lnTo>
                      <a:pt x="84" y="1118"/>
                    </a:lnTo>
                    <a:lnTo>
                      <a:pt x="84" y="1057"/>
                    </a:lnTo>
                    <a:lnTo>
                      <a:pt x="84" y="995"/>
                    </a:lnTo>
                    <a:lnTo>
                      <a:pt x="84" y="930"/>
                    </a:lnTo>
                    <a:lnTo>
                      <a:pt x="84" y="864"/>
                    </a:lnTo>
                    <a:lnTo>
                      <a:pt x="85" y="798"/>
                    </a:lnTo>
                    <a:lnTo>
                      <a:pt x="85" y="730"/>
                    </a:lnTo>
                    <a:lnTo>
                      <a:pt x="85" y="662"/>
                    </a:lnTo>
                    <a:lnTo>
                      <a:pt x="85" y="596"/>
                    </a:lnTo>
                    <a:lnTo>
                      <a:pt x="86" y="533"/>
                    </a:lnTo>
                    <a:lnTo>
                      <a:pt x="86" y="473"/>
                    </a:lnTo>
                    <a:lnTo>
                      <a:pt x="86" y="412"/>
                    </a:lnTo>
                    <a:lnTo>
                      <a:pt x="87" y="352"/>
                    </a:lnTo>
                    <a:lnTo>
                      <a:pt x="87" y="291"/>
                    </a:lnTo>
                    <a:lnTo>
                      <a:pt x="87" y="225"/>
                    </a:lnTo>
                    <a:lnTo>
                      <a:pt x="87" y="155"/>
                    </a:lnTo>
                    <a:lnTo>
                      <a:pt x="87" y="88"/>
                    </a:lnTo>
                    <a:lnTo>
                      <a:pt x="87" y="36"/>
                    </a:lnTo>
                    <a:lnTo>
                      <a:pt x="87" y="6"/>
                    </a:lnTo>
                    <a:lnTo>
                      <a:pt x="88" y="0"/>
                    </a:lnTo>
                    <a:lnTo>
                      <a:pt x="88" y="17"/>
                    </a:lnTo>
                    <a:lnTo>
                      <a:pt x="88" y="58"/>
                    </a:lnTo>
                    <a:lnTo>
                      <a:pt x="89" y="133"/>
                    </a:lnTo>
                    <a:lnTo>
                      <a:pt x="89" y="252"/>
                    </a:lnTo>
                    <a:lnTo>
                      <a:pt x="89" y="421"/>
                    </a:lnTo>
                    <a:lnTo>
                      <a:pt x="89" y="633"/>
                    </a:lnTo>
                    <a:lnTo>
                      <a:pt x="89" y="874"/>
                    </a:lnTo>
                    <a:lnTo>
                      <a:pt x="89" y="1124"/>
                    </a:lnTo>
                    <a:lnTo>
                      <a:pt x="90" y="1360"/>
                    </a:lnTo>
                    <a:lnTo>
                      <a:pt x="90" y="1565"/>
                    </a:lnTo>
                    <a:lnTo>
                      <a:pt x="90" y="1728"/>
                    </a:lnTo>
                    <a:lnTo>
                      <a:pt x="90" y="1850"/>
                    </a:lnTo>
                    <a:lnTo>
                      <a:pt x="91" y="1938"/>
                    </a:lnTo>
                    <a:lnTo>
                      <a:pt x="91" y="1997"/>
                    </a:lnTo>
                    <a:lnTo>
                      <a:pt x="91" y="2036"/>
                    </a:lnTo>
                    <a:lnTo>
                      <a:pt x="91" y="2062"/>
                    </a:lnTo>
                    <a:lnTo>
                      <a:pt x="91" y="2078"/>
                    </a:lnTo>
                    <a:lnTo>
                      <a:pt x="91" y="2088"/>
                    </a:lnTo>
                    <a:lnTo>
                      <a:pt x="92" y="2094"/>
                    </a:lnTo>
                    <a:lnTo>
                      <a:pt x="92" y="2097"/>
                    </a:lnTo>
                    <a:lnTo>
                      <a:pt x="92" y="2100"/>
                    </a:lnTo>
                    <a:lnTo>
                      <a:pt x="92" y="2101"/>
                    </a:lnTo>
                    <a:lnTo>
                      <a:pt x="93" y="2102"/>
                    </a:lnTo>
                    <a:lnTo>
                      <a:pt x="93" y="2102"/>
                    </a:lnTo>
                    <a:lnTo>
                      <a:pt x="93" y="2102"/>
                    </a:lnTo>
                    <a:lnTo>
                      <a:pt x="93" y="2103"/>
                    </a:lnTo>
                    <a:lnTo>
                      <a:pt x="93" y="2103"/>
                    </a:lnTo>
                    <a:lnTo>
                      <a:pt x="93" y="2103"/>
                    </a:lnTo>
                    <a:lnTo>
                      <a:pt x="94" y="2103"/>
                    </a:lnTo>
                    <a:lnTo>
                      <a:pt x="94" y="2103"/>
                    </a:lnTo>
                    <a:lnTo>
                      <a:pt x="94" y="2103"/>
                    </a:lnTo>
                    <a:lnTo>
                      <a:pt x="95" y="2103"/>
                    </a:lnTo>
                    <a:lnTo>
                      <a:pt x="95" y="2103"/>
                    </a:lnTo>
                    <a:lnTo>
                      <a:pt x="95" y="2103"/>
                    </a:lnTo>
                    <a:lnTo>
                      <a:pt x="95" y="2103"/>
                    </a:lnTo>
                    <a:lnTo>
                      <a:pt x="95" y="2102"/>
                    </a:lnTo>
                    <a:lnTo>
                      <a:pt x="95" y="2102"/>
                    </a:lnTo>
                    <a:lnTo>
                      <a:pt x="95" y="2102"/>
                    </a:lnTo>
                    <a:lnTo>
                      <a:pt x="96" y="2102"/>
                    </a:lnTo>
                    <a:lnTo>
                      <a:pt x="96" y="2102"/>
                    </a:lnTo>
                    <a:lnTo>
                      <a:pt x="96" y="2102"/>
                    </a:lnTo>
                    <a:lnTo>
                      <a:pt x="97" y="2102"/>
                    </a:lnTo>
                    <a:lnTo>
                      <a:pt x="97" y="2102"/>
                    </a:lnTo>
                    <a:lnTo>
                      <a:pt x="97" y="2102"/>
                    </a:lnTo>
                    <a:lnTo>
                      <a:pt x="97" y="2103"/>
                    </a:lnTo>
                    <a:lnTo>
                      <a:pt x="97" y="2103"/>
                    </a:lnTo>
                    <a:lnTo>
                      <a:pt x="97" y="2103"/>
                    </a:lnTo>
                    <a:lnTo>
                      <a:pt x="97" y="2103"/>
                    </a:lnTo>
                    <a:lnTo>
                      <a:pt x="98" y="2103"/>
                    </a:lnTo>
                    <a:lnTo>
                      <a:pt x="98" y="2104"/>
                    </a:lnTo>
                    <a:lnTo>
                      <a:pt x="98" y="2105"/>
                    </a:lnTo>
                    <a:lnTo>
                      <a:pt x="99" y="2105"/>
                    </a:lnTo>
                    <a:lnTo>
                      <a:pt x="99" y="2105"/>
                    </a:lnTo>
                    <a:lnTo>
                      <a:pt x="99" y="2105"/>
                    </a:lnTo>
                    <a:lnTo>
                      <a:pt x="100" y="2106"/>
                    </a:lnTo>
                    <a:lnTo>
                      <a:pt x="100" y="2106"/>
                    </a:lnTo>
                    <a:lnTo>
                      <a:pt x="100" y="2106"/>
                    </a:lnTo>
                    <a:lnTo>
                      <a:pt x="100" y="2107"/>
                    </a:lnTo>
                    <a:lnTo>
                      <a:pt x="100" y="2107"/>
                    </a:lnTo>
                    <a:lnTo>
                      <a:pt x="100" y="2107"/>
                    </a:lnTo>
                    <a:lnTo>
                      <a:pt x="100" y="2107"/>
                    </a:lnTo>
                    <a:lnTo>
                      <a:pt x="101" y="2108"/>
                    </a:lnTo>
                    <a:lnTo>
                      <a:pt x="101" y="2108"/>
                    </a:lnTo>
                    <a:lnTo>
                      <a:pt x="101" y="2108"/>
                    </a:lnTo>
                    <a:lnTo>
                      <a:pt x="102" y="2108"/>
                    </a:lnTo>
                    <a:lnTo>
                      <a:pt x="102" y="2108"/>
                    </a:lnTo>
                    <a:lnTo>
                      <a:pt x="102" y="2108"/>
                    </a:lnTo>
                    <a:lnTo>
                      <a:pt x="102" y="2109"/>
                    </a:lnTo>
                    <a:lnTo>
                      <a:pt x="102" y="2109"/>
                    </a:lnTo>
                    <a:lnTo>
                      <a:pt x="102" y="2109"/>
                    </a:lnTo>
                    <a:lnTo>
                      <a:pt x="102" y="2109"/>
                    </a:lnTo>
                    <a:lnTo>
                      <a:pt x="103" y="2109"/>
                    </a:lnTo>
                    <a:lnTo>
                      <a:pt x="103" y="2110"/>
                    </a:lnTo>
                    <a:lnTo>
                      <a:pt x="103" y="2110"/>
                    </a:lnTo>
                    <a:lnTo>
                      <a:pt x="104" y="2110"/>
                    </a:lnTo>
                    <a:lnTo>
                      <a:pt x="104" y="2110"/>
                    </a:lnTo>
                    <a:lnTo>
                      <a:pt x="104" y="2110"/>
                    </a:lnTo>
                    <a:lnTo>
                      <a:pt x="104" y="2110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32"/>
              <p:cNvSpPr>
                <a:spLocks/>
              </p:cNvSpPr>
              <p:nvPr/>
            </p:nvSpPr>
            <p:spPr bwMode="auto">
              <a:xfrm>
                <a:off x="3475038" y="4673600"/>
                <a:ext cx="165100" cy="382588"/>
              </a:xfrm>
              <a:custGeom>
                <a:avLst/>
                <a:gdLst>
                  <a:gd name="T0" fmla="*/ 2 w 104"/>
                  <a:gd name="T1" fmla="*/ 237 h 241"/>
                  <a:gd name="T2" fmla="*/ 3 w 104"/>
                  <a:gd name="T3" fmla="*/ 237 h 241"/>
                  <a:gd name="T4" fmla="*/ 4 w 104"/>
                  <a:gd name="T5" fmla="*/ 237 h 241"/>
                  <a:gd name="T6" fmla="*/ 7 w 104"/>
                  <a:gd name="T7" fmla="*/ 237 h 241"/>
                  <a:gd name="T8" fmla="*/ 8 w 104"/>
                  <a:gd name="T9" fmla="*/ 237 h 241"/>
                  <a:gd name="T10" fmla="*/ 10 w 104"/>
                  <a:gd name="T11" fmla="*/ 235 h 241"/>
                  <a:gd name="T12" fmla="*/ 11 w 104"/>
                  <a:gd name="T13" fmla="*/ 230 h 241"/>
                  <a:gd name="T14" fmla="*/ 13 w 104"/>
                  <a:gd name="T15" fmla="*/ 228 h 241"/>
                  <a:gd name="T16" fmla="*/ 15 w 104"/>
                  <a:gd name="T17" fmla="*/ 230 h 241"/>
                  <a:gd name="T18" fmla="*/ 17 w 104"/>
                  <a:gd name="T19" fmla="*/ 235 h 241"/>
                  <a:gd name="T20" fmla="*/ 18 w 104"/>
                  <a:gd name="T21" fmla="*/ 238 h 241"/>
                  <a:gd name="T22" fmla="*/ 20 w 104"/>
                  <a:gd name="T23" fmla="*/ 237 h 241"/>
                  <a:gd name="T24" fmla="*/ 22 w 104"/>
                  <a:gd name="T25" fmla="*/ 232 h 241"/>
                  <a:gd name="T26" fmla="*/ 23 w 104"/>
                  <a:gd name="T27" fmla="*/ 222 h 241"/>
                  <a:gd name="T28" fmla="*/ 25 w 104"/>
                  <a:gd name="T29" fmla="*/ 217 h 241"/>
                  <a:gd name="T30" fmla="*/ 26 w 104"/>
                  <a:gd name="T31" fmla="*/ 221 h 241"/>
                  <a:gd name="T32" fmla="*/ 28 w 104"/>
                  <a:gd name="T33" fmla="*/ 225 h 241"/>
                  <a:gd name="T34" fmla="*/ 30 w 104"/>
                  <a:gd name="T35" fmla="*/ 231 h 241"/>
                  <a:gd name="T36" fmla="*/ 31 w 104"/>
                  <a:gd name="T37" fmla="*/ 236 h 241"/>
                  <a:gd name="T38" fmla="*/ 33 w 104"/>
                  <a:gd name="T39" fmla="*/ 238 h 241"/>
                  <a:gd name="T40" fmla="*/ 35 w 104"/>
                  <a:gd name="T41" fmla="*/ 238 h 241"/>
                  <a:gd name="T42" fmla="*/ 37 w 104"/>
                  <a:gd name="T43" fmla="*/ 237 h 241"/>
                  <a:gd name="T44" fmla="*/ 38 w 104"/>
                  <a:gd name="T45" fmla="*/ 238 h 241"/>
                  <a:gd name="T46" fmla="*/ 40 w 104"/>
                  <a:gd name="T47" fmla="*/ 240 h 241"/>
                  <a:gd name="T48" fmla="*/ 41 w 104"/>
                  <a:gd name="T49" fmla="*/ 240 h 241"/>
                  <a:gd name="T50" fmla="*/ 43 w 104"/>
                  <a:gd name="T51" fmla="*/ 241 h 241"/>
                  <a:gd name="T52" fmla="*/ 45 w 104"/>
                  <a:gd name="T53" fmla="*/ 241 h 241"/>
                  <a:gd name="T54" fmla="*/ 46 w 104"/>
                  <a:gd name="T55" fmla="*/ 241 h 241"/>
                  <a:gd name="T56" fmla="*/ 48 w 104"/>
                  <a:gd name="T57" fmla="*/ 241 h 241"/>
                  <a:gd name="T58" fmla="*/ 50 w 104"/>
                  <a:gd name="T59" fmla="*/ 241 h 241"/>
                  <a:gd name="T60" fmla="*/ 52 w 104"/>
                  <a:gd name="T61" fmla="*/ 241 h 241"/>
                  <a:gd name="T62" fmla="*/ 53 w 104"/>
                  <a:gd name="T63" fmla="*/ 241 h 241"/>
                  <a:gd name="T64" fmla="*/ 54 w 104"/>
                  <a:gd name="T65" fmla="*/ 240 h 241"/>
                  <a:gd name="T66" fmla="*/ 57 w 104"/>
                  <a:gd name="T67" fmla="*/ 240 h 241"/>
                  <a:gd name="T68" fmla="*/ 58 w 104"/>
                  <a:gd name="T69" fmla="*/ 237 h 241"/>
                  <a:gd name="T70" fmla="*/ 60 w 104"/>
                  <a:gd name="T71" fmla="*/ 212 h 241"/>
                  <a:gd name="T72" fmla="*/ 61 w 104"/>
                  <a:gd name="T73" fmla="*/ 133 h 241"/>
                  <a:gd name="T74" fmla="*/ 63 w 104"/>
                  <a:gd name="T75" fmla="*/ 30 h 241"/>
                  <a:gd name="T76" fmla="*/ 65 w 104"/>
                  <a:gd name="T77" fmla="*/ 14 h 241"/>
                  <a:gd name="T78" fmla="*/ 66 w 104"/>
                  <a:gd name="T79" fmla="*/ 130 h 241"/>
                  <a:gd name="T80" fmla="*/ 68 w 104"/>
                  <a:gd name="T81" fmla="*/ 216 h 241"/>
                  <a:gd name="T82" fmla="*/ 70 w 104"/>
                  <a:gd name="T83" fmla="*/ 238 h 241"/>
                  <a:gd name="T84" fmla="*/ 72 w 104"/>
                  <a:gd name="T85" fmla="*/ 240 h 241"/>
                  <a:gd name="T86" fmla="*/ 73 w 104"/>
                  <a:gd name="T87" fmla="*/ 240 h 241"/>
                  <a:gd name="T88" fmla="*/ 75 w 104"/>
                  <a:gd name="T89" fmla="*/ 241 h 241"/>
                  <a:gd name="T90" fmla="*/ 76 w 104"/>
                  <a:gd name="T91" fmla="*/ 241 h 241"/>
                  <a:gd name="T92" fmla="*/ 78 w 104"/>
                  <a:gd name="T93" fmla="*/ 241 h 241"/>
                  <a:gd name="T94" fmla="*/ 80 w 104"/>
                  <a:gd name="T95" fmla="*/ 241 h 241"/>
                  <a:gd name="T96" fmla="*/ 81 w 104"/>
                  <a:gd name="T97" fmla="*/ 240 h 241"/>
                  <a:gd name="T98" fmla="*/ 83 w 104"/>
                  <a:gd name="T99" fmla="*/ 240 h 241"/>
                  <a:gd name="T100" fmla="*/ 85 w 104"/>
                  <a:gd name="T101" fmla="*/ 241 h 241"/>
                  <a:gd name="T102" fmla="*/ 87 w 104"/>
                  <a:gd name="T103" fmla="*/ 241 h 241"/>
                  <a:gd name="T104" fmla="*/ 88 w 104"/>
                  <a:gd name="T105" fmla="*/ 241 h 241"/>
                  <a:gd name="T106" fmla="*/ 90 w 104"/>
                  <a:gd name="T107" fmla="*/ 241 h 241"/>
                  <a:gd name="T108" fmla="*/ 91 w 104"/>
                  <a:gd name="T109" fmla="*/ 241 h 241"/>
                  <a:gd name="T110" fmla="*/ 93 w 104"/>
                  <a:gd name="T111" fmla="*/ 241 h 241"/>
                  <a:gd name="T112" fmla="*/ 95 w 104"/>
                  <a:gd name="T113" fmla="*/ 241 h 241"/>
                  <a:gd name="T114" fmla="*/ 96 w 104"/>
                  <a:gd name="T115" fmla="*/ 241 h 241"/>
                  <a:gd name="T116" fmla="*/ 98 w 104"/>
                  <a:gd name="T117" fmla="*/ 241 h 241"/>
                  <a:gd name="T118" fmla="*/ 100 w 104"/>
                  <a:gd name="T119" fmla="*/ 230 h 241"/>
                  <a:gd name="T120" fmla="*/ 102 w 104"/>
                  <a:gd name="T121" fmla="*/ 180 h 241"/>
                  <a:gd name="T122" fmla="*/ 103 w 104"/>
                  <a:gd name="T123" fmla="*/ 65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" h="241">
                    <a:moveTo>
                      <a:pt x="0" y="237"/>
                    </a:moveTo>
                    <a:lnTo>
                      <a:pt x="0" y="237"/>
                    </a:lnTo>
                    <a:lnTo>
                      <a:pt x="0" y="237"/>
                    </a:lnTo>
                    <a:lnTo>
                      <a:pt x="0" y="237"/>
                    </a:lnTo>
                    <a:lnTo>
                      <a:pt x="1" y="237"/>
                    </a:lnTo>
                    <a:lnTo>
                      <a:pt x="1" y="237"/>
                    </a:lnTo>
                    <a:lnTo>
                      <a:pt x="1" y="237"/>
                    </a:lnTo>
                    <a:lnTo>
                      <a:pt x="2" y="237"/>
                    </a:lnTo>
                    <a:lnTo>
                      <a:pt x="2" y="237"/>
                    </a:lnTo>
                    <a:lnTo>
                      <a:pt x="2" y="237"/>
                    </a:lnTo>
                    <a:lnTo>
                      <a:pt x="2" y="237"/>
                    </a:lnTo>
                    <a:lnTo>
                      <a:pt x="2" y="237"/>
                    </a:lnTo>
                    <a:lnTo>
                      <a:pt x="2" y="237"/>
                    </a:lnTo>
                    <a:lnTo>
                      <a:pt x="2" y="237"/>
                    </a:lnTo>
                    <a:lnTo>
                      <a:pt x="3" y="237"/>
                    </a:lnTo>
                    <a:lnTo>
                      <a:pt x="3" y="237"/>
                    </a:lnTo>
                    <a:lnTo>
                      <a:pt x="3" y="237"/>
                    </a:lnTo>
                    <a:lnTo>
                      <a:pt x="4" y="237"/>
                    </a:lnTo>
                    <a:lnTo>
                      <a:pt x="4" y="237"/>
                    </a:lnTo>
                    <a:lnTo>
                      <a:pt x="4" y="237"/>
                    </a:lnTo>
                    <a:lnTo>
                      <a:pt x="4" y="237"/>
                    </a:lnTo>
                    <a:lnTo>
                      <a:pt x="4" y="237"/>
                    </a:lnTo>
                    <a:lnTo>
                      <a:pt x="4" y="237"/>
                    </a:lnTo>
                    <a:lnTo>
                      <a:pt x="4" y="237"/>
                    </a:lnTo>
                    <a:lnTo>
                      <a:pt x="5" y="237"/>
                    </a:lnTo>
                    <a:lnTo>
                      <a:pt x="5" y="237"/>
                    </a:lnTo>
                    <a:lnTo>
                      <a:pt x="5" y="237"/>
                    </a:lnTo>
                    <a:lnTo>
                      <a:pt x="6" y="237"/>
                    </a:lnTo>
                    <a:lnTo>
                      <a:pt x="6" y="237"/>
                    </a:lnTo>
                    <a:lnTo>
                      <a:pt x="6" y="237"/>
                    </a:lnTo>
                    <a:lnTo>
                      <a:pt x="7" y="237"/>
                    </a:lnTo>
                    <a:lnTo>
                      <a:pt x="7" y="237"/>
                    </a:lnTo>
                    <a:lnTo>
                      <a:pt x="7" y="237"/>
                    </a:lnTo>
                    <a:lnTo>
                      <a:pt x="7" y="237"/>
                    </a:lnTo>
                    <a:lnTo>
                      <a:pt x="7" y="237"/>
                    </a:lnTo>
                    <a:lnTo>
                      <a:pt x="7" y="237"/>
                    </a:lnTo>
                    <a:lnTo>
                      <a:pt x="7" y="237"/>
                    </a:lnTo>
                    <a:lnTo>
                      <a:pt x="8" y="237"/>
                    </a:lnTo>
                    <a:lnTo>
                      <a:pt x="8" y="237"/>
                    </a:lnTo>
                    <a:lnTo>
                      <a:pt x="8" y="237"/>
                    </a:lnTo>
                    <a:lnTo>
                      <a:pt x="9" y="237"/>
                    </a:lnTo>
                    <a:lnTo>
                      <a:pt x="9" y="237"/>
                    </a:lnTo>
                    <a:lnTo>
                      <a:pt x="9" y="236"/>
                    </a:lnTo>
                    <a:lnTo>
                      <a:pt x="9" y="236"/>
                    </a:lnTo>
                    <a:lnTo>
                      <a:pt x="9" y="236"/>
                    </a:lnTo>
                    <a:lnTo>
                      <a:pt x="9" y="235"/>
                    </a:lnTo>
                    <a:lnTo>
                      <a:pt x="9" y="235"/>
                    </a:lnTo>
                    <a:lnTo>
                      <a:pt x="10" y="235"/>
                    </a:lnTo>
                    <a:lnTo>
                      <a:pt x="10" y="234"/>
                    </a:lnTo>
                    <a:lnTo>
                      <a:pt x="10" y="234"/>
                    </a:lnTo>
                    <a:lnTo>
                      <a:pt x="11" y="233"/>
                    </a:lnTo>
                    <a:lnTo>
                      <a:pt x="11" y="233"/>
                    </a:lnTo>
                    <a:lnTo>
                      <a:pt x="11" y="232"/>
                    </a:lnTo>
                    <a:lnTo>
                      <a:pt x="11" y="232"/>
                    </a:lnTo>
                    <a:lnTo>
                      <a:pt x="11" y="231"/>
                    </a:lnTo>
                    <a:lnTo>
                      <a:pt x="11" y="230"/>
                    </a:lnTo>
                    <a:lnTo>
                      <a:pt x="12" y="229"/>
                    </a:lnTo>
                    <a:lnTo>
                      <a:pt x="12" y="229"/>
                    </a:lnTo>
                    <a:lnTo>
                      <a:pt x="12" y="229"/>
                    </a:lnTo>
                    <a:lnTo>
                      <a:pt x="12" y="228"/>
                    </a:lnTo>
                    <a:lnTo>
                      <a:pt x="13" y="228"/>
                    </a:lnTo>
                    <a:lnTo>
                      <a:pt x="13" y="228"/>
                    </a:lnTo>
                    <a:lnTo>
                      <a:pt x="13" y="228"/>
                    </a:lnTo>
                    <a:lnTo>
                      <a:pt x="13" y="228"/>
                    </a:lnTo>
                    <a:lnTo>
                      <a:pt x="13" y="228"/>
                    </a:lnTo>
                    <a:lnTo>
                      <a:pt x="13" y="228"/>
                    </a:lnTo>
                    <a:lnTo>
                      <a:pt x="14" y="228"/>
                    </a:lnTo>
                    <a:lnTo>
                      <a:pt x="14" y="228"/>
                    </a:lnTo>
                    <a:lnTo>
                      <a:pt x="14" y="229"/>
                    </a:lnTo>
                    <a:lnTo>
                      <a:pt x="14" y="229"/>
                    </a:lnTo>
                    <a:lnTo>
                      <a:pt x="15" y="230"/>
                    </a:lnTo>
                    <a:lnTo>
                      <a:pt x="15" y="230"/>
                    </a:lnTo>
                    <a:lnTo>
                      <a:pt x="15" y="231"/>
                    </a:lnTo>
                    <a:lnTo>
                      <a:pt x="15" y="232"/>
                    </a:lnTo>
                    <a:lnTo>
                      <a:pt x="15" y="233"/>
                    </a:lnTo>
                    <a:lnTo>
                      <a:pt x="15" y="233"/>
                    </a:lnTo>
                    <a:lnTo>
                      <a:pt x="16" y="234"/>
                    </a:lnTo>
                    <a:lnTo>
                      <a:pt x="16" y="234"/>
                    </a:lnTo>
                    <a:lnTo>
                      <a:pt x="16" y="235"/>
                    </a:lnTo>
                    <a:lnTo>
                      <a:pt x="17" y="235"/>
                    </a:lnTo>
                    <a:lnTo>
                      <a:pt x="17" y="236"/>
                    </a:lnTo>
                    <a:lnTo>
                      <a:pt x="17" y="236"/>
                    </a:lnTo>
                    <a:lnTo>
                      <a:pt x="17" y="237"/>
                    </a:lnTo>
                    <a:lnTo>
                      <a:pt x="17" y="237"/>
                    </a:lnTo>
                    <a:lnTo>
                      <a:pt x="17" y="237"/>
                    </a:lnTo>
                    <a:lnTo>
                      <a:pt x="17" y="237"/>
                    </a:lnTo>
                    <a:lnTo>
                      <a:pt x="18" y="237"/>
                    </a:lnTo>
                    <a:lnTo>
                      <a:pt x="18" y="238"/>
                    </a:lnTo>
                    <a:lnTo>
                      <a:pt x="18" y="238"/>
                    </a:lnTo>
                    <a:lnTo>
                      <a:pt x="19" y="238"/>
                    </a:lnTo>
                    <a:lnTo>
                      <a:pt x="19" y="238"/>
                    </a:lnTo>
                    <a:lnTo>
                      <a:pt x="19" y="238"/>
                    </a:lnTo>
                    <a:lnTo>
                      <a:pt x="19" y="238"/>
                    </a:lnTo>
                    <a:lnTo>
                      <a:pt x="20" y="238"/>
                    </a:lnTo>
                    <a:lnTo>
                      <a:pt x="20" y="237"/>
                    </a:lnTo>
                    <a:lnTo>
                      <a:pt x="20" y="237"/>
                    </a:lnTo>
                    <a:lnTo>
                      <a:pt x="20" y="237"/>
                    </a:lnTo>
                    <a:lnTo>
                      <a:pt x="20" y="237"/>
                    </a:lnTo>
                    <a:lnTo>
                      <a:pt x="20" y="236"/>
                    </a:lnTo>
                    <a:lnTo>
                      <a:pt x="21" y="235"/>
                    </a:lnTo>
                    <a:lnTo>
                      <a:pt x="21" y="235"/>
                    </a:lnTo>
                    <a:lnTo>
                      <a:pt x="21" y="234"/>
                    </a:lnTo>
                    <a:lnTo>
                      <a:pt x="22" y="233"/>
                    </a:lnTo>
                    <a:lnTo>
                      <a:pt x="22" y="232"/>
                    </a:lnTo>
                    <a:lnTo>
                      <a:pt x="22" y="231"/>
                    </a:lnTo>
                    <a:lnTo>
                      <a:pt x="22" y="229"/>
                    </a:lnTo>
                    <a:lnTo>
                      <a:pt x="22" y="228"/>
                    </a:lnTo>
                    <a:lnTo>
                      <a:pt x="22" y="227"/>
                    </a:lnTo>
                    <a:lnTo>
                      <a:pt x="22" y="226"/>
                    </a:lnTo>
                    <a:lnTo>
                      <a:pt x="23" y="224"/>
                    </a:lnTo>
                    <a:lnTo>
                      <a:pt x="23" y="223"/>
                    </a:lnTo>
                    <a:lnTo>
                      <a:pt x="23" y="222"/>
                    </a:lnTo>
                    <a:lnTo>
                      <a:pt x="24" y="221"/>
                    </a:lnTo>
                    <a:lnTo>
                      <a:pt x="24" y="220"/>
                    </a:lnTo>
                    <a:lnTo>
                      <a:pt x="24" y="219"/>
                    </a:lnTo>
                    <a:lnTo>
                      <a:pt x="24" y="218"/>
                    </a:lnTo>
                    <a:lnTo>
                      <a:pt x="24" y="218"/>
                    </a:lnTo>
                    <a:lnTo>
                      <a:pt x="24" y="218"/>
                    </a:lnTo>
                    <a:lnTo>
                      <a:pt x="24" y="217"/>
                    </a:lnTo>
                    <a:lnTo>
                      <a:pt x="25" y="217"/>
                    </a:lnTo>
                    <a:lnTo>
                      <a:pt x="25" y="217"/>
                    </a:lnTo>
                    <a:lnTo>
                      <a:pt x="25" y="218"/>
                    </a:lnTo>
                    <a:lnTo>
                      <a:pt x="26" y="218"/>
                    </a:lnTo>
                    <a:lnTo>
                      <a:pt x="26" y="218"/>
                    </a:lnTo>
                    <a:lnTo>
                      <a:pt x="26" y="219"/>
                    </a:lnTo>
                    <a:lnTo>
                      <a:pt x="26" y="220"/>
                    </a:lnTo>
                    <a:lnTo>
                      <a:pt x="26" y="220"/>
                    </a:lnTo>
                    <a:lnTo>
                      <a:pt x="26" y="221"/>
                    </a:lnTo>
                    <a:lnTo>
                      <a:pt x="26" y="221"/>
                    </a:lnTo>
                    <a:lnTo>
                      <a:pt x="27" y="222"/>
                    </a:lnTo>
                    <a:lnTo>
                      <a:pt x="27" y="222"/>
                    </a:lnTo>
                    <a:lnTo>
                      <a:pt x="27" y="223"/>
                    </a:lnTo>
                    <a:lnTo>
                      <a:pt x="28" y="223"/>
                    </a:lnTo>
                    <a:lnTo>
                      <a:pt x="28" y="224"/>
                    </a:lnTo>
                    <a:lnTo>
                      <a:pt x="28" y="224"/>
                    </a:lnTo>
                    <a:lnTo>
                      <a:pt x="28" y="225"/>
                    </a:lnTo>
                    <a:lnTo>
                      <a:pt x="28" y="226"/>
                    </a:lnTo>
                    <a:lnTo>
                      <a:pt x="28" y="227"/>
                    </a:lnTo>
                    <a:lnTo>
                      <a:pt x="28" y="227"/>
                    </a:lnTo>
                    <a:lnTo>
                      <a:pt x="29" y="228"/>
                    </a:lnTo>
                    <a:lnTo>
                      <a:pt x="29" y="229"/>
                    </a:lnTo>
                    <a:lnTo>
                      <a:pt x="29" y="229"/>
                    </a:lnTo>
                    <a:lnTo>
                      <a:pt x="30" y="230"/>
                    </a:lnTo>
                    <a:lnTo>
                      <a:pt x="30" y="231"/>
                    </a:lnTo>
                    <a:lnTo>
                      <a:pt x="30" y="232"/>
                    </a:lnTo>
                    <a:lnTo>
                      <a:pt x="30" y="232"/>
                    </a:lnTo>
                    <a:lnTo>
                      <a:pt x="30" y="233"/>
                    </a:lnTo>
                    <a:lnTo>
                      <a:pt x="30" y="234"/>
                    </a:lnTo>
                    <a:lnTo>
                      <a:pt x="30" y="234"/>
                    </a:lnTo>
                    <a:lnTo>
                      <a:pt x="31" y="235"/>
                    </a:lnTo>
                    <a:lnTo>
                      <a:pt x="31" y="235"/>
                    </a:lnTo>
                    <a:lnTo>
                      <a:pt x="31" y="236"/>
                    </a:lnTo>
                    <a:lnTo>
                      <a:pt x="32" y="237"/>
                    </a:lnTo>
                    <a:lnTo>
                      <a:pt x="32" y="237"/>
                    </a:lnTo>
                    <a:lnTo>
                      <a:pt x="32" y="237"/>
                    </a:lnTo>
                    <a:lnTo>
                      <a:pt x="33" y="238"/>
                    </a:lnTo>
                    <a:lnTo>
                      <a:pt x="33" y="238"/>
                    </a:lnTo>
                    <a:lnTo>
                      <a:pt x="33" y="238"/>
                    </a:lnTo>
                    <a:lnTo>
                      <a:pt x="33" y="238"/>
                    </a:lnTo>
                    <a:lnTo>
                      <a:pt x="33" y="238"/>
                    </a:lnTo>
                    <a:lnTo>
                      <a:pt x="33" y="238"/>
                    </a:lnTo>
                    <a:lnTo>
                      <a:pt x="33" y="238"/>
                    </a:lnTo>
                    <a:lnTo>
                      <a:pt x="34" y="238"/>
                    </a:lnTo>
                    <a:lnTo>
                      <a:pt x="34" y="238"/>
                    </a:lnTo>
                    <a:lnTo>
                      <a:pt x="34" y="238"/>
                    </a:lnTo>
                    <a:lnTo>
                      <a:pt x="35" y="238"/>
                    </a:lnTo>
                    <a:lnTo>
                      <a:pt x="35" y="238"/>
                    </a:lnTo>
                    <a:lnTo>
                      <a:pt x="35" y="238"/>
                    </a:lnTo>
                    <a:lnTo>
                      <a:pt x="35" y="238"/>
                    </a:lnTo>
                    <a:lnTo>
                      <a:pt x="35" y="238"/>
                    </a:lnTo>
                    <a:lnTo>
                      <a:pt x="35" y="237"/>
                    </a:lnTo>
                    <a:lnTo>
                      <a:pt x="35" y="237"/>
                    </a:lnTo>
                    <a:lnTo>
                      <a:pt x="36" y="237"/>
                    </a:lnTo>
                    <a:lnTo>
                      <a:pt x="36" y="237"/>
                    </a:lnTo>
                    <a:lnTo>
                      <a:pt x="36" y="237"/>
                    </a:lnTo>
                    <a:lnTo>
                      <a:pt x="37" y="237"/>
                    </a:lnTo>
                    <a:lnTo>
                      <a:pt x="37" y="237"/>
                    </a:lnTo>
                    <a:lnTo>
                      <a:pt x="37" y="237"/>
                    </a:lnTo>
                    <a:lnTo>
                      <a:pt x="37" y="237"/>
                    </a:lnTo>
                    <a:lnTo>
                      <a:pt x="37" y="237"/>
                    </a:lnTo>
                    <a:lnTo>
                      <a:pt x="37" y="237"/>
                    </a:lnTo>
                    <a:lnTo>
                      <a:pt x="38" y="238"/>
                    </a:lnTo>
                    <a:lnTo>
                      <a:pt x="38" y="238"/>
                    </a:lnTo>
                    <a:lnTo>
                      <a:pt x="38" y="238"/>
                    </a:lnTo>
                    <a:lnTo>
                      <a:pt x="38" y="238"/>
                    </a:lnTo>
                    <a:lnTo>
                      <a:pt x="39" y="238"/>
                    </a:lnTo>
                    <a:lnTo>
                      <a:pt x="39" y="239"/>
                    </a:lnTo>
                    <a:lnTo>
                      <a:pt x="39" y="239"/>
                    </a:lnTo>
                    <a:lnTo>
                      <a:pt x="39" y="239"/>
                    </a:lnTo>
                    <a:lnTo>
                      <a:pt x="39" y="239"/>
                    </a:lnTo>
                    <a:lnTo>
                      <a:pt x="39" y="239"/>
                    </a:lnTo>
                    <a:lnTo>
                      <a:pt x="40" y="240"/>
                    </a:lnTo>
                    <a:lnTo>
                      <a:pt x="40" y="240"/>
                    </a:lnTo>
                    <a:lnTo>
                      <a:pt x="40" y="240"/>
                    </a:lnTo>
                    <a:lnTo>
                      <a:pt x="40" y="240"/>
                    </a:lnTo>
                    <a:lnTo>
                      <a:pt x="41" y="240"/>
                    </a:lnTo>
                    <a:lnTo>
                      <a:pt x="41" y="240"/>
                    </a:lnTo>
                    <a:lnTo>
                      <a:pt x="41" y="240"/>
                    </a:lnTo>
                    <a:lnTo>
                      <a:pt x="41" y="240"/>
                    </a:lnTo>
                    <a:lnTo>
                      <a:pt x="41" y="240"/>
                    </a:lnTo>
                    <a:lnTo>
                      <a:pt x="41" y="240"/>
                    </a:lnTo>
                    <a:lnTo>
                      <a:pt x="42" y="241"/>
                    </a:lnTo>
                    <a:lnTo>
                      <a:pt x="42" y="241"/>
                    </a:lnTo>
                    <a:lnTo>
                      <a:pt x="42" y="241"/>
                    </a:lnTo>
                    <a:lnTo>
                      <a:pt x="43" y="241"/>
                    </a:lnTo>
                    <a:lnTo>
                      <a:pt x="43" y="241"/>
                    </a:lnTo>
                    <a:lnTo>
                      <a:pt x="43" y="241"/>
                    </a:lnTo>
                    <a:lnTo>
                      <a:pt x="43" y="241"/>
                    </a:lnTo>
                    <a:lnTo>
                      <a:pt x="44" y="241"/>
                    </a:lnTo>
                    <a:lnTo>
                      <a:pt x="44" y="241"/>
                    </a:lnTo>
                    <a:lnTo>
                      <a:pt x="44" y="241"/>
                    </a:lnTo>
                    <a:lnTo>
                      <a:pt x="44" y="241"/>
                    </a:lnTo>
                    <a:lnTo>
                      <a:pt x="44" y="241"/>
                    </a:lnTo>
                    <a:lnTo>
                      <a:pt x="44" y="241"/>
                    </a:lnTo>
                    <a:lnTo>
                      <a:pt x="45" y="241"/>
                    </a:lnTo>
                    <a:lnTo>
                      <a:pt x="45" y="241"/>
                    </a:lnTo>
                    <a:lnTo>
                      <a:pt x="45" y="241"/>
                    </a:lnTo>
                    <a:lnTo>
                      <a:pt x="45" y="241"/>
                    </a:lnTo>
                    <a:lnTo>
                      <a:pt x="46" y="241"/>
                    </a:lnTo>
                    <a:lnTo>
                      <a:pt x="46" y="241"/>
                    </a:lnTo>
                    <a:lnTo>
                      <a:pt x="46" y="241"/>
                    </a:lnTo>
                    <a:lnTo>
                      <a:pt x="46" y="241"/>
                    </a:lnTo>
                    <a:lnTo>
                      <a:pt x="46" y="241"/>
                    </a:lnTo>
                    <a:lnTo>
                      <a:pt x="46" y="241"/>
                    </a:lnTo>
                    <a:lnTo>
                      <a:pt x="47" y="241"/>
                    </a:lnTo>
                    <a:lnTo>
                      <a:pt x="47" y="241"/>
                    </a:lnTo>
                    <a:lnTo>
                      <a:pt x="47" y="241"/>
                    </a:lnTo>
                    <a:lnTo>
                      <a:pt x="48" y="241"/>
                    </a:lnTo>
                    <a:lnTo>
                      <a:pt x="48" y="241"/>
                    </a:lnTo>
                    <a:lnTo>
                      <a:pt x="48" y="241"/>
                    </a:lnTo>
                    <a:lnTo>
                      <a:pt x="48" y="241"/>
                    </a:lnTo>
                    <a:lnTo>
                      <a:pt x="48" y="241"/>
                    </a:lnTo>
                    <a:lnTo>
                      <a:pt x="48" y="241"/>
                    </a:lnTo>
                    <a:lnTo>
                      <a:pt x="48" y="241"/>
                    </a:lnTo>
                    <a:lnTo>
                      <a:pt x="49" y="241"/>
                    </a:lnTo>
                    <a:lnTo>
                      <a:pt x="49" y="241"/>
                    </a:lnTo>
                    <a:lnTo>
                      <a:pt x="49" y="241"/>
                    </a:lnTo>
                    <a:lnTo>
                      <a:pt x="50" y="241"/>
                    </a:lnTo>
                    <a:lnTo>
                      <a:pt x="50" y="241"/>
                    </a:lnTo>
                    <a:lnTo>
                      <a:pt x="50" y="241"/>
                    </a:lnTo>
                    <a:lnTo>
                      <a:pt x="50" y="241"/>
                    </a:lnTo>
                    <a:lnTo>
                      <a:pt x="50" y="241"/>
                    </a:lnTo>
                    <a:lnTo>
                      <a:pt x="50" y="241"/>
                    </a:lnTo>
                    <a:lnTo>
                      <a:pt x="50" y="241"/>
                    </a:lnTo>
                    <a:lnTo>
                      <a:pt x="51" y="241"/>
                    </a:lnTo>
                    <a:lnTo>
                      <a:pt x="51" y="241"/>
                    </a:lnTo>
                    <a:lnTo>
                      <a:pt x="51" y="241"/>
                    </a:lnTo>
                    <a:lnTo>
                      <a:pt x="52" y="241"/>
                    </a:lnTo>
                    <a:lnTo>
                      <a:pt x="52" y="241"/>
                    </a:lnTo>
                    <a:lnTo>
                      <a:pt x="52" y="241"/>
                    </a:lnTo>
                    <a:lnTo>
                      <a:pt x="52" y="241"/>
                    </a:lnTo>
                    <a:lnTo>
                      <a:pt x="52" y="241"/>
                    </a:lnTo>
                    <a:lnTo>
                      <a:pt x="52" y="241"/>
                    </a:lnTo>
                    <a:lnTo>
                      <a:pt x="52" y="241"/>
                    </a:lnTo>
                    <a:lnTo>
                      <a:pt x="53" y="241"/>
                    </a:lnTo>
                    <a:lnTo>
                      <a:pt x="53" y="241"/>
                    </a:lnTo>
                    <a:lnTo>
                      <a:pt x="53" y="241"/>
                    </a:lnTo>
                    <a:lnTo>
                      <a:pt x="54" y="241"/>
                    </a:lnTo>
                    <a:lnTo>
                      <a:pt x="54" y="241"/>
                    </a:lnTo>
                    <a:lnTo>
                      <a:pt x="54" y="241"/>
                    </a:lnTo>
                    <a:lnTo>
                      <a:pt x="54" y="240"/>
                    </a:lnTo>
                    <a:lnTo>
                      <a:pt x="54" y="240"/>
                    </a:lnTo>
                    <a:lnTo>
                      <a:pt x="54" y="240"/>
                    </a:lnTo>
                    <a:lnTo>
                      <a:pt x="54" y="240"/>
                    </a:lnTo>
                    <a:lnTo>
                      <a:pt x="55" y="240"/>
                    </a:lnTo>
                    <a:lnTo>
                      <a:pt x="55" y="240"/>
                    </a:lnTo>
                    <a:lnTo>
                      <a:pt x="55" y="240"/>
                    </a:lnTo>
                    <a:lnTo>
                      <a:pt x="56" y="240"/>
                    </a:lnTo>
                    <a:lnTo>
                      <a:pt x="56" y="240"/>
                    </a:lnTo>
                    <a:lnTo>
                      <a:pt x="56" y="240"/>
                    </a:lnTo>
                    <a:lnTo>
                      <a:pt x="57" y="240"/>
                    </a:lnTo>
                    <a:lnTo>
                      <a:pt x="57" y="240"/>
                    </a:lnTo>
                    <a:lnTo>
                      <a:pt x="57" y="240"/>
                    </a:lnTo>
                    <a:lnTo>
                      <a:pt x="57" y="240"/>
                    </a:lnTo>
                    <a:lnTo>
                      <a:pt x="57" y="240"/>
                    </a:lnTo>
                    <a:lnTo>
                      <a:pt x="57" y="239"/>
                    </a:lnTo>
                    <a:lnTo>
                      <a:pt x="57" y="239"/>
                    </a:lnTo>
                    <a:lnTo>
                      <a:pt x="58" y="238"/>
                    </a:lnTo>
                    <a:lnTo>
                      <a:pt x="58" y="238"/>
                    </a:lnTo>
                    <a:lnTo>
                      <a:pt x="58" y="237"/>
                    </a:lnTo>
                    <a:lnTo>
                      <a:pt x="59" y="235"/>
                    </a:lnTo>
                    <a:lnTo>
                      <a:pt x="59" y="234"/>
                    </a:lnTo>
                    <a:lnTo>
                      <a:pt x="59" y="232"/>
                    </a:lnTo>
                    <a:lnTo>
                      <a:pt x="59" y="229"/>
                    </a:lnTo>
                    <a:lnTo>
                      <a:pt x="59" y="226"/>
                    </a:lnTo>
                    <a:lnTo>
                      <a:pt x="59" y="222"/>
                    </a:lnTo>
                    <a:lnTo>
                      <a:pt x="59" y="217"/>
                    </a:lnTo>
                    <a:lnTo>
                      <a:pt x="60" y="212"/>
                    </a:lnTo>
                    <a:lnTo>
                      <a:pt x="60" y="206"/>
                    </a:lnTo>
                    <a:lnTo>
                      <a:pt x="60" y="198"/>
                    </a:lnTo>
                    <a:lnTo>
                      <a:pt x="61" y="190"/>
                    </a:lnTo>
                    <a:lnTo>
                      <a:pt x="61" y="180"/>
                    </a:lnTo>
                    <a:lnTo>
                      <a:pt x="61" y="170"/>
                    </a:lnTo>
                    <a:lnTo>
                      <a:pt x="61" y="158"/>
                    </a:lnTo>
                    <a:lnTo>
                      <a:pt x="61" y="146"/>
                    </a:lnTo>
                    <a:lnTo>
                      <a:pt x="61" y="133"/>
                    </a:lnTo>
                    <a:lnTo>
                      <a:pt x="62" y="120"/>
                    </a:lnTo>
                    <a:lnTo>
                      <a:pt x="62" y="107"/>
                    </a:lnTo>
                    <a:lnTo>
                      <a:pt x="62" y="93"/>
                    </a:lnTo>
                    <a:lnTo>
                      <a:pt x="62" y="79"/>
                    </a:lnTo>
                    <a:lnTo>
                      <a:pt x="63" y="65"/>
                    </a:lnTo>
                    <a:lnTo>
                      <a:pt x="63" y="53"/>
                    </a:lnTo>
                    <a:lnTo>
                      <a:pt x="63" y="41"/>
                    </a:lnTo>
                    <a:lnTo>
                      <a:pt x="63" y="30"/>
                    </a:lnTo>
                    <a:lnTo>
                      <a:pt x="63" y="21"/>
                    </a:lnTo>
                    <a:lnTo>
                      <a:pt x="63" y="13"/>
                    </a:lnTo>
                    <a:lnTo>
                      <a:pt x="64" y="6"/>
                    </a:lnTo>
                    <a:lnTo>
                      <a:pt x="64" y="3"/>
                    </a:lnTo>
                    <a:lnTo>
                      <a:pt x="64" y="2"/>
                    </a:lnTo>
                    <a:lnTo>
                      <a:pt x="64" y="4"/>
                    </a:lnTo>
                    <a:lnTo>
                      <a:pt x="65" y="7"/>
                    </a:lnTo>
                    <a:lnTo>
                      <a:pt x="65" y="14"/>
                    </a:lnTo>
                    <a:lnTo>
                      <a:pt x="65" y="24"/>
                    </a:lnTo>
                    <a:lnTo>
                      <a:pt x="65" y="36"/>
                    </a:lnTo>
                    <a:lnTo>
                      <a:pt x="65" y="49"/>
                    </a:lnTo>
                    <a:lnTo>
                      <a:pt x="65" y="64"/>
                    </a:lnTo>
                    <a:lnTo>
                      <a:pt x="66" y="80"/>
                    </a:lnTo>
                    <a:lnTo>
                      <a:pt x="66" y="97"/>
                    </a:lnTo>
                    <a:lnTo>
                      <a:pt x="66" y="114"/>
                    </a:lnTo>
                    <a:lnTo>
                      <a:pt x="66" y="130"/>
                    </a:lnTo>
                    <a:lnTo>
                      <a:pt x="67" y="145"/>
                    </a:lnTo>
                    <a:lnTo>
                      <a:pt x="67" y="158"/>
                    </a:lnTo>
                    <a:lnTo>
                      <a:pt x="67" y="172"/>
                    </a:lnTo>
                    <a:lnTo>
                      <a:pt x="67" y="182"/>
                    </a:lnTo>
                    <a:lnTo>
                      <a:pt x="67" y="193"/>
                    </a:lnTo>
                    <a:lnTo>
                      <a:pt x="67" y="202"/>
                    </a:lnTo>
                    <a:lnTo>
                      <a:pt x="68" y="209"/>
                    </a:lnTo>
                    <a:lnTo>
                      <a:pt x="68" y="216"/>
                    </a:lnTo>
                    <a:lnTo>
                      <a:pt x="68" y="221"/>
                    </a:lnTo>
                    <a:lnTo>
                      <a:pt x="69" y="226"/>
                    </a:lnTo>
                    <a:lnTo>
                      <a:pt x="69" y="229"/>
                    </a:lnTo>
                    <a:lnTo>
                      <a:pt x="69" y="232"/>
                    </a:lnTo>
                    <a:lnTo>
                      <a:pt x="69" y="234"/>
                    </a:lnTo>
                    <a:lnTo>
                      <a:pt x="70" y="235"/>
                    </a:lnTo>
                    <a:lnTo>
                      <a:pt x="70" y="237"/>
                    </a:lnTo>
                    <a:lnTo>
                      <a:pt x="70" y="238"/>
                    </a:lnTo>
                    <a:lnTo>
                      <a:pt x="70" y="239"/>
                    </a:lnTo>
                    <a:lnTo>
                      <a:pt x="70" y="239"/>
                    </a:lnTo>
                    <a:lnTo>
                      <a:pt x="70" y="239"/>
                    </a:lnTo>
                    <a:lnTo>
                      <a:pt x="71" y="240"/>
                    </a:lnTo>
                    <a:lnTo>
                      <a:pt x="71" y="240"/>
                    </a:lnTo>
                    <a:lnTo>
                      <a:pt x="71" y="240"/>
                    </a:lnTo>
                    <a:lnTo>
                      <a:pt x="71" y="240"/>
                    </a:lnTo>
                    <a:lnTo>
                      <a:pt x="72" y="240"/>
                    </a:lnTo>
                    <a:lnTo>
                      <a:pt x="72" y="240"/>
                    </a:lnTo>
                    <a:lnTo>
                      <a:pt x="72" y="240"/>
                    </a:lnTo>
                    <a:lnTo>
                      <a:pt x="72" y="240"/>
                    </a:lnTo>
                    <a:lnTo>
                      <a:pt x="72" y="240"/>
                    </a:lnTo>
                    <a:lnTo>
                      <a:pt x="72" y="240"/>
                    </a:lnTo>
                    <a:lnTo>
                      <a:pt x="73" y="240"/>
                    </a:lnTo>
                    <a:lnTo>
                      <a:pt x="73" y="240"/>
                    </a:lnTo>
                    <a:lnTo>
                      <a:pt x="73" y="240"/>
                    </a:lnTo>
                    <a:lnTo>
                      <a:pt x="74" y="240"/>
                    </a:lnTo>
                    <a:lnTo>
                      <a:pt x="74" y="240"/>
                    </a:lnTo>
                    <a:lnTo>
                      <a:pt x="74" y="240"/>
                    </a:lnTo>
                    <a:lnTo>
                      <a:pt x="74" y="240"/>
                    </a:lnTo>
                    <a:lnTo>
                      <a:pt x="74" y="241"/>
                    </a:lnTo>
                    <a:lnTo>
                      <a:pt x="74" y="241"/>
                    </a:lnTo>
                    <a:lnTo>
                      <a:pt x="74" y="241"/>
                    </a:lnTo>
                    <a:lnTo>
                      <a:pt x="75" y="241"/>
                    </a:lnTo>
                    <a:lnTo>
                      <a:pt x="75" y="241"/>
                    </a:lnTo>
                    <a:lnTo>
                      <a:pt x="75" y="241"/>
                    </a:lnTo>
                    <a:lnTo>
                      <a:pt x="76" y="241"/>
                    </a:lnTo>
                    <a:lnTo>
                      <a:pt x="76" y="241"/>
                    </a:lnTo>
                    <a:lnTo>
                      <a:pt x="76" y="241"/>
                    </a:lnTo>
                    <a:lnTo>
                      <a:pt x="76" y="241"/>
                    </a:lnTo>
                    <a:lnTo>
                      <a:pt x="76" y="241"/>
                    </a:lnTo>
                    <a:lnTo>
                      <a:pt x="76" y="241"/>
                    </a:lnTo>
                    <a:lnTo>
                      <a:pt x="76" y="241"/>
                    </a:lnTo>
                    <a:lnTo>
                      <a:pt x="77" y="241"/>
                    </a:lnTo>
                    <a:lnTo>
                      <a:pt x="77" y="241"/>
                    </a:lnTo>
                    <a:lnTo>
                      <a:pt x="77" y="241"/>
                    </a:lnTo>
                    <a:lnTo>
                      <a:pt x="78" y="241"/>
                    </a:lnTo>
                    <a:lnTo>
                      <a:pt x="78" y="241"/>
                    </a:lnTo>
                    <a:lnTo>
                      <a:pt x="78" y="241"/>
                    </a:lnTo>
                    <a:lnTo>
                      <a:pt x="78" y="241"/>
                    </a:lnTo>
                    <a:lnTo>
                      <a:pt x="78" y="241"/>
                    </a:lnTo>
                    <a:lnTo>
                      <a:pt x="78" y="241"/>
                    </a:lnTo>
                    <a:lnTo>
                      <a:pt x="78" y="241"/>
                    </a:lnTo>
                    <a:lnTo>
                      <a:pt x="79" y="241"/>
                    </a:lnTo>
                    <a:lnTo>
                      <a:pt x="79" y="241"/>
                    </a:lnTo>
                    <a:lnTo>
                      <a:pt x="79" y="241"/>
                    </a:lnTo>
                    <a:lnTo>
                      <a:pt x="80" y="241"/>
                    </a:lnTo>
                    <a:lnTo>
                      <a:pt x="80" y="241"/>
                    </a:lnTo>
                    <a:lnTo>
                      <a:pt x="80" y="241"/>
                    </a:lnTo>
                    <a:lnTo>
                      <a:pt x="81" y="241"/>
                    </a:lnTo>
                    <a:lnTo>
                      <a:pt x="81" y="241"/>
                    </a:lnTo>
                    <a:lnTo>
                      <a:pt x="81" y="240"/>
                    </a:lnTo>
                    <a:lnTo>
                      <a:pt x="81" y="240"/>
                    </a:lnTo>
                    <a:lnTo>
                      <a:pt x="81" y="240"/>
                    </a:lnTo>
                    <a:lnTo>
                      <a:pt x="81" y="240"/>
                    </a:lnTo>
                    <a:lnTo>
                      <a:pt x="81" y="240"/>
                    </a:lnTo>
                    <a:lnTo>
                      <a:pt x="82" y="240"/>
                    </a:lnTo>
                    <a:lnTo>
                      <a:pt x="82" y="240"/>
                    </a:lnTo>
                    <a:lnTo>
                      <a:pt x="82" y="240"/>
                    </a:lnTo>
                    <a:lnTo>
                      <a:pt x="83" y="240"/>
                    </a:lnTo>
                    <a:lnTo>
                      <a:pt x="83" y="240"/>
                    </a:lnTo>
                    <a:lnTo>
                      <a:pt x="83" y="240"/>
                    </a:lnTo>
                    <a:lnTo>
                      <a:pt x="83" y="240"/>
                    </a:lnTo>
                    <a:lnTo>
                      <a:pt x="83" y="240"/>
                    </a:lnTo>
                    <a:lnTo>
                      <a:pt x="83" y="240"/>
                    </a:lnTo>
                    <a:lnTo>
                      <a:pt x="83" y="240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85" y="241"/>
                    </a:lnTo>
                    <a:lnTo>
                      <a:pt x="85" y="241"/>
                    </a:lnTo>
                    <a:lnTo>
                      <a:pt x="85" y="241"/>
                    </a:lnTo>
                    <a:lnTo>
                      <a:pt x="85" y="241"/>
                    </a:lnTo>
                    <a:lnTo>
                      <a:pt x="85" y="241"/>
                    </a:lnTo>
                    <a:lnTo>
                      <a:pt x="85" y="241"/>
                    </a:lnTo>
                    <a:lnTo>
                      <a:pt x="85" y="241"/>
                    </a:lnTo>
                    <a:lnTo>
                      <a:pt x="86" y="241"/>
                    </a:lnTo>
                    <a:lnTo>
                      <a:pt x="86" y="241"/>
                    </a:lnTo>
                    <a:lnTo>
                      <a:pt x="86" y="241"/>
                    </a:lnTo>
                    <a:lnTo>
                      <a:pt x="87" y="241"/>
                    </a:lnTo>
                    <a:lnTo>
                      <a:pt x="87" y="241"/>
                    </a:lnTo>
                    <a:lnTo>
                      <a:pt x="87" y="241"/>
                    </a:lnTo>
                    <a:lnTo>
                      <a:pt x="87" y="241"/>
                    </a:lnTo>
                    <a:lnTo>
                      <a:pt x="87" y="241"/>
                    </a:lnTo>
                    <a:lnTo>
                      <a:pt x="87" y="241"/>
                    </a:lnTo>
                    <a:lnTo>
                      <a:pt x="88" y="241"/>
                    </a:lnTo>
                    <a:lnTo>
                      <a:pt x="88" y="241"/>
                    </a:lnTo>
                    <a:lnTo>
                      <a:pt x="88" y="241"/>
                    </a:lnTo>
                    <a:lnTo>
                      <a:pt x="88" y="241"/>
                    </a:lnTo>
                    <a:lnTo>
                      <a:pt x="89" y="241"/>
                    </a:lnTo>
                    <a:lnTo>
                      <a:pt x="89" y="241"/>
                    </a:lnTo>
                    <a:lnTo>
                      <a:pt x="89" y="241"/>
                    </a:lnTo>
                    <a:lnTo>
                      <a:pt x="89" y="241"/>
                    </a:lnTo>
                    <a:lnTo>
                      <a:pt x="89" y="241"/>
                    </a:lnTo>
                    <a:lnTo>
                      <a:pt x="89" y="241"/>
                    </a:lnTo>
                    <a:lnTo>
                      <a:pt x="90" y="241"/>
                    </a:lnTo>
                    <a:lnTo>
                      <a:pt x="90" y="241"/>
                    </a:lnTo>
                    <a:lnTo>
                      <a:pt x="90" y="241"/>
                    </a:lnTo>
                    <a:lnTo>
                      <a:pt x="90" y="241"/>
                    </a:lnTo>
                    <a:lnTo>
                      <a:pt x="91" y="241"/>
                    </a:lnTo>
                    <a:lnTo>
                      <a:pt x="91" y="241"/>
                    </a:lnTo>
                    <a:lnTo>
                      <a:pt x="91" y="241"/>
                    </a:lnTo>
                    <a:lnTo>
                      <a:pt x="91" y="241"/>
                    </a:lnTo>
                    <a:lnTo>
                      <a:pt x="91" y="241"/>
                    </a:lnTo>
                    <a:lnTo>
                      <a:pt x="91" y="241"/>
                    </a:lnTo>
                    <a:lnTo>
                      <a:pt x="92" y="241"/>
                    </a:lnTo>
                    <a:lnTo>
                      <a:pt x="92" y="241"/>
                    </a:lnTo>
                    <a:lnTo>
                      <a:pt x="92" y="241"/>
                    </a:lnTo>
                    <a:lnTo>
                      <a:pt x="93" y="241"/>
                    </a:lnTo>
                    <a:lnTo>
                      <a:pt x="93" y="241"/>
                    </a:lnTo>
                    <a:lnTo>
                      <a:pt x="93" y="241"/>
                    </a:lnTo>
                    <a:lnTo>
                      <a:pt x="93" y="241"/>
                    </a:lnTo>
                    <a:lnTo>
                      <a:pt x="94" y="241"/>
                    </a:lnTo>
                    <a:lnTo>
                      <a:pt x="94" y="241"/>
                    </a:lnTo>
                    <a:lnTo>
                      <a:pt x="94" y="241"/>
                    </a:lnTo>
                    <a:lnTo>
                      <a:pt x="94" y="241"/>
                    </a:lnTo>
                    <a:lnTo>
                      <a:pt x="94" y="241"/>
                    </a:lnTo>
                    <a:lnTo>
                      <a:pt x="94" y="241"/>
                    </a:lnTo>
                    <a:lnTo>
                      <a:pt x="95" y="241"/>
                    </a:lnTo>
                    <a:lnTo>
                      <a:pt x="95" y="241"/>
                    </a:lnTo>
                    <a:lnTo>
                      <a:pt x="95" y="241"/>
                    </a:lnTo>
                    <a:lnTo>
                      <a:pt x="95" y="241"/>
                    </a:lnTo>
                    <a:lnTo>
                      <a:pt x="96" y="241"/>
                    </a:lnTo>
                    <a:lnTo>
                      <a:pt x="96" y="241"/>
                    </a:lnTo>
                    <a:lnTo>
                      <a:pt x="96" y="241"/>
                    </a:lnTo>
                    <a:lnTo>
                      <a:pt x="96" y="241"/>
                    </a:lnTo>
                    <a:lnTo>
                      <a:pt x="96" y="241"/>
                    </a:lnTo>
                    <a:lnTo>
                      <a:pt x="96" y="241"/>
                    </a:lnTo>
                    <a:lnTo>
                      <a:pt x="97" y="241"/>
                    </a:lnTo>
                    <a:lnTo>
                      <a:pt x="97" y="241"/>
                    </a:lnTo>
                    <a:lnTo>
                      <a:pt x="97" y="241"/>
                    </a:lnTo>
                    <a:lnTo>
                      <a:pt x="97" y="241"/>
                    </a:lnTo>
                    <a:lnTo>
                      <a:pt x="98" y="241"/>
                    </a:lnTo>
                    <a:lnTo>
                      <a:pt x="98" y="241"/>
                    </a:lnTo>
                    <a:lnTo>
                      <a:pt x="98" y="241"/>
                    </a:lnTo>
                    <a:lnTo>
                      <a:pt x="98" y="241"/>
                    </a:lnTo>
                    <a:lnTo>
                      <a:pt x="98" y="240"/>
                    </a:lnTo>
                    <a:lnTo>
                      <a:pt x="98" y="240"/>
                    </a:lnTo>
                    <a:lnTo>
                      <a:pt x="99" y="239"/>
                    </a:lnTo>
                    <a:lnTo>
                      <a:pt x="99" y="238"/>
                    </a:lnTo>
                    <a:lnTo>
                      <a:pt x="99" y="237"/>
                    </a:lnTo>
                    <a:lnTo>
                      <a:pt x="100" y="235"/>
                    </a:lnTo>
                    <a:lnTo>
                      <a:pt x="100" y="233"/>
                    </a:lnTo>
                    <a:lnTo>
                      <a:pt x="100" y="230"/>
                    </a:lnTo>
                    <a:lnTo>
                      <a:pt x="100" y="227"/>
                    </a:lnTo>
                    <a:lnTo>
                      <a:pt x="100" y="223"/>
                    </a:lnTo>
                    <a:lnTo>
                      <a:pt x="100" y="218"/>
                    </a:lnTo>
                    <a:lnTo>
                      <a:pt x="100" y="212"/>
                    </a:lnTo>
                    <a:lnTo>
                      <a:pt x="101" y="206"/>
                    </a:lnTo>
                    <a:lnTo>
                      <a:pt x="101" y="198"/>
                    </a:lnTo>
                    <a:lnTo>
                      <a:pt x="101" y="190"/>
                    </a:lnTo>
                    <a:lnTo>
                      <a:pt x="102" y="180"/>
                    </a:lnTo>
                    <a:lnTo>
                      <a:pt x="102" y="169"/>
                    </a:lnTo>
                    <a:lnTo>
                      <a:pt x="102" y="157"/>
                    </a:lnTo>
                    <a:lnTo>
                      <a:pt x="102" y="144"/>
                    </a:lnTo>
                    <a:lnTo>
                      <a:pt x="102" y="129"/>
                    </a:lnTo>
                    <a:lnTo>
                      <a:pt x="102" y="114"/>
                    </a:lnTo>
                    <a:lnTo>
                      <a:pt x="102" y="97"/>
                    </a:lnTo>
                    <a:lnTo>
                      <a:pt x="103" y="81"/>
                    </a:lnTo>
                    <a:lnTo>
                      <a:pt x="103" y="65"/>
                    </a:lnTo>
                    <a:lnTo>
                      <a:pt x="103" y="48"/>
                    </a:lnTo>
                    <a:lnTo>
                      <a:pt x="104" y="31"/>
                    </a:lnTo>
                    <a:lnTo>
                      <a:pt x="104" y="15"/>
                    </a:lnTo>
                    <a:lnTo>
                      <a:pt x="104" y="0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33"/>
              <p:cNvSpPr>
                <a:spLocks/>
              </p:cNvSpPr>
              <p:nvPr/>
            </p:nvSpPr>
            <p:spPr bwMode="auto">
              <a:xfrm>
                <a:off x="3640138" y="4613275"/>
                <a:ext cx="165100" cy="447675"/>
              </a:xfrm>
              <a:custGeom>
                <a:avLst/>
                <a:gdLst>
                  <a:gd name="T0" fmla="*/ 1 w 104"/>
                  <a:gd name="T1" fmla="*/ 6 h 282"/>
                  <a:gd name="T2" fmla="*/ 3 w 104"/>
                  <a:gd name="T3" fmla="*/ 128 h 282"/>
                  <a:gd name="T4" fmla="*/ 5 w 104"/>
                  <a:gd name="T5" fmla="*/ 244 h 282"/>
                  <a:gd name="T6" fmla="*/ 7 w 104"/>
                  <a:gd name="T7" fmla="*/ 274 h 282"/>
                  <a:gd name="T8" fmla="*/ 8 w 104"/>
                  <a:gd name="T9" fmla="*/ 277 h 282"/>
                  <a:gd name="T10" fmla="*/ 10 w 104"/>
                  <a:gd name="T11" fmla="*/ 278 h 282"/>
                  <a:gd name="T12" fmla="*/ 11 w 104"/>
                  <a:gd name="T13" fmla="*/ 277 h 282"/>
                  <a:gd name="T14" fmla="*/ 13 w 104"/>
                  <a:gd name="T15" fmla="*/ 275 h 282"/>
                  <a:gd name="T16" fmla="*/ 15 w 104"/>
                  <a:gd name="T17" fmla="*/ 274 h 282"/>
                  <a:gd name="T18" fmla="*/ 16 w 104"/>
                  <a:gd name="T19" fmla="*/ 276 h 282"/>
                  <a:gd name="T20" fmla="*/ 18 w 104"/>
                  <a:gd name="T21" fmla="*/ 279 h 282"/>
                  <a:gd name="T22" fmla="*/ 20 w 104"/>
                  <a:gd name="T23" fmla="*/ 279 h 282"/>
                  <a:gd name="T24" fmla="*/ 22 w 104"/>
                  <a:gd name="T25" fmla="*/ 279 h 282"/>
                  <a:gd name="T26" fmla="*/ 23 w 104"/>
                  <a:gd name="T27" fmla="*/ 279 h 282"/>
                  <a:gd name="T28" fmla="*/ 24 w 104"/>
                  <a:gd name="T29" fmla="*/ 279 h 282"/>
                  <a:gd name="T30" fmla="*/ 27 w 104"/>
                  <a:gd name="T31" fmla="*/ 279 h 282"/>
                  <a:gd name="T32" fmla="*/ 28 w 104"/>
                  <a:gd name="T33" fmla="*/ 280 h 282"/>
                  <a:gd name="T34" fmla="*/ 30 w 104"/>
                  <a:gd name="T35" fmla="*/ 281 h 282"/>
                  <a:gd name="T36" fmla="*/ 31 w 104"/>
                  <a:gd name="T37" fmla="*/ 281 h 282"/>
                  <a:gd name="T38" fmla="*/ 33 w 104"/>
                  <a:gd name="T39" fmla="*/ 281 h 282"/>
                  <a:gd name="T40" fmla="*/ 35 w 104"/>
                  <a:gd name="T41" fmla="*/ 281 h 282"/>
                  <a:gd name="T42" fmla="*/ 36 w 104"/>
                  <a:gd name="T43" fmla="*/ 279 h 282"/>
                  <a:gd name="T44" fmla="*/ 38 w 104"/>
                  <a:gd name="T45" fmla="*/ 277 h 282"/>
                  <a:gd name="T46" fmla="*/ 40 w 104"/>
                  <a:gd name="T47" fmla="*/ 276 h 282"/>
                  <a:gd name="T48" fmla="*/ 42 w 104"/>
                  <a:gd name="T49" fmla="*/ 278 h 282"/>
                  <a:gd name="T50" fmla="*/ 43 w 104"/>
                  <a:gd name="T51" fmla="*/ 279 h 282"/>
                  <a:gd name="T52" fmla="*/ 45 w 104"/>
                  <a:gd name="T53" fmla="*/ 279 h 282"/>
                  <a:gd name="T54" fmla="*/ 46 w 104"/>
                  <a:gd name="T55" fmla="*/ 280 h 282"/>
                  <a:gd name="T56" fmla="*/ 48 w 104"/>
                  <a:gd name="T57" fmla="*/ 281 h 282"/>
                  <a:gd name="T58" fmla="*/ 50 w 104"/>
                  <a:gd name="T59" fmla="*/ 282 h 282"/>
                  <a:gd name="T60" fmla="*/ 51 w 104"/>
                  <a:gd name="T61" fmla="*/ 282 h 282"/>
                  <a:gd name="T62" fmla="*/ 53 w 104"/>
                  <a:gd name="T63" fmla="*/ 282 h 282"/>
                  <a:gd name="T64" fmla="*/ 55 w 104"/>
                  <a:gd name="T65" fmla="*/ 281 h 282"/>
                  <a:gd name="T66" fmla="*/ 57 w 104"/>
                  <a:gd name="T67" fmla="*/ 281 h 282"/>
                  <a:gd name="T68" fmla="*/ 58 w 104"/>
                  <a:gd name="T69" fmla="*/ 281 h 282"/>
                  <a:gd name="T70" fmla="*/ 59 w 104"/>
                  <a:gd name="T71" fmla="*/ 281 h 282"/>
                  <a:gd name="T72" fmla="*/ 61 w 104"/>
                  <a:gd name="T73" fmla="*/ 281 h 282"/>
                  <a:gd name="T74" fmla="*/ 63 w 104"/>
                  <a:gd name="T75" fmla="*/ 281 h 282"/>
                  <a:gd name="T76" fmla="*/ 65 w 104"/>
                  <a:gd name="T77" fmla="*/ 281 h 282"/>
                  <a:gd name="T78" fmla="*/ 66 w 104"/>
                  <a:gd name="T79" fmla="*/ 281 h 282"/>
                  <a:gd name="T80" fmla="*/ 68 w 104"/>
                  <a:gd name="T81" fmla="*/ 280 h 282"/>
                  <a:gd name="T82" fmla="*/ 70 w 104"/>
                  <a:gd name="T83" fmla="*/ 280 h 282"/>
                  <a:gd name="T84" fmla="*/ 72 w 104"/>
                  <a:gd name="T85" fmla="*/ 281 h 282"/>
                  <a:gd name="T86" fmla="*/ 73 w 104"/>
                  <a:gd name="T87" fmla="*/ 279 h 282"/>
                  <a:gd name="T88" fmla="*/ 74 w 104"/>
                  <a:gd name="T89" fmla="*/ 278 h 282"/>
                  <a:gd name="T90" fmla="*/ 77 w 104"/>
                  <a:gd name="T91" fmla="*/ 277 h 282"/>
                  <a:gd name="T92" fmla="*/ 78 w 104"/>
                  <a:gd name="T93" fmla="*/ 277 h 282"/>
                  <a:gd name="T94" fmla="*/ 80 w 104"/>
                  <a:gd name="T95" fmla="*/ 276 h 282"/>
                  <a:gd name="T96" fmla="*/ 81 w 104"/>
                  <a:gd name="T97" fmla="*/ 276 h 282"/>
                  <a:gd name="T98" fmla="*/ 83 w 104"/>
                  <a:gd name="T99" fmla="*/ 276 h 282"/>
                  <a:gd name="T100" fmla="*/ 85 w 104"/>
                  <a:gd name="T101" fmla="*/ 270 h 282"/>
                  <a:gd name="T102" fmla="*/ 86 w 104"/>
                  <a:gd name="T103" fmla="*/ 260 h 282"/>
                  <a:gd name="T104" fmla="*/ 88 w 104"/>
                  <a:gd name="T105" fmla="*/ 260 h 282"/>
                  <a:gd name="T106" fmla="*/ 90 w 104"/>
                  <a:gd name="T107" fmla="*/ 270 h 282"/>
                  <a:gd name="T108" fmla="*/ 92 w 104"/>
                  <a:gd name="T109" fmla="*/ 277 h 282"/>
                  <a:gd name="T110" fmla="*/ 93 w 104"/>
                  <a:gd name="T111" fmla="*/ 278 h 282"/>
                  <a:gd name="T112" fmla="*/ 95 w 104"/>
                  <a:gd name="T113" fmla="*/ 273 h 282"/>
                  <a:gd name="T114" fmla="*/ 96 w 104"/>
                  <a:gd name="T115" fmla="*/ 266 h 282"/>
                  <a:gd name="T116" fmla="*/ 98 w 104"/>
                  <a:gd name="T117" fmla="*/ 259 h 282"/>
                  <a:gd name="T118" fmla="*/ 100 w 104"/>
                  <a:gd name="T119" fmla="*/ 257 h 282"/>
                  <a:gd name="T120" fmla="*/ 101 w 104"/>
                  <a:gd name="T121" fmla="*/ 264 h 282"/>
                  <a:gd name="T122" fmla="*/ 103 w 104"/>
                  <a:gd name="T123" fmla="*/ 27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" h="282">
                    <a:moveTo>
                      <a:pt x="0" y="38"/>
                    </a:moveTo>
                    <a:lnTo>
                      <a:pt x="0" y="26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6"/>
                    </a:lnTo>
                    <a:lnTo>
                      <a:pt x="2" y="12"/>
                    </a:lnTo>
                    <a:lnTo>
                      <a:pt x="2" y="22"/>
                    </a:lnTo>
                    <a:lnTo>
                      <a:pt x="2" y="36"/>
                    </a:lnTo>
                    <a:lnTo>
                      <a:pt x="3" y="52"/>
                    </a:lnTo>
                    <a:lnTo>
                      <a:pt x="3" y="70"/>
                    </a:lnTo>
                    <a:lnTo>
                      <a:pt x="3" y="89"/>
                    </a:lnTo>
                    <a:lnTo>
                      <a:pt x="3" y="109"/>
                    </a:lnTo>
                    <a:lnTo>
                      <a:pt x="3" y="128"/>
                    </a:lnTo>
                    <a:lnTo>
                      <a:pt x="3" y="148"/>
                    </a:lnTo>
                    <a:lnTo>
                      <a:pt x="3" y="166"/>
                    </a:lnTo>
                    <a:lnTo>
                      <a:pt x="4" y="184"/>
                    </a:lnTo>
                    <a:lnTo>
                      <a:pt x="4" y="200"/>
                    </a:lnTo>
                    <a:lnTo>
                      <a:pt x="4" y="213"/>
                    </a:lnTo>
                    <a:lnTo>
                      <a:pt x="5" y="225"/>
                    </a:lnTo>
                    <a:lnTo>
                      <a:pt x="5" y="236"/>
                    </a:lnTo>
                    <a:lnTo>
                      <a:pt x="5" y="244"/>
                    </a:lnTo>
                    <a:lnTo>
                      <a:pt x="5" y="252"/>
                    </a:lnTo>
                    <a:lnTo>
                      <a:pt x="5" y="258"/>
                    </a:lnTo>
                    <a:lnTo>
                      <a:pt x="5" y="262"/>
                    </a:lnTo>
                    <a:lnTo>
                      <a:pt x="5" y="266"/>
                    </a:lnTo>
                    <a:lnTo>
                      <a:pt x="6" y="269"/>
                    </a:lnTo>
                    <a:lnTo>
                      <a:pt x="6" y="271"/>
                    </a:lnTo>
                    <a:lnTo>
                      <a:pt x="6" y="273"/>
                    </a:lnTo>
                    <a:lnTo>
                      <a:pt x="7" y="274"/>
                    </a:lnTo>
                    <a:lnTo>
                      <a:pt x="7" y="275"/>
                    </a:lnTo>
                    <a:lnTo>
                      <a:pt x="7" y="276"/>
                    </a:lnTo>
                    <a:lnTo>
                      <a:pt x="7" y="276"/>
                    </a:lnTo>
                    <a:lnTo>
                      <a:pt x="7" y="276"/>
                    </a:lnTo>
                    <a:lnTo>
                      <a:pt x="7" y="277"/>
                    </a:lnTo>
                    <a:lnTo>
                      <a:pt x="7" y="277"/>
                    </a:lnTo>
                    <a:lnTo>
                      <a:pt x="8" y="277"/>
                    </a:lnTo>
                    <a:lnTo>
                      <a:pt x="8" y="277"/>
                    </a:lnTo>
                    <a:lnTo>
                      <a:pt x="8" y="277"/>
                    </a:lnTo>
                    <a:lnTo>
                      <a:pt x="9" y="278"/>
                    </a:lnTo>
                    <a:lnTo>
                      <a:pt x="9" y="278"/>
                    </a:lnTo>
                    <a:lnTo>
                      <a:pt x="9" y="278"/>
                    </a:lnTo>
                    <a:lnTo>
                      <a:pt x="9" y="278"/>
                    </a:lnTo>
                    <a:lnTo>
                      <a:pt x="9" y="278"/>
                    </a:lnTo>
                    <a:lnTo>
                      <a:pt x="9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1" y="278"/>
                    </a:lnTo>
                    <a:lnTo>
                      <a:pt x="11" y="278"/>
                    </a:lnTo>
                    <a:lnTo>
                      <a:pt x="11" y="278"/>
                    </a:lnTo>
                    <a:lnTo>
                      <a:pt x="11" y="278"/>
                    </a:lnTo>
                    <a:lnTo>
                      <a:pt x="11" y="277"/>
                    </a:lnTo>
                    <a:lnTo>
                      <a:pt x="11" y="277"/>
                    </a:lnTo>
                    <a:lnTo>
                      <a:pt x="12" y="277"/>
                    </a:lnTo>
                    <a:lnTo>
                      <a:pt x="12" y="277"/>
                    </a:lnTo>
                    <a:lnTo>
                      <a:pt x="12" y="277"/>
                    </a:lnTo>
                    <a:lnTo>
                      <a:pt x="12" y="276"/>
                    </a:lnTo>
                    <a:lnTo>
                      <a:pt x="13" y="276"/>
                    </a:lnTo>
                    <a:lnTo>
                      <a:pt x="13" y="276"/>
                    </a:lnTo>
                    <a:lnTo>
                      <a:pt x="13" y="275"/>
                    </a:lnTo>
                    <a:lnTo>
                      <a:pt x="14" y="275"/>
                    </a:lnTo>
                    <a:lnTo>
                      <a:pt x="14" y="275"/>
                    </a:lnTo>
                    <a:lnTo>
                      <a:pt x="14" y="275"/>
                    </a:lnTo>
                    <a:lnTo>
                      <a:pt x="14" y="274"/>
                    </a:lnTo>
                    <a:lnTo>
                      <a:pt x="14" y="274"/>
                    </a:lnTo>
                    <a:lnTo>
                      <a:pt x="14" y="274"/>
                    </a:lnTo>
                    <a:lnTo>
                      <a:pt x="15" y="274"/>
                    </a:lnTo>
                    <a:lnTo>
                      <a:pt x="15" y="274"/>
                    </a:lnTo>
                    <a:lnTo>
                      <a:pt x="15" y="274"/>
                    </a:lnTo>
                    <a:lnTo>
                      <a:pt x="15" y="275"/>
                    </a:lnTo>
                    <a:lnTo>
                      <a:pt x="16" y="275"/>
                    </a:lnTo>
                    <a:lnTo>
                      <a:pt x="16" y="275"/>
                    </a:lnTo>
                    <a:lnTo>
                      <a:pt x="16" y="275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7" y="277"/>
                    </a:lnTo>
                    <a:lnTo>
                      <a:pt x="17" y="277"/>
                    </a:lnTo>
                    <a:lnTo>
                      <a:pt x="17" y="277"/>
                    </a:lnTo>
                    <a:lnTo>
                      <a:pt x="17" y="278"/>
                    </a:lnTo>
                    <a:lnTo>
                      <a:pt x="18" y="278"/>
                    </a:lnTo>
                    <a:lnTo>
                      <a:pt x="18" y="278"/>
                    </a:lnTo>
                    <a:lnTo>
                      <a:pt x="18" y="278"/>
                    </a:lnTo>
                    <a:lnTo>
                      <a:pt x="18" y="279"/>
                    </a:lnTo>
                    <a:lnTo>
                      <a:pt x="18" y="279"/>
                    </a:lnTo>
                    <a:lnTo>
                      <a:pt x="18" y="279"/>
                    </a:lnTo>
                    <a:lnTo>
                      <a:pt x="19" y="279"/>
                    </a:lnTo>
                    <a:lnTo>
                      <a:pt x="19" y="279"/>
                    </a:lnTo>
                    <a:lnTo>
                      <a:pt x="19" y="279"/>
                    </a:lnTo>
                    <a:lnTo>
                      <a:pt x="20" y="279"/>
                    </a:lnTo>
                    <a:lnTo>
                      <a:pt x="20" y="279"/>
                    </a:lnTo>
                    <a:lnTo>
                      <a:pt x="20" y="279"/>
                    </a:lnTo>
                    <a:lnTo>
                      <a:pt x="20" y="279"/>
                    </a:lnTo>
                    <a:lnTo>
                      <a:pt x="20" y="279"/>
                    </a:lnTo>
                    <a:lnTo>
                      <a:pt x="20" y="279"/>
                    </a:lnTo>
                    <a:lnTo>
                      <a:pt x="20" y="279"/>
                    </a:lnTo>
                    <a:lnTo>
                      <a:pt x="21" y="279"/>
                    </a:lnTo>
                    <a:lnTo>
                      <a:pt x="21" y="279"/>
                    </a:lnTo>
                    <a:lnTo>
                      <a:pt x="21" y="279"/>
                    </a:lnTo>
                    <a:lnTo>
                      <a:pt x="22" y="279"/>
                    </a:lnTo>
                    <a:lnTo>
                      <a:pt x="22" y="279"/>
                    </a:lnTo>
                    <a:lnTo>
                      <a:pt x="22" y="279"/>
                    </a:lnTo>
                    <a:lnTo>
                      <a:pt x="22" y="279"/>
                    </a:lnTo>
                    <a:lnTo>
                      <a:pt x="22" y="279"/>
                    </a:lnTo>
                    <a:lnTo>
                      <a:pt x="22" y="279"/>
                    </a:lnTo>
                    <a:lnTo>
                      <a:pt x="22" y="279"/>
                    </a:lnTo>
                    <a:lnTo>
                      <a:pt x="23" y="279"/>
                    </a:lnTo>
                    <a:lnTo>
                      <a:pt x="23" y="279"/>
                    </a:lnTo>
                    <a:lnTo>
                      <a:pt x="23" y="279"/>
                    </a:lnTo>
                    <a:lnTo>
                      <a:pt x="24" y="279"/>
                    </a:lnTo>
                    <a:lnTo>
                      <a:pt x="24" y="279"/>
                    </a:lnTo>
                    <a:lnTo>
                      <a:pt x="24" y="279"/>
                    </a:lnTo>
                    <a:lnTo>
                      <a:pt x="24" y="279"/>
                    </a:lnTo>
                    <a:lnTo>
                      <a:pt x="24" y="279"/>
                    </a:lnTo>
                    <a:lnTo>
                      <a:pt x="24" y="279"/>
                    </a:lnTo>
                    <a:lnTo>
                      <a:pt x="24" y="279"/>
                    </a:lnTo>
                    <a:lnTo>
                      <a:pt x="25" y="279"/>
                    </a:lnTo>
                    <a:lnTo>
                      <a:pt x="25" y="279"/>
                    </a:lnTo>
                    <a:lnTo>
                      <a:pt x="25" y="279"/>
                    </a:lnTo>
                    <a:lnTo>
                      <a:pt x="26" y="279"/>
                    </a:lnTo>
                    <a:lnTo>
                      <a:pt x="26" y="279"/>
                    </a:lnTo>
                    <a:lnTo>
                      <a:pt x="26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80"/>
                    </a:lnTo>
                    <a:lnTo>
                      <a:pt x="27" y="280"/>
                    </a:lnTo>
                    <a:lnTo>
                      <a:pt x="27" y="280"/>
                    </a:lnTo>
                    <a:lnTo>
                      <a:pt x="28" y="280"/>
                    </a:lnTo>
                    <a:lnTo>
                      <a:pt x="28" y="280"/>
                    </a:lnTo>
                    <a:lnTo>
                      <a:pt x="28" y="280"/>
                    </a:lnTo>
                    <a:lnTo>
                      <a:pt x="29" y="280"/>
                    </a:lnTo>
                    <a:lnTo>
                      <a:pt x="29" y="281"/>
                    </a:lnTo>
                    <a:lnTo>
                      <a:pt x="29" y="281"/>
                    </a:lnTo>
                    <a:lnTo>
                      <a:pt x="29" y="281"/>
                    </a:lnTo>
                    <a:lnTo>
                      <a:pt x="29" y="281"/>
                    </a:lnTo>
                    <a:lnTo>
                      <a:pt x="29" y="281"/>
                    </a:lnTo>
                    <a:lnTo>
                      <a:pt x="29" y="281"/>
                    </a:lnTo>
                    <a:lnTo>
                      <a:pt x="30" y="281"/>
                    </a:lnTo>
                    <a:lnTo>
                      <a:pt x="30" y="281"/>
                    </a:lnTo>
                    <a:lnTo>
                      <a:pt x="30" y="281"/>
                    </a:lnTo>
                    <a:lnTo>
                      <a:pt x="31" y="281"/>
                    </a:lnTo>
                    <a:lnTo>
                      <a:pt x="31" y="281"/>
                    </a:lnTo>
                    <a:lnTo>
                      <a:pt x="31" y="281"/>
                    </a:lnTo>
                    <a:lnTo>
                      <a:pt x="31" y="281"/>
                    </a:lnTo>
                    <a:lnTo>
                      <a:pt x="31" y="281"/>
                    </a:lnTo>
                    <a:lnTo>
                      <a:pt x="31" y="281"/>
                    </a:lnTo>
                    <a:lnTo>
                      <a:pt x="31" y="281"/>
                    </a:lnTo>
                    <a:lnTo>
                      <a:pt x="32" y="281"/>
                    </a:lnTo>
                    <a:lnTo>
                      <a:pt x="32" y="281"/>
                    </a:lnTo>
                    <a:lnTo>
                      <a:pt x="32" y="281"/>
                    </a:lnTo>
                    <a:lnTo>
                      <a:pt x="33" y="281"/>
                    </a:lnTo>
                    <a:lnTo>
                      <a:pt x="33" y="281"/>
                    </a:lnTo>
                    <a:lnTo>
                      <a:pt x="33" y="281"/>
                    </a:lnTo>
                    <a:lnTo>
                      <a:pt x="33" y="281"/>
                    </a:lnTo>
                    <a:lnTo>
                      <a:pt x="33" y="281"/>
                    </a:lnTo>
                    <a:lnTo>
                      <a:pt x="33" y="281"/>
                    </a:lnTo>
                    <a:lnTo>
                      <a:pt x="33" y="281"/>
                    </a:lnTo>
                    <a:lnTo>
                      <a:pt x="34" y="281"/>
                    </a:lnTo>
                    <a:lnTo>
                      <a:pt x="34" y="281"/>
                    </a:lnTo>
                    <a:lnTo>
                      <a:pt x="34" y="281"/>
                    </a:lnTo>
                    <a:lnTo>
                      <a:pt x="35" y="281"/>
                    </a:lnTo>
                    <a:lnTo>
                      <a:pt x="35" y="281"/>
                    </a:lnTo>
                    <a:lnTo>
                      <a:pt x="35" y="280"/>
                    </a:lnTo>
                    <a:lnTo>
                      <a:pt x="35" y="280"/>
                    </a:lnTo>
                    <a:lnTo>
                      <a:pt x="35" y="280"/>
                    </a:lnTo>
                    <a:lnTo>
                      <a:pt x="35" y="279"/>
                    </a:lnTo>
                    <a:lnTo>
                      <a:pt x="36" y="279"/>
                    </a:lnTo>
                    <a:lnTo>
                      <a:pt x="36" y="279"/>
                    </a:lnTo>
                    <a:lnTo>
                      <a:pt x="36" y="279"/>
                    </a:lnTo>
                    <a:lnTo>
                      <a:pt x="36" y="279"/>
                    </a:lnTo>
                    <a:lnTo>
                      <a:pt x="37" y="278"/>
                    </a:lnTo>
                    <a:lnTo>
                      <a:pt x="37" y="278"/>
                    </a:lnTo>
                    <a:lnTo>
                      <a:pt x="37" y="278"/>
                    </a:lnTo>
                    <a:lnTo>
                      <a:pt x="37" y="278"/>
                    </a:lnTo>
                    <a:lnTo>
                      <a:pt x="37" y="277"/>
                    </a:lnTo>
                    <a:lnTo>
                      <a:pt x="37" y="277"/>
                    </a:lnTo>
                    <a:lnTo>
                      <a:pt x="38" y="277"/>
                    </a:lnTo>
                    <a:lnTo>
                      <a:pt x="38" y="277"/>
                    </a:lnTo>
                    <a:lnTo>
                      <a:pt x="38" y="277"/>
                    </a:lnTo>
                    <a:lnTo>
                      <a:pt x="38" y="277"/>
                    </a:lnTo>
                    <a:lnTo>
                      <a:pt x="39" y="276"/>
                    </a:lnTo>
                    <a:lnTo>
                      <a:pt x="39" y="276"/>
                    </a:lnTo>
                    <a:lnTo>
                      <a:pt x="39" y="276"/>
                    </a:lnTo>
                    <a:lnTo>
                      <a:pt x="40" y="276"/>
                    </a:lnTo>
                    <a:lnTo>
                      <a:pt x="40" y="276"/>
                    </a:lnTo>
                    <a:lnTo>
                      <a:pt x="40" y="276"/>
                    </a:lnTo>
                    <a:lnTo>
                      <a:pt x="40" y="276"/>
                    </a:lnTo>
                    <a:lnTo>
                      <a:pt x="40" y="277"/>
                    </a:lnTo>
                    <a:lnTo>
                      <a:pt x="40" y="277"/>
                    </a:lnTo>
                    <a:lnTo>
                      <a:pt x="41" y="277"/>
                    </a:lnTo>
                    <a:lnTo>
                      <a:pt x="41" y="277"/>
                    </a:lnTo>
                    <a:lnTo>
                      <a:pt x="41" y="277"/>
                    </a:lnTo>
                    <a:lnTo>
                      <a:pt x="41" y="277"/>
                    </a:lnTo>
                    <a:lnTo>
                      <a:pt x="42" y="278"/>
                    </a:lnTo>
                    <a:lnTo>
                      <a:pt x="42" y="278"/>
                    </a:lnTo>
                    <a:lnTo>
                      <a:pt x="42" y="278"/>
                    </a:lnTo>
                    <a:lnTo>
                      <a:pt x="42" y="278"/>
                    </a:lnTo>
                    <a:lnTo>
                      <a:pt x="42" y="278"/>
                    </a:lnTo>
                    <a:lnTo>
                      <a:pt x="42" y="279"/>
                    </a:lnTo>
                    <a:lnTo>
                      <a:pt x="43" y="279"/>
                    </a:lnTo>
                    <a:lnTo>
                      <a:pt x="43" y="279"/>
                    </a:lnTo>
                    <a:lnTo>
                      <a:pt x="43" y="279"/>
                    </a:lnTo>
                    <a:lnTo>
                      <a:pt x="43" y="279"/>
                    </a:lnTo>
                    <a:lnTo>
                      <a:pt x="44" y="279"/>
                    </a:lnTo>
                    <a:lnTo>
                      <a:pt x="44" y="279"/>
                    </a:lnTo>
                    <a:lnTo>
                      <a:pt x="44" y="279"/>
                    </a:lnTo>
                    <a:lnTo>
                      <a:pt x="44" y="279"/>
                    </a:lnTo>
                    <a:lnTo>
                      <a:pt x="44" y="279"/>
                    </a:lnTo>
                    <a:lnTo>
                      <a:pt x="44" y="279"/>
                    </a:lnTo>
                    <a:lnTo>
                      <a:pt x="45" y="279"/>
                    </a:lnTo>
                    <a:lnTo>
                      <a:pt x="45" y="279"/>
                    </a:lnTo>
                    <a:lnTo>
                      <a:pt x="45" y="279"/>
                    </a:lnTo>
                    <a:lnTo>
                      <a:pt x="46" y="279"/>
                    </a:lnTo>
                    <a:lnTo>
                      <a:pt x="46" y="279"/>
                    </a:lnTo>
                    <a:lnTo>
                      <a:pt x="46" y="280"/>
                    </a:lnTo>
                    <a:lnTo>
                      <a:pt x="46" y="280"/>
                    </a:lnTo>
                    <a:lnTo>
                      <a:pt x="46" y="280"/>
                    </a:lnTo>
                    <a:lnTo>
                      <a:pt x="46" y="280"/>
                    </a:lnTo>
                    <a:lnTo>
                      <a:pt x="46" y="280"/>
                    </a:lnTo>
                    <a:lnTo>
                      <a:pt x="47" y="280"/>
                    </a:lnTo>
                    <a:lnTo>
                      <a:pt x="47" y="280"/>
                    </a:lnTo>
                    <a:lnTo>
                      <a:pt x="47" y="281"/>
                    </a:lnTo>
                    <a:lnTo>
                      <a:pt x="48" y="281"/>
                    </a:lnTo>
                    <a:lnTo>
                      <a:pt x="48" y="281"/>
                    </a:lnTo>
                    <a:lnTo>
                      <a:pt x="48" y="281"/>
                    </a:lnTo>
                    <a:lnTo>
                      <a:pt x="48" y="281"/>
                    </a:lnTo>
                    <a:lnTo>
                      <a:pt x="48" y="281"/>
                    </a:lnTo>
                    <a:lnTo>
                      <a:pt x="48" y="281"/>
                    </a:lnTo>
                    <a:lnTo>
                      <a:pt x="48" y="281"/>
                    </a:lnTo>
                    <a:lnTo>
                      <a:pt x="49" y="281"/>
                    </a:lnTo>
                    <a:lnTo>
                      <a:pt x="49" y="281"/>
                    </a:lnTo>
                    <a:lnTo>
                      <a:pt x="49" y="281"/>
                    </a:lnTo>
                    <a:lnTo>
                      <a:pt x="50" y="282"/>
                    </a:lnTo>
                    <a:lnTo>
                      <a:pt x="50" y="282"/>
                    </a:lnTo>
                    <a:lnTo>
                      <a:pt x="50" y="282"/>
                    </a:lnTo>
                    <a:lnTo>
                      <a:pt x="51" y="282"/>
                    </a:lnTo>
                    <a:lnTo>
                      <a:pt x="51" y="282"/>
                    </a:lnTo>
                    <a:lnTo>
                      <a:pt x="51" y="282"/>
                    </a:lnTo>
                    <a:lnTo>
                      <a:pt x="51" y="282"/>
                    </a:lnTo>
                    <a:lnTo>
                      <a:pt x="51" y="282"/>
                    </a:lnTo>
                    <a:lnTo>
                      <a:pt x="51" y="282"/>
                    </a:lnTo>
                    <a:lnTo>
                      <a:pt x="51" y="282"/>
                    </a:lnTo>
                    <a:lnTo>
                      <a:pt x="52" y="282"/>
                    </a:lnTo>
                    <a:lnTo>
                      <a:pt x="52" y="282"/>
                    </a:lnTo>
                    <a:lnTo>
                      <a:pt x="52" y="282"/>
                    </a:lnTo>
                    <a:lnTo>
                      <a:pt x="53" y="282"/>
                    </a:lnTo>
                    <a:lnTo>
                      <a:pt x="53" y="282"/>
                    </a:lnTo>
                    <a:lnTo>
                      <a:pt x="53" y="282"/>
                    </a:lnTo>
                    <a:lnTo>
                      <a:pt x="53" y="282"/>
                    </a:lnTo>
                    <a:lnTo>
                      <a:pt x="53" y="282"/>
                    </a:lnTo>
                    <a:lnTo>
                      <a:pt x="53" y="282"/>
                    </a:lnTo>
                    <a:lnTo>
                      <a:pt x="53" y="281"/>
                    </a:lnTo>
                    <a:lnTo>
                      <a:pt x="54" y="281"/>
                    </a:lnTo>
                    <a:lnTo>
                      <a:pt x="54" y="281"/>
                    </a:lnTo>
                    <a:lnTo>
                      <a:pt x="54" y="281"/>
                    </a:lnTo>
                    <a:lnTo>
                      <a:pt x="55" y="281"/>
                    </a:lnTo>
                    <a:lnTo>
                      <a:pt x="55" y="281"/>
                    </a:lnTo>
                    <a:lnTo>
                      <a:pt x="55" y="281"/>
                    </a:lnTo>
                    <a:lnTo>
                      <a:pt x="55" y="281"/>
                    </a:lnTo>
                    <a:lnTo>
                      <a:pt x="55" y="281"/>
                    </a:lnTo>
                    <a:lnTo>
                      <a:pt x="55" y="281"/>
                    </a:lnTo>
                    <a:lnTo>
                      <a:pt x="55" y="281"/>
                    </a:lnTo>
                    <a:lnTo>
                      <a:pt x="56" y="281"/>
                    </a:lnTo>
                    <a:lnTo>
                      <a:pt x="56" y="281"/>
                    </a:lnTo>
                    <a:lnTo>
                      <a:pt x="56" y="281"/>
                    </a:lnTo>
                    <a:lnTo>
                      <a:pt x="57" y="281"/>
                    </a:lnTo>
                    <a:lnTo>
                      <a:pt x="57" y="281"/>
                    </a:lnTo>
                    <a:lnTo>
                      <a:pt x="57" y="281"/>
                    </a:lnTo>
                    <a:lnTo>
                      <a:pt x="57" y="281"/>
                    </a:lnTo>
                    <a:lnTo>
                      <a:pt x="57" y="281"/>
                    </a:lnTo>
                    <a:lnTo>
                      <a:pt x="57" y="281"/>
                    </a:lnTo>
                    <a:lnTo>
                      <a:pt x="57" y="281"/>
                    </a:lnTo>
                    <a:lnTo>
                      <a:pt x="58" y="281"/>
                    </a:lnTo>
                    <a:lnTo>
                      <a:pt x="58" y="281"/>
                    </a:lnTo>
                    <a:lnTo>
                      <a:pt x="58" y="281"/>
                    </a:lnTo>
                    <a:lnTo>
                      <a:pt x="59" y="281"/>
                    </a:lnTo>
                    <a:lnTo>
                      <a:pt x="59" y="281"/>
                    </a:lnTo>
                    <a:lnTo>
                      <a:pt x="59" y="281"/>
                    </a:lnTo>
                    <a:lnTo>
                      <a:pt x="59" y="281"/>
                    </a:lnTo>
                    <a:lnTo>
                      <a:pt x="59" y="281"/>
                    </a:lnTo>
                    <a:lnTo>
                      <a:pt x="59" y="281"/>
                    </a:lnTo>
                    <a:lnTo>
                      <a:pt x="59" y="281"/>
                    </a:lnTo>
                    <a:lnTo>
                      <a:pt x="60" y="281"/>
                    </a:lnTo>
                    <a:lnTo>
                      <a:pt x="60" y="281"/>
                    </a:lnTo>
                    <a:lnTo>
                      <a:pt x="60" y="281"/>
                    </a:lnTo>
                    <a:lnTo>
                      <a:pt x="61" y="281"/>
                    </a:lnTo>
                    <a:lnTo>
                      <a:pt x="61" y="281"/>
                    </a:lnTo>
                    <a:lnTo>
                      <a:pt x="61" y="281"/>
                    </a:lnTo>
                    <a:lnTo>
                      <a:pt x="61" y="281"/>
                    </a:lnTo>
                    <a:lnTo>
                      <a:pt x="61" y="281"/>
                    </a:lnTo>
                    <a:lnTo>
                      <a:pt x="61" y="281"/>
                    </a:lnTo>
                    <a:lnTo>
                      <a:pt x="62" y="281"/>
                    </a:lnTo>
                    <a:lnTo>
                      <a:pt x="62" y="281"/>
                    </a:lnTo>
                    <a:lnTo>
                      <a:pt x="62" y="281"/>
                    </a:lnTo>
                    <a:lnTo>
                      <a:pt x="62" y="281"/>
                    </a:lnTo>
                    <a:lnTo>
                      <a:pt x="63" y="281"/>
                    </a:lnTo>
                    <a:lnTo>
                      <a:pt x="63" y="281"/>
                    </a:lnTo>
                    <a:lnTo>
                      <a:pt x="63" y="281"/>
                    </a:lnTo>
                    <a:lnTo>
                      <a:pt x="64" y="281"/>
                    </a:lnTo>
                    <a:lnTo>
                      <a:pt x="64" y="281"/>
                    </a:lnTo>
                    <a:lnTo>
                      <a:pt x="64" y="281"/>
                    </a:lnTo>
                    <a:lnTo>
                      <a:pt x="64" y="281"/>
                    </a:lnTo>
                    <a:lnTo>
                      <a:pt x="64" y="281"/>
                    </a:lnTo>
                    <a:lnTo>
                      <a:pt x="64" y="281"/>
                    </a:lnTo>
                    <a:lnTo>
                      <a:pt x="64" y="281"/>
                    </a:lnTo>
                    <a:lnTo>
                      <a:pt x="65" y="281"/>
                    </a:lnTo>
                    <a:lnTo>
                      <a:pt x="65" y="281"/>
                    </a:lnTo>
                    <a:lnTo>
                      <a:pt x="65" y="281"/>
                    </a:lnTo>
                    <a:lnTo>
                      <a:pt x="66" y="281"/>
                    </a:lnTo>
                    <a:lnTo>
                      <a:pt x="66" y="281"/>
                    </a:lnTo>
                    <a:lnTo>
                      <a:pt x="66" y="281"/>
                    </a:lnTo>
                    <a:lnTo>
                      <a:pt x="66" y="281"/>
                    </a:lnTo>
                    <a:lnTo>
                      <a:pt x="66" y="281"/>
                    </a:lnTo>
                    <a:lnTo>
                      <a:pt x="66" y="281"/>
                    </a:lnTo>
                    <a:lnTo>
                      <a:pt x="67" y="281"/>
                    </a:lnTo>
                    <a:lnTo>
                      <a:pt x="67" y="280"/>
                    </a:lnTo>
                    <a:lnTo>
                      <a:pt x="67" y="280"/>
                    </a:lnTo>
                    <a:lnTo>
                      <a:pt x="67" y="280"/>
                    </a:lnTo>
                    <a:lnTo>
                      <a:pt x="68" y="280"/>
                    </a:lnTo>
                    <a:lnTo>
                      <a:pt x="68" y="280"/>
                    </a:lnTo>
                    <a:lnTo>
                      <a:pt x="68" y="280"/>
                    </a:lnTo>
                    <a:lnTo>
                      <a:pt x="68" y="280"/>
                    </a:lnTo>
                    <a:lnTo>
                      <a:pt x="68" y="280"/>
                    </a:lnTo>
                    <a:lnTo>
                      <a:pt x="68" y="280"/>
                    </a:lnTo>
                    <a:lnTo>
                      <a:pt x="69" y="280"/>
                    </a:lnTo>
                    <a:lnTo>
                      <a:pt x="69" y="280"/>
                    </a:lnTo>
                    <a:lnTo>
                      <a:pt x="69" y="280"/>
                    </a:lnTo>
                    <a:lnTo>
                      <a:pt x="69" y="280"/>
                    </a:lnTo>
                    <a:lnTo>
                      <a:pt x="70" y="280"/>
                    </a:lnTo>
                    <a:lnTo>
                      <a:pt x="70" y="280"/>
                    </a:lnTo>
                    <a:lnTo>
                      <a:pt x="70" y="280"/>
                    </a:lnTo>
                    <a:lnTo>
                      <a:pt x="70" y="281"/>
                    </a:lnTo>
                    <a:lnTo>
                      <a:pt x="70" y="281"/>
                    </a:lnTo>
                    <a:lnTo>
                      <a:pt x="70" y="281"/>
                    </a:lnTo>
                    <a:lnTo>
                      <a:pt x="71" y="281"/>
                    </a:lnTo>
                    <a:lnTo>
                      <a:pt x="71" y="281"/>
                    </a:lnTo>
                    <a:lnTo>
                      <a:pt x="71" y="281"/>
                    </a:lnTo>
                    <a:lnTo>
                      <a:pt x="72" y="281"/>
                    </a:lnTo>
                    <a:lnTo>
                      <a:pt x="72" y="281"/>
                    </a:lnTo>
                    <a:lnTo>
                      <a:pt x="72" y="280"/>
                    </a:lnTo>
                    <a:lnTo>
                      <a:pt x="72" y="280"/>
                    </a:lnTo>
                    <a:lnTo>
                      <a:pt x="72" y="280"/>
                    </a:lnTo>
                    <a:lnTo>
                      <a:pt x="72" y="280"/>
                    </a:lnTo>
                    <a:lnTo>
                      <a:pt x="72" y="279"/>
                    </a:lnTo>
                    <a:lnTo>
                      <a:pt x="73" y="279"/>
                    </a:lnTo>
                    <a:lnTo>
                      <a:pt x="73" y="279"/>
                    </a:lnTo>
                    <a:lnTo>
                      <a:pt x="73" y="279"/>
                    </a:lnTo>
                    <a:lnTo>
                      <a:pt x="74" y="279"/>
                    </a:lnTo>
                    <a:lnTo>
                      <a:pt x="74" y="279"/>
                    </a:lnTo>
                    <a:lnTo>
                      <a:pt x="74" y="279"/>
                    </a:lnTo>
                    <a:lnTo>
                      <a:pt x="74" y="278"/>
                    </a:lnTo>
                    <a:lnTo>
                      <a:pt x="74" y="278"/>
                    </a:lnTo>
                    <a:lnTo>
                      <a:pt x="74" y="278"/>
                    </a:lnTo>
                    <a:lnTo>
                      <a:pt x="74" y="278"/>
                    </a:lnTo>
                    <a:lnTo>
                      <a:pt x="75" y="278"/>
                    </a:lnTo>
                    <a:lnTo>
                      <a:pt x="75" y="278"/>
                    </a:lnTo>
                    <a:lnTo>
                      <a:pt x="75" y="278"/>
                    </a:lnTo>
                    <a:lnTo>
                      <a:pt x="76" y="278"/>
                    </a:lnTo>
                    <a:lnTo>
                      <a:pt x="76" y="277"/>
                    </a:lnTo>
                    <a:lnTo>
                      <a:pt x="76" y="277"/>
                    </a:lnTo>
                    <a:lnTo>
                      <a:pt x="77" y="277"/>
                    </a:lnTo>
                    <a:lnTo>
                      <a:pt x="77" y="277"/>
                    </a:lnTo>
                    <a:lnTo>
                      <a:pt x="77" y="277"/>
                    </a:lnTo>
                    <a:lnTo>
                      <a:pt x="77" y="277"/>
                    </a:lnTo>
                    <a:lnTo>
                      <a:pt x="77" y="277"/>
                    </a:lnTo>
                    <a:lnTo>
                      <a:pt x="77" y="277"/>
                    </a:lnTo>
                    <a:lnTo>
                      <a:pt x="77" y="277"/>
                    </a:lnTo>
                    <a:lnTo>
                      <a:pt x="78" y="277"/>
                    </a:lnTo>
                    <a:lnTo>
                      <a:pt x="78" y="277"/>
                    </a:lnTo>
                    <a:lnTo>
                      <a:pt x="78" y="277"/>
                    </a:lnTo>
                    <a:lnTo>
                      <a:pt x="79" y="277"/>
                    </a:lnTo>
                    <a:lnTo>
                      <a:pt x="79" y="277"/>
                    </a:lnTo>
                    <a:lnTo>
                      <a:pt x="79" y="277"/>
                    </a:lnTo>
                    <a:lnTo>
                      <a:pt x="79" y="277"/>
                    </a:lnTo>
                    <a:lnTo>
                      <a:pt x="79" y="276"/>
                    </a:lnTo>
                    <a:lnTo>
                      <a:pt x="79" y="276"/>
                    </a:lnTo>
                    <a:lnTo>
                      <a:pt x="79" y="276"/>
                    </a:lnTo>
                    <a:lnTo>
                      <a:pt x="80" y="276"/>
                    </a:lnTo>
                    <a:lnTo>
                      <a:pt x="80" y="276"/>
                    </a:lnTo>
                    <a:lnTo>
                      <a:pt x="80" y="276"/>
                    </a:lnTo>
                    <a:lnTo>
                      <a:pt x="81" y="276"/>
                    </a:lnTo>
                    <a:lnTo>
                      <a:pt x="81" y="276"/>
                    </a:lnTo>
                    <a:lnTo>
                      <a:pt x="81" y="276"/>
                    </a:lnTo>
                    <a:lnTo>
                      <a:pt x="81" y="276"/>
                    </a:lnTo>
                    <a:lnTo>
                      <a:pt x="81" y="276"/>
                    </a:lnTo>
                    <a:lnTo>
                      <a:pt x="81" y="276"/>
                    </a:lnTo>
                    <a:lnTo>
                      <a:pt x="81" y="276"/>
                    </a:lnTo>
                    <a:lnTo>
                      <a:pt x="82" y="277"/>
                    </a:lnTo>
                    <a:lnTo>
                      <a:pt x="82" y="277"/>
                    </a:lnTo>
                    <a:lnTo>
                      <a:pt x="82" y="277"/>
                    </a:lnTo>
                    <a:lnTo>
                      <a:pt x="83" y="277"/>
                    </a:lnTo>
                    <a:lnTo>
                      <a:pt x="83" y="276"/>
                    </a:lnTo>
                    <a:lnTo>
                      <a:pt x="83" y="276"/>
                    </a:lnTo>
                    <a:lnTo>
                      <a:pt x="83" y="276"/>
                    </a:lnTo>
                    <a:lnTo>
                      <a:pt x="83" y="276"/>
                    </a:lnTo>
                    <a:lnTo>
                      <a:pt x="83" y="275"/>
                    </a:lnTo>
                    <a:lnTo>
                      <a:pt x="83" y="275"/>
                    </a:lnTo>
                    <a:lnTo>
                      <a:pt x="84" y="274"/>
                    </a:lnTo>
                    <a:lnTo>
                      <a:pt x="84" y="273"/>
                    </a:lnTo>
                    <a:lnTo>
                      <a:pt x="84" y="272"/>
                    </a:lnTo>
                    <a:lnTo>
                      <a:pt x="85" y="271"/>
                    </a:lnTo>
                    <a:lnTo>
                      <a:pt x="85" y="270"/>
                    </a:lnTo>
                    <a:lnTo>
                      <a:pt x="85" y="268"/>
                    </a:lnTo>
                    <a:lnTo>
                      <a:pt x="85" y="267"/>
                    </a:lnTo>
                    <a:lnTo>
                      <a:pt x="85" y="266"/>
                    </a:lnTo>
                    <a:lnTo>
                      <a:pt x="85" y="265"/>
                    </a:lnTo>
                    <a:lnTo>
                      <a:pt x="86" y="263"/>
                    </a:lnTo>
                    <a:lnTo>
                      <a:pt x="86" y="262"/>
                    </a:lnTo>
                    <a:lnTo>
                      <a:pt x="86" y="261"/>
                    </a:lnTo>
                    <a:lnTo>
                      <a:pt x="86" y="260"/>
                    </a:lnTo>
                    <a:lnTo>
                      <a:pt x="87" y="259"/>
                    </a:lnTo>
                    <a:lnTo>
                      <a:pt x="87" y="259"/>
                    </a:lnTo>
                    <a:lnTo>
                      <a:pt x="87" y="258"/>
                    </a:lnTo>
                    <a:lnTo>
                      <a:pt x="87" y="258"/>
                    </a:lnTo>
                    <a:lnTo>
                      <a:pt x="87" y="258"/>
                    </a:lnTo>
                    <a:lnTo>
                      <a:pt x="87" y="259"/>
                    </a:lnTo>
                    <a:lnTo>
                      <a:pt x="88" y="259"/>
                    </a:lnTo>
                    <a:lnTo>
                      <a:pt x="88" y="260"/>
                    </a:lnTo>
                    <a:lnTo>
                      <a:pt x="88" y="261"/>
                    </a:lnTo>
                    <a:lnTo>
                      <a:pt x="88" y="262"/>
                    </a:lnTo>
                    <a:lnTo>
                      <a:pt x="89" y="263"/>
                    </a:lnTo>
                    <a:lnTo>
                      <a:pt x="89" y="265"/>
                    </a:lnTo>
                    <a:lnTo>
                      <a:pt x="89" y="266"/>
                    </a:lnTo>
                    <a:lnTo>
                      <a:pt x="90" y="267"/>
                    </a:lnTo>
                    <a:lnTo>
                      <a:pt x="90" y="268"/>
                    </a:lnTo>
                    <a:lnTo>
                      <a:pt x="90" y="270"/>
                    </a:lnTo>
                    <a:lnTo>
                      <a:pt x="90" y="271"/>
                    </a:lnTo>
                    <a:lnTo>
                      <a:pt x="90" y="273"/>
                    </a:lnTo>
                    <a:lnTo>
                      <a:pt x="90" y="274"/>
                    </a:lnTo>
                    <a:lnTo>
                      <a:pt x="91" y="275"/>
                    </a:lnTo>
                    <a:lnTo>
                      <a:pt x="91" y="276"/>
                    </a:lnTo>
                    <a:lnTo>
                      <a:pt x="91" y="276"/>
                    </a:lnTo>
                    <a:lnTo>
                      <a:pt x="91" y="277"/>
                    </a:lnTo>
                    <a:lnTo>
                      <a:pt x="92" y="277"/>
                    </a:lnTo>
                    <a:lnTo>
                      <a:pt x="92" y="278"/>
                    </a:lnTo>
                    <a:lnTo>
                      <a:pt x="92" y="278"/>
                    </a:lnTo>
                    <a:lnTo>
                      <a:pt x="92" y="278"/>
                    </a:lnTo>
                    <a:lnTo>
                      <a:pt x="92" y="278"/>
                    </a:lnTo>
                    <a:lnTo>
                      <a:pt x="92" y="278"/>
                    </a:lnTo>
                    <a:lnTo>
                      <a:pt x="93" y="278"/>
                    </a:lnTo>
                    <a:lnTo>
                      <a:pt x="93" y="278"/>
                    </a:lnTo>
                    <a:lnTo>
                      <a:pt x="93" y="278"/>
                    </a:lnTo>
                    <a:lnTo>
                      <a:pt x="93" y="278"/>
                    </a:lnTo>
                    <a:lnTo>
                      <a:pt x="94" y="277"/>
                    </a:lnTo>
                    <a:lnTo>
                      <a:pt x="94" y="277"/>
                    </a:lnTo>
                    <a:lnTo>
                      <a:pt x="94" y="277"/>
                    </a:lnTo>
                    <a:lnTo>
                      <a:pt x="94" y="276"/>
                    </a:lnTo>
                    <a:lnTo>
                      <a:pt x="94" y="275"/>
                    </a:lnTo>
                    <a:lnTo>
                      <a:pt x="94" y="275"/>
                    </a:lnTo>
                    <a:lnTo>
                      <a:pt x="95" y="273"/>
                    </a:lnTo>
                    <a:lnTo>
                      <a:pt x="95" y="273"/>
                    </a:lnTo>
                    <a:lnTo>
                      <a:pt x="95" y="272"/>
                    </a:lnTo>
                    <a:lnTo>
                      <a:pt x="95" y="271"/>
                    </a:lnTo>
                    <a:lnTo>
                      <a:pt x="96" y="270"/>
                    </a:lnTo>
                    <a:lnTo>
                      <a:pt x="96" y="269"/>
                    </a:lnTo>
                    <a:lnTo>
                      <a:pt x="96" y="268"/>
                    </a:lnTo>
                    <a:lnTo>
                      <a:pt x="96" y="267"/>
                    </a:lnTo>
                    <a:lnTo>
                      <a:pt x="96" y="266"/>
                    </a:lnTo>
                    <a:lnTo>
                      <a:pt x="96" y="265"/>
                    </a:lnTo>
                    <a:lnTo>
                      <a:pt x="97" y="264"/>
                    </a:lnTo>
                    <a:lnTo>
                      <a:pt x="97" y="263"/>
                    </a:lnTo>
                    <a:lnTo>
                      <a:pt x="97" y="262"/>
                    </a:lnTo>
                    <a:lnTo>
                      <a:pt x="98" y="261"/>
                    </a:lnTo>
                    <a:lnTo>
                      <a:pt x="98" y="260"/>
                    </a:lnTo>
                    <a:lnTo>
                      <a:pt x="98" y="260"/>
                    </a:lnTo>
                    <a:lnTo>
                      <a:pt x="98" y="259"/>
                    </a:lnTo>
                    <a:lnTo>
                      <a:pt x="98" y="259"/>
                    </a:lnTo>
                    <a:lnTo>
                      <a:pt x="98" y="258"/>
                    </a:lnTo>
                    <a:lnTo>
                      <a:pt x="98" y="258"/>
                    </a:lnTo>
                    <a:lnTo>
                      <a:pt x="99" y="257"/>
                    </a:lnTo>
                    <a:lnTo>
                      <a:pt x="99" y="256"/>
                    </a:lnTo>
                    <a:lnTo>
                      <a:pt x="99" y="256"/>
                    </a:lnTo>
                    <a:lnTo>
                      <a:pt x="100" y="256"/>
                    </a:lnTo>
                    <a:lnTo>
                      <a:pt x="100" y="257"/>
                    </a:lnTo>
                    <a:lnTo>
                      <a:pt x="100" y="258"/>
                    </a:lnTo>
                    <a:lnTo>
                      <a:pt x="100" y="258"/>
                    </a:lnTo>
                    <a:lnTo>
                      <a:pt x="101" y="259"/>
                    </a:lnTo>
                    <a:lnTo>
                      <a:pt x="101" y="260"/>
                    </a:lnTo>
                    <a:lnTo>
                      <a:pt x="101" y="261"/>
                    </a:lnTo>
                    <a:lnTo>
                      <a:pt x="101" y="262"/>
                    </a:lnTo>
                    <a:lnTo>
                      <a:pt x="101" y="263"/>
                    </a:lnTo>
                    <a:lnTo>
                      <a:pt x="101" y="264"/>
                    </a:lnTo>
                    <a:lnTo>
                      <a:pt x="102" y="265"/>
                    </a:lnTo>
                    <a:lnTo>
                      <a:pt x="102" y="266"/>
                    </a:lnTo>
                    <a:lnTo>
                      <a:pt x="102" y="267"/>
                    </a:lnTo>
                    <a:lnTo>
                      <a:pt x="103" y="268"/>
                    </a:lnTo>
                    <a:lnTo>
                      <a:pt x="103" y="270"/>
                    </a:lnTo>
                    <a:lnTo>
                      <a:pt x="103" y="270"/>
                    </a:lnTo>
                    <a:lnTo>
                      <a:pt x="103" y="271"/>
                    </a:lnTo>
                    <a:lnTo>
                      <a:pt x="103" y="272"/>
                    </a:lnTo>
                    <a:lnTo>
                      <a:pt x="103" y="273"/>
                    </a:lnTo>
                    <a:lnTo>
                      <a:pt x="103" y="273"/>
                    </a:lnTo>
                    <a:lnTo>
                      <a:pt x="104" y="274"/>
                    </a:lnTo>
                    <a:lnTo>
                      <a:pt x="104" y="275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34"/>
              <p:cNvSpPr>
                <a:spLocks/>
              </p:cNvSpPr>
              <p:nvPr/>
            </p:nvSpPr>
            <p:spPr bwMode="auto">
              <a:xfrm>
                <a:off x="3805238" y="3565525"/>
                <a:ext cx="165100" cy="1493838"/>
              </a:xfrm>
              <a:custGeom>
                <a:avLst/>
                <a:gdLst>
                  <a:gd name="T0" fmla="*/ 1 w 104"/>
                  <a:gd name="T1" fmla="*/ 931 h 941"/>
                  <a:gd name="T2" fmla="*/ 3 w 104"/>
                  <a:gd name="T3" fmla="*/ 904 h 941"/>
                  <a:gd name="T4" fmla="*/ 5 w 104"/>
                  <a:gd name="T5" fmla="*/ 865 h 941"/>
                  <a:gd name="T6" fmla="*/ 6 w 104"/>
                  <a:gd name="T7" fmla="*/ 859 h 941"/>
                  <a:gd name="T8" fmla="*/ 8 w 104"/>
                  <a:gd name="T9" fmla="*/ 883 h 941"/>
                  <a:gd name="T10" fmla="*/ 10 w 104"/>
                  <a:gd name="T11" fmla="*/ 831 h 941"/>
                  <a:gd name="T12" fmla="*/ 12 w 104"/>
                  <a:gd name="T13" fmla="*/ 638 h 941"/>
                  <a:gd name="T14" fmla="*/ 13 w 104"/>
                  <a:gd name="T15" fmla="*/ 349 h 941"/>
                  <a:gd name="T16" fmla="*/ 15 w 104"/>
                  <a:gd name="T17" fmla="*/ 141 h 941"/>
                  <a:gd name="T18" fmla="*/ 16 w 104"/>
                  <a:gd name="T19" fmla="*/ 442 h 941"/>
                  <a:gd name="T20" fmla="*/ 18 w 104"/>
                  <a:gd name="T21" fmla="*/ 849 h 941"/>
                  <a:gd name="T22" fmla="*/ 20 w 104"/>
                  <a:gd name="T23" fmla="*/ 930 h 941"/>
                  <a:gd name="T24" fmla="*/ 21 w 104"/>
                  <a:gd name="T25" fmla="*/ 936 h 941"/>
                  <a:gd name="T26" fmla="*/ 23 w 104"/>
                  <a:gd name="T27" fmla="*/ 937 h 941"/>
                  <a:gd name="T28" fmla="*/ 25 w 104"/>
                  <a:gd name="T29" fmla="*/ 938 h 941"/>
                  <a:gd name="T30" fmla="*/ 27 w 104"/>
                  <a:gd name="T31" fmla="*/ 939 h 941"/>
                  <a:gd name="T32" fmla="*/ 28 w 104"/>
                  <a:gd name="T33" fmla="*/ 941 h 941"/>
                  <a:gd name="T34" fmla="*/ 29 w 104"/>
                  <a:gd name="T35" fmla="*/ 941 h 941"/>
                  <a:gd name="T36" fmla="*/ 31 w 104"/>
                  <a:gd name="T37" fmla="*/ 941 h 941"/>
                  <a:gd name="T38" fmla="*/ 33 w 104"/>
                  <a:gd name="T39" fmla="*/ 941 h 941"/>
                  <a:gd name="T40" fmla="*/ 35 w 104"/>
                  <a:gd name="T41" fmla="*/ 940 h 941"/>
                  <a:gd name="T42" fmla="*/ 36 w 104"/>
                  <a:gd name="T43" fmla="*/ 928 h 941"/>
                  <a:gd name="T44" fmla="*/ 38 w 104"/>
                  <a:gd name="T45" fmla="*/ 853 h 941"/>
                  <a:gd name="T46" fmla="*/ 40 w 104"/>
                  <a:gd name="T47" fmla="*/ 632 h 941"/>
                  <a:gd name="T48" fmla="*/ 41 w 104"/>
                  <a:gd name="T49" fmla="*/ 297 h 941"/>
                  <a:gd name="T50" fmla="*/ 43 w 104"/>
                  <a:gd name="T51" fmla="*/ 15 h 941"/>
                  <a:gd name="T52" fmla="*/ 44 w 104"/>
                  <a:gd name="T53" fmla="*/ 160 h 941"/>
                  <a:gd name="T54" fmla="*/ 47 w 104"/>
                  <a:gd name="T55" fmla="*/ 467 h 941"/>
                  <a:gd name="T56" fmla="*/ 48 w 104"/>
                  <a:gd name="T57" fmla="*/ 310 h 941"/>
                  <a:gd name="T58" fmla="*/ 50 w 104"/>
                  <a:gd name="T59" fmla="*/ 200 h 941"/>
                  <a:gd name="T60" fmla="*/ 51 w 104"/>
                  <a:gd name="T61" fmla="*/ 589 h 941"/>
                  <a:gd name="T62" fmla="*/ 53 w 104"/>
                  <a:gd name="T63" fmla="*/ 870 h 941"/>
                  <a:gd name="T64" fmla="*/ 55 w 104"/>
                  <a:gd name="T65" fmla="*/ 915 h 941"/>
                  <a:gd name="T66" fmla="*/ 56 w 104"/>
                  <a:gd name="T67" fmla="*/ 897 h 941"/>
                  <a:gd name="T68" fmla="*/ 58 w 104"/>
                  <a:gd name="T69" fmla="*/ 894 h 941"/>
                  <a:gd name="T70" fmla="*/ 60 w 104"/>
                  <a:gd name="T71" fmla="*/ 915 h 941"/>
                  <a:gd name="T72" fmla="*/ 62 w 104"/>
                  <a:gd name="T73" fmla="*/ 932 h 941"/>
                  <a:gd name="T74" fmla="*/ 63 w 104"/>
                  <a:gd name="T75" fmla="*/ 937 h 941"/>
                  <a:gd name="T76" fmla="*/ 65 w 104"/>
                  <a:gd name="T77" fmla="*/ 935 h 941"/>
                  <a:gd name="T78" fmla="*/ 66 w 104"/>
                  <a:gd name="T79" fmla="*/ 932 h 941"/>
                  <a:gd name="T80" fmla="*/ 68 w 104"/>
                  <a:gd name="T81" fmla="*/ 935 h 941"/>
                  <a:gd name="T82" fmla="*/ 70 w 104"/>
                  <a:gd name="T83" fmla="*/ 939 h 941"/>
                  <a:gd name="T84" fmla="*/ 71 w 104"/>
                  <a:gd name="T85" fmla="*/ 941 h 941"/>
                  <a:gd name="T86" fmla="*/ 73 w 104"/>
                  <a:gd name="T87" fmla="*/ 936 h 941"/>
                  <a:gd name="T88" fmla="*/ 75 w 104"/>
                  <a:gd name="T89" fmla="*/ 907 h 941"/>
                  <a:gd name="T90" fmla="*/ 77 w 104"/>
                  <a:gd name="T91" fmla="*/ 834 h 941"/>
                  <a:gd name="T92" fmla="*/ 78 w 104"/>
                  <a:gd name="T93" fmla="*/ 781 h 941"/>
                  <a:gd name="T94" fmla="*/ 79 w 104"/>
                  <a:gd name="T95" fmla="*/ 831 h 941"/>
                  <a:gd name="T96" fmla="*/ 81 w 104"/>
                  <a:gd name="T97" fmla="*/ 909 h 941"/>
                  <a:gd name="T98" fmla="*/ 83 w 104"/>
                  <a:gd name="T99" fmla="*/ 936 h 941"/>
                  <a:gd name="T100" fmla="*/ 85 w 104"/>
                  <a:gd name="T101" fmla="*/ 937 h 941"/>
                  <a:gd name="T102" fmla="*/ 86 w 104"/>
                  <a:gd name="T103" fmla="*/ 935 h 941"/>
                  <a:gd name="T104" fmla="*/ 88 w 104"/>
                  <a:gd name="T105" fmla="*/ 935 h 941"/>
                  <a:gd name="T106" fmla="*/ 90 w 104"/>
                  <a:gd name="T107" fmla="*/ 935 h 941"/>
                  <a:gd name="T108" fmla="*/ 91 w 104"/>
                  <a:gd name="T109" fmla="*/ 935 h 941"/>
                  <a:gd name="T110" fmla="*/ 93 w 104"/>
                  <a:gd name="T111" fmla="*/ 931 h 941"/>
                  <a:gd name="T112" fmla="*/ 94 w 104"/>
                  <a:gd name="T113" fmla="*/ 917 h 941"/>
                  <a:gd name="T114" fmla="*/ 97 w 104"/>
                  <a:gd name="T115" fmla="*/ 908 h 941"/>
                  <a:gd name="T116" fmla="*/ 98 w 104"/>
                  <a:gd name="T117" fmla="*/ 921 h 941"/>
                  <a:gd name="T118" fmla="*/ 100 w 104"/>
                  <a:gd name="T119" fmla="*/ 936 h 941"/>
                  <a:gd name="T120" fmla="*/ 101 w 104"/>
                  <a:gd name="T121" fmla="*/ 940 h 941"/>
                  <a:gd name="T122" fmla="*/ 103 w 104"/>
                  <a:gd name="T123" fmla="*/ 941 h 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" h="941">
                    <a:moveTo>
                      <a:pt x="0" y="935"/>
                    </a:moveTo>
                    <a:lnTo>
                      <a:pt x="0" y="935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934"/>
                    </a:lnTo>
                    <a:lnTo>
                      <a:pt x="1" y="933"/>
                    </a:lnTo>
                    <a:lnTo>
                      <a:pt x="1" y="932"/>
                    </a:lnTo>
                    <a:lnTo>
                      <a:pt x="1" y="931"/>
                    </a:lnTo>
                    <a:lnTo>
                      <a:pt x="1" y="929"/>
                    </a:lnTo>
                    <a:lnTo>
                      <a:pt x="2" y="927"/>
                    </a:lnTo>
                    <a:lnTo>
                      <a:pt x="2" y="924"/>
                    </a:lnTo>
                    <a:lnTo>
                      <a:pt x="2" y="921"/>
                    </a:lnTo>
                    <a:lnTo>
                      <a:pt x="3" y="918"/>
                    </a:lnTo>
                    <a:lnTo>
                      <a:pt x="3" y="914"/>
                    </a:lnTo>
                    <a:lnTo>
                      <a:pt x="3" y="909"/>
                    </a:lnTo>
                    <a:lnTo>
                      <a:pt x="3" y="904"/>
                    </a:lnTo>
                    <a:lnTo>
                      <a:pt x="3" y="900"/>
                    </a:lnTo>
                    <a:lnTo>
                      <a:pt x="3" y="894"/>
                    </a:lnTo>
                    <a:lnTo>
                      <a:pt x="3" y="889"/>
                    </a:lnTo>
                    <a:lnTo>
                      <a:pt x="4" y="884"/>
                    </a:lnTo>
                    <a:lnTo>
                      <a:pt x="4" y="878"/>
                    </a:lnTo>
                    <a:lnTo>
                      <a:pt x="4" y="873"/>
                    </a:lnTo>
                    <a:lnTo>
                      <a:pt x="5" y="868"/>
                    </a:lnTo>
                    <a:lnTo>
                      <a:pt x="5" y="865"/>
                    </a:lnTo>
                    <a:lnTo>
                      <a:pt x="5" y="861"/>
                    </a:lnTo>
                    <a:lnTo>
                      <a:pt x="5" y="858"/>
                    </a:lnTo>
                    <a:lnTo>
                      <a:pt x="5" y="856"/>
                    </a:lnTo>
                    <a:lnTo>
                      <a:pt x="5" y="855"/>
                    </a:lnTo>
                    <a:lnTo>
                      <a:pt x="5" y="855"/>
                    </a:lnTo>
                    <a:lnTo>
                      <a:pt x="6" y="855"/>
                    </a:lnTo>
                    <a:lnTo>
                      <a:pt x="6" y="857"/>
                    </a:lnTo>
                    <a:lnTo>
                      <a:pt x="6" y="859"/>
                    </a:lnTo>
                    <a:lnTo>
                      <a:pt x="7" y="862"/>
                    </a:lnTo>
                    <a:lnTo>
                      <a:pt x="7" y="866"/>
                    </a:lnTo>
                    <a:lnTo>
                      <a:pt x="7" y="870"/>
                    </a:lnTo>
                    <a:lnTo>
                      <a:pt x="7" y="873"/>
                    </a:lnTo>
                    <a:lnTo>
                      <a:pt x="7" y="877"/>
                    </a:lnTo>
                    <a:lnTo>
                      <a:pt x="7" y="880"/>
                    </a:lnTo>
                    <a:lnTo>
                      <a:pt x="8" y="882"/>
                    </a:lnTo>
                    <a:lnTo>
                      <a:pt x="8" y="883"/>
                    </a:lnTo>
                    <a:lnTo>
                      <a:pt x="8" y="883"/>
                    </a:lnTo>
                    <a:lnTo>
                      <a:pt x="8" y="882"/>
                    </a:lnTo>
                    <a:lnTo>
                      <a:pt x="9" y="879"/>
                    </a:lnTo>
                    <a:lnTo>
                      <a:pt x="9" y="873"/>
                    </a:lnTo>
                    <a:lnTo>
                      <a:pt x="9" y="866"/>
                    </a:lnTo>
                    <a:lnTo>
                      <a:pt x="10" y="856"/>
                    </a:lnTo>
                    <a:lnTo>
                      <a:pt x="10" y="845"/>
                    </a:lnTo>
                    <a:lnTo>
                      <a:pt x="10" y="831"/>
                    </a:lnTo>
                    <a:lnTo>
                      <a:pt x="10" y="814"/>
                    </a:lnTo>
                    <a:lnTo>
                      <a:pt x="10" y="795"/>
                    </a:lnTo>
                    <a:lnTo>
                      <a:pt x="10" y="774"/>
                    </a:lnTo>
                    <a:lnTo>
                      <a:pt x="10" y="751"/>
                    </a:lnTo>
                    <a:lnTo>
                      <a:pt x="11" y="725"/>
                    </a:lnTo>
                    <a:lnTo>
                      <a:pt x="11" y="698"/>
                    </a:lnTo>
                    <a:lnTo>
                      <a:pt x="11" y="668"/>
                    </a:lnTo>
                    <a:lnTo>
                      <a:pt x="12" y="638"/>
                    </a:lnTo>
                    <a:lnTo>
                      <a:pt x="12" y="606"/>
                    </a:lnTo>
                    <a:lnTo>
                      <a:pt x="12" y="572"/>
                    </a:lnTo>
                    <a:lnTo>
                      <a:pt x="12" y="537"/>
                    </a:lnTo>
                    <a:lnTo>
                      <a:pt x="12" y="500"/>
                    </a:lnTo>
                    <a:lnTo>
                      <a:pt x="12" y="461"/>
                    </a:lnTo>
                    <a:lnTo>
                      <a:pt x="13" y="423"/>
                    </a:lnTo>
                    <a:lnTo>
                      <a:pt x="13" y="386"/>
                    </a:lnTo>
                    <a:lnTo>
                      <a:pt x="13" y="349"/>
                    </a:lnTo>
                    <a:lnTo>
                      <a:pt x="13" y="312"/>
                    </a:lnTo>
                    <a:lnTo>
                      <a:pt x="14" y="278"/>
                    </a:lnTo>
                    <a:lnTo>
                      <a:pt x="14" y="246"/>
                    </a:lnTo>
                    <a:lnTo>
                      <a:pt x="14" y="218"/>
                    </a:lnTo>
                    <a:lnTo>
                      <a:pt x="14" y="193"/>
                    </a:lnTo>
                    <a:lnTo>
                      <a:pt x="14" y="169"/>
                    </a:lnTo>
                    <a:lnTo>
                      <a:pt x="14" y="151"/>
                    </a:lnTo>
                    <a:lnTo>
                      <a:pt x="15" y="141"/>
                    </a:lnTo>
                    <a:lnTo>
                      <a:pt x="15" y="139"/>
                    </a:lnTo>
                    <a:lnTo>
                      <a:pt x="15" y="148"/>
                    </a:lnTo>
                    <a:lnTo>
                      <a:pt x="15" y="171"/>
                    </a:lnTo>
                    <a:lnTo>
                      <a:pt x="16" y="208"/>
                    </a:lnTo>
                    <a:lnTo>
                      <a:pt x="16" y="257"/>
                    </a:lnTo>
                    <a:lnTo>
                      <a:pt x="16" y="314"/>
                    </a:lnTo>
                    <a:lnTo>
                      <a:pt x="16" y="376"/>
                    </a:lnTo>
                    <a:lnTo>
                      <a:pt x="16" y="442"/>
                    </a:lnTo>
                    <a:lnTo>
                      <a:pt x="16" y="509"/>
                    </a:lnTo>
                    <a:lnTo>
                      <a:pt x="17" y="576"/>
                    </a:lnTo>
                    <a:lnTo>
                      <a:pt x="17" y="637"/>
                    </a:lnTo>
                    <a:lnTo>
                      <a:pt x="17" y="693"/>
                    </a:lnTo>
                    <a:lnTo>
                      <a:pt x="18" y="742"/>
                    </a:lnTo>
                    <a:lnTo>
                      <a:pt x="18" y="785"/>
                    </a:lnTo>
                    <a:lnTo>
                      <a:pt x="18" y="820"/>
                    </a:lnTo>
                    <a:lnTo>
                      <a:pt x="18" y="849"/>
                    </a:lnTo>
                    <a:lnTo>
                      <a:pt x="18" y="871"/>
                    </a:lnTo>
                    <a:lnTo>
                      <a:pt x="18" y="889"/>
                    </a:lnTo>
                    <a:lnTo>
                      <a:pt x="18" y="902"/>
                    </a:lnTo>
                    <a:lnTo>
                      <a:pt x="19" y="912"/>
                    </a:lnTo>
                    <a:lnTo>
                      <a:pt x="19" y="919"/>
                    </a:lnTo>
                    <a:lnTo>
                      <a:pt x="19" y="924"/>
                    </a:lnTo>
                    <a:lnTo>
                      <a:pt x="20" y="927"/>
                    </a:lnTo>
                    <a:lnTo>
                      <a:pt x="20" y="930"/>
                    </a:lnTo>
                    <a:lnTo>
                      <a:pt x="20" y="932"/>
                    </a:lnTo>
                    <a:lnTo>
                      <a:pt x="20" y="933"/>
                    </a:lnTo>
                    <a:lnTo>
                      <a:pt x="20" y="934"/>
                    </a:lnTo>
                    <a:lnTo>
                      <a:pt x="20" y="935"/>
                    </a:lnTo>
                    <a:lnTo>
                      <a:pt x="20" y="935"/>
                    </a:lnTo>
                    <a:lnTo>
                      <a:pt x="21" y="936"/>
                    </a:lnTo>
                    <a:lnTo>
                      <a:pt x="21" y="936"/>
                    </a:lnTo>
                    <a:lnTo>
                      <a:pt x="21" y="936"/>
                    </a:lnTo>
                    <a:lnTo>
                      <a:pt x="22" y="936"/>
                    </a:lnTo>
                    <a:lnTo>
                      <a:pt x="22" y="936"/>
                    </a:lnTo>
                    <a:lnTo>
                      <a:pt x="22" y="936"/>
                    </a:lnTo>
                    <a:lnTo>
                      <a:pt x="22" y="936"/>
                    </a:lnTo>
                    <a:lnTo>
                      <a:pt x="23" y="936"/>
                    </a:lnTo>
                    <a:lnTo>
                      <a:pt x="23" y="936"/>
                    </a:lnTo>
                    <a:lnTo>
                      <a:pt x="23" y="937"/>
                    </a:lnTo>
                    <a:lnTo>
                      <a:pt x="23" y="937"/>
                    </a:lnTo>
                    <a:lnTo>
                      <a:pt x="23" y="937"/>
                    </a:lnTo>
                    <a:lnTo>
                      <a:pt x="23" y="937"/>
                    </a:lnTo>
                    <a:lnTo>
                      <a:pt x="24" y="937"/>
                    </a:lnTo>
                    <a:lnTo>
                      <a:pt x="24" y="937"/>
                    </a:lnTo>
                    <a:lnTo>
                      <a:pt x="24" y="937"/>
                    </a:lnTo>
                    <a:lnTo>
                      <a:pt x="25" y="938"/>
                    </a:lnTo>
                    <a:lnTo>
                      <a:pt x="25" y="938"/>
                    </a:lnTo>
                    <a:lnTo>
                      <a:pt x="25" y="938"/>
                    </a:lnTo>
                    <a:lnTo>
                      <a:pt x="25" y="938"/>
                    </a:lnTo>
                    <a:lnTo>
                      <a:pt x="25" y="938"/>
                    </a:lnTo>
                    <a:lnTo>
                      <a:pt x="25" y="939"/>
                    </a:lnTo>
                    <a:lnTo>
                      <a:pt x="25" y="939"/>
                    </a:lnTo>
                    <a:lnTo>
                      <a:pt x="26" y="939"/>
                    </a:lnTo>
                    <a:lnTo>
                      <a:pt x="26" y="939"/>
                    </a:lnTo>
                    <a:lnTo>
                      <a:pt x="26" y="939"/>
                    </a:lnTo>
                    <a:lnTo>
                      <a:pt x="27" y="939"/>
                    </a:lnTo>
                    <a:lnTo>
                      <a:pt x="27" y="940"/>
                    </a:lnTo>
                    <a:lnTo>
                      <a:pt x="27" y="940"/>
                    </a:lnTo>
                    <a:lnTo>
                      <a:pt x="27" y="940"/>
                    </a:lnTo>
                    <a:lnTo>
                      <a:pt x="27" y="941"/>
                    </a:lnTo>
                    <a:lnTo>
                      <a:pt x="27" y="941"/>
                    </a:lnTo>
                    <a:lnTo>
                      <a:pt x="27" y="941"/>
                    </a:lnTo>
                    <a:lnTo>
                      <a:pt x="28" y="941"/>
                    </a:lnTo>
                    <a:lnTo>
                      <a:pt x="28" y="941"/>
                    </a:lnTo>
                    <a:lnTo>
                      <a:pt x="28" y="941"/>
                    </a:lnTo>
                    <a:lnTo>
                      <a:pt x="29" y="941"/>
                    </a:lnTo>
                    <a:lnTo>
                      <a:pt x="29" y="941"/>
                    </a:lnTo>
                    <a:lnTo>
                      <a:pt x="29" y="941"/>
                    </a:lnTo>
                    <a:lnTo>
                      <a:pt x="29" y="941"/>
                    </a:lnTo>
                    <a:lnTo>
                      <a:pt x="29" y="941"/>
                    </a:lnTo>
                    <a:lnTo>
                      <a:pt x="29" y="941"/>
                    </a:lnTo>
                    <a:lnTo>
                      <a:pt x="29" y="941"/>
                    </a:lnTo>
                    <a:lnTo>
                      <a:pt x="30" y="941"/>
                    </a:lnTo>
                    <a:lnTo>
                      <a:pt x="30" y="941"/>
                    </a:lnTo>
                    <a:lnTo>
                      <a:pt x="30" y="941"/>
                    </a:lnTo>
                    <a:lnTo>
                      <a:pt x="31" y="941"/>
                    </a:lnTo>
                    <a:lnTo>
                      <a:pt x="31" y="941"/>
                    </a:lnTo>
                    <a:lnTo>
                      <a:pt x="31" y="941"/>
                    </a:lnTo>
                    <a:lnTo>
                      <a:pt x="31" y="941"/>
                    </a:lnTo>
                    <a:lnTo>
                      <a:pt x="31" y="941"/>
                    </a:lnTo>
                    <a:lnTo>
                      <a:pt x="31" y="941"/>
                    </a:lnTo>
                    <a:lnTo>
                      <a:pt x="31" y="941"/>
                    </a:lnTo>
                    <a:lnTo>
                      <a:pt x="32" y="941"/>
                    </a:lnTo>
                    <a:lnTo>
                      <a:pt x="32" y="941"/>
                    </a:lnTo>
                    <a:lnTo>
                      <a:pt x="32" y="941"/>
                    </a:lnTo>
                    <a:lnTo>
                      <a:pt x="33" y="941"/>
                    </a:lnTo>
                    <a:lnTo>
                      <a:pt x="33" y="941"/>
                    </a:lnTo>
                    <a:lnTo>
                      <a:pt x="33" y="941"/>
                    </a:lnTo>
                    <a:lnTo>
                      <a:pt x="34" y="941"/>
                    </a:lnTo>
                    <a:lnTo>
                      <a:pt x="34" y="941"/>
                    </a:lnTo>
                    <a:lnTo>
                      <a:pt x="34" y="941"/>
                    </a:lnTo>
                    <a:lnTo>
                      <a:pt x="34" y="941"/>
                    </a:lnTo>
                    <a:lnTo>
                      <a:pt x="34" y="941"/>
                    </a:lnTo>
                    <a:lnTo>
                      <a:pt x="34" y="941"/>
                    </a:lnTo>
                    <a:lnTo>
                      <a:pt x="34" y="941"/>
                    </a:lnTo>
                    <a:lnTo>
                      <a:pt x="35" y="940"/>
                    </a:lnTo>
                    <a:lnTo>
                      <a:pt x="35" y="940"/>
                    </a:lnTo>
                    <a:lnTo>
                      <a:pt x="35" y="939"/>
                    </a:lnTo>
                    <a:lnTo>
                      <a:pt x="36" y="938"/>
                    </a:lnTo>
                    <a:lnTo>
                      <a:pt x="36" y="937"/>
                    </a:lnTo>
                    <a:lnTo>
                      <a:pt x="36" y="936"/>
                    </a:lnTo>
                    <a:lnTo>
                      <a:pt x="36" y="934"/>
                    </a:lnTo>
                    <a:lnTo>
                      <a:pt x="36" y="931"/>
                    </a:lnTo>
                    <a:lnTo>
                      <a:pt x="36" y="928"/>
                    </a:lnTo>
                    <a:lnTo>
                      <a:pt x="36" y="924"/>
                    </a:lnTo>
                    <a:lnTo>
                      <a:pt x="37" y="919"/>
                    </a:lnTo>
                    <a:lnTo>
                      <a:pt x="37" y="912"/>
                    </a:lnTo>
                    <a:lnTo>
                      <a:pt x="37" y="904"/>
                    </a:lnTo>
                    <a:lnTo>
                      <a:pt x="38" y="894"/>
                    </a:lnTo>
                    <a:lnTo>
                      <a:pt x="38" y="883"/>
                    </a:lnTo>
                    <a:lnTo>
                      <a:pt x="38" y="869"/>
                    </a:lnTo>
                    <a:lnTo>
                      <a:pt x="38" y="853"/>
                    </a:lnTo>
                    <a:lnTo>
                      <a:pt x="38" y="835"/>
                    </a:lnTo>
                    <a:lnTo>
                      <a:pt x="38" y="814"/>
                    </a:lnTo>
                    <a:lnTo>
                      <a:pt x="39" y="791"/>
                    </a:lnTo>
                    <a:lnTo>
                      <a:pt x="39" y="765"/>
                    </a:lnTo>
                    <a:lnTo>
                      <a:pt x="39" y="735"/>
                    </a:lnTo>
                    <a:lnTo>
                      <a:pt x="39" y="703"/>
                    </a:lnTo>
                    <a:lnTo>
                      <a:pt x="40" y="668"/>
                    </a:lnTo>
                    <a:lnTo>
                      <a:pt x="40" y="632"/>
                    </a:lnTo>
                    <a:lnTo>
                      <a:pt x="40" y="594"/>
                    </a:lnTo>
                    <a:lnTo>
                      <a:pt x="40" y="553"/>
                    </a:lnTo>
                    <a:lnTo>
                      <a:pt x="40" y="512"/>
                    </a:lnTo>
                    <a:lnTo>
                      <a:pt x="40" y="470"/>
                    </a:lnTo>
                    <a:lnTo>
                      <a:pt x="41" y="429"/>
                    </a:lnTo>
                    <a:lnTo>
                      <a:pt x="41" y="387"/>
                    </a:lnTo>
                    <a:lnTo>
                      <a:pt x="41" y="343"/>
                    </a:lnTo>
                    <a:lnTo>
                      <a:pt x="41" y="297"/>
                    </a:lnTo>
                    <a:lnTo>
                      <a:pt x="42" y="251"/>
                    </a:lnTo>
                    <a:lnTo>
                      <a:pt x="42" y="208"/>
                    </a:lnTo>
                    <a:lnTo>
                      <a:pt x="42" y="166"/>
                    </a:lnTo>
                    <a:lnTo>
                      <a:pt x="42" y="127"/>
                    </a:lnTo>
                    <a:lnTo>
                      <a:pt x="42" y="90"/>
                    </a:lnTo>
                    <a:lnTo>
                      <a:pt x="42" y="58"/>
                    </a:lnTo>
                    <a:lnTo>
                      <a:pt x="43" y="33"/>
                    </a:lnTo>
                    <a:lnTo>
                      <a:pt x="43" y="15"/>
                    </a:lnTo>
                    <a:lnTo>
                      <a:pt x="43" y="4"/>
                    </a:lnTo>
                    <a:lnTo>
                      <a:pt x="44" y="0"/>
                    </a:lnTo>
                    <a:lnTo>
                      <a:pt x="44" y="2"/>
                    </a:lnTo>
                    <a:lnTo>
                      <a:pt x="44" y="15"/>
                    </a:lnTo>
                    <a:lnTo>
                      <a:pt x="44" y="40"/>
                    </a:lnTo>
                    <a:lnTo>
                      <a:pt x="44" y="74"/>
                    </a:lnTo>
                    <a:lnTo>
                      <a:pt x="44" y="114"/>
                    </a:lnTo>
                    <a:lnTo>
                      <a:pt x="44" y="160"/>
                    </a:lnTo>
                    <a:lnTo>
                      <a:pt x="45" y="212"/>
                    </a:lnTo>
                    <a:lnTo>
                      <a:pt x="45" y="265"/>
                    </a:lnTo>
                    <a:lnTo>
                      <a:pt x="45" y="317"/>
                    </a:lnTo>
                    <a:lnTo>
                      <a:pt x="46" y="364"/>
                    </a:lnTo>
                    <a:lnTo>
                      <a:pt x="46" y="403"/>
                    </a:lnTo>
                    <a:lnTo>
                      <a:pt x="46" y="433"/>
                    </a:lnTo>
                    <a:lnTo>
                      <a:pt x="46" y="455"/>
                    </a:lnTo>
                    <a:lnTo>
                      <a:pt x="47" y="467"/>
                    </a:lnTo>
                    <a:lnTo>
                      <a:pt x="47" y="471"/>
                    </a:lnTo>
                    <a:lnTo>
                      <a:pt x="47" y="466"/>
                    </a:lnTo>
                    <a:lnTo>
                      <a:pt x="47" y="453"/>
                    </a:lnTo>
                    <a:lnTo>
                      <a:pt x="47" y="433"/>
                    </a:lnTo>
                    <a:lnTo>
                      <a:pt x="47" y="406"/>
                    </a:lnTo>
                    <a:lnTo>
                      <a:pt x="48" y="375"/>
                    </a:lnTo>
                    <a:lnTo>
                      <a:pt x="48" y="343"/>
                    </a:lnTo>
                    <a:lnTo>
                      <a:pt x="48" y="310"/>
                    </a:lnTo>
                    <a:lnTo>
                      <a:pt x="49" y="278"/>
                    </a:lnTo>
                    <a:lnTo>
                      <a:pt x="49" y="247"/>
                    </a:lnTo>
                    <a:lnTo>
                      <a:pt x="49" y="218"/>
                    </a:lnTo>
                    <a:lnTo>
                      <a:pt x="49" y="194"/>
                    </a:lnTo>
                    <a:lnTo>
                      <a:pt x="49" y="179"/>
                    </a:lnTo>
                    <a:lnTo>
                      <a:pt x="49" y="175"/>
                    </a:lnTo>
                    <a:lnTo>
                      <a:pt x="49" y="182"/>
                    </a:lnTo>
                    <a:lnTo>
                      <a:pt x="50" y="200"/>
                    </a:lnTo>
                    <a:lnTo>
                      <a:pt x="50" y="226"/>
                    </a:lnTo>
                    <a:lnTo>
                      <a:pt x="50" y="263"/>
                    </a:lnTo>
                    <a:lnTo>
                      <a:pt x="51" y="308"/>
                    </a:lnTo>
                    <a:lnTo>
                      <a:pt x="51" y="360"/>
                    </a:lnTo>
                    <a:lnTo>
                      <a:pt x="51" y="415"/>
                    </a:lnTo>
                    <a:lnTo>
                      <a:pt x="51" y="473"/>
                    </a:lnTo>
                    <a:lnTo>
                      <a:pt x="51" y="531"/>
                    </a:lnTo>
                    <a:lnTo>
                      <a:pt x="51" y="589"/>
                    </a:lnTo>
                    <a:lnTo>
                      <a:pt x="51" y="643"/>
                    </a:lnTo>
                    <a:lnTo>
                      <a:pt x="52" y="691"/>
                    </a:lnTo>
                    <a:lnTo>
                      <a:pt x="52" y="734"/>
                    </a:lnTo>
                    <a:lnTo>
                      <a:pt x="52" y="771"/>
                    </a:lnTo>
                    <a:lnTo>
                      <a:pt x="53" y="803"/>
                    </a:lnTo>
                    <a:lnTo>
                      <a:pt x="53" y="830"/>
                    </a:lnTo>
                    <a:lnTo>
                      <a:pt x="53" y="852"/>
                    </a:lnTo>
                    <a:lnTo>
                      <a:pt x="53" y="870"/>
                    </a:lnTo>
                    <a:lnTo>
                      <a:pt x="53" y="884"/>
                    </a:lnTo>
                    <a:lnTo>
                      <a:pt x="53" y="895"/>
                    </a:lnTo>
                    <a:lnTo>
                      <a:pt x="53" y="903"/>
                    </a:lnTo>
                    <a:lnTo>
                      <a:pt x="54" y="909"/>
                    </a:lnTo>
                    <a:lnTo>
                      <a:pt x="54" y="913"/>
                    </a:lnTo>
                    <a:lnTo>
                      <a:pt x="54" y="915"/>
                    </a:lnTo>
                    <a:lnTo>
                      <a:pt x="55" y="915"/>
                    </a:lnTo>
                    <a:lnTo>
                      <a:pt x="55" y="915"/>
                    </a:lnTo>
                    <a:lnTo>
                      <a:pt x="55" y="914"/>
                    </a:lnTo>
                    <a:lnTo>
                      <a:pt x="55" y="912"/>
                    </a:lnTo>
                    <a:lnTo>
                      <a:pt x="55" y="910"/>
                    </a:lnTo>
                    <a:lnTo>
                      <a:pt x="55" y="907"/>
                    </a:lnTo>
                    <a:lnTo>
                      <a:pt x="55" y="904"/>
                    </a:lnTo>
                    <a:lnTo>
                      <a:pt x="56" y="902"/>
                    </a:lnTo>
                    <a:lnTo>
                      <a:pt x="56" y="899"/>
                    </a:lnTo>
                    <a:lnTo>
                      <a:pt x="56" y="897"/>
                    </a:lnTo>
                    <a:lnTo>
                      <a:pt x="57" y="895"/>
                    </a:lnTo>
                    <a:lnTo>
                      <a:pt x="57" y="892"/>
                    </a:lnTo>
                    <a:lnTo>
                      <a:pt x="57" y="891"/>
                    </a:lnTo>
                    <a:lnTo>
                      <a:pt x="57" y="890"/>
                    </a:lnTo>
                    <a:lnTo>
                      <a:pt x="57" y="890"/>
                    </a:lnTo>
                    <a:lnTo>
                      <a:pt x="57" y="890"/>
                    </a:lnTo>
                    <a:lnTo>
                      <a:pt x="57" y="892"/>
                    </a:lnTo>
                    <a:lnTo>
                      <a:pt x="58" y="894"/>
                    </a:lnTo>
                    <a:lnTo>
                      <a:pt x="58" y="895"/>
                    </a:lnTo>
                    <a:lnTo>
                      <a:pt x="58" y="898"/>
                    </a:lnTo>
                    <a:lnTo>
                      <a:pt x="59" y="901"/>
                    </a:lnTo>
                    <a:lnTo>
                      <a:pt x="59" y="903"/>
                    </a:lnTo>
                    <a:lnTo>
                      <a:pt x="59" y="906"/>
                    </a:lnTo>
                    <a:lnTo>
                      <a:pt x="60" y="909"/>
                    </a:lnTo>
                    <a:lnTo>
                      <a:pt x="60" y="912"/>
                    </a:lnTo>
                    <a:lnTo>
                      <a:pt x="60" y="915"/>
                    </a:lnTo>
                    <a:lnTo>
                      <a:pt x="60" y="918"/>
                    </a:lnTo>
                    <a:lnTo>
                      <a:pt x="60" y="920"/>
                    </a:lnTo>
                    <a:lnTo>
                      <a:pt x="60" y="923"/>
                    </a:lnTo>
                    <a:lnTo>
                      <a:pt x="60" y="925"/>
                    </a:lnTo>
                    <a:lnTo>
                      <a:pt x="61" y="927"/>
                    </a:lnTo>
                    <a:lnTo>
                      <a:pt x="61" y="929"/>
                    </a:lnTo>
                    <a:lnTo>
                      <a:pt x="61" y="931"/>
                    </a:lnTo>
                    <a:lnTo>
                      <a:pt x="62" y="932"/>
                    </a:lnTo>
                    <a:lnTo>
                      <a:pt x="62" y="933"/>
                    </a:lnTo>
                    <a:lnTo>
                      <a:pt x="62" y="934"/>
                    </a:lnTo>
                    <a:lnTo>
                      <a:pt x="62" y="935"/>
                    </a:lnTo>
                    <a:lnTo>
                      <a:pt x="62" y="935"/>
                    </a:lnTo>
                    <a:lnTo>
                      <a:pt x="62" y="936"/>
                    </a:lnTo>
                    <a:lnTo>
                      <a:pt x="62" y="936"/>
                    </a:lnTo>
                    <a:lnTo>
                      <a:pt x="63" y="936"/>
                    </a:lnTo>
                    <a:lnTo>
                      <a:pt x="63" y="937"/>
                    </a:lnTo>
                    <a:lnTo>
                      <a:pt x="63" y="937"/>
                    </a:lnTo>
                    <a:lnTo>
                      <a:pt x="64" y="937"/>
                    </a:lnTo>
                    <a:lnTo>
                      <a:pt x="64" y="937"/>
                    </a:lnTo>
                    <a:lnTo>
                      <a:pt x="64" y="936"/>
                    </a:lnTo>
                    <a:lnTo>
                      <a:pt x="64" y="936"/>
                    </a:lnTo>
                    <a:lnTo>
                      <a:pt x="64" y="936"/>
                    </a:lnTo>
                    <a:lnTo>
                      <a:pt x="64" y="935"/>
                    </a:lnTo>
                    <a:lnTo>
                      <a:pt x="65" y="935"/>
                    </a:lnTo>
                    <a:lnTo>
                      <a:pt x="65" y="935"/>
                    </a:lnTo>
                    <a:lnTo>
                      <a:pt x="65" y="934"/>
                    </a:lnTo>
                    <a:lnTo>
                      <a:pt x="65" y="933"/>
                    </a:lnTo>
                    <a:lnTo>
                      <a:pt x="66" y="933"/>
                    </a:lnTo>
                    <a:lnTo>
                      <a:pt x="66" y="933"/>
                    </a:lnTo>
                    <a:lnTo>
                      <a:pt x="66" y="932"/>
                    </a:lnTo>
                    <a:lnTo>
                      <a:pt x="66" y="932"/>
                    </a:lnTo>
                    <a:lnTo>
                      <a:pt x="66" y="932"/>
                    </a:lnTo>
                    <a:lnTo>
                      <a:pt x="66" y="932"/>
                    </a:lnTo>
                    <a:lnTo>
                      <a:pt x="67" y="932"/>
                    </a:lnTo>
                    <a:lnTo>
                      <a:pt x="67" y="933"/>
                    </a:lnTo>
                    <a:lnTo>
                      <a:pt x="67" y="933"/>
                    </a:lnTo>
                    <a:lnTo>
                      <a:pt x="67" y="933"/>
                    </a:lnTo>
                    <a:lnTo>
                      <a:pt x="68" y="934"/>
                    </a:lnTo>
                    <a:lnTo>
                      <a:pt x="68" y="935"/>
                    </a:lnTo>
                    <a:lnTo>
                      <a:pt x="68" y="935"/>
                    </a:lnTo>
                    <a:lnTo>
                      <a:pt x="68" y="936"/>
                    </a:lnTo>
                    <a:lnTo>
                      <a:pt x="68" y="936"/>
                    </a:lnTo>
                    <a:lnTo>
                      <a:pt x="68" y="937"/>
                    </a:lnTo>
                    <a:lnTo>
                      <a:pt x="69" y="937"/>
                    </a:lnTo>
                    <a:lnTo>
                      <a:pt x="69" y="938"/>
                    </a:lnTo>
                    <a:lnTo>
                      <a:pt x="69" y="938"/>
                    </a:lnTo>
                    <a:lnTo>
                      <a:pt x="70" y="939"/>
                    </a:lnTo>
                    <a:lnTo>
                      <a:pt x="70" y="939"/>
                    </a:lnTo>
                    <a:lnTo>
                      <a:pt x="70" y="939"/>
                    </a:lnTo>
                    <a:lnTo>
                      <a:pt x="70" y="940"/>
                    </a:lnTo>
                    <a:lnTo>
                      <a:pt x="71" y="940"/>
                    </a:lnTo>
                    <a:lnTo>
                      <a:pt x="71" y="941"/>
                    </a:lnTo>
                    <a:lnTo>
                      <a:pt x="71" y="941"/>
                    </a:lnTo>
                    <a:lnTo>
                      <a:pt x="71" y="941"/>
                    </a:lnTo>
                    <a:lnTo>
                      <a:pt x="71" y="941"/>
                    </a:lnTo>
                    <a:lnTo>
                      <a:pt x="71" y="941"/>
                    </a:lnTo>
                    <a:lnTo>
                      <a:pt x="72" y="941"/>
                    </a:lnTo>
                    <a:lnTo>
                      <a:pt x="72" y="941"/>
                    </a:lnTo>
                    <a:lnTo>
                      <a:pt x="72" y="941"/>
                    </a:lnTo>
                    <a:lnTo>
                      <a:pt x="72" y="940"/>
                    </a:lnTo>
                    <a:lnTo>
                      <a:pt x="73" y="939"/>
                    </a:lnTo>
                    <a:lnTo>
                      <a:pt x="73" y="938"/>
                    </a:lnTo>
                    <a:lnTo>
                      <a:pt x="73" y="938"/>
                    </a:lnTo>
                    <a:lnTo>
                      <a:pt x="73" y="936"/>
                    </a:lnTo>
                    <a:lnTo>
                      <a:pt x="73" y="935"/>
                    </a:lnTo>
                    <a:lnTo>
                      <a:pt x="73" y="932"/>
                    </a:lnTo>
                    <a:lnTo>
                      <a:pt x="74" y="930"/>
                    </a:lnTo>
                    <a:lnTo>
                      <a:pt x="74" y="926"/>
                    </a:lnTo>
                    <a:lnTo>
                      <a:pt x="74" y="922"/>
                    </a:lnTo>
                    <a:lnTo>
                      <a:pt x="75" y="918"/>
                    </a:lnTo>
                    <a:lnTo>
                      <a:pt x="75" y="913"/>
                    </a:lnTo>
                    <a:lnTo>
                      <a:pt x="75" y="907"/>
                    </a:lnTo>
                    <a:lnTo>
                      <a:pt x="75" y="900"/>
                    </a:lnTo>
                    <a:lnTo>
                      <a:pt x="75" y="892"/>
                    </a:lnTo>
                    <a:lnTo>
                      <a:pt x="75" y="883"/>
                    </a:lnTo>
                    <a:lnTo>
                      <a:pt x="75" y="874"/>
                    </a:lnTo>
                    <a:lnTo>
                      <a:pt x="76" y="865"/>
                    </a:lnTo>
                    <a:lnTo>
                      <a:pt x="76" y="854"/>
                    </a:lnTo>
                    <a:lnTo>
                      <a:pt x="76" y="844"/>
                    </a:lnTo>
                    <a:lnTo>
                      <a:pt x="77" y="834"/>
                    </a:lnTo>
                    <a:lnTo>
                      <a:pt x="77" y="823"/>
                    </a:lnTo>
                    <a:lnTo>
                      <a:pt x="77" y="813"/>
                    </a:lnTo>
                    <a:lnTo>
                      <a:pt x="77" y="804"/>
                    </a:lnTo>
                    <a:lnTo>
                      <a:pt x="77" y="796"/>
                    </a:lnTo>
                    <a:lnTo>
                      <a:pt x="77" y="790"/>
                    </a:lnTo>
                    <a:lnTo>
                      <a:pt x="77" y="785"/>
                    </a:lnTo>
                    <a:lnTo>
                      <a:pt x="78" y="782"/>
                    </a:lnTo>
                    <a:lnTo>
                      <a:pt x="78" y="781"/>
                    </a:lnTo>
                    <a:lnTo>
                      <a:pt x="78" y="781"/>
                    </a:lnTo>
                    <a:lnTo>
                      <a:pt x="79" y="784"/>
                    </a:lnTo>
                    <a:lnTo>
                      <a:pt x="79" y="788"/>
                    </a:lnTo>
                    <a:lnTo>
                      <a:pt x="79" y="795"/>
                    </a:lnTo>
                    <a:lnTo>
                      <a:pt x="79" y="802"/>
                    </a:lnTo>
                    <a:lnTo>
                      <a:pt x="79" y="811"/>
                    </a:lnTo>
                    <a:lnTo>
                      <a:pt x="79" y="820"/>
                    </a:lnTo>
                    <a:lnTo>
                      <a:pt x="79" y="831"/>
                    </a:lnTo>
                    <a:lnTo>
                      <a:pt x="80" y="842"/>
                    </a:lnTo>
                    <a:lnTo>
                      <a:pt x="80" y="853"/>
                    </a:lnTo>
                    <a:lnTo>
                      <a:pt x="80" y="865"/>
                    </a:lnTo>
                    <a:lnTo>
                      <a:pt x="81" y="875"/>
                    </a:lnTo>
                    <a:lnTo>
                      <a:pt x="81" y="885"/>
                    </a:lnTo>
                    <a:lnTo>
                      <a:pt x="81" y="894"/>
                    </a:lnTo>
                    <a:lnTo>
                      <a:pt x="81" y="902"/>
                    </a:lnTo>
                    <a:lnTo>
                      <a:pt x="81" y="909"/>
                    </a:lnTo>
                    <a:lnTo>
                      <a:pt x="81" y="915"/>
                    </a:lnTo>
                    <a:lnTo>
                      <a:pt x="81" y="920"/>
                    </a:lnTo>
                    <a:lnTo>
                      <a:pt x="82" y="925"/>
                    </a:lnTo>
                    <a:lnTo>
                      <a:pt x="82" y="928"/>
                    </a:lnTo>
                    <a:lnTo>
                      <a:pt x="82" y="931"/>
                    </a:lnTo>
                    <a:lnTo>
                      <a:pt x="83" y="933"/>
                    </a:lnTo>
                    <a:lnTo>
                      <a:pt x="83" y="935"/>
                    </a:lnTo>
                    <a:lnTo>
                      <a:pt x="83" y="936"/>
                    </a:lnTo>
                    <a:lnTo>
                      <a:pt x="84" y="936"/>
                    </a:lnTo>
                    <a:lnTo>
                      <a:pt x="84" y="937"/>
                    </a:lnTo>
                    <a:lnTo>
                      <a:pt x="84" y="937"/>
                    </a:lnTo>
                    <a:lnTo>
                      <a:pt x="84" y="938"/>
                    </a:lnTo>
                    <a:lnTo>
                      <a:pt x="84" y="938"/>
                    </a:lnTo>
                    <a:lnTo>
                      <a:pt x="84" y="938"/>
                    </a:lnTo>
                    <a:lnTo>
                      <a:pt x="84" y="937"/>
                    </a:lnTo>
                    <a:lnTo>
                      <a:pt x="85" y="937"/>
                    </a:lnTo>
                    <a:lnTo>
                      <a:pt x="85" y="937"/>
                    </a:lnTo>
                    <a:lnTo>
                      <a:pt x="85" y="937"/>
                    </a:lnTo>
                    <a:lnTo>
                      <a:pt x="86" y="937"/>
                    </a:lnTo>
                    <a:lnTo>
                      <a:pt x="86" y="936"/>
                    </a:lnTo>
                    <a:lnTo>
                      <a:pt x="86" y="936"/>
                    </a:lnTo>
                    <a:lnTo>
                      <a:pt x="86" y="936"/>
                    </a:lnTo>
                    <a:lnTo>
                      <a:pt x="86" y="936"/>
                    </a:lnTo>
                    <a:lnTo>
                      <a:pt x="86" y="935"/>
                    </a:lnTo>
                    <a:lnTo>
                      <a:pt x="86" y="935"/>
                    </a:lnTo>
                    <a:lnTo>
                      <a:pt x="87" y="935"/>
                    </a:lnTo>
                    <a:lnTo>
                      <a:pt x="87" y="935"/>
                    </a:lnTo>
                    <a:lnTo>
                      <a:pt x="87" y="935"/>
                    </a:lnTo>
                    <a:lnTo>
                      <a:pt x="88" y="935"/>
                    </a:lnTo>
                    <a:lnTo>
                      <a:pt x="88" y="935"/>
                    </a:lnTo>
                    <a:lnTo>
                      <a:pt x="88" y="935"/>
                    </a:lnTo>
                    <a:lnTo>
                      <a:pt x="88" y="935"/>
                    </a:lnTo>
                    <a:lnTo>
                      <a:pt x="88" y="935"/>
                    </a:lnTo>
                    <a:lnTo>
                      <a:pt x="88" y="935"/>
                    </a:lnTo>
                    <a:lnTo>
                      <a:pt x="88" y="934"/>
                    </a:lnTo>
                    <a:lnTo>
                      <a:pt x="89" y="934"/>
                    </a:lnTo>
                    <a:lnTo>
                      <a:pt x="89" y="935"/>
                    </a:lnTo>
                    <a:lnTo>
                      <a:pt x="89" y="935"/>
                    </a:lnTo>
                    <a:lnTo>
                      <a:pt x="90" y="935"/>
                    </a:lnTo>
                    <a:lnTo>
                      <a:pt x="90" y="935"/>
                    </a:lnTo>
                    <a:lnTo>
                      <a:pt x="90" y="935"/>
                    </a:lnTo>
                    <a:lnTo>
                      <a:pt x="90" y="935"/>
                    </a:lnTo>
                    <a:lnTo>
                      <a:pt x="90" y="935"/>
                    </a:lnTo>
                    <a:lnTo>
                      <a:pt x="90" y="935"/>
                    </a:lnTo>
                    <a:lnTo>
                      <a:pt x="91" y="935"/>
                    </a:lnTo>
                    <a:lnTo>
                      <a:pt x="91" y="935"/>
                    </a:lnTo>
                    <a:lnTo>
                      <a:pt x="91" y="935"/>
                    </a:lnTo>
                    <a:lnTo>
                      <a:pt x="91" y="935"/>
                    </a:lnTo>
                    <a:lnTo>
                      <a:pt x="92" y="934"/>
                    </a:lnTo>
                    <a:lnTo>
                      <a:pt x="92" y="934"/>
                    </a:lnTo>
                    <a:lnTo>
                      <a:pt x="92" y="934"/>
                    </a:lnTo>
                    <a:lnTo>
                      <a:pt x="92" y="933"/>
                    </a:lnTo>
                    <a:lnTo>
                      <a:pt x="92" y="933"/>
                    </a:lnTo>
                    <a:lnTo>
                      <a:pt x="92" y="932"/>
                    </a:lnTo>
                    <a:lnTo>
                      <a:pt x="93" y="931"/>
                    </a:lnTo>
                    <a:lnTo>
                      <a:pt x="93" y="931"/>
                    </a:lnTo>
                    <a:lnTo>
                      <a:pt x="93" y="930"/>
                    </a:lnTo>
                    <a:lnTo>
                      <a:pt x="93" y="928"/>
                    </a:lnTo>
                    <a:lnTo>
                      <a:pt x="94" y="926"/>
                    </a:lnTo>
                    <a:lnTo>
                      <a:pt x="94" y="925"/>
                    </a:lnTo>
                    <a:lnTo>
                      <a:pt x="94" y="922"/>
                    </a:lnTo>
                    <a:lnTo>
                      <a:pt x="94" y="921"/>
                    </a:lnTo>
                    <a:lnTo>
                      <a:pt x="94" y="919"/>
                    </a:lnTo>
                    <a:lnTo>
                      <a:pt x="94" y="917"/>
                    </a:lnTo>
                    <a:lnTo>
                      <a:pt x="95" y="915"/>
                    </a:lnTo>
                    <a:lnTo>
                      <a:pt x="95" y="913"/>
                    </a:lnTo>
                    <a:lnTo>
                      <a:pt x="95" y="912"/>
                    </a:lnTo>
                    <a:lnTo>
                      <a:pt x="96" y="910"/>
                    </a:lnTo>
                    <a:lnTo>
                      <a:pt x="96" y="909"/>
                    </a:lnTo>
                    <a:lnTo>
                      <a:pt x="96" y="908"/>
                    </a:lnTo>
                    <a:lnTo>
                      <a:pt x="96" y="908"/>
                    </a:lnTo>
                    <a:lnTo>
                      <a:pt x="97" y="908"/>
                    </a:lnTo>
                    <a:lnTo>
                      <a:pt x="97" y="909"/>
                    </a:lnTo>
                    <a:lnTo>
                      <a:pt x="97" y="910"/>
                    </a:lnTo>
                    <a:lnTo>
                      <a:pt x="97" y="912"/>
                    </a:lnTo>
                    <a:lnTo>
                      <a:pt x="97" y="913"/>
                    </a:lnTo>
                    <a:lnTo>
                      <a:pt x="97" y="915"/>
                    </a:lnTo>
                    <a:lnTo>
                      <a:pt x="98" y="917"/>
                    </a:lnTo>
                    <a:lnTo>
                      <a:pt x="98" y="919"/>
                    </a:lnTo>
                    <a:lnTo>
                      <a:pt x="98" y="921"/>
                    </a:lnTo>
                    <a:lnTo>
                      <a:pt x="98" y="924"/>
                    </a:lnTo>
                    <a:lnTo>
                      <a:pt x="99" y="926"/>
                    </a:lnTo>
                    <a:lnTo>
                      <a:pt x="99" y="928"/>
                    </a:lnTo>
                    <a:lnTo>
                      <a:pt x="99" y="930"/>
                    </a:lnTo>
                    <a:lnTo>
                      <a:pt x="99" y="932"/>
                    </a:lnTo>
                    <a:lnTo>
                      <a:pt x="99" y="933"/>
                    </a:lnTo>
                    <a:lnTo>
                      <a:pt x="99" y="935"/>
                    </a:lnTo>
                    <a:lnTo>
                      <a:pt x="100" y="936"/>
                    </a:lnTo>
                    <a:lnTo>
                      <a:pt x="100" y="937"/>
                    </a:lnTo>
                    <a:lnTo>
                      <a:pt x="100" y="937"/>
                    </a:lnTo>
                    <a:lnTo>
                      <a:pt x="101" y="938"/>
                    </a:lnTo>
                    <a:lnTo>
                      <a:pt x="101" y="939"/>
                    </a:lnTo>
                    <a:lnTo>
                      <a:pt x="101" y="939"/>
                    </a:lnTo>
                    <a:lnTo>
                      <a:pt x="101" y="939"/>
                    </a:lnTo>
                    <a:lnTo>
                      <a:pt x="101" y="940"/>
                    </a:lnTo>
                    <a:lnTo>
                      <a:pt x="101" y="940"/>
                    </a:lnTo>
                    <a:lnTo>
                      <a:pt x="101" y="941"/>
                    </a:lnTo>
                    <a:lnTo>
                      <a:pt x="102" y="941"/>
                    </a:lnTo>
                    <a:lnTo>
                      <a:pt x="102" y="941"/>
                    </a:lnTo>
                    <a:lnTo>
                      <a:pt x="102" y="941"/>
                    </a:lnTo>
                    <a:lnTo>
                      <a:pt x="103" y="941"/>
                    </a:lnTo>
                    <a:lnTo>
                      <a:pt x="103" y="941"/>
                    </a:lnTo>
                    <a:lnTo>
                      <a:pt x="103" y="941"/>
                    </a:lnTo>
                    <a:lnTo>
                      <a:pt x="103" y="941"/>
                    </a:lnTo>
                    <a:lnTo>
                      <a:pt x="103" y="941"/>
                    </a:lnTo>
                    <a:lnTo>
                      <a:pt x="103" y="941"/>
                    </a:lnTo>
                    <a:lnTo>
                      <a:pt x="103" y="941"/>
                    </a:lnTo>
                    <a:lnTo>
                      <a:pt x="104" y="941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35"/>
              <p:cNvSpPr>
                <a:spLocks/>
              </p:cNvSpPr>
              <p:nvPr/>
            </p:nvSpPr>
            <p:spPr bwMode="auto">
              <a:xfrm>
                <a:off x="3970338" y="4794250"/>
                <a:ext cx="165100" cy="266700"/>
              </a:xfrm>
              <a:custGeom>
                <a:avLst/>
                <a:gdLst>
                  <a:gd name="T0" fmla="*/ 1 w 104"/>
                  <a:gd name="T1" fmla="*/ 167 h 168"/>
                  <a:gd name="T2" fmla="*/ 3 w 104"/>
                  <a:gd name="T3" fmla="*/ 168 h 168"/>
                  <a:gd name="T4" fmla="*/ 5 w 104"/>
                  <a:gd name="T5" fmla="*/ 168 h 168"/>
                  <a:gd name="T6" fmla="*/ 6 w 104"/>
                  <a:gd name="T7" fmla="*/ 168 h 168"/>
                  <a:gd name="T8" fmla="*/ 8 w 104"/>
                  <a:gd name="T9" fmla="*/ 167 h 168"/>
                  <a:gd name="T10" fmla="*/ 10 w 104"/>
                  <a:gd name="T11" fmla="*/ 167 h 168"/>
                  <a:gd name="T12" fmla="*/ 11 w 104"/>
                  <a:gd name="T13" fmla="*/ 167 h 168"/>
                  <a:gd name="T14" fmla="*/ 13 w 104"/>
                  <a:gd name="T15" fmla="*/ 162 h 168"/>
                  <a:gd name="T16" fmla="*/ 14 w 104"/>
                  <a:gd name="T17" fmla="*/ 138 h 168"/>
                  <a:gd name="T18" fmla="*/ 17 w 104"/>
                  <a:gd name="T19" fmla="*/ 93 h 168"/>
                  <a:gd name="T20" fmla="*/ 18 w 104"/>
                  <a:gd name="T21" fmla="*/ 88 h 168"/>
                  <a:gd name="T22" fmla="*/ 20 w 104"/>
                  <a:gd name="T23" fmla="*/ 130 h 168"/>
                  <a:gd name="T24" fmla="*/ 21 w 104"/>
                  <a:gd name="T25" fmla="*/ 159 h 168"/>
                  <a:gd name="T26" fmla="*/ 23 w 104"/>
                  <a:gd name="T27" fmla="*/ 165 h 168"/>
                  <a:gd name="T28" fmla="*/ 25 w 104"/>
                  <a:gd name="T29" fmla="*/ 165 h 168"/>
                  <a:gd name="T30" fmla="*/ 26 w 104"/>
                  <a:gd name="T31" fmla="*/ 164 h 168"/>
                  <a:gd name="T32" fmla="*/ 28 w 104"/>
                  <a:gd name="T33" fmla="*/ 166 h 168"/>
                  <a:gd name="T34" fmla="*/ 30 w 104"/>
                  <a:gd name="T35" fmla="*/ 167 h 168"/>
                  <a:gd name="T36" fmla="*/ 32 w 104"/>
                  <a:gd name="T37" fmla="*/ 167 h 168"/>
                  <a:gd name="T38" fmla="*/ 33 w 104"/>
                  <a:gd name="T39" fmla="*/ 167 h 168"/>
                  <a:gd name="T40" fmla="*/ 34 w 104"/>
                  <a:gd name="T41" fmla="*/ 166 h 168"/>
                  <a:gd name="T42" fmla="*/ 36 w 104"/>
                  <a:gd name="T43" fmla="*/ 166 h 168"/>
                  <a:gd name="T44" fmla="*/ 38 w 104"/>
                  <a:gd name="T45" fmla="*/ 167 h 168"/>
                  <a:gd name="T46" fmla="*/ 40 w 104"/>
                  <a:gd name="T47" fmla="*/ 167 h 168"/>
                  <a:gd name="T48" fmla="*/ 41 w 104"/>
                  <a:gd name="T49" fmla="*/ 168 h 168"/>
                  <a:gd name="T50" fmla="*/ 43 w 104"/>
                  <a:gd name="T51" fmla="*/ 168 h 168"/>
                  <a:gd name="T52" fmla="*/ 45 w 104"/>
                  <a:gd name="T53" fmla="*/ 168 h 168"/>
                  <a:gd name="T54" fmla="*/ 47 w 104"/>
                  <a:gd name="T55" fmla="*/ 168 h 168"/>
                  <a:gd name="T56" fmla="*/ 48 w 104"/>
                  <a:gd name="T57" fmla="*/ 167 h 168"/>
                  <a:gd name="T58" fmla="*/ 49 w 104"/>
                  <a:gd name="T59" fmla="*/ 166 h 168"/>
                  <a:gd name="T60" fmla="*/ 51 w 104"/>
                  <a:gd name="T61" fmla="*/ 164 h 168"/>
                  <a:gd name="T62" fmla="*/ 53 w 104"/>
                  <a:gd name="T63" fmla="*/ 163 h 168"/>
                  <a:gd name="T64" fmla="*/ 55 w 104"/>
                  <a:gd name="T65" fmla="*/ 165 h 168"/>
                  <a:gd name="T66" fmla="*/ 56 w 104"/>
                  <a:gd name="T67" fmla="*/ 166 h 168"/>
                  <a:gd name="T68" fmla="*/ 58 w 104"/>
                  <a:gd name="T69" fmla="*/ 166 h 168"/>
                  <a:gd name="T70" fmla="*/ 60 w 104"/>
                  <a:gd name="T71" fmla="*/ 167 h 168"/>
                  <a:gd name="T72" fmla="*/ 61 w 104"/>
                  <a:gd name="T73" fmla="*/ 167 h 168"/>
                  <a:gd name="T74" fmla="*/ 63 w 104"/>
                  <a:gd name="T75" fmla="*/ 166 h 168"/>
                  <a:gd name="T76" fmla="*/ 64 w 104"/>
                  <a:gd name="T77" fmla="*/ 165 h 168"/>
                  <a:gd name="T78" fmla="*/ 67 w 104"/>
                  <a:gd name="T79" fmla="*/ 166 h 168"/>
                  <a:gd name="T80" fmla="*/ 68 w 104"/>
                  <a:gd name="T81" fmla="*/ 168 h 168"/>
                  <a:gd name="T82" fmla="*/ 70 w 104"/>
                  <a:gd name="T83" fmla="*/ 167 h 168"/>
                  <a:gd name="T84" fmla="*/ 71 w 104"/>
                  <a:gd name="T85" fmla="*/ 154 h 168"/>
                  <a:gd name="T86" fmla="*/ 73 w 104"/>
                  <a:gd name="T87" fmla="*/ 103 h 168"/>
                  <a:gd name="T88" fmla="*/ 75 w 104"/>
                  <a:gd name="T89" fmla="*/ 20 h 168"/>
                  <a:gd name="T90" fmla="*/ 76 w 104"/>
                  <a:gd name="T91" fmla="*/ 14 h 168"/>
                  <a:gd name="T92" fmla="*/ 78 w 104"/>
                  <a:gd name="T93" fmla="*/ 98 h 168"/>
                  <a:gd name="T94" fmla="*/ 80 w 104"/>
                  <a:gd name="T95" fmla="*/ 153 h 168"/>
                  <a:gd name="T96" fmla="*/ 82 w 104"/>
                  <a:gd name="T97" fmla="*/ 166 h 168"/>
                  <a:gd name="T98" fmla="*/ 83 w 104"/>
                  <a:gd name="T99" fmla="*/ 168 h 168"/>
                  <a:gd name="T100" fmla="*/ 84 w 104"/>
                  <a:gd name="T101" fmla="*/ 168 h 168"/>
                  <a:gd name="T102" fmla="*/ 86 w 104"/>
                  <a:gd name="T103" fmla="*/ 167 h 168"/>
                  <a:gd name="T104" fmla="*/ 88 w 104"/>
                  <a:gd name="T105" fmla="*/ 164 h 168"/>
                  <a:gd name="T106" fmla="*/ 90 w 104"/>
                  <a:gd name="T107" fmla="*/ 163 h 168"/>
                  <a:gd name="T108" fmla="*/ 91 w 104"/>
                  <a:gd name="T109" fmla="*/ 163 h 168"/>
                  <a:gd name="T110" fmla="*/ 93 w 104"/>
                  <a:gd name="T111" fmla="*/ 163 h 168"/>
                  <a:gd name="T112" fmla="*/ 95 w 104"/>
                  <a:gd name="T113" fmla="*/ 163 h 168"/>
                  <a:gd name="T114" fmla="*/ 96 w 104"/>
                  <a:gd name="T115" fmla="*/ 164 h 168"/>
                  <a:gd name="T116" fmla="*/ 98 w 104"/>
                  <a:gd name="T117" fmla="*/ 165 h 168"/>
                  <a:gd name="T118" fmla="*/ 99 w 104"/>
                  <a:gd name="T119" fmla="*/ 166 h 168"/>
                  <a:gd name="T120" fmla="*/ 101 w 104"/>
                  <a:gd name="T121" fmla="*/ 167 h 168"/>
                  <a:gd name="T122" fmla="*/ 103 w 104"/>
                  <a:gd name="T12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" h="168">
                    <a:moveTo>
                      <a:pt x="0" y="167"/>
                    </a:moveTo>
                    <a:lnTo>
                      <a:pt x="0" y="167"/>
                    </a:lnTo>
                    <a:lnTo>
                      <a:pt x="0" y="167"/>
                    </a:lnTo>
                    <a:lnTo>
                      <a:pt x="1" y="167"/>
                    </a:lnTo>
                    <a:lnTo>
                      <a:pt x="1" y="167"/>
                    </a:lnTo>
                    <a:lnTo>
                      <a:pt x="1" y="167"/>
                    </a:lnTo>
                    <a:lnTo>
                      <a:pt x="1" y="167"/>
                    </a:lnTo>
                    <a:lnTo>
                      <a:pt x="1" y="167"/>
                    </a:lnTo>
                    <a:lnTo>
                      <a:pt x="1" y="168"/>
                    </a:lnTo>
                    <a:lnTo>
                      <a:pt x="1" y="168"/>
                    </a:lnTo>
                    <a:lnTo>
                      <a:pt x="2" y="168"/>
                    </a:lnTo>
                    <a:lnTo>
                      <a:pt x="2" y="168"/>
                    </a:lnTo>
                    <a:lnTo>
                      <a:pt x="2" y="168"/>
                    </a:lnTo>
                    <a:lnTo>
                      <a:pt x="3" y="168"/>
                    </a:lnTo>
                    <a:lnTo>
                      <a:pt x="3" y="168"/>
                    </a:lnTo>
                    <a:lnTo>
                      <a:pt x="3" y="168"/>
                    </a:lnTo>
                    <a:lnTo>
                      <a:pt x="4" y="168"/>
                    </a:lnTo>
                    <a:lnTo>
                      <a:pt x="4" y="168"/>
                    </a:lnTo>
                    <a:lnTo>
                      <a:pt x="4" y="168"/>
                    </a:lnTo>
                    <a:lnTo>
                      <a:pt x="4" y="168"/>
                    </a:lnTo>
                    <a:lnTo>
                      <a:pt x="4" y="168"/>
                    </a:lnTo>
                    <a:lnTo>
                      <a:pt x="4" y="168"/>
                    </a:lnTo>
                    <a:lnTo>
                      <a:pt x="4" y="168"/>
                    </a:lnTo>
                    <a:lnTo>
                      <a:pt x="5" y="168"/>
                    </a:lnTo>
                    <a:lnTo>
                      <a:pt x="5" y="168"/>
                    </a:lnTo>
                    <a:lnTo>
                      <a:pt x="5" y="168"/>
                    </a:lnTo>
                    <a:lnTo>
                      <a:pt x="6" y="168"/>
                    </a:lnTo>
                    <a:lnTo>
                      <a:pt x="6" y="168"/>
                    </a:lnTo>
                    <a:lnTo>
                      <a:pt x="6" y="168"/>
                    </a:lnTo>
                    <a:lnTo>
                      <a:pt x="6" y="168"/>
                    </a:lnTo>
                    <a:lnTo>
                      <a:pt x="6" y="168"/>
                    </a:lnTo>
                    <a:lnTo>
                      <a:pt x="6" y="168"/>
                    </a:lnTo>
                    <a:lnTo>
                      <a:pt x="6" y="168"/>
                    </a:lnTo>
                    <a:lnTo>
                      <a:pt x="7" y="168"/>
                    </a:lnTo>
                    <a:lnTo>
                      <a:pt x="7" y="167"/>
                    </a:lnTo>
                    <a:lnTo>
                      <a:pt x="7" y="167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9" y="167"/>
                    </a:lnTo>
                    <a:lnTo>
                      <a:pt x="9" y="167"/>
                    </a:lnTo>
                    <a:lnTo>
                      <a:pt x="9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0" y="167"/>
                    </a:lnTo>
                    <a:lnTo>
                      <a:pt x="11" y="167"/>
                    </a:lnTo>
                    <a:lnTo>
                      <a:pt x="11" y="167"/>
                    </a:lnTo>
                    <a:lnTo>
                      <a:pt x="11" y="167"/>
                    </a:lnTo>
                    <a:lnTo>
                      <a:pt x="11" y="167"/>
                    </a:lnTo>
                    <a:lnTo>
                      <a:pt x="12" y="167"/>
                    </a:lnTo>
                    <a:lnTo>
                      <a:pt x="12" y="167"/>
                    </a:lnTo>
                    <a:lnTo>
                      <a:pt x="12" y="166"/>
                    </a:lnTo>
                    <a:lnTo>
                      <a:pt x="12" y="166"/>
                    </a:lnTo>
                    <a:lnTo>
                      <a:pt x="12" y="165"/>
                    </a:lnTo>
                    <a:lnTo>
                      <a:pt x="12" y="164"/>
                    </a:lnTo>
                    <a:lnTo>
                      <a:pt x="13" y="163"/>
                    </a:lnTo>
                    <a:lnTo>
                      <a:pt x="13" y="162"/>
                    </a:lnTo>
                    <a:lnTo>
                      <a:pt x="13" y="161"/>
                    </a:lnTo>
                    <a:lnTo>
                      <a:pt x="13" y="158"/>
                    </a:lnTo>
                    <a:lnTo>
                      <a:pt x="14" y="156"/>
                    </a:lnTo>
                    <a:lnTo>
                      <a:pt x="14" y="153"/>
                    </a:lnTo>
                    <a:lnTo>
                      <a:pt x="14" y="150"/>
                    </a:lnTo>
                    <a:lnTo>
                      <a:pt x="14" y="146"/>
                    </a:lnTo>
                    <a:lnTo>
                      <a:pt x="14" y="142"/>
                    </a:lnTo>
                    <a:lnTo>
                      <a:pt x="14" y="138"/>
                    </a:lnTo>
                    <a:lnTo>
                      <a:pt x="15" y="132"/>
                    </a:lnTo>
                    <a:lnTo>
                      <a:pt x="15" y="127"/>
                    </a:lnTo>
                    <a:lnTo>
                      <a:pt x="15" y="121"/>
                    </a:lnTo>
                    <a:lnTo>
                      <a:pt x="15" y="115"/>
                    </a:lnTo>
                    <a:lnTo>
                      <a:pt x="16" y="110"/>
                    </a:lnTo>
                    <a:lnTo>
                      <a:pt x="16" y="104"/>
                    </a:lnTo>
                    <a:lnTo>
                      <a:pt x="16" y="99"/>
                    </a:lnTo>
                    <a:lnTo>
                      <a:pt x="17" y="93"/>
                    </a:lnTo>
                    <a:lnTo>
                      <a:pt x="17" y="89"/>
                    </a:lnTo>
                    <a:lnTo>
                      <a:pt x="17" y="86"/>
                    </a:lnTo>
                    <a:lnTo>
                      <a:pt x="17" y="83"/>
                    </a:lnTo>
                    <a:lnTo>
                      <a:pt x="17" y="82"/>
                    </a:lnTo>
                    <a:lnTo>
                      <a:pt x="17" y="82"/>
                    </a:lnTo>
                    <a:lnTo>
                      <a:pt x="18" y="83"/>
                    </a:lnTo>
                    <a:lnTo>
                      <a:pt x="18" y="85"/>
                    </a:lnTo>
                    <a:lnTo>
                      <a:pt x="18" y="88"/>
                    </a:lnTo>
                    <a:lnTo>
                      <a:pt x="18" y="92"/>
                    </a:lnTo>
                    <a:lnTo>
                      <a:pt x="19" y="96"/>
                    </a:lnTo>
                    <a:lnTo>
                      <a:pt x="19" y="101"/>
                    </a:lnTo>
                    <a:lnTo>
                      <a:pt x="19" y="106"/>
                    </a:lnTo>
                    <a:lnTo>
                      <a:pt x="19" y="112"/>
                    </a:lnTo>
                    <a:lnTo>
                      <a:pt x="19" y="118"/>
                    </a:lnTo>
                    <a:lnTo>
                      <a:pt x="19" y="124"/>
                    </a:lnTo>
                    <a:lnTo>
                      <a:pt x="20" y="130"/>
                    </a:lnTo>
                    <a:lnTo>
                      <a:pt x="20" y="135"/>
                    </a:lnTo>
                    <a:lnTo>
                      <a:pt x="20" y="140"/>
                    </a:lnTo>
                    <a:lnTo>
                      <a:pt x="20" y="145"/>
                    </a:lnTo>
                    <a:lnTo>
                      <a:pt x="21" y="148"/>
                    </a:lnTo>
                    <a:lnTo>
                      <a:pt x="21" y="152"/>
                    </a:lnTo>
                    <a:lnTo>
                      <a:pt x="21" y="154"/>
                    </a:lnTo>
                    <a:lnTo>
                      <a:pt x="21" y="157"/>
                    </a:lnTo>
                    <a:lnTo>
                      <a:pt x="21" y="159"/>
                    </a:lnTo>
                    <a:lnTo>
                      <a:pt x="21" y="161"/>
                    </a:lnTo>
                    <a:lnTo>
                      <a:pt x="22" y="162"/>
                    </a:lnTo>
                    <a:lnTo>
                      <a:pt x="22" y="163"/>
                    </a:lnTo>
                    <a:lnTo>
                      <a:pt x="22" y="164"/>
                    </a:lnTo>
                    <a:lnTo>
                      <a:pt x="23" y="164"/>
                    </a:lnTo>
                    <a:lnTo>
                      <a:pt x="23" y="165"/>
                    </a:lnTo>
                    <a:lnTo>
                      <a:pt x="23" y="165"/>
                    </a:lnTo>
                    <a:lnTo>
                      <a:pt x="23" y="165"/>
                    </a:lnTo>
                    <a:lnTo>
                      <a:pt x="23" y="165"/>
                    </a:lnTo>
                    <a:lnTo>
                      <a:pt x="23" y="165"/>
                    </a:lnTo>
                    <a:lnTo>
                      <a:pt x="23" y="165"/>
                    </a:lnTo>
                    <a:lnTo>
                      <a:pt x="24" y="165"/>
                    </a:lnTo>
                    <a:lnTo>
                      <a:pt x="24" y="165"/>
                    </a:lnTo>
                    <a:lnTo>
                      <a:pt x="24" y="165"/>
                    </a:lnTo>
                    <a:lnTo>
                      <a:pt x="25" y="165"/>
                    </a:lnTo>
                    <a:lnTo>
                      <a:pt x="25" y="165"/>
                    </a:lnTo>
                    <a:lnTo>
                      <a:pt x="25" y="165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26" y="164"/>
                    </a:lnTo>
                    <a:lnTo>
                      <a:pt x="26" y="164"/>
                    </a:lnTo>
                    <a:lnTo>
                      <a:pt x="26" y="164"/>
                    </a:lnTo>
                    <a:lnTo>
                      <a:pt x="27" y="164"/>
                    </a:lnTo>
                    <a:lnTo>
                      <a:pt x="27" y="164"/>
                    </a:lnTo>
                    <a:lnTo>
                      <a:pt x="27" y="165"/>
                    </a:lnTo>
                    <a:lnTo>
                      <a:pt x="27" y="165"/>
                    </a:lnTo>
                    <a:lnTo>
                      <a:pt x="27" y="165"/>
                    </a:lnTo>
                    <a:lnTo>
                      <a:pt x="27" y="165"/>
                    </a:lnTo>
                    <a:lnTo>
                      <a:pt x="27" y="165"/>
                    </a:lnTo>
                    <a:lnTo>
                      <a:pt x="28" y="166"/>
                    </a:lnTo>
                    <a:lnTo>
                      <a:pt x="28" y="166"/>
                    </a:lnTo>
                    <a:lnTo>
                      <a:pt x="28" y="166"/>
                    </a:lnTo>
                    <a:lnTo>
                      <a:pt x="29" y="167"/>
                    </a:lnTo>
                    <a:lnTo>
                      <a:pt x="29" y="167"/>
                    </a:lnTo>
                    <a:lnTo>
                      <a:pt x="29" y="167"/>
                    </a:lnTo>
                    <a:lnTo>
                      <a:pt x="30" y="167"/>
                    </a:lnTo>
                    <a:lnTo>
                      <a:pt x="30" y="167"/>
                    </a:lnTo>
                    <a:lnTo>
                      <a:pt x="30" y="167"/>
                    </a:lnTo>
                    <a:lnTo>
                      <a:pt x="30" y="167"/>
                    </a:lnTo>
                    <a:lnTo>
                      <a:pt x="30" y="167"/>
                    </a:lnTo>
                    <a:lnTo>
                      <a:pt x="30" y="167"/>
                    </a:lnTo>
                    <a:lnTo>
                      <a:pt x="30" y="167"/>
                    </a:lnTo>
                    <a:lnTo>
                      <a:pt x="31" y="167"/>
                    </a:lnTo>
                    <a:lnTo>
                      <a:pt x="31" y="167"/>
                    </a:lnTo>
                    <a:lnTo>
                      <a:pt x="31" y="167"/>
                    </a:lnTo>
                    <a:lnTo>
                      <a:pt x="32" y="167"/>
                    </a:lnTo>
                    <a:lnTo>
                      <a:pt x="32" y="167"/>
                    </a:lnTo>
                    <a:lnTo>
                      <a:pt x="32" y="167"/>
                    </a:lnTo>
                    <a:lnTo>
                      <a:pt x="32" y="167"/>
                    </a:lnTo>
                    <a:lnTo>
                      <a:pt x="32" y="167"/>
                    </a:lnTo>
                    <a:lnTo>
                      <a:pt x="32" y="167"/>
                    </a:lnTo>
                    <a:lnTo>
                      <a:pt x="32" y="167"/>
                    </a:lnTo>
                    <a:lnTo>
                      <a:pt x="33" y="167"/>
                    </a:lnTo>
                    <a:lnTo>
                      <a:pt x="33" y="167"/>
                    </a:lnTo>
                    <a:lnTo>
                      <a:pt x="33" y="167"/>
                    </a:lnTo>
                    <a:lnTo>
                      <a:pt x="34" y="167"/>
                    </a:lnTo>
                    <a:lnTo>
                      <a:pt x="34" y="167"/>
                    </a:lnTo>
                    <a:lnTo>
                      <a:pt x="34" y="167"/>
                    </a:lnTo>
                    <a:lnTo>
                      <a:pt x="34" y="167"/>
                    </a:lnTo>
                    <a:lnTo>
                      <a:pt x="34" y="166"/>
                    </a:lnTo>
                    <a:lnTo>
                      <a:pt x="34" y="166"/>
                    </a:lnTo>
                    <a:lnTo>
                      <a:pt x="34" y="166"/>
                    </a:lnTo>
                    <a:lnTo>
                      <a:pt x="35" y="166"/>
                    </a:lnTo>
                    <a:lnTo>
                      <a:pt x="35" y="166"/>
                    </a:lnTo>
                    <a:lnTo>
                      <a:pt x="35" y="166"/>
                    </a:lnTo>
                    <a:lnTo>
                      <a:pt x="36" y="166"/>
                    </a:lnTo>
                    <a:lnTo>
                      <a:pt x="36" y="166"/>
                    </a:lnTo>
                    <a:lnTo>
                      <a:pt x="36" y="166"/>
                    </a:lnTo>
                    <a:lnTo>
                      <a:pt x="36" y="166"/>
                    </a:lnTo>
                    <a:lnTo>
                      <a:pt x="36" y="166"/>
                    </a:lnTo>
                    <a:lnTo>
                      <a:pt x="36" y="166"/>
                    </a:lnTo>
                    <a:lnTo>
                      <a:pt x="37" y="166"/>
                    </a:lnTo>
                    <a:lnTo>
                      <a:pt x="37" y="166"/>
                    </a:lnTo>
                    <a:lnTo>
                      <a:pt x="37" y="166"/>
                    </a:lnTo>
                    <a:lnTo>
                      <a:pt x="37" y="166"/>
                    </a:lnTo>
                    <a:lnTo>
                      <a:pt x="38" y="166"/>
                    </a:lnTo>
                    <a:lnTo>
                      <a:pt x="38" y="167"/>
                    </a:lnTo>
                    <a:lnTo>
                      <a:pt x="38" y="167"/>
                    </a:lnTo>
                    <a:lnTo>
                      <a:pt x="38" y="167"/>
                    </a:lnTo>
                    <a:lnTo>
                      <a:pt x="38" y="167"/>
                    </a:lnTo>
                    <a:lnTo>
                      <a:pt x="38" y="167"/>
                    </a:lnTo>
                    <a:lnTo>
                      <a:pt x="39" y="167"/>
                    </a:lnTo>
                    <a:lnTo>
                      <a:pt x="39" y="167"/>
                    </a:lnTo>
                    <a:lnTo>
                      <a:pt x="39" y="167"/>
                    </a:lnTo>
                    <a:lnTo>
                      <a:pt x="39" y="167"/>
                    </a:lnTo>
                    <a:lnTo>
                      <a:pt x="40" y="167"/>
                    </a:lnTo>
                    <a:lnTo>
                      <a:pt x="40" y="167"/>
                    </a:lnTo>
                    <a:lnTo>
                      <a:pt x="40" y="167"/>
                    </a:lnTo>
                    <a:lnTo>
                      <a:pt x="41" y="167"/>
                    </a:lnTo>
                    <a:lnTo>
                      <a:pt x="41" y="167"/>
                    </a:lnTo>
                    <a:lnTo>
                      <a:pt x="41" y="167"/>
                    </a:lnTo>
                    <a:lnTo>
                      <a:pt x="41" y="168"/>
                    </a:lnTo>
                    <a:lnTo>
                      <a:pt x="41" y="168"/>
                    </a:lnTo>
                    <a:lnTo>
                      <a:pt x="41" y="168"/>
                    </a:lnTo>
                    <a:lnTo>
                      <a:pt x="42" y="168"/>
                    </a:lnTo>
                    <a:lnTo>
                      <a:pt x="42" y="168"/>
                    </a:lnTo>
                    <a:lnTo>
                      <a:pt x="42" y="168"/>
                    </a:lnTo>
                    <a:lnTo>
                      <a:pt x="42" y="168"/>
                    </a:lnTo>
                    <a:lnTo>
                      <a:pt x="43" y="168"/>
                    </a:lnTo>
                    <a:lnTo>
                      <a:pt x="43" y="168"/>
                    </a:lnTo>
                    <a:lnTo>
                      <a:pt x="43" y="168"/>
                    </a:lnTo>
                    <a:lnTo>
                      <a:pt x="43" y="168"/>
                    </a:lnTo>
                    <a:lnTo>
                      <a:pt x="43" y="168"/>
                    </a:lnTo>
                    <a:lnTo>
                      <a:pt x="43" y="168"/>
                    </a:lnTo>
                    <a:lnTo>
                      <a:pt x="44" y="168"/>
                    </a:lnTo>
                    <a:lnTo>
                      <a:pt x="44" y="168"/>
                    </a:lnTo>
                    <a:lnTo>
                      <a:pt x="44" y="168"/>
                    </a:lnTo>
                    <a:lnTo>
                      <a:pt x="44" y="168"/>
                    </a:lnTo>
                    <a:lnTo>
                      <a:pt x="45" y="168"/>
                    </a:lnTo>
                    <a:lnTo>
                      <a:pt x="45" y="168"/>
                    </a:lnTo>
                    <a:lnTo>
                      <a:pt x="45" y="168"/>
                    </a:lnTo>
                    <a:lnTo>
                      <a:pt x="45" y="168"/>
                    </a:lnTo>
                    <a:lnTo>
                      <a:pt x="45" y="168"/>
                    </a:lnTo>
                    <a:lnTo>
                      <a:pt x="45" y="168"/>
                    </a:lnTo>
                    <a:lnTo>
                      <a:pt x="46" y="168"/>
                    </a:lnTo>
                    <a:lnTo>
                      <a:pt x="46" y="168"/>
                    </a:lnTo>
                    <a:lnTo>
                      <a:pt x="46" y="168"/>
                    </a:lnTo>
                    <a:lnTo>
                      <a:pt x="47" y="168"/>
                    </a:lnTo>
                    <a:lnTo>
                      <a:pt x="47" y="168"/>
                    </a:lnTo>
                    <a:lnTo>
                      <a:pt x="47" y="168"/>
                    </a:lnTo>
                    <a:lnTo>
                      <a:pt x="47" y="168"/>
                    </a:lnTo>
                    <a:lnTo>
                      <a:pt x="47" y="168"/>
                    </a:lnTo>
                    <a:lnTo>
                      <a:pt x="47" y="168"/>
                    </a:lnTo>
                    <a:lnTo>
                      <a:pt x="47" y="168"/>
                    </a:lnTo>
                    <a:lnTo>
                      <a:pt x="48" y="168"/>
                    </a:lnTo>
                    <a:lnTo>
                      <a:pt x="48" y="167"/>
                    </a:lnTo>
                    <a:lnTo>
                      <a:pt x="48" y="167"/>
                    </a:lnTo>
                    <a:lnTo>
                      <a:pt x="49" y="167"/>
                    </a:lnTo>
                    <a:lnTo>
                      <a:pt x="49" y="167"/>
                    </a:lnTo>
                    <a:lnTo>
                      <a:pt x="49" y="167"/>
                    </a:lnTo>
                    <a:lnTo>
                      <a:pt x="49" y="167"/>
                    </a:lnTo>
                    <a:lnTo>
                      <a:pt x="49" y="167"/>
                    </a:lnTo>
                    <a:lnTo>
                      <a:pt x="49" y="166"/>
                    </a:lnTo>
                    <a:lnTo>
                      <a:pt x="49" y="166"/>
                    </a:lnTo>
                    <a:lnTo>
                      <a:pt x="50" y="165"/>
                    </a:lnTo>
                    <a:lnTo>
                      <a:pt x="50" y="165"/>
                    </a:lnTo>
                    <a:lnTo>
                      <a:pt x="50" y="165"/>
                    </a:lnTo>
                    <a:lnTo>
                      <a:pt x="51" y="165"/>
                    </a:lnTo>
                    <a:lnTo>
                      <a:pt x="51" y="164"/>
                    </a:lnTo>
                    <a:lnTo>
                      <a:pt x="51" y="164"/>
                    </a:lnTo>
                    <a:lnTo>
                      <a:pt x="51" y="164"/>
                    </a:lnTo>
                    <a:lnTo>
                      <a:pt x="51" y="164"/>
                    </a:lnTo>
                    <a:lnTo>
                      <a:pt x="51" y="164"/>
                    </a:lnTo>
                    <a:lnTo>
                      <a:pt x="51" y="163"/>
                    </a:lnTo>
                    <a:lnTo>
                      <a:pt x="52" y="163"/>
                    </a:lnTo>
                    <a:lnTo>
                      <a:pt x="52" y="163"/>
                    </a:lnTo>
                    <a:lnTo>
                      <a:pt x="52" y="163"/>
                    </a:lnTo>
                    <a:lnTo>
                      <a:pt x="53" y="163"/>
                    </a:lnTo>
                    <a:lnTo>
                      <a:pt x="53" y="163"/>
                    </a:lnTo>
                    <a:lnTo>
                      <a:pt x="53" y="163"/>
                    </a:lnTo>
                    <a:lnTo>
                      <a:pt x="54" y="164"/>
                    </a:lnTo>
                    <a:lnTo>
                      <a:pt x="54" y="164"/>
                    </a:lnTo>
                    <a:lnTo>
                      <a:pt x="54" y="164"/>
                    </a:lnTo>
                    <a:lnTo>
                      <a:pt x="54" y="164"/>
                    </a:lnTo>
                    <a:lnTo>
                      <a:pt x="54" y="164"/>
                    </a:lnTo>
                    <a:lnTo>
                      <a:pt x="54" y="165"/>
                    </a:lnTo>
                    <a:lnTo>
                      <a:pt x="54" y="165"/>
                    </a:lnTo>
                    <a:lnTo>
                      <a:pt x="55" y="165"/>
                    </a:lnTo>
                    <a:lnTo>
                      <a:pt x="55" y="165"/>
                    </a:lnTo>
                    <a:lnTo>
                      <a:pt x="55" y="165"/>
                    </a:lnTo>
                    <a:lnTo>
                      <a:pt x="56" y="165"/>
                    </a:lnTo>
                    <a:lnTo>
                      <a:pt x="56" y="165"/>
                    </a:lnTo>
                    <a:lnTo>
                      <a:pt x="56" y="166"/>
                    </a:lnTo>
                    <a:lnTo>
                      <a:pt x="56" y="166"/>
                    </a:lnTo>
                    <a:lnTo>
                      <a:pt x="56" y="166"/>
                    </a:lnTo>
                    <a:lnTo>
                      <a:pt x="56" y="166"/>
                    </a:lnTo>
                    <a:lnTo>
                      <a:pt x="56" y="166"/>
                    </a:lnTo>
                    <a:lnTo>
                      <a:pt x="57" y="166"/>
                    </a:lnTo>
                    <a:lnTo>
                      <a:pt x="57" y="166"/>
                    </a:lnTo>
                    <a:lnTo>
                      <a:pt x="57" y="166"/>
                    </a:lnTo>
                    <a:lnTo>
                      <a:pt x="58" y="166"/>
                    </a:lnTo>
                    <a:lnTo>
                      <a:pt x="58" y="166"/>
                    </a:lnTo>
                    <a:lnTo>
                      <a:pt x="58" y="166"/>
                    </a:lnTo>
                    <a:lnTo>
                      <a:pt x="58" y="166"/>
                    </a:lnTo>
                    <a:lnTo>
                      <a:pt x="58" y="166"/>
                    </a:lnTo>
                    <a:lnTo>
                      <a:pt x="58" y="166"/>
                    </a:lnTo>
                    <a:lnTo>
                      <a:pt x="58" y="166"/>
                    </a:lnTo>
                    <a:lnTo>
                      <a:pt x="59" y="167"/>
                    </a:lnTo>
                    <a:lnTo>
                      <a:pt x="59" y="167"/>
                    </a:lnTo>
                    <a:lnTo>
                      <a:pt x="59" y="167"/>
                    </a:lnTo>
                    <a:lnTo>
                      <a:pt x="60" y="167"/>
                    </a:lnTo>
                    <a:lnTo>
                      <a:pt x="60" y="167"/>
                    </a:lnTo>
                    <a:lnTo>
                      <a:pt x="60" y="167"/>
                    </a:lnTo>
                    <a:lnTo>
                      <a:pt x="60" y="167"/>
                    </a:lnTo>
                    <a:lnTo>
                      <a:pt x="60" y="167"/>
                    </a:lnTo>
                    <a:lnTo>
                      <a:pt x="60" y="167"/>
                    </a:lnTo>
                    <a:lnTo>
                      <a:pt x="60" y="167"/>
                    </a:lnTo>
                    <a:lnTo>
                      <a:pt x="61" y="167"/>
                    </a:lnTo>
                    <a:lnTo>
                      <a:pt x="61" y="167"/>
                    </a:lnTo>
                    <a:lnTo>
                      <a:pt x="61" y="167"/>
                    </a:lnTo>
                    <a:lnTo>
                      <a:pt x="62" y="167"/>
                    </a:lnTo>
                    <a:lnTo>
                      <a:pt x="62" y="167"/>
                    </a:lnTo>
                    <a:lnTo>
                      <a:pt x="62" y="167"/>
                    </a:lnTo>
                    <a:lnTo>
                      <a:pt x="62" y="167"/>
                    </a:lnTo>
                    <a:lnTo>
                      <a:pt x="62" y="167"/>
                    </a:lnTo>
                    <a:lnTo>
                      <a:pt x="62" y="167"/>
                    </a:lnTo>
                    <a:lnTo>
                      <a:pt x="63" y="167"/>
                    </a:lnTo>
                    <a:lnTo>
                      <a:pt x="63" y="166"/>
                    </a:lnTo>
                    <a:lnTo>
                      <a:pt x="63" y="166"/>
                    </a:lnTo>
                    <a:lnTo>
                      <a:pt x="63" y="165"/>
                    </a:lnTo>
                    <a:lnTo>
                      <a:pt x="64" y="165"/>
                    </a:lnTo>
                    <a:lnTo>
                      <a:pt x="64" y="165"/>
                    </a:lnTo>
                    <a:lnTo>
                      <a:pt x="64" y="165"/>
                    </a:lnTo>
                    <a:lnTo>
                      <a:pt x="64" y="165"/>
                    </a:lnTo>
                    <a:lnTo>
                      <a:pt x="64" y="165"/>
                    </a:lnTo>
                    <a:lnTo>
                      <a:pt x="64" y="165"/>
                    </a:lnTo>
                    <a:lnTo>
                      <a:pt x="65" y="165"/>
                    </a:lnTo>
                    <a:lnTo>
                      <a:pt x="65" y="165"/>
                    </a:lnTo>
                    <a:lnTo>
                      <a:pt x="65" y="165"/>
                    </a:lnTo>
                    <a:lnTo>
                      <a:pt x="65" y="165"/>
                    </a:lnTo>
                    <a:lnTo>
                      <a:pt x="66" y="165"/>
                    </a:lnTo>
                    <a:lnTo>
                      <a:pt x="66" y="165"/>
                    </a:lnTo>
                    <a:lnTo>
                      <a:pt x="66" y="166"/>
                    </a:lnTo>
                    <a:lnTo>
                      <a:pt x="67" y="166"/>
                    </a:lnTo>
                    <a:lnTo>
                      <a:pt x="67" y="167"/>
                    </a:lnTo>
                    <a:lnTo>
                      <a:pt x="67" y="167"/>
                    </a:lnTo>
                    <a:lnTo>
                      <a:pt x="67" y="167"/>
                    </a:lnTo>
                    <a:lnTo>
                      <a:pt x="67" y="167"/>
                    </a:lnTo>
                    <a:lnTo>
                      <a:pt x="67" y="167"/>
                    </a:lnTo>
                    <a:lnTo>
                      <a:pt x="68" y="168"/>
                    </a:lnTo>
                    <a:lnTo>
                      <a:pt x="68" y="168"/>
                    </a:lnTo>
                    <a:lnTo>
                      <a:pt x="68" y="168"/>
                    </a:lnTo>
                    <a:lnTo>
                      <a:pt x="68" y="168"/>
                    </a:lnTo>
                    <a:lnTo>
                      <a:pt x="69" y="168"/>
                    </a:lnTo>
                    <a:lnTo>
                      <a:pt x="69" y="168"/>
                    </a:lnTo>
                    <a:lnTo>
                      <a:pt x="69" y="168"/>
                    </a:lnTo>
                    <a:lnTo>
                      <a:pt x="69" y="168"/>
                    </a:lnTo>
                    <a:lnTo>
                      <a:pt x="69" y="168"/>
                    </a:lnTo>
                    <a:lnTo>
                      <a:pt x="69" y="168"/>
                    </a:lnTo>
                    <a:lnTo>
                      <a:pt x="70" y="167"/>
                    </a:lnTo>
                    <a:lnTo>
                      <a:pt x="70" y="167"/>
                    </a:lnTo>
                    <a:lnTo>
                      <a:pt x="70" y="166"/>
                    </a:lnTo>
                    <a:lnTo>
                      <a:pt x="70" y="165"/>
                    </a:lnTo>
                    <a:lnTo>
                      <a:pt x="71" y="164"/>
                    </a:lnTo>
                    <a:lnTo>
                      <a:pt x="71" y="162"/>
                    </a:lnTo>
                    <a:lnTo>
                      <a:pt x="71" y="160"/>
                    </a:lnTo>
                    <a:lnTo>
                      <a:pt x="71" y="158"/>
                    </a:lnTo>
                    <a:lnTo>
                      <a:pt x="71" y="154"/>
                    </a:lnTo>
                    <a:lnTo>
                      <a:pt x="71" y="151"/>
                    </a:lnTo>
                    <a:lnTo>
                      <a:pt x="72" y="146"/>
                    </a:lnTo>
                    <a:lnTo>
                      <a:pt x="72" y="141"/>
                    </a:lnTo>
                    <a:lnTo>
                      <a:pt x="72" y="135"/>
                    </a:lnTo>
                    <a:lnTo>
                      <a:pt x="73" y="128"/>
                    </a:lnTo>
                    <a:lnTo>
                      <a:pt x="73" y="120"/>
                    </a:lnTo>
                    <a:lnTo>
                      <a:pt x="73" y="112"/>
                    </a:lnTo>
                    <a:lnTo>
                      <a:pt x="73" y="103"/>
                    </a:lnTo>
                    <a:lnTo>
                      <a:pt x="73" y="92"/>
                    </a:lnTo>
                    <a:lnTo>
                      <a:pt x="73" y="81"/>
                    </a:lnTo>
                    <a:lnTo>
                      <a:pt x="73" y="70"/>
                    </a:lnTo>
                    <a:lnTo>
                      <a:pt x="74" y="59"/>
                    </a:lnTo>
                    <a:lnTo>
                      <a:pt x="74" y="49"/>
                    </a:lnTo>
                    <a:lnTo>
                      <a:pt x="74" y="38"/>
                    </a:lnTo>
                    <a:lnTo>
                      <a:pt x="75" y="28"/>
                    </a:lnTo>
                    <a:lnTo>
                      <a:pt x="75" y="20"/>
                    </a:lnTo>
                    <a:lnTo>
                      <a:pt x="75" y="13"/>
                    </a:lnTo>
                    <a:lnTo>
                      <a:pt x="75" y="7"/>
                    </a:lnTo>
                    <a:lnTo>
                      <a:pt x="75" y="2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6" y="2"/>
                    </a:lnTo>
                    <a:lnTo>
                      <a:pt x="76" y="7"/>
                    </a:lnTo>
                    <a:lnTo>
                      <a:pt x="76" y="14"/>
                    </a:lnTo>
                    <a:lnTo>
                      <a:pt x="77" y="21"/>
                    </a:lnTo>
                    <a:lnTo>
                      <a:pt x="77" y="30"/>
                    </a:lnTo>
                    <a:lnTo>
                      <a:pt x="77" y="40"/>
                    </a:lnTo>
                    <a:lnTo>
                      <a:pt x="78" y="52"/>
                    </a:lnTo>
                    <a:lnTo>
                      <a:pt x="78" y="64"/>
                    </a:lnTo>
                    <a:lnTo>
                      <a:pt x="78" y="76"/>
                    </a:lnTo>
                    <a:lnTo>
                      <a:pt x="78" y="87"/>
                    </a:lnTo>
                    <a:lnTo>
                      <a:pt x="78" y="98"/>
                    </a:lnTo>
                    <a:lnTo>
                      <a:pt x="78" y="108"/>
                    </a:lnTo>
                    <a:lnTo>
                      <a:pt x="78" y="117"/>
                    </a:lnTo>
                    <a:lnTo>
                      <a:pt x="79" y="126"/>
                    </a:lnTo>
                    <a:lnTo>
                      <a:pt x="79" y="133"/>
                    </a:lnTo>
                    <a:lnTo>
                      <a:pt x="79" y="139"/>
                    </a:lnTo>
                    <a:lnTo>
                      <a:pt x="80" y="145"/>
                    </a:lnTo>
                    <a:lnTo>
                      <a:pt x="80" y="150"/>
                    </a:lnTo>
                    <a:lnTo>
                      <a:pt x="80" y="153"/>
                    </a:lnTo>
                    <a:lnTo>
                      <a:pt x="80" y="157"/>
                    </a:lnTo>
                    <a:lnTo>
                      <a:pt x="80" y="159"/>
                    </a:lnTo>
                    <a:lnTo>
                      <a:pt x="80" y="161"/>
                    </a:lnTo>
                    <a:lnTo>
                      <a:pt x="80" y="163"/>
                    </a:lnTo>
                    <a:lnTo>
                      <a:pt x="81" y="164"/>
                    </a:lnTo>
                    <a:lnTo>
                      <a:pt x="81" y="165"/>
                    </a:lnTo>
                    <a:lnTo>
                      <a:pt x="81" y="165"/>
                    </a:lnTo>
                    <a:lnTo>
                      <a:pt x="82" y="166"/>
                    </a:lnTo>
                    <a:lnTo>
                      <a:pt x="82" y="167"/>
                    </a:lnTo>
                    <a:lnTo>
                      <a:pt x="82" y="167"/>
                    </a:lnTo>
                    <a:lnTo>
                      <a:pt x="82" y="167"/>
                    </a:lnTo>
                    <a:lnTo>
                      <a:pt x="82" y="167"/>
                    </a:lnTo>
                    <a:lnTo>
                      <a:pt x="82" y="168"/>
                    </a:lnTo>
                    <a:lnTo>
                      <a:pt x="82" y="168"/>
                    </a:lnTo>
                    <a:lnTo>
                      <a:pt x="83" y="168"/>
                    </a:lnTo>
                    <a:lnTo>
                      <a:pt x="83" y="168"/>
                    </a:lnTo>
                    <a:lnTo>
                      <a:pt x="83" y="168"/>
                    </a:lnTo>
                    <a:lnTo>
                      <a:pt x="84" y="168"/>
                    </a:lnTo>
                    <a:lnTo>
                      <a:pt x="84" y="168"/>
                    </a:lnTo>
                    <a:lnTo>
                      <a:pt x="84" y="168"/>
                    </a:lnTo>
                    <a:lnTo>
                      <a:pt x="84" y="168"/>
                    </a:lnTo>
                    <a:lnTo>
                      <a:pt x="84" y="168"/>
                    </a:lnTo>
                    <a:lnTo>
                      <a:pt x="84" y="168"/>
                    </a:lnTo>
                    <a:lnTo>
                      <a:pt x="84" y="168"/>
                    </a:lnTo>
                    <a:lnTo>
                      <a:pt x="85" y="168"/>
                    </a:lnTo>
                    <a:lnTo>
                      <a:pt x="85" y="168"/>
                    </a:lnTo>
                    <a:lnTo>
                      <a:pt x="85" y="168"/>
                    </a:lnTo>
                    <a:lnTo>
                      <a:pt x="86" y="168"/>
                    </a:lnTo>
                    <a:lnTo>
                      <a:pt x="86" y="168"/>
                    </a:lnTo>
                    <a:lnTo>
                      <a:pt x="86" y="168"/>
                    </a:lnTo>
                    <a:lnTo>
                      <a:pt x="86" y="167"/>
                    </a:lnTo>
                    <a:lnTo>
                      <a:pt x="86" y="167"/>
                    </a:lnTo>
                    <a:lnTo>
                      <a:pt x="86" y="167"/>
                    </a:lnTo>
                    <a:lnTo>
                      <a:pt x="86" y="167"/>
                    </a:lnTo>
                    <a:lnTo>
                      <a:pt x="87" y="166"/>
                    </a:lnTo>
                    <a:lnTo>
                      <a:pt x="87" y="165"/>
                    </a:lnTo>
                    <a:lnTo>
                      <a:pt x="87" y="165"/>
                    </a:lnTo>
                    <a:lnTo>
                      <a:pt x="88" y="165"/>
                    </a:lnTo>
                    <a:lnTo>
                      <a:pt x="88" y="164"/>
                    </a:lnTo>
                    <a:lnTo>
                      <a:pt x="88" y="164"/>
                    </a:lnTo>
                    <a:lnTo>
                      <a:pt x="88" y="164"/>
                    </a:lnTo>
                    <a:lnTo>
                      <a:pt x="88" y="163"/>
                    </a:lnTo>
                    <a:lnTo>
                      <a:pt x="88" y="163"/>
                    </a:lnTo>
                    <a:lnTo>
                      <a:pt x="89" y="163"/>
                    </a:lnTo>
                    <a:lnTo>
                      <a:pt x="89" y="163"/>
                    </a:lnTo>
                    <a:lnTo>
                      <a:pt x="89" y="163"/>
                    </a:lnTo>
                    <a:lnTo>
                      <a:pt x="89" y="163"/>
                    </a:lnTo>
                    <a:lnTo>
                      <a:pt x="90" y="163"/>
                    </a:lnTo>
                    <a:lnTo>
                      <a:pt x="90" y="163"/>
                    </a:lnTo>
                    <a:lnTo>
                      <a:pt x="90" y="163"/>
                    </a:lnTo>
                    <a:lnTo>
                      <a:pt x="91" y="163"/>
                    </a:lnTo>
                    <a:lnTo>
                      <a:pt x="91" y="163"/>
                    </a:lnTo>
                    <a:lnTo>
                      <a:pt x="91" y="163"/>
                    </a:lnTo>
                    <a:lnTo>
                      <a:pt x="91" y="163"/>
                    </a:lnTo>
                    <a:lnTo>
                      <a:pt x="91" y="163"/>
                    </a:lnTo>
                    <a:lnTo>
                      <a:pt x="91" y="163"/>
                    </a:lnTo>
                    <a:lnTo>
                      <a:pt x="91" y="163"/>
                    </a:lnTo>
                    <a:lnTo>
                      <a:pt x="92" y="163"/>
                    </a:lnTo>
                    <a:lnTo>
                      <a:pt x="92" y="163"/>
                    </a:lnTo>
                    <a:lnTo>
                      <a:pt x="92" y="163"/>
                    </a:lnTo>
                    <a:lnTo>
                      <a:pt x="93" y="163"/>
                    </a:lnTo>
                    <a:lnTo>
                      <a:pt x="93" y="163"/>
                    </a:lnTo>
                    <a:lnTo>
                      <a:pt x="93" y="163"/>
                    </a:lnTo>
                    <a:lnTo>
                      <a:pt x="93" y="163"/>
                    </a:lnTo>
                    <a:lnTo>
                      <a:pt x="93" y="163"/>
                    </a:lnTo>
                    <a:lnTo>
                      <a:pt x="93" y="163"/>
                    </a:lnTo>
                    <a:lnTo>
                      <a:pt x="94" y="163"/>
                    </a:lnTo>
                    <a:lnTo>
                      <a:pt x="94" y="163"/>
                    </a:lnTo>
                    <a:lnTo>
                      <a:pt x="94" y="163"/>
                    </a:lnTo>
                    <a:lnTo>
                      <a:pt x="94" y="163"/>
                    </a:lnTo>
                    <a:lnTo>
                      <a:pt x="95" y="163"/>
                    </a:lnTo>
                    <a:lnTo>
                      <a:pt x="95" y="163"/>
                    </a:lnTo>
                    <a:lnTo>
                      <a:pt x="95" y="163"/>
                    </a:lnTo>
                    <a:lnTo>
                      <a:pt x="95" y="163"/>
                    </a:lnTo>
                    <a:lnTo>
                      <a:pt x="95" y="164"/>
                    </a:lnTo>
                    <a:lnTo>
                      <a:pt x="95" y="164"/>
                    </a:lnTo>
                    <a:lnTo>
                      <a:pt x="96" y="164"/>
                    </a:lnTo>
                    <a:lnTo>
                      <a:pt x="96" y="164"/>
                    </a:lnTo>
                    <a:lnTo>
                      <a:pt x="96" y="164"/>
                    </a:lnTo>
                    <a:lnTo>
                      <a:pt x="96" y="164"/>
                    </a:lnTo>
                    <a:lnTo>
                      <a:pt x="97" y="165"/>
                    </a:lnTo>
                    <a:lnTo>
                      <a:pt x="97" y="165"/>
                    </a:lnTo>
                    <a:lnTo>
                      <a:pt x="97" y="165"/>
                    </a:lnTo>
                    <a:lnTo>
                      <a:pt x="97" y="165"/>
                    </a:lnTo>
                    <a:lnTo>
                      <a:pt x="97" y="165"/>
                    </a:lnTo>
                    <a:lnTo>
                      <a:pt x="97" y="165"/>
                    </a:lnTo>
                    <a:lnTo>
                      <a:pt x="98" y="165"/>
                    </a:lnTo>
                    <a:lnTo>
                      <a:pt x="98" y="165"/>
                    </a:lnTo>
                    <a:lnTo>
                      <a:pt x="98" y="165"/>
                    </a:lnTo>
                    <a:lnTo>
                      <a:pt x="99" y="165"/>
                    </a:lnTo>
                    <a:lnTo>
                      <a:pt x="99" y="166"/>
                    </a:lnTo>
                    <a:lnTo>
                      <a:pt x="99" y="166"/>
                    </a:lnTo>
                    <a:lnTo>
                      <a:pt x="99" y="166"/>
                    </a:lnTo>
                    <a:lnTo>
                      <a:pt x="99" y="166"/>
                    </a:lnTo>
                    <a:lnTo>
                      <a:pt x="99" y="166"/>
                    </a:lnTo>
                    <a:lnTo>
                      <a:pt x="99" y="166"/>
                    </a:lnTo>
                    <a:lnTo>
                      <a:pt x="100" y="166"/>
                    </a:lnTo>
                    <a:lnTo>
                      <a:pt x="100" y="166"/>
                    </a:lnTo>
                    <a:lnTo>
                      <a:pt x="100" y="167"/>
                    </a:lnTo>
                    <a:lnTo>
                      <a:pt x="101" y="167"/>
                    </a:lnTo>
                    <a:lnTo>
                      <a:pt x="101" y="167"/>
                    </a:lnTo>
                    <a:lnTo>
                      <a:pt x="101" y="167"/>
                    </a:lnTo>
                    <a:lnTo>
                      <a:pt x="101" y="167"/>
                    </a:lnTo>
                    <a:lnTo>
                      <a:pt x="101" y="167"/>
                    </a:lnTo>
                    <a:lnTo>
                      <a:pt x="101" y="167"/>
                    </a:lnTo>
                    <a:lnTo>
                      <a:pt x="101" y="167"/>
                    </a:lnTo>
                    <a:lnTo>
                      <a:pt x="102" y="168"/>
                    </a:lnTo>
                    <a:lnTo>
                      <a:pt x="102" y="168"/>
                    </a:lnTo>
                    <a:lnTo>
                      <a:pt x="102" y="168"/>
                    </a:lnTo>
                    <a:lnTo>
                      <a:pt x="103" y="168"/>
                    </a:lnTo>
                    <a:lnTo>
                      <a:pt x="103" y="168"/>
                    </a:lnTo>
                    <a:lnTo>
                      <a:pt x="103" y="168"/>
                    </a:lnTo>
                    <a:lnTo>
                      <a:pt x="104" y="168"/>
                    </a:lnTo>
                    <a:lnTo>
                      <a:pt x="104" y="168"/>
                    </a:lnTo>
                    <a:lnTo>
                      <a:pt x="104" y="168"/>
                    </a:lnTo>
                    <a:lnTo>
                      <a:pt x="104" y="168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36"/>
              <p:cNvSpPr>
                <a:spLocks/>
              </p:cNvSpPr>
              <p:nvPr/>
            </p:nvSpPr>
            <p:spPr bwMode="auto">
              <a:xfrm>
                <a:off x="4135438" y="4187825"/>
                <a:ext cx="165100" cy="874713"/>
              </a:xfrm>
              <a:custGeom>
                <a:avLst/>
                <a:gdLst>
                  <a:gd name="T0" fmla="*/ 2 w 104"/>
                  <a:gd name="T1" fmla="*/ 550 h 551"/>
                  <a:gd name="T2" fmla="*/ 3 w 104"/>
                  <a:gd name="T3" fmla="*/ 550 h 551"/>
                  <a:gd name="T4" fmla="*/ 4 w 104"/>
                  <a:gd name="T5" fmla="*/ 550 h 551"/>
                  <a:gd name="T6" fmla="*/ 6 w 104"/>
                  <a:gd name="T7" fmla="*/ 550 h 551"/>
                  <a:gd name="T8" fmla="*/ 8 w 104"/>
                  <a:gd name="T9" fmla="*/ 549 h 551"/>
                  <a:gd name="T10" fmla="*/ 10 w 104"/>
                  <a:gd name="T11" fmla="*/ 541 h 551"/>
                  <a:gd name="T12" fmla="*/ 11 w 104"/>
                  <a:gd name="T13" fmla="*/ 514 h 551"/>
                  <a:gd name="T14" fmla="*/ 13 w 104"/>
                  <a:gd name="T15" fmla="*/ 477 h 551"/>
                  <a:gd name="T16" fmla="*/ 15 w 104"/>
                  <a:gd name="T17" fmla="*/ 478 h 551"/>
                  <a:gd name="T18" fmla="*/ 16 w 104"/>
                  <a:gd name="T19" fmla="*/ 518 h 551"/>
                  <a:gd name="T20" fmla="*/ 18 w 104"/>
                  <a:gd name="T21" fmla="*/ 543 h 551"/>
                  <a:gd name="T22" fmla="*/ 19 w 104"/>
                  <a:gd name="T23" fmla="*/ 549 h 551"/>
                  <a:gd name="T24" fmla="*/ 21 w 104"/>
                  <a:gd name="T25" fmla="*/ 549 h 551"/>
                  <a:gd name="T26" fmla="*/ 23 w 104"/>
                  <a:gd name="T27" fmla="*/ 550 h 551"/>
                  <a:gd name="T28" fmla="*/ 25 w 104"/>
                  <a:gd name="T29" fmla="*/ 550 h 551"/>
                  <a:gd name="T30" fmla="*/ 26 w 104"/>
                  <a:gd name="T31" fmla="*/ 550 h 551"/>
                  <a:gd name="T32" fmla="*/ 28 w 104"/>
                  <a:gd name="T33" fmla="*/ 550 h 551"/>
                  <a:gd name="T34" fmla="*/ 30 w 104"/>
                  <a:gd name="T35" fmla="*/ 549 h 551"/>
                  <a:gd name="T36" fmla="*/ 31 w 104"/>
                  <a:gd name="T37" fmla="*/ 547 h 551"/>
                  <a:gd name="T38" fmla="*/ 33 w 104"/>
                  <a:gd name="T39" fmla="*/ 547 h 551"/>
                  <a:gd name="T40" fmla="*/ 34 w 104"/>
                  <a:gd name="T41" fmla="*/ 545 h 551"/>
                  <a:gd name="T42" fmla="*/ 37 w 104"/>
                  <a:gd name="T43" fmla="*/ 542 h 551"/>
                  <a:gd name="T44" fmla="*/ 38 w 104"/>
                  <a:gd name="T45" fmla="*/ 542 h 551"/>
                  <a:gd name="T46" fmla="*/ 40 w 104"/>
                  <a:gd name="T47" fmla="*/ 545 h 551"/>
                  <a:gd name="T48" fmla="*/ 41 w 104"/>
                  <a:gd name="T49" fmla="*/ 546 h 551"/>
                  <a:gd name="T50" fmla="*/ 43 w 104"/>
                  <a:gd name="T51" fmla="*/ 542 h 551"/>
                  <a:gd name="T52" fmla="*/ 45 w 104"/>
                  <a:gd name="T53" fmla="*/ 543 h 551"/>
                  <a:gd name="T54" fmla="*/ 46 w 104"/>
                  <a:gd name="T55" fmla="*/ 547 h 551"/>
                  <a:gd name="T56" fmla="*/ 48 w 104"/>
                  <a:gd name="T57" fmla="*/ 550 h 551"/>
                  <a:gd name="T58" fmla="*/ 50 w 104"/>
                  <a:gd name="T59" fmla="*/ 547 h 551"/>
                  <a:gd name="T60" fmla="*/ 52 w 104"/>
                  <a:gd name="T61" fmla="*/ 543 h 551"/>
                  <a:gd name="T62" fmla="*/ 53 w 104"/>
                  <a:gd name="T63" fmla="*/ 543 h 551"/>
                  <a:gd name="T64" fmla="*/ 54 w 104"/>
                  <a:gd name="T65" fmla="*/ 546 h 551"/>
                  <a:gd name="T66" fmla="*/ 56 w 104"/>
                  <a:gd name="T67" fmla="*/ 546 h 551"/>
                  <a:gd name="T68" fmla="*/ 58 w 104"/>
                  <a:gd name="T69" fmla="*/ 526 h 551"/>
                  <a:gd name="T70" fmla="*/ 60 w 104"/>
                  <a:gd name="T71" fmla="*/ 426 h 551"/>
                  <a:gd name="T72" fmla="*/ 61 w 104"/>
                  <a:gd name="T73" fmla="*/ 206 h 551"/>
                  <a:gd name="T74" fmla="*/ 63 w 104"/>
                  <a:gd name="T75" fmla="*/ 9 h 551"/>
                  <a:gd name="T76" fmla="*/ 65 w 104"/>
                  <a:gd name="T77" fmla="*/ 146 h 551"/>
                  <a:gd name="T78" fmla="*/ 66 w 104"/>
                  <a:gd name="T79" fmla="*/ 446 h 551"/>
                  <a:gd name="T80" fmla="*/ 68 w 104"/>
                  <a:gd name="T81" fmla="*/ 539 h 551"/>
                  <a:gd name="T82" fmla="*/ 69 w 104"/>
                  <a:gd name="T83" fmla="*/ 549 h 551"/>
                  <a:gd name="T84" fmla="*/ 71 w 104"/>
                  <a:gd name="T85" fmla="*/ 550 h 551"/>
                  <a:gd name="T86" fmla="*/ 73 w 104"/>
                  <a:gd name="T87" fmla="*/ 550 h 551"/>
                  <a:gd name="T88" fmla="*/ 75 w 104"/>
                  <a:gd name="T89" fmla="*/ 550 h 551"/>
                  <a:gd name="T90" fmla="*/ 76 w 104"/>
                  <a:gd name="T91" fmla="*/ 550 h 551"/>
                  <a:gd name="T92" fmla="*/ 78 w 104"/>
                  <a:gd name="T93" fmla="*/ 548 h 551"/>
                  <a:gd name="T94" fmla="*/ 80 w 104"/>
                  <a:gd name="T95" fmla="*/ 545 h 551"/>
                  <a:gd name="T96" fmla="*/ 81 w 104"/>
                  <a:gd name="T97" fmla="*/ 545 h 551"/>
                  <a:gd name="T98" fmla="*/ 83 w 104"/>
                  <a:gd name="T99" fmla="*/ 548 h 551"/>
                  <a:gd name="T100" fmla="*/ 84 w 104"/>
                  <a:gd name="T101" fmla="*/ 550 h 551"/>
                  <a:gd name="T102" fmla="*/ 87 w 104"/>
                  <a:gd name="T103" fmla="*/ 550 h 551"/>
                  <a:gd name="T104" fmla="*/ 88 w 104"/>
                  <a:gd name="T105" fmla="*/ 549 h 551"/>
                  <a:gd name="T106" fmla="*/ 89 w 104"/>
                  <a:gd name="T107" fmla="*/ 549 h 551"/>
                  <a:gd name="T108" fmla="*/ 91 w 104"/>
                  <a:gd name="T109" fmla="*/ 550 h 551"/>
                  <a:gd name="T110" fmla="*/ 93 w 104"/>
                  <a:gd name="T111" fmla="*/ 551 h 551"/>
                  <a:gd name="T112" fmla="*/ 95 w 104"/>
                  <a:gd name="T113" fmla="*/ 550 h 551"/>
                  <a:gd name="T114" fmla="*/ 96 w 104"/>
                  <a:gd name="T115" fmla="*/ 549 h 551"/>
                  <a:gd name="T116" fmla="*/ 98 w 104"/>
                  <a:gd name="T117" fmla="*/ 546 h 551"/>
                  <a:gd name="T118" fmla="*/ 100 w 104"/>
                  <a:gd name="T119" fmla="*/ 545 h 551"/>
                  <a:gd name="T120" fmla="*/ 102 w 104"/>
                  <a:gd name="T121" fmla="*/ 547 h 551"/>
                  <a:gd name="T122" fmla="*/ 103 w 104"/>
                  <a:gd name="T123" fmla="*/ 549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" h="551">
                    <a:moveTo>
                      <a:pt x="0" y="550"/>
                    </a:moveTo>
                    <a:lnTo>
                      <a:pt x="0" y="550"/>
                    </a:lnTo>
                    <a:lnTo>
                      <a:pt x="0" y="550"/>
                    </a:lnTo>
                    <a:lnTo>
                      <a:pt x="0" y="550"/>
                    </a:lnTo>
                    <a:lnTo>
                      <a:pt x="1" y="550"/>
                    </a:lnTo>
                    <a:lnTo>
                      <a:pt x="1" y="550"/>
                    </a:lnTo>
                    <a:lnTo>
                      <a:pt x="1" y="550"/>
                    </a:lnTo>
                    <a:lnTo>
                      <a:pt x="2" y="550"/>
                    </a:lnTo>
                    <a:lnTo>
                      <a:pt x="2" y="550"/>
                    </a:lnTo>
                    <a:lnTo>
                      <a:pt x="2" y="550"/>
                    </a:lnTo>
                    <a:lnTo>
                      <a:pt x="2" y="550"/>
                    </a:lnTo>
                    <a:lnTo>
                      <a:pt x="2" y="550"/>
                    </a:lnTo>
                    <a:lnTo>
                      <a:pt x="2" y="550"/>
                    </a:lnTo>
                    <a:lnTo>
                      <a:pt x="2" y="550"/>
                    </a:lnTo>
                    <a:lnTo>
                      <a:pt x="3" y="550"/>
                    </a:lnTo>
                    <a:lnTo>
                      <a:pt x="3" y="550"/>
                    </a:lnTo>
                    <a:lnTo>
                      <a:pt x="3" y="550"/>
                    </a:lnTo>
                    <a:lnTo>
                      <a:pt x="4" y="550"/>
                    </a:lnTo>
                    <a:lnTo>
                      <a:pt x="4" y="550"/>
                    </a:lnTo>
                    <a:lnTo>
                      <a:pt x="4" y="550"/>
                    </a:lnTo>
                    <a:lnTo>
                      <a:pt x="4" y="550"/>
                    </a:lnTo>
                    <a:lnTo>
                      <a:pt x="4" y="550"/>
                    </a:lnTo>
                    <a:lnTo>
                      <a:pt x="4" y="550"/>
                    </a:lnTo>
                    <a:lnTo>
                      <a:pt x="4" y="550"/>
                    </a:lnTo>
                    <a:lnTo>
                      <a:pt x="5" y="550"/>
                    </a:lnTo>
                    <a:lnTo>
                      <a:pt x="5" y="550"/>
                    </a:lnTo>
                    <a:lnTo>
                      <a:pt x="5" y="550"/>
                    </a:lnTo>
                    <a:lnTo>
                      <a:pt x="6" y="550"/>
                    </a:lnTo>
                    <a:lnTo>
                      <a:pt x="6" y="550"/>
                    </a:lnTo>
                    <a:lnTo>
                      <a:pt x="6" y="550"/>
                    </a:lnTo>
                    <a:lnTo>
                      <a:pt x="6" y="550"/>
                    </a:lnTo>
                    <a:lnTo>
                      <a:pt x="6" y="550"/>
                    </a:lnTo>
                    <a:lnTo>
                      <a:pt x="6" y="550"/>
                    </a:lnTo>
                    <a:lnTo>
                      <a:pt x="6" y="550"/>
                    </a:lnTo>
                    <a:lnTo>
                      <a:pt x="7" y="550"/>
                    </a:lnTo>
                    <a:lnTo>
                      <a:pt x="7" y="550"/>
                    </a:lnTo>
                    <a:lnTo>
                      <a:pt x="7" y="550"/>
                    </a:lnTo>
                    <a:lnTo>
                      <a:pt x="8" y="550"/>
                    </a:lnTo>
                    <a:lnTo>
                      <a:pt x="8" y="549"/>
                    </a:lnTo>
                    <a:lnTo>
                      <a:pt x="8" y="549"/>
                    </a:lnTo>
                    <a:lnTo>
                      <a:pt x="8" y="549"/>
                    </a:lnTo>
                    <a:lnTo>
                      <a:pt x="8" y="548"/>
                    </a:lnTo>
                    <a:lnTo>
                      <a:pt x="8" y="547"/>
                    </a:lnTo>
                    <a:lnTo>
                      <a:pt x="9" y="547"/>
                    </a:lnTo>
                    <a:lnTo>
                      <a:pt x="9" y="546"/>
                    </a:lnTo>
                    <a:lnTo>
                      <a:pt x="9" y="545"/>
                    </a:lnTo>
                    <a:lnTo>
                      <a:pt x="9" y="543"/>
                    </a:lnTo>
                    <a:lnTo>
                      <a:pt x="10" y="541"/>
                    </a:lnTo>
                    <a:lnTo>
                      <a:pt x="10" y="539"/>
                    </a:lnTo>
                    <a:lnTo>
                      <a:pt x="10" y="537"/>
                    </a:lnTo>
                    <a:lnTo>
                      <a:pt x="10" y="534"/>
                    </a:lnTo>
                    <a:lnTo>
                      <a:pt x="10" y="531"/>
                    </a:lnTo>
                    <a:lnTo>
                      <a:pt x="10" y="528"/>
                    </a:lnTo>
                    <a:lnTo>
                      <a:pt x="11" y="523"/>
                    </a:lnTo>
                    <a:lnTo>
                      <a:pt x="11" y="519"/>
                    </a:lnTo>
                    <a:lnTo>
                      <a:pt x="11" y="514"/>
                    </a:lnTo>
                    <a:lnTo>
                      <a:pt x="11" y="509"/>
                    </a:lnTo>
                    <a:lnTo>
                      <a:pt x="12" y="504"/>
                    </a:lnTo>
                    <a:lnTo>
                      <a:pt x="12" y="499"/>
                    </a:lnTo>
                    <a:lnTo>
                      <a:pt x="12" y="494"/>
                    </a:lnTo>
                    <a:lnTo>
                      <a:pt x="13" y="490"/>
                    </a:lnTo>
                    <a:lnTo>
                      <a:pt x="13" y="485"/>
                    </a:lnTo>
                    <a:lnTo>
                      <a:pt x="13" y="481"/>
                    </a:lnTo>
                    <a:lnTo>
                      <a:pt x="13" y="477"/>
                    </a:lnTo>
                    <a:lnTo>
                      <a:pt x="13" y="474"/>
                    </a:lnTo>
                    <a:lnTo>
                      <a:pt x="13" y="471"/>
                    </a:lnTo>
                    <a:lnTo>
                      <a:pt x="13" y="470"/>
                    </a:lnTo>
                    <a:lnTo>
                      <a:pt x="14" y="469"/>
                    </a:lnTo>
                    <a:lnTo>
                      <a:pt x="14" y="470"/>
                    </a:lnTo>
                    <a:lnTo>
                      <a:pt x="14" y="472"/>
                    </a:lnTo>
                    <a:lnTo>
                      <a:pt x="15" y="474"/>
                    </a:lnTo>
                    <a:lnTo>
                      <a:pt x="15" y="478"/>
                    </a:lnTo>
                    <a:lnTo>
                      <a:pt x="15" y="482"/>
                    </a:lnTo>
                    <a:lnTo>
                      <a:pt x="15" y="486"/>
                    </a:lnTo>
                    <a:lnTo>
                      <a:pt x="15" y="492"/>
                    </a:lnTo>
                    <a:lnTo>
                      <a:pt x="15" y="497"/>
                    </a:lnTo>
                    <a:lnTo>
                      <a:pt x="16" y="503"/>
                    </a:lnTo>
                    <a:lnTo>
                      <a:pt x="16" y="508"/>
                    </a:lnTo>
                    <a:lnTo>
                      <a:pt x="16" y="514"/>
                    </a:lnTo>
                    <a:lnTo>
                      <a:pt x="16" y="518"/>
                    </a:lnTo>
                    <a:lnTo>
                      <a:pt x="17" y="523"/>
                    </a:lnTo>
                    <a:lnTo>
                      <a:pt x="17" y="527"/>
                    </a:lnTo>
                    <a:lnTo>
                      <a:pt x="17" y="531"/>
                    </a:lnTo>
                    <a:lnTo>
                      <a:pt x="17" y="534"/>
                    </a:lnTo>
                    <a:lnTo>
                      <a:pt x="17" y="537"/>
                    </a:lnTo>
                    <a:lnTo>
                      <a:pt x="17" y="539"/>
                    </a:lnTo>
                    <a:lnTo>
                      <a:pt x="18" y="541"/>
                    </a:lnTo>
                    <a:lnTo>
                      <a:pt x="18" y="543"/>
                    </a:lnTo>
                    <a:lnTo>
                      <a:pt x="18" y="544"/>
                    </a:lnTo>
                    <a:lnTo>
                      <a:pt x="18" y="545"/>
                    </a:lnTo>
                    <a:lnTo>
                      <a:pt x="19" y="546"/>
                    </a:lnTo>
                    <a:lnTo>
                      <a:pt x="19" y="547"/>
                    </a:lnTo>
                    <a:lnTo>
                      <a:pt x="19" y="547"/>
                    </a:lnTo>
                    <a:lnTo>
                      <a:pt x="19" y="548"/>
                    </a:lnTo>
                    <a:lnTo>
                      <a:pt x="19" y="548"/>
                    </a:lnTo>
                    <a:lnTo>
                      <a:pt x="19" y="549"/>
                    </a:lnTo>
                    <a:lnTo>
                      <a:pt x="20" y="549"/>
                    </a:lnTo>
                    <a:lnTo>
                      <a:pt x="20" y="549"/>
                    </a:lnTo>
                    <a:lnTo>
                      <a:pt x="20" y="549"/>
                    </a:lnTo>
                    <a:lnTo>
                      <a:pt x="21" y="549"/>
                    </a:lnTo>
                    <a:lnTo>
                      <a:pt x="21" y="549"/>
                    </a:lnTo>
                    <a:lnTo>
                      <a:pt x="21" y="549"/>
                    </a:lnTo>
                    <a:lnTo>
                      <a:pt x="21" y="549"/>
                    </a:lnTo>
                    <a:lnTo>
                      <a:pt x="21" y="549"/>
                    </a:lnTo>
                    <a:lnTo>
                      <a:pt x="21" y="550"/>
                    </a:lnTo>
                    <a:lnTo>
                      <a:pt x="21" y="550"/>
                    </a:lnTo>
                    <a:lnTo>
                      <a:pt x="22" y="550"/>
                    </a:lnTo>
                    <a:lnTo>
                      <a:pt x="22" y="550"/>
                    </a:lnTo>
                    <a:lnTo>
                      <a:pt x="22" y="550"/>
                    </a:lnTo>
                    <a:lnTo>
                      <a:pt x="23" y="550"/>
                    </a:lnTo>
                    <a:lnTo>
                      <a:pt x="23" y="550"/>
                    </a:lnTo>
                    <a:lnTo>
                      <a:pt x="23" y="550"/>
                    </a:lnTo>
                    <a:lnTo>
                      <a:pt x="23" y="550"/>
                    </a:lnTo>
                    <a:lnTo>
                      <a:pt x="24" y="550"/>
                    </a:lnTo>
                    <a:lnTo>
                      <a:pt x="24" y="550"/>
                    </a:lnTo>
                    <a:lnTo>
                      <a:pt x="24" y="550"/>
                    </a:lnTo>
                    <a:lnTo>
                      <a:pt x="24" y="550"/>
                    </a:lnTo>
                    <a:lnTo>
                      <a:pt x="24" y="550"/>
                    </a:lnTo>
                    <a:lnTo>
                      <a:pt x="24" y="550"/>
                    </a:lnTo>
                    <a:lnTo>
                      <a:pt x="25" y="550"/>
                    </a:lnTo>
                    <a:lnTo>
                      <a:pt x="25" y="550"/>
                    </a:lnTo>
                    <a:lnTo>
                      <a:pt x="25" y="550"/>
                    </a:lnTo>
                    <a:lnTo>
                      <a:pt x="26" y="550"/>
                    </a:lnTo>
                    <a:lnTo>
                      <a:pt x="26" y="550"/>
                    </a:lnTo>
                    <a:lnTo>
                      <a:pt x="26" y="550"/>
                    </a:lnTo>
                    <a:lnTo>
                      <a:pt x="26" y="550"/>
                    </a:lnTo>
                    <a:lnTo>
                      <a:pt x="26" y="550"/>
                    </a:lnTo>
                    <a:lnTo>
                      <a:pt x="26" y="550"/>
                    </a:lnTo>
                    <a:lnTo>
                      <a:pt x="26" y="550"/>
                    </a:lnTo>
                    <a:lnTo>
                      <a:pt x="27" y="550"/>
                    </a:lnTo>
                    <a:lnTo>
                      <a:pt x="27" y="550"/>
                    </a:lnTo>
                    <a:lnTo>
                      <a:pt x="27" y="550"/>
                    </a:lnTo>
                    <a:lnTo>
                      <a:pt x="28" y="550"/>
                    </a:lnTo>
                    <a:lnTo>
                      <a:pt x="28" y="550"/>
                    </a:lnTo>
                    <a:lnTo>
                      <a:pt x="28" y="550"/>
                    </a:lnTo>
                    <a:lnTo>
                      <a:pt x="28" y="550"/>
                    </a:lnTo>
                    <a:lnTo>
                      <a:pt x="28" y="550"/>
                    </a:lnTo>
                    <a:lnTo>
                      <a:pt x="28" y="549"/>
                    </a:lnTo>
                    <a:lnTo>
                      <a:pt x="28" y="549"/>
                    </a:lnTo>
                    <a:lnTo>
                      <a:pt x="29" y="549"/>
                    </a:lnTo>
                    <a:lnTo>
                      <a:pt x="29" y="549"/>
                    </a:lnTo>
                    <a:lnTo>
                      <a:pt x="29" y="549"/>
                    </a:lnTo>
                    <a:lnTo>
                      <a:pt x="30" y="549"/>
                    </a:lnTo>
                    <a:lnTo>
                      <a:pt x="30" y="549"/>
                    </a:lnTo>
                    <a:lnTo>
                      <a:pt x="30" y="548"/>
                    </a:lnTo>
                    <a:lnTo>
                      <a:pt x="30" y="548"/>
                    </a:lnTo>
                    <a:lnTo>
                      <a:pt x="30" y="548"/>
                    </a:lnTo>
                    <a:lnTo>
                      <a:pt x="30" y="548"/>
                    </a:lnTo>
                    <a:lnTo>
                      <a:pt x="30" y="547"/>
                    </a:lnTo>
                    <a:lnTo>
                      <a:pt x="31" y="547"/>
                    </a:lnTo>
                    <a:lnTo>
                      <a:pt x="31" y="547"/>
                    </a:lnTo>
                    <a:lnTo>
                      <a:pt x="31" y="547"/>
                    </a:lnTo>
                    <a:lnTo>
                      <a:pt x="32" y="547"/>
                    </a:lnTo>
                    <a:lnTo>
                      <a:pt x="32" y="547"/>
                    </a:lnTo>
                    <a:lnTo>
                      <a:pt x="32" y="547"/>
                    </a:lnTo>
                    <a:lnTo>
                      <a:pt x="32" y="547"/>
                    </a:lnTo>
                    <a:lnTo>
                      <a:pt x="32" y="547"/>
                    </a:lnTo>
                    <a:lnTo>
                      <a:pt x="32" y="547"/>
                    </a:lnTo>
                    <a:lnTo>
                      <a:pt x="32" y="547"/>
                    </a:lnTo>
                    <a:lnTo>
                      <a:pt x="33" y="547"/>
                    </a:lnTo>
                    <a:lnTo>
                      <a:pt x="33" y="546"/>
                    </a:lnTo>
                    <a:lnTo>
                      <a:pt x="33" y="546"/>
                    </a:lnTo>
                    <a:lnTo>
                      <a:pt x="34" y="546"/>
                    </a:lnTo>
                    <a:lnTo>
                      <a:pt x="34" y="546"/>
                    </a:lnTo>
                    <a:lnTo>
                      <a:pt x="34" y="546"/>
                    </a:lnTo>
                    <a:lnTo>
                      <a:pt x="34" y="546"/>
                    </a:lnTo>
                    <a:lnTo>
                      <a:pt x="34" y="545"/>
                    </a:lnTo>
                    <a:lnTo>
                      <a:pt x="34" y="545"/>
                    </a:lnTo>
                    <a:lnTo>
                      <a:pt x="35" y="545"/>
                    </a:lnTo>
                    <a:lnTo>
                      <a:pt x="35" y="544"/>
                    </a:lnTo>
                    <a:lnTo>
                      <a:pt x="35" y="544"/>
                    </a:lnTo>
                    <a:lnTo>
                      <a:pt x="35" y="544"/>
                    </a:lnTo>
                    <a:lnTo>
                      <a:pt x="36" y="543"/>
                    </a:lnTo>
                    <a:lnTo>
                      <a:pt x="36" y="543"/>
                    </a:lnTo>
                    <a:lnTo>
                      <a:pt x="36" y="543"/>
                    </a:lnTo>
                    <a:lnTo>
                      <a:pt x="37" y="542"/>
                    </a:lnTo>
                    <a:lnTo>
                      <a:pt x="37" y="542"/>
                    </a:lnTo>
                    <a:lnTo>
                      <a:pt x="37" y="542"/>
                    </a:lnTo>
                    <a:lnTo>
                      <a:pt x="37" y="541"/>
                    </a:lnTo>
                    <a:lnTo>
                      <a:pt x="37" y="541"/>
                    </a:lnTo>
                    <a:lnTo>
                      <a:pt x="37" y="541"/>
                    </a:lnTo>
                    <a:lnTo>
                      <a:pt x="37" y="541"/>
                    </a:lnTo>
                    <a:lnTo>
                      <a:pt x="38" y="542"/>
                    </a:lnTo>
                    <a:lnTo>
                      <a:pt x="38" y="542"/>
                    </a:lnTo>
                    <a:lnTo>
                      <a:pt x="38" y="543"/>
                    </a:lnTo>
                    <a:lnTo>
                      <a:pt x="39" y="543"/>
                    </a:lnTo>
                    <a:lnTo>
                      <a:pt x="39" y="544"/>
                    </a:lnTo>
                    <a:lnTo>
                      <a:pt x="39" y="544"/>
                    </a:lnTo>
                    <a:lnTo>
                      <a:pt x="39" y="544"/>
                    </a:lnTo>
                    <a:lnTo>
                      <a:pt x="39" y="545"/>
                    </a:lnTo>
                    <a:lnTo>
                      <a:pt x="39" y="545"/>
                    </a:lnTo>
                    <a:lnTo>
                      <a:pt x="40" y="545"/>
                    </a:lnTo>
                    <a:lnTo>
                      <a:pt x="40" y="546"/>
                    </a:lnTo>
                    <a:lnTo>
                      <a:pt x="40" y="546"/>
                    </a:lnTo>
                    <a:lnTo>
                      <a:pt x="40" y="546"/>
                    </a:lnTo>
                    <a:lnTo>
                      <a:pt x="41" y="546"/>
                    </a:lnTo>
                    <a:lnTo>
                      <a:pt x="41" y="546"/>
                    </a:lnTo>
                    <a:lnTo>
                      <a:pt x="41" y="546"/>
                    </a:lnTo>
                    <a:lnTo>
                      <a:pt x="41" y="546"/>
                    </a:lnTo>
                    <a:lnTo>
                      <a:pt x="41" y="546"/>
                    </a:lnTo>
                    <a:lnTo>
                      <a:pt x="41" y="545"/>
                    </a:lnTo>
                    <a:lnTo>
                      <a:pt x="42" y="545"/>
                    </a:lnTo>
                    <a:lnTo>
                      <a:pt x="42" y="544"/>
                    </a:lnTo>
                    <a:lnTo>
                      <a:pt x="42" y="544"/>
                    </a:lnTo>
                    <a:lnTo>
                      <a:pt x="42" y="544"/>
                    </a:lnTo>
                    <a:lnTo>
                      <a:pt x="43" y="543"/>
                    </a:lnTo>
                    <a:lnTo>
                      <a:pt x="43" y="543"/>
                    </a:lnTo>
                    <a:lnTo>
                      <a:pt x="43" y="542"/>
                    </a:lnTo>
                    <a:lnTo>
                      <a:pt x="43" y="542"/>
                    </a:lnTo>
                    <a:lnTo>
                      <a:pt x="43" y="541"/>
                    </a:lnTo>
                    <a:lnTo>
                      <a:pt x="43" y="541"/>
                    </a:lnTo>
                    <a:lnTo>
                      <a:pt x="44" y="541"/>
                    </a:lnTo>
                    <a:lnTo>
                      <a:pt x="44" y="541"/>
                    </a:lnTo>
                    <a:lnTo>
                      <a:pt x="44" y="542"/>
                    </a:lnTo>
                    <a:lnTo>
                      <a:pt x="44" y="542"/>
                    </a:lnTo>
                    <a:lnTo>
                      <a:pt x="45" y="543"/>
                    </a:lnTo>
                    <a:lnTo>
                      <a:pt x="45" y="543"/>
                    </a:lnTo>
                    <a:lnTo>
                      <a:pt x="45" y="544"/>
                    </a:lnTo>
                    <a:lnTo>
                      <a:pt x="45" y="544"/>
                    </a:lnTo>
                    <a:lnTo>
                      <a:pt x="45" y="545"/>
                    </a:lnTo>
                    <a:lnTo>
                      <a:pt x="45" y="546"/>
                    </a:lnTo>
                    <a:lnTo>
                      <a:pt x="46" y="546"/>
                    </a:lnTo>
                    <a:lnTo>
                      <a:pt x="46" y="547"/>
                    </a:lnTo>
                    <a:lnTo>
                      <a:pt x="46" y="547"/>
                    </a:lnTo>
                    <a:lnTo>
                      <a:pt x="47" y="547"/>
                    </a:lnTo>
                    <a:lnTo>
                      <a:pt x="47" y="548"/>
                    </a:lnTo>
                    <a:lnTo>
                      <a:pt x="47" y="549"/>
                    </a:lnTo>
                    <a:lnTo>
                      <a:pt x="47" y="549"/>
                    </a:lnTo>
                    <a:lnTo>
                      <a:pt x="47" y="549"/>
                    </a:lnTo>
                    <a:lnTo>
                      <a:pt x="47" y="549"/>
                    </a:lnTo>
                    <a:lnTo>
                      <a:pt x="47" y="550"/>
                    </a:lnTo>
                    <a:lnTo>
                      <a:pt x="48" y="550"/>
                    </a:lnTo>
                    <a:lnTo>
                      <a:pt x="48" y="550"/>
                    </a:lnTo>
                    <a:lnTo>
                      <a:pt x="48" y="549"/>
                    </a:lnTo>
                    <a:lnTo>
                      <a:pt x="49" y="549"/>
                    </a:lnTo>
                    <a:lnTo>
                      <a:pt x="49" y="549"/>
                    </a:lnTo>
                    <a:lnTo>
                      <a:pt x="49" y="549"/>
                    </a:lnTo>
                    <a:lnTo>
                      <a:pt x="49" y="549"/>
                    </a:lnTo>
                    <a:lnTo>
                      <a:pt x="50" y="548"/>
                    </a:lnTo>
                    <a:lnTo>
                      <a:pt x="50" y="547"/>
                    </a:lnTo>
                    <a:lnTo>
                      <a:pt x="50" y="547"/>
                    </a:lnTo>
                    <a:lnTo>
                      <a:pt x="50" y="546"/>
                    </a:lnTo>
                    <a:lnTo>
                      <a:pt x="50" y="546"/>
                    </a:lnTo>
                    <a:lnTo>
                      <a:pt x="50" y="545"/>
                    </a:lnTo>
                    <a:lnTo>
                      <a:pt x="51" y="545"/>
                    </a:lnTo>
                    <a:lnTo>
                      <a:pt x="51" y="544"/>
                    </a:lnTo>
                    <a:lnTo>
                      <a:pt x="51" y="544"/>
                    </a:lnTo>
                    <a:lnTo>
                      <a:pt x="52" y="543"/>
                    </a:lnTo>
                    <a:lnTo>
                      <a:pt x="52" y="543"/>
                    </a:lnTo>
                    <a:lnTo>
                      <a:pt x="52" y="543"/>
                    </a:lnTo>
                    <a:lnTo>
                      <a:pt x="52" y="543"/>
                    </a:lnTo>
                    <a:lnTo>
                      <a:pt x="52" y="542"/>
                    </a:lnTo>
                    <a:lnTo>
                      <a:pt x="52" y="542"/>
                    </a:lnTo>
                    <a:lnTo>
                      <a:pt x="52" y="542"/>
                    </a:lnTo>
                    <a:lnTo>
                      <a:pt x="53" y="543"/>
                    </a:lnTo>
                    <a:lnTo>
                      <a:pt x="53" y="543"/>
                    </a:lnTo>
                    <a:lnTo>
                      <a:pt x="53" y="543"/>
                    </a:lnTo>
                    <a:lnTo>
                      <a:pt x="54" y="543"/>
                    </a:lnTo>
                    <a:lnTo>
                      <a:pt x="54" y="544"/>
                    </a:lnTo>
                    <a:lnTo>
                      <a:pt x="54" y="544"/>
                    </a:lnTo>
                    <a:lnTo>
                      <a:pt x="54" y="545"/>
                    </a:lnTo>
                    <a:lnTo>
                      <a:pt x="54" y="545"/>
                    </a:lnTo>
                    <a:lnTo>
                      <a:pt x="54" y="545"/>
                    </a:lnTo>
                    <a:lnTo>
                      <a:pt x="54" y="546"/>
                    </a:lnTo>
                    <a:lnTo>
                      <a:pt x="55" y="546"/>
                    </a:lnTo>
                    <a:lnTo>
                      <a:pt x="55" y="546"/>
                    </a:lnTo>
                    <a:lnTo>
                      <a:pt x="55" y="546"/>
                    </a:lnTo>
                    <a:lnTo>
                      <a:pt x="56" y="547"/>
                    </a:lnTo>
                    <a:lnTo>
                      <a:pt x="56" y="547"/>
                    </a:lnTo>
                    <a:lnTo>
                      <a:pt x="56" y="547"/>
                    </a:lnTo>
                    <a:lnTo>
                      <a:pt x="56" y="546"/>
                    </a:lnTo>
                    <a:lnTo>
                      <a:pt x="56" y="546"/>
                    </a:lnTo>
                    <a:lnTo>
                      <a:pt x="56" y="545"/>
                    </a:lnTo>
                    <a:lnTo>
                      <a:pt x="56" y="544"/>
                    </a:lnTo>
                    <a:lnTo>
                      <a:pt x="57" y="543"/>
                    </a:lnTo>
                    <a:lnTo>
                      <a:pt x="57" y="541"/>
                    </a:lnTo>
                    <a:lnTo>
                      <a:pt x="57" y="539"/>
                    </a:lnTo>
                    <a:lnTo>
                      <a:pt x="58" y="535"/>
                    </a:lnTo>
                    <a:lnTo>
                      <a:pt x="58" y="531"/>
                    </a:lnTo>
                    <a:lnTo>
                      <a:pt x="58" y="526"/>
                    </a:lnTo>
                    <a:lnTo>
                      <a:pt x="58" y="519"/>
                    </a:lnTo>
                    <a:lnTo>
                      <a:pt x="58" y="511"/>
                    </a:lnTo>
                    <a:lnTo>
                      <a:pt x="58" y="502"/>
                    </a:lnTo>
                    <a:lnTo>
                      <a:pt x="58" y="491"/>
                    </a:lnTo>
                    <a:lnTo>
                      <a:pt x="59" y="477"/>
                    </a:lnTo>
                    <a:lnTo>
                      <a:pt x="59" y="462"/>
                    </a:lnTo>
                    <a:lnTo>
                      <a:pt x="59" y="445"/>
                    </a:lnTo>
                    <a:lnTo>
                      <a:pt x="60" y="426"/>
                    </a:lnTo>
                    <a:lnTo>
                      <a:pt x="60" y="404"/>
                    </a:lnTo>
                    <a:lnTo>
                      <a:pt x="60" y="381"/>
                    </a:lnTo>
                    <a:lnTo>
                      <a:pt x="61" y="356"/>
                    </a:lnTo>
                    <a:lnTo>
                      <a:pt x="61" y="329"/>
                    </a:lnTo>
                    <a:lnTo>
                      <a:pt x="61" y="300"/>
                    </a:lnTo>
                    <a:lnTo>
                      <a:pt x="61" y="270"/>
                    </a:lnTo>
                    <a:lnTo>
                      <a:pt x="61" y="239"/>
                    </a:lnTo>
                    <a:lnTo>
                      <a:pt x="61" y="206"/>
                    </a:lnTo>
                    <a:lnTo>
                      <a:pt x="61" y="174"/>
                    </a:lnTo>
                    <a:lnTo>
                      <a:pt x="62" y="143"/>
                    </a:lnTo>
                    <a:lnTo>
                      <a:pt x="62" y="113"/>
                    </a:lnTo>
                    <a:lnTo>
                      <a:pt x="62" y="86"/>
                    </a:lnTo>
                    <a:lnTo>
                      <a:pt x="63" y="61"/>
                    </a:lnTo>
                    <a:lnTo>
                      <a:pt x="63" y="41"/>
                    </a:lnTo>
                    <a:lnTo>
                      <a:pt x="63" y="23"/>
                    </a:lnTo>
                    <a:lnTo>
                      <a:pt x="63" y="9"/>
                    </a:lnTo>
                    <a:lnTo>
                      <a:pt x="63" y="2"/>
                    </a:lnTo>
                    <a:lnTo>
                      <a:pt x="63" y="0"/>
                    </a:lnTo>
                    <a:lnTo>
                      <a:pt x="63" y="6"/>
                    </a:lnTo>
                    <a:lnTo>
                      <a:pt x="64" y="21"/>
                    </a:lnTo>
                    <a:lnTo>
                      <a:pt x="64" y="44"/>
                    </a:lnTo>
                    <a:lnTo>
                      <a:pt x="64" y="74"/>
                    </a:lnTo>
                    <a:lnTo>
                      <a:pt x="65" y="108"/>
                    </a:lnTo>
                    <a:lnTo>
                      <a:pt x="65" y="146"/>
                    </a:lnTo>
                    <a:lnTo>
                      <a:pt x="65" y="187"/>
                    </a:lnTo>
                    <a:lnTo>
                      <a:pt x="65" y="231"/>
                    </a:lnTo>
                    <a:lnTo>
                      <a:pt x="65" y="275"/>
                    </a:lnTo>
                    <a:lnTo>
                      <a:pt x="65" y="317"/>
                    </a:lnTo>
                    <a:lnTo>
                      <a:pt x="66" y="356"/>
                    </a:lnTo>
                    <a:lnTo>
                      <a:pt x="66" y="390"/>
                    </a:lnTo>
                    <a:lnTo>
                      <a:pt x="66" y="420"/>
                    </a:lnTo>
                    <a:lnTo>
                      <a:pt x="66" y="446"/>
                    </a:lnTo>
                    <a:lnTo>
                      <a:pt x="67" y="468"/>
                    </a:lnTo>
                    <a:lnTo>
                      <a:pt x="67" y="486"/>
                    </a:lnTo>
                    <a:lnTo>
                      <a:pt x="67" y="500"/>
                    </a:lnTo>
                    <a:lnTo>
                      <a:pt x="67" y="512"/>
                    </a:lnTo>
                    <a:lnTo>
                      <a:pt x="67" y="522"/>
                    </a:lnTo>
                    <a:lnTo>
                      <a:pt x="67" y="529"/>
                    </a:lnTo>
                    <a:lnTo>
                      <a:pt x="68" y="534"/>
                    </a:lnTo>
                    <a:lnTo>
                      <a:pt x="68" y="539"/>
                    </a:lnTo>
                    <a:lnTo>
                      <a:pt x="68" y="541"/>
                    </a:lnTo>
                    <a:lnTo>
                      <a:pt x="68" y="544"/>
                    </a:lnTo>
                    <a:lnTo>
                      <a:pt x="69" y="546"/>
                    </a:lnTo>
                    <a:lnTo>
                      <a:pt x="69" y="547"/>
                    </a:lnTo>
                    <a:lnTo>
                      <a:pt x="69" y="548"/>
                    </a:lnTo>
                    <a:lnTo>
                      <a:pt x="69" y="549"/>
                    </a:lnTo>
                    <a:lnTo>
                      <a:pt x="69" y="549"/>
                    </a:lnTo>
                    <a:lnTo>
                      <a:pt x="69" y="549"/>
                    </a:lnTo>
                    <a:lnTo>
                      <a:pt x="70" y="550"/>
                    </a:lnTo>
                    <a:lnTo>
                      <a:pt x="70" y="550"/>
                    </a:lnTo>
                    <a:lnTo>
                      <a:pt x="70" y="550"/>
                    </a:lnTo>
                    <a:lnTo>
                      <a:pt x="71" y="550"/>
                    </a:lnTo>
                    <a:lnTo>
                      <a:pt x="71" y="550"/>
                    </a:lnTo>
                    <a:lnTo>
                      <a:pt x="71" y="550"/>
                    </a:lnTo>
                    <a:lnTo>
                      <a:pt x="71" y="550"/>
                    </a:lnTo>
                    <a:lnTo>
                      <a:pt x="71" y="550"/>
                    </a:lnTo>
                    <a:lnTo>
                      <a:pt x="71" y="550"/>
                    </a:lnTo>
                    <a:lnTo>
                      <a:pt x="71" y="550"/>
                    </a:lnTo>
                    <a:lnTo>
                      <a:pt x="72" y="550"/>
                    </a:lnTo>
                    <a:lnTo>
                      <a:pt x="72" y="550"/>
                    </a:lnTo>
                    <a:lnTo>
                      <a:pt x="72" y="550"/>
                    </a:lnTo>
                    <a:lnTo>
                      <a:pt x="73" y="550"/>
                    </a:lnTo>
                    <a:lnTo>
                      <a:pt x="73" y="550"/>
                    </a:lnTo>
                    <a:lnTo>
                      <a:pt x="73" y="550"/>
                    </a:lnTo>
                    <a:lnTo>
                      <a:pt x="73" y="550"/>
                    </a:lnTo>
                    <a:lnTo>
                      <a:pt x="74" y="550"/>
                    </a:lnTo>
                    <a:lnTo>
                      <a:pt x="74" y="550"/>
                    </a:lnTo>
                    <a:lnTo>
                      <a:pt x="74" y="550"/>
                    </a:lnTo>
                    <a:lnTo>
                      <a:pt x="74" y="550"/>
                    </a:lnTo>
                    <a:lnTo>
                      <a:pt x="74" y="550"/>
                    </a:lnTo>
                    <a:lnTo>
                      <a:pt x="74" y="550"/>
                    </a:lnTo>
                    <a:lnTo>
                      <a:pt x="75" y="550"/>
                    </a:lnTo>
                    <a:lnTo>
                      <a:pt x="75" y="550"/>
                    </a:lnTo>
                    <a:lnTo>
                      <a:pt x="75" y="550"/>
                    </a:lnTo>
                    <a:lnTo>
                      <a:pt x="76" y="550"/>
                    </a:lnTo>
                    <a:lnTo>
                      <a:pt x="76" y="550"/>
                    </a:lnTo>
                    <a:lnTo>
                      <a:pt x="76" y="550"/>
                    </a:lnTo>
                    <a:lnTo>
                      <a:pt x="76" y="550"/>
                    </a:lnTo>
                    <a:lnTo>
                      <a:pt x="76" y="550"/>
                    </a:lnTo>
                    <a:lnTo>
                      <a:pt x="76" y="550"/>
                    </a:lnTo>
                    <a:lnTo>
                      <a:pt x="76" y="550"/>
                    </a:lnTo>
                    <a:lnTo>
                      <a:pt x="77" y="550"/>
                    </a:lnTo>
                    <a:lnTo>
                      <a:pt x="77" y="550"/>
                    </a:lnTo>
                    <a:lnTo>
                      <a:pt x="77" y="550"/>
                    </a:lnTo>
                    <a:lnTo>
                      <a:pt x="78" y="549"/>
                    </a:lnTo>
                    <a:lnTo>
                      <a:pt x="78" y="549"/>
                    </a:lnTo>
                    <a:lnTo>
                      <a:pt x="78" y="549"/>
                    </a:lnTo>
                    <a:lnTo>
                      <a:pt x="78" y="548"/>
                    </a:lnTo>
                    <a:lnTo>
                      <a:pt x="78" y="547"/>
                    </a:lnTo>
                    <a:lnTo>
                      <a:pt x="78" y="547"/>
                    </a:lnTo>
                    <a:lnTo>
                      <a:pt x="78" y="547"/>
                    </a:lnTo>
                    <a:lnTo>
                      <a:pt x="79" y="546"/>
                    </a:lnTo>
                    <a:lnTo>
                      <a:pt x="79" y="546"/>
                    </a:lnTo>
                    <a:lnTo>
                      <a:pt x="79" y="546"/>
                    </a:lnTo>
                    <a:lnTo>
                      <a:pt x="80" y="545"/>
                    </a:lnTo>
                    <a:lnTo>
                      <a:pt x="80" y="545"/>
                    </a:lnTo>
                    <a:lnTo>
                      <a:pt x="80" y="545"/>
                    </a:lnTo>
                    <a:lnTo>
                      <a:pt x="80" y="545"/>
                    </a:lnTo>
                    <a:lnTo>
                      <a:pt x="80" y="545"/>
                    </a:lnTo>
                    <a:lnTo>
                      <a:pt x="80" y="545"/>
                    </a:lnTo>
                    <a:lnTo>
                      <a:pt x="80" y="545"/>
                    </a:lnTo>
                    <a:lnTo>
                      <a:pt x="81" y="545"/>
                    </a:lnTo>
                    <a:lnTo>
                      <a:pt x="81" y="545"/>
                    </a:lnTo>
                    <a:lnTo>
                      <a:pt x="81" y="545"/>
                    </a:lnTo>
                    <a:lnTo>
                      <a:pt x="82" y="546"/>
                    </a:lnTo>
                    <a:lnTo>
                      <a:pt x="82" y="546"/>
                    </a:lnTo>
                    <a:lnTo>
                      <a:pt x="82" y="546"/>
                    </a:lnTo>
                    <a:lnTo>
                      <a:pt x="82" y="546"/>
                    </a:lnTo>
                    <a:lnTo>
                      <a:pt x="82" y="547"/>
                    </a:lnTo>
                    <a:lnTo>
                      <a:pt x="82" y="547"/>
                    </a:lnTo>
                    <a:lnTo>
                      <a:pt x="82" y="548"/>
                    </a:lnTo>
                    <a:lnTo>
                      <a:pt x="83" y="548"/>
                    </a:lnTo>
                    <a:lnTo>
                      <a:pt x="83" y="549"/>
                    </a:lnTo>
                    <a:lnTo>
                      <a:pt x="83" y="549"/>
                    </a:lnTo>
                    <a:lnTo>
                      <a:pt x="84" y="549"/>
                    </a:lnTo>
                    <a:lnTo>
                      <a:pt x="84" y="549"/>
                    </a:lnTo>
                    <a:lnTo>
                      <a:pt x="84" y="549"/>
                    </a:lnTo>
                    <a:lnTo>
                      <a:pt x="84" y="550"/>
                    </a:lnTo>
                    <a:lnTo>
                      <a:pt x="84" y="550"/>
                    </a:lnTo>
                    <a:lnTo>
                      <a:pt x="84" y="550"/>
                    </a:lnTo>
                    <a:lnTo>
                      <a:pt x="84" y="550"/>
                    </a:lnTo>
                    <a:lnTo>
                      <a:pt x="85" y="550"/>
                    </a:lnTo>
                    <a:lnTo>
                      <a:pt x="85" y="550"/>
                    </a:lnTo>
                    <a:lnTo>
                      <a:pt x="85" y="550"/>
                    </a:lnTo>
                    <a:lnTo>
                      <a:pt x="86" y="550"/>
                    </a:lnTo>
                    <a:lnTo>
                      <a:pt x="86" y="550"/>
                    </a:lnTo>
                    <a:lnTo>
                      <a:pt x="86" y="550"/>
                    </a:lnTo>
                    <a:lnTo>
                      <a:pt x="87" y="550"/>
                    </a:lnTo>
                    <a:lnTo>
                      <a:pt x="87" y="549"/>
                    </a:lnTo>
                    <a:lnTo>
                      <a:pt x="87" y="549"/>
                    </a:lnTo>
                    <a:lnTo>
                      <a:pt x="87" y="549"/>
                    </a:lnTo>
                    <a:lnTo>
                      <a:pt x="87" y="549"/>
                    </a:lnTo>
                    <a:lnTo>
                      <a:pt x="87" y="549"/>
                    </a:lnTo>
                    <a:lnTo>
                      <a:pt x="87" y="549"/>
                    </a:lnTo>
                    <a:lnTo>
                      <a:pt x="88" y="549"/>
                    </a:lnTo>
                    <a:lnTo>
                      <a:pt x="88" y="549"/>
                    </a:lnTo>
                    <a:lnTo>
                      <a:pt x="88" y="549"/>
                    </a:lnTo>
                    <a:lnTo>
                      <a:pt x="89" y="549"/>
                    </a:lnTo>
                    <a:lnTo>
                      <a:pt x="89" y="549"/>
                    </a:lnTo>
                    <a:lnTo>
                      <a:pt x="89" y="549"/>
                    </a:lnTo>
                    <a:lnTo>
                      <a:pt x="89" y="549"/>
                    </a:lnTo>
                    <a:lnTo>
                      <a:pt x="89" y="549"/>
                    </a:lnTo>
                    <a:lnTo>
                      <a:pt x="89" y="549"/>
                    </a:lnTo>
                    <a:lnTo>
                      <a:pt x="89" y="549"/>
                    </a:lnTo>
                    <a:lnTo>
                      <a:pt x="90" y="549"/>
                    </a:lnTo>
                    <a:lnTo>
                      <a:pt x="90" y="549"/>
                    </a:lnTo>
                    <a:lnTo>
                      <a:pt x="90" y="549"/>
                    </a:lnTo>
                    <a:lnTo>
                      <a:pt x="91" y="549"/>
                    </a:lnTo>
                    <a:lnTo>
                      <a:pt x="91" y="550"/>
                    </a:lnTo>
                    <a:lnTo>
                      <a:pt x="91" y="550"/>
                    </a:lnTo>
                    <a:lnTo>
                      <a:pt x="91" y="550"/>
                    </a:lnTo>
                    <a:lnTo>
                      <a:pt x="91" y="550"/>
                    </a:lnTo>
                    <a:lnTo>
                      <a:pt x="91" y="550"/>
                    </a:lnTo>
                    <a:lnTo>
                      <a:pt x="92" y="550"/>
                    </a:lnTo>
                    <a:lnTo>
                      <a:pt x="92" y="550"/>
                    </a:lnTo>
                    <a:lnTo>
                      <a:pt x="92" y="550"/>
                    </a:lnTo>
                    <a:lnTo>
                      <a:pt x="92" y="550"/>
                    </a:lnTo>
                    <a:lnTo>
                      <a:pt x="93" y="551"/>
                    </a:lnTo>
                    <a:lnTo>
                      <a:pt x="93" y="551"/>
                    </a:lnTo>
                    <a:lnTo>
                      <a:pt x="93" y="551"/>
                    </a:lnTo>
                    <a:lnTo>
                      <a:pt x="93" y="551"/>
                    </a:lnTo>
                    <a:lnTo>
                      <a:pt x="93" y="551"/>
                    </a:lnTo>
                    <a:lnTo>
                      <a:pt x="93" y="551"/>
                    </a:lnTo>
                    <a:lnTo>
                      <a:pt x="94" y="551"/>
                    </a:lnTo>
                    <a:lnTo>
                      <a:pt x="94" y="551"/>
                    </a:lnTo>
                    <a:lnTo>
                      <a:pt x="94" y="551"/>
                    </a:lnTo>
                    <a:lnTo>
                      <a:pt x="94" y="551"/>
                    </a:lnTo>
                    <a:lnTo>
                      <a:pt x="95" y="550"/>
                    </a:lnTo>
                    <a:lnTo>
                      <a:pt x="95" y="550"/>
                    </a:lnTo>
                    <a:lnTo>
                      <a:pt x="95" y="550"/>
                    </a:lnTo>
                    <a:lnTo>
                      <a:pt x="95" y="550"/>
                    </a:lnTo>
                    <a:lnTo>
                      <a:pt x="95" y="550"/>
                    </a:lnTo>
                    <a:lnTo>
                      <a:pt x="95" y="550"/>
                    </a:lnTo>
                    <a:lnTo>
                      <a:pt x="96" y="550"/>
                    </a:lnTo>
                    <a:lnTo>
                      <a:pt x="96" y="549"/>
                    </a:lnTo>
                    <a:lnTo>
                      <a:pt x="96" y="549"/>
                    </a:lnTo>
                    <a:lnTo>
                      <a:pt x="97" y="549"/>
                    </a:lnTo>
                    <a:lnTo>
                      <a:pt x="97" y="549"/>
                    </a:lnTo>
                    <a:lnTo>
                      <a:pt x="97" y="548"/>
                    </a:lnTo>
                    <a:lnTo>
                      <a:pt x="97" y="547"/>
                    </a:lnTo>
                    <a:lnTo>
                      <a:pt x="98" y="547"/>
                    </a:lnTo>
                    <a:lnTo>
                      <a:pt x="98" y="547"/>
                    </a:lnTo>
                    <a:lnTo>
                      <a:pt x="98" y="546"/>
                    </a:lnTo>
                    <a:lnTo>
                      <a:pt x="98" y="546"/>
                    </a:lnTo>
                    <a:lnTo>
                      <a:pt x="98" y="546"/>
                    </a:lnTo>
                    <a:lnTo>
                      <a:pt x="98" y="545"/>
                    </a:lnTo>
                    <a:lnTo>
                      <a:pt x="99" y="545"/>
                    </a:lnTo>
                    <a:lnTo>
                      <a:pt x="99" y="545"/>
                    </a:lnTo>
                    <a:lnTo>
                      <a:pt x="99" y="545"/>
                    </a:lnTo>
                    <a:lnTo>
                      <a:pt x="99" y="545"/>
                    </a:lnTo>
                    <a:lnTo>
                      <a:pt x="100" y="545"/>
                    </a:lnTo>
                    <a:lnTo>
                      <a:pt x="100" y="545"/>
                    </a:lnTo>
                    <a:lnTo>
                      <a:pt x="100" y="545"/>
                    </a:lnTo>
                    <a:lnTo>
                      <a:pt x="100" y="545"/>
                    </a:lnTo>
                    <a:lnTo>
                      <a:pt x="100" y="545"/>
                    </a:lnTo>
                    <a:lnTo>
                      <a:pt x="100" y="546"/>
                    </a:lnTo>
                    <a:lnTo>
                      <a:pt x="101" y="546"/>
                    </a:lnTo>
                    <a:lnTo>
                      <a:pt x="101" y="546"/>
                    </a:lnTo>
                    <a:lnTo>
                      <a:pt x="101" y="547"/>
                    </a:lnTo>
                    <a:lnTo>
                      <a:pt x="102" y="547"/>
                    </a:lnTo>
                    <a:lnTo>
                      <a:pt x="102" y="547"/>
                    </a:lnTo>
                    <a:lnTo>
                      <a:pt x="102" y="548"/>
                    </a:lnTo>
                    <a:lnTo>
                      <a:pt x="102" y="548"/>
                    </a:lnTo>
                    <a:lnTo>
                      <a:pt x="102" y="549"/>
                    </a:lnTo>
                    <a:lnTo>
                      <a:pt x="102" y="549"/>
                    </a:lnTo>
                    <a:lnTo>
                      <a:pt x="102" y="549"/>
                    </a:lnTo>
                    <a:lnTo>
                      <a:pt x="103" y="549"/>
                    </a:lnTo>
                    <a:lnTo>
                      <a:pt x="103" y="549"/>
                    </a:lnTo>
                    <a:lnTo>
                      <a:pt x="103" y="550"/>
                    </a:lnTo>
                    <a:lnTo>
                      <a:pt x="104" y="550"/>
                    </a:lnTo>
                    <a:lnTo>
                      <a:pt x="104" y="550"/>
                    </a:lnTo>
                    <a:lnTo>
                      <a:pt x="104" y="550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37"/>
              <p:cNvSpPr>
                <a:spLocks/>
              </p:cNvSpPr>
              <p:nvPr/>
            </p:nvSpPr>
            <p:spPr bwMode="auto">
              <a:xfrm>
                <a:off x="4300538" y="4994275"/>
                <a:ext cx="165100" cy="66675"/>
              </a:xfrm>
              <a:custGeom>
                <a:avLst/>
                <a:gdLst>
                  <a:gd name="T0" fmla="*/ 1 w 104"/>
                  <a:gd name="T1" fmla="*/ 41 h 42"/>
                  <a:gd name="T2" fmla="*/ 3 w 104"/>
                  <a:gd name="T3" fmla="*/ 39 h 42"/>
                  <a:gd name="T4" fmla="*/ 4 w 104"/>
                  <a:gd name="T5" fmla="*/ 38 h 42"/>
                  <a:gd name="T6" fmla="*/ 7 w 104"/>
                  <a:gd name="T7" fmla="*/ 40 h 42"/>
                  <a:gd name="T8" fmla="*/ 8 w 104"/>
                  <a:gd name="T9" fmla="*/ 41 h 42"/>
                  <a:gd name="T10" fmla="*/ 9 w 104"/>
                  <a:gd name="T11" fmla="*/ 41 h 42"/>
                  <a:gd name="T12" fmla="*/ 11 w 104"/>
                  <a:gd name="T13" fmla="*/ 40 h 42"/>
                  <a:gd name="T14" fmla="*/ 13 w 104"/>
                  <a:gd name="T15" fmla="*/ 37 h 42"/>
                  <a:gd name="T16" fmla="*/ 15 w 104"/>
                  <a:gd name="T17" fmla="*/ 31 h 42"/>
                  <a:gd name="T18" fmla="*/ 16 w 104"/>
                  <a:gd name="T19" fmla="*/ 31 h 42"/>
                  <a:gd name="T20" fmla="*/ 18 w 104"/>
                  <a:gd name="T21" fmla="*/ 36 h 42"/>
                  <a:gd name="T22" fmla="*/ 20 w 104"/>
                  <a:gd name="T23" fmla="*/ 40 h 42"/>
                  <a:gd name="T24" fmla="*/ 21 w 104"/>
                  <a:gd name="T25" fmla="*/ 42 h 42"/>
                  <a:gd name="T26" fmla="*/ 23 w 104"/>
                  <a:gd name="T27" fmla="*/ 42 h 42"/>
                  <a:gd name="T28" fmla="*/ 24 w 104"/>
                  <a:gd name="T29" fmla="*/ 42 h 42"/>
                  <a:gd name="T30" fmla="*/ 26 w 104"/>
                  <a:gd name="T31" fmla="*/ 41 h 42"/>
                  <a:gd name="T32" fmla="*/ 28 w 104"/>
                  <a:gd name="T33" fmla="*/ 38 h 42"/>
                  <a:gd name="T34" fmla="*/ 30 w 104"/>
                  <a:gd name="T35" fmla="*/ 36 h 42"/>
                  <a:gd name="T36" fmla="*/ 31 w 104"/>
                  <a:gd name="T37" fmla="*/ 36 h 42"/>
                  <a:gd name="T38" fmla="*/ 33 w 104"/>
                  <a:gd name="T39" fmla="*/ 38 h 42"/>
                  <a:gd name="T40" fmla="*/ 35 w 104"/>
                  <a:gd name="T41" fmla="*/ 40 h 42"/>
                  <a:gd name="T42" fmla="*/ 36 w 104"/>
                  <a:gd name="T43" fmla="*/ 41 h 42"/>
                  <a:gd name="T44" fmla="*/ 38 w 104"/>
                  <a:gd name="T45" fmla="*/ 41 h 42"/>
                  <a:gd name="T46" fmla="*/ 39 w 104"/>
                  <a:gd name="T47" fmla="*/ 41 h 42"/>
                  <a:gd name="T48" fmla="*/ 41 w 104"/>
                  <a:gd name="T49" fmla="*/ 39 h 42"/>
                  <a:gd name="T50" fmla="*/ 43 w 104"/>
                  <a:gd name="T51" fmla="*/ 37 h 42"/>
                  <a:gd name="T52" fmla="*/ 45 w 104"/>
                  <a:gd name="T53" fmla="*/ 37 h 42"/>
                  <a:gd name="T54" fmla="*/ 46 w 104"/>
                  <a:gd name="T55" fmla="*/ 39 h 42"/>
                  <a:gd name="T56" fmla="*/ 48 w 104"/>
                  <a:gd name="T57" fmla="*/ 41 h 42"/>
                  <a:gd name="T58" fmla="*/ 50 w 104"/>
                  <a:gd name="T59" fmla="*/ 42 h 42"/>
                  <a:gd name="T60" fmla="*/ 51 w 104"/>
                  <a:gd name="T61" fmla="*/ 42 h 42"/>
                  <a:gd name="T62" fmla="*/ 53 w 104"/>
                  <a:gd name="T63" fmla="*/ 42 h 42"/>
                  <a:gd name="T64" fmla="*/ 54 w 104"/>
                  <a:gd name="T65" fmla="*/ 42 h 42"/>
                  <a:gd name="T66" fmla="*/ 57 w 104"/>
                  <a:gd name="T67" fmla="*/ 42 h 42"/>
                  <a:gd name="T68" fmla="*/ 58 w 104"/>
                  <a:gd name="T69" fmla="*/ 42 h 42"/>
                  <a:gd name="T70" fmla="*/ 59 w 104"/>
                  <a:gd name="T71" fmla="*/ 42 h 42"/>
                  <a:gd name="T72" fmla="*/ 61 w 104"/>
                  <a:gd name="T73" fmla="*/ 42 h 42"/>
                  <a:gd name="T74" fmla="*/ 63 w 104"/>
                  <a:gd name="T75" fmla="*/ 41 h 42"/>
                  <a:gd name="T76" fmla="*/ 65 w 104"/>
                  <a:gd name="T77" fmla="*/ 37 h 42"/>
                  <a:gd name="T78" fmla="*/ 66 w 104"/>
                  <a:gd name="T79" fmla="*/ 32 h 42"/>
                  <a:gd name="T80" fmla="*/ 68 w 104"/>
                  <a:gd name="T81" fmla="*/ 34 h 42"/>
                  <a:gd name="T82" fmla="*/ 70 w 104"/>
                  <a:gd name="T83" fmla="*/ 37 h 42"/>
                  <a:gd name="T84" fmla="*/ 71 w 104"/>
                  <a:gd name="T85" fmla="*/ 35 h 42"/>
                  <a:gd name="T86" fmla="*/ 73 w 104"/>
                  <a:gd name="T87" fmla="*/ 34 h 42"/>
                  <a:gd name="T88" fmla="*/ 74 w 104"/>
                  <a:gd name="T89" fmla="*/ 37 h 42"/>
                  <a:gd name="T90" fmla="*/ 76 w 104"/>
                  <a:gd name="T91" fmla="*/ 38 h 42"/>
                  <a:gd name="T92" fmla="*/ 78 w 104"/>
                  <a:gd name="T93" fmla="*/ 33 h 42"/>
                  <a:gd name="T94" fmla="*/ 80 w 104"/>
                  <a:gd name="T95" fmla="*/ 13 h 42"/>
                  <a:gd name="T96" fmla="*/ 81 w 104"/>
                  <a:gd name="T97" fmla="*/ 0 h 42"/>
                  <a:gd name="T98" fmla="*/ 83 w 104"/>
                  <a:gd name="T99" fmla="*/ 13 h 42"/>
                  <a:gd name="T100" fmla="*/ 85 w 104"/>
                  <a:gd name="T101" fmla="*/ 32 h 42"/>
                  <a:gd name="T102" fmla="*/ 86 w 104"/>
                  <a:gd name="T103" fmla="*/ 39 h 42"/>
                  <a:gd name="T104" fmla="*/ 88 w 104"/>
                  <a:gd name="T105" fmla="*/ 41 h 42"/>
                  <a:gd name="T106" fmla="*/ 89 w 104"/>
                  <a:gd name="T107" fmla="*/ 41 h 42"/>
                  <a:gd name="T108" fmla="*/ 91 w 104"/>
                  <a:gd name="T109" fmla="*/ 38 h 42"/>
                  <a:gd name="T110" fmla="*/ 93 w 104"/>
                  <a:gd name="T111" fmla="*/ 36 h 42"/>
                  <a:gd name="T112" fmla="*/ 95 w 104"/>
                  <a:gd name="T113" fmla="*/ 37 h 42"/>
                  <a:gd name="T114" fmla="*/ 96 w 104"/>
                  <a:gd name="T115" fmla="*/ 39 h 42"/>
                  <a:gd name="T116" fmla="*/ 98 w 104"/>
                  <a:gd name="T117" fmla="*/ 41 h 42"/>
                  <a:gd name="T118" fmla="*/ 100 w 104"/>
                  <a:gd name="T119" fmla="*/ 41 h 42"/>
                  <a:gd name="T120" fmla="*/ 101 w 104"/>
                  <a:gd name="T121" fmla="*/ 40 h 42"/>
                  <a:gd name="T122" fmla="*/ 103 w 104"/>
                  <a:gd name="T123" fmla="*/ 3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" h="42">
                    <a:moveTo>
                      <a:pt x="0" y="42"/>
                    </a:move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39"/>
                    </a:lnTo>
                    <a:lnTo>
                      <a:pt x="2" y="39"/>
                    </a:lnTo>
                    <a:lnTo>
                      <a:pt x="2" y="39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5" y="39"/>
                    </a:lnTo>
                    <a:lnTo>
                      <a:pt x="6" y="39"/>
                    </a:lnTo>
                    <a:lnTo>
                      <a:pt x="6" y="39"/>
                    </a:lnTo>
                    <a:lnTo>
                      <a:pt x="6" y="39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10" y="41"/>
                    </a:lnTo>
                    <a:lnTo>
                      <a:pt x="10" y="41"/>
                    </a:lnTo>
                    <a:lnTo>
                      <a:pt x="10" y="41"/>
                    </a:lnTo>
                    <a:lnTo>
                      <a:pt x="11" y="41"/>
                    </a:lnTo>
                    <a:lnTo>
                      <a:pt x="11" y="41"/>
                    </a:lnTo>
                    <a:lnTo>
                      <a:pt x="11" y="41"/>
                    </a:lnTo>
                    <a:lnTo>
                      <a:pt x="11" y="41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1" y="39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2" y="38"/>
                    </a:lnTo>
                    <a:lnTo>
                      <a:pt x="13" y="38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3" y="36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4" y="34"/>
                    </a:lnTo>
                    <a:lnTo>
                      <a:pt x="14" y="33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7" y="31"/>
                    </a:lnTo>
                    <a:lnTo>
                      <a:pt x="17" y="32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7" y="34"/>
                    </a:lnTo>
                    <a:lnTo>
                      <a:pt x="17" y="35"/>
                    </a:lnTo>
                    <a:lnTo>
                      <a:pt x="18" y="36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39"/>
                    </a:lnTo>
                    <a:lnTo>
                      <a:pt x="19" y="39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1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1" y="36"/>
                    </a:lnTo>
                    <a:lnTo>
                      <a:pt x="31" y="36"/>
                    </a:lnTo>
                    <a:lnTo>
                      <a:pt x="31" y="36"/>
                    </a:lnTo>
                    <a:lnTo>
                      <a:pt x="31" y="36"/>
                    </a:lnTo>
                    <a:lnTo>
                      <a:pt x="31" y="36"/>
                    </a:lnTo>
                    <a:lnTo>
                      <a:pt x="31" y="36"/>
                    </a:lnTo>
                    <a:lnTo>
                      <a:pt x="31" y="36"/>
                    </a:lnTo>
                    <a:lnTo>
                      <a:pt x="32" y="36"/>
                    </a:lnTo>
                    <a:lnTo>
                      <a:pt x="32" y="37"/>
                    </a:lnTo>
                    <a:lnTo>
                      <a:pt x="32" y="37"/>
                    </a:lnTo>
                    <a:lnTo>
                      <a:pt x="33" y="37"/>
                    </a:lnTo>
                    <a:lnTo>
                      <a:pt x="33" y="37"/>
                    </a:lnTo>
                    <a:lnTo>
                      <a:pt x="33" y="38"/>
                    </a:lnTo>
                    <a:lnTo>
                      <a:pt x="33" y="38"/>
                    </a:lnTo>
                    <a:lnTo>
                      <a:pt x="33" y="38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34" y="39"/>
                    </a:lnTo>
                    <a:lnTo>
                      <a:pt x="34" y="39"/>
                    </a:lnTo>
                    <a:lnTo>
                      <a:pt x="34" y="39"/>
                    </a:lnTo>
                    <a:lnTo>
                      <a:pt x="35" y="39"/>
                    </a:lnTo>
                    <a:lnTo>
                      <a:pt x="35" y="40"/>
                    </a:lnTo>
                    <a:lnTo>
                      <a:pt x="35" y="40"/>
                    </a:lnTo>
                    <a:lnTo>
                      <a:pt x="35" y="40"/>
                    </a:lnTo>
                    <a:lnTo>
                      <a:pt x="35" y="40"/>
                    </a:lnTo>
                    <a:lnTo>
                      <a:pt x="35" y="41"/>
                    </a:lnTo>
                    <a:lnTo>
                      <a:pt x="35" y="41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7" y="41"/>
                    </a:lnTo>
                    <a:lnTo>
                      <a:pt x="37" y="41"/>
                    </a:lnTo>
                    <a:lnTo>
                      <a:pt x="37" y="41"/>
                    </a:lnTo>
                    <a:lnTo>
                      <a:pt x="37" y="41"/>
                    </a:lnTo>
                    <a:lnTo>
                      <a:pt x="37" y="41"/>
                    </a:lnTo>
                    <a:lnTo>
                      <a:pt x="37" y="41"/>
                    </a:lnTo>
                    <a:lnTo>
                      <a:pt x="38" y="41"/>
                    </a:lnTo>
                    <a:lnTo>
                      <a:pt x="38" y="41"/>
                    </a:lnTo>
                    <a:lnTo>
                      <a:pt x="38" y="41"/>
                    </a:lnTo>
                    <a:lnTo>
                      <a:pt x="38" y="41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40" y="41"/>
                    </a:lnTo>
                    <a:lnTo>
                      <a:pt x="40" y="41"/>
                    </a:lnTo>
                    <a:lnTo>
                      <a:pt x="40" y="41"/>
                    </a:lnTo>
                    <a:lnTo>
                      <a:pt x="40" y="41"/>
                    </a:lnTo>
                    <a:lnTo>
                      <a:pt x="41" y="40"/>
                    </a:lnTo>
                    <a:lnTo>
                      <a:pt x="41" y="40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2" y="37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4" y="37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4" y="37"/>
                    </a:lnTo>
                    <a:lnTo>
                      <a:pt x="44" y="37"/>
                    </a:lnTo>
                    <a:lnTo>
                      <a:pt x="44" y="37"/>
                    </a:lnTo>
                    <a:lnTo>
                      <a:pt x="45" y="37"/>
                    </a:lnTo>
                    <a:lnTo>
                      <a:pt x="45" y="37"/>
                    </a:lnTo>
                    <a:lnTo>
                      <a:pt x="45" y="37"/>
                    </a:lnTo>
                    <a:lnTo>
                      <a:pt x="45" y="38"/>
                    </a:lnTo>
                    <a:lnTo>
                      <a:pt x="46" y="38"/>
                    </a:lnTo>
                    <a:lnTo>
                      <a:pt x="46" y="38"/>
                    </a:lnTo>
                    <a:lnTo>
                      <a:pt x="46" y="38"/>
                    </a:lnTo>
                    <a:lnTo>
                      <a:pt x="46" y="38"/>
                    </a:lnTo>
                    <a:lnTo>
                      <a:pt x="46" y="39"/>
                    </a:lnTo>
                    <a:lnTo>
                      <a:pt x="46" y="39"/>
                    </a:lnTo>
                    <a:lnTo>
                      <a:pt x="47" y="39"/>
                    </a:lnTo>
                    <a:lnTo>
                      <a:pt x="47" y="39"/>
                    </a:lnTo>
                    <a:lnTo>
                      <a:pt x="47" y="39"/>
                    </a:lnTo>
                    <a:lnTo>
                      <a:pt x="47" y="40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48" y="41"/>
                    </a:lnTo>
                    <a:lnTo>
                      <a:pt x="48" y="41"/>
                    </a:lnTo>
                    <a:lnTo>
                      <a:pt x="48" y="41"/>
                    </a:lnTo>
                    <a:lnTo>
                      <a:pt x="48" y="41"/>
                    </a:lnTo>
                    <a:lnTo>
                      <a:pt x="49" y="41"/>
                    </a:lnTo>
                    <a:lnTo>
                      <a:pt x="49" y="41"/>
                    </a:lnTo>
                    <a:lnTo>
                      <a:pt x="49" y="41"/>
                    </a:lnTo>
                    <a:lnTo>
                      <a:pt x="50" y="41"/>
                    </a:lnTo>
                    <a:lnTo>
                      <a:pt x="50" y="42"/>
                    </a:lnTo>
                    <a:lnTo>
                      <a:pt x="50" y="42"/>
                    </a:lnTo>
                    <a:lnTo>
                      <a:pt x="50" y="42"/>
                    </a:lnTo>
                    <a:lnTo>
                      <a:pt x="50" y="42"/>
                    </a:lnTo>
                    <a:lnTo>
                      <a:pt x="50" y="42"/>
                    </a:lnTo>
                    <a:lnTo>
                      <a:pt x="50" y="42"/>
                    </a:lnTo>
                    <a:lnTo>
                      <a:pt x="51" y="42"/>
                    </a:lnTo>
                    <a:lnTo>
                      <a:pt x="51" y="42"/>
                    </a:lnTo>
                    <a:lnTo>
                      <a:pt x="51" y="42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3" y="42"/>
                    </a:lnTo>
                    <a:lnTo>
                      <a:pt x="53" y="42"/>
                    </a:lnTo>
                    <a:lnTo>
                      <a:pt x="53" y="42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5" y="42"/>
                    </a:lnTo>
                    <a:lnTo>
                      <a:pt x="55" y="42"/>
                    </a:lnTo>
                    <a:lnTo>
                      <a:pt x="55" y="42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57" y="42"/>
                    </a:lnTo>
                    <a:lnTo>
                      <a:pt x="57" y="42"/>
                    </a:lnTo>
                    <a:lnTo>
                      <a:pt x="57" y="42"/>
                    </a:lnTo>
                    <a:lnTo>
                      <a:pt x="57" y="42"/>
                    </a:lnTo>
                    <a:lnTo>
                      <a:pt x="57" y="42"/>
                    </a:lnTo>
                    <a:lnTo>
                      <a:pt x="57" y="42"/>
                    </a:lnTo>
                    <a:lnTo>
                      <a:pt x="57" y="42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59" y="42"/>
                    </a:lnTo>
                    <a:lnTo>
                      <a:pt x="59" y="42"/>
                    </a:lnTo>
                    <a:lnTo>
                      <a:pt x="59" y="41"/>
                    </a:lnTo>
                    <a:lnTo>
                      <a:pt x="59" y="42"/>
                    </a:lnTo>
                    <a:lnTo>
                      <a:pt x="59" y="42"/>
                    </a:lnTo>
                    <a:lnTo>
                      <a:pt x="59" y="42"/>
                    </a:lnTo>
                    <a:lnTo>
                      <a:pt x="59" y="42"/>
                    </a:lnTo>
                    <a:lnTo>
                      <a:pt x="60" y="42"/>
                    </a:lnTo>
                    <a:lnTo>
                      <a:pt x="60" y="42"/>
                    </a:lnTo>
                    <a:lnTo>
                      <a:pt x="60" y="42"/>
                    </a:lnTo>
                    <a:lnTo>
                      <a:pt x="61" y="42"/>
                    </a:lnTo>
                    <a:lnTo>
                      <a:pt x="61" y="42"/>
                    </a:lnTo>
                    <a:lnTo>
                      <a:pt x="61" y="42"/>
                    </a:lnTo>
                    <a:lnTo>
                      <a:pt x="61" y="42"/>
                    </a:lnTo>
                    <a:lnTo>
                      <a:pt x="61" y="42"/>
                    </a:lnTo>
                    <a:lnTo>
                      <a:pt x="61" y="42"/>
                    </a:lnTo>
                    <a:lnTo>
                      <a:pt x="61" y="42"/>
                    </a:lnTo>
                    <a:lnTo>
                      <a:pt x="62" y="42"/>
                    </a:lnTo>
                    <a:lnTo>
                      <a:pt x="62" y="41"/>
                    </a:lnTo>
                    <a:lnTo>
                      <a:pt x="62" y="41"/>
                    </a:lnTo>
                    <a:lnTo>
                      <a:pt x="63" y="41"/>
                    </a:lnTo>
                    <a:lnTo>
                      <a:pt x="63" y="41"/>
                    </a:lnTo>
                    <a:lnTo>
                      <a:pt x="63" y="41"/>
                    </a:lnTo>
                    <a:lnTo>
                      <a:pt x="63" y="41"/>
                    </a:lnTo>
                    <a:lnTo>
                      <a:pt x="63" y="40"/>
                    </a:lnTo>
                    <a:lnTo>
                      <a:pt x="63" y="39"/>
                    </a:lnTo>
                    <a:lnTo>
                      <a:pt x="64" y="39"/>
                    </a:lnTo>
                    <a:lnTo>
                      <a:pt x="64" y="38"/>
                    </a:lnTo>
                    <a:lnTo>
                      <a:pt x="64" y="38"/>
                    </a:lnTo>
                    <a:lnTo>
                      <a:pt x="64" y="37"/>
                    </a:lnTo>
                    <a:lnTo>
                      <a:pt x="65" y="37"/>
                    </a:lnTo>
                    <a:lnTo>
                      <a:pt x="65" y="36"/>
                    </a:lnTo>
                    <a:lnTo>
                      <a:pt x="65" y="35"/>
                    </a:lnTo>
                    <a:lnTo>
                      <a:pt x="65" y="35"/>
                    </a:lnTo>
                    <a:lnTo>
                      <a:pt x="65" y="34"/>
                    </a:lnTo>
                    <a:lnTo>
                      <a:pt x="65" y="33"/>
                    </a:lnTo>
                    <a:lnTo>
                      <a:pt x="66" y="33"/>
                    </a:lnTo>
                    <a:lnTo>
                      <a:pt x="66" y="33"/>
                    </a:lnTo>
                    <a:lnTo>
                      <a:pt x="66" y="32"/>
                    </a:lnTo>
                    <a:lnTo>
                      <a:pt x="66" y="32"/>
                    </a:lnTo>
                    <a:lnTo>
                      <a:pt x="67" y="32"/>
                    </a:lnTo>
                    <a:lnTo>
                      <a:pt x="67" y="32"/>
                    </a:lnTo>
                    <a:lnTo>
                      <a:pt x="67" y="32"/>
                    </a:lnTo>
                    <a:lnTo>
                      <a:pt x="68" y="33"/>
                    </a:lnTo>
                    <a:lnTo>
                      <a:pt x="68" y="33"/>
                    </a:lnTo>
                    <a:lnTo>
                      <a:pt x="68" y="33"/>
                    </a:lnTo>
                    <a:lnTo>
                      <a:pt x="68" y="34"/>
                    </a:lnTo>
                    <a:lnTo>
                      <a:pt x="68" y="35"/>
                    </a:lnTo>
                    <a:lnTo>
                      <a:pt x="68" y="35"/>
                    </a:lnTo>
                    <a:lnTo>
                      <a:pt x="69" y="35"/>
                    </a:lnTo>
                    <a:lnTo>
                      <a:pt x="69" y="36"/>
                    </a:lnTo>
                    <a:lnTo>
                      <a:pt x="69" y="36"/>
                    </a:lnTo>
                    <a:lnTo>
                      <a:pt x="69" y="36"/>
                    </a:lnTo>
                    <a:lnTo>
                      <a:pt x="70" y="36"/>
                    </a:lnTo>
                    <a:lnTo>
                      <a:pt x="70" y="37"/>
                    </a:lnTo>
                    <a:lnTo>
                      <a:pt x="70" y="37"/>
                    </a:lnTo>
                    <a:lnTo>
                      <a:pt x="70" y="36"/>
                    </a:lnTo>
                    <a:lnTo>
                      <a:pt x="70" y="36"/>
                    </a:lnTo>
                    <a:lnTo>
                      <a:pt x="70" y="36"/>
                    </a:lnTo>
                    <a:lnTo>
                      <a:pt x="71" y="36"/>
                    </a:lnTo>
                    <a:lnTo>
                      <a:pt x="71" y="36"/>
                    </a:lnTo>
                    <a:lnTo>
                      <a:pt x="71" y="35"/>
                    </a:lnTo>
                    <a:lnTo>
                      <a:pt x="71" y="35"/>
                    </a:lnTo>
                    <a:lnTo>
                      <a:pt x="72" y="35"/>
                    </a:lnTo>
                    <a:lnTo>
                      <a:pt x="72" y="34"/>
                    </a:lnTo>
                    <a:lnTo>
                      <a:pt x="72" y="34"/>
                    </a:lnTo>
                    <a:lnTo>
                      <a:pt x="72" y="34"/>
                    </a:lnTo>
                    <a:lnTo>
                      <a:pt x="72" y="34"/>
                    </a:lnTo>
                    <a:lnTo>
                      <a:pt x="72" y="34"/>
                    </a:lnTo>
                    <a:lnTo>
                      <a:pt x="73" y="34"/>
                    </a:lnTo>
                    <a:lnTo>
                      <a:pt x="73" y="34"/>
                    </a:lnTo>
                    <a:lnTo>
                      <a:pt x="73" y="34"/>
                    </a:lnTo>
                    <a:lnTo>
                      <a:pt x="73" y="35"/>
                    </a:lnTo>
                    <a:lnTo>
                      <a:pt x="74" y="35"/>
                    </a:lnTo>
                    <a:lnTo>
                      <a:pt x="74" y="35"/>
                    </a:lnTo>
                    <a:lnTo>
                      <a:pt x="74" y="36"/>
                    </a:lnTo>
                    <a:lnTo>
                      <a:pt x="74" y="36"/>
                    </a:lnTo>
                    <a:lnTo>
                      <a:pt x="74" y="36"/>
                    </a:lnTo>
                    <a:lnTo>
                      <a:pt x="74" y="37"/>
                    </a:lnTo>
                    <a:lnTo>
                      <a:pt x="75" y="37"/>
                    </a:lnTo>
                    <a:lnTo>
                      <a:pt x="75" y="38"/>
                    </a:lnTo>
                    <a:lnTo>
                      <a:pt x="75" y="38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6" y="39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7" y="38"/>
                    </a:lnTo>
                    <a:lnTo>
                      <a:pt x="77" y="37"/>
                    </a:lnTo>
                    <a:lnTo>
                      <a:pt x="77" y="36"/>
                    </a:lnTo>
                    <a:lnTo>
                      <a:pt x="78" y="35"/>
                    </a:lnTo>
                    <a:lnTo>
                      <a:pt x="78" y="34"/>
                    </a:lnTo>
                    <a:lnTo>
                      <a:pt x="78" y="33"/>
                    </a:lnTo>
                    <a:lnTo>
                      <a:pt x="78" y="31"/>
                    </a:lnTo>
                    <a:lnTo>
                      <a:pt x="78" y="29"/>
                    </a:lnTo>
                    <a:lnTo>
                      <a:pt x="78" y="27"/>
                    </a:lnTo>
                    <a:lnTo>
                      <a:pt x="78" y="24"/>
                    </a:lnTo>
                    <a:lnTo>
                      <a:pt x="79" y="22"/>
                    </a:lnTo>
                    <a:lnTo>
                      <a:pt x="79" y="19"/>
                    </a:lnTo>
                    <a:lnTo>
                      <a:pt x="79" y="16"/>
                    </a:lnTo>
                    <a:lnTo>
                      <a:pt x="80" y="13"/>
                    </a:lnTo>
                    <a:lnTo>
                      <a:pt x="80" y="11"/>
                    </a:lnTo>
                    <a:lnTo>
                      <a:pt x="80" y="8"/>
                    </a:lnTo>
                    <a:lnTo>
                      <a:pt x="81" y="6"/>
                    </a:lnTo>
                    <a:lnTo>
                      <a:pt x="81" y="4"/>
                    </a:lnTo>
                    <a:lnTo>
                      <a:pt x="81" y="2"/>
                    </a:lnTo>
                    <a:lnTo>
                      <a:pt x="81" y="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2" y="1"/>
                    </a:lnTo>
                    <a:lnTo>
                      <a:pt x="82" y="2"/>
                    </a:lnTo>
                    <a:lnTo>
                      <a:pt x="82" y="4"/>
                    </a:lnTo>
                    <a:lnTo>
                      <a:pt x="83" y="6"/>
                    </a:lnTo>
                    <a:lnTo>
                      <a:pt x="83" y="8"/>
                    </a:lnTo>
                    <a:lnTo>
                      <a:pt x="83" y="11"/>
                    </a:lnTo>
                    <a:lnTo>
                      <a:pt x="83" y="13"/>
                    </a:lnTo>
                    <a:lnTo>
                      <a:pt x="83" y="16"/>
                    </a:lnTo>
                    <a:lnTo>
                      <a:pt x="83" y="19"/>
                    </a:lnTo>
                    <a:lnTo>
                      <a:pt x="83" y="21"/>
                    </a:lnTo>
                    <a:lnTo>
                      <a:pt x="84" y="24"/>
                    </a:lnTo>
                    <a:lnTo>
                      <a:pt x="84" y="26"/>
                    </a:lnTo>
                    <a:lnTo>
                      <a:pt x="84" y="28"/>
                    </a:lnTo>
                    <a:lnTo>
                      <a:pt x="85" y="30"/>
                    </a:lnTo>
                    <a:lnTo>
                      <a:pt x="85" y="32"/>
                    </a:lnTo>
                    <a:lnTo>
                      <a:pt x="85" y="33"/>
                    </a:lnTo>
                    <a:lnTo>
                      <a:pt x="85" y="35"/>
                    </a:lnTo>
                    <a:lnTo>
                      <a:pt x="85" y="36"/>
                    </a:lnTo>
                    <a:lnTo>
                      <a:pt x="85" y="37"/>
                    </a:lnTo>
                    <a:lnTo>
                      <a:pt x="85" y="38"/>
                    </a:lnTo>
                    <a:lnTo>
                      <a:pt x="86" y="38"/>
                    </a:lnTo>
                    <a:lnTo>
                      <a:pt x="86" y="39"/>
                    </a:lnTo>
                    <a:lnTo>
                      <a:pt x="86" y="39"/>
                    </a:lnTo>
                    <a:lnTo>
                      <a:pt x="87" y="40"/>
                    </a:lnTo>
                    <a:lnTo>
                      <a:pt x="87" y="40"/>
                    </a:lnTo>
                    <a:lnTo>
                      <a:pt x="87" y="40"/>
                    </a:lnTo>
                    <a:lnTo>
                      <a:pt x="87" y="41"/>
                    </a:lnTo>
                    <a:lnTo>
                      <a:pt x="87" y="41"/>
                    </a:lnTo>
                    <a:lnTo>
                      <a:pt x="87" y="41"/>
                    </a:lnTo>
                    <a:lnTo>
                      <a:pt x="87" y="41"/>
                    </a:lnTo>
                    <a:lnTo>
                      <a:pt x="88" y="41"/>
                    </a:lnTo>
                    <a:lnTo>
                      <a:pt x="88" y="41"/>
                    </a:lnTo>
                    <a:lnTo>
                      <a:pt x="88" y="41"/>
                    </a:lnTo>
                    <a:lnTo>
                      <a:pt x="89" y="41"/>
                    </a:lnTo>
                    <a:lnTo>
                      <a:pt x="89" y="41"/>
                    </a:lnTo>
                    <a:lnTo>
                      <a:pt x="89" y="41"/>
                    </a:lnTo>
                    <a:lnTo>
                      <a:pt x="89" y="41"/>
                    </a:lnTo>
                    <a:lnTo>
                      <a:pt x="89" y="41"/>
                    </a:lnTo>
                    <a:lnTo>
                      <a:pt x="89" y="41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1" y="39"/>
                    </a:lnTo>
                    <a:lnTo>
                      <a:pt x="91" y="39"/>
                    </a:lnTo>
                    <a:lnTo>
                      <a:pt x="91" y="38"/>
                    </a:lnTo>
                    <a:lnTo>
                      <a:pt x="91" y="38"/>
                    </a:lnTo>
                    <a:lnTo>
                      <a:pt x="91" y="38"/>
                    </a:lnTo>
                    <a:lnTo>
                      <a:pt x="91" y="37"/>
                    </a:lnTo>
                    <a:lnTo>
                      <a:pt x="92" y="37"/>
                    </a:lnTo>
                    <a:lnTo>
                      <a:pt x="92" y="37"/>
                    </a:lnTo>
                    <a:lnTo>
                      <a:pt x="92" y="36"/>
                    </a:lnTo>
                    <a:lnTo>
                      <a:pt x="92" y="36"/>
                    </a:lnTo>
                    <a:lnTo>
                      <a:pt x="93" y="36"/>
                    </a:lnTo>
                    <a:lnTo>
                      <a:pt x="93" y="36"/>
                    </a:lnTo>
                    <a:lnTo>
                      <a:pt x="93" y="36"/>
                    </a:lnTo>
                    <a:lnTo>
                      <a:pt x="94" y="36"/>
                    </a:lnTo>
                    <a:lnTo>
                      <a:pt x="94" y="36"/>
                    </a:lnTo>
                    <a:lnTo>
                      <a:pt x="94" y="36"/>
                    </a:lnTo>
                    <a:lnTo>
                      <a:pt x="94" y="36"/>
                    </a:lnTo>
                    <a:lnTo>
                      <a:pt x="94" y="36"/>
                    </a:lnTo>
                    <a:lnTo>
                      <a:pt x="94" y="37"/>
                    </a:lnTo>
                    <a:lnTo>
                      <a:pt x="95" y="37"/>
                    </a:lnTo>
                    <a:lnTo>
                      <a:pt x="95" y="37"/>
                    </a:lnTo>
                    <a:lnTo>
                      <a:pt x="95" y="38"/>
                    </a:lnTo>
                    <a:lnTo>
                      <a:pt x="95" y="38"/>
                    </a:lnTo>
                    <a:lnTo>
                      <a:pt x="96" y="38"/>
                    </a:lnTo>
                    <a:lnTo>
                      <a:pt x="96" y="39"/>
                    </a:lnTo>
                    <a:lnTo>
                      <a:pt x="96" y="39"/>
                    </a:lnTo>
                    <a:lnTo>
                      <a:pt x="96" y="39"/>
                    </a:lnTo>
                    <a:lnTo>
                      <a:pt x="96" y="39"/>
                    </a:lnTo>
                    <a:lnTo>
                      <a:pt x="96" y="40"/>
                    </a:lnTo>
                    <a:lnTo>
                      <a:pt x="97" y="40"/>
                    </a:lnTo>
                    <a:lnTo>
                      <a:pt x="97" y="40"/>
                    </a:lnTo>
                    <a:lnTo>
                      <a:pt x="97" y="41"/>
                    </a:lnTo>
                    <a:lnTo>
                      <a:pt x="97" y="41"/>
                    </a:lnTo>
                    <a:lnTo>
                      <a:pt x="98" y="41"/>
                    </a:lnTo>
                    <a:lnTo>
                      <a:pt x="98" y="41"/>
                    </a:lnTo>
                    <a:lnTo>
                      <a:pt x="98" y="41"/>
                    </a:lnTo>
                    <a:lnTo>
                      <a:pt x="98" y="41"/>
                    </a:lnTo>
                    <a:lnTo>
                      <a:pt x="98" y="41"/>
                    </a:lnTo>
                    <a:lnTo>
                      <a:pt x="98" y="41"/>
                    </a:lnTo>
                    <a:lnTo>
                      <a:pt x="99" y="41"/>
                    </a:lnTo>
                    <a:lnTo>
                      <a:pt x="99" y="41"/>
                    </a:lnTo>
                    <a:lnTo>
                      <a:pt x="99" y="41"/>
                    </a:lnTo>
                    <a:lnTo>
                      <a:pt x="100" y="41"/>
                    </a:lnTo>
                    <a:lnTo>
                      <a:pt x="100" y="41"/>
                    </a:lnTo>
                    <a:lnTo>
                      <a:pt x="100" y="40"/>
                    </a:lnTo>
                    <a:lnTo>
                      <a:pt x="100" y="40"/>
                    </a:lnTo>
                    <a:lnTo>
                      <a:pt x="100" y="40"/>
                    </a:lnTo>
                    <a:lnTo>
                      <a:pt x="100" y="40"/>
                    </a:lnTo>
                    <a:lnTo>
                      <a:pt x="100" y="40"/>
                    </a:lnTo>
                    <a:lnTo>
                      <a:pt x="101" y="40"/>
                    </a:lnTo>
                    <a:lnTo>
                      <a:pt x="101" y="40"/>
                    </a:lnTo>
                    <a:lnTo>
                      <a:pt x="101" y="40"/>
                    </a:lnTo>
                    <a:lnTo>
                      <a:pt x="102" y="40"/>
                    </a:lnTo>
                    <a:lnTo>
                      <a:pt x="102" y="40"/>
                    </a:lnTo>
                    <a:lnTo>
                      <a:pt x="102" y="40"/>
                    </a:lnTo>
                    <a:lnTo>
                      <a:pt x="102" y="39"/>
                    </a:lnTo>
                    <a:lnTo>
                      <a:pt x="102" y="39"/>
                    </a:lnTo>
                    <a:lnTo>
                      <a:pt x="102" y="39"/>
                    </a:lnTo>
                    <a:lnTo>
                      <a:pt x="102" y="39"/>
                    </a:lnTo>
                    <a:lnTo>
                      <a:pt x="103" y="39"/>
                    </a:lnTo>
                    <a:lnTo>
                      <a:pt x="103" y="39"/>
                    </a:lnTo>
                    <a:lnTo>
                      <a:pt x="103" y="39"/>
                    </a:lnTo>
                    <a:lnTo>
                      <a:pt x="104" y="38"/>
                    </a:lnTo>
                    <a:lnTo>
                      <a:pt x="104" y="38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38"/>
              <p:cNvSpPr>
                <a:spLocks/>
              </p:cNvSpPr>
              <p:nvPr/>
            </p:nvSpPr>
            <p:spPr bwMode="auto">
              <a:xfrm>
                <a:off x="4465638" y="4362450"/>
                <a:ext cx="165100" cy="696913"/>
              </a:xfrm>
              <a:custGeom>
                <a:avLst/>
                <a:gdLst>
                  <a:gd name="T0" fmla="*/ 1 w 104"/>
                  <a:gd name="T1" fmla="*/ 434 h 439"/>
                  <a:gd name="T2" fmla="*/ 3 w 104"/>
                  <a:gd name="T3" fmla="*/ 433 h 439"/>
                  <a:gd name="T4" fmla="*/ 5 w 104"/>
                  <a:gd name="T5" fmla="*/ 435 h 439"/>
                  <a:gd name="T6" fmla="*/ 6 w 104"/>
                  <a:gd name="T7" fmla="*/ 436 h 439"/>
                  <a:gd name="T8" fmla="*/ 8 w 104"/>
                  <a:gd name="T9" fmla="*/ 433 h 439"/>
                  <a:gd name="T10" fmla="*/ 9 w 104"/>
                  <a:gd name="T11" fmla="*/ 429 h 439"/>
                  <a:gd name="T12" fmla="*/ 11 w 104"/>
                  <a:gd name="T13" fmla="*/ 431 h 439"/>
                  <a:gd name="T14" fmla="*/ 13 w 104"/>
                  <a:gd name="T15" fmla="*/ 436 h 439"/>
                  <a:gd name="T16" fmla="*/ 14 w 104"/>
                  <a:gd name="T17" fmla="*/ 439 h 439"/>
                  <a:gd name="T18" fmla="*/ 16 w 104"/>
                  <a:gd name="T19" fmla="*/ 439 h 439"/>
                  <a:gd name="T20" fmla="*/ 18 w 104"/>
                  <a:gd name="T21" fmla="*/ 439 h 439"/>
                  <a:gd name="T22" fmla="*/ 20 w 104"/>
                  <a:gd name="T23" fmla="*/ 439 h 439"/>
                  <a:gd name="T24" fmla="*/ 21 w 104"/>
                  <a:gd name="T25" fmla="*/ 438 h 439"/>
                  <a:gd name="T26" fmla="*/ 23 w 104"/>
                  <a:gd name="T27" fmla="*/ 437 h 439"/>
                  <a:gd name="T28" fmla="*/ 24 w 104"/>
                  <a:gd name="T29" fmla="*/ 431 h 439"/>
                  <a:gd name="T30" fmla="*/ 27 w 104"/>
                  <a:gd name="T31" fmla="*/ 424 h 439"/>
                  <a:gd name="T32" fmla="*/ 28 w 104"/>
                  <a:gd name="T33" fmla="*/ 426 h 439"/>
                  <a:gd name="T34" fmla="*/ 29 w 104"/>
                  <a:gd name="T35" fmla="*/ 434 h 439"/>
                  <a:gd name="T36" fmla="*/ 31 w 104"/>
                  <a:gd name="T37" fmla="*/ 437 h 439"/>
                  <a:gd name="T38" fmla="*/ 33 w 104"/>
                  <a:gd name="T39" fmla="*/ 436 h 439"/>
                  <a:gd name="T40" fmla="*/ 35 w 104"/>
                  <a:gd name="T41" fmla="*/ 434 h 439"/>
                  <a:gd name="T42" fmla="*/ 36 w 104"/>
                  <a:gd name="T43" fmla="*/ 433 h 439"/>
                  <a:gd name="T44" fmla="*/ 38 w 104"/>
                  <a:gd name="T45" fmla="*/ 434 h 439"/>
                  <a:gd name="T46" fmla="*/ 40 w 104"/>
                  <a:gd name="T47" fmla="*/ 436 h 439"/>
                  <a:gd name="T48" fmla="*/ 41 w 104"/>
                  <a:gd name="T49" fmla="*/ 436 h 439"/>
                  <a:gd name="T50" fmla="*/ 43 w 104"/>
                  <a:gd name="T51" fmla="*/ 436 h 439"/>
                  <a:gd name="T52" fmla="*/ 44 w 104"/>
                  <a:gd name="T53" fmla="*/ 436 h 439"/>
                  <a:gd name="T54" fmla="*/ 46 w 104"/>
                  <a:gd name="T55" fmla="*/ 434 h 439"/>
                  <a:gd name="T56" fmla="*/ 48 w 104"/>
                  <a:gd name="T57" fmla="*/ 428 h 439"/>
                  <a:gd name="T58" fmla="*/ 50 w 104"/>
                  <a:gd name="T59" fmla="*/ 420 h 439"/>
                  <a:gd name="T60" fmla="*/ 51 w 104"/>
                  <a:gd name="T61" fmla="*/ 419 h 439"/>
                  <a:gd name="T62" fmla="*/ 53 w 104"/>
                  <a:gd name="T63" fmla="*/ 406 h 439"/>
                  <a:gd name="T64" fmla="*/ 55 w 104"/>
                  <a:gd name="T65" fmla="*/ 335 h 439"/>
                  <a:gd name="T66" fmla="*/ 56 w 104"/>
                  <a:gd name="T67" fmla="*/ 182 h 439"/>
                  <a:gd name="T68" fmla="*/ 58 w 104"/>
                  <a:gd name="T69" fmla="*/ 24 h 439"/>
                  <a:gd name="T70" fmla="*/ 59 w 104"/>
                  <a:gd name="T71" fmla="*/ 44 h 439"/>
                  <a:gd name="T72" fmla="*/ 61 w 104"/>
                  <a:gd name="T73" fmla="*/ 261 h 439"/>
                  <a:gd name="T74" fmla="*/ 63 w 104"/>
                  <a:gd name="T75" fmla="*/ 402 h 439"/>
                  <a:gd name="T76" fmla="*/ 64 w 104"/>
                  <a:gd name="T77" fmla="*/ 428 h 439"/>
                  <a:gd name="T78" fmla="*/ 66 w 104"/>
                  <a:gd name="T79" fmla="*/ 425 h 439"/>
                  <a:gd name="T80" fmla="*/ 68 w 104"/>
                  <a:gd name="T81" fmla="*/ 425 h 439"/>
                  <a:gd name="T82" fmla="*/ 70 w 104"/>
                  <a:gd name="T83" fmla="*/ 431 h 439"/>
                  <a:gd name="T84" fmla="*/ 71 w 104"/>
                  <a:gd name="T85" fmla="*/ 435 h 439"/>
                  <a:gd name="T86" fmla="*/ 73 w 104"/>
                  <a:gd name="T87" fmla="*/ 437 h 439"/>
                  <a:gd name="T88" fmla="*/ 74 w 104"/>
                  <a:gd name="T89" fmla="*/ 433 h 439"/>
                  <a:gd name="T90" fmla="*/ 76 w 104"/>
                  <a:gd name="T91" fmla="*/ 401 h 439"/>
                  <a:gd name="T92" fmla="*/ 78 w 104"/>
                  <a:gd name="T93" fmla="*/ 290 h 439"/>
                  <a:gd name="T94" fmla="*/ 79 w 104"/>
                  <a:gd name="T95" fmla="*/ 101 h 439"/>
                  <a:gd name="T96" fmla="*/ 81 w 104"/>
                  <a:gd name="T97" fmla="*/ 5 h 439"/>
                  <a:gd name="T98" fmla="*/ 83 w 104"/>
                  <a:gd name="T99" fmla="*/ 190 h 439"/>
                  <a:gd name="T100" fmla="*/ 85 w 104"/>
                  <a:gd name="T101" fmla="*/ 387 h 439"/>
                  <a:gd name="T102" fmla="*/ 86 w 104"/>
                  <a:gd name="T103" fmla="*/ 431 h 439"/>
                  <a:gd name="T104" fmla="*/ 88 w 104"/>
                  <a:gd name="T105" fmla="*/ 431 h 439"/>
                  <a:gd name="T106" fmla="*/ 90 w 104"/>
                  <a:gd name="T107" fmla="*/ 427 h 439"/>
                  <a:gd name="T108" fmla="*/ 91 w 104"/>
                  <a:gd name="T109" fmla="*/ 429 h 439"/>
                  <a:gd name="T110" fmla="*/ 93 w 104"/>
                  <a:gd name="T111" fmla="*/ 434 h 439"/>
                  <a:gd name="T112" fmla="*/ 94 w 104"/>
                  <a:gd name="T113" fmla="*/ 436 h 439"/>
                  <a:gd name="T114" fmla="*/ 96 w 104"/>
                  <a:gd name="T115" fmla="*/ 434 h 439"/>
                  <a:gd name="T116" fmla="*/ 98 w 104"/>
                  <a:gd name="T117" fmla="*/ 426 h 439"/>
                  <a:gd name="T118" fmla="*/ 100 w 104"/>
                  <a:gd name="T119" fmla="*/ 416 h 439"/>
                  <a:gd name="T120" fmla="*/ 101 w 104"/>
                  <a:gd name="T121" fmla="*/ 416 h 439"/>
                  <a:gd name="T122" fmla="*/ 103 w 104"/>
                  <a:gd name="T123" fmla="*/ 426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" h="439">
                    <a:moveTo>
                      <a:pt x="0" y="436"/>
                    </a:moveTo>
                    <a:lnTo>
                      <a:pt x="0" y="436"/>
                    </a:lnTo>
                    <a:lnTo>
                      <a:pt x="1" y="436"/>
                    </a:lnTo>
                    <a:lnTo>
                      <a:pt x="1" y="435"/>
                    </a:lnTo>
                    <a:lnTo>
                      <a:pt x="1" y="435"/>
                    </a:lnTo>
                    <a:lnTo>
                      <a:pt x="1" y="435"/>
                    </a:lnTo>
                    <a:lnTo>
                      <a:pt x="1" y="434"/>
                    </a:lnTo>
                    <a:lnTo>
                      <a:pt x="1" y="434"/>
                    </a:lnTo>
                    <a:lnTo>
                      <a:pt x="1" y="434"/>
                    </a:lnTo>
                    <a:lnTo>
                      <a:pt x="2" y="434"/>
                    </a:lnTo>
                    <a:lnTo>
                      <a:pt x="2" y="433"/>
                    </a:lnTo>
                    <a:lnTo>
                      <a:pt x="2" y="433"/>
                    </a:lnTo>
                    <a:lnTo>
                      <a:pt x="3" y="433"/>
                    </a:lnTo>
                    <a:lnTo>
                      <a:pt x="3" y="433"/>
                    </a:lnTo>
                    <a:lnTo>
                      <a:pt x="3" y="433"/>
                    </a:lnTo>
                    <a:lnTo>
                      <a:pt x="3" y="433"/>
                    </a:lnTo>
                    <a:lnTo>
                      <a:pt x="3" y="433"/>
                    </a:lnTo>
                    <a:lnTo>
                      <a:pt x="3" y="433"/>
                    </a:lnTo>
                    <a:lnTo>
                      <a:pt x="3" y="433"/>
                    </a:lnTo>
                    <a:lnTo>
                      <a:pt x="4" y="434"/>
                    </a:lnTo>
                    <a:lnTo>
                      <a:pt x="4" y="434"/>
                    </a:lnTo>
                    <a:lnTo>
                      <a:pt x="4" y="434"/>
                    </a:lnTo>
                    <a:lnTo>
                      <a:pt x="5" y="434"/>
                    </a:lnTo>
                    <a:lnTo>
                      <a:pt x="5" y="435"/>
                    </a:lnTo>
                    <a:lnTo>
                      <a:pt x="5" y="435"/>
                    </a:lnTo>
                    <a:lnTo>
                      <a:pt x="5" y="435"/>
                    </a:lnTo>
                    <a:lnTo>
                      <a:pt x="5" y="435"/>
                    </a:lnTo>
                    <a:lnTo>
                      <a:pt x="5" y="435"/>
                    </a:lnTo>
                    <a:lnTo>
                      <a:pt x="5" y="435"/>
                    </a:lnTo>
                    <a:lnTo>
                      <a:pt x="6" y="436"/>
                    </a:lnTo>
                    <a:lnTo>
                      <a:pt x="6" y="436"/>
                    </a:lnTo>
                    <a:lnTo>
                      <a:pt x="6" y="436"/>
                    </a:lnTo>
                    <a:lnTo>
                      <a:pt x="7" y="435"/>
                    </a:lnTo>
                    <a:lnTo>
                      <a:pt x="7" y="435"/>
                    </a:lnTo>
                    <a:lnTo>
                      <a:pt x="7" y="435"/>
                    </a:lnTo>
                    <a:lnTo>
                      <a:pt x="7" y="435"/>
                    </a:lnTo>
                    <a:lnTo>
                      <a:pt x="7" y="434"/>
                    </a:lnTo>
                    <a:lnTo>
                      <a:pt x="7" y="434"/>
                    </a:lnTo>
                    <a:lnTo>
                      <a:pt x="7" y="434"/>
                    </a:lnTo>
                    <a:lnTo>
                      <a:pt x="8" y="433"/>
                    </a:lnTo>
                    <a:lnTo>
                      <a:pt x="8" y="432"/>
                    </a:lnTo>
                    <a:lnTo>
                      <a:pt x="8" y="431"/>
                    </a:lnTo>
                    <a:lnTo>
                      <a:pt x="9" y="431"/>
                    </a:lnTo>
                    <a:lnTo>
                      <a:pt x="9" y="430"/>
                    </a:lnTo>
                    <a:lnTo>
                      <a:pt x="9" y="430"/>
                    </a:lnTo>
                    <a:lnTo>
                      <a:pt x="9" y="430"/>
                    </a:lnTo>
                    <a:lnTo>
                      <a:pt x="9" y="429"/>
                    </a:lnTo>
                    <a:lnTo>
                      <a:pt x="9" y="429"/>
                    </a:lnTo>
                    <a:lnTo>
                      <a:pt x="9" y="429"/>
                    </a:lnTo>
                    <a:lnTo>
                      <a:pt x="10" y="429"/>
                    </a:lnTo>
                    <a:lnTo>
                      <a:pt x="10" y="429"/>
                    </a:lnTo>
                    <a:lnTo>
                      <a:pt x="10" y="429"/>
                    </a:lnTo>
                    <a:lnTo>
                      <a:pt x="11" y="430"/>
                    </a:lnTo>
                    <a:lnTo>
                      <a:pt x="11" y="430"/>
                    </a:lnTo>
                    <a:lnTo>
                      <a:pt x="11" y="430"/>
                    </a:lnTo>
                    <a:lnTo>
                      <a:pt x="11" y="431"/>
                    </a:lnTo>
                    <a:lnTo>
                      <a:pt x="11" y="432"/>
                    </a:lnTo>
                    <a:lnTo>
                      <a:pt x="11" y="433"/>
                    </a:lnTo>
                    <a:lnTo>
                      <a:pt x="12" y="433"/>
                    </a:lnTo>
                    <a:lnTo>
                      <a:pt x="12" y="434"/>
                    </a:lnTo>
                    <a:lnTo>
                      <a:pt x="12" y="434"/>
                    </a:lnTo>
                    <a:lnTo>
                      <a:pt x="12" y="435"/>
                    </a:lnTo>
                    <a:lnTo>
                      <a:pt x="13" y="436"/>
                    </a:lnTo>
                    <a:lnTo>
                      <a:pt x="13" y="436"/>
                    </a:lnTo>
                    <a:lnTo>
                      <a:pt x="13" y="436"/>
                    </a:lnTo>
                    <a:lnTo>
                      <a:pt x="14" y="437"/>
                    </a:lnTo>
                    <a:lnTo>
                      <a:pt x="14" y="437"/>
                    </a:lnTo>
                    <a:lnTo>
                      <a:pt x="14" y="437"/>
                    </a:lnTo>
                    <a:lnTo>
                      <a:pt x="14" y="438"/>
                    </a:lnTo>
                    <a:lnTo>
                      <a:pt x="14" y="438"/>
                    </a:lnTo>
                    <a:lnTo>
                      <a:pt x="14" y="438"/>
                    </a:lnTo>
                    <a:lnTo>
                      <a:pt x="14" y="439"/>
                    </a:lnTo>
                    <a:lnTo>
                      <a:pt x="15" y="439"/>
                    </a:lnTo>
                    <a:lnTo>
                      <a:pt x="15" y="439"/>
                    </a:lnTo>
                    <a:lnTo>
                      <a:pt x="15" y="439"/>
                    </a:lnTo>
                    <a:lnTo>
                      <a:pt x="16" y="439"/>
                    </a:lnTo>
                    <a:lnTo>
                      <a:pt x="16" y="439"/>
                    </a:lnTo>
                    <a:lnTo>
                      <a:pt x="16" y="439"/>
                    </a:lnTo>
                    <a:lnTo>
                      <a:pt x="16" y="439"/>
                    </a:lnTo>
                    <a:lnTo>
                      <a:pt x="16" y="439"/>
                    </a:lnTo>
                    <a:lnTo>
                      <a:pt x="16" y="439"/>
                    </a:lnTo>
                    <a:lnTo>
                      <a:pt x="17" y="439"/>
                    </a:lnTo>
                    <a:lnTo>
                      <a:pt x="17" y="439"/>
                    </a:lnTo>
                    <a:lnTo>
                      <a:pt x="17" y="439"/>
                    </a:lnTo>
                    <a:lnTo>
                      <a:pt x="17" y="439"/>
                    </a:lnTo>
                    <a:lnTo>
                      <a:pt x="18" y="439"/>
                    </a:lnTo>
                    <a:lnTo>
                      <a:pt x="18" y="439"/>
                    </a:lnTo>
                    <a:lnTo>
                      <a:pt x="18" y="439"/>
                    </a:lnTo>
                    <a:lnTo>
                      <a:pt x="18" y="439"/>
                    </a:lnTo>
                    <a:lnTo>
                      <a:pt x="18" y="439"/>
                    </a:lnTo>
                    <a:lnTo>
                      <a:pt x="18" y="439"/>
                    </a:lnTo>
                    <a:lnTo>
                      <a:pt x="19" y="439"/>
                    </a:lnTo>
                    <a:lnTo>
                      <a:pt x="19" y="439"/>
                    </a:lnTo>
                    <a:lnTo>
                      <a:pt x="19" y="439"/>
                    </a:lnTo>
                    <a:lnTo>
                      <a:pt x="19" y="439"/>
                    </a:lnTo>
                    <a:lnTo>
                      <a:pt x="20" y="439"/>
                    </a:lnTo>
                    <a:lnTo>
                      <a:pt x="20" y="439"/>
                    </a:lnTo>
                    <a:lnTo>
                      <a:pt x="20" y="439"/>
                    </a:lnTo>
                    <a:lnTo>
                      <a:pt x="20" y="439"/>
                    </a:lnTo>
                    <a:lnTo>
                      <a:pt x="20" y="439"/>
                    </a:lnTo>
                    <a:lnTo>
                      <a:pt x="20" y="439"/>
                    </a:lnTo>
                    <a:lnTo>
                      <a:pt x="21" y="439"/>
                    </a:lnTo>
                    <a:lnTo>
                      <a:pt x="21" y="438"/>
                    </a:lnTo>
                    <a:lnTo>
                      <a:pt x="21" y="438"/>
                    </a:lnTo>
                    <a:lnTo>
                      <a:pt x="22" y="438"/>
                    </a:lnTo>
                    <a:lnTo>
                      <a:pt x="22" y="438"/>
                    </a:lnTo>
                    <a:lnTo>
                      <a:pt x="22" y="438"/>
                    </a:lnTo>
                    <a:lnTo>
                      <a:pt x="22" y="438"/>
                    </a:lnTo>
                    <a:lnTo>
                      <a:pt x="22" y="437"/>
                    </a:lnTo>
                    <a:lnTo>
                      <a:pt x="22" y="437"/>
                    </a:lnTo>
                    <a:lnTo>
                      <a:pt x="22" y="437"/>
                    </a:lnTo>
                    <a:lnTo>
                      <a:pt x="23" y="437"/>
                    </a:lnTo>
                    <a:lnTo>
                      <a:pt x="23" y="436"/>
                    </a:lnTo>
                    <a:lnTo>
                      <a:pt x="23" y="436"/>
                    </a:lnTo>
                    <a:lnTo>
                      <a:pt x="24" y="435"/>
                    </a:lnTo>
                    <a:lnTo>
                      <a:pt x="24" y="434"/>
                    </a:lnTo>
                    <a:lnTo>
                      <a:pt x="24" y="434"/>
                    </a:lnTo>
                    <a:lnTo>
                      <a:pt x="24" y="433"/>
                    </a:lnTo>
                    <a:lnTo>
                      <a:pt x="24" y="432"/>
                    </a:lnTo>
                    <a:lnTo>
                      <a:pt x="24" y="431"/>
                    </a:lnTo>
                    <a:lnTo>
                      <a:pt x="24" y="430"/>
                    </a:lnTo>
                    <a:lnTo>
                      <a:pt x="25" y="429"/>
                    </a:lnTo>
                    <a:lnTo>
                      <a:pt x="25" y="428"/>
                    </a:lnTo>
                    <a:lnTo>
                      <a:pt x="25" y="426"/>
                    </a:lnTo>
                    <a:lnTo>
                      <a:pt x="26" y="426"/>
                    </a:lnTo>
                    <a:lnTo>
                      <a:pt x="26" y="425"/>
                    </a:lnTo>
                    <a:lnTo>
                      <a:pt x="26" y="425"/>
                    </a:lnTo>
                    <a:lnTo>
                      <a:pt x="27" y="424"/>
                    </a:lnTo>
                    <a:lnTo>
                      <a:pt x="27" y="424"/>
                    </a:lnTo>
                    <a:lnTo>
                      <a:pt x="27" y="424"/>
                    </a:lnTo>
                    <a:lnTo>
                      <a:pt x="27" y="424"/>
                    </a:lnTo>
                    <a:lnTo>
                      <a:pt x="27" y="424"/>
                    </a:lnTo>
                    <a:lnTo>
                      <a:pt x="27" y="425"/>
                    </a:lnTo>
                    <a:lnTo>
                      <a:pt x="27" y="425"/>
                    </a:lnTo>
                    <a:lnTo>
                      <a:pt x="28" y="426"/>
                    </a:lnTo>
                    <a:lnTo>
                      <a:pt x="28" y="426"/>
                    </a:lnTo>
                    <a:lnTo>
                      <a:pt x="28" y="428"/>
                    </a:lnTo>
                    <a:lnTo>
                      <a:pt x="29" y="429"/>
                    </a:lnTo>
                    <a:lnTo>
                      <a:pt x="29" y="430"/>
                    </a:lnTo>
                    <a:lnTo>
                      <a:pt x="29" y="431"/>
                    </a:lnTo>
                    <a:lnTo>
                      <a:pt x="29" y="432"/>
                    </a:lnTo>
                    <a:lnTo>
                      <a:pt x="29" y="433"/>
                    </a:lnTo>
                    <a:lnTo>
                      <a:pt x="29" y="434"/>
                    </a:lnTo>
                    <a:lnTo>
                      <a:pt x="29" y="434"/>
                    </a:lnTo>
                    <a:lnTo>
                      <a:pt x="30" y="435"/>
                    </a:lnTo>
                    <a:lnTo>
                      <a:pt x="30" y="435"/>
                    </a:lnTo>
                    <a:lnTo>
                      <a:pt x="30" y="436"/>
                    </a:lnTo>
                    <a:lnTo>
                      <a:pt x="31" y="436"/>
                    </a:lnTo>
                    <a:lnTo>
                      <a:pt x="31" y="436"/>
                    </a:lnTo>
                    <a:lnTo>
                      <a:pt x="31" y="437"/>
                    </a:lnTo>
                    <a:lnTo>
                      <a:pt x="31" y="437"/>
                    </a:lnTo>
                    <a:lnTo>
                      <a:pt x="31" y="437"/>
                    </a:lnTo>
                    <a:lnTo>
                      <a:pt x="31" y="437"/>
                    </a:lnTo>
                    <a:lnTo>
                      <a:pt x="31" y="437"/>
                    </a:lnTo>
                    <a:lnTo>
                      <a:pt x="32" y="437"/>
                    </a:lnTo>
                    <a:lnTo>
                      <a:pt x="32" y="436"/>
                    </a:lnTo>
                    <a:lnTo>
                      <a:pt x="32" y="436"/>
                    </a:lnTo>
                    <a:lnTo>
                      <a:pt x="33" y="436"/>
                    </a:lnTo>
                    <a:lnTo>
                      <a:pt x="33" y="436"/>
                    </a:lnTo>
                    <a:lnTo>
                      <a:pt x="33" y="436"/>
                    </a:lnTo>
                    <a:lnTo>
                      <a:pt x="33" y="436"/>
                    </a:lnTo>
                    <a:lnTo>
                      <a:pt x="33" y="435"/>
                    </a:lnTo>
                    <a:lnTo>
                      <a:pt x="33" y="435"/>
                    </a:lnTo>
                    <a:lnTo>
                      <a:pt x="33" y="435"/>
                    </a:lnTo>
                    <a:lnTo>
                      <a:pt x="34" y="435"/>
                    </a:lnTo>
                    <a:lnTo>
                      <a:pt x="34" y="434"/>
                    </a:lnTo>
                    <a:lnTo>
                      <a:pt x="34" y="434"/>
                    </a:lnTo>
                    <a:lnTo>
                      <a:pt x="35" y="434"/>
                    </a:lnTo>
                    <a:lnTo>
                      <a:pt x="35" y="434"/>
                    </a:lnTo>
                    <a:lnTo>
                      <a:pt x="35" y="434"/>
                    </a:lnTo>
                    <a:lnTo>
                      <a:pt x="35" y="434"/>
                    </a:lnTo>
                    <a:lnTo>
                      <a:pt x="35" y="434"/>
                    </a:lnTo>
                    <a:lnTo>
                      <a:pt x="35" y="433"/>
                    </a:lnTo>
                    <a:lnTo>
                      <a:pt x="35" y="433"/>
                    </a:lnTo>
                    <a:lnTo>
                      <a:pt x="36" y="433"/>
                    </a:lnTo>
                    <a:lnTo>
                      <a:pt x="36" y="433"/>
                    </a:lnTo>
                    <a:lnTo>
                      <a:pt x="36" y="433"/>
                    </a:lnTo>
                    <a:lnTo>
                      <a:pt x="37" y="433"/>
                    </a:lnTo>
                    <a:lnTo>
                      <a:pt x="37" y="433"/>
                    </a:lnTo>
                    <a:lnTo>
                      <a:pt x="37" y="434"/>
                    </a:lnTo>
                    <a:lnTo>
                      <a:pt x="37" y="434"/>
                    </a:lnTo>
                    <a:lnTo>
                      <a:pt x="37" y="434"/>
                    </a:lnTo>
                    <a:lnTo>
                      <a:pt x="37" y="434"/>
                    </a:lnTo>
                    <a:lnTo>
                      <a:pt x="38" y="434"/>
                    </a:lnTo>
                    <a:lnTo>
                      <a:pt x="38" y="434"/>
                    </a:lnTo>
                    <a:lnTo>
                      <a:pt x="38" y="435"/>
                    </a:lnTo>
                    <a:lnTo>
                      <a:pt x="38" y="435"/>
                    </a:lnTo>
                    <a:lnTo>
                      <a:pt x="39" y="435"/>
                    </a:lnTo>
                    <a:lnTo>
                      <a:pt x="39" y="435"/>
                    </a:lnTo>
                    <a:lnTo>
                      <a:pt x="39" y="435"/>
                    </a:lnTo>
                    <a:lnTo>
                      <a:pt x="40" y="435"/>
                    </a:lnTo>
                    <a:lnTo>
                      <a:pt x="40" y="436"/>
                    </a:lnTo>
                    <a:lnTo>
                      <a:pt x="40" y="436"/>
                    </a:lnTo>
                    <a:lnTo>
                      <a:pt x="40" y="436"/>
                    </a:lnTo>
                    <a:lnTo>
                      <a:pt x="40" y="436"/>
                    </a:lnTo>
                    <a:lnTo>
                      <a:pt x="40" y="436"/>
                    </a:lnTo>
                    <a:lnTo>
                      <a:pt x="40" y="436"/>
                    </a:lnTo>
                    <a:lnTo>
                      <a:pt x="41" y="436"/>
                    </a:lnTo>
                    <a:lnTo>
                      <a:pt x="41" y="436"/>
                    </a:lnTo>
                    <a:lnTo>
                      <a:pt x="41" y="436"/>
                    </a:lnTo>
                    <a:lnTo>
                      <a:pt x="42" y="436"/>
                    </a:lnTo>
                    <a:lnTo>
                      <a:pt x="42" y="436"/>
                    </a:lnTo>
                    <a:lnTo>
                      <a:pt x="42" y="436"/>
                    </a:lnTo>
                    <a:lnTo>
                      <a:pt x="42" y="436"/>
                    </a:lnTo>
                    <a:lnTo>
                      <a:pt x="42" y="436"/>
                    </a:lnTo>
                    <a:lnTo>
                      <a:pt x="42" y="436"/>
                    </a:lnTo>
                    <a:lnTo>
                      <a:pt x="43" y="436"/>
                    </a:lnTo>
                    <a:lnTo>
                      <a:pt x="43" y="436"/>
                    </a:lnTo>
                    <a:lnTo>
                      <a:pt x="43" y="436"/>
                    </a:lnTo>
                    <a:lnTo>
                      <a:pt x="43" y="436"/>
                    </a:lnTo>
                    <a:lnTo>
                      <a:pt x="44" y="436"/>
                    </a:lnTo>
                    <a:lnTo>
                      <a:pt x="44" y="436"/>
                    </a:lnTo>
                    <a:lnTo>
                      <a:pt x="44" y="436"/>
                    </a:lnTo>
                    <a:lnTo>
                      <a:pt x="44" y="436"/>
                    </a:lnTo>
                    <a:lnTo>
                      <a:pt x="44" y="436"/>
                    </a:lnTo>
                    <a:lnTo>
                      <a:pt x="44" y="436"/>
                    </a:lnTo>
                    <a:lnTo>
                      <a:pt x="45" y="436"/>
                    </a:lnTo>
                    <a:lnTo>
                      <a:pt x="45" y="436"/>
                    </a:lnTo>
                    <a:lnTo>
                      <a:pt x="45" y="436"/>
                    </a:lnTo>
                    <a:lnTo>
                      <a:pt x="45" y="435"/>
                    </a:lnTo>
                    <a:lnTo>
                      <a:pt x="46" y="435"/>
                    </a:lnTo>
                    <a:lnTo>
                      <a:pt x="46" y="435"/>
                    </a:lnTo>
                    <a:lnTo>
                      <a:pt x="46" y="434"/>
                    </a:lnTo>
                    <a:lnTo>
                      <a:pt x="46" y="434"/>
                    </a:lnTo>
                    <a:lnTo>
                      <a:pt x="46" y="433"/>
                    </a:lnTo>
                    <a:lnTo>
                      <a:pt x="46" y="433"/>
                    </a:lnTo>
                    <a:lnTo>
                      <a:pt x="47" y="432"/>
                    </a:lnTo>
                    <a:lnTo>
                      <a:pt x="47" y="431"/>
                    </a:lnTo>
                    <a:lnTo>
                      <a:pt x="47" y="430"/>
                    </a:lnTo>
                    <a:lnTo>
                      <a:pt x="48" y="429"/>
                    </a:lnTo>
                    <a:lnTo>
                      <a:pt x="48" y="429"/>
                    </a:lnTo>
                    <a:lnTo>
                      <a:pt x="48" y="428"/>
                    </a:lnTo>
                    <a:lnTo>
                      <a:pt x="48" y="426"/>
                    </a:lnTo>
                    <a:lnTo>
                      <a:pt x="48" y="425"/>
                    </a:lnTo>
                    <a:lnTo>
                      <a:pt x="48" y="424"/>
                    </a:lnTo>
                    <a:lnTo>
                      <a:pt x="48" y="424"/>
                    </a:lnTo>
                    <a:lnTo>
                      <a:pt x="49" y="423"/>
                    </a:lnTo>
                    <a:lnTo>
                      <a:pt x="49" y="422"/>
                    </a:lnTo>
                    <a:lnTo>
                      <a:pt x="49" y="421"/>
                    </a:lnTo>
                    <a:lnTo>
                      <a:pt x="50" y="420"/>
                    </a:lnTo>
                    <a:lnTo>
                      <a:pt x="50" y="420"/>
                    </a:lnTo>
                    <a:lnTo>
                      <a:pt x="50" y="420"/>
                    </a:lnTo>
                    <a:lnTo>
                      <a:pt x="50" y="419"/>
                    </a:lnTo>
                    <a:lnTo>
                      <a:pt x="51" y="419"/>
                    </a:lnTo>
                    <a:lnTo>
                      <a:pt x="51" y="419"/>
                    </a:lnTo>
                    <a:lnTo>
                      <a:pt x="51" y="419"/>
                    </a:lnTo>
                    <a:lnTo>
                      <a:pt x="51" y="419"/>
                    </a:lnTo>
                    <a:lnTo>
                      <a:pt x="51" y="419"/>
                    </a:lnTo>
                    <a:lnTo>
                      <a:pt x="51" y="418"/>
                    </a:lnTo>
                    <a:lnTo>
                      <a:pt x="52" y="418"/>
                    </a:lnTo>
                    <a:lnTo>
                      <a:pt x="52" y="417"/>
                    </a:lnTo>
                    <a:lnTo>
                      <a:pt x="52" y="416"/>
                    </a:lnTo>
                    <a:lnTo>
                      <a:pt x="53" y="414"/>
                    </a:lnTo>
                    <a:lnTo>
                      <a:pt x="53" y="412"/>
                    </a:lnTo>
                    <a:lnTo>
                      <a:pt x="53" y="410"/>
                    </a:lnTo>
                    <a:lnTo>
                      <a:pt x="53" y="406"/>
                    </a:lnTo>
                    <a:lnTo>
                      <a:pt x="53" y="401"/>
                    </a:lnTo>
                    <a:lnTo>
                      <a:pt x="53" y="396"/>
                    </a:lnTo>
                    <a:lnTo>
                      <a:pt x="53" y="389"/>
                    </a:lnTo>
                    <a:lnTo>
                      <a:pt x="54" y="381"/>
                    </a:lnTo>
                    <a:lnTo>
                      <a:pt x="54" y="372"/>
                    </a:lnTo>
                    <a:lnTo>
                      <a:pt x="54" y="361"/>
                    </a:lnTo>
                    <a:lnTo>
                      <a:pt x="55" y="348"/>
                    </a:lnTo>
                    <a:lnTo>
                      <a:pt x="55" y="335"/>
                    </a:lnTo>
                    <a:lnTo>
                      <a:pt x="55" y="320"/>
                    </a:lnTo>
                    <a:lnTo>
                      <a:pt x="55" y="303"/>
                    </a:lnTo>
                    <a:lnTo>
                      <a:pt x="55" y="286"/>
                    </a:lnTo>
                    <a:lnTo>
                      <a:pt x="55" y="267"/>
                    </a:lnTo>
                    <a:lnTo>
                      <a:pt x="55" y="246"/>
                    </a:lnTo>
                    <a:lnTo>
                      <a:pt x="56" y="225"/>
                    </a:lnTo>
                    <a:lnTo>
                      <a:pt x="56" y="203"/>
                    </a:lnTo>
                    <a:lnTo>
                      <a:pt x="56" y="182"/>
                    </a:lnTo>
                    <a:lnTo>
                      <a:pt x="57" y="159"/>
                    </a:lnTo>
                    <a:lnTo>
                      <a:pt x="57" y="137"/>
                    </a:lnTo>
                    <a:lnTo>
                      <a:pt x="57" y="116"/>
                    </a:lnTo>
                    <a:lnTo>
                      <a:pt x="57" y="96"/>
                    </a:lnTo>
                    <a:lnTo>
                      <a:pt x="57" y="77"/>
                    </a:lnTo>
                    <a:lnTo>
                      <a:pt x="57" y="58"/>
                    </a:lnTo>
                    <a:lnTo>
                      <a:pt x="57" y="40"/>
                    </a:lnTo>
                    <a:lnTo>
                      <a:pt x="58" y="24"/>
                    </a:lnTo>
                    <a:lnTo>
                      <a:pt x="58" y="12"/>
                    </a:lnTo>
                    <a:lnTo>
                      <a:pt x="58" y="4"/>
                    </a:lnTo>
                    <a:lnTo>
                      <a:pt x="59" y="0"/>
                    </a:lnTo>
                    <a:lnTo>
                      <a:pt x="59" y="1"/>
                    </a:lnTo>
                    <a:lnTo>
                      <a:pt x="59" y="6"/>
                    </a:lnTo>
                    <a:lnTo>
                      <a:pt x="59" y="15"/>
                    </a:lnTo>
                    <a:lnTo>
                      <a:pt x="59" y="28"/>
                    </a:lnTo>
                    <a:lnTo>
                      <a:pt x="59" y="44"/>
                    </a:lnTo>
                    <a:lnTo>
                      <a:pt x="59" y="63"/>
                    </a:lnTo>
                    <a:lnTo>
                      <a:pt x="60" y="87"/>
                    </a:lnTo>
                    <a:lnTo>
                      <a:pt x="60" y="113"/>
                    </a:lnTo>
                    <a:lnTo>
                      <a:pt x="60" y="142"/>
                    </a:lnTo>
                    <a:lnTo>
                      <a:pt x="61" y="172"/>
                    </a:lnTo>
                    <a:lnTo>
                      <a:pt x="61" y="202"/>
                    </a:lnTo>
                    <a:lnTo>
                      <a:pt x="61" y="233"/>
                    </a:lnTo>
                    <a:lnTo>
                      <a:pt x="61" y="261"/>
                    </a:lnTo>
                    <a:lnTo>
                      <a:pt x="61" y="288"/>
                    </a:lnTo>
                    <a:lnTo>
                      <a:pt x="61" y="312"/>
                    </a:lnTo>
                    <a:lnTo>
                      <a:pt x="62" y="334"/>
                    </a:lnTo>
                    <a:lnTo>
                      <a:pt x="62" y="353"/>
                    </a:lnTo>
                    <a:lnTo>
                      <a:pt x="62" y="369"/>
                    </a:lnTo>
                    <a:lnTo>
                      <a:pt x="62" y="382"/>
                    </a:lnTo>
                    <a:lnTo>
                      <a:pt x="63" y="393"/>
                    </a:lnTo>
                    <a:lnTo>
                      <a:pt x="63" y="402"/>
                    </a:lnTo>
                    <a:lnTo>
                      <a:pt x="63" y="409"/>
                    </a:lnTo>
                    <a:lnTo>
                      <a:pt x="64" y="414"/>
                    </a:lnTo>
                    <a:lnTo>
                      <a:pt x="64" y="419"/>
                    </a:lnTo>
                    <a:lnTo>
                      <a:pt x="64" y="422"/>
                    </a:lnTo>
                    <a:lnTo>
                      <a:pt x="64" y="424"/>
                    </a:lnTo>
                    <a:lnTo>
                      <a:pt x="64" y="426"/>
                    </a:lnTo>
                    <a:lnTo>
                      <a:pt x="64" y="427"/>
                    </a:lnTo>
                    <a:lnTo>
                      <a:pt x="64" y="428"/>
                    </a:lnTo>
                    <a:lnTo>
                      <a:pt x="65" y="428"/>
                    </a:lnTo>
                    <a:lnTo>
                      <a:pt x="65" y="428"/>
                    </a:lnTo>
                    <a:lnTo>
                      <a:pt x="65" y="428"/>
                    </a:lnTo>
                    <a:lnTo>
                      <a:pt x="66" y="427"/>
                    </a:lnTo>
                    <a:lnTo>
                      <a:pt x="66" y="426"/>
                    </a:lnTo>
                    <a:lnTo>
                      <a:pt x="66" y="426"/>
                    </a:lnTo>
                    <a:lnTo>
                      <a:pt x="66" y="426"/>
                    </a:lnTo>
                    <a:lnTo>
                      <a:pt x="66" y="425"/>
                    </a:lnTo>
                    <a:lnTo>
                      <a:pt x="66" y="425"/>
                    </a:lnTo>
                    <a:lnTo>
                      <a:pt x="67" y="425"/>
                    </a:lnTo>
                    <a:lnTo>
                      <a:pt x="67" y="425"/>
                    </a:lnTo>
                    <a:lnTo>
                      <a:pt x="67" y="425"/>
                    </a:lnTo>
                    <a:lnTo>
                      <a:pt x="67" y="425"/>
                    </a:lnTo>
                    <a:lnTo>
                      <a:pt x="68" y="425"/>
                    </a:lnTo>
                    <a:lnTo>
                      <a:pt x="68" y="425"/>
                    </a:lnTo>
                    <a:lnTo>
                      <a:pt x="68" y="425"/>
                    </a:lnTo>
                    <a:lnTo>
                      <a:pt x="68" y="426"/>
                    </a:lnTo>
                    <a:lnTo>
                      <a:pt x="68" y="426"/>
                    </a:lnTo>
                    <a:lnTo>
                      <a:pt x="68" y="427"/>
                    </a:lnTo>
                    <a:lnTo>
                      <a:pt x="69" y="428"/>
                    </a:lnTo>
                    <a:lnTo>
                      <a:pt x="69" y="429"/>
                    </a:lnTo>
                    <a:lnTo>
                      <a:pt x="69" y="429"/>
                    </a:lnTo>
                    <a:lnTo>
                      <a:pt x="69" y="430"/>
                    </a:lnTo>
                    <a:lnTo>
                      <a:pt x="70" y="431"/>
                    </a:lnTo>
                    <a:lnTo>
                      <a:pt x="70" y="431"/>
                    </a:lnTo>
                    <a:lnTo>
                      <a:pt x="70" y="433"/>
                    </a:lnTo>
                    <a:lnTo>
                      <a:pt x="70" y="433"/>
                    </a:lnTo>
                    <a:lnTo>
                      <a:pt x="70" y="434"/>
                    </a:lnTo>
                    <a:lnTo>
                      <a:pt x="70" y="434"/>
                    </a:lnTo>
                    <a:lnTo>
                      <a:pt x="71" y="435"/>
                    </a:lnTo>
                    <a:lnTo>
                      <a:pt x="71" y="435"/>
                    </a:lnTo>
                    <a:lnTo>
                      <a:pt x="71" y="435"/>
                    </a:lnTo>
                    <a:lnTo>
                      <a:pt x="71" y="436"/>
                    </a:lnTo>
                    <a:lnTo>
                      <a:pt x="72" y="436"/>
                    </a:lnTo>
                    <a:lnTo>
                      <a:pt x="72" y="436"/>
                    </a:lnTo>
                    <a:lnTo>
                      <a:pt x="72" y="436"/>
                    </a:lnTo>
                    <a:lnTo>
                      <a:pt x="72" y="436"/>
                    </a:lnTo>
                    <a:lnTo>
                      <a:pt x="72" y="436"/>
                    </a:lnTo>
                    <a:lnTo>
                      <a:pt x="72" y="437"/>
                    </a:lnTo>
                    <a:lnTo>
                      <a:pt x="73" y="437"/>
                    </a:lnTo>
                    <a:lnTo>
                      <a:pt x="73" y="436"/>
                    </a:lnTo>
                    <a:lnTo>
                      <a:pt x="73" y="436"/>
                    </a:lnTo>
                    <a:lnTo>
                      <a:pt x="74" y="436"/>
                    </a:lnTo>
                    <a:lnTo>
                      <a:pt x="74" y="436"/>
                    </a:lnTo>
                    <a:lnTo>
                      <a:pt x="74" y="435"/>
                    </a:lnTo>
                    <a:lnTo>
                      <a:pt x="74" y="435"/>
                    </a:lnTo>
                    <a:lnTo>
                      <a:pt x="74" y="434"/>
                    </a:lnTo>
                    <a:lnTo>
                      <a:pt x="74" y="433"/>
                    </a:lnTo>
                    <a:lnTo>
                      <a:pt x="74" y="431"/>
                    </a:lnTo>
                    <a:lnTo>
                      <a:pt x="75" y="430"/>
                    </a:lnTo>
                    <a:lnTo>
                      <a:pt x="75" y="427"/>
                    </a:lnTo>
                    <a:lnTo>
                      <a:pt x="75" y="424"/>
                    </a:lnTo>
                    <a:lnTo>
                      <a:pt x="76" y="420"/>
                    </a:lnTo>
                    <a:lnTo>
                      <a:pt x="76" y="415"/>
                    </a:lnTo>
                    <a:lnTo>
                      <a:pt x="76" y="409"/>
                    </a:lnTo>
                    <a:lnTo>
                      <a:pt x="76" y="401"/>
                    </a:lnTo>
                    <a:lnTo>
                      <a:pt x="77" y="392"/>
                    </a:lnTo>
                    <a:lnTo>
                      <a:pt x="77" y="382"/>
                    </a:lnTo>
                    <a:lnTo>
                      <a:pt x="77" y="370"/>
                    </a:lnTo>
                    <a:lnTo>
                      <a:pt x="77" y="357"/>
                    </a:lnTo>
                    <a:lnTo>
                      <a:pt x="77" y="343"/>
                    </a:lnTo>
                    <a:lnTo>
                      <a:pt x="77" y="327"/>
                    </a:lnTo>
                    <a:lnTo>
                      <a:pt x="78" y="309"/>
                    </a:lnTo>
                    <a:lnTo>
                      <a:pt x="78" y="290"/>
                    </a:lnTo>
                    <a:lnTo>
                      <a:pt x="78" y="269"/>
                    </a:lnTo>
                    <a:lnTo>
                      <a:pt x="79" y="248"/>
                    </a:lnTo>
                    <a:lnTo>
                      <a:pt x="79" y="225"/>
                    </a:lnTo>
                    <a:lnTo>
                      <a:pt x="79" y="201"/>
                    </a:lnTo>
                    <a:lnTo>
                      <a:pt x="79" y="176"/>
                    </a:lnTo>
                    <a:lnTo>
                      <a:pt x="79" y="151"/>
                    </a:lnTo>
                    <a:lnTo>
                      <a:pt x="79" y="126"/>
                    </a:lnTo>
                    <a:lnTo>
                      <a:pt x="79" y="101"/>
                    </a:lnTo>
                    <a:lnTo>
                      <a:pt x="80" y="78"/>
                    </a:lnTo>
                    <a:lnTo>
                      <a:pt x="80" y="58"/>
                    </a:lnTo>
                    <a:lnTo>
                      <a:pt x="80" y="41"/>
                    </a:lnTo>
                    <a:lnTo>
                      <a:pt x="81" y="27"/>
                    </a:lnTo>
                    <a:lnTo>
                      <a:pt x="81" y="15"/>
                    </a:lnTo>
                    <a:lnTo>
                      <a:pt x="81" y="7"/>
                    </a:lnTo>
                    <a:lnTo>
                      <a:pt x="81" y="3"/>
                    </a:lnTo>
                    <a:lnTo>
                      <a:pt x="81" y="5"/>
                    </a:lnTo>
                    <a:lnTo>
                      <a:pt x="81" y="12"/>
                    </a:lnTo>
                    <a:lnTo>
                      <a:pt x="81" y="26"/>
                    </a:lnTo>
                    <a:lnTo>
                      <a:pt x="82" y="44"/>
                    </a:lnTo>
                    <a:lnTo>
                      <a:pt x="82" y="68"/>
                    </a:lnTo>
                    <a:lnTo>
                      <a:pt x="82" y="95"/>
                    </a:lnTo>
                    <a:lnTo>
                      <a:pt x="83" y="125"/>
                    </a:lnTo>
                    <a:lnTo>
                      <a:pt x="83" y="158"/>
                    </a:lnTo>
                    <a:lnTo>
                      <a:pt x="83" y="190"/>
                    </a:lnTo>
                    <a:lnTo>
                      <a:pt x="83" y="223"/>
                    </a:lnTo>
                    <a:lnTo>
                      <a:pt x="83" y="255"/>
                    </a:lnTo>
                    <a:lnTo>
                      <a:pt x="83" y="284"/>
                    </a:lnTo>
                    <a:lnTo>
                      <a:pt x="83" y="311"/>
                    </a:lnTo>
                    <a:lnTo>
                      <a:pt x="84" y="334"/>
                    </a:lnTo>
                    <a:lnTo>
                      <a:pt x="84" y="355"/>
                    </a:lnTo>
                    <a:lnTo>
                      <a:pt x="84" y="372"/>
                    </a:lnTo>
                    <a:lnTo>
                      <a:pt x="85" y="387"/>
                    </a:lnTo>
                    <a:lnTo>
                      <a:pt x="85" y="398"/>
                    </a:lnTo>
                    <a:lnTo>
                      <a:pt x="85" y="407"/>
                    </a:lnTo>
                    <a:lnTo>
                      <a:pt x="85" y="414"/>
                    </a:lnTo>
                    <a:lnTo>
                      <a:pt x="85" y="420"/>
                    </a:lnTo>
                    <a:lnTo>
                      <a:pt x="85" y="424"/>
                    </a:lnTo>
                    <a:lnTo>
                      <a:pt x="85" y="427"/>
                    </a:lnTo>
                    <a:lnTo>
                      <a:pt x="86" y="429"/>
                    </a:lnTo>
                    <a:lnTo>
                      <a:pt x="86" y="431"/>
                    </a:lnTo>
                    <a:lnTo>
                      <a:pt x="86" y="432"/>
                    </a:lnTo>
                    <a:lnTo>
                      <a:pt x="87" y="433"/>
                    </a:lnTo>
                    <a:lnTo>
                      <a:pt x="87" y="433"/>
                    </a:lnTo>
                    <a:lnTo>
                      <a:pt x="87" y="433"/>
                    </a:lnTo>
                    <a:lnTo>
                      <a:pt x="88" y="433"/>
                    </a:lnTo>
                    <a:lnTo>
                      <a:pt x="88" y="432"/>
                    </a:lnTo>
                    <a:lnTo>
                      <a:pt x="88" y="431"/>
                    </a:lnTo>
                    <a:lnTo>
                      <a:pt x="88" y="431"/>
                    </a:lnTo>
                    <a:lnTo>
                      <a:pt x="88" y="430"/>
                    </a:lnTo>
                    <a:lnTo>
                      <a:pt x="88" y="430"/>
                    </a:lnTo>
                    <a:lnTo>
                      <a:pt x="88" y="429"/>
                    </a:lnTo>
                    <a:lnTo>
                      <a:pt x="89" y="429"/>
                    </a:lnTo>
                    <a:lnTo>
                      <a:pt x="89" y="428"/>
                    </a:lnTo>
                    <a:lnTo>
                      <a:pt x="89" y="428"/>
                    </a:lnTo>
                    <a:lnTo>
                      <a:pt x="90" y="427"/>
                    </a:lnTo>
                    <a:lnTo>
                      <a:pt x="90" y="427"/>
                    </a:lnTo>
                    <a:lnTo>
                      <a:pt x="90" y="426"/>
                    </a:lnTo>
                    <a:lnTo>
                      <a:pt x="90" y="426"/>
                    </a:lnTo>
                    <a:lnTo>
                      <a:pt x="90" y="427"/>
                    </a:lnTo>
                    <a:lnTo>
                      <a:pt x="90" y="427"/>
                    </a:lnTo>
                    <a:lnTo>
                      <a:pt x="90" y="428"/>
                    </a:lnTo>
                    <a:lnTo>
                      <a:pt x="91" y="428"/>
                    </a:lnTo>
                    <a:lnTo>
                      <a:pt x="91" y="428"/>
                    </a:lnTo>
                    <a:lnTo>
                      <a:pt x="91" y="429"/>
                    </a:lnTo>
                    <a:lnTo>
                      <a:pt x="92" y="429"/>
                    </a:lnTo>
                    <a:lnTo>
                      <a:pt x="92" y="430"/>
                    </a:lnTo>
                    <a:lnTo>
                      <a:pt x="92" y="431"/>
                    </a:lnTo>
                    <a:lnTo>
                      <a:pt x="92" y="431"/>
                    </a:lnTo>
                    <a:lnTo>
                      <a:pt x="92" y="432"/>
                    </a:lnTo>
                    <a:lnTo>
                      <a:pt x="92" y="433"/>
                    </a:lnTo>
                    <a:lnTo>
                      <a:pt x="93" y="433"/>
                    </a:lnTo>
                    <a:lnTo>
                      <a:pt x="93" y="434"/>
                    </a:lnTo>
                    <a:lnTo>
                      <a:pt x="93" y="434"/>
                    </a:lnTo>
                    <a:lnTo>
                      <a:pt x="93" y="434"/>
                    </a:lnTo>
                    <a:lnTo>
                      <a:pt x="94" y="435"/>
                    </a:lnTo>
                    <a:lnTo>
                      <a:pt x="94" y="435"/>
                    </a:lnTo>
                    <a:lnTo>
                      <a:pt x="94" y="435"/>
                    </a:lnTo>
                    <a:lnTo>
                      <a:pt x="94" y="435"/>
                    </a:lnTo>
                    <a:lnTo>
                      <a:pt x="94" y="436"/>
                    </a:lnTo>
                    <a:lnTo>
                      <a:pt x="94" y="436"/>
                    </a:lnTo>
                    <a:lnTo>
                      <a:pt x="95" y="436"/>
                    </a:lnTo>
                    <a:lnTo>
                      <a:pt x="95" y="436"/>
                    </a:lnTo>
                    <a:lnTo>
                      <a:pt x="95" y="436"/>
                    </a:lnTo>
                    <a:lnTo>
                      <a:pt x="95" y="435"/>
                    </a:lnTo>
                    <a:lnTo>
                      <a:pt x="96" y="435"/>
                    </a:lnTo>
                    <a:lnTo>
                      <a:pt x="96" y="435"/>
                    </a:lnTo>
                    <a:lnTo>
                      <a:pt x="96" y="435"/>
                    </a:lnTo>
                    <a:lnTo>
                      <a:pt x="96" y="434"/>
                    </a:lnTo>
                    <a:lnTo>
                      <a:pt x="96" y="434"/>
                    </a:lnTo>
                    <a:lnTo>
                      <a:pt x="96" y="433"/>
                    </a:lnTo>
                    <a:lnTo>
                      <a:pt x="97" y="432"/>
                    </a:lnTo>
                    <a:lnTo>
                      <a:pt x="97" y="431"/>
                    </a:lnTo>
                    <a:lnTo>
                      <a:pt x="97" y="430"/>
                    </a:lnTo>
                    <a:lnTo>
                      <a:pt x="98" y="429"/>
                    </a:lnTo>
                    <a:lnTo>
                      <a:pt x="98" y="428"/>
                    </a:lnTo>
                    <a:lnTo>
                      <a:pt x="98" y="426"/>
                    </a:lnTo>
                    <a:lnTo>
                      <a:pt x="98" y="425"/>
                    </a:lnTo>
                    <a:lnTo>
                      <a:pt x="98" y="424"/>
                    </a:lnTo>
                    <a:lnTo>
                      <a:pt x="98" y="422"/>
                    </a:lnTo>
                    <a:lnTo>
                      <a:pt x="98" y="420"/>
                    </a:lnTo>
                    <a:lnTo>
                      <a:pt x="99" y="419"/>
                    </a:lnTo>
                    <a:lnTo>
                      <a:pt x="99" y="418"/>
                    </a:lnTo>
                    <a:lnTo>
                      <a:pt x="99" y="417"/>
                    </a:lnTo>
                    <a:lnTo>
                      <a:pt x="100" y="416"/>
                    </a:lnTo>
                    <a:lnTo>
                      <a:pt x="100" y="415"/>
                    </a:lnTo>
                    <a:lnTo>
                      <a:pt x="100" y="414"/>
                    </a:lnTo>
                    <a:lnTo>
                      <a:pt x="100" y="414"/>
                    </a:lnTo>
                    <a:lnTo>
                      <a:pt x="101" y="414"/>
                    </a:lnTo>
                    <a:lnTo>
                      <a:pt x="101" y="414"/>
                    </a:lnTo>
                    <a:lnTo>
                      <a:pt x="101" y="414"/>
                    </a:lnTo>
                    <a:lnTo>
                      <a:pt x="101" y="415"/>
                    </a:lnTo>
                    <a:lnTo>
                      <a:pt x="101" y="416"/>
                    </a:lnTo>
                    <a:lnTo>
                      <a:pt x="101" y="417"/>
                    </a:lnTo>
                    <a:lnTo>
                      <a:pt x="102" y="418"/>
                    </a:lnTo>
                    <a:lnTo>
                      <a:pt x="102" y="420"/>
                    </a:lnTo>
                    <a:lnTo>
                      <a:pt x="102" y="421"/>
                    </a:lnTo>
                    <a:lnTo>
                      <a:pt x="102" y="423"/>
                    </a:lnTo>
                    <a:lnTo>
                      <a:pt x="103" y="424"/>
                    </a:lnTo>
                    <a:lnTo>
                      <a:pt x="103" y="425"/>
                    </a:lnTo>
                    <a:lnTo>
                      <a:pt x="103" y="426"/>
                    </a:lnTo>
                    <a:lnTo>
                      <a:pt x="103" y="428"/>
                    </a:lnTo>
                    <a:lnTo>
                      <a:pt x="103" y="429"/>
                    </a:lnTo>
                    <a:lnTo>
                      <a:pt x="103" y="429"/>
                    </a:lnTo>
                    <a:lnTo>
                      <a:pt x="104" y="430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39"/>
              <p:cNvSpPr>
                <a:spLocks/>
              </p:cNvSpPr>
              <p:nvPr/>
            </p:nvSpPr>
            <p:spPr bwMode="auto">
              <a:xfrm>
                <a:off x="4630738" y="3514725"/>
                <a:ext cx="163513" cy="1539875"/>
              </a:xfrm>
              <a:custGeom>
                <a:avLst/>
                <a:gdLst>
                  <a:gd name="T0" fmla="*/ 1 w 103"/>
                  <a:gd name="T1" fmla="*/ 964 h 970"/>
                  <a:gd name="T2" fmla="*/ 3 w 103"/>
                  <a:gd name="T3" fmla="*/ 960 h 970"/>
                  <a:gd name="T4" fmla="*/ 5 w 103"/>
                  <a:gd name="T5" fmla="*/ 961 h 970"/>
                  <a:gd name="T6" fmla="*/ 6 w 103"/>
                  <a:gd name="T7" fmla="*/ 964 h 970"/>
                  <a:gd name="T8" fmla="*/ 7 w 103"/>
                  <a:gd name="T9" fmla="*/ 965 h 970"/>
                  <a:gd name="T10" fmla="*/ 10 w 103"/>
                  <a:gd name="T11" fmla="*/ 962 h 970"/>
                  <a:gd name="T12" fmla="*/ 11 w 103"/>
                  <a:gd name="T13" fmla="*/ 957 h 970"/>
                  <a:gd name="T14" fmla="*/ 13 w 103"/>
                  <a:gd name="T15" fmla="*/ 957 h 970"/>
                  <a:gd name="T16" fmla="*/ 14 w 103"/>
                  <a:gd name="T17" fmla="*/ 962 h 970"/>
                  <a:gd name="T18" fmla="*/ 16 w 103"/>
                  <a:gd name="T19" fmla="*/ 966 h 970"/>
                  <a:gd name="T20" fmla="*/ 18 w 103"/>
                  <a:gd name="T21" fmla="*/ 965 h 970"/>
                  <a:gd name="T22" fmla="*/ 20 w 103"/>
                  <a:gd name="T23" fmla="*/ 954 h 970"/>
                  <a:gd name="T24" fmla="*/ 21 w 103"/>
                  <a:gd name="T25" fmla="*/ 899 h 970"/>
                  <a:gd name="T26" fmla="*/ 23 w 103"/>
                  <a:gd name="T27" fmla="*/ 726 h 970"/>
                  <a:gd name="T28" fmla="*/ 25 w 103"/>
                  <a:gd name="T29" fmla="*/ 413 h 970"/>
                  <a:gd name="T30" fmla="*/ 26 w 103"/>
                  <a:gd name="T31" fmla="*/ 56 h 970"/>
                  <a:gd name="T32" fmla="*/ 28 w 103"/>
                  <a:gd name="T33" fmla="*/ 101 h 970"/>
                  <a:gd name="T34" fmla="*/ 29 w 103"/>
                  <a:gd name="T35" fmla="*/ 730 h 970"/>
                  <a:gd name="T36" fmla="*/ 31 w 103"/>
                  <a:gd name="T37" fmla="*/ 931 h 970"/>
                  <a:gd name="T38" fmla="*/ 33 w 103"/>
                  <a:gd name="T39" fmla="*/ 933 h 970"/>
                  <a:gd name="T40" fmla="*/ 34 w 103"/>
                  <a:gd name="T41" fmla="*/ 918 h 970"/>
                  <a:gd name="T42" fmla="*/ 36 w 103"/>
                  <a:gd name="T43" fmla="*/ 909 h 970"/>
                  <a:gd name="T44" fmla="*/ 38 w 103"/>
                  <a:gd name="T45" fmla="*/ 915 h 970"/>
                  <a:gd name="T46" fmla="*/ 40 w 103"/>
                  <a:gd name="T47" fmla="*/ 939 h 970"/>
                  <a:gd name="T48" fmla="*/ 41 w 103"/>
                  <a:gd name="T49" fmla="*/ 960 h 970"/>
                  <a:gd name="T50" fmla="*/ 43 w 103"/>
                  <a:gd name="T51" fmla="*/ 967 h 970"/>
                  <a:gd name="T52" fmla="*/ 44 w 103"/>
                  <a:gd name="T53" fmla="*/ 965 h 970"/>
                  <a:gd name="T54" fmla="*/ 46 w 103"/>
                  <a:gd name="T55" fmla="*/ 965 h 970"/>
                  <a:gd name="T56" fmla="*/ 48 w 103"/>
                  <a:gd name="T57" fmla="*/ 965 h 970"/>
                  <a:gd name="T58" fmla="*/ 49 w 103"/>
                  <a:gd name="T59" fmla="*/ 963 h 970"/>
                  <a:gd name="T60" fmla="*/ 51 w 103"/>
                  <a:gd name="T61" fmla="*/ 960 h 970"/>
                  <a:gd name="T62" fmla="*/ 53 w 103"/>
                  <a:gd name="T63" fmla="*/ 960 h 970"/>
                  <a:gd name="T64" fmla="*/ 55 w 103"/>
                  <a:gd name="T65" fmla="*/ 957 h 970"/>
                  <a:gd name="T66" fmla="*/ 56 w 103"/>
                  <a:gd name="T67" fmla="*/ 951 h 970"/>
                  <a:gd name="T68" fmla="*/ 58 w 103"/>
                  <a:gd name="T69" fmla="*/ 955 h 970"/>
                  <a:gd name="T70" fmla="*/ 60 w 103"/>
                  <a:gd name="T71" fmla="*/ 961 h 970"/>
                  <a:gd name="T72" fmla="*/ 61 w 103"/>
                  <a:gd name="T73" fmla="*/ 958 h 970"/>
                  <a:gd name="T74" fmla="*/ 63 w 103"/>
                  <a:gd name="T75" fmla="*/ 948 h 970"/>
                  <a:gd name="T76" fmla="*/ 64 w 103"/>
                  <a:gd name="T77" fmla="*/ 946 h 970"/>
                  <a:gd name="T78" fmla="*/ 66 w 103"/>
                  <a:gd name="T79" fmla="*/ 955 h 970"/>
                  <a:gd name="T80" fmla="*/ 68 w 103"/>
                  <a:gd name="T81" fmla="*/ 962 h 970"/>
                  <a:gd name="T82" fmla="*/ 69 w 103"/>
                  <a:gd name="T83" fmla="*/ 960 h 970"/>
                  <a:gd name="T84" fmla="*/ 71 w 103"/>
                  <a:gd name="T85" fmla="*/ 955 h 970"/>
                  <a:gd name="T86" fmla="*/ 73 w 103"/>
                  <a:gd name="T87" fmla="*/ 948 h 970"/>
                  <a:gd name="T88" fmla="*/ 75 w 103"/>
                  <a:gd name="T89" fmla="*/ 948 h 970"/>
                  <a:gd name="T90" fmla="*/ 76 w 103"/>
                  <a:gd name="T91" fmla="*/ 956 h 970"/>
                  <a:gd name="T92" fmla="*/ 78 w 103"/>
                  <a:gd name="T93" fmla="*/ 962 h 970"/>
                  <a:gd name="T94" fmla="*/ 79 w 103"/>
                  <a:gd name="T95" fmla="*/ 964 h 970"/>
                  <a:gd name="T96" fmla="*/ 81 w 103"/>
                  <a:gd name="T97" fmla="*/ 966 h 970"/>
                  <a:gd name="T98" fmla="*/ 83 w 103"/>
                  <a:gd name="T99" fmla="*/ 965 h 970"/>
                  <a:gd name="T100" fmla="*/ 84 w 103"/>
                  <a:gd name="T101" fmla="*/ 963 h 970"/>
                  <a:gd name="T102" fmla="*/ 86 w 103"/>
                  <a:gd name="T103" fmla="*/ 964 h 970"/>
                  <a:gd name="T104" fmla="*/ 88 w 103"/>
                  <a:gd name="T105" fmla="*/ 968 h 970"/>
                  <a:gd name="T106" fmla="*/ 90 w 103"/>
                  <a:gd name="T107" fmla="*/ 970 h 970"/>
                  <a:gd name="T108" fmla="*/ 91 w 103"/>
                  <a:gd name="T109" fmla="*/ 970 h 970"/>
                  <a:gd name="T110" fmla="*/ 93 w 103"/>
                  <a:gd name="T111" fmla="*/ 970 h 970"/>
                  <a:gd name="T112" fmla="*/ 95 w 103"/>
                  <a:gd name="T113" fmla="*/ 970 h 970"/>
                  <a:gd name="T114" fmla="*/ 96 w 103"/>
                  <a:gd name="T115" fmla="*/ 970 h 970"/>
                  <a:gd name="T116" fmla="*/ 98 w 103"/>
                  <a:gd name="T117" fmla="*/ 970 h 970"/>
                  <a:gd name="T118" fmla="*/ 99 w 103"/>
                  <a:gd name="T119" fmla="*/ 967 h 970"/>
                  <a:gd name="T120" fmla="*/ 101 w 103"/>
                  <a:gd name="T121" fmla="*/ 963 h 970"/>
                  <a:gd name="T122" fmla="*/ 103 w 103"/>
                  <a:gd name="T123" fmla="*/ 962 h 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3" h="970">
                    <a:moveTo>
                      <a:pt x="0" y="964"/>
                    </a:moveTo>
                    <a:lnTo>
                      <a:pt x="0" y="964"/>
                    </a:lnTo>
                    <a:lnTo>
                      <a:pt x="0" y="965"/>
                    </a:lnTo>
                    <a:lnTo>
                      <a:pt x="1" y="965"/>
                    </a:lnTo>
                    <a:lnTo>
                      <a:pt x="1" y="965"/>
                    </a:lnTo>
                    <a:lnTo>
                      <a:pt x="1" y="965"/>
                    </a:lnTo>
                    <a:lnTo>
                      <a:pt x="1" y="964"/>
                    </a:lnTo>
                    <a:lnTo>
                      <a:pt x="1" y="964"/>
                    </a:lnTo>
                    <a:lnTo>
                      <a:pt x="1" y="964"/>
                    </a:lnTo>
                    <a:lnTo>
                      <a:pt x="1" y="963"/>
                    </a:lnTo>
                    <a:lnTo>
                      <a:pt x="2" y="963"/>
                    </a:lnTo>
                    <a:lnTo>
                      <a:pt x="2" y="962"/>
                    </a:lnTo>
                    <a:lnTo>
                      <a:pt x="2" y="962"/>
                    </a:lnTo>
                    <a:lnTo>
                      <a:pt x="3" y="961"/>
                    </a:lnTo>
                    <a:lnTo>
                      <a:pt x="3" y="960"/>
                    </a:lnTo>
                    <a:lnTo>
                      <a:pt x="3" y="960"/>
                    </a:lnTo>
                    <a:lnTo>
                      <a:pt x="3" y="960"/>
                    </a:lnTo>
                    <a:lnTo>
                      <a:pt x="3" y="960"/>
                    </a:lnTo>
                    <a:lnTo>
                      <a:pt x="3" y="959"/>
                    </a:lnTo>
                    <a:lnTo>
                      <a:pt x="3" y="959"/>
                    </a:lnTo>
                    <a:lnTo>
                      <a:pt x="4" y="960"/>
                    </a:lnTo>
                    <a:lnTo>
                      <a:pt x="4" y="960"/>
                    </a:lnTo>
                    <a:lnTo>
                      <a:pt x="4" y="960"/>
                    </a:lnTo>
                    <a:lnTo>
                      <a:pt x="5" y="961"/>
                    </a:lnTo>
                    <a:lnTo>
                      <a:pt x="5" y="962"/>
                    </a:lnTo>
                    <a:lnTo>
                      <a:pt x="5" y="962"/>
                    </a:lnTo>
                    <a:lnTo>
                      <a:pt x="5" y="962"/>
                    </a:lnTo>
                    <a:lnTo>
                      <a:pt x="5" y="963"/>
                    </a:lnTo>
                    <a:lnTo>
                      <a:pt x="5" y="963"/>
                    </a:lnTo>
                    <a:lnTo>
                      <a:pt x="5" y="963"/>
                    </a:lnTo>
                    <a:lnTo>
                      <a:pt x="6" y="964"/>
                    </a:lnTo>
                    <a:lnTo>
                      <a:pt x="6" y="964"/>
                    </a:lnTo>
                    <a:lnTo>
                      <a:pt x="6" y="964"/>
                    </a:lnTo>
                    <a:lnTo>
                      <a:pt x="7" y="965"/>
                    </a:lnTo>
                    <a:lnTo>
                      <a:pt x="7" y="965"/>
                    </a:lnTo>
                    <a:lnTo>
                      <a:pt x="7" y="965"/>
                    </a:lnTo>
                    <a:lnTo>
                      <a:pt x="7" y="965"/>
                    </a:lnTo>
                    <a:lnTo>
                      <a:pt x="7" y="965"/>
                    </a:lnTo>
                    <a:lnTo>
                      <a:pt x="7" y="965"/>
                    </a:lnTo>
                    <a:lnTo>
                      <a:pt x="7" y="965"/>
                    </a:lnTo>
                    <a:lnTo>
                      <a:pt x="8" y="965"/>
                    </a:lnTo>
                    <a:lnTo>
                      <a:pt x="8" y="965"/>
                    </a:lnTo>
                    <a:lnTo>
                      <a:pt x="8" y="964"/>
                    </a:lnTo>
                    <a:lnTo>
                      <a:pt x="9" y="964"/>
                    </a:lnTo>
                    <a:lnTo>
                      <a:pt x="9" y="964"/>
                    </a:lnTo>
                    <a:lnTo>
                      <a:pt x="9" y="963"/>
                    </a:lnTo>
                    <a:lnTo>
                      <a:pt x="10" y="963"/>
                    </a:lnTo>
                    <a:lnTo>
                      <a:pt x="10" y="962"/>
                    </a:lnTo>
                    <a:lnTo>
                      <a:pt x="10" y="962"/>
                    </a:lnTo>
                    <a:lnTo>
                      <a:pt x="10" y="961"/>
                    </a:lnTo>
                    <a:lnTo>
                      <a:pt x="10" y="960"/>
                    </a:lnTo>
                    <a:lnTo>
                      <a:pt x="10" y="959"/>
                    </a:lnTo>
                    <a:lnTo>
                      <a:pt x="10" y="959"/>
                    </a:lnTo>
                    <a:lnTo>
                      <a:pt x="11" y="958"/>
                    </a:lnTo>
                    <a:lnTo>
                      <a:pt x="11" y="958"/>
                    </a:lnTo>
                    <a:lnTo>
                      <a:pt x="11" y="957"/>
                    </a:lnTo>
                    <a:lnTo>
                      <a:pt x="12" y="957"/>
                    </a:lnTo>
                    <a:lnTo>
                      <a:pt x="12" y="957"/>
                    </a:lnTo>
                    <a:lnTo>
                      <a:pt x="12" y="956"/>
                    </a:lnTo>
                    <a:lnTo>
                      <a:pt x="12" y="956"/>
                    </a:lnTo>
                    <a:lnTo>
                      <a:pt x="12" y="956"/>
                    </a:lnTo>
                    <a:lnTo>
                      <a:pt x="12" y="956"/>
                    </a:lnTo>
                    <a:lnTo>
                      <a:pt x="12" y="957"/>
                    </a:lnTo>
                    <a:lnTo>
                      <a:pt x="13" y="957"/>
                    </a:lnTo>
                    <a:lnTo>
                      <a:pt x="13" y="957"/>
                    </a:lnTo>
                    <a:lnTo>
                      <a:pt x="13" y="958"/>
                    </a:lnTo>
                    <a:lnTo>
                      <a:pt x="14" y="958"/>
                    </a:lnTo>
                    <a:lnTo>
                      <a:pt x="14" y="959"/>
                    </a:lnTo>
                    <a:lnTo>
                      <a:pt x="14" y="960"/>
                    </a:lnTo>
                    <a:lnTo>
                      <a:pt x="14" y="960"/>
                    </a:lnTo>
                    <a:lnTo>
                      <a:pt x="14" y="961"/>
                    </a:lnTo>
                    <a:lnTo>
                      <a:pt x="14" y="962"/>
                    </a:lnTo>
                    <a:lnTo>
                      <a:pt x="15" y="963"/>
                    </a:lnTo>
                    <a:lnTo>
                      <a:pt x="15" y="963"/>
                    </a:lnTo>
                    <a:lnTo>
                      <a:pt x="15" y="964"/>
                    </a:lnTo>
                    <a:lnTo>
                      <a:pt x="15" y="964"/>
                    </a:lnTo>
                    <a:lnTo>
                      <a:pt x="16" y="965"/>
                    </a:lnTo>
                    <a:lnTo>
                      <a:pt x="16" y="965"/>
                    </a:lnTo>
                    <a:lnTo>
                      <a:pt x="16" y="966"/>
                    </a:lnTo>
                    <a:lnTo>
                      <a:pt x="16" y="966"/>
                    </a:lnTo>
                    <a:lnTo>
                      <a:pt x="16" y="966"/>
                    </a:lnTo>
                    <a:lnTo>
                      <a:pt x="16" y="966"/>
                    </a:lnTo>
                    <a:lnTo>
                      <a:pt x="17" y="966"/>
                    </a:lnTo>
                    <a:lnTo>
                      <a:pt x="17" y="966"/>
                    </a:lnTo>
                    <a:lnTo>
                      <a:pt x="17" y="966"/>
                    </a:lnTo>
                    <a:lnTo>
                      <a:pt x="17" y="965"/>
                    </a:lnTo>
                    <a:lnTo>
                      <a:pt x="18" y="965"/>
                    </a:lnTo>
                    <a:lnTo>
                      <a:pt x="18" y="965"/>
                    </a:lnTo>
                    <a:lnTo>
                      <a:pt x="18" y="964"/>
                    </a:lnTo>
                    <a:lnTo>
                      <a:pt x="18" y="963"/>
                    </a:lnTo>
                    <a:lnTo>
                      <a:pt x="18" y="962"/>
                    </a:lnTo>
                    <a:lnTo>
                      <a:pt x="18" y="961"/>
                    </a:lnTo>
                    <a:lnTo>
                      <a:pt x="19" y="960"/>
                    </a:lnTo>
                    <a:lnTo>
                      <a:pt x="19" y="958"/>
                    </a:lnTo>
                    <a:lnTo>
                      <a:pt x="19" y="956"/>
                    </a:lnTo>
                    <a:lnTo>
                      <a:pt x="20" y="954"/>
                    </a:lnTo>
                    <a:lnTo>
                      <a:pt x="20" y="951"/>
                    </a:lnTo>
                    <a:lnTo>
                      <a:pt x="20" y="947"/>
                    </a:lnTo>
                    <a:lnTo>
                      <a:pt x="20" y="942"/>
                    </a:lnTo>
                    <a:lnTo>
                      <a:pt x="21" y="936"/>
                    </a:lnTo>
                    <a:lnTo>
                      <a:pt x="21" y="929"/>
                    </a:lnTo>
                    <a:lnTo>
                      <a:pt x="21" y="921"/>
                    </a:lnTo>
                    <a:lnTo>
                      <a:pt x="21" y="911"/>
                    </a:lnTo>
                    <a:lnTo>
                      <a:pt x="21" y="899"/>
                    </a:lnTo>
                    <a:lnTo>
                      <a:pt x="21" y="885"/>
                    </a:lnTo>
                    <a:lnTo>
                      <a:pt x="22" y="870"/>
                    </a:lnTo>
                    <a:lnTo>
                      <a:pt x="22" y="852"/>
                    </a:lnTo>
                    <a:lnTo>
                      <a:pt x="22" y="832"/>
                    </a:lnTo>
                    <a:lnTo>
                      <a:pt x="22" y="810"/>
                    </a:lnTo>
                    <a:lnTo>
                      <a:pt x="23" y="785"/>
                    </a:lnTo>
                    <a:lnTo>
                      <a:pt x="23" y="757"/>
                    </a:lnTo>
                    <a:lnTo>
                      <a:pt x="23" y="726"/>
                    </a:lnTo>
                    <a:lnTo>
                      <a:pt x="23" y="695"/>
                    </a:lnTo>
                    <a:lnTo>
                      <a:pt x="23" y="661"/>
                    </a:lnTo>
                    <a:lnTo>
                      <a:pt x="23" y="624"/>
                    </a:lnTo>
                    <a:lnTo>
                      <a:pt x="24" y="585"/>
                    </a:lnTo>
                    <a:lnTo>
                      <a:pt x="24" y="544"/>
                    </a:lnTo>
                    <a:lnTo>
                      <a:pt x="24" y="502"/>
                    </a:lnTo>
                    <a:lnTo>
                      <a:pt x="25" y="458"/>
                    </a:lnTo>
                    <a:lnTo>
                      <a:pt x="25" y="413"/>
                    </a:lnTo>
                    <a:lnTo>
                      <a:pt x="25" y="365"/>
                    </a:lnTo>
                    <a:lnTo>
                      <a:pt x="25" y="316"/>
                    </a:lnTo>
                    <a:lnTo>
                      <a:pt x="25" y="266"/>
                    </a:lnTo>
                    <a:lnTo>
                      <a:pt x="25" y="217"/>
                    </a:lnTo>
                    <a:lnTo>
                      <a:pt x="25" y="169"/>
                    </a:lnTo>
                    <a:lnTo>
                      <a:pt x="26" y="126"/>
                    </a:lnTo>
                    <a:lnTo>
                      <a:pt x="26" y="88"/>
                    </a:lnTo>
                    <a:lnTo>
                      <a:pt x="26" y="56"/>
                    </a:lnTo>
                    <a:lnTo>
                      <a:pt x="27" y="29"/>
                    </a:lnTo>
                    <a:lnTo>
                      <a:pt x="27" y="1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7"/>
                    </a:lnTo>
                    <a:lnTo>
                      <a:pt x="27" y="24"/>
                    </a:lnTo>
                    <a:lnTo>
                      <a:pt x="27" y="54"/>
                    </a:lnTo>
                    <a:lnTo>
                      <a:pt x="28" y="101"/>
                    </a:lnTo>
                    <a:lnTo>
                      <a:pt x="28" y="166"/>
                    </a:lnTo>
                    <a:lnTo>
                      <a:pt x="28" y="243"/>
                    </a:lnTo>
                    <a:lnTo>
                      <a:pt x="29" y="329"/>
                    </a:lnTo>
                    <a:lnTo>
                      <a:pt x="29" y="418"/>
                    </a:lnTo>
                    <a:lnTo>
                      <a:pt x="29" y="506"/>
                    </a:lnTo>
                    <a:lnTo>
                      <a:pt x="29" y="591"/>
                    </a:lnTo>
                    <a:lnTo>
                      <a:pt x="29" y="666"/>
                    </a:lnTo>
                    <a:lnTo>
                      <a:pt x="29" y="730"/>
                    </a:lnTo>
                    <a:lnTo>
                      <a:pt x="29" y="783"/>
                    </a:lnTo>
                    <a:lnTo>
                      <a:pt x="30" y="825"/>
                    </a:lnTo>
                    <a:lnTo>
                      <a:pt x="30" y="858"/>
                    </a:lnTo>
                    <a:lnTo>
                      <a:pt x="30" y="884"/>
                    </a:lnTo>
                    <a:lnTo>
                      <a:pt x="31" y="902"/>
                    </a:lnTo>
                    <a:lnTo>
                      <a:pt x="31" y="915"/>
                    </a:lnTo>
                    <a:lnTo>
                      <a:pt x="31" y="924"/>
                    </a:lnTo>
                    <a:lnTo>
                      <a:pt x="31" y="931"/>
                    </a:lnTo>
                    <a:lnTo>
                      <a:pt x="31" y="935"/>
                    </a:lnTo>
                    <a:lnTo>
                      <a:pt x="31" y="937"/>
                    </a:lnTo>
                    <a:lnTo>
                      <a:pt x="31" y="938"/>
                    </a:lnTo>
                    <a:lnTo>
                      <a:pt x="32" y="938"/>
                    </a:lnTo>
                    <a:lnTo>
                      <a:pt x="32" y="938"/>
                    </a:lnTo>
                    <a:lnTo>
                      <a:pt x="32" y="936"/>
                    </a:lnTo>
                    <a:lnTo>
                      <a:pt x="33" y="935"/>
                    </a:lnTo>
                    <a:lnTo>
                      <a:pt x="33" y="933"/>
                    </a:lnTo>
                    <a:lnTo>
                      <a:pt x="33" y="932"/>
                    </a:lnTo>
                    <a:lnTo>
                      <a:pt x="34" y="929"/>
                    </a:lnTo>
                    <a:lnTo>
                      <a:pt x="34" y="927"/>
                    </a:lnTo>
                    <a:lnTo>
                      <a:pt x="34" y="925"/>
                    </a:lnTo>
                    <a:lnTo>
                      <a:pt x="34" y="923"/>
                    </a:lnTo>
                    <a:lnTo>
                      <a:pt x="34" y="922"/>
                    </a:lnTo>
                    <a:lnTo>
                      <a:pt x="34" y="920"/>
                    </a:lnTo>
                    <a:lnTo>
                      <a:pt x="34" y="918"/>
                    </a:lnTo>
                    <a:lnTo>
                      <a:pt x="35" y="916"/>
                    </a:lnTo>
                    <a:lnTo>
                      <a:pt x="35" y="915"/>
                    </a:lnTo>
                    <a:lnTo>
                      <a:pt x="35" y="914"/>
                    </a:lnTo>
                    <a:lnTo>
                      <a:pt x="36" y="912"/>
                    </a:lnTo>
                    <a:lnTo>
                      <a:pt x="36" y="911"/>
                    </a:lnTo>
                    <a:lnTo>
                      <a:pt x="36" y="910"/>
                    </a:lnTo>
                    <a:lnTo>
                      <a:pt x="36" y="909"/>
                    </a:lnTo>
                    <a:lnTo>
                      <a:pt x="36" y="909"/>
                    </a:lnTo>
                    <a:lnTo>
                      <a:pt x="36" y="909"/>
                    </a:lnTo>
                    <a:lnTo>
                      <a:pt x="36" y="909"/>
                    </a:lnTo>
                    <a:lnTo>
                      <a:pt x="37" y="909"/>
                    </a:lnTo>
                    <a:lnTo>
                      <a:pt x="37" y="909"/>
                    </a:lnTo>
                    <a:lnTo>
                      <a:pt x="37" y="910"/>
                    </a:lnTo>
                    <a:lnTo>
                      <a:pt x="38" y="911"/>
                    </a:lnTo>
                    <a:lnTo>
                      <a:pt x="38" y="913"/>
                    </a:lnTo>
                    <a:lnTo>
                      <a:pt x="38" y="915"/>
                    </a:lnTo>
                    <a:lnTo>
                      <a:pt x="38" y="917"/>
                    </a:lnTo>
                    <a:lnTo>
                      <a:pt x="38" y="920"/>
                    </a:lnTo>
                    <a:lnTo>
                      <a:pt x="38" y="923"/>
                    </a:lnTo>
                    <a:lnTo>
                      <a:pt x="38" y="926"/>
                    </a:lnTo>
                    <a:lnTo>
                      <a:pt x="39" y="929"/>
                    </a:lnTo>
                    <a:lnTo>
                      <a:pt x="39" y="933"/>
                    </a:lnTo>
                    <a:lnTo>
                      <a:pt x="39" y="936"/>
                    </a:lnTo>
                    <a:lnTo>
                      <a:pt x="40" y="939"/>
                    </a:lnTo>
                    <a:lnTo>
                      <a:pt x="40" y="943"/>
                    </a:lnTo>
                    <a:lnTo>
                      <a:pt x="40" y="946"/>
                    </a:lnTo>
                    <a:lnTo>
                      <a:pt x="40" y="949"/>
                    </a:lnTo>
                    <a:lnTo>
                      <a:pt x="40" y="952"/>
                    </a:lnTo>
                    <a:lnTo>
                      <a:pt x="40" y="954"/>
                    </a:lnTo>
                    <a:lnTo>
                      <a:pt x="41" y="957"/>
                    </a:lnTo>
                    <a:lnTo>
                      <a:pt x="41" y="959"/>
                    </a:lnTo>
                    <a:lnTo>
                      <a:pt x="41" y="960"/>
                    </a:lnTo>
                    <a:lnTo>
                      <a:pt x="41" y="962"/>
                    </a:lnTo>
                    <a:lnTo>
                      <a:pt x="42" y="963"/>
                    </a:lnTo>
                    <a:lnTo>
                      <a:pt x="42" y="964"/>
                    </a:lnTo>
                    <a:lnTo>
                      <a:pt x="42" y="965"/>
                    </a:lnTo>
                    <a:lnTo>
                      <a:pt x="42" y="965"/>
                    </a:lnTo>
                    <a:lnTo>
                      <a:pt x="42" y="966"/>
                    </a:lnTo>
                    <a:lnTo>
                      <a:pt x="42" y="967"/>
                    </a:lnTo>
                    <a:lnTo>
                      <a:pt x="43" y="967"/>
                    </a:lnTo>
                    <a:lnTo>
                      <a:pt x="43" y="967"/>
                    </a:lnTo>
                    <a:lnTo>
                      <a:pt x="43" y="967"/>
                    </a:lnTo>
                    <a:lnTo>
                      <a:pt x="43" y="967"/>
                    </a:lnTo>
                    <a:lnTo>
                      <a:pt x="44" y="967"/>
                    </a:lnTo>
                    <a:lnTo>
                      <a:pt x="44" y="966"/>
                    </a:lnTo>
                    <a:lnTo>
                      <a:pt x="44" y="966"/>
                    </a:lnTo>
                    <a:lnTo>
                      <a:pt x="44" y="966"/>
                    </a:lnTo>
                    <a:lnTo>
                      <a:pt x="44" y="965"/>
                    </a:lnTo>
                    <a:lnTo>
                      <a:pt x="44" y="965"/>
                    </a:lnTo>
                    <a:lnTo>
                      <a:pt x="45" y="965"/>
                    </a:lnTo>
                    <a:lnTo>
                      <a:pt x="45" y="965"/>
                    </a:lnTo>
                    <a:lnTo>
                      <a:pt x="45" y="965"/>
                    </a:lnTo>
                    <a:lnTo>
                      <a:pt x="46" y="965"/>
                    </a:lnTo>
                    <a:lnTo>
                      <a:pt x="46" y="965"/>
                    </a:lnTo>
                    <a:lnTo>
                      <a:pt x="46" y="965"/>
                    </a:lnTo>
                    <a:lnTo>
                      <a:pt x="46" y="965"/>
                    </a:lnTo>
                    <a:lnTo>
                      <a:pt x="47" y="965"/>
                    </a:lnTo>
                    <a:lnTo>
                      <a:pt x="47" y="965"/>
                    </a:lnTo>
                    <a:lnTo>
                      <a:pt x="47" y="965"/>
                    </a:lnTo>
                    <a:lnTo>
                      <a:pt x="47" y="965"/>
                    </a:lnTo>
                    <a:lnTo>
                      <a:pt x="47" y="965"/>
                    </a:lnTo>
                    <a:lnTo>
                      <a:pt x="47" y="965"/>
                    </a:lnTo>
                    <a:lnTo>
                      <a:pt x="48" y="965"/>
                    </a:lnTo>
                    <a:lnTo>
                      <a:pt x="48" y="965"/>
                    </a:lnTo>
                    <a:lnTo>
                      <a:pt x="48" y="965"/>
                    </a:lnTo>
                    <a:lnTo>
                      <a:pt x="48" y="965"/>
                    </a:lnTo>
                    <a:lnTo>
                      <a:pt x="49" y="965"/>
                    </a:lnTo>
                    <a:lnTo>
                      <a:pt x="49" y="964"/>
                    </a:lnTo>
                    <a:lnTo>
                      <a:pt x="49" y="964"/>
                    </a:lnTo>
                    <a:lnTo>
                      <a:pt x="49" y="964"/>
                    </a:lnTo>
                    <a:lnTo>
                      <a:pt x="49" y="963"/>
                    </a:lnTo>
                    <a:lnTo>
                      <a:pt x="49" y="963"/>
                    </a:lnTo>
                    <a:lnTo>
                      <a:pt x="50" y="963"/>
                    </a:lnTo>
                    <a:lnTo>
                      <a:pt x="50" y="962"/>
                    </a:lnTo>
                    <a:lnTo>
                      <a:pt x="50" y="962"/>
                    </a:lnTo>
                    <a:lnTo>
                      <a:pt x="51" y="962"/>
                    </a:lnTo>
                    <a:lnTo>
                      <a:pt x="51" y="961"/>
                    </a:lnTo>
                    <a:lnTo>
                      <a:pt x="51" y="961"/>
                    </a:lnTo>
                    <a:lnTo>
                      <a:pt x="51" y="960"/>
                    </a:lnTo>
                    <a:lnTo>
                      <a:pt x="51" y="960"/>
                    </a:lnTo>
                    <a:lnTo>
                      <a:pt x="51" y="960"/>
                    </a:lnTo>
                    <a:lnTo>
                      <a:pt x="51" y="960"/>
                    </a:lnTo>
                    <a:lnTo>
                      <a:pt x="52" y="960"/>
                    </a:lnTo>
                    <a:lnTo>
                      <a:pt x="52" y="961"/>
                    </a:lnTo>
                    <a:lnTo>
                      <a:pt x="52" y="961"/>
                    </a:lnTo>
                    <a:lnTo>
                      <a:pt x="53" y="961"/>
                    </a:lnTo>
                    <a:lnTo>
                      <a:pt x="53" y="961"/>
                    </a:lnTo>
                    <a:lnTo>
                      <a:pt x="53" y="960"/>
                    </a:lnTo>
                    <a:lnTo>
                      <a:pt x="53" y="960"/>
                    </a:lnTo>
                    <a:lnTo>
                      <a:pt x="53" y="960"/>
                    </a:lnTo>
                    <a:lnTo>
                      <a:pt x="53" y="960"/>
                    </a:lnTo>
                    <a:lnTo>
                      <a:pt x="53" y="959"/>
                    </a:lnTo>
                    <a:lnTo>
                      <a:pt x="54" y="959"/>
                    </a:lnTo>
                    <a:lnTo>
                      <a:pt x="54" y="958"/>
                    </a:lnTo>
                    <a:lnTo>
                      <a:pt x="54" y="957"/>
                    </a:lnTo>
                    <a:lnTo>
                      <a:pt x="55" y="957"/>
                    </a:lnTo>
                    <a:lnTo>
                      <a:pt x="55" y="956"/>
                    </a:lnTo>
                    <a:lnTo>
                      <a:pt x="55" y="954"/>
                    </a:lnTo>
                    <a:lnTo>
                      <a:pt x="55" y="954"/>
                    </a:lnTo>
                    <a:lnTo>
                      <a:pt x="55" y="953"/>
                    </a:lnTo>
                    <a:lnTo>
                      <a:pt x="55" y="952"/>
                    </a:lnTo>
                    <a:lnTo>
                      <a:pt x="55" y="952"/>
                    </a:lnTo>
                    <a:lnTo>
                      <a:pt x="56" y="951"/>
                    </a:lnTo>
                    <a:lnTo>
                      <a:pt x="56" y="951"/>
                    </a:lnTo>
                    <a:lnTo>
                      <a:pt x="56" y="951"/>
                    </a:lnTo>
                    <a:lnTo>
                      <a:pt x="57" y="951"/>
                    </a:lnTo>
                    <a:lnTo>
                      <a:pt x="57" y="951"/>
                    </a:lnTo>
                    <a:lnTo>
                      <a:pt x="57" y="952"/>
                    </a:lnTo>
                    <a:lnTo>
                      <a:pt x="58" y="952"/>
                    </a:lnTo>
                    <a:lnTo>
                      <a:pt x="58" y="953"/>
                    </a:lnTo>
                    <a:lnTo>
                      <a:pt x="58" y="954"/>
                    </a:lnTo>
                    <a:lnTo>
                      <a:pt x="58" y="955"/>
                    </a:lnTo>
                    <a:lnTo>
                      <a:pt x="58" y="956"/>
                    </a:lnTo>
                    <a:lnTo>
                      <a:pt x="58" y="957"/>
                    </a:lnTo>
                    <a:lnTo>
                      <a:pt x="58" y="958"/>
                    </a:lnTo>
                    <a:lnTo>
                      <a:pt x="59" y="959"/>
                    </a:lnTo>
                    <a:lnTo>
                      <a:pt x="59" y="959"/>
                    </a:lnTo>
                    <a:lnTo>
                      <a:pt x="59" y="960"/>
                    </a:lnTo>
                    <a:lnTo>
                      <a:pt x="60" y="960"/>
                    </a:lnTo>
                    <a:lnTo>
                      <a:pt x="60" y="961"/>
                    </a:lnTo>
                    <a:lnTo>
                      <a:pt x="60" y="962"/>
                    </a:lnTo>
                    <a:lnTo>
                      <a:pt x="60" y="962"/>
                    </a:lnTo>
                    <a:lnTo>
                      <a:pt x="60" y="962"/>
                    </a:lnTo>
                    <a:lnTo>
                      <a:pt x="60" y="961"/>
                    </a:lnTo>
                    <a:lnTo>
                      <a:pt x="60" y="960"/>
                    </a:lnTo>
                    <a:lnTo>
                      <a:pt x="61" y="960"/>
                    </a:lnTo>
                    <a:lnTo>
                      <a:pt x="61" y="959"/>
                    </a:lnTo>
                    <a:lnTo>
                      <a:pt x="61" y="958"/>
                    </a:lnTo>
                    <a:lnTo>
                      <a:pt x="62" y="957"/>
                    </a:lnTo>
                    <a:lnTo>
                      <a:pt x="62" y="956"/>
                    </a:lnTo>
                    <a:lnTo>
                      <a:pt x="62" y="954"/>
                    </a:lnTo>
                    <a:lnTo>
                      <a:pt x="62" y="953"/>
                    </a:lnTo>
                    <a:lnTo>
                      <a:pt x="62" y="952"/>
                    </a:lnTo>
                    <a:lnTo>
                      <a:pt x="62" y="950"/>
                    </a:lnTo>
                    <a:lnTo>
                      <a:pt x="62" y="949"/>
                    </a:lnTo>
                    <a:lnTo>
                      <a:pt x="63" y="948"/>
                    </a:lnTo>
                    <a:lnTo>
                      <a:pt x="63" y="946"/>
                    </a:lnTo>
                    <a:lnTo>
                      <a:pt x="63" y="946"/>
                    </a:lnTo>
                    <a:lnTo>
                      <a:pt x="64" y="945"/>
                    </a:lnTo>
                    <a:lnTo>
                      <a:pt x="64" y="945"/>
                    </a:lnTo>
                    <a:lnTo>
                      <a:pt x="64" y="945"/>
                    </a:lnTo>
                    <a:lnTo>
                      <a:pt x="64" y="945"/>
                    </a:lnTo>
                    <a:lnTo>
                      <a:pt x="64" y="945"/>
                    </a:lnTo>
                    <a:lnTo>
                      <a:pt x="64" y="946"/>
                    </a:lnTo>
                    <a:lnTo>
                      <a:pt x="64" y="946"/>
                    </a:lnTo>
                    <a:lnTo>
                      <a:pt x="65" y="947"/>
                    </a:lnTo>
                    <a:lnTo>
                      <a:pt x="65" y="948"/>
                    </a:lnTo>
                    <a:lnTo>
                      <a:pt x="65" y="950"/>
                    </a:lnTo>
                    <a:lnTo>
                      <a:pt x="66" y="951"/>
                    </a:lnTo>
                    <a:lnTo>
                      <a:pt x="66" y="952"/>
                    </a:lnTo>
                    <a:lnTo>
                      <a:pt x="66" y="954"/>
                    </a:lnTo>
                    <a:lnTo>
                      <a:pt x="66" y="955"/>
                    </a:lnTo>
                    <a:lnTo>
                      <a:pt x="66" y="956"/>
                    </a:lnTo>
                    <a:lnTo>
                      <a:pt x="66" y="957"/>
                    </a:lnTo>
                    <a:lnTo>
                      <a:pt x="67" y="958"/>
                    </a:lnTo>
                    <a:lnTo>
                      <a:pt x="67" y="959"/>
                    </a:lnTo>
                    <a:lnTo>
                      <a:pt x="67" y="960"/>
                    </a:lnTo>
                    <a:lnTo>
                      <a:pt x="67" y="961"/>
                    </a:lnTo>
                    <a:lnTo>
                      <a:pt x="68" y="961"/>
                    </a:lnTo>
                    <a:lnTo>
                      <a:pt x="68" y="962"/>
                    </a:lnTo>
                    <a:lnTo>
                      <a:pt x="68" y="962"/>
                    </a:lnTo>
                    <a:lnTo>
                      <a:pt x="68" y="962"/>
                    </a:lnTo>
                    <a:lnTo>
                      <a:pt x="68" y="962"/>
                    </a:lnTo>
                    <a:lnTo>
                      <a:pt x="68" y="962"/>
                    </a:lnTo>
                    <a:lnTo>
                      <a:pt x="69" y="962"/>
                    </a:lnTo>
                    <a:lnTo>
                      <a:pt x="69" y="961"/>
                    </a:lnTo>
                    <a:lnTo>
                      <a:pt x="69" y="960"/>
                    </a:lnTo>
                    <a:lnTo>
                      <a:pt x="69" y="960"/>
                    </a:lnTo>
                    <a:lnTo>
                      <a:pt x="70" y="959"/>
                    </a:lnTo>
                    <a:lnTo>
                      <a:pt x="70" y="959"/>
                    </a:lnTo>
                    <a:lnTo>
                      <a:pt x="70" y="958"/>
                    </a:lnTo>
                    <a:lnTo>
                      <a:pt x="71" y="958"/>
                    </a:lnTo>
                    <a:lnTo>
                      <a:pt x="71" y="957"/>
                    </a:lnTo>
                    <a:lnTo>
                      <a:pt x="71" y="957"/>
                    </a:lnTo>
                    <a:lnTo>
                      <a:pt x="71" y="956"/>
                    </a:lnTo>
                    <a:lnTo>
                      <a:pt x="71" y="955"/>
                    </a:lnTo>
                    <a:lnTo>
                      <a:pt x="71" y="954"/>
                    </a:lnTo>
                    <a:lnTo>
                      <a:pt x="72" y="953"/>
                    </a:lnTo>
                    <a:lnTo>
                      <a:pt x="72" y="952"/>
                    </a:lnTo>
                    <a:lnTo>
                      <a:pt x="72" y="952"/>
                    </a:lnTo>
                    <a:lnTo>
                      <a:pt x="72" y="951"/>
                    </a:lnTo>
                    <a:lnTo>
                      <a:pt x="73" y="950"/>
                    </a:lnTo>
                    <a:lnTo>
                      <a:pt x="73" y="949"/>
                    </a:lnTo>
                    <a:lnTo>
                      <a:pt x="73" y="948"/>
                    </a:lnTo>
                    <a:lnTo>
                      <a:pt x="73" y="948"/>
                    </a:lnTo>
                    <a:lnTo>
                      <a:pt x="73" y="947"/>
                    </a:lnTo>
                    <a:lnTo>
                      <a:pt x="73" y="947"/>
                    </a:lnTo>
                    <a:lnTo>
                      <a:pt x="74" y="947"/>
                    </a:lnTo>
                    <a:lnTo>
                      <a:pt x="74" y="947"/>
                    </a:lnTo>
                    <a:lnTo>
                      <a:pt x="74" y="947"/>
                    </a:lnTo>
                    <a:lnTo>
                      <a:pt x="74" y="948"/>
                    </a:lnTo>
                    <a:lnTo>
                      <a:pt x="75" y="948"/>
                    </a:lnTo>
                    <a:lnTo>
                      <a:pt x="75" y="949"/>
                    </a:lnTo>
                    <a:lnTo>
                      <a:pt x="75" y="950"/>
                    </a:lnTo>
                    <a:lnTo>
                      <a:pt x="75" y="951"/>
                    </a:lnTo>
                    <a:lnTo>
                      <a:pt x="75" y="952"/>
                    </a:lnTo>
                    <a:lnTo>
                      <a:pt x="75" y="953"/>
                    </a:lnTo>
                    <a:lnTo>
                      <a:pt x="76" y="954"/>
                    </a:lnTo>
                    <a:lnTo>
                      <a:pt x="76" y="955"/>
                    </a:lnTo>
                    <a:lnTo>
                      <a:pt x="76" y="956"/>
                    </a:lnTo>
                    <a:lnTo>
                      <a:pt x="77" y="957"/>
                    </a:lnTo>
                    <a:lnTo>
                      <a:pt x="77" y="958"/>
                    </a:lnTo>
                    <a:lnTo>
                      <a:pt x="77" y="959"/>
                    </a:lnTo>
                    <a:lnTo>
                      <a:pt x="77" y="959"/>
                    </a:lnTo>
                    <a:lnTo>
                      <a:pt x="77" y="960"/>
                    </a:lnTo>
                    <a:lnTo>
                      <a:pt x="77" y="961"/>
                    </a:lnTo>
                    <a:lnTo>
                      <a:pt x="77" y="962"/>
                    </a:lnTo>
                    <a:lnTo>
                      <a:pt x="78" y="962"/>
                    </a:lnTo>
                    <a:lnTo>
                      <a:pt x="78" y="963"/>
                    </a:lnTo>
                    <a:lnTo>
                      <a:pt x="78" y="963"/>
                    </a:lnTo>
                    <a:lnTo>
                      <a:pt x="79" y="963"/>
                    </a:lnTo>
                    <a:lnTo>
                      <a:pt x="79" y="963"/>
                    </a:lnTo>
                    <a:lnTo>
                      <a:pt x="79" y="964"/>
                    </a:lnTo>
                    <a:lnTo>
                      <a:pt x="79" y="964"/>
                    </a:lnTo>
                    <a:lnTo>
                      <a:pt x="79" y="964"/>
                    </a:lnTo>
                    <a:lnTo>
                      <a:pt x="79" y="964"/>
                    </a:lnTo>
                    <a:lnTo>
                      <a:pt x="79" y="965"/>
                    </a:lnTo>
                    <a:lnTo>
                      <a:pt x="80" y="965"/>
                    </a:lnTo>
                    <a:lnTo>
                      <a:pt x="80" y="965"/>
                    </a:lnTo>
                    <a:lnTo>
                      <a:pt x="80" y="965"/>
                    </a:lnTo>
                    <a:lnTo>
                      <a:pt x="81" y="965"/>
                    </a:lnTo>
                    <a:lnTo>
                      <a:pt x="81" y="966"/>
                    </a:lnTo>
                    <a:lnTo>
                      <a:pt x="81" y="966"/>
                    </a:lnTo>
                    <a:lnTo>
                      <a:pt x="81" y="966"/>
                    </a:lnTo>
                    <a:lnTo>
                      <a:pt x="81" y="967"/>
                    </a:lnTo>
                    <a:lnTo>
                      <a:pt x="81" y="967"/>
                    </a:lnTo>
                    <a:lnTo>
                      <a:pt x="81" y="967"/>
                    </a:lnTo>
                    <a:lnTo>
                      <a:pt x="82" y="967"/>
                    </a:lnTo>
                    <a:lnTo>
                      <a:pt x="82" y="966"/>
                    </a:lnTo>
                    <a:lnTo>
                      <a:pt x="82" y="966"/>
                    </a:lnTo>
                    <a:lnTo>
                      <a:pt x="83" y="965"/>
                    </a:lnTo>
                    <a:lnTo>
                      <a:pt x="83" y="965"/>
                    </a:lnTo>
                    <a:lnTo>
                      <a:pt x="83" y="965"/>
                    </a:lnTo>
                    <a:lnTo>
                      <a:pt x="84" y="965"/>
                    </a:lnTo>
                    <a:lnTo>
                      <a:pt x="84" y="964"/>
                    </a:lnTo>
                    <a:lnTo>
                      <a:pt x="84" y="964"/>
                    </a:lnTo>
                    <a:lnTo>
                      <a:pt x="84" y="964"/>
                    </a:lnTo>
                    <a:lnTo>
                      <a:pt x="84" y="963"/>
                    </a:lnTo>
                    <a:lnTo>
                      <a:pt x="84" y="963"/>
                    </a:lnTo>
                    <a:lnTo>
                      <a:pt x="84" y="963"/>
                    </a:lnTo>
                    <a:lnTo>
                      <a:pt x="85" y="963"/>
                    </a:lnTo>
                    <a:lnTo>
                      <a:pt x="85" y="963"/>
                    </a:lnTo>
                    <a:lnTo>
                      <a:pt x="85" y="963"/>
                    </a:lnTo>
                    <a:lnTo>
                      <a:pt x="86" y="963"/>
                    </a:lnTo>
                    <a:lnTo>
                      <a:pt x="86" y="963"/>
                    </a:lnTo>
                    <a:lnTo>
                      <a:pt x="86" y="964"/>
                    </a:lnTo>
                    <a:lnTo>
                      <a:pt x="86" y="964"/>
                    </a:lnTo>
                    <a:lnTo>
                      <a:pt x="86" y="964"/>
                    </a:lnTo>
                    <a:lnTo>
                      <a:pt x="86" y="965"/>
                    </a:lnTo>
                    <a:lnTo>
                      <a:pt x="86" y="965"/>
                    </a:lnTo>
                    <a:lnTo>
                      <a:pt x="87" y="966"/>
                    </a:lnTo>
                    <a:lnTo>
                      <a:pt x="87" y="967"/>
                    </a:lnTo>
                    <a:lnTo>
                      <a:pt x="87" y="967"/>
                    </a:lnTo>
                    <a:lnTo>
                      <a:pt x="88" y="968"/>
                    </a:lnTo>
                    <a:lnTo>
                      <a:pt x="88" y="968"/>
                    </a:lnTo>
                    <a:lnTo>
                      <a:pt x="88" y="968"/>
                    </a:lnTo>
                    <a:lnTo>
                      <a:pt x="88" y="969"/>
                    </a:lnTo>
                    <a:lnTo>
                      <a:pt x="88" y="969"/>
                    </a:lnTo>
                    <a:lnTo>
                      <a:pt x="88" y="969"/>
                    </a:lnTo>
                    <a:lnTo>
                      <a:pt x="88" y="970"/>
                    </a:lnTo>
                    <a:lnTo>
                      <a:pt x="89" y="970"/>
                    </a:lnTo>
                    <a:lnTo>
                      <a:pt x="89" y="970"/>
                    </a:lnTo>
                    <a:lnTo>
                      <a:pt x="89" y="970"/>
                    </a:lnTo>
                    <a:lnTo>
                      <a:pt x="90" y="970"/>
                    </a:lnTo>
                    <a:lnTo>
                      <a:pt x="90" y="970"/>
                    </a:lnTo>
                    <a:lnTo>
                      <a:pt x="90" y="970"/>
                    </a:lnTo>
                    <a:lnTo>
                      <a:pt x="90" y="970"/>
                    </a:lnTo>
                    <a:lnTo>
                      <a:pt x="90" y="970"/>
                    </a:lnTo>
                    <a:lnTo>
                      <a:pt x="90" y="970"/>
                    </a:lnTo>
                    <a:lnTo>
                      <a:pt x="91" y="970"/>
                    </a:lnTo>
                    <a:lnTo>
                      <a:pt x="91" y="970"/>
                    </a:lnTo>
                    <a:lnTo>
                      <a:pt x="91" y="970"/>
                    </a:lnTo>
                    <a:lnTo>
                      <a:pt x="91" y="970"/>
                    </a:lnTo>
                    <a:lnTo>
                      <a:pt x="92" y="970"/>
                    </a:lnTo>
                    <a:lnTo>
                      <a:pt x="92" y="970"/>
                    </a:lnTo>
                    <a:lnTo>
                      <a:pt x="92" y="970"/>
                    </a:lnTo>
                    <a:lnTo>
                      <a:pt x="92" y="970"/>
                    </a:lnTo>
                    <a:lnTo>
                      <a:pt x="92" y="970"/>
                    </a:lnTo>
                    <a:lnTo>
                      <a:pt x="92" y="970"/>
                    </a:lnTo>
                    <a:lnTo>
                      <a:pt x="93" y="970"/>
                    </a:lnTo>
                    <a:lnTo>
                      <a:pt x="93" y="970"/>
                    </a:lnTo>
                    <a:lnTo>
                      <a:pt x="93" y="970"/>
                    </a:lnTo>
                    <a:lnTo>
                      <a:pt x="93" y="970"/>
                    </a:lnTo>
                    <a:lnTo>
                      <a:pt x="94" y="970"/>
                    </a:lnTo>
                    <a:lnTo>
                      <a:pt x="94" y="970"/>
                    </a:lnTo>
                    <a:lnTo>
                      <a:pt x="94" y="970"/>
                    </a:lnTo>
                    <a:lnTo>
                      <a:pt x="95" y="970"/>
                    </a:lnTo>
                    <a:lnTo>
                      <a:pt x="95" y="970"/>
                    </a:lnTo>
                    <a:lnTo>
                      <a:pt x="95" y="970"/>
                    </a:lnTo>
                    <a:lnTo>
                      <a:pt x="95" y="970"/>
                    </a:lnTo>
                    <a:lnTo>
                      <a:pt x="95" y="970"/>
                    </a:lnTo>
                    <a:lnTo>
                      <a:pt x="95" y="970"/>
                    </a:lnTo>
                    <a:lnTo>
                      <a:pt x="96" y="970"/>
                    </a:lnTo>
                    <a:lnTo>
                      <a:pt x="96" y="970"/>
                    </a:lnTo>
                    <a:lnTo>
                      <a:pt x="96" y="970"/>
                    </a:lnTo>
                    <a:lnTo>
                      <a:pt x="96" y="970"/>
                    </a:lnTo>
                    <a:lnTo>
                      <a:pt x="97" y="970"/>
                    </a:lnTo>
                    <a:lnTo>
                      <a:pt x="97" y="970"/>
                    </a:lnTo>
                    <a:lnTo>
                      <a:pt x="97" y="970"/>
                    </a:lnTo>
                    <a:lnTo>
                      <a:pt x="97" y="970"/>
                    </a:lnTo>
                    <a:lnTo>
                      <a:pt x="97" y="970"/>
                    </a:lnTo>
                    <a:lnTo>
                      <a:pt x="97" y="970"/>
                    </a:lnTo>
                    <a:lnTo>
                      <a:pt x="98" y="970"/>
                    </a:lnTo>
                    <a:lnTo>
                      <a:pt x="98" y="970"/>
                    </a:lnTo>
                    <a:lnTo>
                      <a:pt x="98" y="969"/>
                    </a:lnTo>
                    <a:lnTo>
                      <a:pt x="98" y="969"/>
                    </a:lnTo>
                    <a:lnTo>
                      <a:pt x="99" y="969"/>
                    </a:lnTo>
                    <a:lnTo>
                      <a:pt x="99" y="969"/>
                    </a:lnTo>
                    <a:lnTo>
                      <a:pt x="99" y="968"/>
                    </a:lnTo>
                    <a:lnTo>
                      <a:pt x="99" y="968"/>
                    </a:lnTo>
                    <a:lnTo>
                      <a:pt x="99" y="968"/>
                    </a:lnTo>
                    <a:lnTo>
                      <a:pt x="99" y="967"/>
                    </a:lnTo>
                    <a:lnTo>
                      <a:pt x="100" y="967"/>
                    </a:lnTo>
                    <a:lnTo>
                      <a:pt x="100" y="966"/>
                    </a:lnTo>
                    <a:lnTo>
                      <a:pt x="100" y="965"/>
                    </a:lnTo>
                    <a:lnTo>
                      <a:pt x="100" y="965"/>
                    </a:lnTo>
                    <a:lnTo>
                      <a:pt x="101" y="964"/>
                    </a:lnTo>
                    <a:lnTo>
                      <a:pt x="101" y="964"/>
                    </a:lnTo>
                    <a:lnTo>
                      <a:pt x="101" y="964"/>
                    </a:lnTo>
                    <a:lnTo>
                      <a:pt x="101" y="963"/>
                    </a:lnTo>
                    <a:lnTo>
                      <a:pt x="101" y="963"/>
                    </a:lnTo>
                    <a:lnTo>
                      <a:pt x="101" y="963"/>
                    </a:lnTo>
                    <a:lnTo>
                      <a:pt x="102" y="963"/>
                    </a:lnTo>
                    <a:lnTo>
                      <a:pt x="102" y="962"/>
                    </a:lnTo>
                    <a:lnTo>
                      <a:pt x="102" y="962"/>
                    </a:lnTo>
                    <a:lnTo>
                      <a:pt x="103" y="962"/>
                    </a:lnTo>
                    <a:lnTo>
                      <a:pt x="103" y="962"/>
                    </a:lnTo>
                    <a:lnTo>
                      <a:pt x="103" y="962"/>
                    </a:lnTo>
                    <a:lnTo>
                      <a:pt x="103" y="962"/>
                    </a:lnTo>
                    <a:lnTo>
                      <a:pt x="103" y="962"/>
                    </a:lnTo>
                    <a:lnTo>
                      <a:pt x="103" y="963"/>
                    </a:lnTo>
                    <a:lnTo>
                      <a:pt x="103" y="963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40"/>
              <p:cNvSpPr>
                <a:spLocks/>
              </p:cNvSpPr>
              <p:nvPr/>
            </p:nvSpPr>
            <p:spPr bwMode="auto">
              <a:xfrm>
                <a:off x="4794250" y="1630363"/>
                <a:ext cx="166688" cy="3424238"/>
              </a:xfrm>
              <a:custGeom>
                <a:avLst/>
                <a:gdLst>
                  <a:gd name="T0" fmla="*/ 2 w 105"/>
                  <a:gd name="T1" fmla="*/ 2152 h 2157"/>
                  <a:gd name="T2" fmla="*/ 4 w 105"/>
                  <a:gd name="T3" fmla="*/ 2152 h 2157"/>
                  <a:gd name="T4" fmla="*/ 5 w 105"/>
                  <a:gd name="T5" fmla="*/ 2149 h 2157"/>
                  <a:gd name="T6" fmla="*/ 7 w 105"/>
                  <a:gd name="T7" fmla="*/ 2149 h 2157"/>
                  <a:gd name="T8" fmla="*/ 9 w 105"/>
                  <a:gd name="T9" fmla="*/ 2152 h 2157"/>
                  <a:gd name="T10" fmla="*/ 11 w 105"/>
                  <a:gd name="T11" fmla="*/ 2155 h 2157"/>
                  <a:gd name="T12" fmla="*/ 12 w 105"/>
                  <a:gd name="T13" fmla="*/ 2154 h 2157"/>
                  <a:gd name="T14" fmla="*/ 14 w 105"/>
                  <a:gd name="T15" fmla="*/ 2146 h 2157"/>
                  <a:gd name="T16" fmla="*/ 15 w 105"/>
                  <a:gd name="T17" fmla="*/ 2138 h 2157"/>
                  <a:gd name="T18" fmla="*/ 17 w 105"/>
                  <a:gd name="T19" fmla="*/ 2141 h 2157"/>
                  <a:gd name="T20" fmla="*/ 19 w 105"/>
                  <a:gd name="T21" fmla="*/ 2149 h 2157"/>
                  <a:gd name="T22" fmla="*/ 20 w 105"/>
                  <a:gd name="T23" fmla="*/ 2154 h 2157"/>
                  <a:gd name="T24" fmla="*/ 22 w 105"/>
                  <a:gd name="T25" fmla="*/ 2155 h 2157"/>
                  <a:gd name="T26" fmla="*/ 24 w 105"/>
                  <a:gd name="T27" fmla="*/ 2153 h 2157"/>
                  <a:gd name="T28" fmla="*/ 26 w 105"/>
                  <a:gd name="T29" fmla="*/ 2150 h 2157"/>
                  <a:gd name="T30" fmla="*/ 27 w 105"/>
                  <a:gd name="T31" fmla="*/ 2149 h 2157"/>
                  <a:gd name="T32" fmla="*/ 28 w 105"/>
                  <a:gd name="T33" fmla="*/ 2151 h 2157"/>
                  <a:gd name="T34" fmla="*/ 31 w 105"/>
                  <a:gd name="T35" fmla="*/ 2154 h 2157"/>
                  <a:gd name="T36" fmla="*/ 32 w 105"/>
                  <a:gd name="T37" fmla="*/ 2155 h 2157"/>
                  <a:gd name="T38" fmla="*/ 34 w 105"/>
                  <a:gd name="T39" fmla="*/ 2155 h 2157"/>
                  <a:gd name="T40" fmla="*/ 35 w 105"/>
                  <a:gd name="T41" fmla="*/ 2156 h 2157"/>
                  <a:gd name="T42" fmla="*/ 37 w 105"/>
                  <a:gd name="T43" fmla="*/ 2156 h 2157"/>
                  <a:gd name="T44" fmla="*/ 39 w 105"/>
                  <a:gd name="T45" fmla="*/ 2157 h 2157"/>
                  <a:gd name="T46" fmla="*/ 40 w 105"/>
                  <a:gd name="T47" fmla="*/ 2157 h 2157"/>
                  <a:gd name="T48" fmla="*/ 42 w 105"/>
                  <a:gd name="T49" fmla="*/ 2157 h 2157"/>
                  <a:gd name="T50" fmla="*/ 44 w 105"/>
                  <a:gd name="T51" fmla="*/ 2156 h 2157"/>
                  <a:gd name="T52" fmla="*/ 46 w 105"/>
                  <a:gd name="T53" fmla="*/ 2152 h 2157"/>
                  <a:gd name="T54" fmla="*/ 47 w 105"/>
                  <a:gd name="T55" fmla="*/ 2150 h 2157"/>
                  <a:gd name="T56" fmla="*/ 49 w 105"/>
                  <a:gd name="T57" fmla="*/ 2151 h 2157"/>
                  <a:gd name="T58" fmla="*/ 50 w 105"/>
                  <a:gd name="T59" fmla="*/ 2155 h 2157"/>
                  <a:gd name="T60" fmla="*/ 52 w 105"/>
                  <a:gd name="T61" fmla="*/ 2156 h 2157"/>
                  <a:gd name="T62" fmla="*/ 54 w 105"/>
                  <a:gd name="T63" fmla="*/ 2156 h 2157"/>
                  <a:gd name="T64" fmla="*/ 55 w 105"/>
                  <a:gd name="T65" fmla="*/ 2156 h 2157"/>
                  <a:gd name="T66" fmla="*/ 57 w 105"/>
                  <a:gd name="T67" fmla="*/ 2156 h 2157"/>
                  <a:gd name="T68" fmla="*/ 59 w 105"/>
                  <a:gd name="T69" fmla="*/ 2157 h 2157"/>
                  <a:gd name="T70" fmla="*/ 61 w 105"/>
                  <a:gd name="T71" fmla="*/ 2157 h 2157"/>
                  <a:gd name="T72" fmla="*/ 62 w 105"/>
                  <a:gd name="T73" fmla="*/ 2157 h 2157"/>
                  <a:gd name="T74" fmla="*/ 63 w 105"/>
                  <a:gd name="T75" fmla="*/ 2155 h 2157"/>
                  <a:gd name="T76" fmla="*/ 65 w 105"/>
                  <a:gd name="T77" fmla="*/ 2154 h 2157"/>
                  <a:gd name="T78" fmla="*/ 67 w 105"/>
                  <a:gd name="T79" fmla="*/ 2155 h 2157"/>
                  <a:gd name="T80" fmla="*/ 69 w 105"/>
                  <a:gd name="T81" fmla="*/ 2156 h 2157"/>
                  <a:gd name="T82" fmla="*/ 70 w 105"/>
                  <a:gd name="T83" fmla="*/ 2156 h 2157"/>
                  <a:gd name="T84" fmla="*/ 72 w 105"/>
                  <a:gd name="T85" fmla="*/ 2137 h 2157"/>
                  <a:gd name="T86" fmla="*/ 74 w 105"/>
                  <a:gd name="T87" fmla="*/ 2016 h 2157"/>
                  <a:gd name="T88" fmla="*/ 76 w 105"/>
                  <a:gd name="T89" fmla="*/ 1693 h 2157"/>
                  <a:gd name="T90" fmla="*/ 77 w 105"/>
                  <a:gd name="T91" fmla="*/ 1191 h 2157"/>
                  <a:gd name="T92" fmla="*/ 79 w 105"/>
                  <a:gd name="T93" fmla="*/ 577 h 2157"/>
                  <a:gd name="T94" fmla="*/ 81 w 105"/>
                  <a:gd name="T95" fmla="*/ 0 h 2157"/>
                  <a:gd name="T96" fmla="*/ 82 w 105"/>
                  <a:gd name="T97" fmla="*/ 0 h 2157"/>
                  <a:gd name="T98" fmla="*/ 84 w 105"/>
                  <a:gd name="T99" fmla="*/ 0 h 2157"/>
                  <a:gd name="T100" fmla="*/ 85 w 105"/>
                  <a:gd name="T101" fmla="*/ 0 h 2157"/>
                  <a:gd name="T102" fmla="*/ 87 w 105"/>
                  <a:gd name="T103" fmla="*/ 2129 h 2157"/>
                  <a:gd name="T104" fmla="*/ 89 w 105"/>
                  <a:gd name="T105" fmla="*/ 2154 h 2157"/>
                  <a:gd name="T106" fmla="*/ 90 w 105"/>
                  <a:gd name="T107" fmla="*/ 2155 h 2157"/>
                  <a:gd name="T108" fmla="*/ 92 w 105"/>
                  <a:gd name="T109" fmla="*/ 2156 h 2157"/>
                  <a:gd name="T110" fmla="*/ 94 w 105"/>
                  <a:gd name="T111" fmla="*/ 2156 h 2157"/>
                  <a:gd name="T112" fmla="*/ 96 w 105"/>
                  <a:gd name="T113" fmla="*/ 2156 h 2157"/>
                  <a:gd name="T114" fmla="*/ 97 w 105"/>
                  <a:gd name="T115" fmla="*/ 2156 h 2157"/>
                  <a:gd name="T116" fmla="*/ 99 w 105"/>
                  <a:gd name="T117" fmla="*/ 2156 h 2157"/>
                  <a:gd name="T118" fmla="*/ 100 w 105"/>
                  <a:gd name="T119" fmla="*/ 2155 h 2157"/>
                  <a:gd name="T120" fmla="*/ 102 w 105"/>
                  <a:gd name="T121" fmla="*/ 2154 h 2157"/>
                  <a:gd name="T122" fmla="*/ 104 w 105"/>
                  <a:gd name="T123" fmla="*/ 2154 h 2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5" h="2157">
                    <a:moveTo>
                      <a:pt x="0" y="2150"/>
                    </a:moveTo>
                    <a:lnTo>
                      <a:pt x="1" y="2150"/>
                    </a:lnTo>
                    <a:lnTo>
                      <a:pt x="1" y="2150"/>
                    </a:lnTo>
                    <a:lnTo>
                      <a:pt x="1" y="2151"/>
                    </a:lnTo>
                    <a:lnTo>
                      <a:pt x="2" y="2151"/>
                    </a:lnTo>
                    <a:lnTo>
                      <a:pt x="2" y="2151"/>
                    </a:lnTo>
                    <a:lnTo>
                      <a:pt x="2" y="2152"/>
                    </a:lnTo>
                    <a:lnTo>
                      <a:pt x="2" y="2152"/>
                    </a:lnTo>
                    <a:lnTo>
                      <a:pt x="2" y="2152"/>
                    </a:lnTo>
                    <a:lnTo>
                      <a:pt x="2" y="2152"/>
                    </a:lnTo>
                    <a:lnTo>
                      <a:pt x="2" y="2152"/>
                    </a:lnTo>
                    <a:lnTo>
                      <a:pt x="3" y="2152"/>
                    </a:lnTo>
                    <a:lnTo>
                      <a:pt x="3" y="2152"/>
                    </a:lnTo>
                    <a:lnTo>
                      <a:pt x="3" y="2152"/>
                    </a:lnTo>
                    <a:lnTo>
                      <a:pt x="4" y="2152"/>
                    </a:lnTo>
                    <a:lnTo>
                      <a:pt x="4" y="2152"/>
                    </a:lnTo>
                    <a:lnTo>
                      <a:pt x="4" y="2152"/>
                    </a:lnTo>
                    <a:lnTo>
                      <a:pt x="5" y="2151"/>
                    </a:lnTo>
                    <a:lnTo>
                      <a:pt x="5" y="2151"/>
                    </a:lnTo>
                    <a:lnTo>
                      <a:pt x="5" y="2150"/>
                    </a:lnTo>
                    <a:lnTo>
                      <a:pt x="5" y="2150"/>
                    </a:lnTo>
                    <a:lnTo>
                      <a:pt x="5" y="2150"/>
                    </a:lnTo>
                    <a:lnTo>
                      <a:pt x="5" y="2149"/>
                    </a:lnTo>
                    <a:lnTo>
                      <a:pt x="5" y="2149"/>
                    </a:lnTo>
                    <a:lnTo>
                      <a:pt x="6" y="2149"/>
                    </a:lnTo>
                    <a:lnTo>
                      <a:pt x="6" y="2149"/>
                    </a:lnTo>
                    <a:lnTo>
                      <a:pt x="6" y="2148"/>
                    </a:lnTo>
                    <a:lnTo>
                      <a:pt x="7" y="2148"/>
                    </a:lnTo>
                    <a:lnTo>
                      <a:pt x="7" y="2148"/>
                    </a:lnTo>
                    <a:lnTo>
                      <a:pt x="7" y="2148"/>
                    </a:lnTo>
                    <a:lnTo>
                      <a:pt x="7" y="2149"/>
                    </a:lnTo>
                    <a:lnTo>
                      <a:pt x="7" y="2149"/>
                    </a:lnTo>
                    <a:lnTo>
                      <a:pt x="7" y="2149"/>
                    </a:lnTo>
                    <a:lnTo>
                      <a:pt x="7" y="2149"/>
                    </a:lnTo>
                    <a:lnTo>
                      <a:pt x="8" y="2150"/>
                    </a:lnTo>
                    <a:lnTo>
                      <a:pt x="8" y="2150"/>
                    </a:lnTo>
                    <a:lnTo>
                      <a:pt x="8" y="2151"/>
                    </a:lnTo>
                    <a:lnTo>
                      <a:pt x="9" y="2151"/>
                    </a:lnTo>
                    <a:lnTo>
                      <a:pt x="9" y="2152"/>
                    </a:lnTo>
                    <a:lnTo>
                      <a:pt x="9" y="2152"/>
                    </a:lnTo>
                    <a:lnTo>
                      <a:pt x="9" y="2153"/>
                    </a:lnTo>
                    <a:lnTo>
                      <a:pt x="9" y="2154"/>
                    </a:lnTo>
                    <a:lnTo>
                      <a:pt x="9" y="2154"/>
                    </a:lnTo>
                    <a:lnTo>
                      <a:pt x="9" y="2154"/>
                    </a:lnTo>
                    <a:lnTo>
                      <a:pt x="10" y="2154"/>
                    </a:lnTo>
                    <a:lnTo>
                      <a:pt x="10" y="2155"/>
                    </a:lnTo>
                    <a:lnTo>
                      <a:pt x="10" y="2155"/>
                    </a:lnTo>
                    <a:lnTo>
                      <a:pt x="11" y="2155"/>
                    </a:lnTo>
                    <a:lnTo>
                      <a:pt x="11" y="2155"/>
                    </a:lnTo>
                    <a:lnTo>
                      <a:pt x="11" y="2155"/>
                    </a:lnTo>
                    <a:lnTo>
                      <a:pt x="11" y="2155"/>
                    </a:lnTo>
                    <a:lnTo>
                      <a:pt x="11" y="2155"/>
                    </a:lnTo>
                    <a:lnTo>
                      <a:pt x="11" y="2155"/>
                    </a:lnTo>
                    <a:lnTo>
                      <a:pt x="11" y="2154"/>
                    </a:lnTo>
                    <a:lnTo>
                      <a:pt x="12" y="2154"/>
                    </a:lnTo>
                    <a:lnTo>
                      <a:pt x="12" y="2154"/>
                    </a:lnTo>
                    <a:lnTo>
                      <a:pt x="12" y="2153"/>
                    </a:lnTo>
                    <a:lnTo>
                      <a:pt x="13" y="2152"/>
                    </a:lnTo>
                    <a:lnTo>
                      <a:pt x="13" y="2151"/>
                    </a:lnTo>
                    <a:lnTo>
                      <a:pt x="13" y="2150"/>
                    </a:lnTo>
                    <a:lnTo>
                      <a:pt x="13" y="2149"/>
                    </a:lnTo>
                    <a:lnTo>
                      <a:pt x="13" y="2148"/>
                    </a:lnTo>
                    <a:lnTo>
                      <a:pt x="13" y="2147"/>
                    </a:lnTo>
                    <a:lnTo>
                      <a:pt x="14" y="2146"/>
                    </a:lnTo>
                    <a:lnTo>
                      <a:pt x="14" y="2145"/>
                    </a:lnTo>
                    <a:lnTo>
                      <a:pt x="14" y="2144"/>
                    </a:lnTo>
                    <a:lnTo>
                      <a:pt x="14" y="2143"/>
                    </a:lnTo>
                    <a:lnTo>
                      <a:pt x="15" y="2141"/>
                    </a:lnTo>
                    <a:lnTo>
                      <a:pt x="15" y="2140"/>
                    </a:lnTo>
                    <a:lnTo>
                      <a:pt x="15" y="2140"/>
                    </a:lnTo>
                    <a:lnTo>
                      <a:pt x="15" y="2139"/>
                    </a:lnTo>
                    <a:lnTo>
                      <a:pt x="15" y="2138"/>
                    </a:lnTo>
                    <a:lnTo>
                      <a:pt x="15" y="2138"/>
                    </a:lnTo>
                    <a:lnTo>
                      <a:pt x="16" y="2138"/>
                    </a:lnTo>
                    <a:lnTo>
                      <a:pt x="16" y="2138"/>
                    </a:lnTo>
                    <a:lnTo>
                      <a:pt x="16" y="2138"/>
                    </a:lnTo>
                    <a:lnTo>
                      <a:pt x="16" y="2139"/>
                    </a:lnTo>
                    <a:lnTo>
                      <a:pt x="17" y="2139"/>
                    </a:lnTo>
                    <a:lnTo>
                      <a:pt x="17" y="2140"/>
                    </a:lnTo>
                    <a:lnTo>
                      <a:pt x="17" y="2141"/>
                    </a:lnTo>
                    <a:lnTo>
                      <a:pt x="18" y="2142"/>
                    </a:lnTo>
                    <a:lnTo>
                      <a:pt x="18" y="2143"/>
                    </a:lnTo>
                    <a:lnTo>
                      <a:pt x="18" y="2144"/>
                    </a:lnTo>
                    <a:lnTo>
                      <a:pt x="18" y="2145"/>
                    </a:lnTo>
                    <a:lnTo>
                      <a:pt x="18" y="2146"/>
                    </a:lnTo>
                    <a:lnTo>
                      <a:pt x="18" y="2147"/>
                    </a:lnTo>
                    <a:lnTo>
                      <a:pt x="19" y="2149"/>
                    </a:lnTo>
                    <a:lnTo>
                      <a:pt x="19" y="2149"/>
                    </a:lnTo>
                    <a:lnTo>
                      <a:pt x="19" y="2150"/>
                    </a:lnTo>
                    <a:lnTo>
                      <a:pt x="19" y="2151"/>
                    </a:lnTo>
                    <a:lnTo>
                      <a:pt x="20" y="2152"/>
                    </a:lnTo>
                    <a:lnTo>
                      <a:pt x="20" y="2152"/>
                    </a:lnTo>
                    <a:lnTo>
                      <a:pt x="20" y="2153"/>
                    </a:lnTo>
                    <a:lnTo>
                      <a:pt x="20" y="2154"/>
                    </a:lnTo>
                    <a:lnTo>
                      <a:pt x="20" y="2154"/>
                    </a:lnTo>
                    <a:lnTo>
                      <a:pt x="20" y="2154"/>
                    </a:lnTo>
                    <a:lnTo>
                      <a:pt x="21" y="2155"/>
                    </a:lnTo>
                    <a:lnTo>
                      <a:pt x="21" y="2155"/>
                    </a:lnTo>
                    <a:lnTo>
                      <a:pt x="21" y="2155"/>
                    </a:lnTo>
                    <a:lnTo>
                      <a:pt x="21" y="2155"/>
                    </a:lnTo>
                    <a:lnTo>
                      <a:pt x="22" y="2155"/>
                    </a:lnTo>
                    <a:lnTo>
                      <a:pt x="22" y="2155"/>
                    </a:lnTo>
                    <a:lnTo>
                      <a:pt x="22" y="2155"/>
                    </a:lnTo>
                    <a:lnTo>
                      <a:pt x="22" y="2155"/>
                    </a:lnTo>
                    <a:lnTo>
                      <a:pt x="22" y="2155"/>
                    </a:lnTo>
                    <a:lnTo>
                      <a:pt x="22" y="2155"/>
                    </a:lnTo>
                    <a:lnTo>
                      <a:pt x="23" y="2154"/>
                    </a:lnTo>
                    <a:lnTo>
                      <a:pt x="23" y="2154"/>
                    </a:lnTo>
                    <a:lnTo>
                      <a:pt x="23" y="2154"/>
                    </a:lnTo>
                    <a:lnTo>
                      <a:pt x="24" y="2154"/>
                    </a:lnTo>
                    <a:lnTo>
                      <a:pt x="24" y="2153"/>
                    </a:lnTo>
                    <a:lnTo>
                      <a:pt x="24" y="2153"/>
                    </a:lnTo>
                    <a:lnTo>
                      <a:pt x="24" y="2152"/>
                    </a:lnTo>
                    <a:lnTo>
                      <a:pt x="24" y="2152"/>
                    </a:lnTo>
                    <a:lnTo>
                      <a:pt x="24" y="2152"/>
                    </a:lnTo>
                    <a:lnTo>
                      <a:pt x="24" y="2151"/>
                    </a:lnTo>
                    <a:lnTo>
                      <a:pt x="25" y="2151"/>
                    </a:lnTo>
                    <a:lnTo>
                      <a:pt x="25" y="2151"/>
                    </a:lnTo>
                    <a:lnTo>
                      <a:pt x="25" y="2150"/>
                    </a:lnTo>
                    <a:lnTo>
                      <a:pt x="26" y="2150"/>
                    </a:lnTo>
                    <a:lnTo>
                      <a:pt x="26" y="2150"/>
                    </a:lnTo>
                    <a:lnTo>
                      <a:pt x="26" y="2150"/>
                    </a:lnTo>
                    <a:lnTo>
                      <a:pt x="26" y="2149"/>
                    </a:lnTo>
                    <a:lnTo>
                      <a:pt x="26" y="2149"/>
                    </a:lnTo>
                    <a:lnTo>
                      <a:pt x="26" y="2149"/>
                    </a:lnTo>
                    <a:lnTo>
                      <a:pt x="26" y="2149"/>
                    </a:lnTo>
                    <a:lnTo>
                      <a:pt x="27" y="2149"/>
                    </a:lnTo>
                    <a:lnTo>
                      <a:pt x="27" y="2149"/>
                    </a:lnTo>
                    <a:lnTo>
                      <a:pt x="27" y="2149"/>
                    </a:lnTo>
                    <a:lnTo>
                      <a:pt x="28" y="2149"/>
                    </a:lnTo>
                    <a:lnTo>
                      <a:pt x="28" y="2150"/>
                    </a:lnTo>
                    <a:lnTo>
                      <a:pt x="28" y="2150"/>
                    </a:lnTo>
                    <a:lnTo>
                      <a:pt x="28" y="2150"/>
                    </a:lnTo>
                    <a:lnTo>
                      <a:pt x="28" y="2150"/>
                    </a:lnTo>
                    <a:lnTo>
                      <a:pt x="28" y="2151"/>
                    </a:lnTo>
                    <a:lnTo>
                      <a:pt x="28" y="2151"/>
                    </a:lnTo>
                    <a:lnTo>
                      <a:pt x="29" y="2151"/>
                    </a:lnTo>
                    <a:lnTo>
                      <a:pt x="29" y="2151"/>
                    </a:lnTo>
                    <a:lnTo>
                      <a:pt x="29" y="2152"/>
                    </a:lnTo>
                    <a:lnTo>
                      <a:pt x="30" y="2152"/>
                    </a:lnTo>
                    <a:lnTo>
                      <a:pt x="30" y="2152"/>
                    </a:lnTo>
                    <a:lnTo>
                      <a:pt x="30" y="2153"/>
                    </a:lnTo>
                    <a:lnTo>
                      <a:pt x="31" y="2153"/>
                    </a:lnTo>
                    <a:lnTo>
                      <a:pt x="31" y="2154"/>
                    </a:lnTo>
                    <a:lnTo>
                      <a:pt x="31" y="2154"/>
                    </a:lnTo>
                    <a:lnTo>
                      <a:pt x="31" y="2154"/>
                    </a:lnTo>
                    <a:lnTo>
                      <a:pt x="31" y="2154"/>
                    </a:lnTo>
                    <a:lnTo>
                      <a:pt x="31" y="2155"/>
                    </a:lnTo>
                    <a:lnTo>
                      <a:pt x="31" y="2155"/>
                    </a:lnTo>
                    <a:lnTo>
                      <a:pt x="32" y="2155"/>
                    </a:lnTo>
                    <a:lnTo>
                      <a:pt x="32" y="2155"/>
                    </a:lnTo>
                    <a:lnTo>
                      <a:pt x="32" y="2155"/>
                    </a:lnTo>
                    <a:lnTo>
                      <a:pt x="33" y="2155"/>
                    </a:lnTo>
                    <a:lnTo>
                      <a:pt x="33" y="2155"/>
                    </a:lnTo>
                    <a:lnTo>
                      <a:pt x="33" y="2155"/>
                    </a:lnTo>
                    <a:lnTo>
                      <a:pt x="33" y="2155"/>
                    </a:lnTo>
                    <a:lnTo>
                      <a:pt x="33" y="2155"/>
                    </a:lnTo>
                    <a:lnTo>
                      <a:pt x="33" y="2155"/>
                    </a:lnTo>
                    <a:lnTo>
                      <a:pt x="33" y="2155"/>
                    </a:lnTo>
                    <a:lnTo>
                      <a:pt x="34" y="2155"/>
                    </a:lnTo>
                    <a:lnTo>
                      <a:pt x="34" y="2155"/>
                    </a:lnTo>
                    <a:lnTo>
                      <a:pt x="34" y="2155"/>
                    </a:lnTo>
                    <a:lnTo>
                      <a:pt x="35" y="2156"/>
                    </a:lnTo>
                    <a:lnTo>
                      <a:pt x="35" y="2156"/>
                    </a:lnTo>
                    <a:lnTo>
                      <a:pt x="35" y="2156"/>
                    </a:lnTo>
                    <a:lnTo>
                      <a:pt x="35" y="2156"/>
                    </a:lnTo>
                    <a:lnTo>
                      <a:pt x="35" y="2156"/>
                    </a:lnTo>
                    <a:lnTo>
                      <a:pt x="35" y="2156"/>
                    </a:lnTo>
                    <a:lnTo>
                      <a:pt x="35" y="2156"/>
                    </a:lnTo>
                    <a:lnTo>
                      <a:pt x="36" y="2156"/>
                    </a:lnTo>
                    <a:lnTo>
                      <a:pt x="36" y="2156"/>
                    </a:lnTo>
                    <a:lnTo>
                      <a:pt x="36" y="2156"/>
                    </a:lnTo>
                    <a:lnTo>
                      <a:pt x="37" y="2156"/>
                    </a:lnTo>
                    <a:lnTo>
                      <a:pt x="37" y="2156"/>
                    </a:lnTo>
                    <a:lnTo>
                      <a:pt x="37" y="2156"/>
                    </a:lnTo>
                    <a:lnTo>
                      <a:pt x="37" y="2156"/>
                    </a:lnTo>
                    <a:lnTo>
                      <a:pt x="37" y="2156"/>
                    </a:lnTo>
                    <a:lnTo>
                      <a:pt x="37" y="2156"/>
                    </a:lnTo>
                    <a:lnTo>
                      <a:pt x="37" y="2156"/>
                    </a:lnTo>
                    <a:lnTo>
                      <a:pt x="38" y="2157"/>
                    </a:lnTo>
                    <a:lnTo>
                      <a:pt x="38" y="2157"/>
                    </a:lnTo>
                    <a:lnTo>
                      <a:pt x="38" y="2157"/>
                    </a:lnTo>
                    <a:lnTo>
                      <a:pt x="39" y="2157"/>
                    </a:lnTo>
                    <a:lnTo>
                      <a:pt x="39" y="2157"/>
                    </a:lnTo>
                    <a:lnTo>
                      <a:pt x="39" y="2157"/>
                    </a:lnTo>
                    <a:lnTo>
                      <a:pt x="39" y="2157"/>
                    </a:lnTo>
                    <a:lnTo>
                      <a:pt x="39" y="2157"/>
                    </a:lnTo>
                    <a:lnTo>
                      <a:pt x="39" y="2157"/>
                    </a:lnTo>
                    <a:lnTo>
                      <a:pt x="40" y="2157"/>
                    </a:lnTo>
                    <a:lnTo>
                      <a:pt x="40" y="2157"/>
                    </a:lnTo>
                    <a:lnTo>
                      <a:pt x="40" y="2157"/>
                    </a:lnTo>
                    <a:lnTo>
                      <a:pt x="40" y="2157"/>
                    </a:lnTo>
                    <a:lnTo>
                      <a:pt x="41" y="2157"/>
                    </a:lnTo>
                    <a:lnTo>
                      <a:pt x="41" y="2157"/>
                    </a:lnTo>
                    <a:lnTo>
                      <a:pt x="41" y="2157"/>
                    </a:lnTo>
                    <a:lnTo>
                      <a:pt x="42" y="2157"/>
                    </a:lnTo>
                    <a:lnTo>
                      <a:pt x="42" y="2157"/>
                    </a:lnTo>
                    <a:lnTo>
                      <a:pt x="42" y="2157"/>
                    </a:lnTo>
                    <a:lnTo>
                      <a:pt x="42" y="2157"/>
                    </a:lnTo>
                    <a:lnTo>
                      <a:pt x="42" y="2157"/>
                    </a:lnTo>
                    <a:lnTo>
                      <a:pt x="42" y="2157"/>
                    </a:lnTo>
                    <a:lnTo>
                      <a:pt x="42" y="2157"/>
                    </a:lnTo>
                    <a:lnTo>
                      <a:pt x="43" y="2157"/>
                    </a:lnTo>
                    <a:lnTo>
                      <a:pt x="43" y="2157"/>
                    </a:lnTo>
                    <a:lnTo>
                      <a:pt x="43" y="2157"/>
                    </a:lnTo>
                    <a:lnTo>
                      <a:pt x="44" y="2157"/>
                    </a:lnTo>
                    <a:lnTo>
                      <a:pt x="44" y="2156"/>
                    </a:lnTo>
                    <a:lnTo>
                      <a:pt x="44" y="2156"/>
                    </a:lnTo>
                    <a:lnTo>
                      <a:pt x="44" y="2156"/>
                    </a:lnTo>
                    <a:lnTo>
                      <a:pt x="44" y="2155"/>
                    </a:lnTo>
                    <a:lnTo>
                      <a:pt x="44" y="2155"/>
                    </a:lnTo>
                    <a:lnTo>
                      <a:pt x="45" y="2155"/>
                    </a:lnTo>
                    <a:lnTo>
                      <a:pt x="45" y="2154"/>
                    </a:lnTo>
                    <a:lnTo>
                      <a:pt x="45" y="2154"/>
                    </a:lnTo>
                    <a:lnTo>
                      <a:pt x="45" y="2153"/>
                    </a:lnTo>
                    <a:lnTo>
                      <a:pt x="46" y="2152"/>
                    </a:lnTo>
                    <a:lnTo>
                      <a:pt x="46" y="2152"/>
                    </a:lnTo>
                    <a:lnTo>
                      <a:pt x="46" y="2152"/>
                    </a:lnTo>
                    <a:lnTo>
                      <a:pt x="46" y="2151"/>
                    </a:lnTo>
                    <a:lnTo>
                      <a:pt x="46" y="2151"/>
                    </a:lnTo>
                    <a:lnTo>
                      <a:pt x="46" y="2150"/>
                    </a:lnTo>
                    <a:lnTo>
                      <a:pt x="47" y="2150"/>
                    </a:lnTo>
                    <a:lnTo>
                      <a:pt x="47" y="2150"/>
                    </a:lnTo>
                    <a:lnTo>
                      <a:pt x="47" y="2150"/>
                    </a:lnTo>
                    <a:lnTo>
                      <a:pt x="47" y="2150"/>
                    </a:lnTo>
                    <a:lnTo>
                      <a:pt x="48" y="2150"/>
                    </a:lnTo>
                    <a:lnTo>
                      <a:pt x="48" y="2150"/>
                    </a:lnTo>
                    <a:lnTo>
                      <a:pt x="48" y="2150"/>
                    </a:lnTo>
                    <a:lnTo>
                      <a:pt x="48" y="2150"/>
                    </a:lnTo>
                    <a:lnTo>
                      <a:pt x="48" y="2150"/>
                    </a:lnTo>
                    <a:lnTo>
                      <a:pt x="48" y="2151"/>
                    </a:lnTo>
                    <a:lnTo>
                      <a:pt x="49" y="2151"/>
                    </a:lnTo>
                    <a:lnTo>
                      <a:pt x="49" y="2152"/>
                    </a:lnTo>
                    <a:lnTo>
                      <a:pt x="49" y="2152"/>
                    </a:lnTo>
                    <a:lnTo>
                      <a:pt x="50" y="2152"/>
                    </a:lnTo>
                    <a:lnTo>
                      <a:pt x="50" y="2153"/>
                    </a:lnTo>
                    <a:lnTo>
                      <a:pt x="50" y="2154"/>
                    </a:lnTo>
                    <a:lnTo>
                      <a:pt x="50" y="2154"/>
                    </a:lnTo>
                    <a:lnTo>
                      <a:pt x="50" y="2154"/>
                    </a:lnTo>
                    <a:lnTo>
                      <a:pt x="50" y="2155"/>
                    </a:lnTo>
                    <a:lnTo>
                      <a:pt x="50" y="2155"/>
                    </a:lnTo>
                    <a:lnTo>
                      <a:pt x="51" y="2155"/>
                    </a:lnTo>
                    <a:lnTo>
                      <a:pt x="51" y="2156"/>
                    </a:lnTo>
                    <a:lnTo>
                      <a:pt x="51" y="2156"/>
                    </a:lnTo>
                    <a:lnTo>
                      <a:pt x="52" y="2156"/>
                    </a:lnTo>
                    <a:lnTo>
                      <a:pt x="52" y="2156"/>
                    </a:lnTo>
                    <a:lnTo>
                      <a:pt x="52" y="2156"/>
                    </a:lnTo>
                    <a:lnTo>
                      <a:pt x="52" y="2156"/>
                    </a:lnTo>
                    <a:lnTo>
                      <a:pt x="52" y="2157"/>
                    </a:lnTo>
                    <a:lnTo>
                      <a:pt x="52" y="2157"/>
                    </a:lnTo>
                    <a:lnTo>
                      <a:pt x="52" y="2157"/>
                    </a:lnTo>
                    <a:lnTo>
                      <a:pt x="53" y="2157"/>
                    </a:lnTo>
                    <a:lnTo>
                      <a:pt x="53" y="2157"/>
                    </a:lnTo>
                    <a:lnTo>
                      <a:pt x="53" y="2157"/>
                    </a:lnTo>
                    <a:lnTo>
                      <a:pt x="54" y="2156"/>
                    </a:lnTo>
                    <a:lnTo>
                      <a:pt x="54" y="2156"/>
                    </a:lnTo>
                    <a:lnTo>
                      <a:pt x="54" y="2156"/>
                    </a:lnTo>
                    <a:lnTo>
                      <a:pt x="55" y="2156"/>
                    </a:lnTo>
                    <a:lnTo>
                      <a:pt x="55" y="2156"/>
                    </a:lnTo>
                    <a:lnTo>
                      <a:pt x="55" y="2156"/>
                    </a:lnTo>
                    <a:lnTo>
                      <a:pt x="55" y="2156"/>
                    </a:lnTo>
                    <a:lnTo>
                      <a:pt x="55" y="2156"/>
                    </a:lnTo>
                    <a:lnTo>
                      <a:pt x="55" y="2156"/>
                    </a:lnTo>
                    <a:lnTo>
                      <a:pt x="55" y="2156"/>
                    </a:lnTo>
                    <a:lnTo>
                      <a:pt x="56" y="2156"/>
                    </a:lnTo>
                    <a:lnTo>
                      <a:pt x="56" y="2156"/>
                    </a:lnTo>
                    <a:lnTo>
                      <a:pt x="56" y="2156"/>
                    </a:lnTo>
                    <a:lnTo>
                      <a:pt x="57" y="2156"/>
                    </a:lnTo>
                    <a:lnTo>
                      <a:pt x="57" y="2156"/>
                    </a:lnTo>
                    <a:lnTo>
                      <a:pt x="57" y="2156"/>
                    </a:lnTo>
                    <a:lnTo>
                      <a:pt x="57" y="2156"/>
                    </a:lnTo>
                    <a:lnTo>
                      <a:pt x="57" y="2156"/>
                    </a:lnTo>
                    <a:lnTo>
                      <a:pt x="57" y="2156"/>
                    </a:lnTo>
                    <a:lnTo>
                      <a:pt x="57" y="2157"/>
                    </a:lnTo>
                    <a:lnTo>
                      <a:pt x="58" y="2157"/>
                    </a:lnTo>
                    <a:lnTo>
                      <a:pt x="58" y="2157"/>
                    </a:lnTo>
                    <a:lnTo>
                      <a:pt x="58" y="2157"/>
                    </a:lnTo>
                    <a:lnTo>
                      <a:pt x="59" y="2157"/>
                    </a:lnTo>
                    <a:lnTo>
                      <a:pt x="59" y="2157"/>
                    </a:lnTo>
                    <a:lnTo>
                      <a:pt x="59" y="2157"/>
                    </a:lnTo>
                    <a:lnTo>
                      <a:pt x="59" y="2157"/>
                    </a:lnTo>
                    <a:lnTo>
                      <a:pt x="59" y="2157"/>
                    </a:lnTo>
                    <a:lnTo>
                      <a:pt x="59" y="2157"/>
                    </a:lnTo>
                    <a:lnTo>
                      <a:pt x="59" y="2157"/>
                    </a:lnTo>
                    <a:lnTo>
                      <a:pt x="60" y="2157"/>
                    </a:lnTo>
                    <a:lnTo>
                      <a:pt x="60" y="2157"/>
                    </a:lnTo>
                    <a:lnTo>
                      <a:pt x="60" y="2157"/>
                    </a:lnTo>
                    <a:lnTo>
                      <a:pt x="61" y="2157"/>
                    </a:lnTo>
                    <a:lnTo>
                      <a:pt x="61" y="2157"/>
                    </a:lnTo>
                    <a:lnTo>
                      <a:pt x="61" y="2157"/>
                    </a:lnTo>
                    <a:lnTo>
                      <a:pt x="61" y="2157"/>
                    </a:lnTo>
                    <a:lnTo>
                      <a:pt x="61" y="2157"/>
                    </a:lnTo>
                    <a:lnTo>
                      <a:pt x="61" y="2157"/>
                    </a:lnTo>
                    <a:lnTo>
                      <a:pt x="61" y="2157"/>
                    </a:lnTo>
                    <a:lnTo>
                      <a:pt x="62" y="2157"/>
                    </a:lnTo>
                    <a:lnTo>
                      <a:pt x="62" y="2157"/>
                    </a:lnTo>
                    <a:lnTo>
                      <a:pt x="62" y="2157"/>
                    </a:lnTo>
                    <a:lnTo>
                      <a:pt x="63" y="2156"/>
                    </a:lnTo>
                    <a:lnTo>
                      <a:pt x="63" y="2156"/>
                    </a:lnTo>
                    <a:lnTo>
                      <a:pt x="63" y="2156"/>
                    </a:lnTo>
                    <a:lnTo>
                      <a:pt x="63" y="2156"/>
                    </a:lnTo>
                    <a:lnTo>
                      <a:pt x="63" y="2155"/>
                    </a:lnTo>
                    <a:lnTo>
                      <a:pt x="63" y="2155"/>
                    </a:lnTo>
                    <a:lnTo>
                      <a:pt x="63" y="2155"/>
                    </a:lnTo>
                    <a:lnTo>
                      <a:pt x="64" y="2155"/>
                    </a:lnTo>
                    <a:lnTo>
                      <a:pt x="64" y="2155"/>
                    </a:lnTo>
                    <a:lnTo>
                      <a:pt x="64" y="2154"/>
                    </a:lnTo>
                    <a:lnTo>
                      <a:pt x="65" y="2154"/>
                    </a:lnTo>
                    <a:lnTo>
                      <a:pt x="65" y="2154"/>
                    </a:lnTo>
                    <a:lnTo>
                      <a:pt x="65" y="2154"/>
                    </a:lnTo>
                    <a:lnTo>
                      <a:pt x="65" y="2154"/>
                    </a:lnTo>
                    <a:lnTo>
                      <a:pt x="65" y="2154"/>
                    </a:lnTo>
                    <a:lnTo>
                      <a:pt x="65" y="2154"/>
                    </a:lnTo>
                    <a:lnTo>
                      <a:pt x="66" y="2154"/>
                    </a:lnTo>
                    <a:lnTo>
                      <a:pt x="66" y="2154"/>
                    </a:lnTo>
                    <a:lnTo>
                      <a:pt x="66" y="2154"/>
                    </a:lnTo>
                    <a:lnTo>
                      <a:pt x="66" y="2154"/>
                    </a:lnTo>
                    <a:lnTo>
                      <a:pt x="67" y="2154"/>
                    </a:lnTo>
                    <a:lnTo>
                      <a:pt x="67" y="2154"/>
                    </a:lnTo>
                    <a:lnTo>
                      <a:pt x="67" y="2155"/>
                    </a:lnTo>
                    <a:lnTo>
                      <a:pt x="68" y="2155"/>
                    </a:lnTo>
                    <a:lnTo>
                      <a:pt x="68" y="2155"/>
                    </a:lnTo>
                    <a:lnTo>
                      <a:pt x="68" y="2155"/>
                    </a:lnTo>
                    <a:lnTo>
                      <a:pt x="68" y="2155"/>
                    </a:lnTo>
                    <a:lnTo>
                      <a:pt x="68" y="2156"/>
                    </a:lnTo>
                    <a:lnTo>
                      <a:pt x="68" y="2156"/>
                    </a:lnTo>
                    <a:lnTo>
                      <a:pt x="68" y="2156"/>
                    </a:lnTo>
                    <a:lnTo>
                      <a:pt x="69" y="2156"/>
                    </a:lnTo>
                    <a:lnTo>
                      <a:pt x="69" y="2156"/>
                    </a:lnTo>
                    <a:lnTo>
                      <a:pt x="69" y="2156"/>
                    </a:lnTo>
                    <a:lnTo>
                      <a:pt x="70" y="2156"/>
                    </a:lnTo>
                    <a:lnTo>
                      <a:pt x="70" y="2156"/>
                    </a:lnTo>
                    <a:lnTo>
                      <a:pt x="70" y="2156"/>
                    </a:lnTo>
                    <a:lnTo>
                      <a:pt x="70" y="2156"/>
                    </a:lnTo>
                    <a:lnTo>
                      <a:pt x="70" y="2156"/>
                    </a:lnTo>
                    <a:lnTo>
                      <a:pt x="70" y="2156"/>
                    </a:lnTo>
                    <a:lnTo>
                      <a:pt x="71" y="2155"/>
                    </a:lnTo>
                    <a:lnTo>
                      <a:pt x="71" y="2155"/>
                    </a:lnTo>
                    <a:lnTo>
                      <a:pt x="71" y="2153"/>
                    </a:lnTo>
                    <a:lnTo>
                      <a:pt x="71" y="2152"/>
                    </a:lnTo>
                    <a:lnTo>
                      <a:pt x="72" y="2149"/>
                    </a:lnTo>
                    <a:lnTo>
                      <a:pt x="72" y="2146"/>
                    </a:lnTo>
                    <a:lnTo>
                      <a:pt x="72" y="2142"/>
                    </a:lnTo>
                    <a:lnTo>
                      <a:pt x="72" y="2137"/>
                    </a:lnTo>
                    <a:lnTo>
                      <a:pt x="72" y="2130"/>
                    </a:lnTo>
                    <a:lnTo>
                      <a:pt x="72" y="2121"/>
                    </a:lnTo>
                    <a:lnTo>
                      <a:pt x="73" y="2111"/>
                    </a:lnTo>
                    <a:lnTo>
                      <a:pt x="73" y="2098"/>
                    </a:lnTo>
                    <a:lnTo>
                      <a:pt x="73" y="2082"/>
                    </a:lnTo>
                    <a:lnTo>
                      <a:pt x="73" y="2063"/>
                    </a:lnTo>
                    <a:lnTo>
                      <a:pt x="74" y="2041"/>
                    </a:lnTo>
                    <a:lnTo>
                      <a:pt x="74" y="2016"/>
                    </a:lnTo>
                    <a:lnTo>
                      <a:pt x="74" y="1987"/>
                    </a:lnTo>
                    <a:lnTo>
                      <a:pt x="74" y="1955"/>
                    </a:lnTo>
                    <a:lnTo>
                      <a:pt x="74" y="1921"/>
                    </a:lnTo>
                    <a:lnTo>
                      <a:pt x="74" y="1882"/>
                    </a:lnTo>
                    <a:lnTo>
                      <a:pt x="75" y="1840"/>
                    </a:lnTo>
                    <a:lnTo>
                      <a:pt x="75" y="1794"/>
                    </a:lnTo>
                    <a:lnTo>
                      <a:pt x="75" y="1745"/>
                    </a:lnTo>
                    <a:lnTo>
                      <a:pt x="76" y="1693"/>
                    </a:lnTo>
                    <a:lnTo>
                      <a:pt x="76" y="1639"/>
                    </a:lnTo>
                    <a:lnTo>
                      <a:pt x="76" y="1582"/>
                    </a:lnTo>
                    <a:lnTo>
                      <a:pt x="76" y="1524"/>
                    </a:lnTo>
                    <a:lnTo>
                      <a:pt x="76" y="1464"/>
                    </a:lnTo>
                    <a:lnTo>
                      <a:pt x="76" y="1401"/>
                    </a:lnTo>
                    <a:lnTo>
                      <a:pt x="76" y="1334"/>
                    </a:lnTo>
                    <a:lnTo>
                      <a:pt x="77" y="1264"/>
                    </a:lnTo>
                    <a:lnTo>
                      <a:pt x="77" y="1191"/>
                    </a:lnTo>
                    <a:lnTo>
                      <a:pt x="77" y="1115"/>
                    </a:lnTo>
                    <a:lnTo>
                      <a:pt x="78" y="1039"/>
                    </a:lnTo>
                    <a:lnTo>
                      <a:pt x="78" y="964"/>
                    </a:lnTo>
                    <a:lnTo>
                      <a:pt x="78" y="891"/>
                    </a:lnTo>
                    <a:lnTo>
                      <a:pt x="78" y="818"/>
                    </a:lnTo>
                    <a:lnTo>
                      <a:pt x="79" y="740"/>
                    </a:lnTo>
                    <a:lnTo>
                      <a:pt x="79" y="659"/>
                    </a:lnTo>
                    <a:lnTo>
                      <a:pt x="79" y="577"/>
                    </a:lnTo>
                    <a:lnTo>
                      <a:pt x="79" y="498"/>
                    </a:lnTo>
                    <a:lnTo>
                      <a:pt x="79" y="419"/>
                    </a:lnTo>
                    <a:lnTo>
                      <a:pt x="79" y="338"/>
                    </a:lnTo>
                    <a:lnTo>
                      <a:pt x="80" y="257"/>
                    </a:lnTo>
                    <a:lnTo>
                      <a:pt x="80" y="181"/>
                    </a:lnTo>
                    <a:lnTo>
                      <a:pt x="80" y="103"/>
                    </a:lnTo>
                    <a:lnTo>
                      <a:pt x="81" y="22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5" y="120"/>
                    </a:lnTo>
                    <a:lnTo>
                      <a:pt x="86" y="772"/>
                    </a:lnTo>
                    <a:lnTo>
                      <a:pt x="86" y="1314"/>
                    </a:lnTo>
                    <a:lnTo>
                      <a:pt x="86" y="1692"/>
                    </a:lnTo>
                    <a:lnTo>
                      <a:pt x="87" y="1919"/>
                    </a:lnTo>
                    <a:lnTo>
                      <a:pt x="87" y="2041"/>
                    </a:lnTo>
                    <a:lnTo>
                      <a:pt x="87" y="2101"/>
                    </a:lnTo>
                    <a:lnTo>
                      <a:pt x="87" y="2129"/>
                    </a:lnTo>
                    <a:lnTo>
                      <a:pt x="87" y="2142"/>
                    </a:lnTo>
                    <a:lnTo>
                      <a:pt x="87" y="2148"/>
                    </a:lnTo>
                    <a:lnTo>
                      <a:pt x="87" y="2151"/>
                    </a:lnTo>
                    <a:lnTo>
                      <a:pt x="88" y="2152"/>
                    </a:lnTo>
                    <a:lnTo>
                      <a:pt x="88" y="2153"/>
                    </a:lnTo>
                    <a:lnTo>
                      <a:pt x="88" y="2154"/>
                    </a:lnTo>
                    <a:lnTo>
                      <a:pt x="89" y="2154"/>
                    </a:lnTo>
                    <a:lnTo>
                      <a:pt x="89" y="2154"/>
                    </a:lnTo>
                    <a:lnTo>
                      <a:pt x="89" y="2154"/>
                    </a:lnTo>
                    <a:lnTo>
                      <a:pt x="89" y="2155"/>
                    </a:lnTo>
                    <a:lnTo>
                      <a:pt x="89" y="2155"/>
                    </a:lnTo>
                    <a:lnTo>
                      <a:pt x="89" y="2155"/>
                    </a:lnTo>
                    <a:lnTo>
                      <a:pt x="90" y="2155"/>
                    </a:lnTo>
                    <a:lnTo>
                      <a:pt x="90" y="2155"/>
                    </a:lnTo>
                    <a:lnTo>
                      <a:pt x="90" y="2155"/>
                    </a:lnTo>
                    <a:lnTo>
                      <a:pt x="90" y="2155"/>
                    </a:lnTo>
                    <a:lnTo>
                      <a:pt x="91" y="2155"/>
                    </a:lnTo>
                    <a:lnTo>
                      <a:pt x="91" y="2156"/>
                    </a:lnTo>
                    <a:lnTo>
                      <a:pt x="91" y="2156"/>
                    </a:lnTo>
                    <a:lnTo>
                      <a:pt x="92" y="2156"/>
                    </a:lnTo>
                    <a:lnTo>
                      <a:pt x="92" y="2156"/>
                    </a:lnTo>
                    <a:lnTo>
                      <a:pt x="92" y="2156"/>
                    </a:lnTo>
                    <a:lnTo>
                      <a:pt x="92" y="2156"/>
                    </a:lnTo>
                    <a:lnTo>
                      <a:pt x="92" y="2156"/>
                    </a:lnTo>
                    <a:lnTo>
                      <a:pt x="92" y="2156"/>
                    </a:lnTo>
                    <a:lnTo>
                      <a:pt x="92" y="2156"/>
                    </a:lnTo>
                    <a:lnTo>
                      <a:pt x="93" y="2156"/>
                    </a:lnTo>
                    <a:lnTo>
                      <a:pt x="93" y="2156"/>
                    </a:lnTo>
                    <a:lnTo>
                      <a:pt x="93" y="2156"/>
                    </a:lnTo>
                    <a:lnTo>
                      <a:pt x="94" y="2156"/>
                    </a:lnTo>
                    <a:lnTo>
                      <a:pt x="94" y="2156"/>
                    </a:lnTo>
                    <a:lnTo>
                      <a:pt x="94" y="2156"/>
                    </a:lnTo>
                    <a:lnTo>
                      <a:pt x="94" y="2156"/>
                    </a:lnTo>
                    <a:lnTo>
                      <a:pt x="94" y="2156"/>
                    </a:lnTo>
                    <a:lnTo>
                      <a:pt x="94" y="2156"/>
                    </a:lnTo>
                    <a:lnTo>
                      <a:pt x="94" y="2156"/>
                    </a:lnTo>
                    <a:lnTo>
                      <a:pt x="95" y="2156"/>
                    </a:lnTo>
                    <a:lnTo>
                      <a:pt x="95" y="2156"/>
                    </a:lnTo>
                    <a:lnTo>
                      <a:pt x="95" y="2156"/>
                    </a:lnTo>
                    <a:lnTo>
                      <a:pt x="96" y="2156"/>
                    </a:lnTo>
                    <a:lnTo>
                      <a:pt x="96" y="2156"/>
                    </a:lnTo>
                    <a:lnTo>
                      <a:pt x="96" y="2156"/>
                    </a:lnTo>
                    <a:lnTo>
                      <a:pt x="96" y="2156"/>
                    </a:lnTo>
                    <a:lnTo>
                      <a:pt x="96" y="2156"/>
                    </a:lnTo>
                    <a:lnTo>
                      <a:pt x="96" y="2156"/>
                    </a:lnTo>
                    <a:lnTo>
                      <a:pt x="97" y="2156"/>
                    </a:lnTo>
                    <a:lnTo>
                      <a:pt x="97" y="2156"/>
                    </a:lnTo>
                    <a:lnTo>
                      <a:pt x="97" y="2156"/>
                    </a:lnTo>
                    <a:lnTo>
                      <a:pt x="97" y="2156"/>
                    </a:lnTo>
                    <a:lnTo>
                      <a:pt x="98" y="2156"/>
                    </a:lnTo>
                    <a:lnTo>
                      <a:pt x="98" y="2156"/>
                    </a:lnTo>
                    <a:lnTo>
                      <a:pt x="98" y="2156"/>
                    </a:lnTo>
                    <a:lnTo>
                      <a:pt x="98" y="2156"/>
                    </a:lnTo>
                    <a:lnTo>
                      <a:pt x="98" y="2156"/>
                    </a:lnTo>
                    <a:lnTo>
                      <a:pt x="98" y="2156"/>
                    </a:lnTo>
                    <a:lnTo>
                      <a:pt x="99" y="2156"/>
                    </a:lnTo>
                    <a:lnTo>
                      <a:pt x="99" y="2156"/>
                    </a:lnTo>
                    <a:lnTo>
                      <a:pt x="99" y="2156"/>
                    </a:lnTo>
                    <a:lnTo>
                      <a:pt x="99" y="2156"/>
                    </a:lnTo>
                    <a:lnTo>
                      <a:pt x="100" y="2156"/>
                    </a:lnTo>
                    <a:lnTo>
                      <a:pt x="100" y="2156"/>
                    </a:lnTo>
                    <a:lnTo>
                      <a:pt x="100" y="2156"/>
                    </a:lnTo>
                    <a:lnTo>
                      <a:pt x="100" y="2155"/>
                    </a:lnTo>
                    <a:lnTo>
                      <a:pt x="100" y="2155"/>
                    </a:lnTo>
                    <a:lnTo>
                      <a:pt x="100" y="2155"/>
                    </a:lnTo>
                    <a:lnTo>
                      <a:pt x="101" y="2155"/>
                    </a:lnTo>
                    <a:lnTo>
                      <a:pt x="101" y="2155"/>
                    </a:lnTo>
                    <a:lnTo>
                      <a:pt x="101" y="2155"/>
                    </a:lnTo>
                    <a:lnTo>
                      <a:pt x="102" y="2155"/>
                    </a:lnTo>
                    <a:lnTo>
                      <a:pt x="102" y="2154"/>
                    </a:lnTo>
                    <a:lnTo>
                      <a:pt x="102" y="2154"/>
                    </a:lnTo>
                    <a:lnTo>
                      <a:pt x="102" y="2154"/>
                    </a:lnTo>
                    <a:lnTo>
                      <a:pt x="102" y="2154"/>
                    </a:lnTo>
                    <a:lnTo>
                      <a:pt x="102" y="2154"/>
                    </a:lnTo>
                    <a:lnTo>
                      <a:pt x="102" y="2154"/>
                    </a:lnTo>
                    <a:lnTo>
                      <a:pt x="103" y="2154"/>
                    </a:lnTo>
                    <a:lnTo>
                      <a:pt x="103" y="2154"/>
                    </a:lnTo>
                    <a:lnTo>
                      <a:pt x="103" y="2154"/>
                    </a:lnTo>
                    <a:lnTo>
                      <a:pt x="104" y="2154"/>
                    </a:lnTo>
                    <a:lnTo>
                      <a:pt x="104" y="2154"/>
                    </a:lnTo>
                    <a:lnTo>
                      <a:pt x="104" y="2154"/>
                    </a:lnTo>
                    <a:lnTo>
                      <a:pt x="104" y="2154"/>
                    </a:lnTo>
                    <a:lnTo>
                      <a:pt x="105" y="2154"/>
                    </a:lnTo>
                    <a:lnTo>
                      <a:pt x="105" y="2154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41"/>
              <p:cNvSpPr>
                <a:spLocks/>
              </p:cNvSpPr>
              <p:nvPr/>
            </p:nvSpPr>
            <p:spPr bwMode="auto">
              <a:xfrm>
                <a:off x="4960938" y="5030788"/>
                <a:ext cx="165100" cy="23813"/>
              </a:xfrm>
              <a:custGeom>
                <a:avLst/>
                <a:gdLst>
                  <a:gd name="T0" fmla="*/ 1 w 104"/>
                  <a:gd name="T1" fmla="*/ 10 h 15"/>
                  <a:gd name="T2" fmla="*/ 3 w 104"/>
                  <a:gd name="T3" fmla="*/ 3 h 15"/>
                  <a:gd name="T4" fmla="*/ 4 w 104"/>
                  <a:gd name="T5" fmla="*/ 0 h 15"/>
                  <a:gd name="T6" fmla="*/ 6 w 104"/>
                  <a:gd name="T7" fmla="*/ 7 h 15"/>
                  <a:gd name="T8" fmla="*/ 8 w 104"/>
                  <a:gd name="T9" fmla="*/ 12 h 15"/>
                  <a:gd name="T10" fmla="*/ 9 w 104"/>
                  <a:gd name="T11" fmla="*/ 12 h 15"/>
                  <a:gd name="T12" fmla="*/ 11 w 104"/>
                  <a:gd name="T13" fmla="*/ 12 h 15"/>
                  <a:gd name="T14" fmla="*/ 13 w 104"/>
                  <a:gd name="T15" fmla="*/ 13 h 15"/>
                  <a:gd name="T16" fmla="*/ 15 w 104"/>
                  <a:gd name="T17" fmla="*/ 13 h 15"/>
                  <a:gd name="T18" fmla="*/ 16 w 104"/>
                  <a:gd name="T19" fmla="*/ 14 h 15"/>
                  <a:gd name="T20" fmla="*/ 18 w 104"/>
                  <a:gd name="T21" fmla="*/ 14 h 15"/>
                  <a:gd name="T22" fmla="*/ 19 w 104"/>
                  <a:gd name="T23" fmla="*/ 15 h 15"/>
                  <a:gd name="T24" fmla="*/ 21 w 104"/>
                  <a:gd name="T25" fmla="*/ 15 h 15"/>
                  <a:gd name="T26" fmla="*/ 23 w 104"/>
                  <a:gd name="T27" fmla="*/ 15 h 15"/>
                  <a:gd name="T28" fmla="*/ 24 w 104"/>
                  <a:gd name="T29" fmla="*/ 15 h 15"/>
                  <a:gd name="T30" fmla="*/ 26 w 104"/>
                  <a:gd name="T31" fmla="*/ 15 h 15"/>
                  <a:gd name="T32" fmla="*/ 28 w 104"/>
                  <a:gd name="T33" fmla="*/ 15 h 15"/>
                  <a:gd name="T34" fmla="*/ 30 w 104"/>
                  <a:gd name="T35" fmla="*/ 15 h 15"/>
                  <a:gd name="T36" fmla="*/ 31 w 104"/>
                  <a:gd name="T37" fmla="*/ 15 h 15"/>
                  <a:gd name="T38" fmla="*/ 32 w 104"/>
                  <a:gd name="T39" fmla="*/ 15 h 15"/>
                  <a:gd name="T40" fmla="*/ 34 w 104"/>
                  <a:gd name="T41" fmla="*/ 15 h 15"/>
                  <a:gd name="T42" fmla="*/ 36 w 104"/>
                  <a:gd name="T43" fmla="*/ 15 h 15"/>
                  <a:gd name="T44" fmla="*/ 38 w 104"/>
                  <a:gd name="T45" fmla="*/ 14 h 15"/>
                  <a:gd name="T46" fmla="*/ 39 w 104"/>
                  <a:gd name="T47" fmla="*/ 9 h 15"/>
                  <a:gd name="T48" fmla="*/ 41 w 104"/>
                  <a:gd name="T49" fmla="*/ 5 h 15"/>
                  <a:gd name="T50" fmla="*/ 43 w 104"/>
                  <a:gd name="T51" fmla="*/ 8 h 15"/>
                  <a:gd name="T52" fmla="*/ 44 w 104"/>
                  <a:gd name="T53" fmla="*/ 13 h 15"/>
                  <a:gd name="T54" fmla="*/ 46 w 104"/>
                  <a:gd name="T55" fmla="*/ 15 h 15"/>
                  <a:gd name="T56" fmla="*/ 48 w 104"/>
                  <a:gd name="T57" fmla="*/ 15 h 15"/>
                  <a:gd name="T58" fmla="*/ 50 w 104"/>
                  <a:gd name="T59" fmla="*/ 15 h 15"/>
                  <a:gd name="T60" fmla="*/ 51 w 104"/>
                  <a:gd name="T61" fmla="*/ 15 h 15"/>
                  <a:gd name="T62" fmla="*/ 53 w 104"/>
                  <a:gd name="T63" fmla="*/ 15 h 15"/>
                  <a:gd name="T64" fmla="*/ 54 w 104"/>
                  <a:gd name="T65" fmla="*/ 15 h 15"/>
                  <a:gd name="T66" fmla="*/ 56 w 104"/>
                  <a:gd name="T67" fmla="*/ 15 h 15"/>
                  <a:gd name="T68" fmla="*/ 58 w 104"/>
                  <a:gd name="T69" fmla="*/ 15 h 15"/>
                  <a:gd name="T70" fmla="*/ 59 w 104"/>
                  <a:gd name="T71" fmla="*/ 15 h 15"/>
                  <a:gd name="T72" fmla="*/ 61 w 104"/>
                  <a:gd name="T73" fmla="*/ 15 h 15"/>
                  <a:gd name="T74" fmla="*/ 63 w 104"/>
                  <a:gd name="T75" fmla="*/ 15 h 15"/>
                  <a:gd name="T76" fmla="*/ 65 w 104"/>
                  <a:gd name="T77" fmla="*/ 14 h 15"/>
                  <a:gd name="T78" fmla="*/ 66 w 104"/>
                  <a:gd name="T79" fmla="*/ 15 h 15"/>
                  <a:gd name="T80" fmla="*/ 68 w 104"/>
                  <a:gd name="T81" fmla="*/ 15 h 15"/>
                  <a:gd name="T82" fmla="*/ 69 w 104"/>
                  <a:gd name="T83" fmla="*/ 14 h 15"/>
                  <a:gd name="T84" fmla="*/ 71 w 104"/>
                  <a:gd name="T85" fmla="*/ 13 h 15"/>
                  <a:gd name="T86" fmla="*/ 73 w 104"/>
                  <a:gd name="T87" fmla="*/ 12 h 15"/>
                  <a:gd name="T88" fmla="*/ 74 w 104"/>
                  <a:gd name="T89" fmla="*/ 13 h 15"/>
                  <a:gd name="T90" fmla="*/ 76 w 104"/>
                  <a:gd name="T91" fmla="*/ 14 h 15"/>
                  <a:gd name="T92" fmla="*/ 78 w 104"/>
                  <a:gd name="T93" fmla="*/ 14 h 15"/>
                  <a:gd name="T94" fmla="*/ 80 w 104"/>
                  <a:gd name="T95" fmla="*/ 13 h 15"/>
                  <a:gd name="T96" fmla="*/ 81 w 104"/>
                  <a:gd name="T97" fmla="*/ 13 h 15"/>
                  <a:gd name="T98" fmla="*/ 82 w 104"/>
                  <a:gd name="T99" fmla="*/ 14 h 15"/>
                  <a:gd name="T100" fmla="*/ 85 w 104"/>
                  <a:gd name="T101" fmla="*/ 14 h 15"/>
                  <a:gd name="T102" fmla="*/ 86 w 104"/>
                  <a:gd name="T103" fmla="*/ 15 h 15"/>
                  <a:gd name="T104" fmla="*/ 88 w 104"/>
                  <a:gd name="T105" fmla="*/ 15 h 15"/>
                  <a:gd name="T106" fmla="*/ 89 w 104"/>
                  <a:gd name="T107" fmla="*/ 15 h 15"/>
                  <a:gd name="T108" fmla="*/ 91 w 104"/>
                  <a:gd name="T109" fmla="*/ 14 h 15"/>
                  <a:gd name="T110" fmla="*/ 93 w 104"/>
                  <a:gd name="T111" fmla="*/ 13 h 15"/>
                  <a:gd name="T112" fmla="*/ 94 w 104"/>
                  <a:gd name="T113" fmla="*/ 12 h 15"/>
                  <a:gd name="T114" fmla="*/ 96 w 104"/>
                  <a:gd name="T115" fmla="*/ 12 h 15"/>
                  <a:gd name="T116" fmla="*/ 98 w 104"/>
                  <a:gd name="T117" fmla="*/ 12 h 15"/>
                  <a:gd name="T118" fmla="*/ 100 w 104"/>
                  <a:gd name="T119" fmla="*/ 13 h 15"/>
                  <a:gd name="T120" fmla="*/ 101 w 104"/>
                  <a:gd name="T121" fmla="*/ 14 h 15"/>
                  <a:gd name="T122" fmla="*/ 103 w 104"/>
                  <a:gd name="T123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" h="15"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9" y="14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30" y="15"/>
                    </a:lnTo>
                    <a:lnTo>
                      <a:pt x="30" y="15"/>
                    </a:lnTo>
                    <a:lnTo>
                      <a:pt x="30" y="15"/>
                    </a:lnTo>
                    <a:lnTo>
                      <a:pt x="30" y="15"/>
                    </a:lnTo>
                    <a:lnTo>
                      <a:pt x="30" y="15"/>
                    </a:lnTo>
                    <a:lnTo>
                      <a:pt x="30" y="15"/>
                    </a:lnTo>
                    <a:lnTo>
                      <a:pt x="30" y="15"/>
                    </a:lnTo>
                    <a:lnTo>
                      <a:pt x="31" y="15"/>
                    </a:lnTo>
                    <a:lnTo>
                      <a:pt x="31" y="15"/>
                    </a:lnTo>
                    <a:lnTo>
                      <a:pt x="31" y="15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34" y="15"/>
                    </a:lnTo>
                    <a:lnTo>
                      <a:pt x="34" y="15"/>
                    </a:lnTo>
                    <a:lnTo>
                      <a:pt x="34" y="15"/>
                    </a:lnTo>
                    <a:lnTo>
                      <a:pt x="34" y="15"/>
                    </a:lnTo>
                    <a:lnTo>
                      <a:pt x="34" y="15"/>
                    </a:lnTo>
                    <a:lnTo>
                      <a:pt x="34" y="15"/>
                    </a:lnTo>
                    <a:lnTo>
                      <a:pt x="34" y="15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6" y="15"/>
                    </a:lnTo>
                    <a:lnTo>
                      <a:pt x="36" y="15"/>
                    </a:lnTo>
                    <a:lnTo>
                      <a:pt x="36" y="15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8" y="14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9" y="11"/>
                    </a:lnTo>
                    <a:lnTo>
                      <a:pt x="39" y="10"/>
                    </a:lnTo>
                    <a:lnTo>
                      <a:pt x="39" y="9"/>
                    </a:lnTo>
                    <a:lnTo>
                      <a:pt x="39" y="9"/>
                    </a:lnTo>
                    <a:lnTo>
                      <a:pt x="39" y="8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0" y="6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2" y="5"/>
                    </a:lnTo>
                    <a:lnTo>
                      <a:pt x="42" y="6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3" y="9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1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45" y="15"/>
                    </a:lnTo>
                    <a:lnTo>
                      <a:pt x="46" y="15"/>
                    </a:lnTo>
                    <a:lnTo>
                      <a:pt x="46" y="15"/>
                    </a:lnTo>
                    <a:lnTo>
                      <a:pt x="46" y="15"/>
                    </a:lnTo>
                    <a:lnTo>
                      <a:pt x="47" y="15"/>
                    </a:lnTo>
                    <a:lnTo>
                      <a:pt x="47" y="15"/>
                    </a:lnTo>
                    <a:lnTo>
                      <a:pt x="47" y="15"/>
                    </a:lnTo>
                    <a:lnTo>
                      <a:pt x="47" y="15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50" y="15"/>
                    </a:lnTo>
                    <a:lnTo>
                      <a:pt x="50" y="15"/>
                    </a:lnTo>
                    <a:lnTo>
                      <a:pt x="50" y="15"/>
                    </a:lnTo>
                    <a:lnTo>
                      <a:pt x="50" y="15"/>
                    </a:lnTo>
                    <a:lnTo>
                      <a:pt x="50" y="15"/>
                    </a:lnTo>
                    <a:lnTo>
                      <a:pt x="50" y="15"/>
                    </a:lnTo>
                    <a:lnTo>
                      <a:pt x="51" y="15"/>
                    </a:lnTo>
                    <a:lnTo>
                      <a:pt x="51" y="15"/>
                    </a:lnTo>
                    <a:lnTo>
                      <a:pt x="51" y="15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3" y="15"/>
                    </a:lnTo>
                    <a:lnTo>
                      <a:pt x="53" y="15"/>
                    </a:lnTo>
                    <a:lnTo>
                      <a:pt x="53" y="15"/>
                    </a:lnTo>
                    <a:lnTo>
                      <a:pt x="54" y="15"/>
                    </a:lnTo>
                    <a:lnTo>
                      <a:pt x="54" y="15"/>
                    </a:lnTo>
                    <a:lnTo>
                      <a:pt x="54" y="15"/>
                    </a:lnTo>
                    <a:lnTo>
                      <a:pt x="54" y="15"/>
                    </a:lnTo>
                    <a:lnTo>
                      <a:pt x="54" y="15"/>
                    </a:lnTo>
                    <a:lnTo>
                      <a:pt x="54" y="15"/>
                    </a:lnTo>
                    <a:lnTo>
                      <a:pt x="54" y="15"/>
                    </a:lnTo>
                    <a:lnTo>
                      <a:pt x="55" y="15"/>
                    </a:lnTo>
                    <a:lnTo>
                      <a:pt x="55" y="15"/>
                    </a:lnTo>
                    <a:lnTo>
                      <a:pt x="55" y="15"/>
                    </a:lnTo>
                    <a:lnTo>
                      <a:pt x="56" y="15"/>
                    </a:lnTo>
                    <a:lnTo>
                      <a:pt x="56" y="15"/>
                    </a:lnTo>
                    <a:lnTo>
                      <a:pt x="56" y="15"/>
                    </a:lnTo>
                    <a:lnTo>
                      <a:pt x="56" y="15"/>
                    </a:lnTo>
                    <a:lnTo>
                      <a:pt x="56" y="15"/>
                    </a:lnTo>
                    <a:lnTo>
                      <a:pt x="56" y="15"/>
                    </a:lnTo>
                    <a:lnTo>
                      <a:pt x="56" y="15"/>
                    </a:lnTo>
                    <a:lnTo>
                      <a:pt x="57" y="15"/>
                    </a:lnTo>
                    <a:lnTo>
                      <a:pt x="57" y="15"/>
                    </a:lnTo>
                    <a:lnTo>
                      <a:pt x="57" y="15"/>
                    </a:lnTo>
                    <a:lnTo>
                      <a:pt x="58" y="15"/>
                    </a:lnTo>
                    <a:lnTo>
                      <a:pt x="58" y="15"/>
                    </a:lnTo>
                    <a:lnTo>
                      <a:pt x="58" y="15"/>
                    </a:lnTo>
                    <a:lnTo>
                      <a:pt x="58" y="15"/>
                    </a:lnTo>
                    <a:lnTo>
                      <a:pt x="58" y="15"/>
                    </a:lnTo>
                    <a:lnTo>
                      <a:pt x="58" y="15"/>
                    </a:lnTo>
                    <a:lnTo>
                      <a:pt x="58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62" y="15"/>
                    </a:lnTo>
                    <a:lnTo>
                      <a:pt x="62" y="15"/>
                    </a:lnTo>
                    <a:lnTo>
                      <a:pt x="62" y="15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3" y="14"/>
                    </a:lnTo>
                    <a:lnTo>
                      <a:pt x="63" y="14"/>
                    </a:lnTo>
                    <a:lnTo>
                      <a:pt x="63" y="14"/>
                    </a:lnTo>
                    <a:lnTo>
                      <a:pt x="63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5" y="14"/>
                    </a:lnTo>
                    <a:lnTo>
                      <a:pt x="65" y="14"/>
                    </a:lnTo>
                    <a:lnTo>
                      <a:pt x="65" y="14"/>
                    </a:lnTo>
                    <a:lnTo>
                      <a:pt x="65" y="14"/>
                    </a:lnTo>
                    <a:lnTo>
                      <a:pt x="65" y="14"/>
                    </a:lnTo>
                    <a:lnTo>
                      <a:pt x="65" y="15"/>
                    </a:lnTo>
                    <a:lnTo>
                      <a:pt x="65" y="15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8" y="15"/>
                    </a:lnTo>
                    <a:lnTo>
                      <a:pt x="68" y="15"/>
                    </a:lnTo>
                    <a:lnTo>
                      <a:pt x="68" y="15"/>
                    </a:lnTo>
                    <a:lnTo>
                      <a:pt x="68" y="15"/>
                    </a:lnTo>
                    <a:lnTo>
                      <a:pt x="69" y="15"/>
                    </a:lnTo>
                    <a:lnTo>
                      <a:pt x="69" y="15"/>
                    </a:lnTo>
                    <a:lnTo>
                      <a:pt x="69" y="15"/>
                    </a:lnTo>
                    <a:lnTo>
                      <a:pt x="69" y="14"/>
                    </a:lnTo>
                    <a:lnTo>
                      <a:pt x="69" y="14"/>
                    </a:lnTo>
                    <a:lnTo>
                      <a:pt x="69" y="14"/>
                    </a:lnTo>
                    <a:lnTo>
                      <a:pt x="70" y="14"/>
                    </a:lnTo>
                    <a:lnTo>
                      <a:pt x="70" y="14"/>
                    </a:lnTo>
                    <a:lnTo>
                      <a:pt x="70" y="14"/>
                    </a:lnTo>
                    <a:lnTo>
                      <a:pt x="70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3" y="12"/>
                    </a:lnTo>
                    <a:lnTo>
                      <a:pt x="73" y="12"/>
                    </a:lnTo>
                    <a:lnTo>
                      <a:pt x="73" y="12"/>
                    </a:lnTo>
                    <a:lnTo>
                      <a:pt x="73" y="12"/>
                    </a:lnTo>
                    <a:lnTo>
                      <a:pt x="74" y="12"/>
                    </a:lnTo>
                    <a:lnTo>
                      <a:pt x="74" y="12"/>
                    </a:lnTo>
                    <a:lnTo>
                      <a:pt x="74" y="13"/>
                    </a:lnTo>
                    <a:lnTo>
                      <a:pt x="74" y="13"/>
                    </a:lnTo>
                    <a:lnTo>
                      <a:pt x="74" y="13"/>
                    </a:lnTo>
                    <a:lnTo>
                      <a:pt x="74" y="13"/>
                    </a:lnTo>
                    <a:lnTo>
                      <a:pt x="75" y="13"/>
                    </a:lnTo>
                    <a:lnTo>
                      <a:pt x="75" y="13"/>
                    </a:lnTo>
                    <a:lnTo>
                      <a:pt x="75" y="13"/>
                    </a:lnTo>
                    <a:lnTo>
                      <a:pt x="75" y="13"/>
                    </a:lnTo>
                    <a:lnTo>
                      <a:pt x="76" y="13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78" y="14"/>
                    </a:lnTo>
                    <a:lnTo>
                      <a:pt x="78" y="14"/>
                    </a:lnTo>
                    <a:lnTo>
                      <a:pt x="78" y="14"/>
                    </a:lnTo>
                    <a:lnTo>
                      <a:pt x="78" y="13"/>
                    </a:lnTo>
                    <a:lnTo>
                      <a:pt x="78" y="13"/>
                    </a:lnTo>
                    <a:lnTo>
                      <a:pt x="78" y="13"/>
                    </a:lnTo>
                    <a:lnTo>
                      <a:pt x="78" y="13"/>
                    </a:lnTo>
                    <a:lnTo>
                      <a:pt x="79" y="13"/>
                    </a:lnTo>
                    <a:lnTo>
                      <a:pt x="79" y="13"/>
                    </a:lnTo>
                    <a:lnTo>
                      <a:pt x="79" y="13"/>
                    </a:lnTo>
                    <a:lnTo>
                      <a:pt x="80" y="13"/>
                    </a:lnTo>
                    <a:lnTo>
                      <a:pt x="80" y="13"/>
                    </a:lnTo>
                    <a:lnTo>
                      <a:pt x="80" y="13"/>
                    </a:lnTo>
                    <a:lnTo>
                      <a:pt x="80" y="13"/>
                    </a:lnTo>
                    <a:lnTo>
                      <a:pt x="80" y="13"/>
                    </a:lnTo>
                    <a:lnTo>
                      <a:pt x="80" y="13"/>
                    </a:lnTo>
                    <a:lnTo>
                      <a:pt x="80" y="13"/>
                    </a:lnTo>
                    <a:lnTo>
                      <a:pt x="81" y="13"/>
                    </a:lnTo>
                    <a:lnTo>
                      <a:pt x="81" y="13"/>
                    </a:lnTo>
                    <a:lnTo>
                      <a:pt x="81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2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4" y="14"/>
                    </a:lnTo>
                    <a:lnTo>
                      <a:pt x="84" y="14"/>
                    </a:lnTo>
                    <a:lnTo>
                      <a:pt x="84" y="14"/>
                    </a:lnTo>
                    <a:lnTo>
                      <a:pt x="85" y="14"/>
                    </a:lnTo>
                    <a:lnTo>
                      <a:pt x="85" y="14"/>
                    </a:lnTo>
                    <a:lnTo>
                      <a:pt x="85" y="14"/>
                    </a:lnTo>
                    <a:lnTo>
                      <a:pt x="85" y="14"/>
                    </a:lnTo>
                    <a:lnTo>
                      <a:pt x="85" y="15"/>
                    </a:lnTo>
                    <a:lnTo>
                      <a:pt x="85" y="15"/>
                    </a:lnTo>
                    <a:lnTo>
                      <a:pt x="85" y="15"/>
                    </a:lnTo>
                    <a:lnTo>
                      <a:pt x="86" y="15"/>
                    </a:lnTo>
                    <a:lnTo>
                      <a:pt x="86" y="15"/>
                    </a:lnTo>
                    <a:lnTo>
                      <a:pt x="86" y="15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8" y="15"/>
                    </a:lnTo>
                    <a:lnTo>
                      <a:pt x="88" y="15"/>
                    </a:lnTo>
                    <a:lnTo>
                      <a:pt x="88" y="15"/>
                    </a:lnTo>
                    <a:lnTo>
                      <a:pt x="89" y="15"/>
                    </a:lnTo>
                    <a:lnTo>
                      <a:pt x="89" y="15"/>
                    </a:lnTo>
                    <a:lnTo>
                      <a:pt x="89" y="15"/>
                    </a:lnTo>
                    <a:lnTo>
                      <a:pt x="89" y="15"/>
                    </a:lnTo>
                    <a:lnTo>
                      <a:pt x="89" y="15"/>
                    </a:lnTo>
                    <a:lnTo>
                      <a:pt x="89" y="15"/>
                    </a:lnTo>
                    <a:lnTo>
                      <a:pt x="89" y="15"/>
                    </a:lnTo>
                    <a:lnTo>
                      <a:pt x="90" y="15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92" y="14"/>
                    </a:lnTo>
                    <a:lnTo>
                      <a:pt x="92" y="14"/>
                    </a:lnTo>
                    <a:lnTo>
                      <a:pt x="92" y="14"/>
                    </a:lnTo>
                    <a:lnTo>
                      <a:pt x="93" y="13"/>
                    </a:lnTo>
                    <a:lnTo>
                      <a:pt x="93" y="13"/>
                    </a:lnTo>
                    <a:lnTo>
                      <a:pt x="93" y="13"/>
                    </a:lnTo>
                    <a:lnTo>
                      <a:pt x="93" y="13"/>
                    </a:lnTo>
                    <a:lnTo>
                      <a:pt x="93" y="13"/>
                    </a:lnTo>
                    <a:lnTo>
                      <a:pt x="93" y="13"/>
                    </a:lnTo>
                    <a:lnTo>
                      <a:pt x="94" y="13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4" y="12"/>
                    </a:lnTo>
                    <a:lnTo>
                      <a:pt x="95" y="12"/>
                    </a:lnTo>
                    <a:lnTo>
                      <a:pt x="95" y="12"/>
                    </a:lnTo>
                    <a:lnTo>
                      <a:pt x="95" y="12"/>
                    </a:lnTo>
                    <a:lnTo>
                      <a:pt x="95" y="12"/>
                    </a:lnTo>
                    <a:lnTo>
                      <a:pt x="95" y="12"/>
                    </a:lnTo>
                    <a:lnTo>
                      <a:pt x="95" y="12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99" y="13"/>
                    </a:lnTo>
                    <a:lnTo>
                      <a:pt x="99" y="13"/>
                    </a:lnTo>
                    <a:lnTo>
                      <a:pt x="99" y="13"/>
                    </a:lnTo>
                    <a:lnTo>
                      <a:pt x="99" y="13"/>
                    </a:lnTo>
                    <a:lnTo>
                      <a:pt x="100" y="13"/>
                    </a:lnTo>
                    <a:lnTo>
                      <a:pt x="100" y="13"/>
                    </a:lnTo>
                    <a:lnTo>
                      <a:pt x="100" y="13"/>
                    </a:lnTo>
                    <a:lnTo>
                      <a:pt x="100" y="13"/>
                    </a:lnTo>
                    <a:lnTo>
                      <a:pt x="100" y="14"/>
                    </a:lnTo>
                    <a:lnTo>
                      <a:pt x="100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2" y="14"/>
                    </a:lnTo>
                    <a:lnTo>
                      <a:pt x="102" y="14"/>
                    </a:lnTo>
                    <a:lnTo>
                      <a:pt x="102" y="14"/>
                    </a:lnTo>
                    <a:lnTo>
                      <a:pt x="102" y="14"/>
                    </a:lnTo>
                    <a:lnTo>
                      <a:pt x="102" y="14"/>
                    </a:lnTo>
                    <a:lnTo>
                      <a:pt x="102" y="14"/>
                    </a:lnTo>
                    <a:lnTo>
                      <a:pt x="103" y="14"/>
                    </a:lnTo>
                    <a:lnTo>
                      <a:pt x="103" y="14"/>
                    </a:lnTo>
                    <a:lnTo>
                      <a:pt x="103" y="14"/>
                    </a:lnTo>
                    <a:lnTo>
                      <a:pt x="104" y="14"/>
                    </a:lnTo>
                    <a:lnTo>
                      <a:pt x="104" y="14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42"/>
              <p:cNvSpPr>
                <a:spLocks/>
              </p:cNvSpPr>
              <p:nvPr/>
            </p:nvSpPr>
            <p:spPr bwMode="auto">
              <a:xfrm>
                <a:off x="5126038" y="4997450"/>
                <a:ext cx="165100" cy="55563"/>
              </a:xfrm>
              <a:custGeom>
                <a:avLst/>
                <a:gdLst>
                  <a:gd name="T0" fmla="*/ 1 w 104"/>
                  <a:gd name="T1" fmla="*/ 34 h 35"/>
                  <a:gd name="T2" fmla="*/ 2 w 104"/>
                  <a:gd name="T3" fmla="*/ 28 h 35"/>
                  <a:gd name="T4" fmla="*/ 4 w 104"/>
                  <a:gd name="T5" fmla="*/ 24 h 35"/>
                  <a:gd name="T6" fmla="*/ 6 w 104"/>
                  <a:gd name="T7" fmla="*/ 28 h 35"/>
                  <a:gd name="T8" fmla="*/ 8 w 104"/>
                  <a:gd name="T9" fmla="*/ 33 h 35"/>
                  <a:gd name="T10" fmla="*/ 9 w 104"/>
                  <a:gd name="T11" fmla="*/ 33 h 35"/>
                  <a:gd name="T12" fmla="*/ 11 w 104"/>
                  <a:gd name="T13" fmla="*/ 32 h 35"/>
                  <a:gd name="T14" fmla="*/ 13 w 104"/>
                  <a:gd name="T15" fmla="*/ 33 h 35"/>
                  <a:gd name="T16" fmla="*/ 14 w 104"/>
                  <a:gd name="T17" fmla="*/ 31 h 35"/>
                  <a:gd name="T18" fmla="*/ 16 w 104"/>
                  <a:gd name="T19" fmla="*/ 30 h 35"/>
                  <a:gd name="T20" fmla="*/ 18 w 104"/>
                  <a:gd name="T21" fmla="*/ 31 h 35"/>
                  <a:gd name="T22" fmla="*/ 20 w 104"/>
                  <a:gd name="T23" fmla="*/ 32 h 35"/>
                  <a:gd name="T24" fmla="*/ 21 w 104"/>
                  <a:gd name="T25" fmla="*/ 32 h 35"/>
                  <a:gd name="T26" fmla="*/ 23 w 104"/>
                  <a:gd name="T27" fmla="*/ 26 h 35"/>
                  <a:gd name="T28" fmla="*/ 24 w 104"/>
                  <a:gd name="T29" fmla="*/ 12 h 35"/>
                  <a:gd name="T30" fmla="*/ 26 w 104"/>
                  <a:gd name="T31" fmla="*/ 3 h 35"/>
                  <a:gd name="T32" fmla="*/ 28 w 104"/>
                  <a:gd name="T33" fmla="*/ 13 h 35"/>
                  <a:gd name="T34" fmla="*/ 29 w 104"/>
                  <a:gd name="T35" fmla="*/ 26 h 35"/>
                  <a:gd name="T36" fmla="*/ 31 w 104"/>
                  <a:gd name="T37" fmla="*/ 29 h 35"/>
                  <a:gd name="T38" fmla="*/ 33 w 104"/>
                  <a:gd name="T39" fmla="*/ 27 h 35"/>
                  <a:gd name="T40" fmla="*/ 35 w 104"/>
                  <a:gd name="T41" fmla="*/ 25 h 35"/>
                  <a:gd name="T42" fmla="*/ 36 w 104"/>
                  <a:gd name="T43" fmla="*/ 24 h 35"/>
                  <a:gd name="T44" fmla="*/ 37 w 104"/>
                  <a:gd name="T45" fmla="*/ 23 h 35"/>
                  <a:gd name="T46" fmla="*/ 39 w 104"/>
                  <a:gd name="T47" fmla="*/ 21 h 35"/>
                  <a:gd name="T48" fmla="*/ 41 w 104"/>
                  <a:gd name="T49" fmla="*/ 20 h 35"/>
                  <a:gd name="T50" fmla="*/ 43 w 104"/>
                  <a:gd name="T51" fmla="*/ 23 h 35"/>
                  <a:gd name="T52" fmla="*/ 44 w 104"/>
                  <a:gd name="T53" fmla="*/ 25 h 35"/>
                  <a:gd name="T54" fmla="*/ 46 w 104"/>
                  <a:gd name="T55" fmla="*/ 25 h 35"/>
                  <a:gd name="T56" fmla="*/ 48 w 104"/>
                  <a:gd name="T57" fmla="*/ 25 h 35"/>
                  <a:gd name="T58" fmla="*/ 49 w 104"/>
                  <a:gd name="T59" fmla="*/ 26 h 35"/>
                  <a:gd name="T60" fmla="*/ 51 w 104"/>
                  <a:gd name="T61" fmla="*/ 26 h 35"/>
                  <a:gd name="T62" fmla="*/ 52 w 104"/>
                  <a:gd name="T63" fmla="*/ 25 h 35"/>
                  <a:gd name="T64" fmla="*/ 54 w 104"/>
                  <a:gd name="T65" fmla="*/ 25 h 35"/>
                  <a:gd name="T66" fmla="*/ 56 w 104"/>
                  <a:gd name="T67" fmla="*/ 24 h 35"/>
                  <a:gd name="T68" fmla="*/ 58 w 104"/>
                  <a:gd name="T69" fmla="*/ 23 h 35"/>
                  <a:gd name="T70" fmla="*/ 59 w 104"/>
                  <a:gd name="T71" fmla="*/ 21 h 35"/>
                  <a:gd name="T72" fmla="*/ 61 w 104"/>
                  <a:gd name="T73" fmla="*/ 18 h 35"/>
                  <a:gd name="T74" fmla="*/ 63 w 104"/>
                  <a:gd name="T75" fmla="*/ 16 h 35"/>
                  <a:gd name="T76" fmla="*/ 64 w 104"/>
                  <a:gd name="T77" fmla="*/ 13 h 35"/>
                  <a:gd name="T78" fmla="*/ 66 w 104"/>
                  <a:gd name="T79" fmla="*/ 10 h 35"/>
                  <a:gd name="T80" fmla="*/ 68 w 104"/>
                  <a:gd name="T81" fmla="*/ 6 h 35"/>
                  <a:gd name="T82" fmla="*/ 70 w 104"/>
                  <a:gd name="T83" fmla="*/ 3 h 35"/>
                  <a:gd name="T84" fmla="*/ 71 w 104"/>
                  <a:gd name="T85" fmla="*/ 1 h 35"/>
                  <a:gd name="T86" fmla="*/ 73 w 104"/>
                  <a:gd name="T87" fmla="*/ 0 h 35"/>
                  <a:gd name="T88" fmla="*/ 74 w 104"/>
                  <a:gd name="T89" fmla="*/ 2 h 35"/>
                  <a:gd name="T90" fmla="*/ 76 w 104"/>
                  <a:gd name="T91" fmla="*/ 4 h 35"/>
                  <a:gd name="T92" fmla="*/ 78 w 104"/>
                  <a:gd name="T93" fmla="*/ 7 h 35"/>
                  <a:gd name="T94" fmla="*/ 79 w 104"/>
                  <a:gd name="T95" fmla="*/ 9 h 35"/>
                  <a:gd name="T96" fmla="*/ 81 w 104"/>
                  <a:gd name="T97" fmla="*/ 10 h 35"/>
                  <a:gd name="T98" fmla="*/ 83 w 104"/>
                  <a:gd name="T99" fmla="*/ 12 h 35"/>
                  <a:gd name="T100" fmla="*/ 85 w 104"/>
                  <a:gd name="T101" fmla="*/ 13 h 35"/>
                  <a:gd name="T102" fmla="*/ 86 w 104"/>
                  <a:gd name="T103" fmla="*/ 14 h 35"/>
                  <a:gd name="T104" fmla="*/ 87 w 104"/>
                  <a:gd name="T105" fmla="*/ 13 h 35"/>
                  <a:gd name="T106" fmla="*/ 89 w 104"/>
                  <a:gd name="T107" fmla="*/ 11 h 35"/>
                  <a:gd name="T108" fmla="*/ 91 w 104"/>
                  <a:gd name="T109" fmla="*/ 7 h 35"/>
                  <a:gd name="T110" fmla="*/ 93 w 104"/>
                  <a:gd name="T111" fmla="*/ 5 h 35"/>
                  <a:gd name="T112" fmla="*/ 94 w 104"/>
                  <a:gd name="T113" fmla="*/ 4 h 35"/>
                  <a:gd name="T114" fmla="*/ 96 w 104"/>
                  <a:gd name="T115" fmla="*/ 5 h 35"/>
                  <a:gd name="T116" fmla="*/ 98 w 104"/>
                  <a:gd name="T117" fmla="*/ 9 h 35"/>
                  <a:gd name="T118" fmla="*/ 99 w 104"/>
                  <a:gd name="T119" fmla="*/ 13 h 35"/>
                  <a:gd name="T120" fmla="*/ 101 w 104"/>
                  <a:gd name="T121" fmla="*/ 13 h 35"/>
                  <a:gd name="T122" fmla="*/ 102 w 104"/>
                  <a:gd name="T123" fmla="*/ 1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" h="35">
                    <a:moveTo>
                      <a:pt x="0" y="35"/>
                    </a:move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2" y="29"/>
                    </a:lnTo>
                    <a:lnTo>
                      <a:pt x="2" y="28"/>
                    </a:lnTo>
                    <a:lnTo>
                      <a:pt x="3" y="28"/>
                    </a:lnTo>
                    <a:lnTo>
                      <a:pt x="3" y="27"/>
                    </a:lnTo>
                    <a:lnTo>
                      <a:pt x="3" y="26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6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30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7" y="32"/>
                    </a:lnTo>
                    <a:lnTo>
                      <a:pt x="7" y="32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1" y="32"/>
                    </a:lnTo>
                    <a:lnTo>
                      <a:pt x="11" y="32"/>
                    </a:lnTo>
                    <a:lnTo>
                      <a:pt x="11" y="32"/>
                    </a:lnTo>
                    <a:lnTo>
                      <a:pt x="11" y="32"/>
                    </a:lnTo>
                    <a:lnTo>
                      <a:pt x="11" y="32"/>
                    </a:lnTo>
                    <a:lnTo>
                      <a:pt x="11" y="32"/>
                    </a:lnTo>
                    <a:lnTo>
                      <a:pt x="11" y="32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3" y="33"/>
                    </a:lnTo>
                    <a:lnTo>
                      <a:pt x="13" y="33"/>
                    </a:lnTo>
                    <a:lnTo>
                      <a:pt x="13" y="33"/>
                    </a:lnTo>
                    <a:lnTo>
                      <a:pt x="13" y="33"/>
                    </a:lnTo>
                    <a:lnTo>
                      <a:pt x="13" y="33"/>
                    </a:lnTo>
                    <a:lnTo>
                      <a:pt x="13" y="33"/>
                    </a:lnTo>
                    <a:lnTo>
                      <a:pt x="14" y="33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1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20" y="32"/>
                    </a:lnTo>
                    <a:lnTo>
                      <a:pt x="20" y="33"/>
                    </a:lnTo>
                    <a:lnTo>
                      <a:pt x="20" y="33"/>
                    </a:lnTo>
                    <a:lnTo>
                      <a:pt x="20" y="33"/>
                    </a:lnTo>
                    <a:lnTo>
                      <a:pt x="20" y="33"/>
                    </a:lnTo>
                    <a:lnTo>
                      <a:pt x="20" y="32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21" y="31"/>
                    </a:lnTo>
                    <a:lnTo>
                      <a:pt x="22" y="31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3" y="26"/>
                    </a:lnTo>
                    <a:lnTo>
                      <a:pt x="23" y="25"/>
                    </a:lnTo>
                    <a:lnTo>
                      <a:pt x="23" y="24"/>
                    </a:lnTo>
                    <a:lnTo>
                      <a:pt x="23" y="22"/>
                    </a:lnTo>
                    <a:lnTo>
                      <a:pt x="24" y="20"/>
                    </a:lnTo>
                    <a:lnTo>
                      <a:pt x="24" y="18"/>
                    </a:lnTo>
                    <a:lnTo>
                      <a:pt x="24" y="17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4" y="11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5" y="6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6" y="5"/>
                    </a:lnTo>
                    <a:lnTo>
                      <a:pt x="27" y="6"/>
                    </a:lnTo>
                    <a:lnTo>
                      <a:pt x="27" y="8"/>
                    </a:lnTo>
                    <a:lnTo>
                      <a:pt x="27" y="10"/>
                    </a:lnTo>
                    <a:lnTo>
                      <a:pt x="28" y="12"/>
                    </a:lnTo>
                    <a:lnTo>
                      <a:pt x="28" y="13"/>
                    </a:lnTo>
                    <a:lnTo>
                      <a:pt x="28" y="16"/>
                    </a:lnTo>
                    <a:lnTo>
                      <a:pt x="28" y="17"/>
                    </a:lnTo>
                    <a:lnTo>
                      <a:pt x="28" y="19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29" y="24"/>
                    </a:lnTo>
                    <a:lnTo>
                      <a:pt x="29" y="25"/>
                    </a:lnTo>
                    <a:lnTo>
                      <a:pt x="29" y="26"/>
                    </a:lnTo>
                    <a:lnTo>
                      <a:pt x="30" y="27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1" y="28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3" y="28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4" y="25"/>
                    </a:lnTo>
                    <a:lnTo>
                      <a:pt x="35" y="25"/>
                    </a:lnTo>
                    <a:lnTo>
                      <a:pt x="35" y="25"/>
                    </a:lnTo>
                    <a:lnTo>
                      <a:pt x="35" y="25"/>
                    </a:lnTo>
                    <a:lnTo>
                      <a:pt x="35" y="25"/>
                    </a:lnTo>
                    <a:lnTo>
                      <a:pt x="35" y="25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3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9" y="22"/>
                    </a:lnTo>
                    <a:lnTo>
                      <a:pt x="39" y="22"/>
                    </a:lnTo>
                    <a:lnTo>
                      <a:pt x="39" y="22"/>
                    </a:lnTo>
                    <a:lnTo>
                      <a:pt x="39" y="22"/>
                    </a:lnTo>
                    <a:lnTo>
                      <a:pt x="39" y="21"/>
                    </a:lnTo>
                    <a:lnTo>
                      <a:pt x="39" y="21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41" y="20"/>
                    </a:lnTo>
                    <a:lnTo>
                      <a:pt x="41" y="20"/>
                    </a:lnTo>
                    <a:lnTo>
                      <a:pt x="41" y="20"/>
                    </a:lnTo>
                    <a:lnTo>
                      <a:pt x="41" y="20"/>
                    </a:lnTo>
                    <a:lnTo>
                      <a:pt x="41" y="20"/>
                    </a:lnTo>
                    <a:lnTo>
                      <a:pt x="41" y="21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2" y="23"/>
                    </a:lnTo>
                    <a:lnTo>
                      <a:pt x="43" y="23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4" y="24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5" y="25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6" y="25"/>
                    </a:lnTo>
                    <a:lnTo>
                      <a:pt x="46" y="25"/>
                    </a:lnTo>
                    <a:lnTo>
                      <a:pt x="46" y="25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7" y="26"/>
                    </a:lnTo>
                    <a:lnTo>
                      <a:pt x="48" y="25"/>
                    </a:lnTo>
                    <a:lnTo>
                      <a:pt x="48" y="25"/>
                    </a:lnTo>
                    <a:lnTo>
                      <a:pt x="48" y="25"/>
                    </a:lnTo>
                    <a:lnTo>
                      <a:pt x="48" y="25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9" y="26"/>
                    </a:lnTo>
                    <a:lnTo>
                      <a:pt x="49" y="26"/>
                    </a:lnTo>
                    <a:lnTo>
                      <a:pt x="49" y="26"/>
                    </a:lnTo>
                    <a:lnTo>
                      <a:pt x="49" y="26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1" y="26"/>
                    </a:lnTo>
                    <a:lnTo>
                      <a:pt x="51" y="26"/>
                    </a:lnTo>
                    <a:lnTo>
                      <a:pt x="51" y="26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2" y="25"/>
                    </a:lnTo>
                    <a:lnTo>
                      <a:pt x="52" y="25"/>
                    </a:lnTo>
                    <a:lnTo>
                      <a:pt x="52" y="25"/>
                    </a:lnTo>
                    <a:lnTo>
                      <a:pt x="53" y="25"/>
                    </a:lnTo>
                    <a:lnTo>
                      <a:pt x="53" y="25"/>
                    </a:lnTo>
                    <a:lnTo>
                      <a:pt x="53" y="25"/>
                    </a:lnTo>
                    <a:lnTo>
                      <a:pt x="54" y="25"/>
                    </a:lnTo>
                    <a:lnTo>
                      <a:pt x="54" y="25"/>
                    </a:lnTo>
                    <a:lnTo>
                      <a:pt x="54" y="25"/>
                    </a:lnTo>
                    <a:lnTo>
                      <a:pt x="54" y="25"/>
                    </a:lnTo>
                    <a:lnTo>
                      <a:pt x="54" y="25"/>
                    </a:lnTo>
                    <a:lnTo>
                      <a:pt x="54" y="25"/>
                    </a:lnTo>
                    <a:lnTo>
                      <a:pt x="54" y="25"/>
                    </a:lnTo>
                    <a:lnTo>
                      <a:pt x="55" y="25"/>
                    </a:lnTo>
                    <a:lnTo>
                      <a:pt x="55" y="25"/>
                    </a:lnTo>
                    <a:lnTo>
                      <a:pt x="55" y="25"/>
                    </a:lnTo>
                    <a:lnTo>
                      <a:pt x="56" y="25"/>
                    </a:lnTo>
                    <a:lnTo>
                      <a:pt x="56" y="25"/>
                    </a:lnTo>
                    <a:lnTo>
                      <a:pt x="56" y="24"/>
                    </a:lnTo>
                    <a:lnTo>
                      <a:pt x="57" y="24"/>
                    </a:lnTo>
                    <a:lnTo>
                      <a:pt x="57" y="24"/>
                    </a:lnTo>
                    <a:lnTo>
                      <a:pt x="57" y="24"/>
                    </a:lnTo>
                    <a:lnTo>
                      <a:pt x="57" y="24"/>
                    </a:lnTo>
                    <a:lnTo>
                      <a:pt x="57" y="24"/>
                    </a:lnTo>
                    <a:lnTo>
                      <a:pt x="57" y="24"/>
                    </a:lnTo>
                    <a:lnTo>
                      <a:pt x="57" y="23"/>
                    </a:lnTo>
                    <a:lnTo>
                      <a:pt x="58" y="23"/>
                    </a:lnTo>
                    <a:lnTo>
                      <a:pt x="58" y="23"/>
                    </a:lnTo>
                    <a:lnTo>
                      <a:pt x="58" y="23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59" y="21"/>
                    </a:lnTo>
                    <a:lnTo>
                      <a:pt x="59" y="21"/>
                    </a:lnTo>
                    <a:lnTo>
                      <a:pt x="59" y="20"/>
                    </a:lnTo>
                    <a:lnTo>
                      <a:pt x="60" y="20"/>
                    </a:lnTo>
                    <a:lnTo>
                      <a:pt x="60" y="20"/>
                    </a:lnTo>
                    <a:lnTo>
                      <a:pt x="60" y="19"/>
                    </a:lnTo>
                    <a:lnTo>
                      <a:pt x="61" y="19"/>
                    </a:lnTo>
                    <a:lnTo>
                      <a:pt x="61" y="19"/>
                    </a:lnTo>
                    <a:lnTo>
                      <a:pt x="61" y="18"/>
                    </a:lnTo>
                    <a:lnTo>
                      <a:pt x="61" y="18"/>
                    </a:lnTo>
                    <a:lnTo>
                      <a:pt x="61" y="18"/>
                    </a:lnTo>
                    <a:lnTo>
                      <a:pt x="61" y="17"/>
                    </a:lnTo>
                    <a:lnTo>
                      <a:pt x="61" y="17"/>
                    </a:lnTo>
                    <a:lnTo>
                      <a:pt x="62" y="17"/>
                    </a:lnTo>
                    <a:lnTo>
                      <a:pt x="62" y="17"/>
                    </a:lnTo>
                    <a:lnTo>
                      <a:pt x="62" y="16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3" y="14"/>
                    </a:lnTo>
                    <a:lnTo>
                      <a:pt x="63" y="14"/>
                    </a:lnTo>
                    <a:lnTo>
                      <a:pt x="64" y="14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65" y="13"/>
                    </a:lnTo>
                    <a:lnTo>
                      <a:pt x="65" y="12"/>
                    </a:lnTo>
                    <a:lnTo>
                      <a:pt x="65" y="12"/>
                    </a:lnTo>
                    <a:lnTo>
                      <a:pt x="65" y="12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66" y="11"/>
                    </a:lnTo>
                    <a:lnTo>
                      <a:pt x="66" y="10"/>
                    </a:lnTo>
                    <a:lnTo>
                      <a:pt x="66" y="10"/>
                    </a:lnTo>
                    <a:lnTo>
                      <a:pt x="66" y="10"/>
                    </a:lnTo>
                    <a:lnTo>
                      <a:pt x="67" y="9"/>
                    </a:lnTo>
                    <a:lnTo>
                      <a:pt x="67" y="8"/>
                    </a:lnTo>
                    <a:lnTo>
                      <a:pt x="67" y="8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68" y="5"/>
                    </a:lnTo>
                    <a:lnTo>
                      <a:pt x="68" y="5"/>
                    </a:lnTo>
                    <a:lnTo>
                      <a:pt x="69" y="5"/>
                    </a:lnTo>
                    <a:lnTo>
                      <a:pt x="69" y="4"/>
                    </a:lnTo>
                    <a:lnTo>
                      <a:pt x="69" y="4"/>
                    </a:lnTo>
                    <a:lnTo>
                      <a:pt x="70" y="3"/>
                    </a:lnTo>
                    <a:lnTo>
                      <a:pt x="70" y="3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1"/>
                    </a:ln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3"/>
                    </a:lnTo>
                    <a:lnTo>
                      <a:pt x="76" y="3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6" y="5"/>
                    </a:lnTo>
                    <a:lnTo>
                      <a:pt x="76" y="5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7" y="6"/>
                    </a:lnTo>
                    <a:lnTo>
                      <a:pt x="77" y="6"/>
                    </a:lnTo>
                    <a:lnTo>
                      <a:pt x="78" y="7"/>
                    </a:lnTo>
                    <a:lnTo>
                      <a:pt x="78" y="7"/>
                    </a:lnTo>
                    <a:lnTo>
                      <a:pt x="78" y="7"/>
                    </a:lnTo>
                    <a:lnTo>
                      <a:pt x="78" y="7"/>
                    </a:lnTo>
                    <a:lnTo>
                      <a:pt x="78" y="8"/>
                    </a:lnTo>
                    <a:lnTo>
                      <a:pt x="78" y="8"/>
                    </a:lnTo>
                    <a:lnTo>
                      <a:pt x="78" y="8"/>
                    </a:lnTo>
                    <a:lnTo>
                      <a:pt x="79" y="8"/>
                    </a:lnTo>
                    <a:lnTo>
                      <a:pt x="79" y="8"/>
                    </a:lnTo>
                    <a:lnTo>
                      <a:pt x="79" y="9"/>
                    </a:lnTo>
                    <a:lnTo>
                      <a:pt x="80" y="9"/>
                    </a:lnTo>
                    <a:lnTo>
                      <a:pt x="80" y="9"/>
                    </a:lnTo>
                    <a:lnTo>
                      <a:pt x="80" y="10"/>
                    </a:lnTo>
                    <a:lnTo>
                      <a:pt x="81" y="10"/>
                    </a:lnTo>
                    <a:lnTo>
                      <a:pt x="81" y="10"/>
                    </a:lnTo>
                    <a:lnTo>
                      <a:pt x="81" y="10"/>
                    </a:lnTo>
                    <a:lnTo>
                      <a:pt x="81" y="10"/>
                    </a:lnTo>
                    <a:lnTo>
                      <a:pt x="81" y="10"/>
                    </a:lnTo>
                    <a:lnTo>
                      <a:pt x="81" y="11"/>
                    </a:lnTo>
                    <a:lnTo>
                      <a:pt x="81" y="11"/>
                    </a:lnTo>
                    <a:lnTo>
                      <a:pt x="82" y="11"/>
                    </a:lnTo>
                    <a:lnTo>
                      <a:pt x="82" y="11"/>
                    </a:lnTo>
                    <a:lnTo>
                      <a:pt x="82" y="11"/>
                    </a:lnTo>
                    <a:lnTo>
                      <a:pt x="83" y="11"/>
                    </a:lnTo>
                    <a:lnTo>
                      <a:pt x="83" y="12"/>
                    </a:lnTo>
                    <a:lnTo>
                      <a:pt x="83" y="12"/>
                    </a:lnTo>
                    <a:lnTo>
                      <a:pt x="83" y="12"/>
                    </a:lnTo>
                    <a:lnTo>
                      <a:pt x="83" y="12"/>
                    </a:lnTo>
                    <a:lnTo>
                      <a:pt x="83" y="12"/>
                    </a:lnTo>
                    <a:lnTo>
                      <a:pt x="83" y="13"/>
                    </a:lnTo>
                    <a:lnTo>
                      <a:pt x="84" y="13"/>
                    </a:lnTo>
                    <a:lnTo>
                      <a:pt x="84" y="13"/>
                    </a:lnTo>
                    <a:lnTo>
                      <a:pt x="84" y="13"/>
                    </a:lnTo>
                    <a:lnTo>
                      <a:pt x="85" y="13"/>
                    </a:lnTo>
                    <a:lnTo>
                      <a:pt x="85" y="13"/>
                    </a:lnTo>
                    <a:lnTo>
                      <a:pt x="85" y="14"/>
                    </a:lnTo>
                    <a:lnTo>
                      <a:pt x="85" y="14"/>
                    </a:lnTo>
                    <a:lnTo>
                      <a:pt x="85" y="14"/>
                    </a:lnTo>
                    <a:lnTo>
                      <a:pt x="85" y="14"/>
                    </a:lnTo>
                    <a:lnTo>
                      <a:pt x="85" y="14"/>
                    </a:lnTo>
                    <a:lnTo>
                      <a:pt x="86" y="14"/>
                    </a:lnTo>
                    <a:lnTo>
                      <a:pt x="86" y="14"/>
                    </a:lnTo>
                    <a:lnTo>
                      <a:pt x="86" y="14"/>
                    </a:lnTo>
                    <a:lnTo>
                      <a:pt x="87" y="14"/>
                    </a:lnTo>
                    <a:lnTo>
                      <a:pt x="87" y="14"/>
                    </a:lnTo>
                    <a:lnTo>
                      <a:pt x="87" y="14"/>
                    </a:lnTo>
                    <a:lnTo>
                      <a:pt x="87" y="14"/>
                    </a:lnTo>
                    <a:lnTo>
                      <a:pt x="87" y="13"/>
                    </a:lnTo>
                    <a:lnTo>
                      <a:pt x="87" y="13"/>
                    </a:lnTo>
                    <a:lnTo>
                      <a:pt x="87" y="13"/>
                    </a:lnTo>
                    <a:lnTo>
                      <a:pt x="88" y="13"/>
                    </a:lnTo>
                    <a:lnTo>
                      <a:pt x="88" y="13"/>
                    </a:lnTo>
                    <a:lnTo>
                      <a:pt x="88" y="13"/>
                    </a:lnTo>
                    <a:lnTo>
                      <a:pt x="89" y="13"/>
                    </a:lnTo>
                    <a:lnTo>
                      <a:pt x="89" y="12"/>
                    </a:lnTo>
                    <a:lnTo>
                      <a:pt x="89" y="12"/>
                    </a:lnTo>
                    <a:lnTo>
                      <a:pt x="89" y="12"/>
                    </a:lnTo>
                    <a:lnTo>
                      <a:pt x="89" y="11"/>
                    </a:lnTo>
                    <a:lnTo>
                      <a:pt x="89" y="11"/>
                    </a:lnTo>
                    <a:lnTo>
                      <a:pt x="89" y="11"/>
                    </a:lnTo>
                    <a:lnTo>
                      <a:pt x="90" y="10"/>
                    </a:lnTo>
                    <a:lnTo>
                      <a:pt x="90" y="10"/>
                    </a:lnTo>
                    <a:lnTo>
                      <a:pt x="90" y="9"/>
                    </a:lnTo>
                    <a:lnTo>
                      <a:pt x="91" y="8"/>
                    </a:lnTo>
                    <a:lnTo>
                      <a:pt x="91" y="8"/>
                    </a:lnTo>
                    <a:lnTo>
                      <a:pt x="91" y="7"/>
                    </a:lnTo>
                    <a:lnTo>
                      <a:pt x="91" y="6"/>
                    </a:lnTo>
                    <a:lnTo>
                      <a:pt x="91" y="6"/>
                    </a:lnTo>
                    <a:lnTo>
                      <a:pt x="91" y="6"/>
                    </a:lnTo>
                    <a:lnTo>
                      <a:pt x="92" y="6"/>
                    </a:lnTo>
                    <a:lnTo>
                      <a:pt x="92" y="5"/>
                    </a:lnTo>
                    <a:lnTo>
                      <a:pt x="92" y="5"/>
                    </a:lnTo>
                    <a:lnTo>
                      <a:pt x="92" y="5"/>
                    </a:lnTo>
                    <a:lnTo>
                      <a:pt x="93" y="5"/>
                    </a:lnTo>
                    <a:lnTo>
                      <a:pt x="93" y="5"/>
                    </a:lnTo>
                    <a:lnTo>
                      <a:pt x="93" y="5"/>
                    </a:lnTo>
                    <a:lnTo>
                      <a:pt x="94" y="4"/>
                    </a:lnTo>
                    <a:lnTo>
                      <a:pt x="94" y="4"/>
                    </a:lnTo>
                    <a:lnTo>
                      <a:pt x="94" y="4"/>
                    </a:lnTo>
                    <a:lnTo>
                      <a:pt x="94" y="4"/>
                    </a:lnTo>
                    <a:lnTo>
                      <a:pt x="94" y="4"/>
                    </a:lnTo>
                    <a:lnTo>
                      <a:pt x="94" y="4"/>
                    </a:lnTo>
                    <a:lnTo>
                      <a:pt x="94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6" y="4"/>
                    </a:lnTo>
                    <a:lnTo>
                      <a:pt x="96" y="4"/>
                    </a:lnTo>
                    <a:lnTo>
                      <a:pt x="96" y="4"/>
                    </a:lnTo>
                    <a:lnTo>
                      <a:pt x="96" y="5"/>
                    </a:lnTo>
                    <a:lnTo>
                      <a:pt x="96" y="5"/>
                    </a:lnTo>
                    <a:lnTo>
                      <a:pt x="96" y="5"/>
                    </a:lnTo>
                    <a:lnTo>
                      <a:pt x="97" y="6"/>
                    </a:lnTo>
                    <a:lnTo>
                      <a:pt x="97" y="6"/>
                    </a:lnTo>
                    <a:lnTo>
                      <a:pt x="97" y="7"/>
                    </a:lnTo>
                    <a:lnTo>
                      <a:pt x="97" y="8"/>
                    </a:lnTo>
                    <a:lnTo>
                      <a:pt x="98" y="8"/>
                    </a:lnTo>
                    <a:lnTo>
                      <a:pt x="98" y="9"/>
                    </a:lnTo>
                    <a:lnTo>
                      <a:pt x="98" y="10"/>
                    </a:lnTo>
                    <a:lnTo>
                      <a:pt x="98" y="10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99" y="12"/>
                    </a:lnTo>
                    <a:lnTo>
                      <a:pt x="99" y="12"/>
                    </a:lnTo>
                    <a:lnTo>
                      <a:pt x="99" y="13"/>
                    </a:lnTo>
                    <a:lnTo>
                      <a:pt x="99" y="13"/>
                    </a:lnTo>
                    <a:lnTo>
                      <a:pt x="100" y="13"/>
                    </a:lnTo>
                    <a:lnTo>
                      <a:pt x="100" y="13"/>
                    </a:lnTo>
                    <a:lnTo>
                      <a:pt x="100" y="13"/>
                    </a:lnTo>
                    <a:lnTo>
                      <a:pt x="100" y="13"/>
                    </a:lnTo>
                    <a:lnTo>
                      <a:pt x="100" y="13"/>
                    </a:lnTo>
                    <a:lnTo>
                      <a:pt x="100" y="13"/>
                    </a:lnTo>
                    <a:lnTo>
                      <a:pt x="101" y="13"/>
                    </a:lnTo>
                    <a:lnTo>
                      <a:pt x="101" y="13"/>
                    </a:lnTo>
                    <a:lnTo>
                      <a:pt x="101" y="13"/>
                    </a:lnTo>
                    <a:lnTo>
                      <a:pt x="102" y="12"/>
                    </a:lnTo>
                    <a:lnTo>
                      <a:pt x="102" y="12"/>
                    </a:lnTo>
                    <a:lnTo>
                      <a:pt x="102" y="12"/>
                    </a:lnTo>
                    <a:lnTo>
                      <a:pt x="102" y="12"/>
                    </a:lnTo>
                    <a:lnTo>
                      <a:pt x="102" y="12"/>
                    </a:lnTo>
                    <a:lnTo>
                      <a:pt x="102" y="12"/>
                    </a:lnTo>
                    <a:lnTo>
                      <a:pt x="102" y="12"/>
                    </a:lnTo>
                    <a:lnTo>
                      <a:pt x="103" y="12"/>
                    </a:lnTo>
                    <a:lnTo>
                      <a:pt x="103" y="12"/>
                    </a:lnTo>
                    <a:lnTo>
                      <a:pt x="103" y="12"/>
                    </a:lnTo>
                    <a:lnTo>
                      <a:pt x="104" y="12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291138" y="4986338"/>
                <a:ext cx="163513" cy="49213"/>
              </a:xfrm>
              <a:custGeom>
                <a:avLst/>
                <a:gdLst>
                  <a:gd name="T0" fmla="*/ 1 w 103"/>
                  <a:gd name="T1" fmla="*/ 19 h 31"/>
                  <a:gd name="T2" fmla="*/ 3 w 103"/>
                  <a:gd name="T3" fmla="*/ 21 h 31"/>
                  <a:gd name="T4" fmla="*/ 5 w 103"/>
                  <a:gd name="T5" fmla="*/ 23 h 31"/>
                  <a:gd name="T6" fmla="*/ 6 w 103"/>
                  <a:gd name="T7" fmla="*/ 24 h 31"/>
                  <a:gd name="T8" fmla="*/ 7 w 103"/>
                  <a:gd name="T9" fmla="*/ 24 h 31"/>
                  <a:gd name="T10" fmla="*/ 9 w 103"/>
                  <a:gd name="T11" fmla="*/ 25 h 31"/>
                  <a:gd name="T12" fmla="*/ 11 w 103"/>
                  <a:gd name="T13" fmla="*/ 25 h 31"/>
                  <a:gd name="T14" fmla="*/ 13 w 103"/>
                  <a:gd name="T15" fmla="*/ 24 h 31"/>
                  <a:gd name="T16" fmla="*/ 14 w 103"/>
                  <a:gd name="T17" fmla="*/ 22 h 31"/>
                  <a:gd name="T18" fmla="*/ 16 w 103"/>
                  <a:gd name="T19" fmla="*/ 21 h 31"/>
                  <a:gd name="T20" fmla="*/ 18 w 103"/>
                  <a:gd name="T21" fmla="*/ 20 h 31"/>
                  <a:gd name="T22" fmla="*/ 19 w 103"/>
                  <a:gd name="T23" fmla="*/ 13 h 31"/>
                  <a:gd name="T24" fmla="*/ 21 w 103"/>
                  <a:gd name="T25" fmla="*/ 7 h 31"/>
                  <a:gd name="T26" fmla="*/ 22 w 103"/>
                  <a:gd name="T27" fmla="*/ 7 h 31"/>
                  <a:gd name="T28" fmla="*/ 24 w 103"/>
                  <a:gd name="T29" fmla="*/ 6 h 31"/>
                  <a:gd name="T30" fmla="*/ 26 w 103"/>
                  <a:gd name="T31" fmla="*/ 1 h 31"/>
                  <a:gd name="T32" fmla="*/ 28 w 103"/>
                  <a:gd name="T33" fmla="*/ 2 h 31"/>
                  <a:gd name="T34" fmla="*/ 29 w 103"/>
                  <a:gd name="T35" fmla="*/ 10 h 31"/>
                  <a:gd name="T36" fmla="*/ 31 w 103"/>
                  <a:gd name="T37" fmla="*/ 13 h 31"/>
                  <a:gd name="T38" fmla="*/ 33 w 103"/>
                  <a:gd name="T39" fmla="*/ 10 h 31"/>
                  <a:gd name="T40" fmla="*/ 34 w 103"/>
                  <a:gd name="T41" fmla="*/ 9 h 31"/>
                  <a:gd name="T42" fmla="*/ 36 w 103"/>
                  <a:gd name="T43" fmla="*/ 13 h 31"/>
                  <a:gd name="T44" fmla="*/ 38 w 103"/>
                  <a:gd name="T45" fmla="*/ 18 h 31"/>
                  <a:gd name="T46" fmla="*/ 40 w 103"/>
                  <a:gd name="T47" fmla="*/ 19 h 31"/>
                  <a:gd name="T48" fmla="*/ 41 w 103"/>
                  <a:gd name="T49" fmla="*/ 19 h 31"/>
                  <a:gd name="T50" fmla="*/ 43 w 103"/>
                  <a:gd name="T51" fmla="*/ 20 h 31"/>
                  <a:gd name="T52" fmla="*/ 44 w 103"/>
                  <a:gd name="T53" fmla="*/ 21 h 31"/>
                  <a:gd name="T54" fmla="*/ 46 w 103"/>
                  <a:gd name="T55" fmla="*/ 22 h 31"/>
                  <a:gd name="T56" fmla="*/ 48 w 103"/>
                  <a:gd name="T57" fmla="*/ 21 h 31"/>
                  <a:gd name="T58" fmla="*/ 49 w 103"/>
                  <a:gd name="T59" fmla="*/ 19 h 31"/>
                  <a:gd name="T60" fmla="*/ 51 w 103"/>
                  <a:gd name="T61" fmla="*/ 15 h 31"/>
                  <a:gd name="T62" fmla="*/ 53 w 103"/>
                  <a:gd name="T63" fmla="*/ 18 h 31"/>
                  <a:gd name="T64" fmla="*/ 55 w 103"/>
                  <a:gd name="T65" fmla="*/ 23 h 31"/>
                  <a:gd name="T66" fmla="*/ 56 w 103"/>
                  <a:gd name="T67" fmla="*/ 25 h 31"/>
                  <a:gd name="T68" fmla="*/ 57 w 103"/>
                  <a:gd name="T69" fmla="*/ 25 h 31"/>
                  <a:gd name="T70" fmla="*/ 59 w 103"/>
                  <a:gd name="T71" fmla="*/ 25 h 31"/>
                  <a:gd name="T72" fmla="*/ 61 w 103"/>
                  <a:gd name="T73" fmla="*/ 23 h 31"/>
                  <a:gd name="T74" fmla="*/ 63 w 103"/>
                  <a:gd name="T75" fmla="*/ 23 h 31"/>
                  <a:gd name="T76" fmla="*/ 64 w 103"/>
                  <a:gd name="T77" fmla="*/ 25 h 31"/>
                  <a:gd name="T78" fmla="*/ 66 w 103"/>
                  <a:gd name="T79" fmla="*/ 27 h 31"/>
                  <a:gd name="T80" fmla="*/ 68 w 103"/>
                  <a:gd name="T81" fmla="*/ 26 h 31"/>
                  <a:gd name="T82" fmla="*/ 69 w 103"/>
                  <a:gd name="T83" fmla="*/ 24 h 31"/>
                  <a:gd name="T84" fmla="*/ 71 w 103"/>
                  <a:gd name="T85" fmla="*/ 26 h 31"/>
                  <a:gd name="T86" fmla="*/ 72 w 103"/>
                  <a:gd name="T87" fmla="*/ 28 h 31"/>
                  <a:gd name="T88" fmla="*/ 75 w 103"/>
                  <a:gd name="T89" fmla="*/ 29 h 31"/>
                  <a:gd name="T90" fmla="*/ 76 w 103"/>
                  <a:gd name="T91" fmla="*/ 29 h 31"/>
                  <a:gd name="T92" fmla="*/ 78 w 103"/>
                  <a:gd name="T93" fmla="*/ 30 h 31"/>
                  <a:gd name="T94" fmla="*/ 79 w 103"/>
                  <a:gd name="T95" fmla="*/ 30 h 31"/>
                  <a:gd name="T96" fmla="*/ 81 w 103"/>
                  <a:gd name="T97" fmla="*/ 30 h 31"/>
                  <a:gd name="T98" fmla="*/ 83 w 103"/>
                  <a:gd name="T99" fmla="*/ 30 h 31"/>
                  <a:gd name="T100" fmla="*/ 84 w 103"/>
                  <a:gd name="T101" fmla="*/ 29 h 31"/>
                  <a:gd name="T102" fmla="*/ 86 w 103"/>
                  <a:gd name="T103" fmla="*/ 26 h 31"/>
                  <a:gd name="T104" fmla="*/ 88 w 103"/>
                  <a:gd name="T105" fmla="*/ 24 h 31"/>
                  <a:gd name="T106" fmla="*/ 90 w 103"/>
                  <a:gd name="T107" fmla="*/ 26 h 31"/>
                  <a:gd name="T108" fmla="*/ 91 w 103"/>
                  <a:gd name="T109" fmla="*/ 27 h 31"/>
                  <a:gd name="T110" fmla="*/ 92 w 103"/>
                  <a:gd name="T111" fmla="*/ 24 h 31"/>
                  <a:gd name="T112" fmla="*/ 94 w 103"/>
                  <a:gd name="T113" fmla="*/ 24 h 31"/>
                  <a:gd name="T114" fmla="*/ 96 w 103"/>
                  <a:gd name="T115" fmla="*/ 27 h 31"/>
                  <a:gd name="T116" fmla="*/ 98 w 103"/>
                  <a:gd name="T117" fmla="*/ 29 h 31"/>
                  <a:gd name="T118" fmla="*/ 99 w 103"/>
                  <a:gd name="T119" fmla="*/ 30 h 31"/>
                  <a:gd name="T120" fmla="*/ 101 w 103"/>
                  <a:gd name="T121" fmla="*/ 30 h 31"/>
                  <a:gd name="T122" fmla="*/ 103 w 103"/>
                  <a:gd name="T12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3" h="31">
                    <a:moveTo>
                      <a:pt x="0" y="19"/>
                    </a:move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4" y="21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6" y="23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2" y="25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3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5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7" y="20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8" y="18"/>
                    </a:lnTo>
                    <a:lnTo>
                      <a:pt x="18" y="17"/>
                    </a:lnTo>
                    <a:lnTo>
                      <a:pt x="19" y="17"/>
                    </a:lnTo>
                    <a:lnTo>
                      <a:pt x="19" y="15"/>
                    </a:lnTo>
                    <a:lnTo>
                      <a:pt x="19" y="14"/>
                    </a:lnTo>
                    <a:lnTo>
                      <a:pt x="19" y="13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20" y="10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5"/>
                    </a:lnTo>
                    <a:lnTo>
                      <a:pt x="24" y="4"/>
                    </a:lnTo>
                    <a:lnTo>
                      <a:pt x="25" y="3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8" y="3"/>
                    </a:lnTo>
                    <a:lnTo>
                      <a:pt x="28" y="4"/>
                    </a:lnTo>
                    <a:lnTo>
                      <a:pt x="29" y="5"/>
                    </a:lnTo>
                    <a:lnTo>
                      <a:pt x="29" y="6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29" y="9"/>
                    </a:lnTo>
                    <a:lnTo>
                      <a:pt x="29" y="10"/>
                    </a:lnTo>
                    <a:lnTo>
                      <a:pt x="29" y="11"/>
                    </a:lnTo>
                    <a:lnTo>
                      <a:pt x="30" y="11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1" y="13"/>
                    </a:lnTo>
                    <a:lnTo>
                      <a:pt x="31" y="13"/>
                    </a:lnTo>
                    <a:lnTo>
                      <a:pt x="31" y="13"/>
                    </a:lnTo>
                    <a:lnTo>
                      <a:pt x="31" y="13"/>
                    </a:lnTo>
                    <a:lnTo>
                      <a:pt x="31" y="13"/>
                    </a:lnTo>
                    <a:lnTo>
                      <a:pt x="31" y="13"/>
                    </a:lnTo>
                    <a:lnTo>
                      <a:pt x="31" y="12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2" y="11"/>
                    </a:lnTo>
                    <a:lnTo>
                      <a:pt x="33" y="11"/>
                    </a:lnTo>
                    <a:lnTo>
                      <a:pt x="33" y="10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5" y="9"/>
                    </a:lnTo>
                    <a:lnTo>
                      <a:pt x="35" y="9"/>
                    </a:lnTo>
                    <a:lnTo>
                      <a:pt x="35" y="10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35" y="12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14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37" y="17"/>
                    </a:lnTo>
                    <a:lnTo>
                      <a:pt x="38" y="17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9" y="19"/>
                    </a:lnTo>
                    <a:lnTo>
                      <a:pt x="39" y="19"/>
                    </a:lnTo>
                    <a:lnTo>
                      <a:pt x="39" y="19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1" y="19"/>
                    </a:lnTo>
                    <a:lnTo>
                      <a:pt x="41" y="19"/>
                    </a:lnTo>
                    <a:lnTo>
                      <a:pt x="41" y="19"/>
                    </a:lnTo>
                    <a:lnTo>
                      <a:pt x="42" y="19"/>
                    </a:lnTo>
                    <a:lnTo>
                      <a:pt x="42" y="19"/>
                    </a:lnTo>
                    <a:lnTo>
                      <a:pt x="42" y="19"/>
                    </a:lnTo>
                    <a:lnTo>
                      <a:pt x="42" y="19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44" y="20"/>
                    </a:lnTo>
                    <a:lnTo>
                      <a:pt x="44" y="20"/>
                    </a:lnTo>
                    <a:lnTo>
                      <a:pt x="44" y="21"/>
                    </a:lnTo>
                    <a:lnTo>
                      <a:pt x="44" y="21"/>
                    </a:lnTo>
                    <a:lnTo>
                      <a:pt x="44" y="21"/>
                    </a:lnTo>
                    <a:lnTo>
                      <a:pt x="44" y="21"/>
                    </a:lnTo>
                    <a:lnTo>
                      <a:pt x="45" y="21"/>
                    </a:lnTo>
                    <a:lnTo>
                      <a:pt x="45" y="21"/>
                    </a:lnTo>
                    <a:lnTo>
                      <a:pt x="45" y="21"/>
                    </a:lnTo>
                    <a:lnTo>
                      <a:pt x="45" y="21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7" y="22"/>
                    </a:lnTo>
                    <a:lnTo>
                      <a:pt x="47" y="22"/>
                    </a:lnTo>
                    <a:lnTo>
                      <a:pt x="47" y="22"/>
                    </a:lnTo>
                    <a:lnTo>
                      <a:pt x="47" y="22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8" y="20"/>
                    </a:lnTo>
                    <a:lnTo>
                      <a:pt x="48" y="20"/>
                    </a:lnTo>
                    <a:lnTo>
                      <a:pt x="49" y="19"/>
                    </a:lnTo>
                    <a:lnTo>
                      <a:pt x="49" y="19"/>
                    </a:lnTo>
                    <a:lnTo>
                      <a:pt x="49" y="19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7"/>
                    </a:lnTo>
                    <a:lnTo>
                      <a:pt x="50" y="17"/>
                    </a:lnTo>
                    <a:lnTo>
                      <a:pt x="51" y="16"/>
                    </a:lnTo>
                    <a:lnTo>
                      <a:pt x="51" y="15"/>
                    </a:lnTo>
                    <a:lnTo>
                      <a:pt x="51" y="15"/>
                    </a:lnTo>
                    <a:lnTo>
                      <a:pt x="51" y="15"/>
                    </a:lnTo>
                    <a:lnTo>
                      <a:pt x="51" y="15"/>
                    </a:lnTo>
                    <a:lnTo>
                      <a:pt x="51" y="14"/>
                    </a:lnTo>
                    <a:lnTo>
                      <a:pt x="52" y="14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6"/>
                    </a:lnTo>
                    <a:lnTo>
                      <a:pt x="53" y="17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53" y="19"/>
                    </a:lnTo>
                    <a:lnTo>
                      <a:pt x="53" y="20"/>
                    </a:lnTo>
                    <a:lnTo>
                      <a:pt x="53" y="21"/>
                    </a:lnTo>
                    <a:lnTo>
                      <a:pt x="54" y="21"/>
                    </a:lnTo>
                    <a:lnTo>
                      <a:pt x="54" y="22"/>
                    </a:lnTo>
                    <a:lnTo>
                      <a:pt x="54" y="23"/>
                    </a:lnTo>
                    <a:lnTo>
                      <a:pt x="55" y="23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55" y="25"/>
                    </a:lnTo>
                    <a:lnTo>
                      <a:pt x="55" y="25"/>
                    </a:lnTo>
                    <a:lnTo>
                      <a:pt x="55" y="25"/>
                    </a:lnTo>
                    <a:lnTo>
                      <a:pt x="56" y="25"/>
                    </a:lnTo>
                    <a:lnTo>
                      <a:pt x="56" y="25"/>
                    </a:lnTo>
                    <a:lnTo>
                      <a:pt x="56" y="25"/>
                    </a:lnTo>
                    <a:lnTo>
                      <a:pt x="57" y="25"/>
                    </a:lnTo>
                    <a:lnTo>
                      <a:pt x="57" y="25"/>
                    </a:lnTo>
                    <a:lnTo>
                      <a:pt x="57" y="25"/>
                    </a:lnTo>
                    <a:lnTo>
                      <a:pt x="57" y="25"/>
                    </a:lnTo>
                    <a:lnTo>
                      <a:pt x="57" y="25"/>
                    </a:lnTo>
                    <a:lnTo>
                      <a:pt x="57" y="25"/>
                    </a:lnTo>
                    <a:lnTo>
                      <a:pt x="57" y="25"/>
                    </a:lnTo>
                    <a:lnTo>
                      <a:pt x="58" y="25"/>
                    </a:lnTo>
                    <a:lnTo>
                      <a:pt x="58" y="25"/>
                    </a:lnTo>
                    <a:lnTo>
                      <a:pt x="58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61" y="24"/>
                    </a:lnTo>
                    <a:lnTo>
                      <a:pt x="61" y="23"/>
                    </a:lnTo>
                    <a:lnTo>
                      <a:pt x="61" y="23"/>
                    </a:lnTo>
                    <a:lnTo>
                      <a:pt x="61" y="23"/>
                    </a:lnTo>
                    <a:lnTo>
                      <a:pt x="61" y="23"/>
                    </a:lnTo>
                    <a:lnTo>
                      <a:pt x="61" y="23"/>
                    </a:lnTo>
                    <a:lnTo>
                      <a:pt x="61" y="23"/>
                    </a:lnTo>
                    <a:lnTo>
                      <a:pt x="62" y="23"/>
                    </a:lnTo>
                    <a:lnTo>
                      <a:pt x="62" y="23"/>
                    </a:lnTo>
                    <a:lnTo>
                      <a:pt x="62" y="23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3" y="24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4" y="26"/>
                    </a:lnTo>
                    <a:lnTo>
                      <a:pt x="65" y="26"/>
                    </a:lnTo>
                    <a:lnTo>
                      <a:pt x="65" y="26"/>
                    </a:lnTo>
                    <a:lnTo>
                      <a:pt x="65" y="27"/>
                    </a:lnTo>
                    <a:lnTo>
                      <a:pt x="66" y="27"/>
                    </a:lnTo>
                    <a:lnTo>
                      <a:pt x="66" y="27"/>
                    </a:lnTo>
                    <a:lnTo>
                      <a:pt x="66" y="27"/>
                    </a:lnTo>
                    <a:lnTo>
                      <a:pt x="66" y="27"/>
                    </a:lnTo>
                    <a:lnTo>
                      <a:pt x="66" y="27"/>
                    </a:lnTo>
                    <a:lnTo>
                      <a:pt x="66" y="27"/>
                    </a:lnTo>
                    <a:lnTo>
                      <a:pt x="66" y="27"/>
                    </a:lnTo>
                    <a:lnTo>
                      <a:pt x="67" y="27"/>
                    </a:lnTo>
                    <a:lnTo>
                      <a:pt x="67" y="27"/>
                    </a:lnTo>
                    <a:lnTo>
                      <a:pt x="67" y="27"/>
                    </a:lnTo>
                    <a:lnTo>
                      <a:pt x="68" y="26"/>
                    </a:lnTo>
                    <a:lnTo>
                      <a:pt x="68" y="26"/>
                    </a:lnTo>
                    <a:lnTo>
                      <a:pt x="68" y="26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69" y="25"/>
                    </a:lnTo>
                    <a:lnTo>
                      <a:pt x="69" y="25"/>
                    </a:lnTo>
                    <a:lnTo>
                      <a:pt x="69" y="24"/>
                    </a:lnTo>
                    <a:lnTo>
                      <a:pt x="69" y="24"/>
                    </a:lnTo>
                    <a:lnTo>
                      <a:pt x="70" y="24"/>
                    </a:lnTo>
                    <a:lnTo>
                      <a:pt x="70" y="24"/>
                    </a:lnTo>
                    <a:lnTo>
                      <a:pt x="70" y="24"/>
                    </a:lnTo>
                    <a:lnTo>
                      <a:pt x="70" y="25"/>
                    </a:lnTo>
                    <a:lnTo>
                      <a:pt x="70" y="25"/>
                    </a:lnTo>
                    <a:lnTo>
                      <a:pt x="70" y="25"/>
                    </a:lnTo>
                    <a:lnTo>
                      <a:pt x="71" y="25"/>
                    </a:lnTo>
                    <a:lnTo>
                      <a:pt x="71" y="26"/>
                    </a:lnTo>
                    <a:lnTo>
                      <a:pt x="71" y="26"/>
                    </a:lnTo>
                    <a:lnTo>
                      <a:pt x="71" y="26"/>
                    </a:lnTo>
                    <a:lnTo>
                      <a:pt x="72" y="27"/>
                    </a:lnTo>
                    <a:lnTo>
                      <a:pt x="72" y="27"/>
                    </a:lnTo>
                    <a:lnTo>
                      <a:pt x="72" y="27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3" y="29"/>
                    </a:lnTo>
                    <a:lnTo>
                      <a:pt x="73" y="29"/>
                    </a:lnTo>
                    <a:lnTo>
                      <a:pt x="73" y="29"/>
                    </a:lnTo>
                    <a:lnTo>
                      <a:pt x="74" y="29"/>
                    </a:lnTo>
                    <a:lnTo>
                      <a:pt x="74" y="29"/>
                    </a:lnTo>
                    <a:lnTo>
                      <a:pt x="74" y="29"/>
                    </a:lnTo>
                    <a:lnTo>
                      <a:pt x="74" y="29"/>
                    </a:lnTo>
                    <a:lnTo>
                      <a:pt x="75" y="29"/>
                    </a:lnTo>
                    <a:lnTo>
                      <a:pt x="75" y="29"/>
                    </a:lnTo>
                    <a:lnTo>
                      <a:pt x="75" y="29"/>
                    </a:lnTo>
                    <a:lnTo>
                      <a:pt x="75" y="29"/>
                    </a:lnTo>
                    <a:lnTo>
                      <a:pt x="75" y="29"/>
                    </a:lnTo>
                    <a:lnTo>
                      <a:pt x="75" y="29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7" y="29"/>
                    </a:lnTo>
                    <a:lnTo>
                      <a:pt x="77" y="30"/>
                    </a:lnTo>
                    <a:lnTo>
                      <a:pt x="77" y="30"/>
                    </a:lnTo>
                    <a:lnTo>
                      <a:pt x="77" y="30"/>
                    </a:lnTo>
                    <a:lnTo>
                      <a:pt x="77" y="30"/>
                    </a:lnTo>
                    <a:lnTo>
                      <a:pt x="77" y="30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9" y="30"/>
                    </a:lnTo>
                    <a:lnTo>
                      <a:pt x="79" y="30"/>
                    </a:lnTo>
                    <a:lnTo>
                      <a:pt x="79" y="30"/>
                    </a:lnTo>
                    <a:lnTo>
                      <a:pt x="79" y="30"/>
                    </a:lnTo>
                    <a:lnTo>
                      <a:pt x="79" y="30"/>
                    </a:lnTo>
                    <a:lnTo>
                      <a:pt x="79" y="30"/>
                    </a:lnTo>
                    <a:lnTo>
                      <a:pt x="80" y="30"/>
                    </a:lnTo>
                    <a:lnTo>
                      <a:pt x="80" y="30"/>
                    </a:lnTo>
                    <a:lnTo>
                      <a:pt x="80" y="30"/>
                    </a:lnTo>
                    <a:lnTo>
                      <a:pt x="81" y="30"/>
                    </a:lnTo>
                    <a:lnTo>
                      <a:pt x="81" y="30"/>
                    </a:lnTo>
                    <a:lnTo>
                      <a:pt x="81" y="30"/>
                    </a:lnTo>
                    <a:lnTo>
                      <a:pt x="81" y="30"/>
                    </a:lnTo>
                    <a:lnTo>
                      <a:pt x="81" y="30"/>
                    </a:lnTo>
                    <a:lnTo>
                      <a:pt x="81" y="30"/>
                    </a:lnTo>
                    <a:lnTo>
                      <a:pt x="81" y="30"/>
                    </a:lnTo>
                    <a:lnTo>
                      <a:pt x="82" y="30"/>
                    </a:lnTo>
                    <a:lnTo>
                      <a:pt x="82" y="30"/>
                    </a:lnTo>
                    <a:lnTo>
                      <a:pt x="82" y="30"/>
                    </a:lnTo>
                    <a:lnTo>
                      <a:pt x="83" y="30"/>
                    </a:lnTo>
                    <a:lnTo>
                      <a:pt x="83" y="30"/>
                    </a:lnTo>
                    <a:lnTo>
                      <a:pt x="83" y="30"/>
                    </a:lnTo>
                    <a:lnTo>
                      <a:pt x="83" y="30"/>
                    </a:lnTo>
                    <a:lnTo>
                      <a:pt x="83" y="30"/>
                    </a:lnTo>
                    <a:lnTo>
                      <a:pt x="83" y="30"/>
                    </a:lnTo>
                    <a:lnTo>
                      <a:pt x="83" y="29"/>
                    </a:lnTo>
                    <a:lnTo>
                      <a:pt x="84" y="29"/>
                    </a:lnTo>
                    <a:lnTo>
                      <a:pt x="84" y="29"/>
                    </a:lnTo>
                    <a:lnTo>
                      <a:pt x="84" y="29"/>
                    </a:lnTo>
                    <a:lnTo>
                      <a:pt x="85" y="29"/>
                    </a:lnTo>
                    <a:lnTo>
                      <a:pt x="85" y="29"/>
                    </a:lnTo>
                    <a:lnTo>
                      <a:pt x="85" y="28"/>
                    </a:lnTo>
                    <a:lnTo>
                      <a:pt x="85" y="27"/>
                    </a:lnTo>
                    <a:lnTo>
                      <a:pt x="85" y="27"/>
                    </a:lnTo>
                    <a:lnTo>
                      <a:pt x="85" y="27"/>
                    </a:lnTo>
                    <a:lnTo>
                      <a:pt x="85" y="26"/>
                    </a:lnTo>
                    <a:lnTo>
                      <a:pt x="86" y="26"/>
                    </a:lnTo>
                    <a:lnTo>
                      <a:pt x="86" y="25"/>
                    </a:lnTo>
                    <a:lnTo>
                      <a:pt x="86" y="25"/>
                    </a:lnTo>
                    <a:lnTo>
                      <a:pt x="87" y="25"/>
                    </a:lnTo>
                    <a:lnTo>
                      <a:pt x="87" y="24"/>
                    </a:lnTo>
                    <a:lnTo>
                      <a:pt x="87" y="24"/>
                    </a:lnTo>
                    <a:lnTo>
                      <a:pt x="88" y="24"/>
                    </a:lnTo>
                    <a:lnTo>
                      <a:pt x="88" y="24"/>
                    </a:lnTo>
                    <a:lnTo>
                      <a:pt x="88" y="24"/>
                    </a:lnTo>
                    <a:lnTo>
                      <a:pt x="88" y="24"/>
                    </a:lnTo>
                    <a:lnTo>
                      <a:pt x="88" y="24"/>
                    </a:lnTo>
                    <a:lnTo>
                      <a:pt x="88" y="25"/>
                    </a:lnTo>
                    <a:lnTo>
                      <a:pt x="88" y="25"/>
                    </a:lnTo>
                    <a:lnTo>
                      <a:pt x="89" y="25"/>
                    </a:lnTo>
                    <a:lnTo>
                      <a:pt x="89" y="25"/>
                    </a:lnTo>
                    <a:lnTo>
                      <a:pt x="89" y="26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91" y="27"/>
                    </a:lnTo>
                    <a:lnTo>
                      <a:pt x="91" y="27"/>
                    </a:lnTo>
                    <a:lnTo>
                      <a:pt x="91" y="26"/>
                    </a:lnTo>
                    <a:lnTo>
                      <a:pt x="92" y="26"/>
                    </a:lnTo>
                    <a:lnTo>
                      <a:pt x="92" y="26"/>
                    </a:lnTo>
                    <a:lnTo>
                      <a:pt x="92" y="25"/>
                    </a:lnTo>
                    <a:lnTo>
                      <a:pt x="92" y="25"/>
                    </a:lnTo>
                    <a:lnTo>
                      <a:pt x="92" y="25"/>
                    </a:lnTo>
                    <a:lnTo>
                      <a:pt x="92" y="25"/>
                    </a:lnTo>
                    <a:lnTo>
                      <a:pt x="92" y="24"/>
                    </a:lnTo>
                    <a:lnTo>
                      <a:pt x="93" y="24"/>
                    </a:lnTo>
                    <a:lnTo>
                      <a:pt x="93" y="24"/>
                    </a:lnTo>
                    <a:lnTo>
                      <a:pt x="93" y="23"/>
                    </a:lnTo>
                    <a:lnTo>
                      <a:pt x="94" y="23"/>
                    </a:lnTo>
                    <a:lnTo>
                      <a:pt x="94" y="23"/>
                    </a:lnTo>
                    <a:lnTo>
                      <a:pt x="94" y="23"/>
                    </a:lnTo>
                    <a:lnTo>
                      <a:pt x="94" y="24"/>
                    </a:lnTo>
                    <a:lnTo>
                      <a:pt x="94" y="24"/>
                    </a:lnTo>
                    <a:lnTo>
                      <a:pt x="94" y="24"/>
                    </a:lnTo>
                    <a:lnTo>
                      <a:pt x="95" y="25"/>
                    </a:lnTo>
                    <a:lnTo>
                      <a:pt x="95" y="25"/>
                    </a:lnTo>
                    <a:lnTo>
                      <a:pt x="95" y="25"/>
                    </a:lnTo>
                    <a:lnTo>
                      <a:pt x="95" y="26"/>
                    </a:lnTo>
                    <a:lnTo>
                      <a:pt x="96" y="26"/>
                    </a:lnTo>
                    <a:lnTo>
                      <a:pt x="96" y="26"/>
                    </a:lnTo>
                    <a:lnTo>
                      <a:pt x="96" y="27"/>
                    </a:lnTo>
                    <a:lnTo>
                      <a:pt x="96" y="27"/>
                    </a:lnTo>
                    <a:lnTo>
                      <a:pt x="96" y="27"/>
                    </a:lnTo>
                    <a:lnTo>
                      <a:pt x="96" y="27"/>
                    </a:lnTo>
                    <a:lnTo>
                      <a:pt x="97" y="28"/>
                    </a:lnTo>
                    <a:lnTo>
                      <a:pt x="97" y="29"/>
                    </a:lnTo>
                    <a:lnTo>
                      <a:pt x="97" y="29"/>
                    </a:lnTo>
                    <a:lnTo>
                      <a:pt x="97" y="29"/>
                    </a:lnTo>
                    <a:lnTo>
                      <a:pt x="98" y="29"/>
                    </a:lnTo>
                    <a:lnTo>
                      <a:pt x="98" y="29"/>
                    </a:lnTo>
                    <a:lnTo>
                      <a:pt x="98" y="30"/>
                    </a:lnTo>
                    <a:lnTo>
                      <a:pt x="98" y="30"/>
                    </a:lnTo>
                    <a:lnTo>
                      <a:pt x="98" y="30"/>
                    </a:lnTo>
                    <a:lnTo>
                      <a:pt x="98" y="30"/>
                    </a:lnTo>
                    <a:lnTo>
                      <a:pt x="99" y="30"/>
                    </a:lnTo>
                    <a:lnTo>
                      <a:pt x="99" y="30"/>
                    </a:lnTo>
                    <a:lnTo>
                      <a:pt x="99" y="30"/>
                    </a:lnTo>
                    <a:lnTo>
                      <a:pt x="100" y="30"/>
                    </a:lnTo>
                    <a:lnTo>
                      <a:pt x="100" y="30"/>
                    </a:lnTo>
                    <a:lnTo>
                      <a:pt x="100" y="30"/>
                    </a:lnTo>
                    <a:lnTo>
                      <a:pt x="100" y="30"/>
                    </a:lnTo>
                    <a:lnTo>
                      <a:pt x="101" y="30"/>
                    </a:lnTo>
                    <a:lnTo>
                      <a:pt x="101" y="30"/>
                    </a:lnTo>
                    <a:lnTo>
                      <a:pt x="101" y="30"/>
                    </a:lnTo>
                    <a:lnTo>
                      <a:pt x="101" y="30"/>
                    </a:lnTo>
                    <a:lnTo>
                      <a:pt x="101" y="30"/>
                    </a:lnTo>
                    <a:lnTo>
                      <a:pt x="101" y="30"/>
                    </a:lnTo>
                    <a:lnTo>
                      <a:pt x="102" y="31"/>
                    </a:lnTo>
                    <a:lnTo>
                      <a:pt x="102" y="31"/>
                    </a:lnTo>
                    <a:lnTo>
                      <a:pt x="102" y="31"/>
                    </a:lnTo>
                    <a:lnTo>
                      <a:pt x="102" y="31"/>
                    </a:lnTo>
                    <a:lnTo>
                      <a:pt x="103" y="31"/>
                    </a:lnTo>
                    <a:lnTo>
                      <a:pt x="103" y="31"/>
                    </a:lnTo>
                    <a:lnTo>
                      <a:pt x="103" y="31"/>
                    </a:lnTo>
                    <a:lnTo>
                      <a:pt x="103" y="31"/>
                    </a:lnTo>
                    <a:lnTo>
                      <a:pt x="103" y="31"/>
                    </a:lnTo>
                    <a:lnTo>
                      <a:pt x="103" y="31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454650" y="4849813"/>
                <a:ext cx="165100" cy="195263"/>
              </a:xfrm>
              <a:custGeom>
                <a:avLst/>
                <a:gdLst>
                  <a:gd name="T0" fmla="*/ 2 w 104"/>
                  <a:gd name="T1" fmla="*/ 118 h 123"/>
                  <a:gd name="T2" fmla="*/ 4 w 104"/>
                  <a:gd name="T3" fmla="*/ 118 h 123"/>
                  <a:gd name="T4" fmla="*/ 5 w 104"/>
                  <a:gd name="T5" fmla="*/ 118 h 123"/>
                  <a:gd name="T6" fmla="*/ 7 w 104"/>
                  <a:gd name="T7" fmla="*/ 118 h 123"/>
                  <a:gd name="T8" fmla="*/ 9 w 104"/>
                  <a:gd name="T9" fmla="*/ 119 h 123"/>
                  <a:gd name="T10" fmla="*/ 11 w 104"/>
                  <a:gd name="T11" fmla="*/ 119 h 123"/>
                  <a:gd name="T12" fmla="*/ 12 w 104"/>
                  <a:gd name="T13" fmla="*/ 118 h 123"/>
                  <a:gd name="T14" fmla="*/ 13 w 104"/>
                  <a:gd name="T15" fmla="*/ 117 h 123"/>
                  <a:gd name="T16" fmla="*/ 15 w 104"/>
                  <a:gd name="T17" fmla="*/ 117 h 123"/>
                  <a:gd name="T18" fmla="*/ 17 w 104"/>
                  <a:gd name="T19" fmla="*/ 118 h 123"/>
                  <a:gd name="T20" fmla="*/ 19 w 104"/>
                  <a:gd name="T21" fmla="*/ 118 h 123"/>
                  <a:gd name="T22" fmla="*/ 20 w 104"/>
                  <a:gd name="T23" fmla="*/ 119 h 123"/>
                  <a:gd name="T24" fmla="*/ 22 w 104"/>
                  <a:gd name="T25" fmla="*/ 119 h 123"/>
                  <a:gd name="T26" fmla="*/ 24 w 104"/>
                  <a:gd name="T27" fmla="*/ 120 h 123"/>
                  <a:gd name="T28" fmla="*/ 25 w 104"/>
                  <a:gd name="T29" fmla="*/ 120 h 123"/>
                  <a:gd name="T30" fmla="*/ 27 w 104"/>
                  <a:gd name="T31" fmla="*/ 117 h 123"/>
                  <a:gd name="T32" fmla="*/ 28 w 104"/>
                  <a:gd name="T33" fmla="*/ 112 h 123"/>
                  <a:gd name="T34" fmla="*/ 30 w 104"/>
                  <a:gd name="T35" fmla="*/ 111 h 123"/>
                  <a:gd name="T36" fmla="*/ 32 w 104"/>
                  <a:gd name="T37" fmla="*/ 111 h 123"/>
                  <a:gd name="T38" fmla="*/ 34 w 104"/>
                  <a:gd name="T39" fmla="*/ 93 h 123"/>
                  <a:gd name="T40" fmla="*/ 35 w 104"/>
                  <a:gd name="T41" fmla="*/ 71 h 123"/>
                  <a:gd name="T42" fmla="*/ 37 w 104"/>
                  <a:gd name="T43" fmla="*/ 81 h 123"/>
                  <a:gd name="T44" fmla="*/ 39 w 104"/>
                  <a:gd name="T45" fmla="*/ 106 h 123"/>
                  <a:gd name="T46" fmla="*/ 40 w 104"/>
                  <a:gd name="T47" fmla="*/ 116 h 123"/>
                  <a:gd name="T48" fmla="*/ 42 w 104"/>
                  <a:gd name="T49" fmla="*/ 116 h 123"/>
                  <a:gd name="T50" fmla="*/ 43 w 104"/>
                  <a:gd name="T51" fmla="*/ 117 h 123"/>
                  <a:gd name="T52" fmla="*/ 45 w 104"/>
                  <a:gd name="T53" fmla="*/ 118 h 123"/>
                  <a:gd name="T54" fmla="*/ 47 w 104"/>
                  <a:gd name="T55" fmla="*/ 118 h 123"/>
                  <a:gd name="T56" fmla="*/ 49 w 104"/>
                  <a:gd name="T57" fmla="*/ 118 h 123"/>
                  <a:gd name="T58" fmla="*/ 50 w 104"/>
                  <a:gd name="T59" fmla="*/ 118 h 123"/>
                  <a:gd name="T60" fmla="*/ 52 w 104"/>
                  <a:gd name="T61" fmla="*/ 119 h 123"/>
                  <a:gd name="T62" fmla="*/ 54 w 104"/>
                  <a:gd name="T63" fmla="*/ 119 h 123"/>
                  <a:gd name="T64" fmla="*/ 55 w 104"/>
                  <a:gd name="T65" fmla="*/ 117 h 123"/>
                  <a:gd name="T66" fmla="*/ 57 w 104"/>
                  <a:gd name="T67" fmla="*/ 93 h 123"/>
                  <a:gd name="T68" fmla="*/ 59 w 104"/>
                  <a:gd name="T69" fmla="*/ 33 h 123"/>
                  <a:gd name="T70" fmla="*/ 61 w 104"/>
                  <a:gd name="T71" fmla="*/ 1 h 123"/>
                  <a:gd name="T72" fmla="*/ 62 w 104"/>
                  <a:gd name="T73" fmla="*/ 53 h 123"/>
                  <a:gd name="T74" fmla="*/ 63 w 104"/>
                  <a:gd name="T75" fmla="*/ 102 h 123"/>
                  <a:gd name="T76" fmla="*/ 65 w 104"/>
                  <a:gd name="T77" fmla="*/ 111 h 123"/>
                  <a:gd name="T78" fmla="*/ 67 w 104"/>
                  <a:gd name="T79" fmla="*/ 110 h 123"/>
                  <a:gd name="T80" fmla="*/ 69 w 104"/>
                  <a:gd name="T81" fmla="*/ 111 h 123"/>
                  <a:gd name="T82" fmla="*/ 70 w 104"/>
                  <a:gd name="T83" fmla="*/ 112 h 123"/>
                  <a:gd name="T84" fmla="*/ 72 w 104"/>
                  <a:gd name="T85" fmla="*/ 113 h 123"/>
                  <a:gd name="T86" fmla="*/ 74 w 104"/>
                  <a:gd name="T87" fmla="*/ 118 h 123"/>
                  <a:gd name="T88" fmla="*/ 75 w 104"/>
                  <a:gd name="T89" fmla="*/ 121 h 123"/>
                  <a:gd name="T90" fmla="*/ 77 w 104"/>
                  <a:gd name="T91" fmla="*/ 122 h 123"/>
                  <a:gd name="T92" fmla="*/ 78 w 104"/>
                  <a:gd name="T93" fmla="*/ 122 h 123"/>
                  <a:gd name="T94" fmla="*/ 80 w 104"/>
                  <a:gd name="T95" fmla="*/ 121 h 123"/>
                  <a:gd name="T96" fmla="*/ 82 w 104"/>
                  <a:gd name="T97" fmla="*/ 120 h 123"/>
                  <a:gd name="T98" fmla="*/ 84 w 104"/>
                  <a:gd name="T99" fmla="*/ 120 h 123"/>
                  <a:gd name="T100" fmla="*/ 85 w 104"/>
                  <a:gd name="T101" fmla="*/ 121 h 123"/>
                  <a:gd name="T102" fmla="*/ 87 w 104"/>
                  <a:gd name="T103" fmla="*/ 121 h 123"/>
                  <a:gd name="T104" fmla="*/ 89 w 104"/>
                  <a:gd name="T105" fmla="*/ 120 h 123"/>
                  <a:gd name="T106" fmla="*/ 90 w 104"/>
                  <a:gd name="T107" fmla="*/ 115 h 123"/>
                  <a:gd name="T108" fmla="*/ 92 w 104"/>
                  <a:gd name="T109" fmla="*/ 109 h 123"/>
                  <a:gd name="T110" fmla="*/ 93 w 104"/>
                  <a:gd name="T111" fmla="*/ 112 h 123"/>
                  <a:gd name="T112" fmla="*/ 96 w 104"/>
                  <a:gd name="T113" fmla="*/ 119 h 123"/>
                  <a:gd name="T114" fmla="*/ 97 w 104"/>
                  <a:gd name="T115" fmla="*/ 123 h 123"/>
                  <a:gd name="T116" fmla="*/ 99 w 104"/>
                  <a:gd name="T117" fmla="*/ 123 h 123"/>
                  <a:gd name="T118" fmla="*/ 100 w 104"/>
                  <a:gd name="T119" fmla="*/ 123 h 123"/>
                  <a:gd name="T120" fmla="*/ 102 w 104"/>
                  <a:gd name="T121" fmla="*/ 122 h 123"/>
                  <a:gd name="T122" fmla="*/ 104 w 104"/>
                  <a:gd name="T123" fmla="*/ 12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" h="123">
                    <a:moveTo>
                      <a:pt x="0" y="117"/>
                    </a:moveTo>
                    <a:lnTo>
                      <a:pt x="1" y="117"/>
                    </a:lnTo>
                    <a:lnTo>
                      <a:pt x="1" y="118"/>
                    </a:lnTo>
                    <a:lnTo>
                      <a:pt x="1" y="118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3" y="118"/>
                    </a:lnTo>
                    <a:lnTo>
                      <a:pt x="3" y="118"/>
                    </a:lnTo>
                    <a:lnTo>
                      <a:pt x="3" y="117"/>
                    </a:lnTo>
                    <a:lnTo>
                      <a:pt x="4" y="117"/>
                    </a:lnTo>
                    <a:lnTo>
                      <a:pt x="4" y="118"/>
                    </a:lnTo>
                    <a:lnTo>
                      <a:pt x="4" y="117"/>
                    </a:lnTo>
                    <a:lnTo>
                      <a:pt x="4" y="117"/>
                    </a:lnTo>
                    <a:lnTo>
                      <a:pt x="4" y="117"/>
                    </a:lnTo>
                    <a:lnTo>
                      <a:pt x="4" y="117"/>
                    </a:lnTo>
                    <a:lnTo>
                      <a:pt x="4" y="117"/>
                    </a:lnTo>
                    <a:lnTo>
                      <a:pt x="5" y="118"/>
                    </a:lnTo>
                    <a:lnTo>
                      <a:pt x="5" y="118"/>
                    </a:lnTo>
                    <a:lnTo>
                      <a:pt x="5" y="118"/>
                    </a:lnTo>
                    <a:lnTo>
                      <a:pt x="6" y="118"/>
                    </a:lnTo>
                    <a:lnTo>
                      <a:pt x="6" y="118"/>
                    </a:lnTo>
                    <a:lnTo>
                      <a:pt x="6" y="118"/>
                    </a:lnTo>
                    <a:lnTo>
                      <a:pt x="6" y="118"/>
                    </a:lnTo>
                    <a:lnTo>
                      <a:pt x="6" y="118"/>
                    </a:lnTo>
                    <a:lnTo>
                      <a:pt x="6" y="118"/>
                    </a:lnTo>
                    <a:lnTo>
                      <a:pt x="6" y="118"/>
                    </a:lnTo>
                    <a:lnTo>
                      <a:pt x="7" y="118"/>
                    </a:lnTo>
                    <a:lnTo>
                      <a:pt x="7" y="118"/>
                    </a:lnTo>
                    <a:lnTo>
                      <a:pt x="7" y="118"/>
                    </a:lnTo>
                    <a:lnTo>
                      <a:pt x="8" y="118"/>
                    </a:lnTo>
                    <a:lnTo>
                      <a:pt x="8" y="119"/>
                    </a:lnTo>
                    <a:lnTo>
                      <a:pt x="8" y="119"/>
                    </a:lnTo>
                    <a:lnTo>
                      <a:pt x="9" y="119"/>
                    </a:lnTo>
                    <a:lnTo>
                      <a:pt x="9" y="119"/>
                    </a:lnTo>
                    <a:lnTo>
                      <a:pt x="9" y="119"/>
                    </a:lnTo>
                    <a:lnTo>
                      <a:pt x="9" y="119"/>
                    </a:lnTo>
                    <a:lnTo>
                      <a:pt x="9" y="119"/>
                    </a:lnTo>
                    <a:lnTo>
                      <a:pt x="9" y="119"/>
                    </a:lnTo>
                    <a:lnTo>
                      <a:pt x="9" y="119"/>
                    </a:lnTo>
                    <a:lnTo>
                      <a:pt x="10" y="119"/>
                    </a:lnTo>
                    <a:lnTo>
                      <a:pt x="10" y="119"/>
                    </a:lnTo>
                    <a:lnTo>
                      <a:pt x="10" y="119"/>
                    </a:lnTo>
                    <a:lnTo>
                      <a:pt x="11" y="119"/>
                    </a:lnTo>
                    <a:lnTo>
                      <a:pt x="11" y="119"/>
                    </a:lnTo>
                    <a:lnTo>
                      <a:pt x="11" y="118"/>
                    </a:lnTo>
                    <a:lnTo>
                      <a:pt x="11" y="118"/>
                    </a:lnTo>
                    <a:lnTo>
                      <a:pt x="11" y="118"/>
                    </a:lnTo>
                    <a:lnTo>
                      <a:pt x="11" y="118"/>
                    </a:lnTo>
                    <a:lnTo>
                      <a:pt x="11" y="118"/>
                    </a:lnTo>
                    <a:lnTo>
                      <a:pt x="12" y="118"/>
                    </a:lnTo>
                    <a:lnTo>
                      <a:pt x="12" y="118"/>
                    </a:lnTo>
                    <a:lnTo>
                      <a:pt x="12" y="118"/>
                    </a:lnTo>
                    <a:lnTo>
                      <a:pt x="13" y="117"/>
                    </a:lnTo>
                    <a:lnTo>
                      <a:pt x="13" y="117"/>
                    </a:lnTo>
                    <a:lnTo>
                      <a:pt x="13" y="117"/>
                    </a:lnTo>
                    <a:lnTo>
                      <a:pt x="13" y="117"/>
                    </a:lnTo>
                    <a:lnTo>
                      <a:pt x="13" y="117"/>
                    </a:lnTo>
                    <a:lnTo>
                      <a:pt x="13" y="117"/>
                    </a:lnTo>
                    <a:lnTo>
                      <a:pt x="13" y="117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5" y="117"/>
                    </a:lnTo>
                    <a:lnTo>
                      <a:pt x="15" y="117"/>
                    </a:lnTo>
                    <a:lnTo>
                      <a:pt x="15" y="117"/>
                    </a:lnTo>
                    <a:lnTo>
                      <a:pt x="15" y="117"/>
                    </a:lnTo>
                    <a:lnTo>
                      <a:pt x="15" y="117"/>
                    </a:lnTo>
                    <a:lnTo>
                      <a:pt x="15" y="118"/>
                    </a:lnTo>
                    <a:lnTo>
                      <a:pt x="15" y="118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7" y="118"/>
                    </a:lnTo>
                    <a:lnTo>
                      <a:pt x="17" y="118"/>
                    </a:lnTo>
                    <a:lnTo>
                      <a:pt x="17" y="118"/>
                    </a:lnTo>
                    <a:lnTo>
                      <a:pt x="17" y="118"/>
                    </a:lnTo>
                    <a:lnTo>
                      <a:pt x="17" y="118"/>
                    </a:lnTo>
                    <a:lnTo>
                      <a:pt x="17" y="118"/>
                    </a:lnTo>
                    <a:lnTo>
                      <a:pt x="18" y="118"/>
                    </a:lnTo>
                    <a:lnTo>
                      <a:pt x="18" y="118"/>
                    </a:lnTo>
                    <a:lnTo>
                      <a:pt x="18" y="118"/>
                    </a:lnTo>
                    <a:lnTo>
                      <a:pt x="18" y="118"/>
                    </a:lnTo>
                    <a:lnTo>
                      <a:pt x="19" y="118"/>
                    </a:lnTo>
                    <a:lnTo>
                      <a:pt x="19" y="118"/>
                    </a:lnTo>
                    <a:lnTo>
                      <a:pt x="19" y="118"/>
                    </a:lnTo>
                    <a:lnTo>
                      <a:pt x="19" y="118"/>
                    </a:lnTo>
                    <a:lnTo>
                      <a:pt x="19" y="118"/>
                    </a:lnTo>
                    <a:lnTo>
                      <a:pt x="19" y="118"/>
                    </a:lnTo>
                    <a:lnTo>
                      <a:pt x="20" y="119"/>
                    </a:lnTo>
                    <a:lnTo>
                      <a:pt x="20" y="119"/>
                    </a:lnTo>
                    <a:lnTo>
                      <a:pt x="20" y="119"/>
                    </a:lnTo>
                    <a:lnTo>
                      <a:pt x="20" y="119"/>
                    </a:lnTo>
                    <a:lnTo>
                      <a:pt x="21" y="119"/>
                    </a:lnTo>
                    <a:lnTo>
                      <a:pt x="21" y="118"/>
                    </a:lnTo>
                    <a:lnTo>
                      <a:pt x="21" y="118"/>
                    </a:lnTo>
                    <a:lnTo>
                      <a:pt x="22" y="118"/>
                    </a:lnTo>
                    <a:lnTo>
                      <a:pt x="22" y="119"/>
                    </a:lnTo>
                    <a:lnTo>
                      <a:pt x="22" y="119"/>
                    </a:lnTo>
                    <a:lnTo>
                      <a:pt x="22" y="119"/>
                    </a:lnTo>
                    <a:lnTo>
                      <a:pt x="22" y="119"/>
                    </a:lnTo>
                    <a:lnTo>
                      <a:pt x="22" y="119"/>
                    </a:lnTo>
                    <a:lnTo>
                      <a:pt x="23" y="119"/>
                    </a:lnTo>
                    <a:lnTo>
                      <a:pt x="23" y="119"/>
                    </a:lnTo>
                    <a:lnTo>
                      <a:pt x="23" y="119"/>
                    </a:lnTo>
                    <a:lnTo>
                      <a:pt x="23" y="119"/>
                    </a:lnTo>
                    <a:lnTo>
                      <a:pt x="24" y="119"/>
                    </a:lnTo>
                    <a:lnTo>
                      <a:pt x="24" y="120"/>
                    </a:lnTo>
                    <a:lnTo>
                      <a:pt x="24" y="120"/>
                    </a:lnTo>
                    <a:lnTo>
                      <a:pt x="24" y="120"/>
                    </a:lnTo>
                    <a:lnTo>
                      <a:pt x="24" y="120"/>
                    </a:lnTo>
                    <a:lnTo>
                      <a:pt x="24" y="120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6" y="120"/>
                    </a:lnTo>
                    <a:lnTo>
                      <a:pt x="26" y="119"/>
                    </a:lnTo>
                    <a:lnTo>
                      <a:pt x="26" y="119"/>
                    </a:lnTo>
                    <a:lnTo>
                      <a:pt x="26" y="119"/>
                    </a:lnTo>
                    <a:lnTo>
                      <a:pt x="26" y="118"/>
                    </a:lnTo>
                    <a:lnTo>
                      <a:pt x="26" y="118"/>
                    </a:lnTo>
                    <a:lnTo>
                      <a:pt x="27" y="117"/>
                    </a:lnTo>
                    <a:lnTo>
                      <a:pt x="27" y="117"/>
                    </a:lnTo>
                    <a:lnTo>
                      <a:pt x="27" y="116"/>
                    </a:lnTo>
                    <a:lnTo>
                      <a:pt x="28" y="116"/>
                    </a:lnTo>
                    <a:lnTo>
                      <a:pt x="28" y="115"/>
                    </a:lnTo>
                    <a:lnTo>
                      <a:pt x="28" y="115"/>
                    </a:lnTo>
                    <a:lnTo>
                      <a:pt x="28" y="113"/>
                    </a:lnTo>
                    <a:lnTo>
                      <a:pt x="28" y="113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29" y="111"/>
                    </a:lnTo>
                    <a:lnTo>
                      <a:pt x="29" y="111"/>
                    </a:lnTo>
                    <a:lnTo>
                      <a:pt x="29" y="111"/>
                    </a:lnTo>
                    <a:lnTo>
                      <a:pt x="30" y="111"/>
                    </a:lnTo>
                    <a:lnTo>
                      <a:pt x="30" y="111"/>
                    </a:lnTo>
                    <a:lnTo>
                      <a:pt x="30" y="111"/>
                    </a:lnTo>
                    <a:lnTo>
                      <a:pt x="30" y="111"/>
                    </a:lnTo>
                    <a:lnTo>
                      <a:pt x="30" y="111"/>
                    </a:lnTo>
                    <a:lnTo>
                      <a:pt x="30" y="112"/>
                    </a:lnTo>
                    <a:lnTo>
                      <a:pt x="30" y="112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32" y="112"/>
                    </a:lnTo>
                    <a:lnTo>
                      <a:pt x="32" y="112"/>
                    </a:lnTo>
                    <a:lnTo>
                      <a:pt x="32" y="111"/>
                    </a:lnTo>
                    <a:lnTo>
                      <a:pt x="32" y="110"/>
                    </a:lnTo>
                    <a:lnTo>
                      <a:pt x="32" y="109"/>
                    </a:lnTo>
                    <a:lnTo>
                      <a:pt x="32" y="107"/>
                    </a:lnTo>
                    <a:lnTo>
                      <a:pt x="32" y="105"/>
                    </a:lnTo>
                    <a:lnTo>
                      <a:pt x="33" y="102"/>
                    </a:lnTo>
                    <a:lnTo>
                      <a:pt x="33" y="99"/>
                    </a:lnTo>
                    <a:lnTo>
                      <a:pt x="33" y="96"/>
                    </a:lnTo>
                    <a:lnTo>
                      <a:pt x="34" y="93"/>
                    </a:lnTo>
                    <a:lnTo>
                      <a:pt x="34" y="89"/>
                    </a:lnTo>
                    <a:lnTo>
                      <a:pt x="34" y="86"/>
                    </a:lnTo>
                    <a:lnTo>
                      <a:pt x="35" y="83"/>
                    </a:lnTo>
                    <a:lnTo>
                      <a:pt x="35" y="80"/>
                    </a:lnTo>
                    <a:lnTo>
                      <a:pt x="35" y="77"/>
                    </a:lnTo>
                    <a:lnTo>
                      <a:pt x="35" y="74"/>
                    </a:lnTo>
                    <a:lnTo>
                      <a:pt x="35" y="72"/>
                    </a:lnTo>
                    <a:lnTo>
                      <a:pt x="35" y="71"/>
                    </a:lnTo>
                    <a:lnTo>
                      <a:pt x="35" y="70"/>
                    </a:lnTo>
                    <a:lnTo>
                      <a:pt x="36" y="69"/>
                    </a:lnTo>
                    <a:lnTo>
                      <a:pt x="36" y="69"/>
                    </a:lnTo>
                    <a:lnTo>
                      <a:pt x="36" y="70"/>
                    </a:lnTo>
                    <a:lnTo>
                      <a:pt x="37" y="73"/>
                    </a:lnTo>
                    <a:lnTo>
                      <a:pt x="37" y="75"/>
                    </a:lnTo>
                    <a:lnTo>
                      <a:pt x="37" y="77"/>
                    </a:lnTo>
                    <a:lnTo>
                      <a:pt x="37" y="81"/>
                    </a:lnTo>
                    <a:lnTo>
                      <a:pt x="37" y="84"/>
                    </a:lnTo>
                    <a:lnTo>
                      <a:pt x="37" y="87"/>
                    </a:lnTo>
                    <a:lnTo>
                      <a:pt x="37" y="91"/>
                    </a:lnTo>
                    <a:lnTo>
                      <a:pt x="38" y="94"/>
                    </a:lnTo>
                    <a:lnTo>
                      <a:pt x="38" y="98"/>
                    </a:lnTo>
                    <a:lnTo>
                      <a:pt x="38" y="101"/>
                    </a:lnTo>
                    <a:lnTo>
                      <a:pt x="39" y="104"/>
                    </a:lnTo>
                    <a:lnTo>
                      <a:pt x="39" y="106"/>
                    </a:lnTo>
                    <a:lnTo>
                      <a:pt x="39" y="109"/>
                    </a:lnTo>
                    <a:lnTo>
                      <a:pt x="39" y="110"/>
                    </a:lnTo>
                    <a:lnTo>
                      <a:pt x="39" y="112"/>
                    </a:lnTo>
                    <a:lnTo>
                      <a:pt x="39" y="113"/>
                    </a:lnTo>
                    <a:lnTo>
                      <a:pt x="39" y="114"/>
                    </a:lnTo>
                    <a:lnTo>
                      <a:pt x="40" y="115"/>
                    </a:lnTo>
                    <a:lnTo>
                      <a:pt x="40" y="116"/>
                    </a:lnTo>
                    <a:lnTo>
                      <a:pt x="40" y="116"/>
                    </a:lnTo>
                    <a:lnTo>
                      <a:pt x="41" y="116"/>
                    </a:lnTo>
                    <a:lnTo>
                      <a:pt x="41" y="117"/>
                    </a:lnTo>
                    <a:lnTo>
                      <a:pt x="41" y="117"/>
                    </a:lnTo>
                    <a:lnTo>
                      <a:pt x="41" y="117"/>
                    </a:lnTo>
                    <a:lnTo>
                      <a:pt x="41" y="117"/>
                    </a:lnTo>
                    <a:lnTo>
                      <a:pt x="41" y="117"/>
                    </a:lnTo>
                    <a:lnTo>
                      <a:pt x="41" y="117"/>
                    </a:lnTo>
                    <a:lnTo>
                      <a:pt x="42" y="116"/>
                    </a:lnTo>
                    <a:lnTo>
                      <a:pt x="42" y="116"/>
                    </a:lnTo>
                    <a:lnTo>
                      <a:pt x="42" y="116"/>
                    </a:lnTo>
                    <a:lnTo>
                      <a:pt x="43" y="116"/>
                    </a:lnTo>
                    <a:lnTo>
                      <a:pt x="43" y="116"/>
                    </a:lnTo>
                    <a:lnTo>
                      <a:pt x="43" y="116"/>
                    </a:lnTo>
                    <a:lnTo>
                      <a:pt x="43" y="116"/>
                    </a:lnTo>
                    <a:lnTo>
                      <a:pt x="43" y="117"/>
                    </a:lnTo>
                    <a:lnTo>
                      <a:pt x="43" y="117"/>
                    </a:lnTo>
                    <a:lnTo>
                      <a:pt x="44" y="117"/>
                    </a:lnTo>
                    <a:lnTo>
                      <a:pt x="44" y="117"/>
                    </a:lnTo>
                    <a:lnTo>
                      <a:pt x="44" y="117"/>
                    </a:lnTo>
                    <a:lnTo>
                      <a:pt x="44" y="117"/>
                    </a:lnTo>
                    <a:lnTo>
                      <a:pt x="45" y="118"/>
                    </a:lnTo>
                    <a:lnTo>
                      <a:pt x="45" y="118"/>
                    </a:lnTo>
                    <a:lnTo>
                      <a:pt x="45" y="118"/>
                    </a:lnTo>
                    <a:lnTo>
                      <a:pt x="45" y="118"/>
                    </a:lnTo>
                    <a:lnTo>
                      <a:pt x="45" y="118"/>
                    </a:lnTo>
                    <a:lnTo>
                      <a:pt x="45" y="118"/>
                    </a:lnTo>
                    <a:lnTo>
                      <a:pt x="46" y="118"/>
                    </a:lnTo>
                    <a:lnTo>
                      <a:pt x="46" y="118"/>
                    </a:lnTo>
                    <a:lnTo>
                      <a:pt x="46" y="118"/>
                    </a:lnTo>
                    <a:lnTo>
                      <a:pt x="46" y="118"/>
                    </a:lnTo>
                    <a:lnTo>
                      <a:pt x="47" y="118"/>
                    </a:lnTo>
                    <a:lnTo>
                      <a:pt x="47" y="118"/>
                    </a:lnTo>
                    <a:lnTo>
                      <a:pt x="47" y="118"/>
                    </a:lnTo>
                    <a:lnTo>
                      <a:pt x="48" y="117"/>
                    </a:lnTo>
                    <a:lnTo>
                      <a:pt x="48" y="117"/>
                    </a:lnTo>
                    <a:lnTo>
                      <a:pt x="48" y="117"/>
                    </a:lnTo>
                    <a:lnTo>
                      <a:pt x="48" y="117"/>
                    </a:lnTo>
                    <a:lnTo>
                      <a:pt x="48" y="117"/>
                    </a:lnTo>
                    <a:lnTo>
                      <a:pt x="48" y="118"/>
                    </a:lnTo>
                    <a:lnTo>
                      <a:pt x="49" y="118"/>
                    </a:lnTo>
                    <a:lnTo>
                      <a:pt x="49" y="118"/>
                    </a:lnTo>
                    <a:lnTo>
                      <a:pt x="49" y="118"/>
                    </a:lnTo>
                    <a:lnTo>
                      <a:pt x="49" y="118"/>
                    </a:lnTo>
                    <a:lnTo>
                      <a:pt x="50" y="118"/>
                    </a:lnTo>
                    <a:lnTo>
                      <a:pt x="50" y="118"/>
                    </a:lnTo>
                    <a:lnTo>
                      <a:pt x="50" y="118"/>
                    </a:lnTo>
                    <a:lnTo>
                      <a:pt x="50" y="118"/>
                    </a:lnTo>
                    <a:lnTo>
                      <a:pt x="50" y="118"/>
                    </a:lnTo>
                    <a:lnTo>
                      <a:pt x="50" y="118"/>
                    </a:lnTo>
                    <a:lnTo>
                      <a:pt x="51" y="118"/>
                    </a:lnTo>
                    <a:lnTo>
                      <a:pt x="51" y="118"/>
                    </a:lnTo>
                    <a:lnTo>
                      <a:pt x="51" y="118"/>
                    </a:lnTo>
                    <a:lnTo>
                      <a:pt x="51" y="119"/>
                    </a:lnTo>
                    <a:lnTo>
                      <a:pt x="52" y="119"/>
                    </a:lnTo>
                    <a:lnTo>
                      <a:pt x="52" y="119"/>
                    </a:lnTo>
                    <a:lnTo>
                      <a:pt x="52" y="119"/>
                    </a:lnTo>
                    <a:lnTo>
                      <a:pt x="52" y="119"/>
                    </a:lnTo>
                    <a:lnTo>
                      <a:pt x="52" y="119"/>
                    </a:lnTo>
                    <a:lnTo>
                      <a:pt x="52" y="119"/>
                    </a:lnTo>
                    <a:lnTo>
                      <a:pt x="53" y="119"/>
                    </a:lnTo>
                    <a:lnTo>
                      <a:pt x="53" y="119"/>
                    </a:lnTo>
                    <a:lnTo>
                      <a:pt x="53" y="119"/>
                    </a:lnTo>
                    <a:lnTo>
                      <a:pt x="54" y="119"/>
                    </a:lnTo>
                    <a:lnTo>
                      <a:pt x="54" y="119"/>
                    </a:lnTo>
                    <a:lnTo>
                      <a:pt x="54" y="119"/>
                    </a:lnTo>
                    <a:lnTo>
                      <a:pt x="54" y="119"/>
                    </a:lnTo>
                    <a:lnTo>
                      <a:pt x="54" y="119"/>
                    </a:lnTo>
                    <a:lnTo>
                      <a:pt x="54" y="119"/>
                    </a:lnTo>
                    <a:lnTo>
                      <a:pt x="54" y="119"/>
                    </a:lnTo>
                    <a:lnTo>
                      <a:pt x="55" y="119"/>
                    </a:lnTo>
                    <a:lnTo>
                      <a:pt x="55" y="118"/>
                    </a:lnTo>
                    <a:lnTo>
                      <a:pt x="55" y="117"/>
                    </a:lnTo>
                    <a:lnTo>
                      <a:pt x="56" y="116"/>
                    </a:lnTo>
                    <a:lnTo>
                      <a:pt x="56" y="115"/>
                    </a:lnTo>
                    <a:lnTo>
                      <a:pt x="56" y="112"/>
                    </a:lnTo>
                    <a:lnTo>
                      <a:pt x="56" y="110"/>
                    </a:lnTo>
                    <a:lnTo>
                      <a:pt x="56" y="107"/>
                    </a:lnTo>
                    <a:lnTo>
                      <a:pt x="56" y="103"/>
                    </a:lnTo>
                    <a:lnTo>
                      <a:pt x="56" y="98"/>
                    </a:lnTo>
                    <a:lnTo>
                      <a:pt x="57" y="93"/>
                    </a:lnTo>
                    <a:lnTo>
                      <a:pt x="57" y="87"/>
                    </a:lnTo>
                    <a:lnTo>
                      <a:pt x="57" y="81"/>
                    </a:lnTo>
                    <a:lnTo>
                      <a:pt x="58" y="74"/>
                    </a:lnTo>
                    <a:lnTo>
                      <a:pt x="58" y="65"/>
                    </a:lnTo>
                    <a:lnTo>
                      <a:pt x="58" y="57"/>
                    </a:lnTo>
                    <a:lnTo>
                      <a:pt x="59" y="49"/>
                    </a:lnTo>
                    <a:lnTo>
                      <a:pt x="59" y="40"/>
                    </a:lnTo>
                    <a:lnTo>
                      <a:pt x="59" y="33"/>
                    </a:lnTo>
                    <a:lnTo>
                      <a:pt x="59" y="26"/>
                    </a:lnTo>
                    <a:lnTo>
                      <a:pt x="59" y="19"/>
                    </a:lnTo>
                    <a:lnTo>
                      <a:pt x="59" y="12"/>
                    </a:lnTo>
                    <a:lnTo>
                      <a:pt x="59" y="7"/>
                    </a:lnTo>
                    <a:lnTo>
                      <a:pt x="60" y="3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1" y="1"/>
                    </a:lnTo>
                    <a:lnTo>
                      <a:pt x="61" y="4"/>
                    </a:lnTo>
                    <a:lnTo>
                      <a:pt x="61" y="8"/>
                    </a:lnTo>
                    <a:lnTo>
                      <a:pt x="61" y="13"/>
                    </a:lnTo>
                    <a:lnTo>
                      <a:pt x="61" y="19"/>
                    </a:lnTo>
                    <a:lnTo>
                      <a:pt x="61" y="27"/>
                    </a:lnTo>
                    <a:lnTo>
                      <a:pt x="61" y="35"/>
                    </a:lnTo>
                    <a:lnTo>
                      <a:pt x="62" y="44"/>
                    </a:lnTo>
                    <a:lnTo>
                      <a:pt x="62" y="53"/>
                    </a:lnTo>
                    <a:lnTo>
                      <a:pt x="62" y="62"/>
                    </a:lnTo>
                    <a:lnTo>
                      <a:pt x="63" y="69"/>
                    </a:lnTo>
                    <a:lnTo>
                      <a:pt x="63" y="77"/>
                    </a:lnTo>
                    <a:lnTo>
                      <a:pt x="63" y="83"/>
                    </a:lnTo>
                    <a:lnTo>
                      <a:pt x="63" y="89"/>
                    </a:lnTo>
                    <a:lnTo>
                      <a:pt x="63" y="94"/>
                    </a:lnTo>
                    <a:lnTo>
                      <a:pt x="63" y="98"/>
                    </a:lnTo>
                    <a:lnTo>
                      <a:pt x="63" y="102"/>
                    </a:lnTo>
                    <a:lnTo>
                      <a:pt x="64" y="105"/>
                    </a:lnTo>
                    <a:lnTo>
                      <a:pt x="64" y="107"/>
                    </a:lnTo>
                    <a:lnTo>
                      <a:pt x="64" y="108"/>
                    </a:lnTo>
                    <a:lnTo>
                      <a:pt x="65" y="109"/>
                    </a:lnTo>
                    <a:lnTo>
                      <a:pt x="65" y="110"/>
                    </a:lnTo>
                    <a:lnTo>
                      <a:pt x="65" y="111"/>
                    </a:lnTo>
                    <a:lnTo>
                      <a:pt x="65" y="111"/>
                    </a:lnTo>
                    <a:lnTo>
                      <a:pt x="65" y="111"/>
                    </a:lnTo>
                    <a:lnTo>
                      <a:pt x="65" y="111"/>
                    </a:lnTo>
                    <a:lnTo>
                      <a:pt x="65" y="110"/>
                    </a:lnTo>
                    <a:lnTo>
                      <a:pt x="66" y="110"/>
                    </a:lnTo>
                    <a:lnTo>
                      <a:pt x="66" y="110"/>
                    </a:lnTo>
                    <a:lnTo>
                      <a:pt x="66" y="110"/>
                    </a:lnTo>
                    <a:lnTo>
                      <a:pt x="67" y="110"/>
                    </a:lnTo>
                    <a:lnTo>
                      <a:pt x="67" y="110"/>
                    </a:lnTo>
                    <a:lnTo>
                      <a:pt x="67" y="110"/>
                    </a:lnTo>
                    <a:lnTo>
                      <a:pt x="67" y="109"/>
                    </a:lnTo>
                    <a:lnTo>
                      <a:pt x="67" y="109"/>
                    </a:lnTo>
                    <a:lnTo>
                      <a:pt x="67" y="110"/>
                    </a:lnTo>
                    <a:lnTo>
                      <a:pt x="68" y="110"/>
                    </a:lnTo>
                    <a:lnTo>
                      <a:pt x="68" y="110"/>
                    </a:lnTo>
                    <a:lnTo>
                      <a:pt x="68" y="110"/>
                    </a:lnTo>
                    <a:lnTo>
                      <a:pt x="68" y="110"/>
                    </a:lnTo>
                    <a:lnTo>
                      <a:pt x="69" y="111"/>
                    </a:lnTo>
                    <a:lnTo>
                      <a:pt x="69" y="111"/>
                    </a:lnTo>
                    <a:lnTo>
                      <a:pt x="69" y="111"/>
                    </a:lnTo>
                    <a:lnTo>
                      <a:pt x="69" y="111"/>
                    </a:lnTo>
                    <a:lnTo>
                      <a:pt x="69" y="111"/>
                    </a:lnTo>
                    <a:lnTo>
                      <a:pt x="69" y="111"/>
                    </a:lnTo>
                    <a:lnTo>
                      <a:pt x="70" y="112"/>
                    </a:lnTo>
                    <a:lnTo>
                      <a:pt x="70" y="112"/>
                    </a:lnTo>
                    <a:lnTo>
                      <a:pt x="70" y="112"/>
                    </a:lnTo>
                    <a:lnTo>
                      <a:pt x="70" y="112"/>
                    </a:lnTo>
                    <a:lnTo>
                      <a:pt x="71" y="112"/>
                    </a:lnTo>
                    <a:lnTo>
                      <a:pt x="71" y="112"/>
                    </a:lnTo>
                    <a:lnTo>
                      <a:pt x="71" y="112"/>
                    </a:lnTo>
                    <a:lnTo>
                      <a:pt x="72" y="112"/>
                    </a:lnTo>
                    <a:lnTo>
                      <a:pt x="72" y="113"/>
                    </a:lnTo>
                    <a:lnTo>
                      <a:pt x="72" y="113"/>
                    </a:lnTo>
                    <a:lnTo>
                      <a:pt x="72" y="113"/>
                    </a:lnTo>
                    <a:lnTo>
                      <a:pt x="72" y="114"/>
                    </a:lnTo>
                    <a:lnTo>
                      <a:pt x="72" y="115"/>
                    </a:lnTo>
                    <a:lnTo>
                      <a:pt x="73" y="115"/>
                    </a:lnTo>
                    <a:lnTo>
                      <a:pt x="73" y="116"/>
                    </a:lnTo>
                    <a:lnTo>
                      <a:pt x="73" y="117"/>
                    </a:lnTo>
                    <a:lnTo>
                      <a:pt x="73" y="117"/>
                    </a:lnTo>
                    <a:lnTo>
                      <a:pt x="74" y="118"/>
                    </a:lnTo>
                    <a:lnTo>
                      <a:pt x="74" y="118"/>
                    </a:lnTo>
                    <a:lnTo>
                      <a:pt x="74" y="119"/>
                    </a:lnTo>
                    <a:lnTo>
                      <a:pt x="74" y="119"/>
                    </a:lnTo>
                    <a:lnTo>
                      <a:pt x="74" y="119"/>
                    </a:lnTo>
                    <a:lnTo>
                      <a:pt x="74" y="120"/>
                    </a:lnTo>
                    <a:lnTo>
                      <a:pt x="75" y="121"/>
                    </a:lnTo>
                    <a:lnTo>
                      <a:pt x="75" y="121"/>
                    </a:lnTo>
                    <a:lnTo>
                      <a:pt x="75" y="121"/>
                    </a:lnTo>
                    <a:lnTo>
                      <a:pt x="75" y="121"/>
                    </a:lnTo>
                    <a:lnTo>
                      <a:pt x="76" y="121"/>
                    </a:lnTo>
                    <a:lnTo>
                      <a:pt x="76" y="122"/>
                    </a:lnTo>
                    <a:lnTo>
                      <a:pt x="76" y="122"/>
                    </a:lnTo>
                    <a:lnTo>
                      <a:pt x="76" y="122"/>
                    </a:lnTo>
                    <a:lnTo>
                      <a:pt x="76" y="122"/>
                    </a:lnTo>
                    <a:lnTo>
                      <a:pt x="76" y="122"/>
                    </a:lnTo>
                    <a:lnTo>
                      <a:pt x="77" y="122"/>
                    </a:lnTo>
                    <a:lnTo>
                      <a:pt x="77" y="122"/>
                    </a:lnTo>
                    <a:lnTo>
                      <a:pt x="77" y="122"/>
                    </a:lnTo>
                    <a:lnTo>
                      <a:pt x="77" y="122"/>
                    </a:lnTo>
                    <a:lnTo>
                      <a:pt x="78" y="122"/>
                    </a:lnTo>
                    <a:lnTo>
                      <a:pt x="78" y="122"/>
                    </a:lnTo>
                    <a:lnTo>
                      <a:pt x="78" y="122"/>
                    </a:lnTo>
                    <a:lnTo>
                      <a:pt x="78" y="122"/>
                    </a:lnTo>
                    <a:lnTo>
                      <a:pt x="78" y="122"/>
                    </a:lnTo>
                    <a:lnTo>
                      <a:pt x="78" y="122"/>
                    </a:lnTo>
                    <a:lnTo>
                      <a:pt x="79" y="122"/>
                    </a:lnTo>
                    <a:lnTo>
                      <a:pt x="79" y="122"/>
                    </a:lnTo>
                    <a:lnTo>
                      <a:pt x="79" y="122"/>
                    </a:lnTo>
                    <a:lnTo>
                      <a:pt x="80" y="122"/>
                    </a:lnTo>
                    <a:lnTo>
                      <a:pt x="80" y="122"/>
                    </a:lnTo>
                    <a:lnTo>
                      <a:pt x="80" y="121"/>
                    </a:lnTo>
                    <a:lnTo>
                      <a:pt x="80" y="121"/>
                    </a:lnTo>
                    <a:lnTo>
                      <a:pt x="80" y="121"/>
                    </a:lnTo>
                    <a:lnTo>
                      <a:pt x="80" y="121"/>
                    </a:lnTo>
                    <a:lnTo>
                      <a:pt x="80" y="121"/>
                    </a:lnTo>
                    <a:lnTo>
                      <a:pt x="81" y="121"/>
                    </a:lnTo>
                    <a:lnTo>
                      <a:pt x="81" y="121"/>
                    </a:lnTo>
                    <a:lnTo>
                      <a:pt x="81" y="121"/>
                    </a:lnTo>
                    <a:lnTo>
                      <a:pt x="82" y="121"/>
                    </a:lnTo>
                    <a:lnTo>
                      <a:pt x="82" y="120"/>
                    </a:lnTo>
                    <a:lnTo>
                      <a:pt x="82" y="120"/>
                    </a:lnTo>
                    <a:lnTo>
                      <a:pt x="82" y="120"/>
                    </a:lnTo>
                    <a:lnTo>
                      <a:pt x="82" y="120"/>
                    </a:lnTo>
                    <a:lnTo>
                      <a:pt x="82" y="120"/>
                    </a:lnTo>
                    <a:lnTo>
                      <a:pt x="82" y="120"/>
                    </a:lnTo>
                    <a:lnTo>
                      <a:pt x="83" y="120"/>
                    </a:lnTo>
                    <a:lnTo>
                      <a:pt x="83" y="120"/>
                    </a:lnTo>
                    <a:lnTo>
                      <a:pt x="83" y="120"/>
                    </a:lnTo>
                    <a:lnTo>
                      <a:pt x="84" y="120"/>
                    </a:lnTo>
                    <a:lnTo>
                      <a:pt x="84" y="120"/>
                    </a:lnTo>
                    <a:lnTo>
                      <a:pt x="84" y="120"/>
                    </a:lnTo>
                    <a:lnTo>
                      <a:pt x="85" y="120"/>
                    </a:lnTo>
                    <a:lnTo>
                      <a:pt x="85" y="120"/>
                    </a:lnTo>
                    <a:lnTo>
                      <a:pt x="85" y="120"/>
                    </a:lnTo>
                    <a:lnTo>
                      <a:pt x="85" y="120"/>
                    </a:lnTo>
                    <a:lnTo>
                      <a:pt x="85" y="121"/>
                    </a:lnTo>
                    <a:lnTo>
                      <a:pt x="85" y="121"/>
                    </a:lnTo>
                    <a:lnTo>
                      <a:pt x="85" y="121"/>
                    </a:lnTo>
                    <a:lnTo>
                      <a:pt x="86" y="121"/>
                    </a:lnTo>
                    <a:lnTo>
                      <a:pt x="86" y="121"/>
                    </a:lnTo>
                    <a:lnTo>
                      <a:pt x="86" y="121"/>
                    </a:lnTo>
                    <a:lnTo>
                      <a:pt x="87" y="121"/>
                    </a:lnTo>
                    <a:lnTo>
                      <a:pt x="87" y="121"/>
                    </a:lnTo>
                    <a:lnTo>
                      <a:pt x="87" y="121"/>
                    </a:lnTo>
                    <a:lnTo>
                      <a:pt x="87" y="121"/>
                    </a:lnTo>
                    <a:lnTo>
                      <a:pt x="87" y="121"/>
                    </a:lnTo>
                    <a:lnTo>
                      <a:pt x="87" y="121"/>
                    </a:lnTo>
                    <a:lnTo>
                      <a:pt x="87" y="121"/>
                    </a:lnTo>
                    <a:lnTo>
                      <a:pt x="88" y="121"/>
                    </a:lnTo>
                    <a:lnTo>
                      <a:pt x="88" y="121"/>
                    </a:lnTo>
                    <a:lnTo>
                      <a:pt x="88" y="120"/>
                    </a:lnTo>
                    <a:lnTo>
                      <a:pt x="89" y="120"/>
                    </a:lnTo>
                    <a:lnTo>
                      <a:pt x="89" y="120"/>
                    </a:lnTo>
                    <a:lnTo>
                      <a:pt x="89" y="119"/>
                    </a:lnTo>
                    <a:lnTo>
                      <a:pt x="89" y="119"/>
                    </a:lnTo>
                    <a:lnTo>
                      <a:pt x="89" y="118"/>
                    </a:lnTo>
                    <a:lnTo>
                      <a:pt x="89" y="118"/>
                    </a:lnTo>
                    <a:lnTo>
                      <a:pt x="89" y="117"/>
                    </a:lnTo>
                    <a:lnTo>
                      <a:pt x="90" y="117"/>
                    </a:lnTo>
                    <a:lnTo>
                      <a:pt x="90" y="116"/>
                    </a:lnTo>
                    <a:lnTo>
                      <a:pt x="90" y="115"/>
                    </a:lnTo>
                    <a:lnTo>
                      <a:pt x="91" y="114"/>
                    </a:lnTo>
                    <a:lnTo>
                      <a:pt x="91" y="113"/>
                    </a:lnTo>
                    <a:lnTo>
                      <a:pt x="91" y="112"/>
                    </a:lnTo>
                    <a:lnTo>
                      <a:pt x="91" y="111"/>
                    </a:lnTo>
                    <a:lnTo>
                      <a:pt x="91" y="111"/>
                    </a:lnTo>
                    <a:lnTo>
                      <a:pt x="91" y="110"/>
                    </a:lnTo>
                    <a:lnTo>
                      <a:pt x="91" y="109"/>
                    </a:lnTo>
                    <a:lnTo>
                      <a:pt x="92" y="109"/>
                    </a:lnTo>
                    <a:lnTo>
                      <a:pt x="92" y="109"/>
                    </a:lnTo>
                    <a:lnTo>
                      <a:pt x="92" y="109"/>
                    </a:lnTo>
                    <a:lnTo>
                      <a:pt x="93" y="109"/>
                    </a:lnTo>
                    <a:lnTo>
                      <a:pt x="93" y="109"/>
                    </a:lnTo>
                    <a:lnTo>
                      <a:pt x="93" y="110"/>
                    </a:lnTo>
                    <a:lnTo>
                      <a:pt x="93" y="110"/>
                    </a:lnTo>
                    <a:lnTo>
                      <a:pt x="93" y="111"/>
                    </a:lnTo>
                    <a:lnTo>
                      <a:pt x="93" y="112"/>
                    </a:lnTo>
                    <a:lnTo>
                      <a:pt x="94" y="112"/>
                    </a:lnTo>
                    <a:lnTo>
                      <a:pt x="94" y="113"/>
                    </a:lnTo>
                    <a:lnTo>
                      <a:pt x="94" y="115"/>
                    </a:lnTo>
                    <a:lnTo>
                      <a:pt x="94" y="116"/>
                    </a:lnTo>
                    <a:lnTo>
                      <a:pt x="95" y="117"/>
                    </a:lnTo>
                    <a:lnTo>
                      <a:pt x="95" y="118"/>
                    </a:lnTo>
                    <a:lnTo>
                      <a:pt x="95" y="118"/>
                    </a:lnTo>
                    <a:lnTo>
                      <a:pt x="96" y="119"/>
                    </a:lnTo>
                    <a:lnTo>
                      <a:pt x="96" y="120"/>
                    </a:lnTo>
                    <a:lnTo>
                      <a:pt x="96" y="121"/>
                    </a:lnTo>
                    <a:lnTo>
                      <a:pt x="96" y="121"/>
                    </a:lnTo>
                    <a:lnTo>
                      <a:pt x="96" y="122"/>
                    </a:lnTo>
                    <a:lnTo>
                      <a:pt x="96" y="122"/>
                    </a:lnTo>
                    <a:lnTo>
                      <a:pt x="96" y="122"/>
                    </a:lnTo>
                    <a:lnTo>
                      <a:pt x="97" y="122"/>
                    </a:lnTo>
                    <a:lnTo>
                      <a:pt x="97" y="123"/>
                    </a:lnTo>
                    <a:lnTo>
                      <a:pt x="97" y="123"/>
                    </a:lnTo>
                    <a:lnTo>
                      <a:pt x="98" y="123"/>
                    </a:lnTo>
                    <a:lnTo>
                      <a:pt x="98" y="123"/>
                    </a:lnTo>
                    <a:lnTo>
                      <a:pt x="98" y="123"/>
                    </a:lnTo>
                    <a:lnTo>
                      <a:pt x="98" y="123"/>
                    </a:lnTo>
                    <a:lnTo>
                      <a:pt x="98" y="123"/>
                    </a:lnTo>
                    <a:lnTo>
                      <a:pt x="98" y="123"/>
                    </a:lnTo>
                    <a:lnTo>
                      <a:pt x="99" y="123"/>
                    </a:lnTo>
                    <a:lnTo>
                      <a:pt x="99" y="123"/>
                    </a:lnTo>
                    <a:lnTo>
                      <a:pt x="99" y="123"/>
                    </a:lnTo>
                    <a:lnTo>
                      <a:pt x="99" y="123"/>
                    </a:lnTo>
                    <a:lnTo>
                      <a:pt x="100" y="123"/>
                    </a:lnTo>
                    <a:lnTo>
                      <a:pt x="100" y="123"/>
                    </a:lnTo>
                    <a:lnTo>
                      <a:pt x="100" y="123"/>
                    </a:lnTo>
                    <a:lnTo>
                      <a:pt x="100" y="123"/>
                    </a:lnTo>
                    <a:lnTo>
                      <a:pt x="100" y="123"/>
                    </a:lnTo>
                    <a:lnTo>
                      <a:pt x="100" y="123"/>
                    </a:lnTo>
                    <a:lnTo>
                      <a:pt x="101" y="123"/>
                    </a:lnTo>
                    <a:lnTo>
                      <a:pt x="101" y="123"/>
                    </a:lnTo>
                    <a:lnTo>
                      <a:pt x="101" y="123"/>
                    </a:lnTo>
                    <a:lnTo>
                      <a:pt x="101" y="123"/>
                    </a:lnTo>
                    <a:lnTo>
                      <a:pt x="102" y="123"/>
                    </a:lnTo>
                    <a:lnTo>
                      <a:pt x="102" y="122"/>
                    </a:lnTo>
                    <a:lnTo>
                      <a:pt x="102" y="122"/>
                    </a:lnTo>
                    <a:lnTo>
                      <a:pt x="102" y="122"/>
                    </a:lnTo>
                    <a:lnTo>
                      <a:pt x="102" y="122"/>
                    </a:lnTo>
                    <a:lnTo>
                      <a:pt x="102" y="122"/>
                    </a:lnTo>
                    <a:lnTo>
                      <a:pt x="103" y="122"/>
                    </a:lnTo>
                    <a:lnTo>
                      <a:pt x="103" y="122"/>
                    </a:lnTo>
                    <a:lnTo>
                      <a:pt x="103" y="122"/>
                    </a:lnTo>
                    <a:lnTo>
                      <a:pt x="104" y="122"/>
                    </a:lnTo>
                    <a:lnTo>
                      <a:pt x="104" y="122"/>
                    </a:lnTo>
                    <a:lnTo>
                      <a:pt x="104" y="122"/>
                    </a:lnTo>
                    <a:lnTo>
                      <a:pt x="104" y="122"/>
                    </a:lnTo>
                    <a:lnTo>
                      <a:pt x="104" y="122"/>
                    </a:lnTo>
                    <a:lnTo>
                      <a:pt x="104" y="122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619750" y="4429125"/>
                <a:ext cx="166688" cy="617538"/>
              </a:xfrm>
              <a:custGeom>
                <a:avLst/>
                <a:gdLst>
                  <a:gd name="T0" fmla="*/ 2 w 105"/>
                  <a:gd name="T1" fmla="*/ 388 h 389"/>
                  <a:gd name="T2" fmla="*/ 4 w 105"/>
                  <a:gd name="T3" fmla="*/ 389 h 389"/>
                  <a:gd name="T4" fmla="*/ 5 w 105"/>
                  <a:gd name="T5" fmla="*/ 388 h 389"/>
                  <a:gd name="T6" fmla="*/ 7 w 105"/>
                  <a:gd name="T7" fmla="*/ 388 h 389"/>
                  <a:gd name="T8" fmla="*/ 9 w 105"/>
                  <a:gd name="T9" fmla="*/ 388 h 389"/>
                  <a:gd name="T10" fmla="*/ 10 w 105"/>
                  <a:gd name="T11" fmla="*/ 388 h 389"/>
                  <a:gd name="T12" fmla="*/ 12 w 105"/>
                  <a:gd name="T13" fmla="*/ 388 h 389"/>
                  <a:gd name="T14" fmla="*/ 13 w 105"/>
                  <a:gd name="T15" fmla="*/ 388 h 389"/>
                  <a:gd name="T16" fmla="*/ 15 w 105"/>
                  <a:gd name="T17" fmla="*/ 388 h 389"/>
                  <a:gd name="T18" fmla="*/ 17 w 105"/>
                  <a:gd name="T19" fmla="*/ 388 h 389"/>
                  <a:gd name="T20" fmla="*/ 18 w 105"/>
                  <a:gd name="T21" fmla="*/ 388 h 389"/>
                  <a:gd name="T22" fmla="*/ 20 w 105"/>
                  <a:gd name="T23" fmla="*/ 388 h 389"/>
                  <a:gd name="T24" fmla="*/ 22 w 105"/>
                  <a:gd name="T25" fmla="*/ 388 h 389"/>
                  <a:gd name="T26" fmla="*/ 24 w 105"/>
                  <a:gd name="T27" fmla="*/ 388 h 389"/>
                  <a:gd name="T28" fmla="*/ 25 w 105"/>
                  <a:gd name="T29" fmla="*/ 388 h 389"/>
                  <a:gd name="T30" fmla="*/ 27 w 105"/>
                  <a:gd name="T31" fmla="*/ 388 h 389"/>
                  <a:gd name="T32" fmla="*/ 29 w 105"/>
                  <a:gd name="T33" fmla="*/ 388 h 389"/>
                  <a:gd name="T34" fmla="*/ 31 w 105"/>
                  <a:gd name="T35" fmla="*/ 388 h 389"/>
                  <a:gd name="T36" fmla="*/ 32 w 105"/>
                  <a:gd name="T37" fmla="*/ 388 h 389"/>
                  <a:gd name="T38" fmla="*/ 33 w 105"/>
                  <a:gd name="T39" fmla="*/ 388 h 389"/>
                  <a:gd name="T40" fmla="*/ 35 w 105"/>
                  <a:gd name="T41" fmla="*/ 381 h 389"/>
                  <a:gd name="T42" fmla="*/ 37 w 105"/>
                  <a:gd name="T43" fmla="*/ 344 h 389"/>
                  <a:gd name="T44" fmla="*/ 39 w 105"/>
                  <a:gd name="T45" fmla="*/ 268 h 389"/>
                  <a:gd name="T46" fmla="*/ 40 w 105"/>
                  <a:gd name="T47" fmla="*/ 242 h 389"/>
                  <a:gd name="T48" fmla="*/ 42 w 105"/>
                  <a:gd name="T49" fmla="*/ 310 h 389"/>
                  <a:gd name="T50" fmla="*/ 44 w 105"/>
                  <a:gd name="T51" fmla="*/ 362 h 389"/>
                  <a:gd name="T52" fmla="*/ 45 w 105"/>
                  <a:gd name="T53" fmla="*/ 366 h 389"/>
                  <a:gd name="T54" fmla="*/ 47 w 105"/>
                  <a:gd name="T55" fmla="*/ 357 h 389"/>
                  <a:gd name="T56" fmla="*/ 48 w 105"/>
                  <a:gd name="T57" fmla="*/ 349 h 389"/>
                  <a:gd name="T58" fmla="*/ 50 w 105"/>
                  <a:gd name="T59" fmla="*/ 350 h 389"/>
                  <a:gd name="T60" fmla="*/ 52 w 105"/>
                  <a:gd name="T61" fmla="*/ 362 h 389"/>
                  <a:gd name="T62" fmla="*/ 54 w 105"/>
                  <a:gd name="T63" fmla="*/ 376 h 389"/>
                  <a:gd name="T64" fmla="*/ 55 w 105"/>
                  <a:gd name="T65" fmla="*/ 382 h 389"/>
                  <a:gd name="T66" fmla="*/ 57 w 105"/>
                  <a:gd name="T67" fmla="*/ 384 h 389"/>
                  <a:gd name="T68" fmla="*/ 59 w 105"/>
                  <a:gd name="T69" fmla="*/ 382 h 389"/>
                  <a:gd name="T70" fmla="*/ 60 w 105"/>
                  <a:gd name="T71" fmla="*/ 360 h 389"/>
                  <a:gd name="T72" fmla="*/ 62 w 105"/>
                  <a:gd name="T73" fmla="*/ 259 h 389"/>
                  <a:gd name="T74" fmla="*/ 63 w 105"/>
                  <a:gd name="T75" fmla="*/ 77 h 389"/>
                  <a:gd name="T76" fmla="*/ 66 w 105"/>
                  <a:gd name="T77" fmla="*/ 9 h 389"/>
                  <a:gd name="T78" fmla="*/ 67 w 105"/>
                  <a:gd name="T79" fmla="*/ 185 h 389"/>
                  <a:gd name="T80" fmla="*/ 68 w 105"/>
                  <a:gd name="T81" fmla="*/ 319 h 389"/>
                  <a:gd name="T82" fmla="*/ 70 w 105"/>
                  <a:gd name="T83" fmla="*/ 331 h 389"/>
                  <a:gd name="T84" fmla="*/ 72 w 105"/>
                  <a:gd name="T85" fmla="*/ 306 h 389"/>
                  <a:gd name="T86" fmla="*/ 74 w 105"/>
                  <a:gd name="T87" fmla="*/ 290 h 389"/>
                  <a:gd name="T88" fmla="*/ 75 w 105"/>
                  <a:gd name="T89" fmla="*/ 310 h 389"/>
                  <a:gd name="T90" fmla="*/ 77 w 105"/>
                  <a:gd name="T91" fmla="*/ 349 h 389"/>
                  <a:gd name="T92" fmla="*/ 79 w 105"/>
                  <a:gd name="T93" fmla="*/ 368 h 389"/>
                  <a:gd name="T94" fmla="*/ 80 w 105"/>
                  <a:gd name="T95" fmla="*/ 373 h 389"/>
                  <a:gd name="T96" fmla="*/ 82 w 105"/>
                  <a:gd name="T97" fmla="*/ 374 h 389"/>
                  <a:gd name="T98" fmla="*/ 83 w 105"/>
                  <a:gd name="T99" fmla="*/ 374 h 389"/>
                  <a:gd name="T100" fmla="*/ 85 w 105"/>
                  <a:gd name="T101" fmla="*/ 377 h 389"/>
                  <a:gd name="T102" fmla="*/ 87 w 105"/>
                  <a:gd name="T103" fmla="*/ 380 h 389"/>
                  <a:gd name="T104" fmla="*/ 89 w 105"/>
                  <a:gd name="T105" fmla="*/ 380 h 389"/>
                  <a:gd name="T106" fmla="*/ 90 w 105"/>
                  <a:gd name="T107" fmla="*/ 380 h 389"/>
                  <a:gd name="T108" fmla="*/ 92 w 105"/>
                  <a:gd name="T109" fmla="*/ 381 h 389"/>
                  <a:gd name="T110" fmla="*/ 94 w 105"/>
                  <a:gd name="T111" fmla="*/ 382 h 389"/>
                  <a:gd name="T112" fmla="*/ 95 w 105"/>
                  <a:gd name="T113" fmla="*/ 382 h 389"/>
                  <a:gd name="T114" fmla="*/ 97 w 105"/>
                  <a:gd name="T115" fmla="*/ 383 h 389"/>
                  <a:gd name="T116" fmla="*/ 98 w 105"/>
                  <a:gd name="T117" fmla="*/ 383 h 389"/>
                  <a:gd name="T118" fmla="*/ 100 w 105"/>
                  <a:gd name="T119" fmla="*/ 384 h 389"/>
                  <a:gd name="T120" fmla="*/ 102 w 105"/>
                  <a:gd name="T121" fmla="*/ 384 h 389"/>
                  <a:gd name="T122" fmla="*/ 104 w 105"/>
                  <a:gd name="T123" fmla="*/ 38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5" h="389">
                    <a:moveTo>
                      <a:pt x="0" y="387"/>
                    </a:moveTo>
                    <a:lnTo>
                      <a:pt x="0" y="388"/>
                    </a:lnTo>
                    <a:lnTo>
                      <a:pt x="1" y="388"/>
                    </a:lnTo>
                    <a:lnTo>
                      <a:pt x="1" y="388"/>
                    </a:lnTo>
                    <a:lnTo>
                      <a:pt x="1" y="388"/>
                    </a:lnTo>
                    <a:lnTo>
                      <a:pt x="2" y="388"/>
                    </a:lnTo>
                    <a:lnTo>
                      <a:pt x="2" y="388"/>
                    </a:lnTo>
                    <a:lnTo>
                      <a:pt x="2" y="388"/>
                    </a:lnTo>
                    <a:lnTo>
                      <a:pt x="2" y="388"/>
                    </a:lnTo>
                    <a:lnTo>
                      <a:pt x="2" y="388"/>
                    </a:lnTo>
                    <a:lnTo>
                      <a:pt x="2" y="388"/>
                    </a:lnTo>
                    <a:lnTo>
                      <a:pt x="2" y="388"/>
                    </a:lnTo>
                    <a:lnTo>
                      <a:pt x="3" y="389"/>
                    </a:lnTo>
                    <a:lnTo>
                      <a:pt x="3" y="389"/>
                    </a:lnTo>
                    <a:lnTo>
                      <a:pt x="3" y="389"/>
                    </a:lnTo>
                    <a:lnTo>
                      <a:pt x="4" y="389"/>
                    </a:lnTo>
                    <a:lnTo>
                      <a:pt x="4" y="389"/>
                    </a:lnTo>
                    <a:lnTo>
                      <a:pt x="4" y="389"/>
                    </a:lnTo>
                    <a:lnTo>
                      <a:pt x="4" y="389"/>
                    </a:lnTo>
                    <a:lnTo>
                      <a:pt x="5" y="389"/>
                    </a:lnTo>
                    <a:lnTo>
                      <a:pt x="5" y="388"/>
                    </a:lnTo>
                    <a:lnTo>
                      <a:pt x="5" y="388"/>
                    </a:lnTo>
                    <a:lnTo>
                      <a:pt x="5" y="388"/>
                    </a:lnTo>
                    <a:lnTo>
                      <a:pt x="5" y="388"/>
                    </a:lnTo>
                    <a:lnTo>
                      <a:pt x="5" y="388"/>
                    </a:lnTo>
                    <a:lnTo>
                      <a:pt x="6" y="388"/>
                    </a:lnTo>
                    <a:lnTo>
                      <a:pt x="6" y="388"/>
                    </a:lnTo>
                    <a:lnTo>
                      <a:pt x="6" y="388"/>
                    </a:lnTo>
                    <a:lnTo>
                      <a:pt x="7" y="388"/>
                    </a:lnTo>
                    <a:lnTo>
                      <a:pt x="7" y="388"/>
                    </a:lnTo>
                    <a:lnTo>
                      <a:pt x="7" y="388"/>
                    </a:lnTo>
                    <a:lnTo>
                      <a:pt x="7" y="388"/>
                    </a:lnTo>
                    <a:lnTo>
                      <a:pt x="7" y="388"/>
                    </a:lnTo>
                    <a:lnTo>
                      <a:pt x="7" y="388"/>
                    </a:lnTo>
                    <a:lnTo>
                      <a:pt x="7" y="388"/>
                    </a:lnTo>
                    <a:lnTo>
                      <a:pt x="8" y="388"/>
                    </a:lnTo>
                    <a:lnTo>
                      <a:pt x="8" y="388"/>
                    </a:lnTo>
                    <a:lnTo>
                      <a:pt x="8" y="388"/>
                    </a:lnTo>
                    <a:lnTo>
                      <a:pt x="9" y="388"/>
                    </a:lnTo>
                    <a:lnTo>
                      <a:pt x="9" y="388"/>
                    </a:lnTo>
                    <a:lnTo>
                      <a:pt x="9" y="388"/>
                    </a:lnTo>
                    <a:lnTo>
                      <a:pt x="9" y="388"/>
                    </a:lnTo>
                    <a:lnTo>
                      <a:pt x="9" y="388"/>
                    </a:lnTo>
                    <a:lnTo>
                      <a:pt x="9" y="388"/>
                    </a:lnTo>
                    <a:lnTo>
                      <a:pt x="9" y="388"/>
                    </a:lnTo>
                    <a:lnTo>
                      <a:pt x="10" y="388"/>
                    </a:lnTo>
                    <a:lnTo>
                      <a:pt x="10" y="388"/>
                    </a:lnTo>
                    <a:lnTo>
                      <a:pt x="10" y="388"/>
                    </a:lnTo>
                    <a:lnTo>
                      <a:pt x="11" y="388"/>
                    </a:lnTo>
                    <a:lnTo>
                      <a:pt x="11" y="388"/>
                    </a:lnTo>
                    <a:lnTo>
                      <a:pt x="11" y="388"/>
                    </a:lnTo>
                    <a:lnTo>
                      <a:pt x="11" y="388"/>
                    </a:lnTo>
                    <a:lnTo>
                      <a:pt x="11" y="388"/>
                    </a:lnTo>
                    <a:lnTo>
                      <a:pt x="11" y="388"/>
                    </a:lnTo>
                    <a:lnTo>
                      <a:pt x="11" y="388"/>
                    </a:lnTo>
                    <a:lnTo>
                      <a:pt x="12" y="388"/>
                    </a:lnTo>
                    <a:lnTo>
                      <a:pt x="12" y="388"/>
                    </a:lnTo>
                    <a:lnTo>
                      <a:pt x="12" y="388"/>
                    </a:lnTo>
                    <a:lnTo>
                      <a:pt x="13" y="388"/>
                    </a:lnTo>
                    <a:lnTo>
                      <a:pt x="13" y="388"/>
                    </a:lnTo>
                    <a:lnTo>
                      <a:pt x="13" y="388"/>
                    </a:lnTo>
                    <a:lnTo>
                      <a:pt x="13" y="388"/>
                    </a:lnTo>
                    <a:lnTo>
                      <a:pt x="13" y="388"/>
                    </a:lnTo>
                    <a:lnTo>
                      <a:pt x="13" y="388"/>
                    </a:lnTo>
                    <a:lnTo>
                      <a:pt x="13" y="388"/>
                    </a:lnTo>
                    <a:lnTo>
                      <a:pt x="14" y="388"/>
                    </a:lnTo>
                    <a:lnTo>
                      <a:pt x="14" y="388"/>
                    </a:lnTo>
                    <a:lnTo>
                      <a:pt x="14" y="388"/>
                    </a:lnTo>
                    <a:lnTo>
                      <a:pt x="15" y="388"/>
                    </a:lnTo>
                    <a:lnTo>
                      <a:pt x="15" y="388"/>
                    </a:lnTo>
                    <a:lnTo>
                      <a:pt x="15" y="388"/>
                    </a:lnTo>
                    <a:lnTo>
                      <a:pt x="15" y="388"/>
                    </a:lnTo>
                    <a:lnTo>
                      <a:pt x="15" y="388"/>
                    </a:lnTo>
                    <a:lnTo>
                      <a:pt x="15" y="388"/>
                    </a:lnTo>
                    <a:lnTo>
                      <a:pt x="16" y="388"/>
                    </a:lnTo>
                    <a:lnTo>
                      <a:pt x="16" y="388"/>
                    </a:lnTo>
                    <a:lnTo>
                      <a:pt x="16" y="388"/>
                    </a:lnTo>
                    <a:lnTo>
                      <a:pt x="16" y="388"/>
                    </a:lnTo>
                    <a:lnTo>
                      <a:pt x="17" y="388"/>
                    </a:lnTo>
                    <a:lnTo>
                      <a:pt x="17" y="388"/>
                    </a:lnTo>
                    <a:lnTo>
                      <a:pt x="17" y="388"/>
                    </a:lnTo>
                    <a:lnTo>
                      <a:pt x="18" y="388"/>
                    </a:lnTo>
                    <a:lnTo>
                      <a:pt x="18" y="388"/>
                    </a:lnTo>
                    <a:lnTo>
                      <a:pt x="18" y="388"/>
                    </a:lnTo>
                    <a:lnTo>
                      <a:pt x="18" y="388"/>
                    </a:lnTo>
                    <a:lnTo>
                      <a:pt x="18" y="388"/>
                    </a:lnTo>
                    <a:lnTo>
                      <a:pt x="18" y="388"/>
                    </a:lnTo>
                    <a:lnTo>
                      <a:pt x="18" y="388"/>
                    </a:lnTo>
                    <a:lnTo>
                      <a:pt x="19" y="388"/>
                    </a:lnTo>
                    <a:lnTo>
                      <a:pt x="19" y="388"/>
                    </a:lnTo>
                    <a:lnTo>
                      <a:pt x="19" y="388"/>
                    </a:lnTo>
                    <a:lnTo>
                      <a:pt x="20" y="388"/>
                    </a:lnTo>
                    <a:lnTo>
                      <a:pt x="20" y="388"/>
                    </a:lnTo>
                    <a:lnTo>
                      <a:pt x="20" y="388"/>
                    </a:lnTo>
                    <a:lnTo>
                      <a:pt x="20" y="388"/>
                    </a:lnTo>
                    <a:lnTo>
                      <a:pt x="20" y="388"/>
                    </a:lnTo>
                    <a:lnTo>
                      <a:pt x="20" y="388"/>
                    </a:lnTo>
                    <a:lnTo>
                      <a:pt x="21" y="388"/>
                    </a:lnTo>
                    <a:lnTo>
                      <a:pt x="21" y="388"/>
                    </a:lnTo>
                    <a:lnTo>
                      <a:pt x="21" y="388"/>
                    </a:lnTo>
                    <a:lnTo>
                      <a:pt x="21" y="388"/>
                    </a:lnTo>
                    <a:lnTo>
                      <a:pt x="22" y="388"/>
                    </a:lnTo>
                    <a:lnTo>
                      <a:pt x="22" y="388"/>
                    </a:lnTo>
                    <a:lnTo>
                      <a:pt x="22" y="388"/>
                    </a:lnTo>
                    <a:lnTo>
                      <a:pt x="22" y="388"/>
                    </a:lnTo>
                    <a:lnTo>
                      <a:pt x="22" y="388"/>
                    </a:lnTo>
                    <a:lnTo>
                      <a:pt x="22" y="388"/>
                    </a:lnTo>
                    <a:lnTo>
                      <a:pt x="23" y="388"/>
                    </a:lnTo>
                    <a:lnTo>
                      <a:pt x="23" y="388"/>
                    </a:lnTo>
                    <a:lnTo>
                      <a:pt x="23" y="388"/>
                    </a:lnTo>
                    <a:lnTo>
                      <a:pt x="23" y="388"/>
                    </a:lnTo>
                    <a:lnTo>
                      <a:pt x="24" y="388"/>
                    </a:lnTo>
                    <a:lnTo>
                      <a:pt x="24" y="388"/>
                    </a:lnTo>
                    <a:lnTo>
                      <a:pt x="24" y="388"/>
                    </a:lnTo>
                    <a:lnTo>
                      <a:pt x="24" y="388"/>
                    </a:lnTo>
                    <a:lnTo>
                      <a:pt x="24" y="388"/>
                    </a:lnTo>
                    <a:lnTo>
                      <a:pt x="24" y="388"/>
                    </a:lnTo>
                    <a:lnTo>
                      <a:pt x="25" y="388"/>
                    </a:lnTo>
                    <a:lnTo>
                      <a:pt x="25" y="388"/>
                    </a:lnTo>
                    <a:lnTo>
                      <a:pt x="25" y="388"/>
                    </a:lnTo>
                    <a:lnTo>
                      <a:pt x="26" y="388"/>
                    </a:lnTo>
                    <a:lnTo>
                      <a:pt x="26" y="388"/>
                    </a:lnTo>
                    <a:lnTo>
                      <a:pt x="26" y="388"/>
                    </a:lnTo>
                    <a:lnTo>
                      <a:pt x="26" y="388"/>
                    </a:lnTo>
                    <a:lnTo>
                      <a:pt x="26" y="388"/>
                    </a:lnTo>
                    <a:lnTo>
                      <a:pt x="26" y="388"/>
                    </a:lnTo>
                    <a:lnTo>
                      <a:pt x="26" y="388"/>
                    </a:lnTo>
                    <a:lnTo>
                      <a:pt x="27" y="388"/>
                    </a:lnTo>
                    <a:lnTo>
                      <a:pt x="27" y="388"/>
                    </a:lnTo>
                    <a:lnTo>
                      <a:pt x="27" y="388"/>
                    </a:lnTo>
                    <a:lnTo>
                      <a:pt x="28" y="388"/>
                    </a:lnTo>
                    <a:lnTo>
                      <a:pt x="28" y="388"/>
                    </a:lnTo>
                    <a:lnTo>
                      <a:pt x="28" y="388"/>
                    </a:lnTo>
                    <a:lnTo>
                      <a:pt x="28" y="388"/>
                    </a:lnTo>
                    <a:lnTo>
                      <a:pt x="29" y="388"/>
                    </a:lnTo>
                    <a:lnTo>
                      <a:pt x="29" y="388"/>
                    </a:lnTo>
                    <a:lnTo>
                      <a:pt x="29" y="388"/>
                    </a:lnTo>
                    <a:lnTo>
                      <a:pt x="29" y="388"/>
                    </a:lnTo>
                    <a:lnTo>
                      <a:pt x="29" y="388"/>
                    </a:lnTo>
                    <a:lnTo>
                      <a:pt x="29" y="388"/>
                    </a:lnTo>
                    <a:lnTo>
                      <a:pt x="30" y="388"/>
                    </a:lnTo>
                    <a:lnTo>
                      <a:pt x="30" y="388"/>
                    </a:lnTo>
                    <a:lnTo>
                      <a:pt x="30" y="388"/>
                    </a:lnTo>
                    <a:lnTo>
                      <a:pt x="31" y="388"/>
                    </a:lnTo>
                    <a:lnTo>
                      <a:pt x="31" y="388"/>
                    </a:lnTo>
                    <a:lnTo>
                      <a:pt x="31" y="388"/>
                    </a:lnTo>
                    <a:lnTo>
                      <a:pt x="31" y="388"/>
                    </a:lnTo>
                    <a:lnTo>
                      <a:pt x="31" y="388"/>
                    </a:lnTo>
                    <a:lnTo>
                      <a:pt x="31" y="388"/>
                    </a:lnTo>
                    <a:lnTo>
                      <a:pt x="31" y="388"/>
                    </a:lnTo>
                    <a:lnTo>
                      <a:pt x="32" y="388"/>
                    </a:lnTo>
                    <a:lnTo>
                      <a:pt x="32" y="388"/>
                    </a:lnTo>
                    <a:lnTo>
                      <a:pt x="32" y="388"/>
                    </a:lnTo>
                    <a:lnTo>
                      <a:pt x="33" y="388"/>
                    </a:lnTo>
                    <a:lnTo>
                      <a:pt x="33" y="388"/>
                    </a:lnTo>
                    <a:lnTo>
                      <a:pt x="33" y="388"/>
                    </a:lnTo>
                    <a:lnTo>
                      <a:pt x="33" y="388"/>
                    </a:lnTo>
                    <a:lnTo>
                      <a:pt x="33" y="388"/>
                    </a:lnTo>
                    <a:lnTo>
                      <a:pt x="33" y="388"/>
                    </a:lnTo>
                    <a:lnTo>
                      <a:pt x="33" y="388"/>
                    </a:lnTo>
                    <a:lnTo>
                      <a:pt x="34" y="388"/>
                    </a:lnTo>
                    <a:lnTo>
                      <a:pt x="34" y="388"/>
                    </a:lnTo>
                    <a:lnTo>
                      <a:pt x="34" y="387"/>
                    </a:lnTo>
                    <a:lnTo>
                      <a:pt x="35" y="387"/>
                    </a:lnTo>
                    <a:lnTo>
                      <a:pt x="35" y="386"/>
                    </a:lnTo>
                    <a:lnTo>
                      <a:pt x="35" y="384"/>
                    </a:lnTo>
                    <a:lnTo>
                      <a:pt x="35" y="383"/>
                    </a:lnTo>
                    <a:lnTo>
                      <a:pt x="35" y="381"/>
                    </a:lnTo>
                    <a:lnTo>
                      <a:pt x="35" y="379"/>
                    </a:lnTo>
                    <a:lnTo>
                      <a:pt x="35" y="376"/>
                    </a:lnTo>
                    <a:lnTo>
                      <a:pt x="36" y="373"/>
                    </a:lnTo>
                    <a:lnTo>
                      <a:pt x="36" y="369"/>
                    </a:lnTo>
                    <a:lnTo>
                      <a:pt x="36" y="364"/>
                    </a:lnTo>
                    <a:lnTo>
                      <a:pt x="37" y="358"/>
                    </a:lnTo>
                    <a:lnTo>
                      <a:pt x="37" y="352"/>
                    </a:lnTo>
                    <a:lnTo>
                      <a:pt x="37" y="344"/>
                    </a:lnTo>
                    <a:lnTo>
                      <a:pt x="37" y="336"/>
                    </a:lnTo>
                    <a:lnTo>
                      <a:pt x="37" y="327"/>
                    </a:lnTo>
                    <a:lnTo>
                      <a:pt x="37" y="318"/>
                    </a:lnTo>
                    <a:lnTo>
                      <a:pt x="37" y="308"/>
                    </a:lnTo>
                    <a:lnTo>
                      <a:pt x="38" y="298"/>
                    </a:lnTo>
                    <a:lnTo>
                      <a:pt x="38" y="287"/>
                    </a:lnTo>
                    <a:lnTo>
                      <a:pt x="38" y="277"/>
                    </a:lnTo>
                    <a:lnTo>
                      <a:pt x="39" y="268"/>
                    </a:lnTo>
                    <a:lnTo>
                      <a:pt x="39" y="260"/>
                    </a:lnTo>
                    <a:lnTo>
                      <a:pt x="39" y="254"/>
                    </a:lnTo>
                    <a:lnTo>
                      <a:pt x="39" y="248"/>
                    </a:lnTo>
                    <a:lnTo>
                      <a:pt x="39" y="243"/>
                    </a:lnTo>
                    <a:lnTo>
                      <a:pt x="39" y="240"/>
                    </a:lnTo>
                    <a:lnTo>
                      <a:pt x="39" y="239"/>
                    </a:lnTo>
                    <a:lnTo>
                      <a:pt x="40" y="240"/>
                    </a:lnTo>
                    <a:lnTo>
                      <a:pt x="40" y="242"/>
                    </a:lnTo>
                    <a:lnTo>
                      <a:pt x="40" y="246"/>
                    </a:lnTo>
                    <a:lnTo>
                      <a:pt x="41" y="254"/>
                    </a:lnTo>
                    <a:lnTo>
                      <a:pt x="41" y="261"/>
                    </a:lnTo>
                    <a:lnTo>
                      <a:pt x="41" y="270"/>
                    </a:lnTo>
                    <a:lnTo>
                      <a:pt x="42" y="280"/>
                    </a:lnTo>
                    <a:lnTo>
                      <a:pt x="42" y="290"/>
                    </a:lnTo>
                    <a:lnTo>
                      <a:pt x="42" y="299"/>
                    </a:lnTo>
                    <a:lnTo>
                      <a:pt x="42" y="310"/>
                    </a:lnTo>
                    <a:lnTo>
                      <a:pt x="42" y="320"/>
                    </a:lnTo>
                    <a:lnTo>
                      <a:pt x="42" y="328"/>
                    </a:lnTo>
                    <a:lnTo>
                      <a:pt x="42" y="336"/>
                    </a:lnTo>
                    <a:lnTo>
                      <a:pt x="43" y="344"/>
                    </a:lnTo>
                    <a:lnTo>
                      <a:pt x="43" y="350"/>
                    </a:lnTo>
                    <a:lnTo>
                      <a:pt x="43" y="354"/>
                    </a:lnTo>
                    <a:lnTo>
                      <a:pt x="44" y="358"/>
                    </a:lnTo>
                    <a:lnTo>
                      <a:pt x="44" y="362"/>
                    </a:lnTo>
                    <a:lnTo>
                      <a:pt x="44" y="364"/>
                    </a:lnTo>
                    <a:lnTo>
                      <a:pt x="44" y="366"/>
                    </a:lnTo>
                    <a:lnTo>
                      <a:pt x="44" y="367"/>
                    </a:lnTo>
                    <a:lnTo>
                      <a:pt x="44" y="368"/>
                    </a:lnTo>
                    <a:lnTo>
                      <a:pt x="44" y="368"/>
                    </a:lnTo>
                    <a:lnTo>
                      <a:pt x="45" y="368"/>
                    </a:lnTo>
                    <a:lnTo>
                      <a:pt x="45" y="367"/>
                    </a:lnTo>
                    <a:lnTo>
                      <a:pt x="45" y="366"/>
                    </a:lnTo>
                    <a:lnTo>
                      <a:pt x="46" y="366"/>
                    </a:lnTo>
                    <a:lnTo>
                      <a:pt x="46" y="365"/>
                    </a:lnTo>
                    <a:lnTo>
                      <a:pt x="46" y="364"/>
                    </a:lnTo>
                    <a:lnTo>
                      <a:pt x="46" y="363"/>
                    </a:lnTo>
                    <a:lnTo>
                      <a:pt x="46" y="361"/>
                    </a:lnTo>
                    <a:lnTo>
                      <a:pt x="46" y="360"/>
                    </a:lnTo>
                    <a:lnTo>
                      <a:pt x="47" y="358"/>
                    </a:lnTo>
                    <a:lnTo>
                      <a:pt x="47" y="357"/>
                    </a:lnTo>
                    <a:lnTo>
                      <a:pt x="47" y="356"/>
                    </a:lnTo>
                    <a:lnTo>
                      <a:pt x="47" y="354"/>
                    </a:lnTo>
                    <a:lnTo>
                      <a:pt x="48" y="353"/>
                    </a:lnTo>
                    <a:lnTo>
                      <a:pt x="48" y="352"/>
                    </a:lnTo>
                    <a:lnTo>
                      <a:pt x="48" y="351"/>
                    </a:lnTo>
                    <a:lnTo>
                      <a:pt x="48" y="351"/>
                    </a:lnTo>
                    <a:lnTo>
                      <a:pt x="48" y="350"/>
                    </a:lnTo>
                    <a:lnTo>
                      <a:pt x="48" y="349"/>
                    </a:lnTo>
                    <a:lnTo>
                      <a:pt x="49" y="349"/>
                    </a:lnTo>
                    <a:lnTo>
                      <a:pt x="49" y="348"/>
                    </a:lnTo>
                    <a:lnTo>
                      <a:pt x="49" y="348"/>
                    </a:lnTo>
                    <a:lnTo>
                      <a:pt x="49" y="348"/>
                    </a:lnTo>
                    <a:lnTo>
                      <a:pt x="50" y="348"/>
                    </a:lnTo>
                    <a:lnTo>
                      <a:pt x="50" y="348"/>
                    </a:lnTo>
                    <a:lnTo>
                      <a:pt x="50" y="349"/>
                    </a:lnTo>
                    <a:lnTo>
                      <a:pt x="50" y="350"/>
                    </a:lnTo>
                    <a:lnTo>
                      <a:pt x="50" y="351"/>
                    </a:lnTo>
                    <a:lnTo>
                      <a:pt x="50" y="352"/>
                    </a:lnTo>
                    <a:lnTo>
                      <a:pt x="51" y="353"/>
                    </a:lnTo>
                    <a:lnTo>
                      <a:pt x="51" y="354"/>
                    </a:lnTo>
                    <a:lnTo>
                      <a:pt x="51" y="356"/>
                    </a:lnTo>
                    <a:lnTo>
                      <a:pt x="52" y="358"/>
                    </a:lnTo>
                    <a:lnTo>
                      <a:pt x="52" y="360"/>
                    </a:lnTo>
                    <a:lnTo>
                      <a:pt x="52" y="362"/>
                    </a:lnTo>
                    <a:lnTo>
                      <a:pt x="52" y="364"/>
                    </a:lnTo>
                    <a:lnTo>
                      <a:pt x="52" y="366"/>
                    </a:lnTo>
                    <a:lnTo>
                      <a:pt x="52" y="368"/>
                    </a:lnTo>
                    <a:lnTo>
                      <a:pt x="52" y="370"/>
                    </a:lnTo>
                    <a:lnTo>
                      <a:pt x="53" y="372"/>
                    </a:lnTo>
                    <a:lnTo>
                      <a:pt x="53" y="374"/>
                    </a:lnTo>
                    <a:lnTo>
                      <a:pt x="53" y="375"/>
                    </a:lnTo>
                    <a:lnTo>
                      <a:pt x="54" y="376"/>
                    </a:lnTo>
                    <a:lnTo>
                      <a:pt x="54" y="378"/>
                    </a:lnTo>
                    <a:lnTo>
                      <a:pt x="54" y="379"/>
                    </a:lnTo>
                    <a:lnTo>
                      <a:pt x="54" y="380"/>
                    </a:lnTo>
                    <a:lnTo>
                      <a:pt x="55" y="381"/>
                    </a:lnTo>
                    <a:lnTo>
                      <a:pt x="55" y="381"/>
                    </a:lnTo>
                    <a:lnTo>
                      <a:pt x="55" y="382"/>
                    </a:lnTo>
                    <a:lnTo>
                      <a:pt x="55" y="382"/>
                    </a:lnTo>
                    <a:lnTo>
                      <a:pt x="55" y="382"/>
                    </a:lnTo>
                    <a:lnTo>
                      <a:pt x="55" y="383"/>
                    </a:lnTo>
                    <a:lnTo>
                      <a:pt x="56" y="383"/>
                    </a:lnTo>
                    <a:lnTo>
                      <a:pt x="56" y="383"/>
                    </a:lnTo>
                    <a:lnTo>
                      <a:pt x="56" y="383"/>
                    </a:lnTo>
                    <a:lnTo>
                      <a:pt x="57" y="383"/>
                    </a:lnTo>
                    <a:lnTo>
                      <a:pt x="57" y="383"/>
                    </a:lnTo>
                    <a:lnTo>
                      <a:pt x="57" y="384"/>
                    </a:lnTo>
                    <a:lnTo>
                      <a:pt x="57" y="384"/>
                    </a:lnTo>
                    <a:lnTo>
                      <a:pt x="57" y="384"/>
                    </a:lnTo>
                    <a:lnTo>
                      <a:pt x="57" y="384"/>
                    </a:lnTo>
                    <a:lnTo>
                      <a:pt x="57" y="383"/>
                    </a:lnTo>
                    <a:lnTo>
                      <a:pt x="58" y="383"/>
                    </a:lnTo>
                    <a:lnTo>
                      <a:pt x="58" y="383"/>
                    </a:lnTo>
                    <a:lnTo>
                      <a:pt x="58" y="383"/>
                    </a:lnTo>
                    <a:lnTo>
                      <a:pt x="59" y="383"/>
                    </a:lnTo>
                    <a:lnTo>
                      <a:pt x="59" y="382"/>
                    </a:lnTo>
                    <a:lnTo>
                      <a:pt x="59" y="381"/>
                    </a:lnTo>
                    <a:lnTo>
                      <a:pt x="59" y="380"/>
                    </a:lnTo>
                    <a:lnTo>
                      <a:pt x="59" y="378"/>
                    </a:lnTo>
                    <a:lnTo>
                      <a:pt x="59" y="376"/>
                    </a:lnTo>
                    <a:lnTo>
                      <a:pt x="59" y="374"/>
                    </a:lnTo>
                    <a:lnTo>
                      <a:pt x="60" y="370"/>
                    </a:lnTo>
                    <a:lnTo>
                      <a:pt x="60" y="365"/>
                    </a:lnTo>
                    <a:lnTo>
                      <a:pt x="60" y="360"/>
                    </a:lnTo>
                    <a:lnTo>
                      <a:pt x="61" y="353"/>
                    </a:lnTo>
                    <a:lnTo>
                      <a:pt x="61" y="345"/>
                    </a:lnTo>
                    <a:lnTo>
                      <a:pt x="61" y="335"/>
                    </a:lnTo>
                    <a:lnTo>
                      <a:pt x="61" y="323"/>
                    </a:lnTo>
                    <a:lnTo>
                      <a:pt x="61" y="310"/>
                    </a:lnTo>
                    <a:lnTo>
                      <a:pt x="61" y="294"/>
                    </a:lnTo>
                    <a:lnTo>
                      <a:pt x="61" y="278"/>
                    </a:lnTo>
                    <a:lnTo>
                      <a:pt x="62" y="259"/>
                    </a:lnTo>
                    <a:lnTo>
                      <a:pt x="62" y="239"/>
                    </a:lnTo>
                    <a:lnTo>
                      <a:pt x="62" y="218"/>
                    </a:lnTo>
                    <a:lnTo>
                      <a:pt x="63" y="196"/>
                    </a:lnTo>
                    <a:lnTo>
                      <a:pt x="63" y="173"/>
                    </a:lnTo>
                    <a:lnTo>
                      <a:pt x="63" y="149"/>
                    </a:lnTo>
                    <a:lnTo>
                      <a:pt x="63" y="124"/>
                    </a:lnTo>
                    <a:lnTo>
                      <a:pt x="63" y="100"/>
                    </a:lnTo>
                    <a:lnTo>
                      <a:pt x="63" y="77"/>
                    </a:lnTo>
                    <a:lnTo>
                      <a:pt x="63" y="56"/>
                    </a:lnTo>
                    <a:lnTo>
                      <a:pt x="64" y="36"/>
                    </a:lnTo>
                    <a:lnTo>
                      <a:pt x="64" y="21"/>
                    </a:lnTo>
                    <a:lnTo>
                      <a:pt x="64" y="10"/>
                    </a:lnTo>
                    <a:lnTo>
                      <a:pt x="65" y="3"/>
                    </a:lnTo>
                    <a:lnTo>
                      <a:pt x="65" y="0"/>
                    </a:lnTo>
                    <a:lnTo>
                      <a:pt x="65" y="2"/>
                    </a:lnTo>
                    <a:lnTo>
                      <a:pt x="66" y="9"/>
                    </a:lnTo>
                    <a:lnTo>
                      <a:pt x="66" y="21"/>
                    </a:lnTo>
                    <a:lnTo>
                      <a:pt x="66" y="36"/>
                    </a:lnTo>
                    <a:lnTo>
                      <a:pt x="66" y="56"/>
                    </a:lnTo>
                    <a:lnTo>
                      <a:pt x="66" y="78"/>
                    </a:lnTo>
                    <a:lnTo>
                      <a:pt x="66" y="104"/>
                    </a:lnTo>
                    <a:lnTo>
                      <a:pt x="66" y="131"/>
                    </a:lnTo>
                    <a:lnTo>
                      <a:pt x="67" y="158"/>
                    </a:lnTo>
                    <a:lnTo>
                      <a:pt x="67" y="185"/>
                    </a:lnTo>
                    <a:lnTo>
                      <a:pt x="67" y="212"/>
                    </a:lnTo>
                    <a:lnTo>
                      <a:pt x="68" y="234"/>
                    </a:lnTo>
                    <a:lnTo>
                      <a:pt x="68" y="255"/>
                    </a:lnTo>
                    <a:lnTo>
                      <a:pt x="68" y="273"/>
                    </a:lnTo>
                    <a:lnTo>
                      <a:pt x="68" y="288"/>
                    </a:lnTo>
                    <a:lnTo>
                      <a:pt x="68" y="301"/>
                    </a:lnTo>
                    <a:lnTo>
                      <a:pt x="68" y="311"/>
                    </a:lnTo>
                    <a:lnTo>
                      <a:pt x="68" y="319"/>
                    </a:lnTo>
                    <a:lnTo>
                      <a:pt x="69" y="326"/>
                    </a:lnTo>
                    <a:lnTo>
                      <a:pt x="69" y="330"/>
                    </a:lnTo>
                    <a:lnTo>
                      <a:pt x="69" y="333"/>
                    </a:lnTo>
                    <a:lnTo>
                      <a:pt x="70" y="334"/>
                    </a:lnTo>
                    <a:lnTo>
                      <a:pt x="70" y="334"/>
                    </a:lnTo>
                    <a:lnTo>
                      <a:pt x="70" y="334"/>
                    </a:lnTo>
                    <a:lnTo>
                      <a:pt x="70" y="333"/>
                    </a:lnTo>
                    <a:lnTo>
                      <a:pt x="70" y="331"/>
                    </a:lnTo>
                    <a:lnTo>
                      <a:pt x="70" y="329"/>
                    </a:lnTo>
                    <a:lnTo>
                      <a:pt x="70" y="327"/>
                    </a:lnTo>
                    <a:lnTo>
                      <a:pt x="71" y="324"/>
                    </a:lnTo>
                    <a:lnTo>
                      <a:pt x="71" y="321"/>
                    </a:lnTo>
                    <a:lnTo>
                      <a:pt x="71" y="317"/>
                    </a:lnTo>
                    <a:lnTo>
                      <a:pt x="72" y="314"/>
                    </a:lnTo>
                    <a:lnTo>
                      <a:pt x="72" y="310"/>
                    </a:lnTo>
                    <a:lnTo>
                      <a:pt x="72" y="306"/>
                    </a:lnTo>
                    <a:lnTo>
                      <a:pt x="72" y="304"/>
                    </a:lnTo>
                    <a:lnTo>
                      <a:pt x="72" y="301"/>
                    </a:lnTo>
                    <a:lnTo>
                      <a:pt x="72" y="298"/>
                    </a:lnTo>
                    <a:lnTo>
                      <a:pt x="73" y="296"/>
                    </a:lnTo>
                    <a:lnTo>
                      <a:pt x="73" y="293"/>
                    </a:lnTo>
                    <a:lnTo>
                      <a:pt x="73" y="292"/>
                    </a:lnTo>
                    <a:lnTo>
                      <a:pt x="73" y="291"/>
                    </a:lnTo>
                    <a:lnTo>
                      <a:pt x="74" y="290"/>
                    </a:lnTo>
                    <a:lnTo>
                      <a:pt x="74" y="290"/>
                    </a:lnTo>
                    <a:lnTo>
                      <a:pt x="74" y="291"/>
                    </a:lnTo>
                    <a:lnTo>
                      <a:pt x="74" y="293"/>
                    </a:lnTo>
                    <a:lnTo>
                      <a:pt x="74" y="294"/>
                    </a:lnTo>
                    <a:lnTo>
                      <a:pt x="74" y="298"/>
                    </a:lnTo>
                    <a:lnTo>
                      <a:pt x="75" y="301"/>
                    </a:lnTo>
                    <a:lnTo>
                      <a:pt x="75" y="305"/>
                    </a:lnTo>
                    <a:lnTo>
                      <a:pt x="75" y="310"/>
                    </a:lnTo>
                    <a:lnTo>
                      <a:pt x="75" y="315"/>
                    </a:lnTo>
                    <a:lnTo>
                      <a:pt x="76" y="320"/>
                    </a:lnTo>
                    <a:lnTo>
                      <a:pt x="76" y="325"/>
                    </a:lnTo>
                    <a:lnTo>
                      <a:pt x="76" y="330"/>
                    </a:lnTo>
                    <a:lnTo>
                      <a:pt x="76" y="335"/>
                    </a:lnTo>
                    <a:lnTo>
                      <a:pt x="76" y="340"/>
                    </a:lnTo>
                    <a:lnTo>
                      <a:pt x="76" y="345"/>
                    </a:lnTo>
                    <a:lnTo>
                      <a:pt x="77" y="349"/>
                    </a:lnTo>
                    <a:lnTo>
                      <a:pt x="77" y="353"/>
                    </a:lnTo>
                    <a:lnTo>
                      <a:pt x="77" y="356"/>
                    </a:lnTo>
                    <a:lnTo>
                      <a:pt x="78" y="359"/>
                    </a:lnTo>
                    <a:lnTo>
                      <a:pt x="78" y="362"/>
                    </a:lnTo>
                    <a:lnTo>
                      <a:pt x="78" y="364"/>
                    </a:lnTo>
                    <a:lnTo>
                      <a:pt x="78" y="365"/>
                    </a:lnTo>
                    <a:lnTo>
                      <a:pt x="79" y="367"/>
                    </a:lnTo>
                    <a:lnTo>
                      <a:pt x="79" y="368"/>
                    </a:lnTo>
                    <a:lnTo>
                      <a:pt x="79" y="369"/>
                    </a:lnTo>
                    <a:lnTo>
                      <a:pt x="79" y="370"/>
                    </a:lnTo>
                    <a:lnTo>
                      <a:pt x="79" y="370"/>
                    </a:lnTo>
                    <a:lnTo>
                      <a:pt x="79" y="371"/>
                    </a:lnTo>
                    <a:lnTo>
                      <a:pt x="80" y="372"/>
                    </a:lnTo>
                    <a:lnTo>
                      <a:pt x="80" y="372"/>
                    </a:lnTo>
                    <a:lnTo>
                      <a:pt x="80" y="372"/>
                    </a:lnTo>
                    <a:lnTo>
                      <a:pt x="80" y="373"/>
                    </a:lnTo>
                    <a:lnTo>
                      <a:pt x="81" y="373"/>
                    </a:lnTo>
                    <a:lnTo>
                      <a:pt x="81" y="373"/>
                    </a:lnTo>
                    <a:lnTo>
                      <a:pt x="81" y="374"/>
                    </a:lnTo>
                    <a:lnTo>
                      <a:pt x="81" y="374"/>
                    </a:lnTo>
                    <a:lnTo>
                      <a:pt x="81" y="374"/>
                    </a:lnTo>
                    <a:lnTo>
                      <a:pt x="81" y="374"/>
                    </a:lnTo>
                    <a:lnTo>
                      <a:pt x="82" y="374"/>
                    </a:lnTo>
                    <a:lnTo>
                      <a:pt x="82" y="374"/>
                    </a:lnTo>
                    <a:lnTo>
                      <a:pt x="82" y="374"/>
                    </a:lnTo>
                    <a:lnTo>
                      <a:pt x="83" y="373"/>
                    </a:lnTo>
                    <a:lnTo>
                      <a:pt x="83" y="374"/>
                    </a:lnTo>
                    <a:lnTo>
                      <a:pt x="83" y="374"/>
                    </a:lnTo>
                    <a:lnTo>
                      <a:pt x="83" y="374"/>
                    </a:lnTo>
                    <a:lnTo>
                      <a:pt x="83" y="374"/>
                    </a:lnTo>
                    <a:lnTo>
                      <a:pt x="83" y="374"/>
                    </a:lnTo>
                    <a:lnTo>
                      <a:pt x="83" y="374"/>
                    </a:lnTo>
                    <a:lnTo>
                      <a:pt x="84" y="375"/>
                    </a:lnTo>
                    <a:lnTo>
                      <a:pt x="84" y="375"/>
                    </a:lnTo>
                    <a:lnTo>
                      <a:pt x="84" y="375"/>
                    </a:lnTo>
                    <a:lnTo>
                      <a:pt x="85" y="376"/>
                    </a:lnTo>
                    <a:lnTo>
                      <a:pt x="85" y="376"/>
                    </a:lnTo>
                    <a:lnTo>
                      <a:pt x="85" y="376"/>
                    </a:lnTo>
                    <a:lnTo>
                      <a:pt x="85" y="377"/>
                    </a:lnTo>
                    <a:lnTo>
                      <a:pt x="85" y="377"/>
                    </a:lnTo>
                    <a:lnTo>
                      <a:pt x="85" y="377"/>
                    </a:lnTo>
                    <a:lnTo>
                      <a:pt x="85" y="378"/>
                    </a:lnTo>
                    <a:lnTo>
                      <a:pt x="86" y="378"/>
                    </a:lnTo>
                    <a:lnTo>
                      <a:pt x="86" y="378"/>
                    </a:lnTo>
                    <a:lnTo>
                      <a:pt x="86" y="379"/>
                    </a:lnTo>
                    <a:lnTo>
                      <a:pt x="87" y="379"/>
                    </a:lnTo>
                    <a:lnTo>
                      <a:pt x="87" y="380"/>
                    </a:lnTo>
                    <a:lnTo>
                      <a:pt x="87" y="380"/>
                    </a:lnTo>
                    <a:lnTo>
                      <a:pt x="87" y="380"/>
                    </a:lnTo>
                    <a:lnTo>
                      <a:pt x="87" y="380"/>
                    </a:lnTo>
                    <a:lnTo>
                      <a:pt x="87" y="380"/>
                    </a:lnTo>
                    <a:lnTo>
                      <a:pt x="87" y="380"/>
                    </a:lnTo>
                    <a:lnTo>
                      <a:pt x="88" y="380"/>
                    </a:lnTo>
                    <a:lnTo>
                      <a:pt x="88" y="380"/>
                    </a:lnTo>
                    <a:lnTo>
                      <a:pt x="88" y="380"/>
                    </a:lnTo>
                    <a:lnTo>
                      <a:pt x="89" y="380"/>
                    </a:lnTo>
                    <a:lnTo>
                      <a:pt x="89" y="380"/>
                    </a:lnTo>
                    <a:lnTo>
                      <a:pt x="89" y="380"/>
                    </a:lnTo>
                    <a:lnTo>
                      <a:pt x="89" y="380"/>
                    </a:lnTo>
                    <a:lnTo>
                      <a:pt x="89" y="380"/>
                    </a:lnTo>
                    <a:lnTo>
                      <a:pt x="89" y="380"/>
                    </a:lnTo>
                    <a:lnTo>
                      <a:pt x="89" y="380"/>
                    </a:lnTo>
                    <a:lnTo>
                      <a:pt x="90" y="380"/>
                    </a:lnTo>
                    <a:lnTo>
                      <a:pt x="90" y="380"/>
                    </a:lnTo>
                    <a:lnTo>
                      <a:pt x="90" y="380"/>
                    </a:lnTo>
                    <a:lnTo>
                      <a:pt x="91" y="380"/>
                    </a:lnTo>
                    <a:lnTo>
                      <a:pt x="91" y="380"/>
                    </a:lnTo>
                    <a:lnTo>
                      <a:pt x="91" y="380"/>
                    </a:lnTo>
                    <a:lnTo>
                      <a:pt x="92" y="380"/>
                    </a:lnTo>
                    <a:lnTo>
                      <a:pt x="92" y="381"/>
                    </a:lnTo>
                    <a:lnTo>
                      <a:pt x="92" y="381"/>
                    </a:lnTo>
                    <a:lnTo>
                      <a:pt x="92" y="381"/>
                    </a:lnTo>
                    <a:lnTo>
                      <a:pt x="92" y="381"/>
                    </a:lnTo>
                    <a:lnTo>
                      <a:pt x="92" y="381"/>
                    </a:lnTo>
                    <a:lnTo>
                      <a:pt x="92" y="381"/>
                    </a:lnTo>
                    <a:lnTo>
                      <a:pt x="93" y="381"/>
                    </a:lnTo>
                    <a:lnTo>
                      <a:pt x="93" y="381"/>
                    </a:lnTo>
                    <a:lnTo>
                      <a:pt x="93" y="382"/>
                    </a:lnTo>
                    <a:lnTo>
                      <a:pt x="94" y="382"/>
                    </a:lnTo>
                    <a:lnTo>
                      <a:pt x="94" y="382"/>
                    </a:lnTo>
                    <a:lnTo>
                      <a:pt x="94" y="382"/>
                    </a:lnTo>
                    <a:lnTo>
                      <a:pt x="94" y="382"/>
                    </a:lnTo>
                    <a:lnTo>
                      <a:pt x="94" y="382"/>
                    </a:lnTo>
                    <a:lnTo>
                      <a:pt x="94" y="382"/>
                    </a:lnTo>
                    <a:lnTo>
                      <a:pt x="94" y="382"/>
                    </a:lnTo>
                    <a:lnTo>
                      <a:pt x="95" y="382"/>
                    </a:lnTo>
                    <a:lnTo>
                      <a:pt x="95" y="382"/>
                    </a:lnTo>
                    <a:lnTo>
                      <a:pt x="95" y="382"/>
                    </a:lnTo>
                    <a:lnTo>
                      <a:pt x="96" y="382"/>
                    </a:lnTo>
                    <a:lnTo>
                      <a:pt x="96" y="382"/>
                    </a:lnTo>
                    <a:lnTo>
                      <a:pt x="96" y="382"/>
                    </a:lnTo>
                    <a:lnTo>
                      <a:pt x="96" y="382"/>
                    </a:lnTo>
                    <a:lnTo>
                      <a:pt x="96" y="383"/>
                    </a:lnTo>
                    <a:lnTo>
                      <a:pt x="96" y="383"/>
                    </a:lnTo>
                    <a:lnTo>
                      <a:pt x="97" y="383"/>
                    </a:lnTo>
                    <a:lnTo>
                      <a:pt x="97" y="383"/>
                    </a:lnTo>
                    <a:lnTo>
                      <a:pt x="97" y="383"/>
                    </a:lnTo>
                    <a:lnTo>
                      <a:pt x="97" y="383"/>
                    </a:lnTo>
                    <a:lnTo>
                      <a:pt x="98" y="383"/>
                    </a:lnTo>
                    <a:lnTo>
                      <a:pt x="98" y="383"/>
                    </a:lnTo>
                    <a:lnTo>
                      <a:pt x="98" y="383"/>
                    </a:lnTo>
                    <a:lnTo>
                      <a:pt x="98" y="383"/>
                    </a:lnTo>
                    <a:lnTo>
                      <a:pt x="98" y="383"/>
                    </a:lnTo>
                    <a:lnTo>
                      <a:pt x="98" y="383"/>
                    </a:lnTo>
                    <a:lnTo>
                      <a:pt x="99" y="383"/>
                    </a:lnTo>
                    <a:lnTo>
                      <a:pt x="99" y="383"/>
                    </a:lnTo>
                    <a:lnTo>
                      <a:pt x="99" y="383"/>
                    </a:lnTo>
                    <a:lnTo>
                      <a:pt x="99" y="383"/>
                    </a:lnTo>
                    <a:lnTo>
                      <a:pt x="100" y="383"/>
                    </a:lnTo>
                    <a:lnTo>
                      <a:pt x="100" y="383"/>
                    </a:lnTo>
                    <a:lnTo>
                      <a:pt x="100" y="384"/>
                    </a:lnTo>
                    <a:lnTo>
                      <a:pt x="100" y="384"/>
                    </a:lnTo>
                    <a:lnTo>
                      <a:pt x="100" y="384"/>
                    </a:lnTo>
                    <a:lnTo>
                      <a:pt x="100" y="384"/>
                    </a:lnTo>
                    <a:lnTo>
                      <a:pt x="101" y="384"/>
                    </a:lnTo>
                    <a:lnTo>
                      <a:pt x="101" y="384"/>
                    </a:lnTo>
                    <a:lnTo>
                      <a:pt x="101" y="384"/>
                    </a:lnTo>
                    <a:lnTo>
                      <a:pt x="101" y="384"/>
                    </a:lnTo>
                    <a:lnTo>
                      <a:pt x="102" y="384"/>
                    </a:lnTo>
                    <a:lnTo>
                      <a:pt x="102" y="384"/>
                    </a:lnTo>
                    <a:lnTo>
                      <a:pt x="102" y="384"/>
                    </a:lnTo>
                    <a:lnTo>
                      <a:pt x="103" y="384"/>
                    </a:lnTo>
                    <a:lnTo>
                      <a:pt x="103" y="384"/>
                    </a:lnTo>
                    <a:lnTo>
                      <a:pt x="103" y="384"/>
                    </a:lnTo>
                    <a:lnTo>
                      <a:pt x="103" y="384"/>
                    </a:lnTo>
                    <a:lnTo>
                      <a:pt x="103" y="384"/>
                    </a:lnTo>
                    <a:lnTo>
                      <a:pt x="103" y="384"/>
                    </a:lnTo>
                    <a:lnTo>
                      <a:pt x="104" y="384"/>
                    </a:lnTo>
                    <a:lnTo>
                      <a:pt x="104" y="384"/>
                    </a:lnTo>
                    <a:lnTo>
                      <a:pt x="104" y="384"/>
                    </a:lnTo>
                    <a:lnTo>
                      <a:pt x="104" y="384"/>
                    </a:lnTo>
                    <a:lnTo>
                      <a:pt x="105" y="384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786438" y="5022850"/>
                <a:ext cx="163513" cy="19050"/>
              </a:xfrm>
              <a:custGeom>
                <a:avLst/>
                <a:gdLst>
                  <a:gd name="T0" fmla="*/ 1 w 103"/>
                  <a:gd name="T1" fmla="*/ 8 h 12"/>
                  <a:gd name="T2" fmla="*/ 2 w 103"/>
                  <a:gd name="T3" fmla="*/ 6 h 12"/>
                  <a:gd name="T4" fmla="*/ 4 w 103"/>
                  <a:gd name="T5" fmla="*/ 7 h 12"/>
                  <a:gd name="T6" fmla="*/ 6 w 103"/>
                  <a:gd name="T7" fmla="*/ 8 h 12"/>
                  <a:gd name="T8" fmla="*/ 8 w 103"/>
                  <a:gd name="T9" fmla="*/ 9 h 12"/>
                  <a:gd name="T10" fmla="*/ 9 w 103"/>
                  <a:gd name="T11" fmla="*/ 10 h 12"/>
                  <a:gd name="T12" fmla="*/ 11 w 103"/>
                  <a:gd name="T13" fmla="*/ 10 h 12"/>
                  <a:gd name="T14" fmla="*/ 13 w 103"/>
                  <a:gd name="T15" fmla="*/ 10 h 12"/>
                  <a:gd name="T16" fmla="*/ 14 w 103"/>
                  <a:gd name="T17" fmla="*/ 11 h 12"/>
                  <a:gd name="T18" fmla="*/ 16 w 103"/>
                  <a:gd name="T19" fmla="*/ 11 h 12"/>
                  <a:gd name="T20" fmla="*/ 17 w 103"/>
                  <a:gd name="T21" fmla="*/ 11 h 12"/>
                  <a:gd name="T22" fmla="*/ 19 w 103"/>
                  <a:gd name="T23" fmla="*/ 12 h 12"/>
                  <a:gd name="T24" fmla="*/ 21 w 103"/>
                  <a:gd name="T25" fmla="*/ 12 h 12"/>
                  <a:gd name="T26" fmla="*/ 23 w 103"/>
                  <a:gd name="T27" fmla="*/ 12 h 12"/>
                  <a:gd name="T28" fmla="*/ 24 w 103"/>
                  <a:gd name="T29" fmla="*/ 12 h 12"/>
                  <a:gd name="T30" fmla="*/ 26 w 103"/>
                  <a:gd name="T31" fmla="*/ 12 h 12"/>
                  <a:gd name="T32" fmla="*/ 28 w 103"/>
                  <a:gd name="T33" fmla="*/ 12 h 12"/>
                  <a:gd name="T34" fmla="*/ 29 w 103"/>
                  <a:gd name="T35" fmla="*/ 12 h 12"/>
                  <a:gd name="T36" fmla="*/ 31 w 103"/>
                  <a:gd name="T37" fmla="*/ 12 h 12"/>
                  <a:gd name="T38" fmla="*/ 32 w 103"/>
                  <a:gd name="T39" fmla="*/ 11 h 12"/>
                  <a:gd name="T40" fmla="*/ 35 w 103"/>
                  <a:gd name="T41" fmla="*/ 11 h 12"/>
                  <a:gd name="T42" fmla="*/ 36 w 103"/>
                  <a:gd name="T43" fmla="*/ 12 h 12"/>
                  <a:gd name="T44" fmla="*/ 37 w 103"/>
                  <a:gd name="T45" fmla="*/ 12 h 12"/>
                  <a:gd name="T46" fmla="*/ 39 w 103"/>
                  <a:gd name="T47" fmla="*/ 12 h 12"/>
                  <a:gd name="T48" fmla="*/ 41 w 103"/>
                  <a:gd name="T49" fmla="*/ 11 h 12"/>
                  <a:gd name="T50" fmla="*/ 43 w 103"/>
                  <a:gd name="T51" fmla="*/ 11 h 12"/>
                  <a:gd name="T52" fmla="*/ 44 w 103"/>
                  <a:gd name="T53" fmla="*/ 11 h 12"/>
                  <a:gd name="T54" fmla="*/ 46 w 103"/>
                  <a:gd name="T55" fmla="*/ 11 h 12"/>
                  <a:gd name="T56" fmla="*/ 48 w 103"/>
                  <a:gd name="T57" fmla="*/ 10 h 12"/>
                  <a:gd name="T58" fmla="*/ 49 w 103"/>
                  <a:gd name="T59" fmla="*/ 10 h 12"/>
                  <a:gd name="T60" fmla="*/ 51 w 103"/>
                  <a:gd name="T61" fmla="*/ 8 h 12"/>
                  <a:gd name="T62" fmla="*/ 52 w 103"/>
                  <a:gd name="T63" fmla="*/ 3 h 12"/>
                  <a:gd name="T64" fmla="*/ 54 w 103"/>
                  <a:gd name="T65" fmla="*/ 0 h 12"/>
                  <a:gd name="T66" fmla="*/ 56 w 103"/>
                  <a:gd name="T67" fmla="*/ 3 h 12"/>
                  <a:gd name="T68" fmla="*/ 58 w 103"/>
                  <a:gd name="T69" fmla="*/ 8 h 12"/>
                  <a:gd name="T70" fmla="*/ 59 w 103"/>
                  <a:gd name="T71" fmla="*/ 9 h 12"/>
                  <a:gd name="T72" fmla="*/ 61 w 103"/>
                  <a:gd name="T73" fmla="*/ 9 h 12"/>
                  <a:gd name="T74" fmla="*/ 63 w 103"/>
                  <a:gd name="T75" fmla="*/ 9 h 12"/>
                  <a:gd name="T76" fmla="*/ 64 w 103"/>
                  <a:gd name="T77" fmla="*/ 9 h 12"/>
                  <a:gd name="T78" fmla="*/ 66 w 103"/>
                  <a:gd name="T79" fmla="*/ 10 h 12"/>
                  <a:gd name="T80" fmla="*/ 67 w 103"/>
                  <a:gd name="T81" fmla="*/ 9 h 12"/>
                  <a:gd name="T82" fmla="*/ 69 w 103"/>
                  <a:gd name="T83" fmla="*/ 9 h 12"/>
                  <a:gd name="T84" fmla="*/ 71 w 103"/>
                  <a:gd name="T85" fmla="*/ 9 h 12"/>
                  <a:gd name="T86" fmla="*/ 72 w 103"/>
                  <a:gd name="T87" fmla="*/ 8 h 12"/>
                  <a:gd name="T88" fmla="*/ 74 w 103"/>
                  <a:gd name="T89" fmla="*/ 9 h 12"/>
                  <a:gd name="T90" fmla="*/ 76 w 103"/>
                  <a:gd name="T91" fmla="*/ 9 h 12"/>
                  <a:gd name="T92" fmla="*/ 78 w 103"/>
                  <a:gd name="T93" fmla="*/ 10 h 12"/>
                  <a:gd name="T94" fmla="*/ 79 w 103"/>
                  <a:gd name="T95" fmla="*/ 9 h 12"/>
                  <a:gd name="T96" fmla="*/ 81 w 103"/>
                  <a:gd name="T97" fmla="*/ 7 h 12"/>
                  <a:gd name="T98" fmla="*/ 82 w 103"/>
                  <a:gd name="T99" fmla="*/ 4 h 12"/>
                  <a:gd name="T100" fmla="*/ 85 w 103"/>
                  <a:gd name="T101" fmla="*/ 4 h 12"/>
                  <a:gd name="T102" fmla="*/ 86 w 103"/>
                  <a:gd name="T103" fmla="*/ 6 h 12"/>
                  <a:gd name="T104" fmla="*/ 87 w 103"/>
                  <a:gd name="T105" fmla="*/ 7 h 12"/>
                  <a:gd name="T106" fmla="*/ 89 w 103"/>
                  <a:gd name="T107" fmla="*/ 7 h 12"/>
                  <a:gd name="T108" fmla="*/ 91 w 103"/>
                  <a:gd name="T109" fmla="*/ 7 h 12"/>
                  <a:gd name="T110" fmla="*/ 93 w 103"/>
                  <a:gd name="T111" fmla="*/ 7 h 12"/>
                  <a:gd name="T112" fmla="*/ 94 w 103"/>
                  <a:gd name="T113" fmla="*/ 8 h 12"/>
                  <a:gd name="T114" fmla="*/ 96 w 103"/>
                  <a:gd name="T115" fmla="*/ 9 h 12"/>
                  <a:gd name="T116" fmla="*/ 98 w 103"/>
                  <a:gd name="T117" fmla="*/ 10 h 12"/>
                  <a:gd name="T118" fmla="*/ 99 w 103"/>
                  <a:gd name="T119" fmla="*/ 10 h 12"/>
                  <a:gd name="T120" fmla="*/ 101 w 103"/>
                  <a:gd name="T121" fmla="*/ 10 h 12"/>
                  <a:gd name="T122" fmla="*/ 102 w 103"/>
                  <a:gd name="T12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3" h="12">
                    <a:moveTo>
                      <a:pt x="0" y="10"/>
                    </a:moveTo>
                    <a:lnTo>
                      <a:pt x="0" y="10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8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3" y="11"/>
                    </a:lnTo>
                    <a:lnTo>
                      <a:pt x="33" y="11"/>
                    </a:lnTo>
                    <a:lnTo>
                      <a:pt x="33" y="11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36" y="11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9" y="11"/>
                    </a:lnTo>
                    <a:lnTo>
                      <a:pt x="40" y="11"/>
                    </a:lnTo>
                    <a:lnTo>
                      <a:pt x="40" y="11"/>
                    </a:lnTo>
                    <a:lnTo>
                      <a:pt x="40" y="11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3" y="11"/>
                    </a:lnTo>
                    <a:lnTo>
                      <a:pt x="43" y="11"/>
                    </a:lnTo>
                    <a:lnTo>
                      <a:pt x="43" y="11"/>
                    </a:lnTo>
                    <a:lnTo>
                      <a:pt x="43" y="11"/>
                    </a:lnTo>
                    <a:lnTo>
                      <a:pt x="43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5" y="11"/>
                    </a:lnTo>
                    <a:lnTo>
                      <a:pt x="45" y="11"/>
                    </a:lnTo>
                    <a:lnTo>
                      <a:pt x="45" y="11"/>
                    </a:lnTo>
                    <a:lnTo>
                      <a:pt x="45" y="11"/>
                    </a:lnTo>
                    <a:lnTo>
                      <a:pt x="45" y="11"/>
                    </a:lnTo>
                    <a:lnTo>
                      <a:pt x="45" y="11"/>
                    </a:lnTo>
                    <a:lnTo>
                      <a:pt x="46" y="11"/>
                    </a:lnTo>
                    <a:lnTo>
                      <a:pt x="46" y="11"/>
                    </a:lnTo>
                    <a:lnTo>
                      <a:pt x="46" y="11"/>
                    </a:lnTo>
                    <a:lnTo>
                      <a:pt x="46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8" y="11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9" y="10"/>
                    </a:lnTo>
                    <a:lnTo>
                      <a:pt x="49" y="10"/>
                    </a:lnTo>
                    <a:lnTo>
                      <a:pt x="49" y="10"/>
                    </a:lnTo>
                    <a:lnTo>
                      <a:pt x="49" y="10"/>
                    </a:lnTo>
                    <a:lnTo>
                      <a:pt x="50" y="10"/>
                    </a:lnTo>
                    <a:lnTo>
                      <a:pt x="50" y="10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1" y="7"/>
                    </a:lnTo>
                    <a:lnTo>
                      <a:pt x="52" y="7"/>
                    </a:lnTo>
                    <a:lnTo>
                      <a:pt x="52" y="6"/>
                    </a:lnTo>
                    <a:lnTo>
                      <a:pt x="52" y="5"/>
                    </a:lnTo>
                    <a:lnTo>
                      <a:pt x="52" y="4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3" y="2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5" y="1"/>
                    </a:lnTo>
                    <a:lnTo>
                      <a:pt x="55" y="1"/>
                    </a:lnTo>
                    <a:lnTo>
                      <a:pt x="56" y="2"/>
                    </a:lnTo>
                    <a:lnTo>
                      <a:pt x="56" y="3"/>
                    </a:lnTo>
                    <a:lnTo>
                      <a:pt x="56" y="3"/>
                    </a:lnTo>
                    <a:lnTo>
                      <a:pt x="56" y="4"/>
                    </a:lnTo>
                    <a:lnTo>
                      <a:pt x="56" y="5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7" y="7"/>
                    </a:lnTo>
                    <a:lnTo>
                      <a:pt x="57" y="7"/>
                    </a:lnTo>
                    <a:lnTo>
                      <a:pt x="57" y="8"/>
                    </a:lnTo>
                    <a:lnTo>
                      <a:pt x="58" y="8"/>
                    </a:lnTo>
                    <a:lnTo>
                      <a:pt x="58" y="8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61" y="9"/>
                    </a:lnTo>
                    <a:lnTo>
                      <a:pt x="61" y="9"/>
                    </a:lnTo>
                    <a:lnTo>
                      <a:pt x="61" y="9"/>
                    </a:lnTo>
                    <a:lnTo>
                      <a:pt x="61" y="9"/>
                    </a:lnTo>
                    <a:lnTo>
                      <a:pt x="61" y="9"/>
                    </a:lnTo>
                    <a:lnTo>
                      <a:pt x="61" y="9"/>
                    </a:lnTo>
                    <a:lnTo>
                      <a:pt x="61" y="9"/>
                    </a:lnTo>
                    <a:lnTo>
                      <a:pt x="62" y="9"/>
                    </a:lnTo>
                    <a:lnTo>
                      <a:pt x="62" y="9"/>
                    </a:lnTo>
                    <a:lnTo>
                      <a:pt x="62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5" y="9"/>
                    </a:lnTo>
                    <a:lnTo>
                      <a:pt x="65" y="9"/>
                    </a:lnTo>
                    <a:lnTo>
                      <a:pt x="65" y="10"/>
                    </a:lnTo>
                    <a:lnTo>
                      <a:pt x="65" y="10"/>
                    </a:lnTo>
                    <a:lnTo>
                      <a:pt x="65" y="10"/>
                    </a:lnTo>
                    <a:lnTo>
                      <a:pt x="65" y="10"/>
                    </a:lnTo>
                    <a:lnTo>
                      <a:pt x="65" y="10"/>
                    </a:lnTo>
                    <a:lnTo>
                      <a:pt x="66" y="10"/>
                    </a:lnTo>
                    <a:lnTo>
                      <a:pt x="66" y="10"/>
                    </a:lnTo>
                    <a:lnTo>
                      <a:pt x="66" y="9"/>
                    </a:lnTo>
                    <a:lnTo>
                      <a:pt x="67" y="9"/>
                    </a:lnTo>
                    <a:lnTo>
                      <a:pt x="67" y="9"/>
                    </a:lnTo>
                    <a:lnTo>
                      <a:pt x="67" y="9"/>
                    </a:lnTo>
                    <a:lnTo>
                      <a:pt x="67" y="9"/>
                    </a:lnTo>
                    <a:lnTo>
                      <a:pt x="67" y="9"/>
                    </a:lnTo>
                    <a:lnTo>
                      <a:pt x="67" y="9"/>
                    </a:lnTo>
                    <a:lnTo>
                      <a:pt x="67" y="9"/>
                    </a:lnTo>
                    <a:lnTo>
                      <a:pt x="68" y="9"/>
                    </a:lnTo>
                    <a:lnTo>
                      <a:pt x="68" y="9"/>
                    </a:lnTo>
                    <a:lnTo>
                      <a:pt x="68" y="9"/>
                    </a:lnTo>
                    <a:lnTo>
                      <a:pt x="69" y="9"/>
                    </a:lnTo>
                    <a:lnTo>
                      <a:pt x="69" y="9"/>
                    </a:lnTo>
                    <a:lnTo>
                      <a:pt x="69" y="9"/>
                    </a:lnTo>
                    <a:lnTo>
                      <a:pt x="69" y="9"/>
                    </a:lnTo>
                    <a:lnTo>
                      <a:pt x="69" y="9"/>
                    </a:lnTo>
                    <a:lnTo>
                      <a:pt x="69" y="9"/>
                    </a:lnTo>
                    <a:lnTo>
                      <a:pt x="70" y="9"/>
                    </a:lnTo>
                    <a:lnTo>
                      <a:pt x="70" y="8"/>
                    </a:lnTo>
                    <a:lnTo>
                      <a:pt x="70" y="9"/>
                    </a:lnTo>
                    <a:lnTo>
                      <a:pt x="70" y="9"/>
                    </a:lnTo>
                    <a:lnTo>
                      <a:pt x="71" y="9"/>
                    </a:lnTo>
                    <a:lnTo>
                      <a:pt x="71" y="9"/>
                    </a:lnTo>
                    <a:lnTo>
                      <a:pt x="71" y="9"/>
                    </a:lnTo>
                    <a:lnTo>
                      <a:pt x="71" y="9"/>
                    </a:lnTo>
                    <a:lnTo>
                      <a:pt x="71" y="9"/>
                    </a:lnTo>
                    <a:lnTo>
                      <a:pt x="71" y="9"/>
                    </a:lnTo>
                    <a:lnTo>
                      <a:pt x="72" y="9"/>
                    </a:lnTo>
                    <a:lnTo>
                      <a:pt x="72" y="9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3" y="8"/>
                    </a:lnTo>
                    <a:lnTo>
                      <a:pt x="73" y="8"/>
                    </a:lnTo>
                    <a:lnTo>
                      <a:pt x="74" y="8"/>
                    </a:lnTo>
                    <a:lnTo>
                      <a:pt x="74" y="8"/>
                    </a:lnTo>
                    <a:lnTo>
                      <a:pt x="74" y="8"/>
                    </a:lnTo>
                    <a:lnTo>
                      <a:pt x="74" y="8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5" y="9"/>
                    </a:lnTo>
                    <a:lnTo>
                      <a:pt x="75" y="9"/>
                    </a:lnTo>
                    <a:lnTo>
                      <a:pt x="75" y="9"/>
                    </a:lnTo>
                    <a:lnTo>
                      <a:pt x="75" y="9"/>
                    </a:lnTo>
                    <a:lnTo>
                      <a:pt x="76" y="9"/>
                    </a:lnTo>
                    <a:lnTo>
                      <a:pt x="76" y="9"/>
                    </a:lnTo>
                    <a:lnTo>
                      <a:pt x="76" y="9"/>
                    </a:lnTo>
                    <a:lnTo>
                      <a:pt x="76" y="9"/>
                    </a:lnTo>
                    <a:lnTo>
                      <a:pt x="76" y="9"/>
                    </a:lnTo>
                    <a:lnTo>
                      <a:pt x="76" y="9"/>
                    </a:lnTo>
                    <a:lnTo>
                      <a:pt x="77" y="10"/>
                    </a:lnTo>
                    <a:lnTo>
                      <a:pt x="77" y="10"/>
                    </a:lnTo>
                    <a:lnTo>
                      <a:pt x="77" y="10"/>
                    </a:lnTo>
                    <a:lnTo>
                      <a:pt x="77" y="10"/>
                    </a:lnTo>
                    <a:lnTo>
                      <a:pt x="78" y="10"/>
                    </a:lnTo>
                    <a:lnTo>
                      <a:pt x="78" y="10"/>
                    </a:lnTo>
                    <a:lnTo>
                      <a:pt x="78" y="10"/>
                    </a:lnTo>
                    <a:lnTo>
                      <a:pt x="78" y="10"/>
                    </a:lnTo>
                    <a:lnTo>
                      <a:pt x="78" y="10"/>
                    </a:lnTo>
                    <a:lnTo>
                      <a:pt x="78" y="9"/>
                    </a:lnTo>
                    <a:lnTo>
                      <a:pt x="79" y="9"/>
                    </a:lnTo>
                    <a:lnTo>
                      <a:pt x="79" y="9"/>
                    </a:lnTo>
                    <a:lnTo>
                      <a:pt x="79" y="9"/>
                    </a:lnTo>
                    <a:lnTo>
                      <a:pt x="80" y="9"/>
                    </a:lnTo>
                    <a:lnTo>
                      <a:pt x="80" y="9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7"/>
                    </a:lnTo>
                    <a:lnTo>
                      <a:pt x="80" y="7"/>
                    </a:lnTo>
                    <a:lnTo>
                      <a:pt x="81" y="7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2" y="6"/>
                    </a:lnTo>
                    <a:lnTo>
                      <a:pt x="82" y="5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83" y="4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5" y="4"/>
                    </a:lnTo>
                    <a:lnTo>
                      <a:pt x="85" y="4"/>
                    </a:lnTo>
                    <a:lnTo>
                      <a:pt x="85" y="4"/>
                    </a:lnTo>
                    <a:lnTo>
                      <a:pt x="85" y="4"/>
                    </a:lnTo>
                    <a:lnTo>
                      <a:pt x="85" y="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6" y="5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7" y="6"/>
                    </a:lnTo>
                    <a:lnTo>
                      <a:pt x="87" y="6"/>
                    </a:lnTo>
                    <a:lnTo>
                      <a:pt x="87" y="6"/>
                    </a:lnTo>
                    <a:lnTo>
                      <a:pt x="87" y="6"/>
                    </a:lnTo>
                    <a:lnTo>
                      <a:pt x="87" y="6"/>
                    </a:lnTo>
                    <a:lnTo>
                      <a:pt x="87" y="7"/>
                    </a:lnTo>
                    <a:lnTo>
                      <a:pt x="87" y="7"/>
                    </a:lnTo>
                    <a:lnTo>
                      <a:pt x="88" y="7"/>
                    </a:lnTo>
                    <a:lnTo>
                      <a:pt x="88" y="7"/>
                    </a:lnTo>
                    <a:lnTo>
                      <a:pt x="88" y="7"/>
                    </a:lnTo>
                    <a:lnTo>
                      <a:pt x="89" y="7"/>
                    </a:lnTo>
                    <a:lnTo>
                      <a:pt x="89" y="7"/>
                    </a:lnTo>
                    <a:lnTo>
                      <a:pt x="89" y="7"/>
                    </a:lnTo>
                    <a:lnTo>
                      <a:pt x="89" y="7"/>
                    </a:lnTo>
                    <a:lnTo>
                      <a:pt x="89" y="7"/>
                    </a:lnTo>
                    <a:lnTo>
                      <a:pt x="89" y="7"/>
                    </a:lnTo>
                    <a:lnTo>
                      <a:pt x="89" y="7"/>
                    </a:lnTo>
                    <a:lnTo>
                      <a:pt x="90" y="7"/>
                    </a:lnTo>
                    <a:lnTo>
                      <a:pt x="90" y="7"/>
                    </a:lnTo>
                    <a:lnTo>
                      <a:pt x="90" y="7"/>
                    </a:lnTo>
                    <a:lnTo>
                      <a:pt x="91" y="7"/>
                    </a:lnTo>
                    <a:lnTo>
                      <a:pt x="91" y="7"/>
                    </a:lnTo>
                    <a:lnTo>
                      <a:pt x="91" y="7"/>
                    </a:lnTo>
                    <a:lnTo>
                      <a:pt x="91" y="7"/>
                    </a:lnTo>
                    <a:lnTo>
                      <a:pt x="91" y="7"/>
                    </a:lnTo>
                    <a:lnTo>
                      <a:pt x="91" y="7"/>
                    </a:lnTo>
                    <a:lnTo>
                      <a:pt x="91" y="7"/>
                    </a:lnTo>
                    <a:lnTo>
                      <a:pt x="92" y="7"/>
                    </a:lnTo>
                    <a:lnTo>
                      <a:pt x="92" y="7"/>
                    </a:lnTo>
                    <a:lnTo>
                      <a:pt x="92" y="7"/>
                    </a:lnTo>
                    <a:lnTo>
                      <a:pt x="93" y="7"/>
                    </a:lnTo>
                    <a:lnTo>
                      <a:pt x="93" y="7"/>
                    </a:lnTo>
                    <a:lnTo>
                      <a:pt x="93" y="7"/>
                    </a:lnTo>
                    <a:lnTo>
                      <a:pt x="93" y="7"/>
                    </a:lnTo>
                    <a:lnTo>
                      <a:pt x="93" y="7"/>
                    </a:lnTo>
                    <a:lnTo>
                      <a:pt x="93" y="7"/>
                    </a:lnTo>
                    <a:lnTo>
                      <a:pt x="94" y="8"/>
                    </a:lnTo>
                    <a:lnTo>
                      <a:pt x="94" y="8"/>
                    </a:lnTo>
                    <a:lnTo>
                      <a:pt x="94" y="8"/>
                    </a:lnTo>
                    <a:lnTo>
                      <a:pt x="94" y="8"/>
                    </a:lnTo>
                    <a:lnTo>
                      <a:pt x="95" y="8"/>
                    </a:lnTo>
                    <a:lnTo>
                      <a:pt x="95" y="8"/>
                    </a:lnTo>
                    <a:lnTo>
                      <a:pt x="95" y="8"/>
                    </a:lnTo>
                    <a:lnTo>
                      <a:pt x="95" y="9"/>
                    </a:lnTo>
                    <a:lnTo>
                      <a:pt x="95" y="9"/>
                    </a:lnTo>
                    <a:lnTo>
                      <a:pt x="95" y="9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7" y="9"/>
                    </a:lnTo>
                    <a:lnTo>
                      <a:pt x="97" y="9"/>
                    </a:lnTo>
                    <a:lnTo>
                      <a:pt x="97" y="9"/>
                    </a:lnTo>
                    <a:lnTo>
                      <a:pt x="98" y="9"/>
                    </a:lnTo>
                    <a:lnTo>
                      <a:pt x="98" y="10"/>
                    </a:lnTo>
                    <a:lnTo>
                      <a:pt x="98" y="10"/>
                    </a:lnTo>
                    <a:lnTo>
                      <a:pt x="98" y="10"/>
                    </a:lnTo>
                    <a:lnTo>
                      <a:pt x="98" y="10"/>
                    </a:lnTo>
                    <a:lnTo>
                      <a:pt x="98" y="10"/>
                    </a:lnTo>
                    <a:lnTo>
                      <a:pt x="98" y="10"/>
                    </a:lnTo>
                    <a:lnTo>
                      <a:pt x="99" y="10"/>
                    </a:lnTo>
                    <a:lnTo>
                      <a:pt x="99" y="10"/>
                    </a:lnTo>
                    <a:lnTo>
                      <a:pt x="99" y="10"/>
                    </a:lnTo>
                    <a:lnTo>
                      <a:pt x="100" y="10"/>
                    </a:lnTo>
                    <a:lnTo>
                      <a:pt x="100" y="10"/>
                    </a:lnTo>
                    <a:lnTo>
                      <a:pt x="100" y="10"/>
                    </a:lnTo>
                    <a:lnTo>
                      <a:pt x="100" y="10"/>
                    </a:lnTo>
                    <a:lnTo>
                      <a:pt x="100" y="10"/>
                    </a:lnTo>
                    <a:lnTo>
                      <a:pt x="100" y="10"/>
                    </a:lnTo>
                    <a:lnTo>
                      <a:pt x="101" y="10"/>
                    </a:lnTo>
                    <a:lnTo>
                      <a:pt x="101" y="10"/>
                    </a:lnTo>
                    <a:lnTo>
                      <a:pt x="101" y="10"/>
                    </a:lnTo>
                    <a:lnTo>
                      <a:pt x="101" y="10"/>
                    </a:lnTo>
                    <a:lnTo>
                      <a:pt x="102" y="10"/>
                    </a:lnTo>
                    <a:lnTo>
                      <a:pt x="102" y="10"/>
                    </a:lnTo>
                    <a:lnTo>
                      <a:pt x="102" y="10"/>
                    </a:lnTo>
                    <a:lnTo>
                      <a:pt x="102" y="10"/>
                    </a:lnTo>
                    <a:lnTo>
                      <a:pt x="102" y="10"/>
                    </a:lnTo>
                    <a:lnTo>
                      <a:pt x="102" y="10"/>
                    </a:lnTo>
                    <a:lnTo>
                      <a:pt x="103" y="10"/>
                    </a:lnTo>
                    <a:lnTo>
                      <a:pt x="103" y="10"/>
                    </a:lnTo>
                    <a:lnTo>
                      <a:pt x="103" y="10"/>
                    </a:lnTo>
                    <a:lnTo>
                      <a:pt x="103" y="10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47"/>
              <p:cNvSpPr>
                <a:spLocks/>
              </p:cNvSpPr>
              <p:nvPr/>
            </p:nvSpPr>
            <p:spPr bwMode="auto">
              <a:xfrm>
                <a:off x="5949950" y="5008563"/>
                <a:ext cx="165100" cy="30163"/>
              </a:xfrm>
              <a:custGeom>
                <a:avLst/>
                <a:gdLst>
                  <a:gd name="T0" fmla="*/ 2 w 104"/>
                  <a:gd name="T1" fmla="*/ 19 h 19"/>
                  <a:gd name="T2" fmla="*/ 3 w 104"/>
                  <a:gd name="T3" fmla="*/ 19 h 19"/>
                  <a:gd name="T4" fmla="*/ 5 w 104"/>
                  <a:gd name="T5" fmla="*/ 19 h 19"/>
                  <a:gd name="T6" fmla="*/ 7 w 104"/>
                  <a:gd name="T7" fmla="*/ 19 h 19"/>
                  <a:gd name="T8" fmla="*/ 8 w 104"/>
                  <a:gd name="T9" fmla="*/ 18 h 19"/>
                  <a:gd name="T10" fmla="*/ 10 w 104"/>
                  <a:gd name="T11" fmla="*/ 18 h 19"/>
                  <a:gd name="T12" fmla="*/ 12 w 104"/>
                  <a:gd name="T13" fmla="*/ 18 h 19"/>
                  <a:gd name="T14" fmla="*/ 14 w 104"/>
                  <a:gd name="T15" fmla="*/ 18 h 19"/>
                  <a:gd name="T16" fmla="*/ 15 w 104"/>
                  <a:gd name="T17" fmla="*/ 18 h 19"/>
                  <a:gd name="T18" fmla="*/ 17 w 104"/>
                  <a:gd name="T19" fmla="*/ 18 h 19"/>
                  <a:gd name="T20" fmla="*/ 19 w 104"/>
                  <a:gd name="T21" fmla="*/ 18 h 19"/>
                  <a:gd name="T22" fmla="*/ 20 w 104"/>
                  <a:gd name="T23" fmla="*/ 18 h 19"/>
                  <a:gd name="T24" fmla="*/ 22 w 104"/>
                  <a:gd name="T25" fmla="*/ 17 h 19"/>
                  <a:gd name="T26" fmla="*/ 23 w 104"/>
                  <a:gd name="T27" fmla="*/ 15 h 19"/>
                  <a:gd name="T28" fmla="*/ 25 w 104"/>
                  <a:gd name="T29" fmla="*/ 13 h 19"/>
                  <a:gd name="T30" fmla="*/ 27 w 104"/>
                  <a:gd name="T31" fmla="*/ 15 h 19"/>
                  <a:gd name="T32" fmla="*/ 29 w 104"/>
                  <a:gd name="T33" fmla="*/ 16 h 19"/>
                  <a:gd name="T34" fmla="*/ 30 w 104"/>
                  <a:gd name="T35" fmla="*/ 17 h 19"/>
                  <a:gd name="T36" fmla="*/ 32 w 104"/>
                  <a:gd name="T37" fmla="*/ 17 h 19"/>
                  <a:gd name="T38" fmla="*/ 34 w 104"/>
                  <a:gd name="T39" fmla="*/ 17 h 19"/>
                  <a:gd name="T40" fmla="*/ 35 w 104"/>
                  <a:gd name="T41" fmla="*/ 17 h 19"/>
                  <a:gd name="T42" fmla="*/ 37 w 104"/>
                  <a:gd name="T43" fmla="*/ 17 h 19"/>
                  <a:gd name="T44" fmla="*/ 38 w 104"/>
                  <a:gd name="T45" fmla="*/ 17 h 19"/>
                  <a:gd name="T46" fmla="*/ 40 w 104"/>
                  <a:gd name="T47" fmla="*/ 16 h 19"/>
                  <a:gd name="T48" fmla="*/ 42 w 104"/>
                  <a:gd name="T49" fmla="*/ 16 h 19"/>
                  <a:gd name="T50" fmla="*/ 43 w 104"/>
                  <a:gd name="T51" fmla="*/ 16 h 19"/>
                  <a:gd name="T52" fmla="*/ 45 w 104"/>
                  <a:gd name="T53" fmla="*/ 17 h 19"/>
                  <a:gd name="T54" fmla="*/ 47 w 104"/>
                  <a:gd name="T55" fmla="*/ 17 h 19"/>
                  <a:gd name="T56" fmla="*/ 49 w 104"/>
                  <a:gd name="T57" fmla="*/ 16 h 19"/>
                  <a:gd name="T58" fmla="*/ 50 w 104"/>
                  <a:gd name="T59" fmla="*/ 16 h 19"/>
                  <a:gd name="T60" fmla="*/ 52 w 104"/>
                  <a:gd name="T61" fmla="*/ 15 h 19"/>
                  <a:gd name="T62" fmla="*/ 53 w 104"/>
                  <a:gd name="T63" fmla="*/ 12 h 19"/>
                  <a:gd name="T64" fmla="*/ 55 w 104"/>
                  <a:gd name="T65" fmla="*/ 6 h 19"/>
                  <a:gd name="T66" fmla="*/ 57 w 104"/>
                  <a:gd name="T67" fmla="*/ 0 h 19"/>
                  <a:gd name="T68" fmla="*/ 58 w 104"/>
                  <a:gd name="T69" fmla="*/ 3 h 19"/>
                  <a:gd name="T70" fmla="*/ 60 w 104"/>
                  <a:gd name="T71" fmla="*/ 10 h 19"/>
                  <a:gd name="T72" fmla="*/ 62 w 104"/>
                  <a:gd name="T73" fmla="*/ 13 h 19"/>
                  <a:gd name="T74" fmla="*/ 64 w 104"/>
                  <a:gd name="T75" fmla="*/ 12 h 19"/>
                  <a:gd name="T76" fmla="*/ 65 w 104"/>
                  <a:gd name="T77" fmla="*/ 11 h 19"/>
                  <a:gd name="T78" fmla="*/ 66 w 104"/>
                  <a:gd name="T79" fmla="*/ 13 h 19"/>
                  <a:gd name="T80" fmla="*/ 69 w 104"/>
                  <a:gd name="T81" fmla="*/ 15 h 19"/>
                  <a:gd name="T82" fmla="*/ 70 w 104"/>
                  <a:gd name="T83" fmla="*/ 15 h 19"/>
                  <a:gd name="T84" fmla="*/ 72 w 104"/>
                  <a:gd name="T85" fmla="*/ 15 h 19"/>
                  <a:gd name="T86" fmla="*/ 73 w 104"/>
                  <a:gd name="T87" fmla="*/ 15 h 19"/>
                  <a:gd name="T88" fmla="*/ 75 w 104"/>
                  <a:gd name="T89" fmla="*/ 15 h 19"/>
                  <a:gd name="T90" fmla="*/ 77 w 104"/>
                  <a:gd name="T91" fmla="*/ 15 h 19"/>
                  <a:gd name="T92" fmla="*/ 79 w 104"/>
                  <a:gd name="T93" fmla="*/ 15 h 19"/>
                  <a:gd name="T94" fmla="*/ 80 w 104"/>
                  <a:gd name="T95" fmla="*/ 14 h 19"/>
                  <a:gd name="T96" fmla="*/ 82 w 104"/>
                  <a:gd name="T97" fmla="*/ 13 h 19"/>
                  <a:gd name="T98" fmla="*/ 84 w 104"/>
                  <a:gd name="T99" fmla="*/ 13 h 19"/>
                  <a:gd name="T100" fmla="*/ 85 w 104"/>
                  <a:gd name="T101" fmla="*/ 11 h 19"/>
                  <a:gd name="T102" fmla="*/ 87 w 104"/>
                  <a:gd name="T103" fmla="*/ 10 h 19"/>
                  <a:gd name="T104" fmla="*/ 88 w 104"/>
                  <a:gd name="T105" fmla="*/ 10 h 19"/>
                  <a:gd name="T106" fmla="*/ 90 w 104"/>
                  <a:gd name="T107" fmla="*/ 12 h 19"/>
                  <a:gd name="T108" fmla="*/ 92 w 104"/>
                  <a:gd name="T109" fmla="*/ 11 h 19"/>
                  <a:gd name="T110" fmla="*/ 93 w 104"/>
                  <a:gd name="T111" fmla="*/ 10 h 19"/>
                  <a:gd name="T112" fmla="*/ 95 w 104"/>
                  <a:gd name="T113" fmla="*/ 10 h 19"/>
                  <a:gd name="T114" fmla="*/ 97 w 104"/>
                  <a:gd name="T115" fmla="*/ 11 h 19"/>
                  <a:gd name="T116" fmla="*/ 99 w 104"/>
                  <a:gd name="T117" fmla="*/ 12 h 19"/>
                  <a:gd name="T118" fmla="*/ 100 w 104"/>
                  <a:gd name="T119" fmla="*/ 12 h 19"/>
                  <a:gd name="T120" fmla="*/ 102 w 104"/>
                  <a:gd name="T121" fmla="*/ 12 h 19"/>
                  <a:gd name="T122" fmla="*/ 103 w 104"/>
                  <a:gd name="T123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" h="19">
                    <a:moveTo>
                      <a:pt x="0" y="19"/>
                    </a:moveTo>
                    <a:lnTo>
                      <a:pt x="1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1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4" y="15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7" y="14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7" y="17"/>
                    </a:lnTo>
                    <a:lnTo>
                      <a:pt x="37" y="17"/>
                    </a:lnTo>
                    <a:lnTo>
                      <a:pt x="37" y="17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9" y="17"/>
                    </a:lnTo>
                    <a:lnTo>
                      <a:pt x="39" y="17"/>
                    </a:lnTo>
                    <a:lnTo>
                      <a:pt x="39" y="17"/>
                    </a:lnTo>
                    <a:lnTo>
                      <a:pt x="40" y="17"/>
                    </a:lnTo>
                    <a:lnTo>
                      <a:pt x="40" y="17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1" y="16"/>
                    </a:lnTo>
                    <a:lnTo>
                      <a:pt x="41" y="16"/>
                    </a:lnTo>
                    <a:lnTo>
                      <a:pt x="41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3" y="16"/>
                    </a:lnTo>
                    <a:lnTo>
                      <a:pt x="43" y="16"/>
                    </a:lnTo>
                    <a:lnTo>
                      <a:pt x="43" y="16"/>
                    </a:lnTo>
                    <a:lnTo>
                      <a:pt x="43" y="16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5" y="16"/>
                    </a:lnTo>
                    <a:lnTo>
                      <a:pt x="45" y="16"/>
                    </a:lnTo>
                    <a:lnTo>
                      <a:pt x="45" y="17"/>
                    </a:lnTo>
                    <a:lnTo>
                      <a:pt x="45" y="17"/>
                    </a:lnTo>
                    <a:lnTo>
                      <a:pt x="45" y="17"/>
                    </a:lnTo>
                    <a:lnTo>
                      <a:pt x="45" y="17"/>
                    </a:lnTo>
                    <a:lnTo>
                      <a:pt x="45" y="17"/>
                    </a:lnTo>
                    <a:lnTo>
                      <a:pt x="46" y="17"/>
                    </a:lnTo>
                    <a:lnTo>
                      <a:pt x="46" y="17"/>
                    </a:lnTo>
                    <a:lnTo>
                      <a:pt x="46" y="17"/>
                    </a:lnTo>
                    <a:lnTo>
                      <a:pt x="47" y="17"/>
                    </a:lnTo>
                    <a:lnTo>
                      <a:pt x="47" y="17"/>
                    </a:lnTo>
                    <a:lnTo>
                      <a:pt x="47" y="17"/>
                    </a:lnTo>
                    <a:lnTo>
                      <a:pt x="47" y="17"/>
                    </a:lnTo>
                    <a:lnTo>
                      <a:pt x="47" y="17"/>
                    </a:lnTo>
                    <a:lnTo>
                      <a:pt x="47" y="17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0" y="15"/>
                    </a:lnTo>
                    <a:lnTo>
                      <a:pt x="51" y="15"/>
                    </a:lnTo>
                    <a:lnTo>
                      <a:pt x="51" y="15"/>
                    </a:lnTo>
                    <a:lnTo>
                      <a:pt x="51" y="15"/>
                    </a:lnTo>
                    <a:lnTo>
                      <a:pt x="51" y="15"/>
                    </a:lnTo>
                    <a:lnTo>
                      <a:pt x="51" y="15"/>
                    </a:lnTo>
                    <a:lnTo>
                      <a:pt x="51" y="15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4"/>
                    </a:lnTo>
                    <a:lnTo>
                      <a:pt x="53" y="14"/>
                    </a:lnTo>
                    <a:lnTo>
                      <a:pt x="53" y="14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54" y="11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55" y="9"/>
                    </a:lnTo>
                    <a:lnTo>
                      <a:pt x="55" y="8"/>
                    </a:lnTo>
                    <a:lnTo>
                      <a:pt x="55" y="7"/>
                    </a:lnTo>
                    <a:lnTo>
                      <a:pt x="55" y="6"/>
                    </a:lnTo>
                    <a:lnTo>
                      <a:pt x="56" y="5"/>
                    </a:lnTo>
                    <a:lnTo>
                      <a:pt x="56" y="4"/>
                    </a:lnTo>
                    <a:lnTo>
                      <a:pt x="56" y="3"/>
                    </a:lnTo>
                    <a:lnTo>
                      <a:pt x="56" y="3"/>
                    </a:lnTo>
                    <a:lnTo>
                      <a:pt x="56" y="2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3"/>
                    </a:lnTo>
                    <a:lnTo>
                      <a:pt x="58" y="3"/>
                    </a:lnTo>
                    <a:lnTo>
                      <a:pt x="59" y="4"/>
                    </a:lnTo>
                    <a:lnTo>
                      <a:pt x="59" y="5"/>
                    </a:lnTo>
                    <a:lnTo>
                      <a:pt x="59" y="6"/>
                    </a:lnTo>
                    <a:lnTo>
                      <a:pt x="60" y="6"/>
                    </a:lnTo>
                    <a:lnTo>
                      <a:pt x="60" y="7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60" y="10"/>
                    </a:lnTo>
                    <a:lnTo>
                      <a:pt x="60" y="11"/>
                    </a:lnTo>
                    <a:lnTo>
                      <a:pt x="60" y="11"/>
                    </a:lnTo>
                    <a:lnTo>
                      <a:pt x="61" y="11"/>
                    </a:lnTo>
                    <a:lnTo>
                      <a:pt x="61" y="12"/>
                    </a:lnTo>
                    <a:lnTo>
                      <a:pt x="61" y="12"/>
                    </a:lnTo>
                    <a:lnTo>
                      <a:pt x="62" y="12"/>
                    </a:lnTo>
                    <a:lnTo>
                      <a:pt x="62" y="13"/>
                    </a:lnTo>
                    <a:lnTo>
                      <a:pt x="62" y="13"/>
                    </a:lnTo>
                    <a:lnTo>
                      <a:pt x="62" y="13"/>
                    </a:lnTo>
                    <a:lnTo>
                      <a:pt x="62" y="13"/>
                    </a:lnTo>
                    <a:lnTo>
                      <a:pt x="62" y="13"/>
                    </a:lnTo>
                    <a:lnTo>
                      <a:pt x="62" y="13"/>
                    </a:lnTo>
                    <a:lnTo>
                      <a:pt x="63" y="13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4" y="11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65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7" y="13"/>
                    </a:lnTo>
                    <a:lnTo>
                      <a:pt x="67" y="13"/>
                    </a:lnTo>
                    <a:lnTo>
                      <a:pt x="67" y="13"/>
                    </a:lnTo>
                    <a:lnTo>
                      <a:pt x="68" y="14"/>
                    </a:lnTo>
                    <a:lnTo>
                      <a:pt x="68" y="14"/>
                    </a:lnTo>
                    <a:lnTo>
                      <a:pt x="68" y="14"/>
                    </a:lnTo>
                    <a:lnTo>
                      <a:pt x="69" y="15"/>
                    </a:lnTo>
                    <a:lnTo>
                      <a:pt x="69" y="15"/>
                    </a:lnTo>
                    <a:lnTo>
                      <a:pt x="69" y="15"/>
                    </a:lnTo>
                    <a:lnTo>
                      <a:pt x="69" y="15"/>
                    </a:lnTo>
                    <a:lnTo>
                      <a:pt x="69" y="15"/>
                    </a:lnTo>
                    <a:lnTo>
                      <a:pt x="69" y="15"/>
                    </a:lnTo>
                    <a:lnTo>
                      <a:pt x="69" y="15"/>
                    </a:lnTo>
                    <a:lnTo>
                      <a:pt x="70" y="15"/>
                    </a:lnTo>
                    <a:lnTo>
                      <a:pt x="70" y="15"/>
                    </a:lnTo>
                    <a:lnTo>
                      <a:pt x="70" y="15"/>
                    </a:lnTo>
                    <a:lnTo>
                      <a:pt x="71" y="15"/>
                    </a:lnTo>
                    <a:lnTo>
                      <a:pt x="71" y="15"/>
                    </a:lnTo>
                    <a:lnTo>
                      <a:pt x="71" y="15"/>
                    </a:lnTo>
                    <a:lnTo>
                      <a:pt x="71" y="15"/>
                    </a:lnTo>
                    <a:lnTo>
                      <a:pt x="71" y="15"/>
                    </a:lnTo>
                    <a:lnTo>
                      <a:pt x="71" y="15"/>
                    </a:lnTo>
                    <a:lnTo>
                      <a:pt x="71" y="15"/>
                    </a:lnTo>
                    <a:lnTo>
                      <a:pt x="72" y="15"/>
                    </a:lnTo>
                    <a:lnTo>
                      <a:pt x="72" y="15"/>
                    </a:lnTo>
                    <a:lnTo>
                      <a:pt x="72" y="15"/>
                    </a:lnTo>
                    <a:lnTo>
                      <a:pt x="73" y="15"/>
                    </a:lnTo>
                    <a:lnTo>
                      <a:pt x="73" y="15"/>
                    </a:lnTo>
                    <a:lnTo>
                      <a:pt x="73" y="15"/>
                    </a:lnTo>
                    <a:lnTo>
                      <a:pt x="73" y="15"/>
                    </a:lnTo>
                    <a:lnTo>
                      <a:pt x="73" y="15"/>
                    </a:lnTo>
                    <a:lnTo>
                      <a:pt x="73" y="15"/>
                    </a:lnTo>
                    <a:lnTo>
                      <a:pt x="74" y="15"/>
                    </a:lnTo>
                    <a:lnTo>
                      <a:pt x="74" y="15"/>
                    </a:lnTo>
                    <a:lnTo>
                      <a:pt x="74" y="15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5" y="15"/>
                    </a:lnTo>
                    <a:lnTo>
                      <a:pt x="75" y="15"/>
                    </a:lnTo>
                    <a:lnTo>
                      <a:pt x="75" y="15"/>
                    </a:lnTo>
                    <a:lnTo>
                      <a:pt x="75" y="15"/>
                    </a:lnTo>
                    <a:lnTo>
                      <a:pt x="75" y="15"/>
                    </a:lnTo>
                    <a:lnTo>
                      <a:pt x="76" y="15"/>
                    </a:lnTo>
                    <a:lnTo>
                      <a:pt x="76" y="15"/>
                    </a:lnTo>
                    <a:lnTo>
                      <a:pt x="76" y="15"/>
                    </a:lnTo>
                    <a:lnTo>
                      <a:pt x="76" y="15"/>
                    </a:lnTo>
                    <a:lnTo>
                      <a:pt x="77" y="15"/>
                    </a:lnTo>
                    <a:lnTo>
                      <a:pt x="77" y="15"/>
                    </a:lnTo>
                    <a:lnTo>
                      <a:pt x="77" y="15"/>
                    </a:lnTo>
                    <a:lnTo>
                      <a:pt x="77" y="15"/>
                    </a:lnTo>
                    <a:lnTo>
                      <a:pt x="77" y="15"/>
                    </a:lnTo>
                    <a:lnTo>
                      <a:pt x="77" y="15"/>
                    </a:lnTo>
                    <a:lnTo>
                      <a:pt x="78" y="15"/>
                    </a:lnTo>
                    <a:lnTo>
                      <a:pt x="78" y="15"/>
                    </a:lnTo>
                    <a:lnTo>
                      <a:pt x="78" y="15"/>
                    </a:lnTo>
                    <a:lnTo>
                      <a:pt x="79" y="15"/>
                    </a:lnTo>
                    <a:lnTo>
                      <a:pt x="79" y="15"/>
                    </a:lnTo>
                    <a:lnTo>
                      <a:pt x="79" y="14"/>
                    </a:lnTo>
                    <a:lnTo>
                      <a:pt x="79" y="14"/>
                    </a:lnTo>
                    <a:lnTo>
                      <a:pt x="79" y="14"/>
                    </a:lnTo>
                    <a:lnTo>
                      <a:pt x="79" y="14"/>
                    </a:lnTo>
                    <a:lnTo>
                      <a:pt x="79" y="14"/>
                    </a:lnTo>
                    <a:lnTo>
                      <a:pt x="80" y="14"/>
                    </a:lnTo>
                    <a:lnTo>
                      <a:pt x="80" y="14"/>
                    </a:lnTo>
                    <a:lnTo>
                      <a:pt x="80" y="14"/>
                    </a:lnTo>
                    <a:lnTo>
                      <a:pt x="81" y="14"/>
                    </a:lnTo>
                    <a:lnTo>
                      <a:pt x="81" y="14"/>
                    </a:lnTo>
                    <a:lnTo>
                      <a:pt x="81" y="13"/>
                    </a:lnTo>
                    <a:lnTo>
                      <a:pt x="81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3" y="13"/>
                    </a:lnTo>
                    <a:lnTo>
                      <a:pt x="83" y="13"/>
                    </a:lnTo>
                    <a:lnTo>
                      <a:pt x="83" y="13"/>
                    </a:lnTo>
                    <a:lnTo>
                      <a:pt x="84" y="13"/>
                    </a:lnTo>
                    <a:lnTo>
                      <a:pt x="84" y="13"/>
                    </a:lnTo>
                    <a:lnTo>
                      <a:pt x="84" y="13"/>
                    </a:lnTo>
                    <a:lnTo>
                      <a:pt x="84" y="13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85" y="12"/>
                    </a:lnTo>
                    <a:lnTo>
                      <a:pt x="85" y="12"/>
                    </a:lnTo>
                    <a:lnTo>
                      <a:pt x="85" y="11"/>
                    </a:lnTo>
                    <a:lnTo>
                      <a:pt x="86" y="11"/>
                    </a:lnTo>
                    <a:lnTo>
                      <a:pt x="86" y="11"/>
                    </a:lnTo>
                    <a:lnTo>
                      <a:pt x="86" y="11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87" y="10"/>
                    </a:lnTo>
                    <a:lnTo>
                      <a:pt x="87" y="10"/>
                    </a:lnTo>
                    <a:lnTo>
                      <a:pt x="87" y="10"/>
                    </a:lnTo>
                    <a:lnTo>
                      <a:pt x="88" y="10"/>
                    </a:lnTo>
                    <a:lnTo>
                      <a:pt x="88" y="10"/>
                    </a:lnTo>
                    <a:lnTo>
                      <a:pt x="88" y="10"/>
                    </a:lnTo>
                    <a:lnTo>
                      <a:pt x="88" y="10"/>
                    </a:lnTo>
                    <a:lnTo>
                      <a:pt x="88" y="10"/>
                    </a:lnTo>
                    <a:lnTo>
                      <a:pt x="88" y="10"/>
                    </a:lnTo>
                    <a:lnTo>
                      <a:pt x="88" y="11"/>
                    </a:lnTo>
                    <a:lnTo>
                      <a:pt x="89" y="11"/>
                    </a:lnTo>
                    <a:lnTo>
                      <a:pt x="89" y="11"/>
                    </a:lnTo>
                    <a:lnTo>
                      <a:pt x="89" y="11"/>
                    </a:lnTo>
                    <a:lnTo>
                      <a:pt x="90" y="11"/>
                    </a:lnTo>
                    <a:lnTo>
                      <a:pt x="90" y="11"/>
                    </a:lnTo>
                    <a:lnTo>
                      <a:pt x="90" y="12"/>
                    </a:lnTo>
                    <a:lnTo>
                      <a:pt x="90" y="12"/>
                    </a:lnTo>
                    <a:lnTo>
                      <a:pt x="90" y="12"/>
                    </a:lnTo>
                    <a:lnTo>
                      <a:pt x="90" y="12"/>
                    </a:lnTo>
                    <a:lnTo>
                      <a:pt x="90" y="12"/>
                    </a:lnTo>
                    <a:lnTo>
                      <a:pt x="91" y="11"/>
                    </a:lnTo>
                    <a:lnTo>
                      <a:pt x="91" y="11"/>
                    </a:lnTo>
                    <a:lnTo>
                      <a:pt x="91" y="11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93" y="11"/>
                    </a:lnTo>
                    <a:lnTo>
                      <a:pt x="93" y="10"/>
                    </a:lnTo>
                    <a:lnTo>
                      <a:pt x="93" y="10"/>
                    </a:lnTo>
                    <a:lnTo>
                      <a:pt x="93" y="10"/>
                    </a:lnTo>
                    <a:lnTo>
                      <a:pt x="93" y="10"/>
                    </a:lnTo>
                    <a:lnTo>
                      <a:pt x="93" y="10"/>
                    </a:lnTo>
                    <a:lnTo>
                      <a:pt x="93" y="10"/>
                    </a:lnTo>
                    <a:lnTo>
                      <a:pt x="94" y="10"/>
                    </a:lnTo>
                    <a:lnTo>
                      <a:pt x="94" y="10"/>
                    </a:lnTo>
                    <a:lnTo>
                      <a:pt x="94" y="10"/>
                    </a:lnTo>
                    <a:lnTo>
                      <a:pt x="95" y="10"/>
                    </a:lnTo>
                    <a:lnTo>
                      <a:pt x="95" y="10"/>
                    </a:lnTo>
                    <a:lnTo>
                      <a:pt x="95" y="10"/>
                    </a:lnTo>
                    <a:lnTo>
                      <a:pt x="95" y="10"/>
                    </a:lnTo>
                    <a:lnTo>
                      <a:pt x="95" y="10"/>
                    </a:lnTo>
                    <a:lnTo>
                      <a:pt x="95" y="10"/>
                    </a:lnTo>
                    <a:lnTo>
                      <a:pt x="95" y="10"/>
                    </a:lnTo>
                    <a:lnTo>
                      <a:pt x="96" y="11"/>
                    </a:lnTo>
                    <a:lnTo>
                      <a:pt x="96" y="11"/>
                    </a:lnTo>
                    <a:lnTo>
                      <a:pt x="96" y="11"/>
                    </a:lnTo>
                    <a:lnTo>
                      <a:pt x="97" y="11"/>
                    </a:lnTo>
                    <a:lnTo>
                      <a:pt x="97" y="11"/>
                    </a:lnTo>
                    <a:lnTo>
                      <a:pt x="97" y="11"/>
                    </a:lnTo>
                    <a:lnTo>
                      <a:pt x="97" y="11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99" y="12"/>
                    </a:lnTo>
                    <a:lnTo>
                      <a:pt x="99" y="12"/>
                    </a:lnTo>
                    <a:lnTo>
                      <a:pt x="99" y="12"/>
                    </a:lnTo>
                    <a:lnTo>
                      <a:pt x="99" y="12"/>
                    </a:lnTo>
                    <a:lnTo>
                      <a:pt x="99" y="12"/>
                    </a:lnTo>
                    <a:lnTo>
                      <a:pt x="99" y="12"/>
                    </a:lnTo>
                    <a:lnTo>
                      <a:pt x="100" y="12"/>
                    </a:lnTo>
                    <a:lnTo>
                      <a:pt x="100" y="12"/>
                    </a:lnTo>
                    <a:lnTo>
                      <a:pt x="100" y="12"/>
                    </a:lnTo>
                    <a:lnTo>
                      <a:pt x="100" y="11"/>
                    </a:lnTo>
                    <a:lnTo>
                      <a:pt x="101" y="11"/>
                    </a:lnTo>
                    <a:lnTo>
                      <a:pt x="101" y="11"/>
                    </a:lnTo>
                    <a:lnTo>
                      <a:pt x="101" y="11"/>
                    </a:lnTo>
                    <a:lnTo>
                      <a:pt x="101" y="12"/>
                    </a:lnTo>
                    <a:lnTo>
                      <a:pt x="101" y="12"/>
                    </a:lnTo>
                    <a:lnTo>
                      <a:pt x="101" y="12"/>
                    </a:lnTo>
                    <a:lnTo>
                      <a:pt x="102" y="12"/>
                    </a:lnTo>
                    <a:lnTo>
                      <a:pt x="102" y="12"/>
                    </a:lnTo>
                    <a:lnTo>
                      <a:pt x="102" y="12"/>
                    </a:lnTo>
                    <a:lnTo>
                      <a:pt x="102" y="12"/>
                    </a:lnTo>
                    <a:lnTo>
                      <a:pt x="103" y="12"/>
                    </a:lnTo>
                    <a:lnTo>
                      <a:pt x="103" y="12"/>
                    </a:lnTo>
                    <a:lnTo>
                      <a:pt x="103" y="12"/>
                    </a:lnTo>
                    <a:lnTo>
                      <a:pt x="103" y="12"/>
                    </a:lnTo>
                    <a:lnTo>
                      <a:pt x="103" y="12"/>
                    </a:lnTo>
                    <a:lnTo>
                      <a:pt x="103" y="12"/>
                    </a:lnTo>
                    <a:lnTo>
                      <a:pt x="104" y="12"/>
                    </a:lnTo>
                    <a:lnTo>
                      <a:pt x="104" y="12"/>
                    </a:lnTo>
                    <a:lnTo>
                      <a:pt x="104" y="12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248"/>
              <p:cNvSpPr>
                <a:spLocks/>
              </p:cNvSpPr>
              <p:nvPr/>
            </p:nvSpPr>
            <p:spPr bwMode="auto">
              <a:xfrm>
                <a:off x="6115050" y="5010150"/>
                <a:ext cx="165100" cy="19050"/>
              </a:xfrm>
              <a:custGeom>
                <a:avLst/>
                <a:gdLst>
                  <a:gd name="T0" fmla="*/ 2 w 104"/>
                  <a:gd name="T1" fmla="*/ 11 h 12"/>
                  <a:gd name="T2" fmla="*/ 4 w 104"/>
                  <a:gd name="T3" fmla="*/ 11 h 12"/>
                  <a:gd name="T4" fmla="*/ 5 w 104"/>
                  <a:gd name="T5" fmla="*/ 12 h 12"/>
                  <a:gd name="T6" fmla="*/ 7 w 104"/>
                  <a:gd name="T7" fmla="*/ 11 h 12"/>
                  <a:gd name="T8" fmla="*/ 8 w 104"/>
                  <a:gd name="T9" fmla="*/ 11 h 12"/>
                  <a:gd name="T10" fmla="*/ 10 w 104"/>
                  <a:gd name="T11" fmla="*/ 11 h 12"/>
                  <a:gd name="T12" fmla="*/ 12 w 104"/>
                  <a:gd name="T13" fmla="*/ 11 h 12"/>
                  <a:gd name="T14" fmla="*/ 13 w 104"/>
                  <a:gd name="T15" fmla="*/ 11 h 12"/>
                  <a:gd name="T16" fmla="*/ 15 w 104"/>
                  <a:gd name="T17" fmla="*/ 11 h 12"/>
                  <a:gd name="T18" fmla="*/ 17 w 104"/>
                  <a:gd name="T19" fmla="*/ 11 h 12"/>
                  <a:gd name="T20" fmla="*/ 19 w 104"/>
                  <a:gd name="T21" fmla="*/ 10 h 12"/>
                  <a:gd name="T22" fmla="*/ 20 w 104"/>
                  <a:gd name="T23" fmla="*/ 10 h 12"/>
                  <a:gd name="T24" fmla="*/ 22 w 104"/>
                  <a:gd name="T25" fmla="*/ 10 h 12"/>
                  <a:gd name="T26" fmla="*/ 23 w 104"/>
                  <a:gd name="T27" fmla="*/ 10 h 12"/>
                  <a:gd name="T28" fmla="*/ 25 w 104"/>
                  <a:gd name="T29" fmla="*/ 10 h 12"/>
                  <a:gd name="T30" fmla="*/ 27 w 104"/>
                  <a:gd name="T31" fmla="*/ 10 h 12"/>
                  <a:gd name="T32" fmla="*/ 28 w 104"/>
                  <a:gd name="T33" fmla="*/ 9 h 12"/>
                  <a:gd name="T34" fmla="*/ 30 w 104"/>
                  <a:gd name="T35" fmla="*/ 9 h 12"/>
                  <a:gd name="T36" fmla="*/ 32 w 104"/>
                  <a:gd name="T37" fmla="*/ 9 h 12"/>
                  <a:gd name="T38" fmla="*/ 34 w 104"/>
                  <a:gd name="T39" fmla="*/ 8 h 12"/>
                  <a:gd name="T40" fmla="*/ 35 w 104"/>
                  <a:gd name="T41" fmla="*/ 6 h 12"/>
                  <a:gd name="T42" fmla="*/ 36 w 104"/>
                  <a:gd name="T43" fmla="*/ 5 h 12"/>
                  <a:gd name="T44" fmla="*/ 39 w 104"/>
                  <a:gd name="T45" fmla="*/ 6 h 12"/>
                  <a:gd name="T46" fmla="*/ 40 w 104"/>
                  <a:gd name="T47" fmla="*/ 8 h 12"/>
                  <a:gd name="T48" fmla="*/ 42 w 104"/>
                  <a:gd name="T49" fmla="*/ 8 h 12"/>
                  <a:gd name="T50" fmla="*/ 43 w 104"/>
                  <a:gd name="T51" fmla="*/ 8 h 12"/>
                  <a:gd name="T52" fmla="*/ 45 w 104"/>
                  <a:gd name="T53" fmla="*/ 7 h 12"/>
                  <a:gd name="T54" fmla="*/ 47 w 104"/>
                  <a:gd name="T55" fmla="*/ 7 h 12"/>
                  <a:gd name="T56" fmla="*/ 48 w 104"/>
                  <a:gd name="T57" fmla="*/ 8 h 12"/>
                  <a:gd name="T58" fmla="*/ 50 w 104"/>
                  <a:gd name="T59" fmla="*/ 8 h 12"/>
                  <a:gd name="T60" fmla="*/ 52 w 104"/>
                  <a:gd name="T61" fmla="*/ 8 h 12"/>
                  <a:gd name="T62" fmla="*/ 54 w 104"/>
                  <a:gd name="T63" fmla="*/ 8 h 12"/>
                  <a:gd name="T64" fmla="*/ 55 w 104"/>
                  <a:gd name="T65" fmla="*/ 7 h 12"/>
                  <a:gd name="T66" fmla="*/ 57 w 104"/>
                  <a:gd name="T67" fmla="*/ 6 h 12"/>
                  <a:gd name="T68" fmla="*/ 58 w 104"/>
                  <a:gd name="T69" fmla="*/ 6 h 12"/>
                  <a:gd name="T70" fmla="*/ 60 w 104"/>
                  <a:gd name="T71" fmla="*/ 6 h 12"/>
                  <a:gd name="T72" fmla="*/ 62 w 104"/>
                  <a:gd name="T73" fmla="*/ 5 h 12"/>
                  <a:gd name="T74" fmla="*/ 63 w 104"/>
                  <a:gd name="T75" fmla="*/ 4 h 12"/>
                  <a:gd name="T76" fmla="*/ 65 w 104"/>
                  <a:gd name="T77" fmla="*/ 4 h 12"/>
                  <a:gd name="T78" fmla="*/ 67 w 104"/>
                  <a:gd name="T79" fmla="*/ 5 h 12"/>
                  <a:gd name="T80" fmla="*/ 69 w 104"/>
                  <a:gd name="T81" fmla="*/ 6 h 12"/>
                  <a:gd name="T82" fmla="*/ 70 w 104"/>
                  <a:gd name="T83" fmla="*/ 6 h 12"/>
                  <a:gd name="T84" fmla="*/ 72 w 104"/>
                  <a:gd name="T85" fmla="*/ 6 h 12"/>
                  <a:gd name="T86" fmla="*/ 73 w 104"/>
                  <a:gd name="T87" fmla="*/ 5 h 12"/>
                  <a:gd name="T88" fmla="*/ 75 w 104"/>
                  <a:gd name="T89" fmla="*/ 5 h 12"/>
                  <a:gd name="T90" fmla="*/ 77 w 104"/>
                  <a:gd name="T91" fmla="*/ 5 h 12"/>
                  <a:gd name="T92" fmla="*/ 78 w 104"/>
                  <a:gd name="T93" fmla="*/ 6 h 12"/>
                  <a:gd name="T94" fmla="*/ 80 w 104"/>
                  <a:gd name="T95" fmla="*/ 5 h 12"/>
                  <a:gd name="T96" fmla="*/ 82 w 104"/>
                  <a:gd name="T97" fmla="*/ 5 h 12"/>
                  <a:gd name="T98" fmla="*/ 84 w 104"/>
                  <a:gd name="T99" fmla="*/ 5 h 12"/>
                  <a:gd name="T100" fmla="*/ 85 w 104"/>
                  <a:gd name="T101" fmla="*/ 3 h 12"/>
                  <a:gd name="T102" fmla="*/ 86 w 104"/>
                  <a:gd name="T103" fmla="*/ 2 h 12"/>
                  <a:gd name="T104" fmla="*/ 89 w 104"/>
                  <a:gd name="T105" fmla="*/ 1 h 12"/>
                  <a:gd name="T106" fmla="*/ 90 w 104"/>
                  <a:gd name="T107" fmla="*/ 2 h 12"/>
                  <a:gd name="T108" fmla="*/ 92 w 104"/>
                  <a:gd name="T109" fmla="*/ 3 h 12"/>
                  <a:gd name="T110" fmla="*/ 93 w 104"/>
                  <a:gd name="T111" fmla="*/ 2 h 12"/>
                  <a:gd name="T112" fmla="*/ 95 w 104"/>
                  <a:gd name="T113" fmla="*/ 1 h 12"/>
                  <a:gd name="T114" fmla="*/ 97 w 104"/>
                  <a:gd name="T115" fmla="*/ 1 h 12"/>
                  <a:gd name="T116" fmla="*/ 98 w 104"/>
                  <a:gd name="T117" fmla="*/ 1 h 12"/>
                  <a:gd name="T118" fmla="*/ 100 w 104"/>
                  <a:gd name="T119" fmla="*/ 0 h 12"/>
                  <a:gd name="T120" fmla="*/ 102 w 104"/>
                  <a:gd name="T121" fmla="*/ 0 h 12"/>
                  <a:gd name="T122" fmla="*/ 104 w 104"/>
                  <a:gd name="T123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" h="12">
                    <a:moveTo>
                      <a:pt x="0" y="11"/>
                    </a:move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0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4" y="7"/>
                    </a:lnTo>
                    <a:lnTo>
                      <a:pt x="44" y="7"/>
                    </a:lnTo>
                    <a:lnTo>
                      <a:pt x="44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8" y="7"/>
                    </a:lnTo>
                    <a:lnTo>
                      <a:pt x="48" y="7"/>
                    </a:lnTo>
                    <a:lnTo>
                      <a:pt x="48" y="7"/>
                    </a:lnTo>
                    <a:lnTo>
                      <a:pt x="48" y="8"/>
                    </a:lnTo>
                    <a:lnTo>
                      <a:pt x="49" y="8"/>
                    </a:lnTo>
                    <a:lnTo>
                      <a:pt x="49" y="8"/>
                    </a:lnTo>
                    <a:lnTo>
                      <a:pt x="49" y="8"/>
                    </a:lnTo>
                    <a:lnTo>
                      <a:pt x="49" y="8"/>
                    </a:lnTo>
                    <a:lnTo>
                      <a:pt x="49" y="8"/>
                    </a:lnTo>
                    <a:lnTo>
                      <a:pt x="49" y="8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3" y="8"/>
                    </a:lnTo>
                    <a:lnTo>
                      <a:pt x="53" y="8"/>
                    </a:lnTo>
                    <a:lnTo>
                      <a:pt x="53" y="8"/>
                    </a:lnTo>
                    <a:lnTo>
                      <a:pt x="53" y="8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8" y="6"/>
                    </a:lnTo>
                    <a:lnTo>
                      <a:pt x="58" y="6"/>
                    </a:lnTo>
                    <a:lnTo>
                      <a:pt x="58" y="6"/>
                    </a:lnTo>
                    <a:lnTo>
                      <a:pt x="58" y="6"/>
                    </a:lnTo>
                    <a:lnTo>
                      <a:pt x="58" y="6"/>
                    </a:lnTo>
                    <a:lnTo>
                      <a:pt x="58" y="6"/>
                    </a:lnTo>
                    <a:lnTo>
                      <a:pt x="58" y="6"/>
                    </a:lnTo>
                    <a:lnTo>
                      <a:pt x="59" y="6"/>
                    </a:lnTo>
                    <a:lnTo>
                      <a:pt x="59" y="6"/>
                    </a:lnTo>
                    <a:lnTo>
                      <a:pt x="59" y="6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61" y="6"/>
                    </a:lnTo>
                    <a:lnTo>
                      <a:pt x="61" y="6"/>
                    </a:lnTo>
                    <a:lnTo>
                      <a:pt x="61" y="5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3" y="4"/>
                    </a:lnTo>
                    <a:lnTo>
                      <a:pt x="63" y="4"/>
                    </a:lnTo>
                    <a:lnTo>
                      <a:pt x="63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5" y="4"/>
                    </a:lnTo>
                    <a:lnTo>
                      <a:pt x="65" y="4"/>
                    </a:lnTo>
                    <a:lnTo>
                      <a:pt x="65" y="4"/>
                    </a:lnTo>
                    <a:lnTo>
                      <a:pt x="65" y="4"/>
                    </a:lnTo>
                    <a:lnTo>
                      <a:pt x="65" y="4"/>
                    </a:lnTo>
                    <a:lnTo>
                      <a:pt x="65" y="4"/>
                    </a:lnTo>
                    <a:lnTo>
                      <a:pt x="65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7" y="5"/>
                    </a:lnTo>
                    <a:lnTo>
                      <a:pt x="67" y="5"/>
                    </a:lnTo>
                    <a:lnTo>
                      <a:pt x="67" y="5"/>
                    </a:lnTo>
                    <a:lnTo>
                      <a:pt x="67" y="6"/>
                    </a:lnTo>
                    <a:lnTo>
                      <a:pt x="67" y="6"/>
                    </a:lnTo>
                    <a:lnTo>
                      <a:pt x="67" y="6"/>
                    </a:lnTo>
                    <a:lnTo>
                      <a:pt x="67" y="6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70" y="6"/>
                    </a:lnTo>
                    <a:lnTo>
                      <a:pt x="70" y="6"/>
                    </a:lnTo>
                    <a:lnTo>
                      <a:pt x="70" y="6"/>
                    </a:lnTo>
                    <a:lnTo>
                      <a:pt x="71" y="6"/>
                    </a:lnTo>
                    <a:lnTo>
                      <a:pt x="71" y="6"/>
                    </a:lnTo>
                    <a:lnTo>
                      <a:pt x="71" y="6"/>
                    </a:lnTo>
                    <a:lnTo>
                      <a:pt x="71" y="6"/>
                    </a:lnTo>
                    <a:lnTo>
                      <a:pt x="71" y="6"/>
                    </a:lnTo>
                    <a:lnTo>
                      <a:pt x="71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3" y="6"/>
                    </a:lnTo>
                    <a:lnTo>
                      <a:pt x="73" y="5"/>
                    </a:lnTo>
                    <a:lnTo>
                      <a:pt x="73" y="5"/>
                    </a:lnTo>
                    <a:lnTo>
                      <a:pt x="73" y="5"/>
                    </a:lnTo>
                    <a:lnTo>
                      <a:pt x="73" y="5"/>
                    </a:lnTo>
                    <a:lnTo>
                      <a:pt x="73" y="5"/>
                    </a:lnTo>
                    <a:lnTo>
                      <a:pt x="74" y="5"/>
                    </a:lnTo>
                    <a:lnTo>
                      <a:pt x="74" y="5"/>
                    </a:lnTo>
                    <a:lnTo>
                      <a:pt x="74" y="5"/>
                    </a:lnTo>
                    <a:lnTo>
                      <a:pt x="74" y="5"/>
                    </a:lnTo>
                    <a:lnTo>
                      <a:pt x="75" y="5"/>
                    </a:lnTo>
                    <a:lnTo>
                      <a:pt x="75" y="5"/>
                    </a:lnTo>
                    <a:lnTo>
                      <a:pt x="75" y="5"/>
                    </a:lnTo>
                    <a:lnTo>
                      <a:pt x="76" y="5"/>
                    </a:lnTo>
                    <a:lnTo>
                      <a:pt x="76" y="5"/>
                    </a:lnTo>
                    <a:lnTo>
                      <a:pt x="76" y="5"/>
                    </a:lnTo>
                    <a:lnTo>
                      <a:pt x="76" y="5"/>
                    </a:lnTo>
                    <a:lnTo>
                      <a:pt x="76" y="5"/>
                    </a:lnTo>
                    <a:lnTo>
                      <a:pt x="76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7" y="6"/>
                    </a:lnTo>
                    <a:lnTo>
                      <a:pt x="77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5"/>
                    </a:lnTo>
                    <a:lnTo>
                      <a:pt x="79" y="5"/>
                    </a:lnTo>
                    <a:lnTo>
                      <a:pt x="80" y="5"/>
                    </a:lnTo>
                    <a:lnTo>
                      <a:pt x="80" y="5"/>
                    </a:lnTo>
                    <a:lnTo>
                      <a:pt x="80" y="5"/>
                    </a:lnTo>
                    <a:lnTo>
                      <a:pt x="80" y="5"/>
                    </a:lnTo>
                    <a:lnTo>
                      <a:pt x="80" y="5"/>
                    </a:lnTo>
                    <a:lnTo>
                      <a:pt x="80" y="5"/>
                    </a:lnTo>
                    <a:lnTo>
                      <a:pt x="81" y="5"/>
                    </a:lnTo>
                    <a:lnTo>
                      <a:pt x="81" y="5"/>
                    </a:lnTo>
                    <a:lnTo>
                      <a:pt x="81" y="5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4" y="5"/>
                    </a:lnTo>
                    <a:lnTo>
                      <a:pt x="84" y="5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5" y="4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6" y="3"/>
                    </a:lnTo>
                    <a:lnTo>
                      <a:pt x="86" y="3"/>
                    </a:lnTo>
                    <a:lnTo>
                      <a:pt x="86" y="3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7" y="2"/>
                    </a:lnTo>
                    <a:lnTo>
                      <a:pt x="87" y="2"/>
                    </a:lnTo>
                    <a:lnTo>
                      <a:pt x="87" y="2"/>
                    </a:lnTo>
                    <a:lnTo>
                      <a:pt x="88" y="2"/>
                    </a:lnTo>
                    <a:lnTo>
                      <a:pt x="88" y="1"/>
                    </a:lnTo>
                    <a:lnTo>
                      <a:pt x="88" y="1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3"/>
                    </a:lnTo>
                    <a:lnTo>
                      <a:pt x="91" y="3"/>
                    </a:lnTo>
                    <a:lnTo>
                      <a:pt x="91" y="3"/>
                    </a:lnTo>
                    <a:lnTo>
                      <a:pt x="91" y="3"/>
                    </a:lnTo>
                    <a:lnTo>
                      <a:pt x="92" y="3"/>
                    </a:lnTo>
                    <a:lnTo>
                      <a:pt x="92" y="3"/>
                    </a:lnTo>
                    <a:lnTo>
                      <a:pt x="92" y="3"/>
                    </a:lnTo>
                    <a:lnTo>
                      <a:pt x="93" y="3"/>
                    </a:lnTo>
                    <a:lnTo>
                      <a:pt x="93" y="3"/>
                    </a:lnTo>
                    <a:lnTo>
                      <a:pt x="93" y="3"/>
                    </a:lnTo>
                    <a:lnTo>
                      <a:pt x="93" y="3"/>
                    </a:lnTo>
                    <a:lnTo>
                      <a:pt x="93" y="3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5" y="1"/>
                    </a:lnTo>
                    <a:lnTo>
                      <a:pt x="95" y="1"/>
                    </a:lnTo>
                    <a:lnTo>
                      <a:pt x="95" y="1"/>
                    </a:lnTo>
                    <a:lnTo>
                      <a:pt x="95" y="1"/>
                    </a:lnTo>
                    <a:lnTo>
                      <a:pt x="96" y="1"/>
                    </a:lnTo>
                    <a:lnTo>
                      <a:pt x="96" y="1"/>
                    </a:lnTo>
                    <a:lnTo>
                      <a:pt x="96" y="1"/>
                    </a:lnTo>
                    <a:lnTo>
                      <a:pt x="97" y="1"/>
                    </a:lnTo>
                    <a:lnTo>
                      <a:pt x="97" y="1"/>
                    </a:lnTo>
                    <a:lnTo>
                      <a:pt x="97" y="1"/>
                    </a:lnTo>
                    <a:lnTo>
                      <a:pt x="97" y="1"/>
                    </a:lnTo>
                    <a:lnTo>
                      <a:pt x="97" y="1"/>
                    </a:lnTo>
                    <a:lnTo>
                      <a:pt x="97" y="1"/>
                    </a:lnTo>
                    <a:lnTo>
                      <a:pt x="98" y="1"/>
                    </a:lnTo>
                    <a:lnTo>
                      <a:pt x="98" y="1"/>
                    </a:lnTo>
                    <a:lnTo>
                      <a:pt x="98" y="1"/>
                    </a:lnTo>
                    <a:lnTo>
                      <a:pt x="98" y="1"/>
                    </a:lnTo>
                    <a:lnTo>
                      <a:pt x="99" y="1"/>
                    </a:lnTo>
                    <a:lnTo>
                      <a:pt x="99" y="1"/>
                    </a:lnTo>
                    <a:lnTo>
                      <a:pt x="99" y="1"/>
                    </a:lnTo>
                    <a:lnTo>
                      <a:pt x="99" y="1"/>
                    </a:lnTo>
                    <a:lnTo>
                      <a:pt x="99" y="1"/>
                    </a:lnTo>
                    <a:lnTo>
                      <a:pt x="99" y="1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4" y="1"/>
                    </a:lnTo>
                    <a:lnTo>
                      <a:pt x="104" y="1"/>
                    </a:lnTo>
                    <a:lnTo>
                      <a:pt x="104" y="1"/>
                    </a:lnTo>
                    <a:lnTo>
                      <a:pt x="104" y="1"/>
                    </a:lnTo>
                    <a:lnTo>
                      <a:pt x="104" y="2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49"/>
              <p:cNvSpPr>
                <a:spLocks/>
              </p:cNvSpPr>
              <p:nvPr/>
            </p:nvSpPr>
            <p:spPr bwMode="auto">
              <a:xfrm>
                <a:off x="6280150" y="4967288"/>
                <a:ext cx="165100" cy="47625"/>
              </a:xfrm>
              <a:custGeom>
                <a:avLst/>
                <a:gdLst>
                  <a:gd name="T0" fmla="*/ 2 w 104"/>
                  <a:gd name="T1" fmla="*/ 29 h 30"/>
                  <a:gd name="T2" fmla="*/ 4 w 104"/>
                  <a:gd name="T3" fmla="*/ 30 h 30"/>
                  <a:gd name="T4" fmla="*/ 5 w 104"/>
                  <a:gd name="T5" fmla="*/ 30 h 30"/>
                  <a:gd name="T6" fmla="*/ 6 w 104"/>
                  <a:gd name="T7" fmla="*/ 29 h 30"/>
                  <a:gd name="T8" fmla="*/ 9 w 104"/>
                  <a:gd name="T9" fmla="*/ 28 h 30"/>
                  <a:gd name="T10" fmla="*/ 10 w 104"/>
                  <a:gd name="T11" fmla="*/ 26 h 30"/>
                  <a:gd name="T12" fmla="*/ 12 w 104"/>
                  <a:gd name="T13" fmla="*/ 26 h 30"/>
                  <a:gd name="T14" fmla="*/ 13 w 104"/>
                  <a:gd name="T15" fmla="*/ 27 h 30"/>
                  <a:gd name="T16" fmla="*/ 15 w 104"/>
                  <a:gd name="T17" fmla="*/ 29 h 30"/>
                  <a:gd name="T18" fmla="*/ 17 w 104"/>
                  <a:gd name="T19" fmla="*/ 29 h 30"/>
                  <a:gd name="T20" fmla="*/ 18 w 104"/>
                  <a:gd name="T21" fmla="*/ 28 h 30"/>
                  <a:gd name="T22" fmla="*/ 20 w 104"/>
                  <a:gd name="T23" fmla="*/ 26 h 30"/>
                  <a:gd name="T24" fmla="*/ 22 w 104"/>
                  <a:gd name="T25" fmla="*/ 23 h 30"/>
                  <a:gd name="T26" fmla="*/ 24 w 104"/>
                  <a:gd name="T27" fmla="*/ 23 h 30"/>
                  <a:gd name="T28" fmla="*/ 25 w 104"/>
                  <a:gd name="T29" fmla="*/ 25 h 30"/>
                  <a:gd name="T30" fmla="*/ 27 w 104"/>
                  <a:gd name="T31" fmla="*/ 27 h 30"/>
                  <a:gd name="T32" fmla="*/ 28 w 104"/>
                  <a:gd name="T33" fmla="*/ 27 h 30"/>
                  <a:gd name="T34" fmla="*/ 30 w 104"/>
                  <a:gd name="T35" fmla="*/ 27 h 30"/>
                  <a:gd name="T36" fmla="*/ 32 w 104"/>
                  <a:gd name="T37" fmla="*/ 26 h 30"/>
                  <a:gd name="T38" fmla="*/ 33 w 104"/>
                  <a:gd name="T39" fmla="*/ 25 h 30"/>
                  <a:gd name="T40" fmla="*/ 35 w 104"/>
                  <a:gd name="T41" fmla="*/ 24 h 30"/>
                  <a:gd name="T42" fmla="*/ 37 w 104"/>
                  <a:gd name="T43" fmla="*/ 23 h 30"/>
                  <a:gd name="T44" fmla="*/ 39 w 104"/>
                  <a:gd name="T45" fmla="*/ 24 h 30"/>
                  <a:gd name="T46" fmla="*/ 40 w 104"/>
                  <a:gd name="T47" fmla="*/ 24 h 30"/>
                  <a:gd name="T48" fmla="*/ 41 w 104"/>
                  <a:gd name="T49" fmla="*/ 24 h 30"/>
                  <a:gd name="T50" fmla="*/ 43 w 104"/>
                  <a:gd name="T51" fmla="*/ 23 h 30"/>
                  <a:gd name="T52" fmla="*/ 45 w 104"/>
                  <a:gd name="T53" fmla="*/ 23 h 30"/>
                  <a:gd name="T54" fmla="*/ 47 w 104"/>
                  <a:gd name="T55" fmla="*/ 23 h 30"/>
                  <a:gd name="T56" fmla="*/ 48 w 104"/>
                  <a:gd name="T57" fmla="*/ 24 h 30"/>
                  <a:gd name="T58" fmla="*/ 50 w 104"/>
                  <a:gd name="T59" fmla="*/ 25 h 30"/>
                  <a:gd name="T60" fmla="*/ 52 w 104"/>
                  <a:gd name="T61" fmla="*/ 25 h 30"/>
                  <a:gd name="T62" fmla="*/ 53 w 104"/>
                  <a:gd name="T63" fmla="*/ 22 h 30"/>
                  <a:gd name="T64" fmla="*/ 55 w 104"/>
                  <a:gd name="T65" fmla="*/ 14 h 30"/>
                  <a:gd name="T66" fmla="*/ 56 w 104"/>
                  <a:gd name="T67" fmla="*/ 3 h 30"/>
                  <a:gd name="T68" fmla="*/ 59 w 104"/>
                  <a:gd name="T69" fmla="*/ 1 h 30"/>
                  <a:gd name="T70" fmla="*/ 60 w 104"/>
                  <a:gd name="T71" fmla="*/ 13 h 30"/>
                  <a:gd name="T72" fmla="*/ 62 w 104"/>
                  <a:gd name="T73" fmla="*/ 21 h 30"/>
                  <a:gd name="T74" fmla="*/ 63 w 104"/>
                  <a:gd name="T75" fmla="*/ 23 h 30"/>
                  <a:gd name="T76" fmla="*/ 65 w 104"/>
                  <a:gd name="T77" fmla="*/ 22 h 30"/>
                  <a:gd name="T78" fmla="*/ 67 w 104"/>
                  <a:gd name="T79" fmla="*/ 20 h 30"/>
                  <a:gd name="T80" fmla="*/ 68 w 104"/>
                  <a:gd name="T81" fmla="*/ 20 h 30"/>
                  <a:gd name="T82" fmla="*/ 70 w 104"/>
                  <a:gd name="T83" fmla="*/ 21 h 30"/>
                  <a:gd name="T84" fmla="*/ 72 w 104"/>
                  <a:gd name="T85" fmla="*/ 22 h 30"/>
                  <a:gd name="T86" fmla="*/ 74 w 104"/>
                  <a:gd name="T87" fmla="*/ 22 h 30"/>
                  <a:gd name="T88" fmla="*/ 75 w 104"/>
                  <a:gd name="T89" fmla="*/ 22 h 30"/>
                  <a:gd name="T90" fmla="*/ 77 w 104"/>
                  <a:gd name="T91" fmla="*/ 22 h 30"/>
                  <a:gd name="T92" fmla="*/ 78 w 104"/>
                  <a:gd name="T93" fmla="*/ 21 h 30"/>
                  <a:gd name="T94" fmla="*/ 80 w 104"/>
                  <a:gd name="T95" fmla="*/ 21 h 30"/>
                  <a:gd name="T96" fmla="*/ 82 w 104"/>
                  <a:gd name="T97" fmla="*/ 17 h 30"/>
                  <a:gd name="T98" fmla="*/ 83 w 104"/>
                  <a:gd name="T99" fmla="*/ 9 h 30"/>
                  <a:gd name="T100" fmla="*/ 85 w 104"/>
                  <a:gd name="T101" fmla="*/ 5 h 30"/>
                  <a:gd name="T102" fmla="*/ 87 w 104"/>
                  <a:gd name="T103" fmla="*/ 9 h 30"/>
                  <a:gd name="T104" fmla="*/ 89 w 104"/>
                  <a:gd name="T105" fmla="*/ 13 h 30"/>
                  <a:gd name="T106" fmla="*/ 90 w 104"/>
                  <a:gd name="T107" fmla="*/ 13 h 30"/>
                  <a:gd name="T108" fmla="*/ 91 w 104"/>
                  <a:gd name="T109" fmla="*/ 14 h 30"/>
                  <a:gd name="T110" fmla="*/ 93 w 104"/>
                  <a:gd name="T111" fmla="*/ 16 h 30"/>
                  <a:gd name="T112" fmla="*/ 95 w 104"/>
                  <a:gd name="T113" fmla="*/ 17 h 30"/>
                  <a:gd name="T114" fmla="*/ 97 w 104"/>
                  <a:gd name="T115" fmla="*/ 17 h 30"/>
                  <a:gd name="T116" fmla="*/ 98 w 104"/>
                  <a:gd name="T117" fmla="*/ 15 h 30"/>
                  <a:gd name="T118" fmla="*/ 100 w 104"/>
                  <a:gd name="T119" fmla="*/ 12 h 30"/>
                  <a:gd name="T120" fmla="*/ 102 w 104"/>
                  <a:gd name="T121" fmla="*/ 8 h 30"/>
                  <a:gd name="T122" fmla="*/ 103 w 104"/>
                  <a:gd name="T123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" h="30">
                    <a:moveTo>
                      <a:pt x="0" y="29"/>
                    </a:moveTo>
                    <a:lnTo>
                      <a:pt x="0" y="29"/>
                    </a:lnTo>
                    <a:lnTo>
                      <a:pt x="1" y="29"/>
                    </a:lnTo>
                    <a:lnTo>
                      <a:pt x="1" y="29"/>
                    </a:lnTo>
                    <a:lnTo>
                      <a:pt x="1" y="29"/>
                    </a:lnTo>
                    <a:lnTo>
                      <a:pt x="1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8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10" y="27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4" y="27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5" y="28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18" y="28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1" y="25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2" y="24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8" y="27"/>
                    </a:lnTo>
                    <a:lnTo>
                      <a:pt x="28" y="27"/>
                    </a:lnTo>
                    <a:lnTo>
                      <a:pt x="28" y="27"/>
                    </a:lnTo>
                    <a:lnTo>
                      <a:pt x="28" y="27"/>
                    </a:lnTo>
                    <a:lnTo>
                      <a:pt x="28" y="27"/>
                    </a:lnTo>
                    <a:lnTo>
                      <a:pt x="28" y="27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30" y="27"/>
                    </a:lnTo>
                    <a:lnTo>
                      <a:pt x="30" y="27"/>
                    </a:lnTo>
                    <a:lnTo>
                      <a:pt x="30" y="27"/>
                    </a:lnTo>
                    <a:lnTo>
                      <a:pt x="30" y="27"/>
                    </a:lnTo>
                    <a:lnTo>
                      <a:pt x="30" y="27"/>
                    </a:lnTo>
                    <a:lnTo>
                      <a:pt x="30" y="27"/>
                    </a:lnTo>
                    <a:lnTo>
                      <a:pt x="30" y="27"/>
                    </a:lnTo>
                    <a:lnTo>
                      <a:pt x="31" y="27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5" y="23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7" y="24"/>
                    </a:lnTo>
                    <a:lnTo>
                      <a:pt x="37" y="24"/>
                    </a:lnTo>
                    <a:lnTo>
                      <a:pt x="37" y="24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9" y="24"/>
                    </a:lnTo>
                    <a:lnTo>
                      <a:pt x="39" y="24"/>
                    </a:lnTo>
                    <a:lnTo>
                      <a:pt x="39" y="24"/>
                    </a:lnTo>
                    <a:lnTo>
                      <a:pt x="39" y="24"/>
                    </a:lnTo>
                    <a:lnTo>
                      <a:pt x="39" y="24"/>
                    </a:lnTo>
                    <a:lnTo>
                      <a:pt x="39" y="24"/>
                    </a:lnTo>
                    <a:lnTo>
                      <a:pt x="39" y="24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1" y="24"/>
                    </a:lnTo>
                    <a:lnTo>
                      <a:pt x="41" y="24"/>
                    </a:lnTo>
                    <a:lnTo>
                      <a:pt x="41" y="24"/>
                    </a:lnTo>
                    <a:lnTo>
                      <a:pt x="41" y="24"/>
                    </a:lnTo>
                    <a:lnTo>
                      <a:pt x="41" y="24"/>
                    </a:lnTo>
                    <a:lnTo>
                      <a:pt x="41" y="24"/>
                    </a:lnTo>
                    <a:lnTo>
                      <a:pt x="41" y="24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4" y="23"/>
                    </a:lnTo>
                    <a:lnTo>
                      <a:pt x="44" y="23"/>
                    </a:lnTo>
                    <a:lnTo>
                      <a:pt x="44" y="23"/>
                    </a:lnTo>
                    <a:lnTo>
                      <a:pt x="44" y="23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8" y="23"/>
                    </a:lnTo>
                    <a:lnTo>
                      <a:pt x="48" y="23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9" y="25"/>
                    </a:lnTo>
                    <a:lnTo>
                      <a:pt x="50" y="25"/>
                    </a:lnTo>
                    <a:lnTo>
                      <a:pt x="50" y="25"/>
                    </a:lnTo>
                    <a:lnTo>
                      <a:pt x="50" y="25"/>
                    </a:lnTo>
                    <a:lnTo>
                      <a:pt x="50" y="25"/>
                    </a:lnTo>
                    <a:lnTo>
                      <a:pt x="50" y="25"/>
                    </a:lnTo>
                    <a:lnTo>
                      <a:pt x="50" y="25"/>
                    </a:lnTo>
                    <a:lnTo>
                      <a:pt x="51" y="25"/>
                    </a:lnTo>
                    <a:lnTo>
                      <a:pt x="51" y="25"/>
                    </a:lnTo>
                    <a:lnTo>
                      <a:pt x="51" y="25"/>
                    </a:lnTo>
                    <a:lnTo>
                      <a:pt x="51" y="25"/>
                    </a:lnTo>
                    <a:lnTo>
                      <a:pt x="52" y="25"/>
                    </a:lnTo>
                    <a:lnTo>
                      <a:pt x="52" y="25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3" y="23"/>
                    </a:lnTo>
                    <a:lnTo>
                      <a:pt x="53" y="23"/>
                    </a:lnTo>
                    <a:lnTo>
                      <a:pt x="53" y="23"/>
                    </a:lnTo>
                    <a:lnTo>
                      <a:pt x="53" y="22"/>
                    </a:lnTo>
                    <a:lnTo>
                      <a:pt x="54" y="21"/>
                    </a:lnTo>
                    <a:lnTo>
                      <a:pt x="54" y="20"/>
                    </a:lnTo>
                    <a:lnTo>
                      <a:pt x="54" y="19"/>
                    </a:lnTo>
                    <a:lnTo>
                      <a:pt x="54" y="19"/>
                    </a:lnTo>
                    <a:lnTo>
                      <a:pt x="54" y="18"/>
                    </a:lnTo>
                    <a:lnTo>
                      <a:pt x="54" y="17"/>
                    </a:lnTo>
                    <a:lnTo>
                      <a:pt x="55" y="15"/>
                    </a:lnTo>
                    <a:lnTo>
                      <a:pt x="55" y="14"/>
                    </a:lnTo>
                    <a:lnTo>
                      <a:pt x="55" y="13"/>
                    </a:lnTo>
                    <a:lnTo>
                      <a:pt x="56" y="11"/>
                    </a:lnTo>
                    <a:lnTo>
                      <a:pt x="56" y="9"/>
                    </a:lnTo>
                    <a:lnTo>
                      <a:pt x="56" y="8"/>
                    </a:lnTo>
                    <a:lnTo>
                      <a:pt x="56" y="7"/>
                    </a:lnTo>
                    <a:lnTo>
                      <a:pt x="56" y="5"/>
                    </a:lnTo>
                    <a:lnTo>
                      <a:pt x="56" y="4"/>
                    </a:lnTo>
                    <a:lnTo>
                      <a:pt x="56" y="3"/>
                    </a:lnTo>
                    <a:lnTo>
                      <a:pt x="57" y="2"/>
                    </a:lnTo>
                    <a:lnTo>
                      <a:pt x="57" y="1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9" y="1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59" y="5"/>
                    </a:lnTo>
                    <a:lnTo>
                      <a:pt x="59" y="6"/>
                    </a:lnTo>
                    <a:lnTo>
                      <a:pt x="59" y="7"/>
                    </a:lnTo>
                    <a:lnTo>
                      <a:pt x="60" y="9"/>
                    </a:lnTo>
                    <a:lnTo>
                      <a:pt x="60" y="11"/>
                    </a:lnTo>
                    <a:lnTo>
                      <a:pt x="60" y="13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61" y="17"/>
                    </a:lnTo>
                    <a:lnTo>
                      <a:pt x="61" y="18"/>
                    </a:lnTo>
                    <a:lnTo>
                      <a:pt x="61" y="19"/>
                    </a:lnTo>
                    <a:lnTo>
                      <a:pt x="61" y="20"/>
                    </a:lnTo>
                    <a:lnTo>
                      <a:pt x="61" y="21"/>
                    </a:lnTo>
                    <a:lnTo>
                      <a:pt x="62" y="21"/>
                    </a:lnTo>
                    <a:lnTo>
                      <a:pt x="62" y="22"/>
                    </a:lnTo>
                    <a:lnTo>
                      <a:pt x="62" y="23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3" y="24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5" y="23"/>
                    </a:lnTo>
                    <a:lnTo>
                      <a:pt x="65" y="23"/>
                    </a:lnTo>
                    <a:lnTo>
                      <a:pt x="65" y="23"/>
                    </a:lnTo>
                    <a:lnTo>
                      <a:pt x="65" y="22"/>
                    </a:lnTo>
                    <a:lnTo>
                      <a:pt x="65" y="22"/>
                    </a:lnTo>
                    <a:lnTo>
                      <a:pt x="65" y="21"/>
                    </a:lnTo>
                    <a:lnTo>
                      <a:pt x="65" y="21"/>
                    </a:lnTo>
                    <a:lnTo>
                      <a:pt x="66" y="21"/>
                    </a:lnTo>
                    <a:lnTo>
                      <a:pt x="66" y="21"/>
                    </a:lnTo>
                    <a:lnTo>
                      <a:pt x="66" y="20"/>
                    </a:lnTo>
                    <a:lnTo>
                      <a:pt x="67" y="20"/>
                    </a:lnTo>
                    <a:lnTo>
                      <a:pt x="67" y="20"/>
                    </a:lnTo>
                    <a:lnTo>
                      <a:pt x="67" y="20"/>
                    </a:lnTo>
                    <a:lnTo>
                      <a:pt x="67" y="20"/>
                    </a:lnTo>
                    <a:lnTo>
                      <a:pt x="67" y="20"/>
                    </a:lnTo>
                    <a:lnTo>
                      <a:pt x="67" y="20"/>
                    </a:lnTo>
                    <a:lnTo>
                      <a:pt x="67" y="20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69" y="20"/>
                    </a:lnTo>
                    <a:lnTo>
                      <a:pt x="69" y="20"/>
                    </a:lnTo>
                    <a:lnTo>
                      <a:pt x="69" y="20"/>
                    </a:lnTo>
                    <a:lnTo>
                      <a:pt x="69" y="20"/>
                    </a:lnTo>
                    <a:lnTo>
                      <a:pt x="69" y="21"/>
                    </a:lnTo>
                    <a:lnTo>
                      <a:pt x="69" y="21"/>
                    </a:lnTo>
                    <a:lnTo>
                      <a:pt x="70" y="21"/>
                    </a:lnTo>
                    <a:lnTo>
                      <a:pt x="70" y="21"/>
                    </a:lnTo>
                    <a:lnTo>
                      <a:pt x="70" y="21"/>
                    </a:lnTo>
                    <a:lnTo>
                      <a:pt x="70" y="21"/>
                    </a:lnTo>
                    <a:lnTo>
                      <a:pt x="71" y="21"/>
                    </a:lnTo>
                    <a:lnTo>
                      <a:pt x="71" y="21"/>
                    </a:lnTo>
                    <a:lnTo>
                      <a:pt x="71" y="21"/>
                    </a:lnTo>
                    <a:lnTo>
                      <a:pt x="72" y="22"/>
                    </a:lnTo>
                    <a:lnTo>
                      <a:pt x="72" y="22"/>
                    </a:lnTo>
                    <a:lnTo>
                      <a:pt x="72" y="22"/>
                    </a:lnTo>
                    <a:lnTo>
                      <a:pt x="72" y="22"/>
                    </a:lnTo>
                    <a:lnTo>
                      <a:pt x="72" y="22"/>
                    </a:lnTo>
                    <a:lnTo>
                      <a:pt x="72" y="22"/>
                    </a:lnTo>
                    <a:lnTo>
                      <a:pt x="72" y="22"/>
                    </a:lnTo>
                    <a:lnTo>
                      <a:pt x="73" y="22"/>
                    </a:lnTo>
                    <a:lnTo>
                      <a:pt x="73" y="22"/>
                    </a:lnTo>
                    <a:lnTo>
                      <a:pt x="73" y="22"/>
                    </a:lnTo>
                    <a:lnTo>
                      <a:pt x="74" y="22"/>
                    </a:lnTo>
                    <a:lnTo>
                      <a:pt x="74" y="22"/>
                    </a:lnTo>
                    <a:lnTo>
                      <a:pt x="74" y="22"/>
                    </a:lnTo>
                    <a:lnTo>
                      <a:pt x="74" y="22"/>
                    </a:lnTo>
                    <a:lnTo>
                      <a:pt x="74" y="22"/>
                    </a:lnTo>
                    <a:lnTo>
                      <a:pt x="74" y="22"/>
                    </a:lnTo>
                    <a:lnTo>
                      <a:pt x="75" y="22"/>
                    </a:lnTo>
                    <a:lnTo>
                      <a:pt x="75" y="22"/>
                    </a:lnTo>
                    <a:lnTo>
                      <a:pt x="75" y="22"/>
                    </a:lnTo>
                    <a:lnTo>
                      <a:pt x="75" y="22"/>
                    </a:lnTo>
                    <a:lnTo>
                      <a:pt x="76" y="22"/>
                    </a:lnTo>
                    <a:lnTo>
                      <a:pt x="76" y="22"/>
                    </a:lnTo>
                    <a:lnTo>
                      <a:pt x="76" y="22"/>
                    </a:lnTo>
                    <a:lnTo>
                      <a:pt x="76" y="22"/>
                    </a:lnTo>
                    <a:lnTo>
                      <a:pt x="76" y="22"/>
                    </a:lnTo>
                    <a:lnTo>
                      <a:pt x="76" y="22"/>
                    </a:lnTo>
                    <a:lnTo>
                      <a:pt x="77" y="22"/>
                    </a:lnTo>
                    <a:lnTo>
                      <a:pt x="77" y="22"/>
                    </a:lnTo>
                    <a:lnTo>
                      <a:pt x="77" y="22"/>
                    </a:lnTo>
                    <a:lnTo>
                      <a:pt x="77" y="22"/>
                    </a:lnTo>
                    <a:lnTo>
                      <a:pt x="78" y="22"/>
                    </a:lnTo>
                    <a:lnTo>
                      <a:pt x="78" y="21"/>
                    </a:lnTo>
                    <a:lnTo>
                      <a:pt x="78" y="21"/>
                    </a:lnTo>
                    <a:lnTo>
                      <a:pt x="78" y="21"/>
                    </a:lnTo>
                    <a:lnTo>
                      <a:pt x="78" y="21"/>
                    </a:lnTo>
                    <a:lnTo>
                      <a:pt x="78" y="21"/>
                    </a:lnTo>
                    <a:lnTo>
                      <a:pt x="79" y="21"/>
                    </a:lnTo>
                    <a:lnTo>
                      <a:pt x="79" y="21"/>
                    </a:lnTo>
                    <a:lnTo>
                      <a:pt x="79" y="21"/>
                    </a:lnTo>
                    <a:lnTo>
                      <a:pt x="80" y="21"/>
                    </a:lnTo>
                    <a:lnTo>
                      <a:pt x="80" y="21"/>
                    </a:lnTo>
                    <a:lnTo>
                      <a:pt x="80" y="21"/>
                    </a:lnTo>
                    <a:lnTo>
                      <a:pt x="80" y="21"/>
                    </a:lnTo>
                    <a:lnTo>
                      <a:pt x="80" y="20"/>
                    </a:lnTo>
                    <a:lnTo>
                      <a:pt x="80" y="20"/>
                    </a:lnTo>
                    <a:lnTo>
                      <a:pt x="80" y="20"/>
                    </a:lnTo>
                    <a:lnTo>
                      <a:pt x="81" y="20"/>
                    </a:lnTo>
                    <a:lnTo>
                      <a:pt x="81" y="19"/>
                    </a:lnTo>
                    <a:lnTo>
                      <a:pt x="81" y="19"/>
                    </a:lnTo>
                    <a:lnTo>
                      <a:pt x="82" y="18"/>
                    </a:lnTo>
                    <a:lnTo>
                      <a:pt x="82" y="17"/>
                    </a:lnTo>
                    <a:lnTo>
                      <a:pt x="82" y="17"/>
                    </a:lnTo>
                    <a:lnTo>
                      <a:pt x="82" y="15"/>
                    </a:lnTo>
                    <a:lnTo>
                      <a:pt x="83" y="15"/>
                    </a:lnTo>
                    <a:lnTo>
                      <a:pt x="83" y="14"/>
                    </a:lnTo>
                    <a:lnTo>
                      <a:pt x="83" y="13"/>
                    </a:lnTo>
                    <a:lnTo>
                      <a:pt x="83" y="12"/>
                    </a:lnTo>
                    <a:lnTo>
                      <a:pt x="83" y="11"/>
                    </a:lnTo>
                    <a:lnTo>
                      <a:pt x="83" y="9"/>
                    </a:lnTo>
                    <a:lnTo>
                      <a:pt x="84" y="8"/>
                    </a:lnTo>
                    <a:lnTo>
                      <a:pt x="84" y="7"/>
                    </a:lnTo>
                    <a:lnTo>
                      <a:pt x="84" y="7"/>
                    </a:lnTo>
                    <a:lnTo>
                      <a:pt x="84" y="6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6" y="5"/>
                    </a:lnTo>
                    <a:lnTo>
                      <a:pt x="86" y="6"/>
                    </a:lnTo>
                    <a:lnTo>
                      <a:pt x="86" y="7"/>
                    </a:lnTo>
                    <a:lnTo>
                      <a:pt x="87" y="7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7" y="9"/>
                    </a:lnTo>
                    <a:lnTo>
                      <a:pt x="87" y="10"/>
                    </a:lnTo>
                    <a:lnTo>
                      <a:pt x="87" y="11"/>
                    </a:lnTo>
                    <a:lnTo>
                      <a:pt x="87" y="12"/>
                    </a:lnTo>
                    <a:lnTo>
                      <a:pt x="88" y="12"/>
                    </a:lnTo>
                    <a:lnTo>
                      <a:pt x="88" y="12"/>
                    </a:lnTo>
                    <a:lnTo>
                      <a:pt x="88" y="13"/>
                    </a:lnTo>
                    <a:lnTo>
                      <a:pt x="89" y="13"/>
                    </a:lnTo>
                    <a:lnTo>
                      <a:pt x="89" y="13"/>
                    </a:lnTo>
                    <a:lnTo>
                      <a:pt x="89" y="13"/>
                    </a:lnTo>
                    <a:lnTo>
                      <a:pt x="89" y="13"/>
                    </a:lnTo>
                    <a:lnTo>
                      <a:pt x="89" y="13"/>
                    </a:lnTo>
                    <a:lnTo>
                      <a:pt x="89" y="13"/>
                    </a:lnTo>
                    <a:lnTo>
                      <a:pt x="89" y="13"/>
                    </a:lnTo>
                    <a:lnTo>
                      <a:pt x="90" y="13"/>
                    </a:lnTo>
                    <a:lnTo>
                      <a:pt x="90" y="13"/>
                    </a:lnTo>
                    <a:lnTo>
                      <a:pt x="90" y="13"/>
                    </a:lnTo>
                    <a:lnTo>
                      <a:pt x="91" y="13"/>
                    </a:lnTo>
                    <a:lnTo>
                      <a:pt x="91" y="13"/>
                    </a:lnTo>
                    <a:lnTo>
                      <a:pt x="91" y="13"/>
                    </a:lnTo>
                    <a:lnTo>
                      <a:pt x="91" y="13"/>
                    </a:lnTo>
                    <a:lnTo>
                      <a:pt x="91" y="13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92" y="14"/>
                    </a:lnTo>
                    <a:lnTo>
                      <a:pt x="92" y="14"/>
                    </a:lnTo>
                    <a:lnTo>
                      <a:pt x="92" y="14"/>
                    </a:lnTo>
                    <a:lnTo>
                      <a:pt x="93" y="14"/>
                    </a:lnTo>
                    <a:lnTo>
                      <a:pt x="93" y="15"/>
                    </a:lnTo>
                    <a:lnTo>
                      <a:pt x="93" y="15"/>
                    </a:lnTo>
                    <a:lnTo>
                      <a:pt x="93" y="15"/>
                    </a:lnTo>
                    <a:lnTo>
                      <a:pt x="93" y="16"/>
                    </a:lnTo>
                    <a:lnTo>
                      <a:pt x="93" y="16"/>
                    </a:lnTo>
                    <a:lnTo>
                      <a:pt x="93" y="16"/>
                    </a:lnTo>
                    <a:lnTo>
                      <a:pt x="94" y="17"/>
                    </a:lnTo>
                    <a:lnTo>
                      <a:pt x="94" y="17"/>
                    </a:lnTo>
                    <a:lnTo>
                      <a:pt x="94" y="17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6" y="18"/>
                    </a:lnTo>
                    <a:lnTo>
                      <a:pt x="96" y="17"/>
                    </a:lnTo>
                    <a:lnTo>
                      <a:pt x="96" y="17"/>
                    </a:lnTo>
                    <a:lnTo>
                      <a:pt x="96" y="17"/>
                    </a:lnTo>
                    <a:lnTo>
                      <a:pt x="96" y="17"/>
                    </a:lnTo>
                    <a:lnTo>
                      <a:pt x="96" y="17"/>
                    </a:lnTo>
                    <a:lnTo>
                      <a:pt x="96" y="17"/>
                    </a:lnTo>
                    <a:lnTo>
                      <a:pt x="97" y="17"/>
                    </a:lnTo>
                    <a:lnTo>
                      <a:pt x="97" y="17"/>
                    </a:lnTo>
                    <a:lnTo>
                      <a:pt x="97" y="17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8" y="15"/>
                    </a:lnTo>
                    <a:lnTo>
                      <a:pt x="98" y="15"/>
                    </a:lnTo>
                    <a:lnTo>
                      <a:pt x="98" y="15"/>
                    </a:lnTo>
                    <a:lnTo>
                      <a:pt x="98" y="15"/>
                    </a:lnTo>
                    <a:lnTo>
                      <a:pt x="98" y="14"/>
                    </a:lnTo>
                    <a:lnTo>
                      <a:pt x="99" y="14"/>
                    </a:lnTo>
                    <a:lnTo>
                      <a:pt x="99" y="14"/>
                    </a:lnTo>
                    <a:lnTo>
                      <a:pt x="99" y="13"/>
                    </a:lnTo>
                    <a:lnTo>
                      <a:pt x="100" y="13"/>
                    </a:lnTo>
                    <a:lnTo>
                      <a:pt x="100" y="13"/>
                    </a:lnTo>
                    <a:lnTo>
                      <a:pt x="100" y="12"/>
                    </a:lnTo>
                    <a:lnTo>
                      <a:pt x="100" y="12"/>
                    </a:lnTo>
                    <a:lnTo>
                      <a:pt x="100" y="12"/>
                    </a:lnTo>
                    <a:lnTo>
                      <a:pt x="100" y="11"/>
                    </a:lnTo>
                    <a:lnTo>
                      <a:pt x="101" y="11"/>
                    </a:lnTo>
                    <a:lnTo>
                      <a:pt x="101" y="10"/>
                    </a:lnTo>
                    <a:lnTo>
                      <a:pt x="101" y="9"/>
                    </a:lnTo>
                    <a:lnTo>
                      <a:pt x="101" y="9"/>
                    </a:lnTo>
                    <a:lnTo>
                      <a:pt x="102" y="9"/>
                    </a:lnTo>
                    <a:lnTo>
                      <a:pt x="102" y="8"/>
                    </a:lnTo>
                    <a:lnTo>
                      <a:pt x="102" y="8"/>
                    </a:lnTo>
                    <a:lnTo>
                      <a:pt x="102" y="8"/>
                    </a:lnTo>
                    <a:lnTo>
                      <a:pt x="102" y="8"/>
                    </a:lnTo>
                    <a:lnTo>
                      <a:pt x="102" y="7"/>
                    </a:lnTo>
                    <a:lnTo>
                      <a:pt x="103" y="7"/>
                    </a:lnTo>
                    <a:lnTo>
                      <a:pt x="103" y="7"/>
                    </a:lnTo>
                    <a:lnTo>
                      <a:pt x="103" y="7"/>
                    </a:lnTo>
                    <a:lnTo>
                      <a:pt x="103" y="7"/>
                    </a:lnTo>
                    <a:lnTo>
                      <a:pt x="104" y="7"/>
                    </a:lnTo>
                    <a:lnTo>
                      <a:pt x="104" y="8"/>
                    </a:lnTo>
                    <a:lnTo>
                      <a:pt x="104" y="8"/>
                    </a:lnTo>
                    <a:lnTo>
                      <a:pt x="104" y="8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250"/>
              <p:cNvSpPr>
                <a:spLocks/>
              </p:cNvSpPr>
              <p:nvPr/>
            </p:nvSpPr>
            <p:spPr bwMode="auto">
              <a:xfrm>
                <a:off x="6445250" y="4903788"/>
                <a:ext cx="165100" cy="93663"/>
              </a:xfrm>
              <a:custGeom>
                <a:avLst/>
                <a:gdLst>
                  <a:gd name="T0" fmla="*/ 2 w 104"/>
                  <a:gd name="T1" fmla="*/ 53 h 59"/>
                  <a:gd name="T2" fmla="*/ 3 w 104"/>
                  <a:gd name="T3" fmla="*/ 57 h 59"/>
                  <a:gd name="T4" fmla="*/ 5 w 104"/>
                  <a:gd name="T5" fmla="*/ 59 h 59"/>
                  <a:gd name="T6" fmla="*/ 7 w 104"/>
                  <a:gd name="T7" fmla="*/ 59 h 59"/>
                  <a:gd name="T8" fmla="*/ 9 w 104"/>
                  <a:gd name="T9" fmla="*/ 58 h 59"/>
                  <a:gd name="T10" fmla="*/ 10 w 104"/>
                  <a:gd name="T11" fmla="*/ 57 h 59"/>
                  <a:gd name="T12" fmla="*/ 11 w 104"/>
                  <a:gd name="T13" fmla="*/ 53 h 59"/>
                  <a:gd name="T14" fmla="*/ 13 w 104"/>
                  <a:gd name="T15" fmla="*/ 49 h 59"/>
                  <a:gd name="T16" fmla="*/ 15 w 104"/>
                  <a:gd name="T17" fmla="*/ 46 h 59"/>
                  <a:gd name="T18" fmla="*/ 17 w 104"/>
                  <a:gd name="T19" fmla="*/ 47 h 59"/>
                  <a:gd name="T20" fmla="*/ 18 w 104"/>
                  <a:gd name="T21" fmla="*/ 51 h 59"/>
                  <a:gd name="T22" fmla="*/ 20 w 104"/>
                  <a:gd name="T23" fmla="*/ 52 h 59"/>
                  <a:gd name="T24" fmla="*/ 22 w 104"/>
                  <a:gd name="T25" fmla="*/ 52 h 59"/>
                  <a:gd name="T26" fmla="*/ 23 w 104"/>
                  <a:gd name="T27" fmla="*/ 50 h 59"/>
                  <a:gd name="T28" fmla="*/ 25 w 104"/>
                  <a:gd name="T29" fmla="*/ 48 h 59"/>
                  <a:gd name="T30" fmla="*/ 26 w 104"/>
                  <a:gd name="T31" fmla="*/ 49 h 59"/>
                  <a:gd name="T32" fmla="*/ 29 w 104"/>
                  <a:gd name="T33" fmla="*/ 53 h 59"/>
                  <a:gd name="T34" fmla="*/ 30 w 104"/>
                  <a:gd name="T35" fmla="*/ 57 h 59"/>
                  <a:gd name="T36" fmla="*/ 32 w 104"/>
                  <a:gd name="T37" fmla="*/ 57 h 59"/>
                  <a:gd name="T38" fmla="*/ 33 w 104"/>
                  <a:gd name="T39" fmla="*/ 57 h 59"/>
                  <a:gd name="T40" fmla="*/ 35 w 104"/>
                  <a:gd name="T41" fmla="*/ 55 h 59"/>
                  <a:gd name="T42" fmla="*/ 37 w 104"/>
                  <a:gd name="T43" fmla="*/ 55 h 59"/>
                  <a:gd name="T44" fmla="*/ 38 w 104"/>
                  <a:gd name="T45" fmla="*/ 55 h 59"/>
                  <a:gd name="T46" fmla="*/ 40 w 104"/>
                  <a:gd name="T47" fmla="*/ 55 h 59"/>
                  <a:gd name="T48" fmla="*/ 42 w 104"/>
                  <a:gd name="T49" fmla="*/ 53 h 59"/>
                  <a:gd name="T50" fmla="*/ 44 w 104"/>
                  <a:gd name="T51" fmla="*/ 52 h 59"/>
                  <a:gd name="T52" fmla="*/ 45 w 104"/>
                  <a:gd name="T53" fmla="*/ 52 h 59"/>
                  <a:gd name="T54" fmla="*/ 46 w 104"/>
                  <a:gd name="T55" fmla="*/ 50 h 59"/>
                  <a:gd name="T56" fmla="*/ 48 w 104"/>
                  <a:gd name="T57" fmla="*/ 49 h 59"/>
                  <a:gd name="T58" fmla="*/ 50 w 104"/>
                  <a:gd name="T59" fmla="*/ 49 h 59"/>
                  <a:gd name="T60" fmla="*/ 52 w 104"/>
                  <a:gd name="T61" fmla="*/ 51 h 59"/>
                  <a:gd name="T62" fmla="*/ 53 w 104"/>
                  <a:gd name="T63" fmla="*/ 49 h 59"/>
                  <a:gd name="T64" fmla="*/ 55 w 104"/>
                  <a:gd name="T65" fmla="*/ 40 h 59"/>
                  <a:gd name="T66" fmla="*/ 57 w 104"/>
                  <a:gd name="T67" fmla="*/ 25 h 59"/>
                  <a:gd name="T68" fmla="*/ 59 w 104"/>
                  <a:gd name="T69" fmla="*/ 9 h 59"/>
                  <a:gd name="T70" fmla="*/ 60 w 104"/>
                  <a:gd name="T71" fmla="*/ 0 h 59"/>
                  <a:gd name="T72" fmla="*/ 61 w 104"/>
                  <a:gd name="T73" fmla="*/ 11 h 59"/>
                  <a:gd name="T74" fmla="*/ 63 w 104"/>
                  <a:gd name="T75" fmla="*/ 36 h 59"/>
                  <a:gd name="T76" fmla="*/ 65 w 104"/>
                  <a:gd name="T77" fmla="*/ 49 h 59"/>
                  <a:gd name="T78" fmla="*/ 67 w 104"/>
                  <a:gd name="T79" fmla="*/ 51 h 59"/>
                  <a:gd name="T80" fmla="*/ 68 w 104"/>
                  <a:gd name="T81" fmla="*/ 48 h 59"/>
                  <a:gd name="T82" fmla="*/ 70 w 104"/>
                  <a:gd name="T83" fmla="*/ 47 h 59"/>
                  <a:gd name="T84" fmla="*/ 72 w 104"/>
                  <a:gd name="T85" fmla="*/ 47 h 59"/>
                  <a:gd name="T86" fmla="*/ 73 w 104"/>
                  <a:gd name="T87" fmla="*/ 47 h 59"/>
                  <a:gd name="T88" fmla="*/ 75 w 104"/>
                  <a:gd name="T89" fmla="*/ 47 h 59"/>
                  <a:gd name="T90" fmla="*/ 76 w 104"/>
                  <a:gd name="T91" fmla="*/ 49 h 59"/>
                  <a:gd name="T92" fmla="*/ 79 w 104"/>
                  <a:gd name="T93" fmla="*/ 52 h 59"/>
                  <a:gd name="T94" fmla="*/ 80 w 104"/>
                  <a:gd name="T95" fmla="*/ 53 h 59"/>
                  <a:gd name="T96" fmla="*/ 82 w 104"/>
                  <a:gd name="T97" fmla="*/ 49 h 59"/>
                  <a:gd name="T98" fmla="*/ 83 w 104"/>
                  <a:gd name="T99" fmla="*/ 41 h 59"/>
                  <a:gd name="T100" fmla="*/ 85 w 104"/>
                  <a:gd name="T101" fmla="*/ 35 h 59"/>
                  <a:gd name="T102" fmla="*/ 87 w 104"/>
                  <a:gd name="T103" fmla="*/ 32 h 59"/>
                  <a:gd name="T104" fmla="*/ 88 w 104"/>
                  <a:gd name="T105" fmla="*/ 29 h 59"/>
                  <a:gd name="T106" fmla="*/ 90 w 104"/>
                  <a:gd name="T107" fmla="*/ 33 h 59"/>
                  <a:gd name="T108" fmla="*/ 92 w 104"/>
                  <a:gd name="T109" fmla="*/ 40 h 59"/>
                  <a:gd name="T110" fmla="*/ 94 w 104"/>
                  <a:gd name="T111" fmla="*/ 40 h 59"/>
                  <a:gd name="T112" fmla="*/ 95 w 104"/>
                  <a:gd name="T113" fmla="*/ 30 h 59"/>
                  <a:gd name="T114" fmla="*/ 96 w 104"/>
                  <a:gd name="T115" fmla="*/ 26 h 59"/>
                  <a:gd name="T116" fmla="*/ 98 w 104"/>
                  <a:gd name="T117" fmla="*/ 36 h 59"/>
                  <a:gd name="T118" fmla="*/ 100 w 104"/>
                  <a:gd name="T119" fmla="*/ 45 h 59"/>
                  <a:gd name="T120" fmla="*/ 102 w 104"/>
                  <a:gd name="T121" fmla="*/ 43 h 59"/>
                  <a:gd name="T122" fmla="*/ 103 w 104"/>
                  <a:gd name="T123" fmla="*/ 3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" h="59">
                    <a:moveTo>
                      <a:pt x="0" y="48"/>
                    </a:moveTo>
                    <a:lnTo>
                      <a:pt x="0" y="49"/>
                    </a:lnTo>
                    <a:lnTo>
                      <a:pt x="0" y="49"/>
                    </a:lnTo>
                    <a:lnTo>
                      <a:pt x="1" y="51"/>
                    </a:lnTo>
                    <a:lnTo>
                      <a:pt x="1" y="51"/>
                    </a:lnTo>
                    <a:lnTo>
                      <a:pt x="1" y="52"/>
                    </a:lnTo>
                    <a:lnTo>
                      <a:pt x="2" y="52"/>
                    </a:lnTo>
                    <a:lnTo>
                      <a:pt x="2" y="53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2" y="55"/>
                    </a:lnTo>
                    <a:lnTo>
                      <a:pt x="2" y="55"/>
                    </a:lnTo>
                    <a:lnTo>
                      <a:pt x="2" y="56"/>
                    </a:lnTo>
                    <a:lnTo>
                      <a:pt x="3" y="56"/>
                    </a:lnTo>
                    <a:lnTo>
                      <a:pt x="3" y="57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7" y="59"/>
                    </a:lnTo>
                    <a:lnTo>
                      <a:pt x="7" y="59"/>
                    </a:lnTo>
                    <a:lnTo>
                      <a:pt x="7" y="59"/>
                    </a:lnTo>
                    <a:lnTo>
                      <a:pt x="7" y="59"/>
                    </a:lnTo>
                    <a:lnTo>
                      <a:pt x="7" y="58"/>
                    </a:lnTo>
                    <a:lnTo>
                      <a:pt x="7" y="58"/>
                    </a:lnTo>
                    <a:lnTo>
                      <a:pt x="7" y="58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10" y="57"/>
                    </a:lnTo>
                    <a:lnTo>
                      <a:pt x="10" y="57"/>
                    </a:lnTo>
                    <a:lnTo>
                      <a:pt x="10" y="56"/>
                    </a:lnTo>
                    <a:lnTo>
                      <a:pt x="11" y="55"/>
                    </a:lnTo>
                    <a:lnTo>
                      <a:pt x="11" y="55"/>
                    </a:lnTo>
                    <a:lnTo>
                      <a:pt x="11" y="55"/>
                    </a:lnTo>
                    <a:lnTo>
                      <a:pt x="11" y="54"/>
                    </a:lnTo>
                    <a:lnTo>
                      <a:pt x="11" y="54"/>
                    </a:lnTo>
                    <a:lnTo>
                      <a:pt x="11" y="53"/>
                    </a:lnTo>
                    <a:lnTo>
                      <a:pt x="11" y="53"/>
                    </a:lnTo>
                    <a:lnTo>
                      <a:pt x="12" y="53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3" y="50"/>
                    </a:lnTo>
                    <a:lnTo>
                      <a:pt x="13" y="49"/>
                    </a:lnTo>
                    <a:lnTo>
                      <a:pt x="13" y="49"/>
                    </a:lnTo>
                    <a:lnTo>
                      <a:pt x="13" y="49"/>
                    </a:lnTo>
                    <a:lnTo>
                      <a:pt x="13" y="48"/>
                    </a:lnTo>
                    <a:lnTo>
                      <a:pt x="14" y="48"/>
                    </a:lnTo>
                    <a:lnTo>
                      <a:pt x="14" y="47"/>
                    </a:lnTo>
                    <a:lnTo>
                      <a:pt x="14" y="47"/>
                    </a:lnTo>
                    <a:lnTo>
                      <a:pt x="15" y="47"/>
                    </a:lnTo>
                    <a:lnTo>
                      <a:pt x="15" y="46"/>
                    </a:lnTo>
                    <a:lnTo>
                      <a:pt x="15" y="46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16" y="47"/>
                    </a:lnTo>
                    <a:lnTo>
                      <a:pt x="16" y="47"/>
                    </a:lnTo>
                    <a:lnTo>
                      <a:pt x="16" y="47"/>
                    </a:lnTo>
                    <a:lnTo>
                      <a:pt x="17" y="47"/>
                    </a:lnTo>
                    <a:lnTo>
                      <a:pt x="17" y="48"/>
                    </a:lnTo>
                    <a:lnTo>
                      <a:pt x="17" y="48"/>
                    </a:lnTo>
                    <a:lnTo>
                      <a:pt x="18" y="48"/>
                    </a:lnTo>
                    <a:lnTo>
                      <a:pt x="18" y="49"/>
                    </a:lnTo>
                    <a:lnTo>
                      <a:pt x="18" y="49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8" y="51"/>
                    </a:lnTo>
                    <a:lnTo>
                      <a:pt x="18" y="51"/>
                    </a:lnTo>
                    <a:lnTo>
                      <a:pt x="19" y="51"/>
                    </a:lnTo>
                    <a:lnTo>
                      <a:pt x="19" y="51"/>
                    </a:lnTo>
                    <a:lnTo>
                      <a:pt x="19" y="52"/>
                    </a:lnTo>
                    <a:lnTo>
                      <a:pt x="20" y="52"/>
                    </a:lnTo>
                    <a:lnTo>
                      <a:pt x="20" y="52"/>
                    </a:lnTo>
                    <a:lnTo>
                      <a:pt x="20" y="52"/>
                    </a:lnTo>
                    <a:lnTo>
                      <a:pt x="20" y="52"/>
                    </a:lnTo>
                    <a:lnTo>
                      <a:pt x="20" y="52"/>
                    </a:lnTo>
                    <a:lnTo>
                      <a:pt x="20" y="52"/>
                    </a:lnTo>
                    <a:lnTo>
                      <a:pt x="20" y="52"/>
                    </a:lnTo>
                    <a:lnTo>
                      <a:pt x="21" y="52"/>
                    </a:lnTo>
                    <a:lnTo>
                      <a:pt x="21" y="52"/>
                    </a:lnTo>
                    <a:lnTo>
                      <a:pt x="21" y="52"/>
                    </a:lnTo>
                    <a:lnTo>
                      <a:pt x="22" y="52"/>
                    </a:lnTo>
                    <a:lnTo>
                      <a:pt x="22" y="52"/>
                    </a:lnTo>
                    <a:lnTo>
                      <a:pt x="22" y="51"/>
                    </a:lnTo>
                    <a:lnTo>
                      <a:pt x="22" y="51"/>
                    </a:lnTo>
                    <a:lnTo>
                      <a:pt x="22" y="51"/>
                    </a:lnTo>
                    <a:lnTo>
                      <a:pt x="22" y="51"/>
                    </a:lnTo>
                    <a:lnTo>
                      <a:pt x="23" y="51"/>
                    </a:lnTo>
                    <a:lnTo>
                      <a:pt x="23" y="51"/>
                    </a:lnTo>
                    <a:lnTo>
                      <a:pt x="23" y="51"/>
                    </a:lnTo>
                    <a:lnTo>
                      <a:pt x="23" y="50"/>
                    </a:lnTo>
                    <a:lnTo>
                      <a:pt x="24" y="50"/>
                    </a:lnTo>
                    <a:lnTo>
                      <a:pt x="24" y="49"/>
                    </a:lnTo>
                    <a:lnTo>
                      <a:pt x="24" y="49"/>
                    </a:lnTo>
                    <a:lnTo>
                      <a:pt x="24" y="49"/>
                    </a:lnTo>
                    <a:lnTo>
                      <a:pt x="24" y="49"/>
                    </a:lnTo>
                    <a:lnTo>
                      <a:pt x="24" y="48"/>
                    </a:lnTo>
                    <a:lnTo>
                      <a:pt x="25" y="48"/>
                    </a:lnTo>
                    <a:lnTo>
                      <a:pt x="25" y="48"/>
                    </a:lnTo>
                    <a:lnTo>
                      <a:pt x="25" y="48"/>
                    </a:lnTo>
                    <a:lnTo>
                      <a:pt x="25" y="48"/>
                    </a:lnTo>
                    <a:lnTo>
                      <a:pt x="26" y="48"/>
                    </a:lnTo>
                    <a:lnTo>
                      <a:pt x="26" y="48"/>
                    </a:lnTo>
                    <a:lnTo>
                      <a:pt x="26" y="48"/>
                    </a:lnTo>
                    <a:lnTo>
                      <a:pt x="26" y="48"/>
                    </a:lnTo>
                    <a:lnTo>
                      <a:pt x="26" y="48"/>
                    </a:lnTo>
                    <a:lnTo>
                      <a:pt x="26" y="49"/>
                    </a:lnTo>
                    <a:lnTo>
                      <a:pt x="27" y="49"/>
                    </a:lnTo>
                    <a:lnTo>
                      <a:pt x="27" y="50"/>
                    </a:lnTo>
                    <a:lnTo>
                      <a:pt x="27" y="51"/>
                    </a:lnTo>
                    <a:lnTo>
                      <a:pt x="28" y="51"/>
                    </a:lnTo>
                    <a:lnTo>
                      <a:pt x="28" y="52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9" y="53"/>
                    </a:lnTo>
                    <a:lnTo>
                      <a:pt x="29" y="54"/>
                    </a:lnTo>
                    <a:lnTo>
                      <a:pt x="29" y="54"/>
                    </a:lnTo>
                    <a:lnTo>
                      <a:pt x="29" y="55"/>
                    </a:lnTo>
                    <a:lnTo>
                      <a:pt x="29" y="55"/>
                    </a:lnTo>
                    <a:lnTo>
                      <a:pt x="29" y="55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1" y="57"/>
                    </a:lnTo>
                    <a:lnTo>
                      <a:pt x="31" y="57"/>
                    </a:lnTo>
                    <a:lnTo>
                      <a:pt x="31" y="57"/>
                    </a:lnTo>
                    <a:lnTo>
                      <a:pt x="31" y="57"/>
                    </a:lnTo>
                    <a:lnTo>
                      <a:pt x="31" y="57"/>
                    </a:lnTo>
                    <a:lnTo>
                      <a:pt x="31" y="57"/>
                    </a:lnTo>
                    <a:lnTo>
                      <a:pt x="32" y="57"/>
                    </a:lnTo>
                    <a:lnTo>
                      <a:pt x="32" y="57"/>
                    </a:lnTo>
                    <a:lnTo>
                      <a:pt x="32" y="57"/>
                    </a:lnTo>
                    <a:lnTo>
                      <a:pt x="33" y="57"/>
                    </a:lnTo>
                    <a:lnTo>
                      <a:pt x="33" y="57"/>
                    </a:lnTo>
                    <a:lnTo>
                      <a:pt x="33" y="57"/>
                    </a:lnTo>
                    <a:lnTo>
                      <a:pt x="33" y="57"/>
                    </a:lnTo>
                    <a:lnTo>
                      <a:pt x="33" y="57"/>
                    </a:lnTo>
                    <a:lnTo>
                      <a:pt x="33" y="57"/>
                    </a:lnTo>
                    <a:lnTo>
                      <a:pt x="33" y="56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35" y="55"/>
                    </a:lnTo>
                    <a:lnTo>
                      <a:pt x="35" y="55"/>
                    </a:lnTo>
                    <a:lnTo>
                      <a:pt x="35" y="55"/>
                    </a:lnTo>
                    <a:lnTo>
                      <a:pt x="35" y="55"/>
                    </a:lnTo>
                    <a:lnTo>
                      <a:pt x="35" y="55"/>
                    </a:lnTo>
                    <a:lnTo>
                      <a:pt x="35" y="55"/>
                    </a:lnTo>
                    <a:lnTo>
                      <a:pt x="35" y="55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37" y="55"/>
                    </a:lnTo>
                    <a:lnTo>
                      <a:pt x="37" y="55"/>
                    </a:lnTo>
                    <a:lnTo>
                      <a:pt x="37" y="55"/>
                    </a:lnTo>
                    <a:lnTo>
                      <a:pt x="37" y="55"/>
                    </a:lnTo>
                    <a:lnTo>
                      <a:pt x="37" y="55"/>
                    </a:lnTo>
                    <a:lnTo>
                      <a:pt x="37" y="55"/>
                    </a:lnTo>
                    <a:lnTo>
                      <a:pt x="37" y="55"/>
                    </a:lnTo>
                    <a:lnTo>
                      <a:pt x="38" y="55"/>
                    </a:lnTo>
                    <a:lnTo>
                      <a:pt x="38" y="55"/>
                    </a:lnTo>
                    <a:lnTo>
                      <a:pt x="38" y="55"/>
                    </a:lnTo>
                    <a:lnTo>
                      <a:pt x="39" y="55"/>
                    </a:lnTo>
                    <a:lnTo>
                      <a:pt x="39" y="55"/>
                    </a:lnTo>
                    <a:lnTo>
                      <a:pt x="39" y="55"/>
                    </a:lnTo>
                    <a:lnTo>
                      <a:pt x="39" y="55"/>
                    </a:lnTo>
                    <a:lnTo>
                      <a:pt x="39" y="55"/>
                    </a:lnTo>
                    <a:lnTo>
                      <a:pt x="39" y="55"/>
                    </a:lnTo>
                    <a:lnTo>
                      <a:pt x="39" y="55"/>
                    </a:lnTo>
                    <a:lnTo>
                      <a:pt x="40" y="55"/>
                    </a:lnTo>
                    <a:lnTo>
                      <a:pt x="40" y="55"/>
                    </a:lnTo>
                    <a:lnTo>
                      <a:pt x="40" y="55"/>
                    </a:lnTo>
                    <a:lnTo>
                      <a:pt x="41" y="54"/>
                    </a:lnTo>
                    <a:lnTo>
                      <a:pt x="41" y="54"/>
                    </a:lnTo>
                    <a:lnTo>
                      <a:pt x="41" y="54"/>
                    </a:lnTo>
                    <a:lnTo>
                      <a:pt x="42" y="54"/>
                    </a:lnTo>
                    <a:lnTo>
                      <a:pt x="42" y="54"/>
                    </a:lnTo>
                    <a:lnTo>
                      <a:pt x="42" y="53"/>
                    </a:lnTo>
                    <a:lnTo>
                      <a:pt x="42" y="53"/>
                    </a:lnTo>
                    <a:lnTo>
                      <a:pt x="42" y="53"/>
                    </a:lnTo>
                    <a:lnTo>
                      <a:pt x="42" y="53"/>
                    </a:lnTo>
                    <a:lnTo>
                      <a:pt x="42" y="53"/>
                    </a:lnTo>
                    <a:lnTo>
                      <a:pt x="43" y="53"/>
                    </a:lnTo>
                    <a:lnTo>
                      <a:pt x="43" y="53"/>
                    </a:lnTo>
                    <a:lnTo>
                      <a:pt x="43" y="53"/>
                    </a:lnTo>
                    <a:lnTo>
                      <a:pt x="44" y="52"/>
                    </a:lnTo>
                    <a:lnTo>
                      <a:pt x="44" y="52"/>
                    </a:lnTo>
                    <a:lnTo>
                      <a:pt x="44" y="52"/>
                    </a:lnTo>
                    <a:lnTo>
                      <a:pt x="44" y="52"/>
                    </a:lnTo>
                    <a:lnTo>
                      <a:pt x="44" y="52"/>
                    </a:lnTo>
                    <a:lnTo>
                      <a:pt x="44" y="52"/>
                    </a:lnTo>
                    <a:lnTo>
                      <a:pt x="44" y="52"/>
                    </a:lnTo>
                    <a:lnTo>
                      <a:pt x="45" y="52"/>
                    </a:lnTo>
                    <a:lnTo>
                      <a:pt x="45" y="52"/>
                    </a:lnTo>
                    <a:lnTo>
                      <a:pt x="45" y="51"/>
                    </a:lnTo>
                    <a:lnTo>
                      <a:pt x="46" y="51"/>
                    </a:lnTo>
                    <a:lnTo>
                      <a:pt x="46" y="51"/>
                    </a:lnTo>
                    <a:lnTo>
                      <a:pt x="46" y="51"/>
                    </a:lnTo>
                    <a:lnTo>
                      <a:pt x="46" y="51"/>
                    </a:lnTo>
                    <a:lnTo>
                      <a:pt x="46" y="51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47" y="50"/>
                    </a:lnTo>
                    <a:lnTo>
                      <a:pt x="47" y="50"/>
                    </a:lnTo>
                    <a:lnTo>
                      <a:pt x="47" y="49"/>
                    </a:lnTo>
                    <a:lnTo>
                      <a:pt x="48" y="49"/>
                    </a:lnTo>
                    <a:lnTo>
                      <a:pt x="48" y="49"/>
                    </a:lnTo>
                    <a:lnTo>
                      <a:pt x="48" y="49"/>
                    </a:lnTo>
                    <a:lnTo>
                      <a:pt x="48" y="49"/>
                    </a:lnTo>
                    <a:lnTo>
                      <a:pt x="48" y="49"/>
                    </a:lnTo>
                    <a:lnTo>
                      <a:pt x="48" y="49"/>
                    </a:lnTo>
                    <a:lnTo>
                      <a:pt x="49" y="49"/>
                    </a:lnTo>
                    <a:lnTo>
                      <a:pt x="49" y="49"/>
                    </a:lnTo>
                    <a:lnTo>
                      <a:pt x="49" y="49"/>
                    </a:lnTo>
                    <a:lnTo>
                      <a:pt x="49" y="49"/>
                    </a:lnTo>
                    <a:lnTo>
                      <a:pt x="50" y="49"/>
                    </a:lnTo>
                    <a:lnTo>
                      <a:pt x="50" y="49"/>
                    </a:lnTo>
                    <a:lnTo>
                      <a:pt x="50" y="49"/>
                    </a:lnTo>
                    <a:lnTo>
                      <a:pt x="50" y="49"/>
                    </a:lnTo>
                    <a:lnTo>
                      <a:pt x="50" y="49"/>
                    </a:lnTo>
                    <a:lnTo>
                      <a:pt x="50" y="50"/>
                    </a:lnTo>
                    <a:lnTo>
                      <a:pt x="51" y="50"/>
                    </a:lnTo>
                    <a:lnTo>
                      <a:pt x="51" y="50"/>
                    </a:lnTo>
                    <a:lnTo>
                      <a:pt x="51" y="51"/>
                    </a:lnTo>
                    <a:lnTo>
                      <a:pt x="51" y="51"/>
                    </a:lnTo>
                    <a:lnTo>
                      <a:pt x="52" y="51"/>
                    </a:lnTo>
                    <a:lnTo>
                      <a:pt x="52" y="51"/>
                    </a:lnTo>
                    <a:lnTo>
                      <a:pt x="52" y="51"/>
                    </a:lnTo>
                    <a:lnTo>
                      <a:pt x="53" y="51"/>
                    </a:lnTo>
                    <a:lnTo>
                      <a:pt x="53" y="51"/>
                    </a:lnTo>
                    <a:lnTo>
                      <a:pt x="53" y="51"/>
                    </a:lnTo>
                    <a:lnTo>
                      <a:pt x="53" y="51"/>
                    </a:lnTo>
                    <a:lnTo>
                      <a:pt x="53" y="50"/>
                    </a:lnTo>
                    <a:lnTo>
                      <a:pt x="53" y="49"/>
                    </a:lnTo>
                    <a:lnTo>
                      <a:pt x="54" y="49"/>
                    </a:lnTo>
                    <a:lnTo>
                      <a:pt x="54" y="48"/>
                    </a:lnTo>
                    <a:lnTo>
                      <a:pt x="54" y="47"/>
                    </a:lnTo>
                    <a:lnTo>
                      <a:pt x="54" y="46"/>
                    </a:lnTo>
                    <a:lnTo>
                      <a:pt x="55" y="45"/>
                    </a:lnTo>
                    <a:lnTo>
                      <a:pt x="55" y="43"/>
                    </a:lnTo>
                    <a:lnTo>
                      <a:pt x="55" y="42"/>
                    </a:lnTo>
                    <a:lnTo>
                      <a:pt x="55" y="40"/>
                    </a:lnTo>
                    <a:lnTo>
                      <a:pt x="55" y="39"/>
                    </a:lnTo>
                    <a:lnTo>
                      <a:pt x="55" y="36"/>
                    </a:lnTo>
                    <a:lnTo>
                      <a:pt x="56" y="35"/>
                    </a:lnTo>
                    <a:lnTo>
                      <a:pt x="56" y="33"/>
                    </a:lnTo>
                    <a:lnTo>
                      <a:pt x="56" y="30"/>
                    </a:lnTo>
                    <a:lnTo>
                      <a:pt x="56" y="29"/>
                    </a:lnTo>
                    <a:lnTo>
                      <a:pt x="57" y="27"/>
                    </a:lnTo>
                    <a:lnTo>
                      <a:pt x="57" y="25"/>
                    </a:lnTo>
                    <a:lnTo>
                      <a:pt x="57" y="23"/>
                    </a:lnTo>
                    <a:lnTo>
                      <a:pt x="57" y="21"/>
                    </a:lnTo>
                    <a:lnTo>
                      <a:pt x="57" y="18"/>
                    </a:lnTo>
                    <a:lnTo>
                      <a:pt x="57" y="17"/>
                    </a:lnTo>
                    <a:lnTo>
                      <a:pt x="58" y="15"/>
                    </a:lnTo>
                    <a:lnTo>
                      <a:pt x="58" y="12"/>
                    </a:lnTo>
                    <a:lnTo>
                      <a:pt x="58" y="10"/>
                    </a:lnTo>
                    <a:lnTo>
                      <a:pt x="59" y="9"/>
                    </a:lnTo>
                    <a:lnTo>
                      <a:pt x="59" y="7"/>
                    </a:lnTo>
                    <a:lnTo>
                      <a:pt x="59" y="5"/>
                    </a:lnTo>
                    <a:lnTo>
                      <a:pt x="59" y="4"/>
                    </a:lnTo>
                    <a:lnTo>
                      <a:pt x="59" y="3"/>
                    </a:lnTo>
                    <a:lnTo>
                      <a:pt x="59" y="1"/>
                    </a:lnTo>
                    <a:lnTo>
                      <a:pt x="59" y="1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1" y="1"/>
                    </a:lnTo>
                    <a:lnTo>
                      <a:pt x="61" y="2"/>
                    </a:lnTo>
                    <a:lnTo>
                      <a:pt x="61" y="3"/>
                    </a:lnTo>
                    <a:lnTo>
                      <a:pt x="61" y="5"/>
                    </a:lnTo>
                    <a:lnTo>
                      <a:pt x="61" y="6"/>
                    </a:lnTo>
                    <a:lnTo>
                      <a:pt x="61" y="9"/>
                    </a:lnTo>
                    <a:lnTo>
                      <a:pt x="61" y="11"/>
                    </a:lnTo>
                    <a:lnTo>
                      <a:pt x="62" y="15"/>
                    </a:lnTo>
                    <a:lnTo>
                      <a:pt x="62" y="18"/>
                    </a:lnTo>
                    <a:lnTo>
                      <a:pt x="62" y="22"/>
                    </a:lnTo>
                    <a:lnTo>
                      <a:pt x="63" y="25"/>
                    </a:lnTo>
                    <a:lnTo>
                      <a:pt x="63" y="28"/>
                    </a:lnTo>
                    <a:lnTo>
                      <a:pt x="63" y="31"/>
                    </a:lnTo>
                    <a:lnTo>
                      <a:pt x="63" y="34"/>
                    </a:lnTo>
                    <a:lnTo>
                      <a:pt x="63" y="36"/>
                    </a:lnTo>
                    <a:lnTo>
                      <a:pt x="63" y="39"/>
                    </a:lnTo>
                    <a:lnTo>
                      <a:pt x="63" y="41"/>
                    </a:lnTo>
                    <a:lnTo>
                      <a:pt x="64" y="43"/>
                    </a:lnTo>
                    <a:lnTo>
                      <a:pt x="64" y="45"/>
                    </a:lnTo>
                    <a:lnTo>
                      <a:pt x="64" y="46"/>
                    </a:lnTo>
                    <a:lnTo>
                      <a:pt x="65" y="47"/>
                    </a:lnTo>
                    <a:lnTo>
                      <a:pt x="65" y="48"/>
                    </a:lnTo>
                    <a:lnTo>
                      <a:pt x="65" y="49"/>
                    </a:lnTo>
                    <a:lnTo>
                      <a:pt x="66" y="50"/>
                    </a:lnTo>
                    <a:lnTo>
                      <a:pt x="66" y="51"/>
                    </a:lnTo>
                    <a:lnTo>
                      <a:pt x="66" y="51"/>
                    </a:lnTo>
                    <a:lnTo>
                      <a:pt x="66" y="51"/>
                    </a:lnTo>
                    <a:lnTo>
                      <a:pt x="66" y="51"/>
                    </a:lnTo>
                    <a:lnTo>
                      <a:pt x="66" y="51"/>
                    </a:lnTo>
                    <a:lnTo>
                      <a:pt x="66" y="51"/>
                    </a:lnTo>
                    <a:lnTo>
                      <a:pt x="67" y="51"/>
                    </a:lnTo>
                    <a:lnTo>
                      <a:pt x="67" y="51"/>
                    </a:lnTo>
                    <a:lnTo>
                      <a:pt x="67" y="50"/>
                    </a:lnTo>
                    <a:lnTo>
                      <a:pt x="68" y="50"/>
                    </a:lnTo>
                    <a:lnTo>
                      <a:pt x="68" y="49"/>
                    </a:lnTo>
                    <a:lnTo>
                      <a:pt x="68" y="49"/>
                    </a:lnTo>
                    <a:lnTo>
                      <a:pt x="68" y="49"/>
                    </a:lnTo>
                    <a:lnTo>
                      <a:pt x="68" y="49"/>
                    </a:lnTo>
                    <a:lnTo>
                      <a:pt x="68" y="48"/>
                    </a:lnTo>
                    <a:lnTo>
                      <a:pt x="68" y="48"/>
                    </a:lnTo>
                    <a:lnTo>
                      <a:pt x="69" y="48"/>
                    </a:lnTo>
                    <a:lnTo>
                      <a:pt x="69" y="48"/>
                    </a:lnTo>
                    <a:lnTo>
                      <a:pt x="69" y="47"/>
                    </a:lnTo>
                    <a:lnTo>
                      <a:pt x="70" y="47"/>
                    </a:lnTo>
                    <a:lnTo>
                      <a:pt x="70" y="47"/>
                    </a:lnTo>
                    <a:lnTo>
                      <a:pt x="70" y="47"/>
                    </a:lnTo>
                    <a:lnTo>
                      <a:pt x="70" y="47"/>
                    </a:lnTo>
                    <a:lnTo>
                      <a:pt x="70" y="47"/>
                    </a:lnTo>
                    <a:lnTo>
                      <a:pt x="70" y="47"/>
                    </a:lnTo>
                    <a:lnTo>
                      <a:pt x="70" y="47"/>
                    </a:lnTo>
                    <a:lnTo>
                      <a:pt x="71" y="47"/>
                    </a:lnTo>
                    <a:lnTo>
                      <a:pt x="71" y="47"/>
                    </a:lnTo>
                    <a:lnTo>
                      <a:pt x="71" y="47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73" y="47"/>
                    </a:lnTo>
                    <a:lnTo>
                      <a:pt x="73" y="47"/>
                    </a:lnTo>
                    <a:lnTo>
                      <a:pt x="73" y="47"/>
                    </a:lnTo>
                    <a:lnTo>
                      <a:pt x="73" y="47"/>
                    </a:lnTo>
                    <a:lnTo>
                      <a:pt x="74" y="47"/>
                    </a:lnTo>
                    <a:lnTo>
                      <a:pt x="74" y="47"/>
                    </a:lnTo>
                    <a:lnTo>
                      <a:pt x="74" y="47"/>
                    </a:lnTo>
                    <a:lnTo>
                      <a:pt x="74" y="47"/>
                    </a:lnTo>
                    <a:lnTo>
                      <a:pt x="74" y="47"/>
                    </a:lnTo>
                    <a:lnTo>
                      <a:pt x="74" y="47"/>
                    </a:lnTo>
                    <a:lnTo>
                      <a:pt x="75" y="47"/>
                    </a:lnTo>
                    <a:lnTo>
                      <a:pt x="75" y="47"/>
                    </a:lnTo>
                    <a:lnTo>
                      <a:pt x="75" y="47"/>
                    </a:lnTo>
                    <a:lnTo>
                      <a:pt x="75" y="48"/>
                    </a:lnTo>
                    <a:lnTo>
                      <a:pt x="76" y="48"/>
                    </a:lnTo>
                    <a:lnTo>
                      <a:pt x="76" y="48"/>
                    </a:lnTo>
                    <a:lnTo>
                      <a:pt x="76" y="48"/>
                    </a:lnTo>
                    <a:lnTo>
                      <a:pt x="76" y="48"/>
                    </a:lnTo>
                    <a:lnTo>
                      <a:pt x="76" y="49"/>
                    </a:lnTo>
                    <a:lnTo>
                      <a:pt x="76" y="49"/>
                    </a:lnTo>
                    <a:lnTo>
                      <a:pt x="77" y="49"/>
                    </a:lnTo>
                    <a:lnTo>
                      <a:pt x="77" y="50"/>
                    </a:lnTo>
                    <a:lnTo>
                      <a:pt x="77" y="51"/>
                    </a:lnTo>
                    <a:lnTo>
                      <a:pt x="78" y="51"/>
                    </a:lnTo>
                    <a:lnTo>
                      <a:pt x="78" y="51"/>
                    </a:lnTo>
                    <a:lnTo>
                      <a:pt x="78" y="51"/>
                    </a:lnTo>
                    <a:lnTo>
                      <a:pt x="78" y="52"/>
                    </a:lnTo>
                    <a:lnTo>
                      <a:pt x="79" y="52"/>
                    </a:lnTo>
                    <a:lnTo>
                      <a:pt x="79" y="52"/>
                    </a:lnTo>
                    <a:lnTo>
                      <a:pt x="79" y="52"/>
                    </a:lnTo>
                    <a:lnTo>
                      <a:pt x="79" y="53"/>
                    </a:lnTo>
                    <a:lnTo>
                      <a:pt x="79" y="53"/>
                    </a:lnTo>
                    <a:lnTo>
                      <a:pt x="79" y="53"/>
                    </a:lnTo>
                    <a:lnTo>
                      <a:pt x="80" y="53"/>
                    </a:lnTo>
                    <a:lnTo>
                      <a:pt x="80" y="53"/>
                    </a:lnTo>
                    <a:lnTo>
                      <a:pt x="80" y="53"/>
                    </a:lnTo>
                    <a:lnTo>
                      <a:pt x="80" y="53"/>
                    </a:lnTo>
                    <a:lnTo>
                      <a:pt x="81" y="52"/>
                    </a:lnTo>
                    <a:lnTo>
                      <a:pt x="81" y="52"/>
                    </a:lnTo>
                    <a:lnTo>
                      <a:pt x="81" y="52"/>
                    </a:lnTo>
                    <a:lnTo>
                      <a:pt x="81" y="51"/>
                    </a:lnTo>
                    <a:lnTo>
                      <a:pt x="81" y="51"/>
                    </a:lnTo>
                    <a:lnTo>
                      <a:pt x="81" y="50"/>
                    </a:lnTo>
                    <a:lnTo>
                      <a:pt x="82" y="49"/>
                    </a:lnTo>
                    <a:lnTo>
                      <a:pt x="82" y="48"/>
                    </a:lnTo>
                    <a:lnTo>
                      <a:pt x="82" y="48"/>
                    </a:lnTo>
                    <a:lnTo>
                      <a:pt x="82" y="47"/>
                    </a:lnTo>
                    <a:lnTo>
                      <a:pt x="83" y="46"/>
                    </a:lnTo>
                    <a:lnTo>
                      <a:pt x="83" y="45"/>
                    </a:lnTo>
                    <a:lnTo>
                      <a:pt x="83" y="43"/>
                    </a:lnTo>
                    <a:lnTo>
                      <a:pt x="83" y="42"/>
                    </a:lnTo>
                    <a:lnTo>
                      <a:pt x="83" y="41"/>
                    </a:lnTo>
                    <a:lnTo>
                      <a:pt x="83" y="40"/>
                    </a:lnTo>
                    <a:lnTo>
                      <a:pt x="84" y="39"/>
                    </a:lnTo>
                    <a:lnTo>
                      <a:pt x="84" y="39"/>
                    </a:lnTo>
                    <a:lnTo>
                      <a:pt x="84" y="38"/>
                    </a:lnTo>
                    <a:lnTo>
                      <a:pt x="85" y="37"/>
                    </a:lnTo>
                    <a:lnTo>
                      <a:pt x="85" y="36"/>
                    </a:lnTo>
                    <a:lnTo>
                      <a:pt x="85" y="36"/>
                    </a:lnTo>
                    <a:lnTo>
                      <a:pt x="85" y="35"/>
                    </a:lnTo>
                    <a:lnTo>
                      <a:pt x="85" y="34"/>
                    </a:lnTo>
                    <a:lnTo>
                      <a:pt x="85" y="34"/>
                    </a:lnTo>
                    <a:lnTo>
                      <a:pt x="85" y="34"/>
                    </a:lnTo>
                    <a:lnTo>
                      <a:pt x="86" y="33"/>
                    </a:lnTo>
                    <a:lnTo>
                      <a:pt x="86" y="33"/>
                    </a:lnTo>
                    <a:lnTo>
                      <a:pt x="86" y="33"/>
                    </a:lnTo>
                    <a:lnTo>
                      <a:pt x="87" y="32"/>
                    </a:lnTo>
                    <a:lnTo>
                      <a:pt x="87" y="32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7" y="30"/>
                    </a:lnTo>
                    <a:lnTo>
                      <a:pt x="87" y="30"/>
                    </a:lnTo>
                    <a:lnTo>
                      <a:pt x="88" y="30"/>
                    </a:lnTo>
                    <a:lnTo>
                      <a:pt x="88" y="30"/>
                    </a:lnTo>
                    <a:lnTo>
                      <a:pt x="88" y="29"/>
                    </a:lnTo>
                    <a:lnTo>
                      <a:pt x="89" y="29"/>
                    </a:lnTo>
                    <a:lnTo>
                      <a:pt x="89" y="29"/>
                    </a:lnTo>
                    <a:lnTo>
                      <a:pt x="89" y="29"/>
                    </a:lnTo>
                    <a:lnTo>
                      <a:pt x="89" y="30"/>
                    </a:lnTo>
                    <a:lnTo>
                      <a:pt x="89" y="30"/>
                    </a:lnTo>
                    <a:lnTo>
                      <a:pt x="89" y="31"/>
                    </a:lnTo>
                    <a:lnTo>
                      <a:pt x="89" y="32"/>
                    </a:lnTo>
                    <a:lnTo>
                      <a:pt x="90" y="33"/>
                    </a:lnTo>
                    <a:lnTo>
                      <a:pt x="90" y="34"/>
                    </a:lnTo>
                    <a:lnTo>
                      <a:pt x="90" y="35"/>
                    </a:lnTo>
                    <a:lnTo>
                      <a:pt x="91" y="36"/>
                    </a:lnTo>
                    <a:lnTo>
                      <a:pt x="91" y="37"/>
                    </a:lnTo>
                    <a:lnTo>
                      <a:pt x="91" y="38"/>
                    </a:lnTo>
                    <a:lnTo>
                      <a:pt x="92" y="39"/>
                    </a:lnTo>
                    <a:lnTo>
                      <a:pt x="92" y="40"/>
                    </a:lnTo>
                    <a:lnTo>
                      <a:pt x="92" y="40"/>
                    </a:lnTo>
                    <a:lnTo>
                      <a:pt x="92" y="41"/>
                    </a:lnTo>
                    <a:lnTo>
                      <a:pt x="92" y="41"/>
                    </a:lnTo>
                    <a:lnTo>
                      <a:pt x="92" y="41"/>
                    </a:lnTo>
                    <a:lnTo>
                      <a:pt x="92" y="42"/>
                    </a:lnTo>
                    <a:lnTo>
                      <a:pt x="93" y="41"/>
                    </a:lnTo>
                    <a:lnTo>
                      <a:pt x="93" y="41"/>
                    </a:lnTo>
                    <a:lnTo>
                      <a:pt x="93" y="41"/>
                    </a:lnTo>
                    <a:lnTo>
                      <a:pt x="94" y="40"/>
                    </a:lnTo>
                    <a:lnTo>
                      <a:pt x="94" y="39"/>
                    </a:lnTo>
                    <a:lnTo>
                      <a:pt x="94" y="37"/>
                    </a:lnTo>
                    <a:lnTo>
                      <a:pt x="94" y="36"/>
                    </a:lnTo>
                    <a:lnTo>
                      <a:pt x="94" y="35"/>
                    </a:lnTo>
                    <a:lnTo>
                      <a:pt x="94" y="34"/>
                    </a:lnTo>
                    <a:lnTo>
                      <a:pt x="94" y="32"/>
                    </a:lnTo>
                    <a:lnTo>
                      <a:pt x="95" y="31"/>
                    </a:lnTo>
                    <a:lnTo>
                      <a:pt x="95" y="30"/>
                    </a:lnTo>
                    <a:lnTo>
                      <a:pt x="95" y="29"/>
                    </a:lnTo>
                    <a:lnTo>
                      <a:pt x="96" y="28"/>
                    </a:lnTo>
                    <a:lnTo>
                      <a:pt x="96" y="27"/>
                    </a:lnTo>
                    <a:lnTo>
                      <a:pt x="96" y="26"/>
                    </a:lnTo>
                    <a:lnTo>
                      <a:pt x="96" y="25"/>
                    </a:lnTo>
                    <a:lnTo>
                      <a:pt x="96" y="25"/>
                    </a:lnTo>
                    <a:lnTo>
                      <a:pt x="96" y="25"/>
                    </a:lnTo>
                    <a:lnTo>
                      <a:pt x="96" y="26"/>
                    </a:lnTo>
                    <a:lnTo>
                      <a:pt x="97" y="27"/>
                    </a:lnTo>
                    <a:lnTo>
                      <a:pt x="97" y="28"/>
                    </a:lnTo>
                    <a:lnTo>
                      <a:pt x="97" y="29"/>
                    </a:lnTo>
                    <a:lnTo>
                      <a:pt x="98" y="30"/>
                    </a:lnTo>
                    <a:lnTo>
                      <a:pt x="98" y="31"/>
                    </a:lnTo>
                    <a:lnTo>
                      <a:pt x="98" y="33"/>
                    </a:lnTo>
                    <a:lnTo>
                      <a:pt x="98" y="35"/>
                    </a:lnTo>
                    <a:lnTo>
                      <a:pt x="98" y="36"/>
                    </a:lnTo>
                    <a:lnTo>
                      <a:pt x="98" y="38"/>
                    </a:lnTo>
                    <a:lnTo>
                      <a:pt x="99" y="40"/>
                    </a:lnTo>
                    <a:lnTo>
                      <a:pt x="99" y="41"/>
                    </a:lnTo>
                    <a:lnTo>
                      <a:pt x="99" y="42"/>
                    </a:lnTo>
                    <a:lnTo>
                      <a:pt x="99" y="43"/>
                    </a:lnTo>
                    <a:lnTo>
                      <a:pt x="100" y="44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100" y="46"/>
                    </a:lnTo>
                    <a:lnTo>
                      <a:pt x="100" y="46"/>
                    </a:lnTo>
                    <a:lnTo>
                      <a:pt x="100" y="46"/>
                    </a:lnTo>
                    <a:lnTo>
                      <a:pt x="101" y="45"/>
                    </a:lnTo>
                    <a:lnTo>
                      <a:pt x="101" y="45"/>
                    </a:lnTo>
                    <a:lnTo>
                      <a:pt x="101" y="44"/>
                    </a:lnTo>
                    <a:lnTo>
                      <a:pt x="101" y="43"/>
                    </a:lnTo>
                    <a:lnTo>
                      <a:pt x="102" y="43"/>
                    </a:lnTo>
                    <a:lnTo>
                      <a:pt x="102" y="42"/>
                    </a:lnTo>
                    <a:lnTo>
                      <a:pt x="102" y="41"/>
                    </a:lnTo>
                    <a:lnTo>
                      <a:pt x="103" y="40"/>
                    </a:lnTo>
                    <a:lnTo>
                      <a:pt x="103" y="40"/>
                    </a:lnTo>
                    <a:lnTo>
                      <a:pt x="103" y="39"/>
                    </a:lnTo>
                    <a:lnTo>
                      <a:pt x="103" y="39"/>
                    </a:lnTo>
                    <a:lnTo>
                      <a:pt x="103" y="38"/>
                    </a:lnTo>
                    <a:lnTo>
                      <a:pt x="103" y="37"/>
                    </a:lnTo>
                    <a:lnTo>
                      <a:pt x="104" y="37"/>
                    </a:lnTo>
                    <a:lnTo>
                      <a:pt x="104" y="37"/>
                    </a:lnTo>
                    <a:lnTo>
                      <a:pt x="104" y="37"/>
                    </a:lnTo>
                    <a:lnTo>
                      <a:pt x="104" y="37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51"/>
              <p:cNvSpPr>
                <a:spLocks/>
              </p:cNvSpPr>
              <p:nvPr/>
            </p:nvSpPr>
            <p:spPr bwMode="auto">
              <a:xfrm>
                <a:off x="6610350" y="4962525"/>
                <a:ext cx="165100" cy="33338"/>
              </a:xfrm>
              <a:custGeom>
                <a:avLst/>
                <a:gdLst>
                  <a:gd name="T0" fmla="*/ 2 w 104"/>
                  <a:gd name="T1" fmla="*/ 4 h 21"/>
                  <a:gd name="T2" fmla="*/ 3 w 104"/>
                  <a:gd name="T3" fmla="*/ 10 h 21"/>
                  <a:gd name="T4" fmla="*/ 5 w 104"/>
                  <a:gd name="T5" fmla="*/ 15 h 21"/>
                  <a:gd name="T6" fmla="*/ 7 w 104"/>
                  <a:gd name="T7" fmla="*/ 17 h 21"/>
                  <a:gd name="T8" fmla="*/ 8 w 104"/>
                  <a:gd name="T9" fmla="*/ 18 h 21"/>
                  <a:gd name="T10" fmla="*/ 10 w 104"/>
                  <a:gd name="T11" fmla="*/ 18 h 21"/>
                  <a:gd name="T12" fmla="*/ 12 w 104"/>
                  <a:gd name="T13" fmla="*/ 20 h 21"/>
                  <a:gd name="T14" fmla="*/ 14 w 104"/>
                  <a:gd name="T15" fmla="*/ 20 h 21"/>
                  <a:gd name="T16" fmla="*/ 15 w 104"/>
                  <a:gd name="T17" fmla="*/ 18 h 21"/>
                  <a:gd name="T18" fmla="*/ 16 w 104"/>
                  <a:gd name="T19" fmla="*/ 16 h 21"/>
                  <a:gd name="T20" fmla="*/ 18 w 104"/>
                  <a:gd name="T21" fmla="*/ 16 h 21"/>
                  <a:gd name="T22" fmla="*/ 20 w 104"/>
                  <a:gd name="T23" fmla="*/ 16 h 21"/>
                  <a:gd name="T24" fmla="*/ 22 w 104"/>
                  <a:gd name="T25" fmla="*/ 16 h 21"/>
                  <a:gd name="T26" fmla="*/ 23 w 104"/>
                  <a:gd name="T27" fmla="*/ 14 h 21"/>
                  <a:gd name="T28" fmla="*/ 25 w 104"/>
                  <a:gd name="T29" fmla="*/ 8 h 21"/>
                  <a:gd name="T30" fmla="*/ 27 w 104"/>
                  <a:gd name="T31" fmla="*/ 2 h 21"/>
                  <a:gd name="T32" fmla="*/ 28 w 104"/>
                  <a:gd name="T33" fmla="*/ 6 h 21"/>
                  <a:gd name="T34" fmla="*/ 30 w 104"/>
                  <a:gd name="T35" fmla="*/ 13 h 21"/>
                  <a:gd name="T36" fmla="*/ 31 w 104"/>
                  <a:gd name="T37" fmla="*/ 17 h 21"/>
                  <a:gd name="T38" fmla="*/ 33 w 104"/>
                  <a:gd name="T39" fmla="*/ 17 h 21"/>
                  <a:gd name="T40" fmla="*/ 35 w 104"/>
                  <a:gd name="T41" fmla="*/ 17 h 21"/>
                  <a:gd name="T42" fmla="*/ 37 w 104"/>
                  <a:gd name="T43" fmla="*/ 16 h 21"/>
                  <a:gd name="T44" fmla="*/ 38 w 104"/>
                  <a:gd name="T45" fmla="*/ 15 h 21"/>
                  <a:gd name="T46" fmla="*/ 40 w 104"/>
                  <a:gd name="T47" fmla="*/ 15 h 21"/>
                  <a:gd name="T48" fmla="*/ 42 w 104"/>
                  <a:gd name="T49" fmla="*/ 17 h 21"/>
                  <a:gd name="T50" fmla="*/ 43 w 104"/>
                  <a:gd name="T51" fmla="*/ 18 h 21"/>
                  <a:gd name="T52" fmla="*/ 45 w 104"/>
                  <a:gd name="T53" fmla="*/ 19 h 21"/>
                  <a:gd name="T54" fmla="*/ 46 w 104"/>
                  <a:gd name="T55" fmla="*/ 19 h 21"/>
                  <a:gd name="T56" fmla="*/ 49 w 104"/>
                  <a:gd name="T57" fmla="*/ 20 h 21"/>
                  <a:gd name="T58" fmla="*/ 50 w 104"/>
                  <a:gd name="T59" fmla="*/ 21 h 21"/>
                  <a:gd name="T60" fmla="*/ 52 w 104"/>
                  <a:gd name="T61" fmla="*/ 21 h 21"/>
                  <a:gd name="T62" fmla="*/ 53 w 104"/>
                  <a:gd name="T63" fmla="*/ 20 h 21"/>
                  <a:gd name="T64" fmla="*/ 55 w 104"/>
                  <a:gd name="T65" fmla="*/ 20 h 21"/>
                  <a:gd name="T66" fmla="*/ 57 w 104"/>
                  <a:gd name="T67" fmla="*/ 19 h 21"/>
                  <a:gd name="T68" fmla="*/ 58 w 104"/>
                  <a:gd name="T69" fmla="*/ 18 h 21"/>
                  <a:gd name="T70" fmla="*/ 60 w 104"/>
                  <a:gd name="T71" fmla="*/ 18 h 21"/>
                  <a:gd name="T72" fmla="*/ 62 w 104"/>
                  <a:gd name="T73" fmla="*/ 18 h 21"/>
                  <a:gd name="T74" fmla="*/ 64 w 104"/>
                  <a:gd name="T75" fmla="*/ 19 h 21"/>
                  <a:gd name="T76" fmla="*/ 65 w 104"/>
                  <a:gd name="T77" fmla="*/ 20 h 21"/>
                  <a:gd name="T78" fmla="*/ 66 w 104"/>
                  <a:gd name="T79" fmla="*/ 20 h 21"/>
                  <a:gd name="T80" fmla="*/ 68 w 104"/>
                  <a:gd name="T81" fmla="*/ 19 h 21"/>
                  <a:gd name="T82" fmla="*/ 70 w 104"/>
                  <a:gd name="T83" fmla="*/ 18 h 21"/>
                  <a:gd name="T84" fmla="*/ 72 w 104"/>
                  <a:gd name="T85" fmla="*/ 18 h 21"/>
                  <a:gd name="T86" fmla="*/ 73 w 104"/>
                  <a:gd name="T87" fmla="*/ 18 h 21"/>
                  <a:gd name="T88" fmla="*/ 75 w 104"/>
                  <a:gd name="T89" fmla="*/ 19 h 21"/>
                  <a:gd name="T90" fmla="*/ 77 w 104"/>
                  <a:gd name="T91" fmla="*/ 20 h 21"/>
                  <a:gd name="T92" fmla="*/ 78 w 104"/>
                  <a:gd name="T93" fmla="*/ 20 h 21"/>
                  <a:gd name="T94" fmla="*/ 80 w 104"/>
                  <a:gd name="T95" fmla="*/ 20 h 21"/>
                  <a:gd name="T96" fmla="*/ 81 w 104"/>
                  <a:gd name="T97" fmla="*/ 20 h 21"/>
                  <a:gd name="T98" fmla="*/ 83 w 104"/>
                  <a:gd name="T99" fmla="*/ 20 h 21"/>
                  <a:gd name="T100" fmla="*/ 85 w 104"/>
                  <a:gd name="T101" fmla="*/ 20 h 21"/>
                  <a:gd name="T102" fmla="*/ 87 w 104"/>
                  <a:gd name="T103" fmla="*/ 20 h 21"/>
                  <a:gd name="T104" fmla="*/ 88 w 104"/>
                  <a:gd name="T105" fmla="*/ 20 h 21"/>
                  <a:gd name="T106" fmla="*/ 90 w 104"/>
                  <a:gd name="T107" fmla="*/ 20 h 21"/>
                  <a:gd name="T108" fmla="*/ 92 w 104"/>
                  <a:gd name="T109" fmla="*/ 20 h 21"/>
                  <a:gd name="T110" fmla="*/ 93 w 104"/>
                  <a:gd name="T111" fmla="*/ 20 h 21"/>
                  <a:gd name="T112" fmla="*/ 95 w 104"/>
                  <a:gd name="T113" fmla="*/ 20 h 21"/>
                  <a:gd name="T114" fmla="*/ 96 w 104"/>
                  <a:gd name="T115" fmla="*/ 20 h 21"/>
                  <a:gd name="T116" fmla="*/ 99 w 104"/>
                  <a:gd name="T117" fmla="*/ 20 h 21"/>
                  <a:gd name="T118" fmla="*/ 100 w 104"/>
                  <a:gd name="T119" fmla="*/ 20 h 21"/>
                  <a:gd name="T120" fmla="*/ 102 w 104"/>
                  <a:gd name="T121" fmla="*/ 19 h 21"/>
                  <a:gd name="T122" fmla="*/ 103 w 104"/>
                  <a:gd name="T123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" h="2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2" y="19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8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6" y="18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9" y="15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5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3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1"/>
                    </a:lnTo>
                    <a:lnTo>
                      <a:pt x="25" y="10"/>
                    </a:lnTo>
                    <a:lnTo>
                      <a:pt x="25" y="9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6" y="5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28" y="4"/>
                    </a:lnTo>
                    <a:lnTo>
                      <a:pt x="28" y="5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29" y="9"/>
                    </a:lnTo>
                    <a:lnTo>
                      <a:pt x="29" y="10"/>
                    </a:lnTo>
                    <a:lnTo>
                      <a:pt x="29" y="11"/>
                    </a:lnTo>
                    <a:lnTo>
                      <a:pt x="30" y="12"/>
                    </a:lnTo>
                    <a:lnTo>
                      <a:pt x="30" y="13"/>
                    </a:lnTo>
                    <a:lnTo>
                      <a:pt x="30" y="14"/>
                    </a:lnTo>
                    <a:lnTo>
                      <a:pt x="31" y="15"/>
                    </a:lnTo>
                    <a:lnTo>
                      <a:pt x="31" y="15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32" y="18"/>
                    </a:lnTo>
                    <a:lnTo>
                      <a:pt x="33" y="18"/>
                    </a:lnTo>
                    <a:lnTo>
                      <a:pt x="33" y="18"/>
                    </a:lnTo>
                    <a:lnTo>
                      <a:pt x="33" y="18"/>
                    </a:lnTo>
                    <a:lnTo>
                      <a:pt x="33" y="18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7" y="16"/>
                    </a:lnTo>
                    <a:lnTo>
                      <a:pt x="37" y="16"/>
                    </a:lnTo>
                    <a:lnTo>
                      <a:pt x="37" y="16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9" y="15"/>
                    </a:lnTo>
                    <a:lnTo>
                      <a:pt x="39" y="15"/>
                    </a:lnTo>
                    <a:lnTo>
                      <a:pt x="39" y="15"/>
                    </a:lnTo>
                    <a:lnTo>
                      <a:pt x="40" y="15"/>
                    </a:lnTo>
                    <a:lnTo>
                      <a:pt x="40" y="15"/>
                    </a:lnTo>
                    <a:lnTo>
                      <a:pt x="40" y="15"/>
                    </a:lnTo>
                    <a:lnTo>
                      <a:pt x="40" y="15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1" y="16"/>
                    </a:lnTo>
                    <a:lnTo>
                      <a:pt x="41" y="16"/>
                    </a:lnTo>
                    <a:lnTo>
                      <a:pt x="41" y="16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3" y="18"/>
                    </a:lnTo>
                    <a:lnTo>
                      <a:pt x="43" y="18"/>
                    </a:lnTo>
                    <a:lnTo>
                      <a:pt x="43" y="18"/>
                    </a:lnTo>
                    <a:lnTo>
                      <a:pt x="44" y="18"/>
                    </a:lnTo>
                    <a:lnTo>
                      <a:pt x="44" y="19"/>
                    </a:lnTo>
                    <a:lnTo>
                      <a:pt x="44" y="19"/>
                    </a:lnTo>
                    <a:lnTo>
                      <a:pt x="44" y="19"/>
                    </a:lnTo>
                    <a:lnTo>
                      <a:pt x="44" y="19"/>
                    </a:lnTo>
                    <a:lnTo>
                      <a:pt x="44" y="19"/>
                    </a:lnTo>
                    <a:lnTo>
                      <a:pt x="44" y="19"/>
                    </a:lnTo>
                    <a:lnTo>
                      <a:pt x="45" y="19"/>
                    </a:lnTo>
                    <a:lnTo>
                      <a:pt x="45" y="19"/>
                    </a:lnTo>
                    <a:lnTo>
                      <a:pt x="45" y="19"/>
                    </a:lnTo>
                    <a:lnTo>
                      <a:pt x="46" y="19"/>
                    </a:lnTo>
                    <a:lnTo>
                      <a:pt x="46" y="19"/>
                    </a:lnTo>
                    <a:lnTo>
                      <a:pt x="46" y="19"/>
                    </a:lnTo>
                    <a:lnTo>
                      <a:pt x="46" y="19"/>
                    </a:lnTo>
                    <a:lnTo>
                      <a:pt x="46" y="19"/>
                    </a:lnTo>
                    <a:lnTo>
                      <a:pt x="46" y="19"/>
                    </a:lnTo>
                    <a:lnTo>
                      <a:pt x="47" y="19"/>
                    </a:lnTo>
                    <a:lnTo>
                      <a:pt x="47" y="19"/>
                    </a:lnTo>
                    <a:lnTo>
                      <a:pt x="47" y="19"/>
                    </a:lnTo>
                    <a:lnTo>
                      <a:pt x="47" y="20"/>
                    </a:lnTo>
                    <a:lnTo>
                      <a:pt x="48" y="20"/>
                    </a:lnTo>
                    <a:lnTo>
                      <a:pt x="48" y="20"/>
                    </a:lnTo>
                    <a:lnTo>
                      <a:pt x="48" y="20"/>
                    </a:lnTo>
                    <a:lnTo>
                      <a:pt x="49" y="20"/>
                    </a:lnTo>
                    <a:lnTo>
                      <a:pt x="49" y="20"/>
                    </a:lnTo>
                    <a:lnTo>
                      <a:pt x="49" y="20"/>
                    </a:lnTo>
                    <a:lnTo>
                      <a:pt x="49" y="20"/>
                    </a:lnTo>
                    <a:lnTo>
                      <a:pt x="49" y="20"/>
                    </a:lnTo>
                    <a:lnTo>
                      <a:pt x="49" y="20"/>
                    </a:lnTo>
                    <a:lnTo>
                      <a:pt x="49" y="20"/>
                    </a:lnTo>
                    <a:lnTo>
                      <a:pt x="50" y="20"/>
                    </a:lnTo>
                    <a:lnTo>
                      <a:pt x="50" y="21"/>
                    </a:lnTo>
                    <a:lnTo>
                      <a:pt x="50" y="21"/>
                    </a:lnTo>
                    <a:lnTo>
                      <a:pt x="51" y="21"/>
                    </a:lnTo>
                    <a:lnTo>
                      <a:pt x="51" y="21"/>
                    </a:lnTo>
                    <a:lnTo>
                      <a:pt x="51" y="21"/>
                    </a:lnTo>
                    <a:lnTo>
                      <a:pt x="51" y="21"/>
                    </a:lnTo>
                    <a:lnTo>
                      <a:pt x="51" y="21"/>
                    </a:lnTo>
                    <a:lnTo>
                      <a:pt x="51" y="21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3" y="21"/>
                    </a:lnTo>
                    <a:lnTo>
                      <a:pt x="53" y="21"/>
                    </a:lnTo>
                    <a:lnTo>
                      <a:pt x="53" y="20"/>
                    </a:lnTo>
                    <a:lnTo>
                      <a:pt x="53" y="20"/>
                    </a:lnTo>
                    <a:lnTo>
                      <a:pt x="53" y="20"/>
                    </a:lnTo>
                    <a:lnTo>
                      <a:pt x="53" y="20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19"/>
                    </a:lnTo>
                    <a:lnTo>
                      <a:pt x="55" y="19"/>
                    </a:lnTo>
                    <a:lnTo>
                      <a:pt x="55" y="19"/>
                    </a:lnTo>
                    <a:lnTo>
                      <a:pt x="56" y="19"/>
                    </a:lnTo>
                    <a:lnTo>
                      <a:pt x="56" y="19"/>
                    </a:lnTo>
                    <a:lnTo>
                      <a:pt x="56" y="19"/>
                    </a:lnTo>
                    <a:lnTo>
                      <a:pt x="57" y="19"/>
                    </a:lnTo>
                    <a:lnTo>
                      <a:pt x="57" y="19"/>
                    </a:lnTo>
                    <a:lnTo>
                      <a:pt x="57" y="19"/>
                    </a:lnTo>
                    <a:lnTo>
                      <a:pt x="57" y="18"/>
                    </a:lnTo>
                    <a:lnTo>
                      <a:pt x="57" y="18"/>
                    </a:lnTo>
                    <a:lnTo>
                      <a:pt x="57" y="18"/>
                    </a:lnTo>
                    <a:lnTo>
                      <a:pt x="57" y="18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61" y="18"/>
                    </a:lnTo>
                    <a:lnTo>
                      <a:pt x="61" y="18"/>
                    </a:lnTo>
                    <a:lnTo>
                      <a:pt x="61" y="1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3" y="18"/>
                    </a:lnTo>
                    <a:lnTo>
                      <a:pt x="63" y="18"/>
                    </a:lnTo>
                    <a:lnTo>
                      <a:pt x="63" y="19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4" y="20"/>
                    </a:lnTo>
                    <a:lnTo>
                      <a:pt x="64" y="20"/>
                    </a:lnTo>
                    <a:lnTo>
                      <a:pt x="64" y="20"/>
                    </a:lnTo>
                    <a:lnTo>
                      <a:pt x="65" y="20"/>
                    </a:lnTo>
                    <a:lnTo>
                      <a:pt x="65" y="20"/>
                    </a:lnTo>
                    <a:lnTo>
                      <a:pt x="65" y="20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7" y="20"/>
                    </a:lnTo>
                    <a:lnTo>
                      <a:pt x="67" y="20"/>
                    </a:lnTo>
                    <a:lnTo>
                      <a:pt x="67" y="20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68" y="19"/>
                    </a:lnTo>
                    <a:lnTo>
                      <a:pt x="68" y="19"/>
                    </a:lnTo>
                    <a:lnTo>
                      <a:pt x="68" y="19"/>
                    </a:lnTo>
                    <a:lnTo>
                      <a:pt x="69" y="19"/>
                    </a:lnTo>
                    <a:lnTo>
                      <a:pt x="69" y="19"/>
                    </a:lnTo>
                    <a:lnTo>
                      <a:pt x="69" y="19"/>
                    </a:lnTo>
                    <a:lnTo>
                      <a:pt x="70" y="19"/>
                    </a:lnTo>
                    <a:lnTo>
                      <a:pt x="70" y="18"/>
                    </a:lnTo>
                    <a:lnTo>
                      <a:pt x="70" y="18"/>
                    </a:lnTo>
                    <a:lnTo>
                      <a:pt x="70" y="18"/>
                    </a:lnTo>
                    <a:lnTo>
                      <a:pt x="70" y="18"/>
                    </a:lnTo>
                    <a:lnTo>
                      <a:pt x="70" y="18"/>
                    </a:lnTo>
                    <a:lnTo>
                      <a:pt x="71" y="18"/>
                    </a:lnTo>
                    <a:lnTo>
                      <a:pt x="71" y="18"/>
                    </a:lnTo>
                    <a:lnTo>
                      <a:pt x="71" y="18"/>
                    </a:lnTo>
                    <a:lnTo>
                      <a:pt x="71" y="18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3" y="18"/>
                    </a:lnTo>
                    <a:lnTo>
                      <a:pt x="73" y="18"/>
                    </a:lnTo>
                    <a:lnTo>
                      <a:pt x="73" y="18"/>
                    </a:lnTo>
                    <a:lnTo>
                      <a:pt x="73" y="18"/>
                    </a:lnTo>
                    <a:lnTo>
                      <a:pt x="73" y="18"/>
                    </a:lnTo>
                    <a:lnTo>
                      <a:pt x="73" y="18"/>
                    </a:lnTo>
                    <a:lnTo>
                      <a:pt x="73" y="19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5" y="19"/>
                    </a:lnTo>
                    <a:lnTo>
                      <a:pt x="75" y="19"/>
                    </a:lnTo>
                    <a:lnTo>
                      <a:pt x="75" y="19"/>
                    </a:lnTo>
                    <a:lnTo>
                      <a:pt x="75" y="19"/>
                    </a:lnTo>
                    <a:lnTo>
                      <a:pt x="75" y="20"/>
                    </a:lnTo>
                    <a:lnTo>
                      <a:pt x="75" y="20"/>
                    </a:lnTo>
                    <a:lnTo>
                      <a:pt x="75" y="20"/>
                    </a:lnTo>
                    <a:lnTo>
                      <a:pt x="76" y="20"/>
                    </a:lnTo>
                    <a:lnTo>
                      <a:pt x="76" y="20"/>
                    </a:lnTo>
                    <a:lnTo>
                      <a:pt x="76" y="20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78" y="20"/>
                    </a:lnTo>
                    <a:lnTo>
                      <a:pt x="78" y="20"/>
                    </a:lnTo>
                    <a:lnTo>
                      <a:pt x="78" y="20"/>
                    </a:lnTo>
                    <a:lnTo>
                      <a:pt x="78" y="20"/>
                    </a:lnTo>
                    <a:lnTo>
                      <a:pt x="79" y="20"/>
                    </a:lnTo>
                    <a:lnTo>
                      <a:pt x="79" y="20"/>
                    </a:lnTo>
                    <a:lnTo>
                      <a:pt x="79" y="20"/>
                    </a:lnTo>
                    <a:lnTo>
                      <a:pt x="79" y="20"/>
                    </a:lnTo>
                    <a:lnTo>
                      <a:pt x="79" y="20"/>
                    </a:lnTo>
                    <a:lnTo>
                      <a:pt x="79" y="20"/>
                    </a:lnTo>
                    <a:lnTo>
                      <a:pt x="80" y="20"/>
                    </a:lnTo>
                    <a:lnTo>
                      <a:pt x="80" y="20"/>
                    </a:lnTo>
                    <a:lnTo>
                      <a:pt x="80" y="20"/>
                    </a:lnTo>
                    <a:lnTo>
                      <a:pt x="80" y="20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82" y="20"/>
                    </a:lnTo>
                    <a:lnTo>
                      <a:pt x="82" y="20"/>
                    </a:lnTo>
                    <a:lnTo>
                      <a:pt x="82" y="20"/>
                    </a:lnTo>
                    <a:lnTo>
                      <a:pt x="83" y="20"/>
                    </a:lnTo>
                    <a:lnTo>
                      <a:pt x="83" y="20"/>
                    </a:lnTo>
                    <a:lnTo>
                      <a:pt x="83" y="20"/>
                    </a:lnTo>
                    <a:lnTo>
                      <a:pt x="83" y="20"/>
                    </a:lnTo>
                    <a:lnTo>
                      <a:pt x="83" y="20"/>
                    </a:lnTo>
                    <a:lnTo>
                      <a:pt x="83" y="20"/>
                    </a:lnTo>
                    <a:lnTo>
                      <a:pt x="83" y="20"/>
                    </a:lnTo>
                    <a:lnTo>
                      <a:pt x="84" y="20"/>
                    </a:lnTo>
                    <a:lnTo>
                      <a:pt x="84" y="20"/>
                    </a:lnTo>
                    <a:lnTo>
                      <a:pt x="84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6" y="20"/>
                    </a:lnTo>
                    <a:lnTo>
                      <a:pt x="86" y="20"/>
                    </a:lnTo>
                    <a:lnTo>
                      <a:pt x="86" y="20"/>
                    </a:lnTo>
                    <a:lnTo>
                      <a:pt x="86" y="20"/>
                    </a:lnTo>
                    <a:lnTo>
                      <a:pt x="86" y="20"/>
                    </a:lnTo>
                    <a:lnTo>
                      <a:pt x="86" y="20"/>
                    </a:lnTo>
                    <a:lnTo>
                      <a:pt x="87" y="20"/>
                    </a:lnTo>
                    <a:lnTo>
                      <a:pt x="87" y="20"/>
                    </a:lnTo>
                    <a:lnTo>
                      <a:pt x="87" y="20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9" y="20"/>
                    </a:lnTo>
                    <a:lnTo>
                      <a:pt x="89" y="20"/>
                    </a:lnTo>
                    <a:lnTo>
                      <a:pt x="89" y="20"/>
                    </a:lnTo>
                    <a:lnTo>
                      <a:pt x="90" y="20"/>
                    </a:lnTo>
                    <a:lnTo>
                      <a:pt x="90" y="20"/>
                    </a:lnTo>
                    <a:lnTo>
                      <a:pt x="90" y="20"/>
                    </a:lnTo>
                    <a:lnTo>
                      <a:pt x="90" y="20"/>
                    </a:lnTo>
                    <a:lnTo>
                      <a:pt x="90" y="20"/>
                    </a:lnTo>
                    <a:lnTo>
                      <a:pt x="90" y="20"/>
                    </a:lnTo>
                    <a:lnTo>
                      <a:pt x="90" y="20"/>
                    </a:lnTo>
                    <a:lnTo>
                      <a:pt x="91" y="20"/>
                    </a:lnTo>
                    <a:lnTo>
                      <a:pt x="91" y="20"/>
                    </a:lnTo>
                    <a:lnTo>
                      <a:pt x="91" y="20"/>
                    </a:lnTo>
                    <a:lnTo>
                      <a:pt x="92" y="20"/>
                    </a:lnTo>
                    <a:lnTo>
                      <a:pt x="92" y="20"/>
                    </a:lnTo>
                    <a:lnTo>
                      <a:pt x="92" y="20"/>
                    </a:lnTo>
                    <a:lnTo>
                      <a:pt x="92" y="20"/>
                    </a:lnTo>
                    <a:lnTo>
                      <a:pt x="92" y="20"/>
                    </a:lnTo>
                    <a:lnTo>
                      <a:pt x="92" y="20"/>
                    </a:lnTo>
                    <a:lnTo>
                      <a:pt x="92" y="20"/>
                    </a:lnTo>
                    <a:lnTo>
                      <a:pt x="93" y="20"/>
                    </a:lnTo>
                    <a:lnTo>
                      <a:pt x="93" y="20"/>
                    </a:lnTo>
                    <a:lnTo>
                      <a:pt x="93" y="20"/>
                    </a:lnTo>
                    <a:lnTo>
                      <a:pt x="94" y="20"/>
                    </a:lnTo>
                    <a:lnTo>
                      <a:pt x="94" y="20"/>
                    </a:lnTo>
                    <a:lnTo>
                      <a:pt x="94" y="20"/>
                    </a:lnTo>
                    <a:lnTo>
                      <a:pt x="94" y="20"/>
                    </a:lnTo>
                    <a:lnTo>
                      <a:pt x="94" y="20"/>
                    </a:lnTo>
                    <a:lnTo>
                      <a:pt x="94" y="20"/>
                    </a:lnTo>
                    <a:lnTo>
                      <a:pt x="94" y="20"/>
                    </a:lnTo>
                    <a:lnTo>
                      <a:pt x="95" y="20"/>
                    </a:lnTo>
                    <a:lnTo>
                      <a:pt x="95" y="20"/>
                    </a:lnTo>
                    <a:lnTo>
                      <a:pt x="95" y="20"/>
                    </a:lnTo>
                    <a:lnTo>
                      <a:pt x="96" y="20"/>
                    </a:lnTo>
                    <a:lnTo>
                      <a:pt x="96" y="20"/>
                    </a:lnTo>
                    <a:lnTo>
                      <a:pt x="96" y="20"/>
                    </a:lnTo>
                    <a:lnTo>
                      <a:pt x="96" y="20"/>
                    </a:lnTo>
                    <a:lnTo>
                      <a:pt x="96" y="20"/>
                    </a:lnTo>
                    <a:lnTo>
                      <a:pt x="96" y="20"/>
                    </a:lnTo>
                    <a:lnTo>
                      <a:pt x="97" y="20"/>
                    </a:lnTo>
                    <a:lnTo>
                      <a:pt x="97" y="20"/>
                    </a:lnTo>
                    <a:lnTo>
                      <a:pt x="97" y="20"/>
                    </a:lnTo>
                    <a:lnTo>
                      <a:pt x="97" y="20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9" y="20"/>
                    </a:lnTo>
                    <a:lnTo>
                      <a:pt x="99" y="20"/>
                    </a:lnTo>
                    <a:lnTo>
                      <a:pt x="99" y="20"/>
                    </a:lnTo>
                    <a:lnTo>
                      <a:pt x="99" y="20"/>
                    </a:lnTo>
                    <a:lnTo>
                      <a:pt x="99" y="20"/>
                    </a:lnTo>
                    <a:lnTo>
                      <a:pt x="99" y="20"/>
                    </a:lnTo>
                    <a:lnTo>
                      <a:pt x="99" y="20"/>
                    </a:lnTo>
                    <a:lnTo>
                      <a:pt x="100" y="20"/>
                    </a:lnTo>
                    <a:lnTo>
                      <a:pt x="100" y="20"/>
                    </a:lnTo>
                    <a:lnTo>
                      <a:pt x="100" y="20"/>
                    </a:lnTo>
                    <a:lnTo>
                      <a:pt x="101" y="19"/>
                    </a:lnTo>
                    <a:lnTo>
                      <a:pt x="101" y="19"/>
                    </a:lnTo>
                    <a:lnTo>
                      <a:pt x="101" y="19"/>
                    </a:lnTo>
                    <a:lnTo>
                      <a:pt x="101" y="19"/>
                    </a:lnTo>
                    <a:lnTo>
                      <a:pt x="101" y="19"/>
                    </a:lnTo>
                    <a:lnTo>
                      <a:pt x="101" y="19"/>
                    </a:lnTo>
                    <a:lnTo>
                      <a:pt x="102" y="19"/>
                    </a:lnTo>
                    <a:lnTo>
                      <a:pt x="102" y="19"/>
                    </a:lnTo>
                    <a:lnTo>
                      <a:pt x="102" y="19"/>
                    </a:lnTo>
                    <a:lnTo>
                      <a:pt x="102" y="19"/>
                    </a:lnTo>
                    <a:lnTo>
                      <a:pt x="103" y="19"/>
                    </a:lnTo>
                    <a:lnTo>
                      <a:pt x="103" y="19"/>
                    </a:lnTo>
                    <a:lnTo>
                      <a:pt x="103" y="19"/>
                    </a:lnTo>
                    <a:lnTo>
                      <a:pt x="103" y="19"/>
                    </a:lnTo>
                    <a:lnTo>
                      <a:pt x="103" y="19"/>
                    </a:lnTo>
                    <a:lnTo>
                      <a:pt x="103" y="19"/>
                    </a:lnTo>
                    <a:lnTo>
                      <a:pt x="104" y="19"/>
                    </a:lnTo>
                    <a:lnTo>
                      <a:pt x="104" y="19"/>
                    </a:lnTo>
                    <a:lnTo>
                      <a:pt x="104" y="18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52"/>
              <p:cNvSpPr>
                <a:spLocks/>
              </p:cNvSpPr>
              <p:nvPr/>
            </p:nvSpPr>
            <p:spPr bwMode="auto">
              <a:xfrm>
                <a:off x="6775450" y="4979988"/>
                <a:ext cx="165100" cy="15875"/>
              </a:xfrm>
              <a:custGeom>
                <a:avLst/>
                <a:gdLst>
                  <a:gd name="T0" fmla="*/ 1 w 104"/>
                  <a:gd name="T1" fmla="*/ 7 h 10"/>
                  <a:gd name="T2" fmla="*/ 3 w 104"/>
                  <a:gd name="T3" fmla="*/ 7 h 10"/>
                  <a:gd name="T4" fmla="*/ 5 w 104"/>
                  <a:gd name="T5" fmla="*/ 8 h 10"/>
                  <a:gd name="T6" fmla="*/ 7 w 104"/>
                  <a:gd name="T7" fmla="*/ 9 h 10"/>
                  <a:gd name="T8" fmla="*/ 8 w 104"/>
                  <a:gd name="T9" fmla="*/ 9 h 10"/>
                  <a:gd name="T10" fmla="*/ 10 w 104"/>
                  <a:gd name="T11" fmla="*/ 9 h 10"/>
                  <a:gd name="T12" fmla="*/ 12 w 104"/>
                  <a:gd name="T13" fmla="*/ 9 h 10"/>
                  <a:gd name="T14" fmla="*/ 13 w 104"/>
                  <a:gd name="T15" fmla="*/ 9 h 10"/>
                  <a:gd name="T16" fmla="*/ 15 w 104"/>
                  <a:gd name="T17" fmla="*/ 9 h 10"/>
                  <a:gd name="T18" fmla="*/ 16 w 104"/>
                  <a:gd name="T19" fmla="*/ 9 h 10"/>
                  <a:gd name="T20" fmla="*/ 19 w 104"/>
                  <a:gd name="T21" fmla="*/ 9 h 10"/>
                  <a:gd name="T22" fmla="*/ 20 w 104"/>
                  <a:gd name="T23" fmla="*/ 9 h 10"/>
                  <a:gd name="T24" fmla="*/ 21 w 104"/>
                  <a:gd name="T25" fmla="*/ 9 h 10"/>
                  <a:gd name="T26" fmla="*/ 23 w 104"/>
                  <a:gd name="T27" fmla="*/ 9 h 10"/>
                  <a:gd name="T28" fmla="*/ 25 w 104"/>
                  <a:gd name="T29" fmla="*/ 8 h 10"/>
                  <a:gd name="T30" fmla="*/ 27 w 104"/>
                  <a:gd name="T31" fmla="*/ 8 h 10"/>
                  <a:gd name="T32" fmla="*/ 28 w 104"/>
                  <a:gd name="T33" fmla="*/ 8 h 10"/>
                  <a:gd name="T34" fmla="*/ 30 w 104"/>
                  <a:gd name="T35" fmla="*/ 8 h 10"/>
                  <a:gd name="T36" fmla="*/ 32 w 104"/>
                  <a:gd name="T37" fmla="*/ 7 h 10"/>
                  <a:gd name="T38" fmla="*/ 34 w 104"/>
                  <a:gd name="T39" fmla="*/ 6 h 10"/>
                  <a:gd name="T40" fmla="*/ 35 w 104"/>
                  <a:gd name="T41" fmla="*/ 4 h 10"/>
                  <a:gd name="T42" fmla="*/ 36 w 104"/>
                  <a:gd name="T43" fmla="*/ 2 h 10"/>
                  <a:gd name="T44" fmla="*/ 38 w 104"/>
                  <a:gd name="T45" fmla="*/ 0 h 10"/>
                  <a:gd name="T46" fmla="*/ 40 w 104"/>
                  <a:gd name="T47" fmla="*/ 0 h 10"/>
                  <a:gd name="T48" fmla="*/ 42 w 104"/>
                  <a:gd name="T49" fmla="*/ 0 h 10"/>
                  <a:gd name="T50" fmla="*/ 43 w 104"/>
                  <a:gd name="T51" fmla="*/ 2 h 10"/>
                  <a:gd name="T52" fmla="*/ 45 w 104"/>
                  <a:gd name="T53" fmla="*/ 4 h 10"/>
                  <a:gd name="T54" fmla="*/ 47 w 104"/>
                  <a:gd name="T55" fmla="*/ 6 h 10"/>
                  <a:gd name="T56" fmla="*/ 48 w 104"/>
                  <a:gd name="T57" fmla="*/ 7 h 10"/>
                  <a:gd name="T58" fmla="*/ 50 w 104"/>
                  <a:gd name="T59" fmla="*/ 9 h 10"/>
                  <a:gd name="T60" fmla="*/ 51 w 104"/>
                  <a:gd name="T61" fmla="*/ 9 h 10"/>
                  <a:gd name="T62" fmla="*/ 53 w 104"/>
                  <a:gd name="T63" fmla="*/ 9 h 10"/>
                  <a:gd name="T64" fmla="*/ 55 w 104"/>
                  <a:gd name="T65" fmla="*/ 9 h 10"/>
                  <a:gd name="T66" fmla="*/ 57 w 104"/>
                  <a:gd name="T67" fmla="*/ 9 h 10"/>
                  <a:gd name="T68" fmla="*/ 58 w 104"/>
                  <a:gd name="T69" fmla="*/ 10 h 10"/>
                  <a:gd name="T70" fmla="*/ 60 w 104"/>
                  <a:gd name="T71" fmla="*/ 10 h 10"/>
                  <a:gd name="T72" fmla="*/ 62 w 104"/>
                  <a:gd name="T73" fmla="*/ 10 h 10"/>
                  <a:gd name="T74" fmla="*/ 63 w 104"/>
                  <a:gd name="T75" fmla="*/ 10 h 10"/>
                  <a:gd name="T76" fmla="*/ 65 w 104"/>
                  <a:gd name="T77" fmla="*/ 10 h 10"/>
                  <a:gd name="T78" fmla="*/ 66 w 104"/>
                  <a:gd name="T79" fmla="*/ 10 h 10"/>
                  <a:gd name="T80" fmla="*/ 69 w 104"/>
                  <a:gd name="T81" fmla="*/ 9 h 10"/>
                  <a:gd name="T82" fmla="*/ 70 w 104"/>
                  <a:gd name="T83" fmla="*/ 9 h 10"/>
                  <a:gd name="T84" fmla="*/ 71 w 104"/>
                  <a:gd name="T85" fmla="*/ 9 h 10"/>
                  <a:gd name="T86" fmla="*/ 73 w 104"/>
                  <a:gd name="T87" fmla="*/ 10 h 10"/>
                  <a:gd name="T88" fmla="*/ 75 w 104"/>
                  <a:gd name="T89" fmla="*/ 10 h 10"/>
                  <a:gd name="T90" fmla="*/ 77 w 104"/>
                  <a:gd name="T91" fmla="*/ 10 h 10"/>
                  <a:gd name="T92" fmla="*/ 78 w 104"/>
                  <a:gd name="T93" fmla="*/ 10 h 10"/>
                  <a:gd name="T94" fmla="*/ 80 w 104"/>
                  <a:gd name="T95" fmla="*/ 10 h 10"/>
                  <a:gd name="T96" fmla="*/ 82 w 104"/>
                  <a:gd name="T97" fmla="*/ 10 h 10"/>
                  <a:gd name="T98" fmla="*/ 83 w 104"/>
                  <a:gd name="T99" fmla="*/ 10 h 10"/>
                  <a:gd name="T100" fmla="*/ 85 w 104"/>
                  <a:gd name="T101" fmla="*/ 10 h 10"/>
                  <a:gd name="T102" fmla="*/ 86 w 104"/>
                  <a:gd name="T103" fmla="*/ 10 h 10"/>
                  <a:gd name="T104" fmla="*/ 88 w 104"/>
                  <a:gd name="T105" fmla="*/ 10 h 10"/>
                  <a:gd name="T106" fmla="*/ 90 w 104"/>
                  <a:gd name="T107" fmla="*/ 10 h 10"/>
                  <a:gd name="T108" fmla="*/ 92 w 104"/>
                  <a:gd name="T109" fmla="*/ 10 h 10"/>
                  <a:gd name="T110" fmla="*/ 93 w 104"/>
                  <a:gd name="T111" fmla="*/ 10 h 10"/>
                  <a:gd name="T112" fmla="*/ 95 w 104"/>
                  <a:gd name="T113" fmla="*/ 10 h 10"/>
                  <a:gd name="T114" fmla="*/ 97 w 104"/>
                  <a:gd name="T115" fmla="*/ 10 h 10"/>
                  <a:gd name="T116" fmla="*/ 98 w 104"/>
                  <a:gd name="T117" fmla="*/ 10 h 10"/>
                  <a:gd name="T118" fmla="*/ 100 w 104"/>
                  <a:gd name="T119" fmla="*/ 10 h 10"/>
                  <a:gd name="T120" fmla="*/ 101 w 104"/>
                  <a:gd name="T121" fmla="*/ 10 h 10"/>
                  <a:gd name="T122" fmla="*/ 103 w 104"/>
                  <a:gd name="T12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" h="10">
                    <a:moveTo>
                      <a:pt x="0" y="7"/>
                    </a:moveTo>
                    <a:lnTo>
                      <a:pt x="0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5" y="3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46" y="6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8" y="7"/>
                    </a:lnTo>
                    <a:lnTo>
                      <a:pt x="48" y="7"/>
                    </a:lnTo>
                    <a:lnTo>
                      <a:pt x="48" y="7"/>
                    </a:lnTo>
                    <a:lnTo>
                      <a:pt x="49" y="7"/>
                    </a:lnTo>
                    <a:lnTo>
                      <a:pt x="49" y="8"/>
                    </a:lnTo>
                    <a:lnTo>
                      <a:pt x="49" y="8"/>
                    </a:lnTo>
                    <a:lnTo>
                      <a:pt x="49" y="8"/>
                    </a:lnTo>
                    <a:lnTo>
                      <a:pt x="49" y="8"/>
                    </a:lnTo>
                    <a:lnTo>
                      <a:pt x="49" y="8"/>
                    </a:lnTo>
                    <a:lnTo>
                      <a:pt x="50" y="8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1" y="9"/>
                    </a:lnTo>
                    <a:lnTo>
                      <a:pt x="51" y="9"/>
                    </a:lnTo>
                    <a:lnTo>
                      <a:pt x="51" y="9"/>
                    </a:lnTo>
                    <a:lnTo>
                      <a:pt x="51" y="9"/>
                    </a:lnTo>
                    <a:lnTo>
                      <a:pt x="51" y="9"/>
                    </a:lnTo>
                    <a:lnTo>
                      <a:pt x="51" y="9"/>
                    </a:lnTo>
                    <a:lnTo>
                      <a:pt x="52" y="9"/>
                    </a:lnTo>
                    <a:lnTo>
                      <a:pt x="52" y="9"/>
                    </a:lnTo>
                    <a:lnTo>
                      <a:pt x="52" y="9"/>
                    </a:lnTo>
                    <a:lnTo>
                      <a:pt x="52" y="9"/>
                    </a:lnTo>
                    <a:lnTo>
                      <a:pt x="53" y="9"/>
                    </a:lnTo>
                    <a:lnTo>
                      <a:pt x="53" y="9"/>
                    </a:lnTo>
                    <a:lnTo>
                      <a:pt x="53" y="9"/>
                    </a:lnTo>
                    <a:lnTo>
                      <a:pt x="53" y="9"/>
                    </a:lnTo>
                    <a:lnTo>
                      <a:pt x="53" y="9"/>
                    </a:lnTo>
                    <a:lnTo>
                      <a:pt x="53" y="9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6" y="9"/>
                    </a:lnTo>
                    <a:lnTo>
                      <a:pt x="56" y="9"/>
                    </a:lnTo>
                    <a:lnTo>
                      <a:pt x="56" y="9"/>
                    </a:lnTo>
                    <a:lnTo>
                      <a:pt x="56" y="9"/>
                    </a:lnTo>
                    <a:lnTo>
                      <a:pt x="56" y="9"/>
                    </a:lnTo>
                    <a:lnTo>
                      <a:pt x="56" y="9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7" y="10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61" y="10"/>
                    </a:lnTo>
                    <a:lnTo>
                      <a:pt x="61" y="10"/>
                    </a:lnTo>
                    <a:lnTo>
                      <a:pt x="61" y="10"/>
                    </a:lnTo>
                    <a:lnTo>
                      <a:pt x="62" y="10"/>
                    </a:lnTo>
                    <a:lnTo>
                      <a:pt x="62" y="10"/>
                    </a:lnTo>
                    <a:lnTo>
                      <a:pt x="62" y="10"/>
                    </a:lnTo>
                    <a:lnTo>
                      <a:pt x="62" y="10"/>
                    </a:lnTo>
                    <a:lnTo>
                      <a:pt x="62" y="10"/>
                    </a:lnTo>
                    <a:lnTo>
                      <a:pt x="62" y="10"/>
                    </a:lnTo>
                    <a:lnTo>
                      <a:pt x="62" y="10"/>
                    </a:lnTo>
                    <a:lnTo>
                      <a:pt x="63" y="10"/>
                    </a:lnTo>
                    <a:lnTo>
                      <a:pt x="63" y="10"/>
                    </a:lnTo>
                    <a:lnTo>
                      <a:pt x="63" y="10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5" y="10"/>
                    </a:lnTo>
                    <a:lnTo>
                      <a:pt x="65" y="10"/>
                    </a:lnTo>
                    <a:lnTo>
                      <a:pt x="65" y="10"/>
                    </a:lnTo>
                    <a:lnTo>
                      <a:pt x="66" y="10"/>
                    </a:lnTo>
                    <a:lnTo>
                      <a:pt x="66" y="10"/>
                    </a:lnTo>
                    <a:lnTo>
                      <a:pt x="66" y="10"/>
                    </a:lnTo>
                    <a:lnTo>
                      <a:pt x="66" y="10"/>
                    </a:lnTo>
                    <a:lnTo>
                      <a:pt x="66" y="10"/>
                    </a:lnTo>
                    <a:lnTo>
                      <a:pt x="66" y="10"/>
                    </a:lnTo>
                    <a:lnTo>
                      <a:pt x="66" y="9"/>
                    </a:lnTo>
                    <a:lnTo>
                      <a:pt x="67" y="9"/>
                    </a:lnTo>
                    <a:lnTo>
                      <a:pt x="67" y="9"/>
                    </a:lnTo>
                    <a:lnTo>
                      <a:pt x="67" y="9"/>
                    </a:lnTo>
                    <a:lnTo>
                      <a:pt x="68" y="9"/>
                    </a:lnTo>
                    <a:lnTo>
                      <a:pt x="68" y="9"/>
                    </a:lnTo>
                    <a:lnTo>
                      <a:pt x="68" y="9"/>
                    </a:lnTo>
                    <a:lnTo>
                      <a:pt x="69" y="9"/>
                    </a:lnTo>
                    <a:lnTo>
                      <a:pt x="69" y="9"/>
                    </a:lnTo>
                    <a:lnTo>
                      <a:pt x="69" y="9"/>
                    </a:lnTo>
                    <a:lnTo>
                      <a:pt x="69" y="9"/>
                    </a:lnTo>
                    <a:lnTo>
                      <a:pt x="69" y="9"/>
                    </a:lnTo>
                    <a:lnTo>
                      <a:pt x="69" y="9"/>
                    </a:lnTo>
                    <a:lnTo>
                      <a:pt x="69" y="9"/>
                    </a:lnTo>
                    <a:lnTo>
                      <a:pt x="70" y="9"/>
                    </a:lnTo>
                    <a:lnTo>
                      <a:pt x="70" y="9"/>
                    </a:lnTo>
                    <a:lnTo>
                      <a:pt x="70" y="9"/>
                    </a:lnTo>
                    <a:lnTo>
                      <a:pt x="71" y="9"/>
                    </a:lnTo>
                    <a:lnTo>
                      <a:pt x="71" y="9"/>
                    </a:lnTo>
                    <a:lnTo>
                      <a:pt x="71" y="9"/>
                    </a:lnTo>
                    <a:lnTo>
                      <a:pt x="71" y="9"/>
                    </a:lnTo>
                    <a:lnTo>
                      <a:pt x="71" y="9"/>
                    </a:lnTo>
                    <a:lnTo>
                      <a:pt x="71" y="9"/>
                    </a:lnTo>
                    <a:lnTo>
                      <a:pt x="71" y="9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3" y="10"/>
                    </a:lnTo>
                    <a:lnTo>
                      <a:pt x="73" y="10"/>
                    </a:lnTo>
                    <a:lnTo>
                      <a:pt x="73" y="10"/>
                    </a:lnTo>
                    <a:lnTo>
                      <a:pt x="73" y="10"/>
                    </a:lnTo>
                    <a:lnTo>
                      <a:pt x="73" y="10"/>
                    </a:lnTo>
                    <a:lnTo>
                      <a:pt x="73" y="10"/>
                    </a:lnTo>
                    <a:lnTo>
                      <a:pt x="73" y="10"/>
                    </a:lnTo>
                    <a:lnTo>
                      <a:pt x="74" y="10"/>
                    </a:lnTo>
                    <a:lnTo>
                      <a:pt x="74" y="10"/>
                    </a:lnTo>
                    <a:lnTo>
                      <a:pt x="74" y="10"/>
                    </a:lnTo>
                    <a:lnTo>
                      <a:pt x="75" y="10"/>
                    </a:lnTo>
                    <a:lnTo>
                      <a:pt x="75" y="10"/>
                    </a:lnTo>
                    <a:lnTo>
                      <a:pt x="75" y="10"/>
                    </a:lnTo>
                    <a:lnTo>
                      <a:pt x="75" y="10"/>
                    </a:lnTo>
                    <a:lnTo>
                      <a:pt x="75" y="10"/>
                    </a:lnTo>
                    <a:lnTo>
                      <a:pt x="75" y="10"/>
                    </a:lnTo>
                    <a:lnTo>
                      <a:pt x="76" y="10"/>
                    </a:lnTo>
                    <a:lnTo>
                      <a:pt x="76" y="10"/>
                    </a:lnTo>
                    <a:lnTo>
                      <a:pt x="76" y="10"/>
                    </a:lnTo>
                    <a:lnTo>
                      <a:pt x="76" y="10"/>
                    </a:lnTo>
                    <a:lnTo>
                      <a:pt x="77" y="10"/>
                    </a:lnTo>
                    <a:lnTo>
                      <a:pt x="77" y="10"/>
                    </a:lnTo>
                    <a:lnTo>
                      <a:pt x="77" y="10"/>
                    </a:lnTo>
                    <a:lnTo>
                      <a:pt x="77" y="10"/>
                    </a:lnTo>
                    <a:lnTo>
                      <a:pt x="77" y="10"/>
                    </a:lnTo>
                    <a:lnTo>
                      <a:pt x="77" y="10"/>
                    </a:lnTo>
                    <a:lnTo>
                      <a:pt x="78" y="10"/>
                    </a:lnTo>
                    <a:lnTo>
                      <a:pt x="78" y="10"/>
                    </a:lnTo>
                    <a:lnTo>
                      <a:pt x="78" y="10"/>
                    </a:lnTo>
                    <a:lnTo>
                      <a:pt x="78" y="10"/>
                    </a:lnTo>
                    <a:lnTo>
                      <a:pt x="79" y="10"/>
                    </a:lnTo>
                    <a:lnTo>
                      <a:pt x="79" y="10"/>
                    </a:lnTo>
                    <a:lnTo>
                      <a:pt x="79" y="10"/>
                    </a:lnTo>
                    <a:lnTo>
                      <a:pt x="79" y="10"/>
                    </a:lnTo>
                    <a:lnTo>
                      <a:pt x="79" y="10"/>
                    </a:lnTo>
                    <a:lnTo>
                      <a:pt x="79" y="10"/>
                    </a:lnTo>
                    <a:lnTo>
                      <a:pt x="80" y="10"/>
                    </a:lnTo>
                    <a:lnTo>
                      <a:pt x="80" y="10"/>
                    </a:lnTo>
                    <a:lnTo>
                      <a:pt x="80" y="10"/>
                    </a:lnTo>
                    <a:lnTo>
                      <a:pt x="81" y="10"/>
                    </a:lnTo>
                    <a:lnTo>
                      <a:pt x="81" y="10"/>
                    </a:lnTo>
                    <a:lnTo>
                      <a:pt x="81" y="10"/>
                    </a:lnTo>
                    <a:lnTo>
                      <a:pt x="81" y="10"/>
                    </a:lnTo>
                    <a:lnTo>
                      <a:pt x="82" y="10"/>
                    </a:lnTo>
                    <a:lnTo>
                      <a:pt x="82" y="10"/>
                    </a:lnTo>
                    <a:lnTo>
                      <a:pt x="82" y="10"/>
                    </a:lnTo>
                    <a:lnTo>
                      <a:pt x="82" y="10"/>
                    </a:lnTo>
                    <a:lnTo>
                      <a:pt x="82" y="10"/>
                    </a:lnTo>
                    <a:lnTo>
                      <a:pt x="82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4" y="10"/>
                    </a:lnTo>
                    <a:lnTo>
                      <a:pt x="84" y="10"/>
                    </a:lnTo>
                    <a:lnTo>
                      <a:pt x="84" y="10"/>
                    </a:lnTo>
                    <a:lnTo>
                      <a:pt x="84" y="10"/>
                    </a:lnTo>
                    <a:lnTo>
                      <a:pt x="84" y="10"/>
                    </a:lnTo>
                    <a:lnTo>
                      <a:pt x="84" y="10"/>
                    </a:lnTo>
                    <a:lnTo>
                      <a:pt x="85" y="10"/>
                    </a:lnTo>
                    <a:lnTo>
                      <a:pt x="85" y="10"/>
                    </a:lnTo>
                    <a:lnTo>
                      <a:pt x="85" y="1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87" y="10"/>
                    </a:lnTo>
                    <a:lnTo>
                      <a:pt x="87" y="10"/>
                    </a:lnTo>
                    <a:lnTo>
                      <a:pt x="87" y="10"/>
                    </a:lnTo>
                    <a:lnTo>
                      <a:pt x="88" y="10"/>
                    </a:lnTo>
                    <a:lnTo>
                      <a:pt x="88" y="10"/>
                    </a:lnTo>
                    <a:lnTo>
                      <a:pt x="88" y="10"/>
                    </a:lnTo>
                    <a:lnTo>
                      <a:pt x="88" y="10"/>
                    </a:lnTo>
                    <a:lnTo>
                      <a:pt x="88" y="10"/>
                    </a:lnTo>
                    <a:lnTo>
                      <a:pt x="88" y="10"/>
                    </a:lnTo>
                    <a:lnTo>
                      <a:pt x="88" y="10"/>
                    </a:lnTo>
                    <a:lnTo>
                      <a:pt x="89" y="10"/>
                    </a:lnTo>
                    <a:lnTo>
                      <a:pt x="89" y="10"/>
                    </a:lnTo>
                    <a:lnTo>
                      <a:pt x="89" y="10"/>
                    </a:lnTo>
                    <a:lnTo>
                      <a:pt x="90" y="10"/>
                    </a:lnTo>
                    <a:lnTo>
                      <a:pt x="90" y="10"/>
                    </a:lnTo>
                    <a:lnTo>
                      <a:pt x="90" y="10"/>
                    </a:lnTo>
                    <a:lnTo>
                      <a:pt x="90" y="10"/>
                    </a:lnTo>
                    <a:lnTo>
                      <a:pt x="90" y="10"/>
                    </a:lnTo>
                    <a:lnTo>
                      <a:pt x="90" y="10"/>
                    </a:lnTo>
                    <a:lnTo>
                      <a:pt x="90" y="10"/>
                    </a:lnTo>
                    <a:lnTo>
                      <a:pt x="91" y="10"/>
                    </a:lnTo>
                    <a:lnTo>
                      <a:pt x="91" y="10"/>
                    </a:lnTo>
                    <a:lnTo>
                      <a:pt x="91" y="10"/>
                    </a:lnTo>
                    <a:lnTo>
                      <a:pt x="92" y="10"/>
                    </a:lnTo>
                    <a:lnTo>
                      <a:pt x="92" y="10"/>
                    </a:lnTo>
                    <a:lnTo>
                      <a:pt x="92" y="10"/>
                    </a:lnTo>
                    <a:lnTo>
                      <a:pt x="93" y="10"/>
                    </a:lnTo>
                    <a:lnTo>
                      <a:pt x="93" y="10"/>
                    </a:lnTo>
                    <a:lnTo>
                      <a:pt x="93" y="10"/>
                    </a:lnTo>
                    <a:lnTo>
                      <a:pt x="93" y="10"/>
                    </a:lnTo>
                    <a:lnTo>
                      <a:pt x="93" y="10"/>
                    </a:lnTo>
                    <a:lnTo>
                      <a:pt x="93" y="10"/>
                    </a:lnTo>
                    <a:lnTo>
                      <a:pt x="93" y="10"/>
                    </a:lnTo>
                    <a:lnTo>
                      <a:pt x="94" y="10"/>
                    </a:lnTo>
                    <a:lnTo>
                      <a:pt x="94" y="10"/>
                    </a:lnTo>
                    <a:lnTo>
                      <a:pt x="94" y="10"/>
                    </a:lnTo>
                    <a:lnTo>
                      <a:pt x="95" y="10"/>
                    </a:lnTo>
                    <a:lnTo>
                      <a:pt x="95" y="10"/>
                    </a:lnTo>
                    <a:lnTo>
                      <a:pt x="95" y="10"/>
                    </a:lnTo>
                    <a:lnTo>
                      <a:pt x="95" y="10"/>
                    </a:lnTo>
                    <a:lnTo>
                      <a:pt x="95" y="10"/>
                    </a:lnTo>
                    <a:lnTo>
                      <a:pt x="95" y="10"/>
                    </a:lnTo>
                    <a:lnTo>
                      <a:pt x="95" y="10"/>
                    </a:lnTo>
                    <a:lnTo>
                      <a:pt x="96" y="10"/>
                    </a:lnTo>
                    <a:lnTo>
                      <a:pt x="96" y="10"/>
                    </a:lnTo>
                    <a:lnTo>
                      <a:pt x="96" y="10"/>
                    </a:lnTo>
                    <a:lnTo>
                      <a:pt x="97" y="10"/>
                    </a:lnTo>
                    <a:lnTo>
                      <a:pt x="97" y="10"/>
                    </a:lnTo>
                    <a:lnTo>
                      <a:pt x="97" y="10"/>
                    </a:lnTo>
                    <a:lnTo>
                      <a:pt x="97" y="10"/>
                    </a:lnTo>
                    <a:lnTo>
                      <a:pt x="97" y="10"/>
                    </a:lnTo>
                    <a:lnTo>
                      <a:pt x="97" y="10"/>
                    </a:lnTo>
                    <a:lnTo>
                      <a:pt x="97" y="10"/>
                    </a:lnTo>
                    <a:lnTo>
                      <a:pt x="98" y="10"/>
                    </a:lnTo>
                    <a:lnTo>
                      <a:pt x="98" y="10"/>
                    </a:lnTo>
                    <a:lnTo>
                      <a:pt x="98" y="10"/>
                    </a:lnTo>
                    <a:lnTo>
                      <a:pt x="99" y="10"/>
                    </a:lnTo>
                    <a:lnTo>
                      <a:pt x="99" y="10"/>
                    </a:lnTo>
                    <a:lnTo>
                      <a:pt x="99" y="10"/>
                    </a:lnTo>
                    <a:lnTo>
                      <a:pt x="99" y="10"/>
                    </a:lnTo>
                    <a:lnTo>
                      <a:pt x="99" y="10"/>
                    </a:lnTo>
                    <a:lnTo>
                      <a:pt x="99" y="10"/>
                    </a:lnTo>
                    <a:lnTo>
                      <a:pt x="100" y="10"/>
                    </a:lnTo>
                    <a:lnTo>
                      <a:pt x="100" y="10"/>
                    </a:lnTo>
                    <a:lnTo>
                      <a:pt x="100" y="10"/>
                    </a:lnTo>
                    <a:lnTo>
                      <a:pt x="100" y="10"/>
                    </a:lnTo>
                    <a:lnTo>
                      <a:pt x="101" y="10"/>
                    </a:lnTo>
                    <a:lnTo>
                      <a:pt x="101" y="10"/>
                    </a:lnTo>
                    <a:lnTo>
                      <a:pt x="101" y="10"/>
                    </a:lnTo>
                    <a:lnTo>
                      <a:pt x="101" y="10"/>
                    </a:lnTo>
                    <a:lnTo>
                      <a:pt x="101" y="10"/>
                    </a:lnTo>
                    <a:lnTo>
                      <a:pt x="101" y="10"/>
                    </a:lnTo>
                    <a:lnTo>
                      <a:pt x="102" y="10"/>
                    </a:lnTo>
                    <a:lnTo>
                      <a:pt x="102" y="10"/>
                    </a:lnTo>
                    <a:lnTo>
                      <a:pt x="102" y="10"/>
                    </a:lnTo>
                    <a:lnTo>
                      <a:pt x="102" y="10"/>
                    </a:lnTo>
                    <a:lnTo>
                      <a:pt x="103" y="10"/>
                    </a:lnTo>
                    <a:lnTo>
                      <a:pt x="103" y="10"/>
                    </a:lnTo>
                    <a:lnTo>
                      <a:pt x="103" y="10"/>
                    </a:lnTo>
                    <a:lnTo>
                      <a:pt x="103" y="10"/>
                    </a:lnTo>
                    <a:lnTo>
                      <a:pt x="103" y="10"/>
                    </a:lnTo>
                    <a:lnTo>
                      <a:pt x="103" y="10"/>
                    </a:lnTo>
                    <a:lnTo>
                      <a:pt x="104" y="10"/>
                    </a:lnTo>
                    <a:lnTo>
                      <a:pt x="104" y="10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53"/>
              <p:cNvSpPr>
                <a:spLocks/>
              </p:cNvSpPr>
              <p:nvPr/>
            </p:nvSpPr>
            <p:spPr bwMode="auto">
              <a:xfrm>
                <a:off x="6940550" y="4986338"/>
                <a:ext cx="165100" cy="14288"/>
              </a:xfrm>
              <a:custGeom>
                <a:avLst/>
                <a:gdLst>
                  <a:gd name="T0" fmla="*/ 2 w 104"/>
                  <a:gd name="T1" fmla="*/ 6 h 9"/>
                  <a:gd name="T2" fmla="*/ 3 w 104"/>
                  <a:gd name="T3" fmla="*/ 7 h 9"/>
                  <a:gd name="T4" fmla="*/ 5 w 104"/>
                  <a:gd name="T5" fmla="*/ 7 h 9"/>
                  <a:gd name="T6" fmla="*/ 6 w 104"/>
                  <a:gd name="T7" fmla="*/ 7 h 9"/>
                  <a:gd name="T8" fmla="*/ 8 w 104"/>
                  <a:gd name="T9" fmla="*/ 7 h 9"/>
                  <a:gd name="T10" fmla="*/ 10 w 104"/>
                  <a:gd name="T11" fmla="*/ 7 h 9"/>
                  <a:gd name="T12" fmla="*/ 12 w 104"/>
                  <a:gd name="T13" fmla="*/ 7 h 9"/>
                  <a:gd name="T14" fmla="*/ 13 w 104"/>
                  <a:gd name="T15" fmla="*/ 7 h 9"/>
                  <a:gd name="T16" fmla="*/ 15 w 104"/>
                  <a:gd name="T17" fmla="*/ 7 h 9"/>
                  <a:gd name="T18" fmla="*/ 17 w 104"/>
                  <a:gd name="T19" fmla="*/ 7 h 9"/>
                  <a:gd name="T20" fmla="*/ 18 w 104"/>
                  <a:gd name="T21" fmla="*/ 7 h 9"/>
                  <a:gd name="T22" fmla="*/ 20 w 104"/>
                  <a:gd name="T23" fmla="*/ 7 h 9"/>
                  <a:gd name="T24" fmla="*/ 21 w 104"/>
                  <a:gd name="T25" fmla="*/ 7 h 9"/>
                  <a:gd name="T26" fmla="*/ 23 w 104"/>
                  <a:gd name="T27" fmla="*/ 7 h 9"/>
                  <a:gd name="T28" fmla="*/ 25 w 104"/>
                  <a:gd name="T29" fmla="*/ 7 h 9"/>
                  <a:gd name="T30" fmla="*/ 27 w 104"/>
                  <a:gd name="T31" fmla="*/ 8 h 9"/>
                  <a:gd name="T32" fmla="*/ 28 w 104"/>
                  <a:gd name="T33" fmla="*/ 8 h 9"/>
                  <a:gd name="T34" fmla="*/ 30 w 104"/>
                  <a:gd name="T35" fmla="*/ 8 h 9"/>
                  <a:gd name="T36" fmla="*/ 32 w 104"/>
                  <a:gd name="T37" fmla="*/ 8 h 9"/>
                  <a:gd name="T38" fmla="*/ 33 w 104"/>
                  <a:gd name="T39" fmla="*/ 8 h 9"/>
                  <a:gd name="T40" fmla="*/ 35 w 104"/>
                  <a:gd name="T41" fmla="*/ 8 h 9"/>
                  <a:gd name="T42" fmla="*/ 36 w 104"/>
                  <a:gd name="T43" fmla="*/ 7 h 9"/>
                  <a:gd name="T44" fmla="*/ 39 w 104"/>
                  <a:gd name="T45" fmla="*/ 7 h 9"/>
                  <a:gd name="T46" fmla="*/ 40 w 104"/>
                  <a:gd name="T47" fmla="*/ 7 h 9"/>
                  <a:gd name="T48" fmla="*/ 41 w 104"/>
                  <a:gd name="T49" fmla="*/ 7 h 9"/>
                  <a:gd name="T50" fmla="*/ 43 w 104"/>
                  <a:gd name="T51" fmla="*/ 7 h 9"/>
                  <a:gd name="T52" fmla="*/ 45 w 104"/>
                  <a:gd name="T53" fmla="*/ 8 h 9"/>
                  <a:gd name="T54" fmla="*/ 47 w 104"/>
                  <a:gd name="T55" fmla="*/ 8 h 9"/>
                  <a:gd name="T56" fmla="*/ 48 w 104"/>
                  <a:gd name="T57" fmla="*/ 8 h 9"/>
                  <a:gd name="T58" fmla="*/ 50 w 104"/>
                  <a:gd name="T59" fmla="*/ 7 h 9"/>
                  <a:gd name="T60" fmla="*/ 52 w 104"/>
                  <a:gd name="T61" fmla="*/ 7 h 9"/>
                  <a:gd name="T62" fmla="*/ 53 w 104"/>
                  <a:gd name="T63" fmla="*/ 6 h 9"/>
                  <a:gd name="T64" fmla="*/ 55 w 104"/>
                  <a:gd name="T65" fmla="*/ 5 h 9"/>
                  <a:gd name="T66" fmla="*/ 56 w 104"/>
                  <a:gd name="T67" fmla="*/ 5 h 9"/>
                  <a:gd name="T68" fmla="*/ 58 w 104"/>
                  <a:gd name="T69" fmla="*/ 3 h 9"/>
                  <a:gd name="T70" fmla="*/ 60 w 104"/>
                  <a:gd name="T71" fmla="*/ 2 h 9"/>
                  <a:gd name="T72" fmla="*/ 62 w 104"/>
                  <a:gd name="T73" fmla="*/ 1 h 9"/>
                  <a:gd name="T74" fmla="*/ 63 w 104"/>
                  <a:gd name="T75" fmla="*/ 0 h 9"/>
                  <a:gd name="T76" fmla="*/ 65 w 104"/>
                  <a:gd name="T77" fmla="*/ 0 h 9"/>
                  <a:gd name="T78" fmla="*/ 67 w 104"/>
                  <a:gd name="T79" fmla="*/ 0 h 9"/>
                  <a:gd name="T80" fmla="*/ 68 w 104"/>
                  <a:gd name="T81" fmla="*/ 0 h 9"/>
                  <a:gd name="T82" fmla="*/ 70 w 104"/>
                  <a:gd name="T83" fmla="*/ 1 h 9"/>
                  <a:gd name="T84" fmla="*/ 71 w 104"/>
                  <a:gd name="T85" fmla="*/ 2 h 9"/>
                  <a:gd name="T86" fmla="*/ 73 w 104"/>
                  <a:gd name="T87" fmla="*/ 3 h 9"/>
                  <a:gd name="T88" fmla="*/ 75 w 104"/>
                  <a:gd name="T89" fmla="*/ 5 h 9"/>
                  <a:gd name="T90" fmla="*/ 76 w 104"/>
                  <a:gd name="T91" fmla="*/ 6 h 9"/>
                  <a:gd name="T92" fmla="*/ 78 w 104"/>
                  <a:gd name="T93" fmla="*/ 7 h 9"/>
                  <a:gd name="T94" fmla="*/ 80 w 104"/>
                  <a:gd name="T95" fmla="*/ 7 h 9"/>
                  <a:gd name="T96" fmla="*/ 82 w 104"/>
                  <a:gd name="T97" fmla="*/ 8 h 9"/>
                  <a:gd name="T98" fmla="*/ 83 w 104"/>
                  <a:gd name="T99" fmla="*/ 8 h 9"/>
                  <a:gd name="T100" fmla="*/ 85 w 104"/>
                  <a:gd name="T101" fmla="*/ 8 h 9"/>
                  <a:gd name="T102" fmla="*/ 86 w 104"/>
                  <a:gd name="T103" fmla="*/ 8 h 9"/>
                  <a:gd name="T104" fmla="*/ 89 w 104"/>
                  <a:gd name="T105" fmla="*/ 9 h 9"/>
                  <a:gd name="T106" fmla="*/ 90 w 104"/>
                  <a:gd name="T107" fmla="*/ 9 h 9"/>
                  <a:gd name="T108" fmla="*/ 91 w 104"/>
                  <a:gd name="T109" fmla="*/ 9 h 9"/>
                  <a:gd name="T110" fmla="*/ 93 w 104"/>
                  <a:gd name="T111" fmla="*/ 9 h 9"/>
                  <a:gd name="T112" fmla="*/ 95 w 104"/>
                  <a:gd name="T113" fmla="*/ 9 h 9"/>
                  <a:gd name="T114" fmla="*/ 97 w 104"/>
                  <a:gd name="T115" fmla="*/ 9 h 9"/>
                  <a:gd name="T116" fmla="*/ 98 w 104"/>
                  <a:gd name="T117" fmla="*/ 9 h 9"/>
                  <a:gd name="T118" fmla="*/ 100 w 104"/>
                  <a:gd name="T119" fmla="*/ 9 h 9"/>
                  <a:gd name="T120" fmla="*/ 102 w 104"/>
                  <a:gd name="T121" fmla="*/ 9 h 9"/>
                  <a:gd name="T122" fmla="*/ 103 w 104"/>
                  <a:gd name="T12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" h="9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5" y="8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3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5" y="8"/>
                    </a:lnTo>
                    <a:lnTo>
                      <a:pt x="45" y="8"/>
                    </a:lnTo>
                    <a:lnTo>
                      <a:pt x="45" y="8"/>
                    </a:lnTo>
                    <a:lnTo>
                      <a:pt x="45" y="8"/>
                    </a:lnTo>
                    <a:lnTo>
                      <a:pt x="45" y="8"/>
                    </a:lnTo>
                    <a:lnTo>
                      <a:pt x="45" y="8"/>
                    </a:lnTo>
                    <a:lnTo>
                      <a:pt x="45" y="8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9" y="8"/>
                    </a:lnTo>
                    <a:lnTo>
                      <a:pt x="49" y="8"/>
                    </a:lnTo>
                    <a:lnTo>
                      <a:pt x="49" y="8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50" y="7"/>
                    </a:lnTo>
                    <a:lnTo>
                      <a:pt x="50" y="7"/>
                    </a:lnTo>
                    <a:lnTo>
                      <a:pt x="50" y="7"/>
                    </a:lnTo>
                    <a:lnTo>
                      <a:pt x="50" y="7"/>
                    </a:lnTo>
                    <a:lnTo>
                      <a:pt x="51" y="7"/>
                    </a:lnTo>
                    <a:lnTo>
                      <a:pt x="51" y="7"/>
                    </a:lnTo>
                    <a:lnTo>
                      <a:pt x="51" y="7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2" y="6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5" y="6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7" y="4"/>
                    </a:lnTo>
                    <a:lnTo>
                      <a:pt x="57" y="4"/>
                    </a:lnTo>
                    <a:lnTo>
                      <a:pt x="57" y="4"/>
                    </a:lnTo>
                    <a:lnTo>
                      <a:pt x="58" y="3"/>
                    </a:lnTo>
                    <a:lnTo>
                      <a:pt x="58" y="3"/>
                    </a:lnTo>
                    <a:lnTo>
                      <a:pt x="58" y="3"/>
                    </a:lnTo>
                    <a:lnTo>
                      <a:pt x="58" y="3"/>
                    </a:lnTo>
                    <a:lnTo>
                      <a:pt x="58" y="3"/>
                    </a:lnTo>
                    <a:lnTo>
                      <a:pt x="58" y="3"/>
                    </a:lnTo>
                    <a:lnTo>
                      <a:pt x="58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9" y="2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3" y="1"/>
                    </a:lnTo>
                    <a:lnTo>
                      <a:pt x="63" y="1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0" y="1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1" y="2"/>
                    </a:lnTo>
                    <a:lnTo>
                      <a:pt x="71" y="2"/>
                    </a:lnTo>
                    <a:lnTo>
                      <a:pt x="71" y="2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3" y="2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4" y="3"/>
                    </a:lnTo>
                    <a:lnTo>
                      <a:pt x="74" y="4"/>
                    </a:lnTo>
                    <a:lnTo>
                      <a:pt x="74" y="4"/>
                    </a:lnTo>
                    <a:lnTo>
                      <a:pt x="74" y="4"/>
                    </a:lnTo>
                    <a:lnTo>
                      <a:pt x="75" y="5"/>
                    </a:lnTo>
                    <a:lnTo>
                      <a:pt x="75" y="5"/>
                    </a:lnTo>
                    <a:lnTo>
                      <a:pt x="75" y="5"/>
                    </a:lnTo>
                    <a:lnTo>
                      <a:pt x="76" y="5"/>
                    </a:lnTo>
                    <a:lnTo>
                      <a:pt x="76" y="5"/>
                    </a:lnTo>
                    <a:lnTo>
                      <a:pt x="76" y="5"/>
                    </a:lnTo>
                    <a:lnTo>
                      <a:pt x="76" y="5"/>
                    </a:lnTo>
                    <a:lnTo>
                      <a:pt x="76" y="5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7" y="6"/>
                    </a:lnTo>
                    <a:lnTo>
                      <a:pt x="77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7"/>
                    </a:lnTo>
                    <a:lnTo>
                      <a:pt x="78" y="7"/>
                    </a:lnTo>
                    <a:lnTo>
                      <a:pt x="79" y="7"/>
                    </a:lnTo>
                    <a:lnTo>
                      <a:pt x="79" y="7"/>
                    </a:lnTo>
                    <a:lnTo>
                      <a:pt x="79" y="7"/>
                    </a:lnTo>
                    <a:lnTo>
                      <a:pt x="79" y="7"/>
                    </a:lnTo>
                    <a:lnTo>
                      <a:pt x="80" y="7"/>
                    </a:lnTo>
                    <a:lnTo>
                      <a:pt x="80" y="7"/>
                    </a:lnTo>
                    <a:lnTo>
                      <a:pt x="80" y="7"/>
                    </a:lnTo>
                    <a:lnTo>
                      <a:pt x="80" y="7"/>
                    </a:lnTo>
                    <a:lnTo>
                      <a:pt x="80" y="7"/>
                    </a:lnTo>
                    <a:lnTo>
                      <a:pt x="80" y="7"/>
                    </a:lnTo>
                    <a:lnTo>
                      <a:pt x="81" y="7"/>
                    </a:lnTo>
                    <a:lnTo>
                      <a:pt x="81" y="7"/>
                    </a:lnTo>
                    <a:lnTo>
                      <a:pt x="81" y="7"/>
                    </a:lnTo>
                    <a:lnTo>
                      <a:pt x="81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3" y="8"/>
                    </a:lnTo>
                    <a:lnTo>
                      <a:pt x="83" y="8"/>
                    </a:lnTo>
                    <a:lnTo>
                      <a:pt x="83" y="8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5" y="8"/>
                    </a:lnTo>
                    <a:lnTo>
                      <a:pt x="85" y="8"/>
                    </a:lnTo>
                    <a:lnTo>
                      <a:pt x="85" y="8"/>
                    </a:lnTo>
                    <a:lnTo>
                      <a:pt x="86" y="8"/>
                    </a:lnTo>
                    <a:lnTo>
                      <a:pt x="86" y="8"/>
                    </a:lnTo>
                    <a:lnTo>
                      <a:pt x="86" y="8"/>
                    </a:lnTo>
                    <a:lnTo>
                      <a:pt x="86" y="8"/>
                    </a:lnTo>
                    <a:lnTo>
                      <a:pt x="86" y="8"/>
                    </a:lnTo>
                    <a:lnTo>
                      <a:pt x="86" y="8"/>
                    </a:lnTo>
                    <a:lnTo>
                      <a:pt x="86" y="8"/>
                    </a:lnTo>
                    <a:lnTo>
                      <a:pt x="87" y="8"/>
                    </a:lnTo>
                    <a:lnTo>
                      <a:pt x="87" y="8"/>
                    </a:lnTo>
                    <a:lnTo>
                      <a:pt x="87" y="8"/>
                    </a:lnTo>
                    <a:lnTo>
                      <a:pt x="88" y="8"/>
                    </a:lnTo>
                    <a:lnTo>
                      <a:pt x="88" y="8"/>
                    </a:lnTo>
                    <a:lnTo>
                      <a:pt x="88" y="8"/>
                    </a:lnTo>
                    <a:lnTo>
                      <a:pt x="89" y="9"/>
                    </a:lnTo>
                    <a:lnTo>
                      <a:pt x="89" y="9"/>
                    </a:lnTo>
                    <a:lnTo>
                      <a:pt x="89" y="9"/>
                    </a:lnTo>
                    <a:lnTo>
                      <a:pt x="89" y="9"/>
                    </a:lnTo>
                    <a:lnTo>
                      <a:pt x="89" y="9"/>
                    </a:lnTo>
                    <a:lnTo>
                      <a:pt x="89" y="9"/>
                    </a:lnTo>
                    <a:lnTo>
                      <a:pt x="89" y="9"/>
                    </a:lnTo>
                    <a:lnTo>
                      <a:pt x="90" y="9"/>
                    </a:lnTo>
                    <a:lnTo>
                      <a:pt x="90" y="9"/>
                    </a:lnTo>
                    <a:lnTo>
                      <a:pt x="90" y="9"/>
                    </a:lnTo>
                    <a:lnTo>
                      <a:pt x="91" y="9"/>
                    </a:lnTo>
                    <a:lnTo>
                      <a:pt x="91" y="9"/>
                    </a:lnTo>
                    <a:lnTo>
                      <a:pt x="91" y="9"/>
                    </a:lnTo>
                    <a:lnTo>
                      <a:pt x="91" y="9"/>
                    </a:lnTo>
                    <a:lnTo>
                      <a:pt x="91" y="9"/>
                    </a:lnTo>
                    <a:lnTo>
                      <a:pt x="91" y="9"/>
                    </a:lnTo>
                    <a:lnTo>
                      <a:pt x="91" y="9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3" y="9"/>
                    </a:lnTo>
                    <a:lnTo>
                      <a:pt x="93" y="9"/>
                    </a:lnTo>
                    <a:lnTo>
                      <a:pt x="93" y="9"/>
                    </a:lnTo>
                    <a:lnTo>
                      <a:pt x="93" y="9"/>
                    </a:lnTo>
                    <a:lnTo>
                      <a:pt x="93" y="9"/>
                    </a:lnTo>
                    <a:lnTo>
                      <a:pt x="93" y="9"/>
                    </a:lnTo>
                    <a:lnTo>
                      <a:pt x="93" y="9"/>
                    </a:lnTo>
                    <a:lnTo>
                      <a:pt x="94" y="9"/>
                    </a:lnTo>
                    <a:lnTo>
                      <a:pt x="94" y="9"/>
                    </a:lnTo>
                    <a:lnTo>
                      <a:pt x="94" y="9"/>
                    </a:lnTo>
                    <a:lnTo>
                      <a:pt x="95" y="9"/>
                    </a:lnTo>
                    <a:lnTo>
                      <a:pt x="95" y="9"/>
                    </a:lnTo>
                    <a:lnTo>
                      <a:pt x="95" y="9"/>
                    </a:lnTo>
                    <a:lnTo>
                      <a:pt x="95" y="9"/>
                    </a:lnTo>
                    <a:lnTo>
                      <a:pt x="95" y="9"/>
                    </a:lnTo>
                    <a:lnTo>
                      <a:pt x="95" y="9"/>
                    </a:lnTo>
                    <a:lnTo>
                      <a:pt x="95" y="9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7" y="9"/>
                    </a:lnTo>
                    <a:lnTo>
                      <a:pt x="97" y="9"/>
                    </a:lnTo>
                    <a:lnTo>
                      <a:pt x="97" y="9"/>
                    </a:lnTo>
                    <a:lnTo>
                      <a:pt x="97" y="9"/>
                    </a:lnTo>
                    <a:lnTo>
                      <a:pt x="97" y="9"/>
                    </a:lnTo>
                    <a:lnTo>
                      <a:pt x="97" y="9"/>
                    </a:lnTo>
                    <a:lnTo>
                      <a:pt x="97" y="9"/>
                    </a:lnTo>
                    <a:lnTo>
                      <a:pt x="98" y="9"/>
                    </a:lnTo>
                    <a:lnTo>
                      <a:pt x="98" y="9"/>
                    </a:lnTo>
                    <a:lnTo>
                      <a:pt x="98" y="9"/>
                    </a:lnTo>
                    <a:lnTo>
                      <a:pt x="99" y="9"/>
                    </a:lnTo>
                    <a:lnTo>
                      <a:pt x="99" y="9"/>
                    </a:lnTo>
                    <a:lnTo>
                      <a:pt x="99" y="9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1" y="9"/>
                    </a:lnTo>
                    <a:lnTo>
                      <a:pt x="101" y="9"/>
                    </a:lnTo>
                    <a:lnTo>
                      <a:pt x="101" y="9"/>
                    </a:lnTo>
                    <a:lnTo>
                      <a:pt x="102" y="9"/>
                    </a:lnTo>
                    <a:lnTo>
                      <a:pt x="102" y="9"/>
                    </a:lnTo>
                    <a:lnTo>
                      <a:pt x="102" y="9"/>
                    </a:lnTo>
                    <a:lnTo>
                      <a:pt x="102" y="9"/>
                    </a:lnTo>
                    <a:lnTo>
                      <a:pt x="102" y="9"/>
                    </a:lnTo>
                    <a:lnTo>
                      <a:pt x="102" y="9"/>
                    </a:lnTo>
                    <a:lnTo>
                      <a:pt x="102" y="9"/>
                    </a:lnTo>
                    <a:lnTo>
                      <a:pt x="103" y="9"/>
                    </a:lnTo>
                    <a:lnTo>
                      <a:pt x="103" y="9"/>
                    </a:lnTo>
                    <a:lnTo>
                      <a:pt x="103" y="9"/>
                    </a:lnTo>
                    <a:lnTo>
                      <a:pt x="104" y="9"/>
                    </a:lnTo>
                    <a:lnTo>
                      <a:pt x="104" y="9"/>
                    </a:lnTo>
                    <a:lnTo>
                      <a:pt x="104" y="9"/>
                    </a:lnTo>
                    <a:lnTo>
                      <a:pt x="104" y="9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54"/>
              <p:cNvSpPr>
                <a:spLocks/>
              </p:cNvSpPr>
              <p:nvPr/>
            </p:nvSpPr>
            <p:spPr bwMode="auto">
              <a:xfrm>
                <a:off x="7105650" y="5000625"/>
                <a:ext cx="165100" cy="3175"/>
              </a:xfrm>
              <a:custGeom>
                <a:avLst/>
                <a:gdLst>
                  <a:gd name="T0" fmla="*/ 2 w 104"/>
                  <a:gd name="T1" fmla="*/ 0 h 2"/>
                  <a:gd name="T2" fmla="*/ 3 w 104"/>
                  <a:gd name="T3" fmla="*/ 0 h 2"/>
                  <a:gd name="T4" fmla="*/ 5 w 104"/>
                  <a:gd name="T5" fmla="*/ 0 h 2"/>
                  <a:gd name="T6" fmla="*/ 6 w 104"/>
                  <a:gd name="T7" fmla="*/ 0 h 2"/>
                  <a:gd name="T8" fmla="*/ 8 w 104"/>
                  <a:gd name="T9" fmla="*/ 0 h 2"/>
                  <a:gd name="T10" fmla="*/ 10 w 104"/>
                  <a:gd name="T11" fmla="*/ 0 h 2"/>
                  <a:gd name="T12" fmla="*/ 11 w 104"/>
                  <a:gd name="T13" fmla="*/ 0 h 2"/>
                  <a:gd name="T14" fmla="*/ 13 w 104"/>
                  <a:gd name="T15" fmla="*/ 0 h 2"/>
                  <a:gd name="T16" fmla="*/ 15 w 104"/>
                  <a:gd name="T17" fmla="*/ 0 h 2"/>
                  <a:gd name="T18" fmla="*/ 17 w 104"/>
                  <a:gd name="T19" fmla="*/ 0 h 2"/>
                  <a:gd name="T20" fmla="*/ 18 w 104"/>
                  <a:gd name="T21" fmla="*/ 0 h 2"/>
                  <a:gd name="T22" fmla="*/ 20 w 104"/>
                  <a:gd name="T23" fmla="*/ 0 h 2"/>
                  <a:gd name="T24" fmla="*/ 22 w 104"/>
                  <a:gd name="T25" fmla="*/ 0 h 2"/>
                  <a:gd name="T26" fmla="*/ 23 w 104"/>
                  <a:gd name="T27" fmla="*/ 0 h 2"/>
                  <a:gd name="T28" fmla="*/ 25 w 104"/>
                  <a:gd name="T29" fmla="*/ 0 h 2"/>
                  <a:gd name="T30" fmla="*/ 26 w 104"/>
                  <a:gd name="T31" fmla="*/ 0 h 2"/>
                  <a:gd name="T32" fmla="*/ 28 w 104"/>
                  <a:gd name="T33" fmla="*/ 1 h 2"/>
                  <a:gd name="T34" fmla="*/ 30 w 104"/>
                  <a:gd name="T35" fmla="*/ 1 h 2"/>
                  <a:gd name="T36" fmla="*/ 32 w 104"/>
                  <a:gd name="T37" fmla="*/ 1 h 2"/>
                  <a:gd name="T38" fmla="*/ 33 w 104"/>
                  <a:gd name="T39" fmla="*/ 1 h 2"/>
                  <a:gd name="T40" fmla="*/ 35 w 104"/>
                  <a:gd name="T41" fmla="*/ 1 h 2"/>
                  <a:gd name="T42" fmla="*/ 37 w 104"/>
                  <a:gd name="T43" fmla="*/ 1 h 2"/>
                  <a:gd name="T44" fmla="*/ 38 w 104"/>
                  <a:gd name="T45" fmla="*/ 1 h 2"/>
                  <a:gd name="T46" fmla="*/ 40 w 104"/>
                  <a:gd name="T47" fmla="*/ 1 h 2"/>
                  <a:gd name="T48" fmla="*/ 41 w 104"/>
                  <a:gd name="T49" fmla="*/ 1 h 2"/>
                  <a:gd name="T50" fmla="*/ 43 w 104"/>
                  <a:gd name="T51" fmla="*/ 1 h 2"/>
                  <a:gd name="T52" fmla="*/ 45 w 104"/>
                  <a:gd name="T53" fmla="*/ 2 h 2"/>
                  <a:gd name="T54" fmla="*/ 46 w 104"/>
                  <a:gd name="T55" fmla="*/ 2 h 2"/>
                  <a:gd name="T56" fmla="*/ 48 w 104"/>
                  <a:gd name="T57" fmla="*/ 2 h 2"/>
                  <a:gd name="T58" fmla="*/ 50 w 104"/>
                  <a:gd name="T59" fmla="*/ 2 h 2"/>
                  <a:gd name="T60" fmla="*/ 52 w 104"/>
                  <a:gd name="T61" fmla="*/ 2 h 2"/>
                  <a:gd name="T62" fmla="*/ 53 w 104"/>
                  <a:gd name="T63" fmla="*/ 2 h 2"/>
                  <a:gd name="T64" fmla="*/ 55 w 104"/>
                  <a:gd name="T65" fmla="*/ 2 h 2"/>
                  <a:gd name="T66" fmla="*/ 56 w 104"/>
                  <a:gd name="T67" fmla="*/ 2 h 2"/>
                  <a:gd name="T68" fmla="*/ 58 w 104"/>
                  <a:gd name="T69" fmla="*/ 2 h 2"/>
                  <a:gd name="T70" fmla="*/ 60 w 104"/>
                  <a:gd name="T71" fmla="*/ 2 h 2"/>
                  <a:gd name="T72" fmla="*/ 61 w 104"/>
                  <a:gd name="T73" fmla="*/ 2 h 2"/>
                  <a:gd name="T74" fmla="*/ 63 w 104"/>
                  <a:gd name="T75" fmla="*/ 2 h 2"/>
                  <a:gd name="T76" fmla="*/ 65 w 104"/>
                  <a:gd name="T77" fmla="*/ 2 h 2"/>
                  <a:gd name="T78" fmla="*/ 67 w 104"/>
                  <a:gd name="T79" fmla="*/ 2 h 2"/>
                  <a:gd name="T80" fmla="*/ 68 w 104"/>
                  <a:gd name="T81" fmla="*/ 2 h 2"/>
                  <a:gd name="T82" fmla="*/ 70 w 104"/>
                  <a:gd name="T83" fmla="*/ 2 h 2"/>
                  <a:gd name="T84" fmla="*/ 72 w 104"/>
                  <a:gd name="T85" fmla="*/ 2 h 2"/>
                  <a:gd name="T86" fmla="*/ 73 w 104"/>
                  <a:gd name="T87" fmla="*/ 2 h 2"/>
                  <a:gd name="T88" fmla="*/ 75 w 104"/>
                  <a:gd name="T89" fmla="*/ 2 h 2"/>
                  <a:gd name="T90" fmla="*/ 76 w 104"/>
                  <a:gd name="T91" fmla="*/ 2 h 2"/>
                  <a:gd name="T92" fmla="*/ 78 w 104"/>
                  <a:gd name="T93" fmla="*/ 2 h 2"/>
                  <a:gd name="T94" fmla="*/ 80 w 104"/>
                  <a:gd name="T95" fmla="*/ 2 h 2"/>
                  <a:gd name="T96" fmla="*/ 82 w 104"/>
                  <a:gd name="T97" fmla="*/ 2 h 2"/>
                  <a:gd name="T98" fmla="*/ 83 w 104"/>
                  <a:gd name="T99" fmla="*/ 2 h 2"/>
                  <a:gd name="T100" fmla="*/ 85 w 104"/>
                  <a:gd name="T101" fmla="*/ 2 h 2"/>
                  <a:gd name="T102" fmla="*/ 87 w 104"/>
                  <a:gd name="T103" fmla="*/ 2 h 2"/>
                  <a:gd name="T104" fmla="*/ 88 w 104"/>
                  <a:gd name="T105" fmla="*/ 2 h 2"/>
                  <a:gd name="T106" fmla="*/ 90 w 104"/>
                  <a:gd name="T107" fmla="*/ 2 h 2"/>
                  <a:gd name="T108" fmla="*/ 91 w 104"/>
                  <a:gd name="T109" fmla="*/ 2 h 2"/>
                  <a:gd name="T110" fmla="*/ 93 w 104"/>
                  <a:gd name="T111" fmla="*/ 2 h 2"/>
                  <a:gd name="T112" fmla="*/ 95 w 104"/>
                  <a:gd name="T113" fmla="*/ 2 h 2"/>
                  <a:gd name="T114" fmla="*/ 96 w 104"/>
                  <a:gd name="T115" fmla="*/ 2 h 2"/>
                  <a:gd name="T116" fmla="*/ 98 w 104"/>
                  <a:gd name="T117" fmla="*/ 2 h 2"/>
                  <a:gd name="T118" fmla="*/ 100 w 104"/>
                  <a:gd name="T119" fmla="*/ 2 h 2"/>
                  <a:gd name="T120" fmla="*/ 102 w 104"/>
                  <a:gd name="T121" fmla="*/ 2 h 2"/>
                  <a:gd name="T122" fmla="*/ 103 w 104"/>
                  <a:gd name="T1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3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7" y="2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8" y="2"/>
                    </a:lnTo>
                    <a:lnTo>
                      <a:pt x="58" y="2"/>
                    </a:lnTo>
                    <a:lnTo>
                      <a:pt x="58" y="2"/>
                    </a:lnTo>
                    <a:lnTo>
                      <a:pt x="58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1" y="2"/>
                    </a:lnTo>
                    <a:lnTo>
                      <a:pt x="61" y="2"/>
                    </a:lnTo>
                    <a:lnTo>
                      <a:pt x="61" y="2"/>
                    </a:lnTo>
                    <a:lnTo>
                      <a:pt x="61" y="2"/>
                    </a:lnTo>
                    <a:lnTo>
                      <a:pt x="61" y="2"/>
                    </a:lnTo>
                    <a:lnTo>
                      <a:pt x="61" y="2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63" y="2"/>
                    </a:lnTo>
                    <a:lnTo>
                      <a:pt x="63" y="2"/>
                    </a:lnTo>
                    <a:lnTo>
                      <a:pt x="63" y="2"/>
                    </a:lnTo>
                    <a:lnTo>
                      <a:pt x="63" y="2"/>
                    </a:lnTo>
                    <a:lnTo>
                      <a:pt x="63" y="2"/>
                    </a:lnTo>
                    <a:lnTo>
                      <a:pt x="63" y="2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7" y="2"/>
                    </a:lnTo>
                    <a:lnTo>
                      <a:pt x="67" y="2"/>
                    </a:lnTo>
                    <a:lnTo>
                      <a:pt x="67" y="2"/>
                    </a:lnTo>
                    <a:lnTo>
                      <a:pt x="67" y="2"/>
                    </a:lnTo>
                    <a:lnTo>
                      <a:pt x="67" y="2"/>
                    </a:lnTo>
                    <a:lnTo>
                      <a:pt x="67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1" y="2"/>
                    </a:lnTo>
                    <a:lnTo>
                      <a:pt x="71" y="2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3" y="2"/>
                    </a:lnTo>
                    <a:lnTo>
                      <a:pt x="73" y="2"/>
                    </a:lnTo>
                    <a:lnTo>
                      <a:pt x="73" y="2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7" y="2"/>
                    </a:lnTo>
                    <a:lnTo>
                      <a:pt x="77" y="2"/>
                    </a:lnTo>
                    <a:lnTo>
                      <a:pt x="77" y="2"/>
                    </a:lnTo>
                    <a:lnTo>
                      <a:pt x="77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9" y="2"/>
                    </a:lnTo>
                    <a:lnTo>
                      <a:pt x="79" y="2"/>
                    </a:lnTo>
                    <a:lnTo>
                      <a:pt x="79" y="2"/>
                    </a:lnTo>
                    <a:lnTo>
                      <a:pt x="79" y="2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4" y="2"/>
                    </a:lnTo>
                    <a:lnTo>
                      <a:pt x="84" y="2"/>
                    </a:lnTo>
                    <a:lnTo>
                      <a:pt x="84" y="2"/>
                    </a:lnTo>
                    <a:lnTo>
                      <a:pt x="84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7" y="2"/>
                    </a:lnTo>
                    <a:lnTo>
                      <a:pt x="87" y="2"/>
                    </a:lnTo>
                    <a:lnTo>
                      <a:pt x="87" y="2"/>
                    </a:lnTo>
                    <a:lnTo>
                      <a:pt x="87" y="2"/>
                    </a:lnTo>
                    <a:lnTo>
                      <a:pt x="87" y="2"/>
                    </a:lnTo>
                    <a:lnTo>
                      <a:pt x="87" y="2"/>
                    </a:lnTo>
                    <a:lnTo>
                      <a:pt x="87" y="2"/>
                    </a:lnTo>
                    <a:lnTo>
                      <a:pt x="88" y="2"/>
                    </a:lnTo>
                    <a:lnTo>
                      <a:pt x="88" y="2"/>
                    </a:lnTo>
                    <a:lnTo>
                      <a:pt x="88" y="2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6" y="2"/>
                    </a:lnTo>
                    <a:lnTo>
                      <a:pt x="96" y="2"/>
                    </a:lnTo>
                    <a:lnTo>
                      <a:pt x="96" y="2"/>
                    </a:lnTo>
                    <a:lnTo>
                      <a:pt x="96" y="2"/>
                    </a:lnTo>
                    <a:lnTo>
                      <a:pt x="96" y="2"/>
                    </a:lnTo>
                    <a:lnTo>
                      <a:pt x="96" y="2"/>
                    </a:lnTo>
                    <a:lnTo>
                      <a:pt x="96" y="2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8" y="2"/>
                    </a:lnTo>
                    <a:lnTo>
                      <a:pt x="98" y="2"/>
                    </a:lnTo>
                    <a:lnTo>
                      <a:pt x="98" y="2"/>
                    </a:lnTo>
                    <a:lnTo>
                      <a:pt x="98" y="2"/>
                    </a:lnTo>
                    <a:lnTo>
                      <a:pt x="98" y="2"/>
                    </a:lnTo>
                    <a:lnTo>
                      <a:pt x="98" y="2"/>
                    </a:lnTo>
                    <a:lnTo>
                      <a:pt x="98" y="2"/>
                    </a:lnTo>
                    <a:lnTo>
                      <a:pt x="99" y="2"/>
                    </a:lnTo>
                    <a:lnTo>
                      <a:pt x="99" y="2"/>
                    </a:lnTo>
                    <a:lnTo>
                      <a:pt x="99" y="2"/>
                    </a:lnTo>
                    <a:lnTo>
                      <a:pt x="100" y="2"/>
                    </a:lnTo>
                    <a:lnTo>
                      <a:pt x="100" y="2"/>
                    </a:lnTo>
                    <a:lnTo>
                      <a:pt x="100" y="2"/>
                    </a:lnTo>
                    <a:lnTo>
                      <a:pt x="100" y="2"/>
                    </a:lnTo>
                    <a:lnTo>
                      <a:pt x="100" y="2"/>
                    </a:lnTo>
                    <a:lnTo>
                      <a:pt x="100" y="2"/>
                    </a:lnTo>
                    <a:lnTo>
                      <a:pt x="100" y="2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102" y="2"/>
                    </a:lnTo>
                    <a:lnTo>
                      <a:pt x="102" y="2"/>
                    </a:lnTo>
                    <a:lnTo>
                      <a:pt x="102" y="2"/>
                    </a:lnTo>
                    <a:lnTo>
                      <a:pt x="102" y="2"/>
                    </a:lnTo>
                    <a:lnTo>
                      <a:pt x="102" y="2"/>
                    </a:lnTo>
                    <a:lnTo>
                      <a:pt x="102" y="2"/>
                    </a:lnTo>
                    <a:lnTo>
                      <a:pt x="103" y="2"/>
                    </a:lnTo>
                    <a:lnTo>
                      <a:pt x="103" y="2"/>
                    </a:lnTo>
                    <a:lnTo>
                      <a:pt x="103" y="2"/>
                    </a:lnTo>
                    <a:lnTo>
                      <a:pt x="103" y="2"/>
                    </a:lnTo>
                    <a:lnTo>
                      <a:pt x="104" y="2"/>
                    </a:lnTo>
                    <a:lnTo>
                      <a:pt x="104" y="2"/>
                    </a:lnTo>
                    <a:lnTo>
                      <a:pt x="104" y="2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55"/>
              <p:cNvSpPr>
                <a:spLocks/>
              </p:cNvSpPr>
              <p:nvPr/>
            </p:nvSpPr>
            <p:spPr bwMode="auto">
              <a:xfrm>
                <a:off x="7270750" y="5003800"/>
                <a:ext cx="165100" cy="3175"/>
              </a:xfrm>
              <a:custGeom>
                <a:avLst/>
                <a:gdLst>
                  <a:gd name="T0" fmla="*/ 1 w 104"/>
                  <a:gd name="T1" fmla="*/ 0 h 2"/>
                  <a:gd name="T2" fmla="*/ 3 w 104"/>
                  <a:gd name="T3" fmla="*/ 0 h 2"/>
                  <a:gd name="T4" fmla="*/ 5 w 104"/>
                  <a:gd name="T5" fmla="*/ 0 h 2"/>
                  <a:gd name="T6" fmla="*/ 7 w 104"/>
                  <a:gd name="T7" fmla="*/ 0 h 2"/>
                  <a:gd name="T8" fmla="*/ 8 w 104"/>
                  <a:gd name="T9" fmla="*/ 0 h 2"/>
                  <a:gd name="T10" fmla="*/ 10 w 104"/>
                  <a:gd name="T11" fmla="*/ 0 h 2"/>
                  <a:gd name="T12" fmla="*/ 11 w 104"/>
                  <a:gd name="T13" fmla="*/ 0 h 2"/>
                  <a:gd name="T14" fmla="*/ 13 w 104"/>
                  <a:gd name="T15" fmla="*/ 0 h 2"/>
                  <a:gd name="T16" fmla="*/ 15 w 104"/>
                  <a:gd name="T17" fmla="*/ 1 h 2"/>
                  <a:gd name="T18" fmla="*/ 16 w 104"/>
                  <a:gd name="T19" fmla="*/ 1 h 2"/>
                  <a:gd name="T20" fmla="*/ 18 w 104"/>
                  <a:gd name="T21" fmla="*/ 1 h 2"/>
                  <a:gd name="T22" fmla="*/ 20 w 104"/>
                  <a:gd name="T23" fmla="*/ 1 h 2"/>
                  <a:gd name="T24" fmla="*/ 22 w 104"/>
                  <a:gd name="T25" fmla="*/ 1 h 2"/>
                  <a:gd name="T26" fmla="*/ 23 w 104"/>
                  <a:gd name="T27" fmla="*/ 1 h 2"/>
                  <a:gd name="T28" fmla="*/ 25 w 104"/>
                  <a:gd name="T29" fmla="*/ 1 h 2"/>
                  <a:gd name="T30" fmla="*/ 26 w 104"/>
                  <a:gd name="T31" fmla="*/ 1 h 2"/>
                  <a:gd name="T32" fmla="*/ 28 w 104"/>
                  <a:gd name="T33" fmla="*/ 1 h 2"/>
                  <a:gd name="T34" fmla="*/ 30 w 104"/>
                  <a:gd name="T35" fmla="*/ 1 h 2"/>
                  <a:gd name="T36" fmla="*/ 31 w 104"/>
                  <a:gd name="T37" fmla="*/ 1 h 2"/>
                  <a:gd name="T38" fmla="*/ 33 w 104"/>
                  <a:gd name="T39" fmla="*/ 1 h 2"/>
                  <a:gd name="T40" fmla="*/ 35 w 104"/>
                  <a:gd name="T41" fmla="*/ 1 h 2"/>
                  <a:gd name="T42" fmla="*/ 37 w 104"/>
                  <a:gd name="T43" fmla="*/ 1 h 2"/>
                  <a:gd name="T44" fmla="*/ 38 w 104"/>
                  <a:gd name="T45" fmla="*/ 1 h 2"/>
                  <a:gd name="T46" fmla="*/ 39 w 104"/>
                  <a:gd name="T47" fmla="*/ 1 h 2"/>
                  <a:gd name="T48" fmla="*/ 42 w 104"/>
                  <a:gd name="T49" fmla="*/ 1 h 2"/>
                  <a:gd name="T50" fmla="*/ 43 w 104"/>
                  <a:gd name="T51" fmla="*/ 1 h 2"/>
                  <a:gd name="T52" fmla="*/ 45 w 104"/>
                  <a:gd name="T53" fmla="*/ 1 h 2"/>
                  <a:gd name="T54" fmla="*/ 46 w 104"/>
                  <a:gd name="T55" fmla="*/ 1 h 2"/>
                  <a:gd name="T56" fmla="*/ 48 w 104"/>
                  <a:gd name="T57" fmla="*/ 1 h 2"/>
                  <a:gd name="T58" fmla="*/ 50 w 104"/>
                  <a:gd name="T59" fmla="*/ 1 h 2"/>
                  <a:gd name="T60" fmla="*/ 51 w 104"/>
                  <a:gd name="T61" fmla="*/ 1 h 2"/>
                  <a:gd name="T62" fmla="*/ 53 w 104"/>
                  <a:gd name="T63" fmla="*/ 1 h 2"/>
                  <a:gd name="T64" fmla="*/ 55 w 104"/>
                  <a:gd name="T65" fmla="*/ 1 h 2"/>
                  <a:gd name="T66" fmla="*/ 57 w 104"/>
                  <a:gd name="T67" fmla="*/ 1 h 2"/>
                  <a:gd name="T68" fmla="*/ 58 w 104"/>
                  <a:gd name="T69" fmla="*/ 2 h 2"/>
                  <a:gd name="T70" fmla="*/ 60 w 104"/>
                  <a:gd name="T71" fmla="*/ 2 h 2"/>
                  <a:gd name="T72" fmla="*/ 61 w 104"/>
                  <a:gd name="T73" fmla="*/ 2 h 2"/>
                  <a:gd name="T74" fmla="*/ 63 w 104"/>
                  <a:gd name="T75" fmla="*/ 2 h 2"/>
                  <a:gd name="T76" fmla="*/ 65 w 104"/>
                  <a:gd name="T77" fmla="*/ 2 h 2"/>
                  <a:gd name="T78" fmla="*/ 66 w 104"/>
                  <a:gd name="T79" fmla="*/ 2 h 2"/>
                  <a:gd name="T80" fmla="*/ 68 w 104"/>
                  <a:gd name="T81" fmla="*/ 1 h 2"/>
                  <a:gd name="T82" fmla="*/ 70 w 104"/>
                  <a:gd name="T83" fmla="*/ 1 h 2"/>
                  <a:gd name="T84" fmla="*/ 72 w 104"/>
                  <a:gd name="T85" fmla="*/ 1 h 2"/>
                  <a:gd name="T86" fmla="*/ 73 w 104"/>
                  <a:gd name="T87" fmla="*/ 1 h 2"/>
                  <a:gd name="T88" fmla="*/ 75 w 104"/>
                  <a:gd name="T89" fmla="*/ 1 h 2"/>
                  <a:gd name="T90" fmla="*/ 76 w 104"/>
                  <a:gd name="T91" fmla="*/ 1 h 2"/>
                  <a:gd name="T92" fmla="*/ 78 w 104"/>
                  <a:gd name="T93" fmla="*/ 1 h 2"/>
                  <a:gd name="T94" fmla="*/ 80 w 104"/>
                  <a:gd name="T95" fmla="*/ 1 h 2"/>
                  <a:gd name="T96" fmla="*/ 81 w 104"/>
                  <a:gd name="T97" fmla="*/ 1 h 2"/>
                  <a:gd name="T98" fmla="*/ 83 w 104"/>
                  <a:gd name="T99" fmla="*/ 2 h 2"/>
                  <a:gd name="T100" fmla="*/ 85 w 104"/>
                  <a:gd name="T101" fmla="*/ 2 h 2"/>
                  <a:gd name="T102" fmla="*/ 87 w 104"/>
                  <a:gd name="T103" fmla="*/ 2 h 2"/>
                  <a:gd name="T104" fmla="*/ 88 w 104"/>
                  <a:gd name="T105" fmla="*/ 2 h 2"/>
                  <a:gd name="T106" fmla="*/ 90 w 104"/>
                  <a:gd name="T107" fmla="*/ 2 h 2"/>
                  <a:gd name="T108" fmla="*/ 92 w 104"/>
                  <a:gd name="T109" fmla="*/ 2 h 2"/>
                  <a:gd name="T110" fmla="*/ 93 w 104"/>
                  <a:gd name="T111" fmla="*/ 2 h 2"/>
                  <a:gd name="T112" fmla="*/ 95 w 104"/>
                  <a:gd name="T113" fmla="*/ 2 h 2"/>
                  <a:gd name="T114" fmla="*/ 96 w 104"/>
                  <a:gd name="T115" fmla="*/ 2 h 2"/>
                  <a:gd name="T116" fmla="*/ 98 w 104"/>
                  <a:gd name="T117" fmla="*/ 2 h 2"/>
                  <a:gd name="T118" fmla="*/ 100 w 104"/>
                  <a:gd name="T119" fmla="*/ 2 h 2"/>
                  <a:gd name="T120" fmla="*/ 101 w 104"/>
                  <a:gd name="T121" fmla="*/ 2 h 2"/>
                  <a:gd name="T122" fmla="*/ 103 w 104"/>
                  <a:gd name="T1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4" y="1"/>
                    </a:lnTo>
                    <a:lnTo>
                      <a:pt x="44" y="1"/>
                    </a:lnTo>
                    <a:lnTo>
                      <a:pt x="44" y="1"/>
                    </a:lnTo>
                    <a:lnTo>
                      <a:pt x="44" y="1"/>
                    </a:lnTo>
                    <a:lnTo>
                      <a:pt x="44" y="1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6" y="1"/>
                    </a:lnTo>
                    <a:lnTo>
                      <a:pt x="46" y="1"/>
                    </a:lnTo>
                    <a:lnTo>
                      <a:pt x="46" y="1"/>
                    </a:lnTo>
                    <a:lnTo>
                      <a:pt x="46" y="1"/>
                    </a:lnTo>
                    <a:lnTo>
                      <a:pt x="46" y="1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47" y="1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2" y="1"/>
                    </a:lnTo>
                    <a:lnTo>
                      <a:pt x="52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5" y="1"/>
                    </a:lnTo>
                    <a:lnTo>
                      <a:pt x="55" y="1"/>
                    </a:lnTo>
                    <a:lnTo>
                      <a:pt x="55" y="1"/>
                    </a:lnTo>
                    <a:lnTo>
                      <a:pt x="55" y="1"/>
                    </a:lnTo>
                    <a:lnTo>
                      <a:pt x="55" y="1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8" y="2"/>
                    </a:lnTo>
                    <a:lnTo>
                      <a:pt x="58" y="2"/>
                    </a:lnTo>
                    <a:lnTo>
                      <a:pt x="58" y="2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59" y="1"/>
                    </a:lnTo>
                    <a:lnTo>
                      <a:pt x="59" y="1"/>
                    </a:lnTo>
                    <a:lnTo>
                      <a:pt x="59" y="1"/>
                    </a:lnTo>
                    <a:lnTo>
                      <a:pt x="59" y="1"/>
                    </a:lnTo>
                    <a:lnTo>
                      <a:pt x="59" y="1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1" y="2"/>
                    </a:lnTo>
                    <a:lnTo>
                      <a:pt x="61" y="2"/>
                    </a:lnTo>
                    <a:lnTo>
                      <a:pt x="61" y="2"/>
                    </a:lnTo>
                    <a:lnTo>
                      <a:pt x="61" y="2"/>
                    </a:lnTo>
                    <a:lnTo>
                      <a:pt x="61" y="2"/>
                    </a:lnTo>
                    <a:lnTo>
                      <a:pt x="61" y="2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62" y="2"/>
                    </a:lnTo>
                    <a:lnTo>
                      <a:pt x="63" y="2"/>
                    </a:lnTo>
                    <a:lnTo>
                      <a:pt x="63" y="2"/>
                    </a:lnTo>
                    <a:lnTo>
                      <a:pt x="63" y="2"/>
                    </a:lnTo>
                    <a:lnTo>
                      <a:pt x="63" y="2"/>
                    </a:lnTo>
                    <a:lnTo>
                      <a:pt x="63" y="2"/>
                    </a:lnTo>
                    <a:lnTo>
                      <a:pt x="63" y="2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7" y="2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9" y="1"/>
                    </a:lnTo>
                    <a:lnTo>
                      <a:pt x="69" y="1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0" y="1"/>
                    </a:lnTo>
                    <a:lnTo>
                      <a:pt x="70" y="1"/>
                    </a:lnTo>
                    <a:lnTo>
                      <a:pt x="70" y="1"/>
                    </a:lnTo>
                    <a:lnTo>
                      <a:pt x="70" y="1"/>
                    </a:lnTo>
                    <a:lnTo>
                      <a:pt x="70" y="1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2" y="1"/>
                    </a:lnTo>
                    <a:lnTo>
                      <a:pt x="72" y="1"/>
                    </a:lnTo>
                    <a:lnTo>
                      <a:pt x="72" y="1"/>
                    </a:lnTo>
                    <a:lnTo>
                      <a:pt x="72" y="1"/>
                    </a:lnTo>
                    <a:lnTo>
                      <a:pt x="72" y="1"/>
                    </a:lnTo>
                    <a:lnTo>
                      <a:pt x="72" y="1"/>
                    </a:lnTo>
                    <a:lnTo>
                      <a:pt x="72" y="1"/>
                    </a:lnTo>
                    <a:lnTo>
                      <a:pt x="73" y="1"/>
                    </a:lnTo>
                    <a:lnTo>
                      <a:pt x="73" y="1"/>
                    </a:ln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7" y="1"/>
                    </a:lnTo>
                    <a:lnTo>
                      <a:pt x="77" y="1"/>
                    </a:lnTo>
                    <a:lnTo>
                      <a:pt x="77" y="1"/>
                    </a:lnTo>
                    <a:lnTo>
                      <a:pt x="77" y="1"/>
                    </a:lnTo>
                    <a:lnTo>
                      <a:pt x="78" y="1"/>
                    </a:lnTo>
                    <a:lnTo>
                      <a:pt x="78" y="1"/>
                    </a:lnTo>
                    <a:lnTo>
                      <a:pt x="78" y="1"/>
                    </a:lnTo>
                    <a:lnTo>
                      <a:pt x="79" y="1"/>
                    </a:lnTo>
                    <a:lnTo>
                      <a:pt x="79" y="1"/>
                    </a:lnTo>
                    <a:lnTo>
                      <a:pt x="79" y="1"/>
                    </a:lnTo>
                    <a:lnTo>
                      <a:pt x="79" y="1"/>
                    </a:lnTo>
                    <a:lnTo>
                      <a:pt x="79" y="1"/>
                    </a:lnTo>
                    <a:lnTo>
                      <a:pt x="79" y="1"/>
                    </a:lnTo>
                    <a:lnTo>
                      <a:pt x="80" y="1"/>
                    </a:lnTo>
                    <a:lnTo>
                      <a:pt x="80" y="1"/>
                    </a:lnTo>
                    <a:lnTo>
                      <a:pt x="80" y="1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2" y="1"/>
                    </a:lnTo>
                    <a:lnTo>
                      <a:pt x="82" y="1"/>
                    </a:lnTo>
                    <a:lnTo>
                      <a:pt x="82" y="1"/>
                    </a:lnTo>
                    <a:lnTo>
                      <a:pt x="82" y="2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4" y="2"/>
                    </a:lnTo>
                    <a:lnTo>
                      <a:pt x="84" y="2"/>
                    </a:lnTo>
                    <a:lnTo>
                      <a:pt x="84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7" y="2"/>
                    </a:lnTo>
                    <a:lnTo>
                      <a:pt x="87" y="2"/>
                    </a:lnTo>
                    <a:lnTo>
                      <a:pt x="87" y="2"/>
                    </a:lnTo>
                    <a:lnTo>
                      <a:pt x="87" y="2"/>
                    </a:lnTo>
                    <a:lnTo>
                      <a:pt x="87" y="2"/>
                    </a:lnTo>
                    <a:lnTo>
                      <a:pt x="87" y="2"/>
                    </a:lnTo>
                    <a:lnTo>
                      <a:pt x="87" y="2"/>
                    </a:lnTo>
                    <a:lnTo>
                      <a:pt x="88" y="2"/>
                    </a:lnTo>
                    <a:lnTo>
                      <a:pt x="88" y="2"/>
                    </a:lnTo>
                    <a:lnTo>
                      <a:pt x="88" y="2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6" y="2"/>
                    </a:lnTo>
                    <a:lnTo>
                      <a:pt x="96" y="2"/>
                    </a:lnTo>
                    <a:lnTo>
                      <a:pt x="96" y="2"/>
                    </a:lnTo>
                    <a:lnTo>
                      <a:pt x="96" y="2"/>
                    </a:lnTo>
                    <a:lnTo>
                      <a:pt x="96" y="2"/>
                    </a:lnTo>
                    <a:lnTo>
                      <a:pt x="96" y="2"/>
                    </a:lnTo>
                    <a:lnTo>
                      <a:pt x="96" y="2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8" y="2"/>
                    </a:lnTo>
                    <a:lnTo>
                      <a:pt x="98" y="2"/>
                    </a:lnTo>
                    <a:lnTo>
                      <a:pt x="98" y="2"/>
                    </a:lnTo>
                    <a:lnTo>
                      <a:pt x="98" y="2"/>
                    </a:lnTo>
                    <a:lnTo>
                      <a:pt x="98" y="2"/>
                    </a:lnTo>
                    <a:lnTo>
                      <a:pt x="98" y="2"/>
                    </a:lnTo>
                    <a:lnTo>
                      <a:pt x="98" y="2"/>
                    </a:lnTo>
                    <a:lnTo>
                      <a:pt x="99" y="2"/>
                    </a:lnTo>
                    <a:lnTo>
                      <a:pt x="99" y="2"/>
                    </a:lnTo>
                    <a:lnTo>
                      <a:pt x="99" y="2"/>
                    </a:lnTo>
                    <a:lnTo>
                      <a:pt x="100" y="2"/>
                    </a:lnTo>
                    <a:lnTo>
                      <a:pt x="100" y="2"/>
                    </a:lnTo>
                    <a:lnTo>
                      <a:pt x="100" y="2"/>
                    </a:lnTo>
                    <a:lnTo>
                      <a:pt x="100" y="2"/>
                    </a:lnTo>
                    <a:lnTo>
                      <a:pt x="100" y="2"/>
                    </a:lnTo>
                    <a:lnTo>
                      <a:pt x="100" y="2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102" y="2"/>
                    </a:lnTo>
                    <a:lnTo>
                      <a:pt x="102" y="2"/>
                    </a:lnTo>
                    <a:lnTo>
                      <a:pt x="102" y="2"/>
                    </a:lnTo>
                    <a:lnTo>
                      <a:pt x="103" y="2"/>
                    </a:lnTo>
                    <a:lnTo>
                      <a:pt x="103" y="2"/>
                    </a:lnTo>
                    <a:lnTo>
                      <a:pt x="103" y="2"/>
                    </a:lnTo>
                    <a:lnTo>
                      <a:pt x="103" y="2"/>
                    </a:lnTo>
                    <a:lnTo>
                      <a:pt x="103" y="2"/>
                    </a:lnTo>
                    <a:lnTo>
                      <a:pt x="103" y="2"/>
                    </a:lnTo>
                    <a:lnTo>
                      <a:pt x="103" y="2"/>
                    </a:lnTo>
                    <a:lnTo>
                      <a:pt x="104" y="2"/>
                    </a:lnTo>
                    <a:lnTo>
                      <a:pt x="104" y="2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56"/>
              <p:cNvSpPr>
                <a:spLocks/>
              </p:cNvSpPr>
              <p:nvPr/>
            </p:nvSpPr>
            <p:spPr bwMode="auto">
              <a:xfrm>
                <a:off x="7435850" y="5006975"/>
                <a:ext cx="165100" cy="1588"/>
              </a:xfrm>
              <a:custGeom>
                <a:avLst/>
                <a:gdLst>
                  <a:gd name="T0" fmla="*/ 1 w 104"/>
                  <a:gd name="T1" fmla="*/ 0 h 1"/>
                  <a:gd name="T2" fmla="*/ 3 w 104"/>
                  <a:gd name="T3" fmla="*/ 0 h 1"/>
                  <a:gd name="T4" fmla="*/ 5 w 104"/>
                  <a:gd name="T5" fmla="*/ 0 h 1"/>
                  <a:gd name="T6" fmla="*/ 7 w 104"/>
                  <a:gd name="T7" fmla="*/ 0 h 1"/>
                  <a:gd name="T8" fmla="*/ 8 w 104"/>
                  <a:gd name="T9" fmla="*/ 0 h 1"/>
                  <a:gd name="T10" fmla="*/ 9 w 104"/>
                  <a:gd name="T11" fmla="*/ 0 h 1"/>
                  <a:gd name="T12" fmla="*/ 12 w 104"/>
                  <a:gd name="T13" fmla="*/ 0 h 1"/>
                  <a:gd name="T14" fmla="*/ 13 w 104"/>
                  <a:gd name="T15" fmla="*/ 0 h 1"/>
                  <a:gd name="T16" fmla="*/ 15 w 104"/>
                  <a:gd name="T17" fmla="*/ 0 h 1"/>
                  <a:gd name="T18" fmla="*/ 16 w 104"/>
                  <a:gd name="T19" fmla="*/ 0 h 1"/>
                  <a:gd name="T20" fmla="*/ 18 w 104"/>
                  <a:gd name="T21" fmla="*/ 0 h 1"/>
                  <a:gd name="T22" fmla="*/ 20 w 104"/>
                  <a:gd name="T23" fmla="*/ 0 h 1"/>
                  <a:gd name="T24" fmla="*/ 21 w 104"/>
                  <a:gd name="T25" fmla="*/ 0 h 1"/>
                  <a:gd name="T26" fmla="*/ 23 w 104"/>
                  <a:gd name="T27" fmla="*/ 0 h 1"/>
                  <a:gd name="T28" fmla="*/ 25 w 104"/>
                  <a:gd name="T29" fmla="*/ 0 h 1"/>
                  <a:gd name="T30" fmla="*/ 27 w 104"/>
                  <a:gd name="T31" fmla="*/ 0 h 1"/>
                  <a:gd name="T32" fmla="*/ 28 w 104"/>
                  <a:gd name="T33" fmla="*/ 0 h 1"/>
                  <a:gd name="T34" fmla="*/ 30 w 104"/>
                  <a:gd name="T35" fmla="*/ 1 h 1"/>
                  <a:gd name="T36" fmla="*/ 31 w 104"/>
                  <a:gd name="T37" fmla="*/ 1 h 1"/>
                  <a:gd name="T38" fmla="*/ 33 w 104"/>
                  <a:gd name="T39" fmla="*/ 1 h 1"/>
                  <a:gd name="T40" fmla="*/ 35 w 104"/>
                  <a:gd name="T41" fmla="*/ 1 h 1"/>
                  <a:gd name="T42" fmla="*/ 36 w 104"/>
                  <a:gd name="T43" fmla="*/ 1 h 1"/>
                  <a:gd name="T44" fmla="*/ 38 w 104"/>
                  <a:gd name="T45" fmla="*/ 1 h 1"/>
                  <a:gd name="T46" fmla="*/ 40 w 104"/>
                  <a:gd name="T47" fmla="*/ 1 h 1"/>
                  <a:gd name="T48" fmla="*/ 42 w 104"/>
                  <a:gd name="T49" fmla="*/ 1 h 1"/>
                  <a:gd name="T50" fmla="*/ 43 w 104"/>
                  <a:gd name="T51" fmla="*/ 1 h 1"/>
                  <a:gd name="T52" fmla="*/ 44 w 104"/>
                  <a:gd name="T53" fmla="*/ 1 h 1"/>
                  <a:gd name="T54" fmla="*/ 46 w 104"/>
                  <a:gd name="T55" fmla="*/ 1 h 1"/>
                  <a:gd name="T56" fmla="*/ 48 w 104"/>
                  <a:gd name="T57" fmla="*/ 1 h 1"/>
                  <a:gd name="T58" fmla="*/ 50 w 104"/>
                  <a:gd name="T59" fmla="*/ 1 h 1"/>
                  <a:gd name="T60" fmla="*/ 51 w 104"/>
                  <a:gd name="T61" fmla="*/ 1 h 1"/>
                  <a:gd name="T62" fmla="*/ 53 w 104"/>
                  <a:gd name="T63" fmla="*/ 1 h 1"/>
                  <a:gd name="T64" fmla="*/ 55 w 104"/>
                  <a:gd name="T65" fmla="*/ 1 h 1"/>
                  <a:gd name="T66" fmla="*/ 56 w 104"/>
                  <a:gd name="T67" fmla="*/ 1 h 1"/>
                  <a:gd name="T68" fmla="*/ 58 w 104"/>
                  <a:gd name="T69" fmla="*/ 1 h 1"/>
                  <a:gd name="T70" fmla="*/ 60 w 104"/>
                  <a:gd name="T71" fmla="*/ 1 h 1"/>
                  <a:gd name="T72" fmla="*/ 62 w 104"/>
                  <a:gd name="T73" fmla="*/ 1 h 1"/>
                  <a:gd name="T74" fmla="*/ 63 w 104"/>
                  <a:gd name="T75" fmla="*/ 1 h 1"/>
                  <a:gd name="T76" fmla="*/ 65 w 104"/>
                  <a:gd name="T77" fmla="*/ 1 h 1"/>
                  <a:gd name="T78" fmla="*/ 66 w 104"/>
                  <a:gd name="T79" fmla="*/ 1 h 1"/>
                  <a:gd name="T80" fmla="*/ 68 w 104"/>
                  <a:gd name="T81" fmla="*/ 1 h 1"/>
                  <a:gd name="T82" fmla="*/ 70 w 104"/>
                  <a:gd name="T83" fmla="*/ 1 h 1"/>
                  <a:gd name="T84" fmla="*/ 71 w 104"/>
                  <a:gd name="T85" fmla="*/ 1 h 1"/>
                  <a:gd name="T86" fmla="*/ 73 w 104"/>
                  <a:gd name="T87" fmla="*/ 1 h 1"/>
                  <a:gd name="T88" fmla="*/ 75 w 104"/>
                  <a:gd name="T89" fmla="*/ 1 h 1"/>
                  <a:gd name="T90" fmla="*/ 77 w 104"/>
                  <a:gd name="T91" fmla="*/ 1 h 1"/>
                  <a:gd name="T92" fmla="*/ 78 w 104"/>
                  <a:gd name="T93" fmla="*/ 1 h 1"/>
                  <a:gd name="T94" fmla="*/ 80 w 104"/>
                  <a:gd name="T95" fmla="*/ 1 h 1"/>
                  <a:gd name="T96" fmla="*/ 81 w 104"/>
                  <a:gd name="T97" fmla="*/ 1 h 1"/>
                  <a:gd name="T98" fmla="*/ 83 w 104"/>
                  <a:gd name="T99" fmla="*/ 1 h 1"/>
                  <a:gd name="T100" fmla="*/ 85 w 104"/>
                  <a:gd name="T101" fmla="*/ 1 h 1"/>
                  <a:gd name="T102" fmla="*/ 86 w 104"/>
                  <a:gd name="T103" fmla="*/ 1 h 1"/>
                  <a:gd name="T104" fmla="*/ 88 w 104"/>
                  <a:gd name="T105" fmla="*/ 1 h 1"/>
                  <a:gd name="T106" fmla="*/ 90 w 104"/>
                  <a:gd name="T107" fmla="*/ 1 h 1"/>
                  <a:gd name="T108" fmla="*/ 92 w 104"/>
                  <a:gd name="T109" fmla="*/ 1 h 1"/>
                  <a:gd name="T110" fmla="*/ 93 w 104"/>
                  <a:gd name="T111" fmla="*/ 1 h 1"/>
                  <a:gd name="T112" fmla="*/ 94 w 104"/>
                  <a:gd name="T113" fmla="*/ 1 h 1"/>
                  <a:gd name="T114" fmla="*/ 97 w 104"/>
                  <a:gd name="T115" fmla="*/ 1 h 1"/>
                  <a:gd name="T116" fmla="*/ 98 w 104"/>
                  <a:gd name="T117" fmla="*/ 1 h 1"/>
                  <a:gd name="T118" fmla="*/ 100 w 104"/>
                  <a:gd name="T119" fmla="*/ 1 h 1"/>
                  <a:gd name="T120" fmla="*/ 101 w 104"/>
                  <a:gd name="T121" fmla="*/ 1 h 1"/>
                  <a:gd name="T122" fmla="*/ 103 w 104"/>
                  <a:gd name="T12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4" y="1"/>
                    </a:lnTo>
                    <a:lnTo>
                      <a:pt x="44" y="1"/>
                    </a:lnTo>
                    <a:lnTo>
                      <a:pt x="44" y="1"/>
                    </a:lnTo>
                    <a:lnTo>
                      <a:pt x="44" y="1"/>
                    </a:lnTo>
                    <a:lnTo>
                      <a:pt x="44" y="1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6" y="1"/>
                    </a:lnTo>
                    <a:lnTo>
                      <a:pt x="46" y="1"/>
                    </a:lnTo>
                    <a:lnTo>
                      <a:pt x="46" y="1"/>
                    </a:lnTo>
                    <a:lnTo>
                      <a:pt x="46" y="1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47" y="1"/>
                    </a:lnTo>
                    <a:lnTo>
                      <a:pt x="47" y="1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2" y="1"/>
                    </a:lnTo>
                    <a:lnTo>
                      <a:pt x="52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5" y="1"/>
                    </a:lnTo>
                    <a:lnTo>
                      <a:pt x="55" y="1"/>
                    </a:lnTo>
                    <a:lnTo>
                      <a:pt x="55" y="1"/>
                    </a:lnTo>
                    <a:lnTo>
                      <a:pt x="55" y="1"/>
                    </a:lnTo>
                    <a:lnTo>
                      <a:pt x="55" y="1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59" y="1"/>
                    </a:lnTo>
                    <a:lnTo>
                      <a:pt x="59" y="1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3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4" y="1"/>
                    </a:lnTo>
                    <a:lnTo>
                      <a:pt x="64" y="1"/>
                    </a:lnTo>
                    <a:lnTo>
                      <a:pt x="64" y="1"/>
                    </a:lnTo>
                    <a:lnTo>
                      <a:pt x="64" y="1"/>
                    </a:lnTo>
                    <a:lnTo>
                      <a:pt x="64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9" y="1"/>
                    </a:lnTo>
                    <a:lnTo>
                      <a:pt x="69" y="1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0" y="1"/>
                    </a:lnTo>
                    <a:lnTo>
                      <a:pt x="70" y="1"/>
                    </a:lnTo>
                    <a:lnTo>
                      <a:pt x="70" y="1"/>
                    </a:lnTo>
                    <a:lnTo>
                      <a:pt x="70" y="1"/>
                    </a:lnTo>
                    <a:lnTo>
                      <a:pt x="70" y="1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2" y="1"/>
                    </a:lnTo>
                    <a:lnTo>
                      <a:pt x="72" y="1"/>
                    </a:lnTo>
                    <a:lnTo>
                      <a:pt x="72" y="1"/>
                    </a:lnTo>
                    <a:lnTo>
                      <a:pt x="73" y="1"/>
                    </a:lnTo>
                    <a:lnTo>
                      <a:pt x="73" y="1"/>
                    </a:lnTo>
                    <a:lnTo>
                      <a:pt x="73" y="1"/>
                    </a:lnTo>
                    <a:lnTo>
                      <a:pt x="73" y="1"/>
                    </a:lnTo>
                    <a:lnTo>
                      <a:pt x="73" y="1"/>
                    </a:lnTo>
                    <a:lnTo>
                      <a:pt x="73" y="1"/>
                    </a:ln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7" y="1"/>
                    </a:lnTo>
                    <a:lnTo>
                      <a:pt x="77" y="1"/>
                    </a:lnTo>
                    <a:lnTo>
                      <a:pt x="77" y="1"/>
                    </a:lnTo>
                    <a:lnTo>
                      <a:pt x="77" y="1"/>
                    </a:lnTo>
                    <a:lnTo>
                      <a:pt x="77" y="1"/>
                    </a:lnTo>
                    <a:lnTo>
                      <a:pt x="77" y="1"/>
                    </a:lnTo>
                    <a:lnTo>
                      <a:pt x="78" y="1"/>
                    </a:lnTo>
                    <a:lnTo>
                      <a:pt x="78" y="1"/>
                    </a:lnTo>
                    <a:lnTo>
                      <a:pt x="78" y="1"/>
                    </a:lnTo>
                    <a:lnTo>
                      <a:pt x="78" y="1"/>
                    </a:lnTo>
                    <a:lnTo>
                      <a:pt x="79" y="1"/>
                    </a:lnTo>
                    <a:lnTo>
                      <a:pt x="79" y="1"/>
                    </a:lnTo>
                    <a:lnTo>
                      <a:pt x="79" y="1"/>
                    </a:lnTo>
                    <a:lnTo>
                      <a:pt x="79" y="1"/>
                    </a:lnTo>
                    <a:lnTo>
                      <a:pt x="79" y="1"/>
                    </a:lnTo>
                    <a:lnTo>
                      <a:pt x="79" y="1"/>
                    </a:lnTo>
                    <a:lnTo>
                      <a:pt x="80" y="1"/>
                    </a:lnTo>
                    <a:lnTo>
                      <a:pt x="80" y="1"/>
                    </a:lnTo>
                    <a:lnTo>
                      <a:pt x="80" y="1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2" y="1"/>
                    </a:lnTo>
                    <a:lnTo>
                      <a:pt x="82" y="1"/>
                    </a:lnTo>
                    <a:lnTo>
                      <a:pt x="82" y="1"/>
                    </a:lnTo>
                    <a:lnTo>
                      <a:pt x="82" y="1"/>
                    </a:lnTo>
                    <a:lnTo>
                      <a:pt x="83" y="1"/>
                    </a:lnTo>
                    <a:lnTo>
                      <a:pt x="83" y="1"/>
                    </a:lnTo>
                    <a:lnTo>
                      <a:pt x="83" y="1"/>
                    </a:lnTo>
                    <a:lnTo>
                      <a:pt x="83" y="1"/>
                    </a:lnTo>
                    <a:lnTo>
                      <a:pt x="83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4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5" y="1"/>
                    </a:lnTo>
                    <a:lnTo>
                      <a:pt x="85" y="1"/>
                    </a:lnTo>
                    <a:lnTo>
                      <a:pt x="85" y="1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8" y="1"/>
                    </a:lnTo>
                    <a:lnTo>
                      <a:pt x="88" y="1"/>
                    </a:lnTo>
                    <a:lnTo>
                      <a:pt x="88" y="1"/>
                    </a:lnTo>
                    <a:lnTo>
                      <a:pt x="88" y="1"/>
                    </a:lnTo>
                    <a:lnTo>
                      <a:pt x="88" y="1"/>
                    </a:lnTo>
                    <a:lnTo>
                      <a:pt x="88" y="1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90" y="1"/>
                    </a:lnTo>
                    <a:lnTo>
                      <a:pt x="90" y="1"/>
                    </a:lnTo>
                    <a:lnTo>
                      <a:pt x="90" y="1"/>
                    </a:lnTo>
                    <a:lnTo>
                      <a:pt x="90" y="1"/>
                    </a:lnTo>
                    <a:lnTo>
                      <a:pt x="90" y="1"/>
                    </a:lnTo>
                    <a:lnTo>
                      <a:pt x="90" y="1"/>
                    </a:lnTo>
                    <a:lnTo>
                      <a:pt x="90" y="1"/>
                    </a:lnTo>
                    <a:lnTo>
                      <a:pt x="91" y="1"/>
                    </a:lnTo>
                    <a:lnTo>
                      <a:pt x="91" y="1"/>
                    </a:lnTo>
                    <a:lnTo>
                      <a:pt x="91" y="1"/>
                    </a:lnTo>
                    <a:lnTo>
                      <a:pt x="92" y="1"/>
                    </a:lnTo>
                    <a:lnTo>
                      <a:pt x="92" y="1"/>
                    </a:lnTo>
                    <a:lnTo>
                      <a:pt x="92" y="1"/>
                    </a:lnTo>
                    <a:lnTo>
                      <a:pt x="92" y="1"/>
                    </a:lnTo>
                    <a:lnTo>
                      <a:pt x="92" y="1"/>
                    </a:lnTo>
                    <a:lnTo>
                      <a:pt x="92" y="1"/>
                    </a:lnTo>
                    <a:lnTo>
                      <a:pt x="92" y="1"/>
                    </a:lnTo>
                    <a:lnTo>
                      <a:pt x="93" y="1"/>
                    </a:lnTo>
                    <a:lnTo>
                      <a:pt x="93" y="1"/>
                    </a:lnTo>
                    <a:lnTo>
                      <a:pt x="93" y="1"/>
                    </a:lnTo>
                    <a:lnTo>
                      <a:pt x="94" y="1"/>
                    </a:lnTo>
                    <a:lnTo>
                      <a:pt x="94" y="1"/>
                    </a:lnTo>
                    <a:lnTo>
                      <a:pt x="94" y="1"/>
                    </a:lnTo>
                    <a:lnTo>
                      <a:pt x="94" y="1"/>
                    </a:lnTo>
                    <a:lnTo>
                      <a:pt x="94" y="1"/>
                    </a:lnTo>
                    <a:lnTo>
                      <a:pt x="94" y="1"/>
                    </a:lnTo>
                    <a:lnTo>
                      <a:pt x="94" y="1"/>
                    </a:lnTo>
                    <a:lnTo>
                      <a:pt x="95" y="1"/>
                    </a:lnTo>
                    <a:lnTo>
                      <a:pt x="95" y="1"/>
                    </a:lnTo>
                    <a:lnTo>
                      <a:pt x="95" y="1"/>
                    </a:lnTo>
                    <a:lnTo>
                      <a:pt x="96" y="1"/>
                    </a:lnTo>
                    <a:lnTo>
                      <a:pt x="96" y="1"/>
                    </a:lnTo>
                    <a:lnTo>
                      <a:pt x="96" y="1"/>
                    </a:lnTo>
                    <a:lnTo>
                      <a:pt x="97" y="1"/>
                    </a:lnTo>
                    <a:lnTo>
                      <a:pt x="97" y="1"/>
                    </a:lnTo>
                    <a:lnTo>
                      <a:pt x="97" y="1"/>
                    </a:lnTo>
                    <a:lnTo>
                      <a:pt x="97" y="1"/>
                    </a:lnTo>
                    <a:lnTo>
                      <a:pt x="97" y="1"/>
                    </a:lnTo>
                    <a:lnTo>
                      <a:pt x="97" y="1"/>
                    </a:lnTo>
                    <a:lnTo>
                      <a:pt x="97" y="1"/>
                    </a:lnTo>
                    <a:lnTo>
                      <a:pt x="98" y="1"/>
                    </a:lnTo>
                    <a:lnTo>
                      <a:pt x="98" y="1"/>
                    </a:lnTo>
                    <a:lnTo>
                      <a:pt x="98" y="1"/>
                    </a:lnTo>
                    <a:lnTo>
                      <a:pt x="99" y="1"/>
                    </a:lnTo>
                    <a:lnTo>
                      <a:pt x="99" y="1"/>
                    </a:lnTo>
                    <a:lnTo>
                      <a:pt x="99" y="1"/>
                    </a:lnTo>
                    <a:lnTo>
                      <a:pt x="99" y="1"/>
                    </a:lnTo>
                    <a:lnTo>
                      <a:pt x="99" y="1"/>
                    </a:lnTo>
                    <a:lnTo>
                      <a:pt x="99" y="1"/>
                    </a:lnTo>
                    <a:lnTo>
                      <a:pt x="99" y="1"/>
                    </a:lnTo>
                    <a:lnTo>
                      <a:pt x="100" y="1"/>
                    </a:lnTo>
                    <a:lnTo>
                      <a:pt x="100" y="1"/>
                    </a:lnTo>
                    <a:lnTo>
                      <a:pt x="100" y="1"/>
                    </a:lnTo>
                    <a:lnTo>
                      <a:pt x="101" y="1"/>
                    </a:lnTo>
                    <a:lnTo>
                      <a:pt x="101" y="1"/>
                    </a:lnTo>
                    <a:lnTo>
                      <a:pt x="101" y="1"/>
                    </a:lnTo>
                    <a:lnTo>
                      <a:pt x="101" y="1"/>
                    </a:lnTo>
                    <a:lnTo>
                      <a:pt x="101" y="1"/>
                    </a:lnTo>
                    <a:lnTo>
                      <a:pt x="101" y="1"/>
                    </a:lnTo>
                    <a:lnTo>
                      <a:pt x="101" y="1"/>
                    </a:lnTo>
                    <a:lnTo>
                      <a:pt x="102" y="1"/>
                    </a:lnTo>
                    <a:lnTo>
                      <a:pt x="102" y="1"/>
                    </a:lnTo>
                    <a:lnTo>
                      <a:pt x="102" y="1"/>
                    </a:lnTo>
                    <a:lnTo>
                      <a:pt x="103" y="1"/>
                    </a:lnTo>
                    <a:lnTo>
                      <a:pt x="103" y="1"/>
                    </a:lnTo>
                    <a:lnTo>
                      <a:pt x="103" y="1"/>
                    </a:lnTo>
                    <a:lnTo>
                      <a:pt x="103" y="1"/>
                    </a:lnTo>
                    <a:lnTo>
                      <a:pt x="103" y="1"/>
                    </a:lnTo>
                    <a:lnTo>
                      <a:pt x="103" y="1"/>
                    </a:lnTo>
                    <a:lnTo>
                      <a:pt x="104" y="1"/>
                    </a:lnTo>
                    <a:lnTo>
                      <a:pt x="104" y="1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57"/>
              <p:cNvSpPr>
                <a:spLocks/>
              </p:cNvSpPr>
              <p:nvPr/>
            </p:nvSpPr>
            <p:spPr bwMode="auto">
              <a:xfrm>
                <a:off x="7600950" y="5008563"/>
                <a:ext cx="165100" cy="3175"/>
              </a:xfrm>
              <a:custGeom>
                <a:avLst/>
                <a:gdLst>
                  <a:gd name="T0" fmla="*/ 1 w 104"/>
                  <a:gd name="T1" fmla="*/ 0 h 2"/>
                  <a:gd name="T2" fmla="*/ 3 w 104"/>
                  <a:gd name="T3" fmla="*/ 0 h 2"/>
                  <a:gd name="T4" fmla="*/ 5 w 104"/>
                  <a:gd name="T5" fmla="*/ 0 h 2"/>
                  <a:gd name="T6" fmla="*/ 6 w 104"/>
                  <a:gd name="T7" fmla="*/ 0 h 2"/>
                  <a:gd name="T8" fmla="*/ 8 w 104"/>
                  <a:gd name="T9" fmla="*/ 0 h 2"/>
                  <a:gd name="T10" fmla="*/ 10 w 104"/>
                  <a:gd name="T11" fmla="*/ 1 h 2"/>
                  <a:gd name="T12" fmla="*/ 12 w 104"/>
                  <a:gd name="T13" fmla="*/ 0 h 2"/>
                  <a:gd name="T14" fmla="*/ 13 w 104"/>
                  <a:gd name="T15" fmla="*/ 0 h 2"/>
                  <a:gd name="T16" fmla="*/ 14 w 104"/>
                  <a:gd name="T17" fmla="*/ 1 h 2"/>
                  <a:gd name="T18" fmla="*/ 16 w 104"/>
                  <a:gd name="T19" fmla="*/ 1 h 2"/>
                  <a:gd name="T20" fmla="*/ 18 w 104"/>
                  <a:gd name="T21" fmla="*/ 1 h 2"/>
                  <a:gd name="T22" fmla="*/ 20 w 104"/>
                  <a:gd name="T23" fmla="*/ 1 h 2"/>
                  <a:gd name="T24" fmla="*/ 21 w 104"/>
                  <a:gd name="T25" fmla="*/ 1 h 2"/>
                  <a:gd name="T26" fmla="*/ 23 w 104"/>
                  <a:gd name="T27" fmla="*/ 1 h 2"/>
                  <a:gd name="T28" fmla="*/ 25 w 104"/>
                  <a:gd name="T29" fmla="*/ 1 h 2"/>
                  <a:gd name="T30" fmla="*/ 26 w 104"/>
                  <a:gd name="T31" fmla="*/ 1 h 2"/>
                  <a:gd name="T32" fmla="*/ 28 w 104"/>
                  <a:gd name="T33" fmla="*/ 1 h 2"/>
                  <a:gd name="T34" fmla="*/ 29 w 104"/>
                  <a:gd name="T35" fmla="*/ 1 h 2"/>
                  <a:gd name="T36" fmla="*/ 32 w 104"/>
                  <a:gd name="T37" fmla="*/ 1 h 2"/>
                  <a:gd name="T38" fmla="*/ 33 w 104"/>
                  <a:gd name="T39" fmla="*/ 1 h 2"/>
                  <a:gd name="T40" fmla="*/ 35 w 104"/>
                  <a:gd name="T41" fmla="*/ 1 h 2"/>
                  <a:gd name="T42" fmla="*/ 36 w 104"/>
                  <a:gd name="T43" fmla="*/ 1 h 2"/>
                  <a:gd name="T44" fmla="*/ 38 w 104"/>
                  <a:gd name="T45" fmla="*/ 1 h 2"/>
                  <a:gd name="T46" fmla="*/ 40 w 104"/>
                  <a:gd name="T47" fmla="*/ 1 h 2"/>
                  <a:gd name="T48" fmla="*/ 41 w 104"/>
                  <a:gd name="T49" fmla="*/ 1 h 2"/>
                  <a:gd name="T50" fmla="*/ 43 w 104"/>
                  <a:gd name="T51" fmla="*/ 1 h 2"/>
                  <a:gd name="T52" fmla="*/ 45 w 104"/>
                  <a:gd name="T53" fmla="*/ 1 h 2"/>
                  <a:gd name="T54" fmla="*/ 47 w 104"/>
                  <a:gd name="T55" fmla="*/ 1 h 2"/>
                  <a:gd name="T56" fmla="*/ 48 w 104"/>
                  <a:gd name="T57" fmla="*/ 1 h 2"/>
                  <a:gd name="T58" fmla="*/ 49 w 104"/>
                  <a:gd name="T59" fmla="*/ 1 h 2"/>
                  <a:gd name="T60" fmla="*/ 51 w 104"/>
                  <a:gd name="T61" fmla="*/ 1 h 2"/>
                  <a:gd name="T62" fmla="*/ 53 w 104"/>
                  <a:gd name="T63" fmla="*/ 1 h 2"/>
                  <a:gd name="T64" fmla="*/ 55 w 104"/>
                  <a:gd name="T65" fmla="*/ 1 h 2"/>
                  <a:gd name="T66" fmla="*/ 56 w 104"/>
                  <a:gd name="T67" fmla="*/ 1 h 2"/>
                  <a:gd name="T68" fmla="*/ 58 w 104"/>
                  <a:gd name="T69" fmla="*/ 1 h 2"/>
                  <a:gd name="T70" fmla="*/ 60 w 104"/>
                  <a:gd name="T71" fmla="*/ 1 h 2"/>
                  <a:gd name="T72" fmla="*/ 62 w 104"/>
                  <a:gd name="T73" fmla="*/ 1 h 2"/>
                  <a:gd name="T74" fmla="*/ 63 w 104"/>
                  <a:gd name="T75" fmla="*/ 1 h 2"/>
                  <a:gd name="T76" fmla="*/ 64 w 104"/>
                  <a:gd name="T77" fmla="*/ 1 h 2"/>
                  <a:gd name="T78" fmla="*/ 66 w 104"/>
                  <a:gd name="T79" fmla="*/ 1 h 2"/>
                  <a:gd name="T80" fmla="*/ 68 w 104"/>
                  <a:gd name="T81" fmla="*/ 1 h 2"/>
                  <a:gd name="T82" fmla="*/ 70 w 104"/>
                  <a:gd name="T83" fmla="*/ 1 h 2"/>
                  <a:gd name="T84" fmla="*/ 71 w 104"/>
                  <a:gd name="T85" fmla="*/ 1 h 2"/>
                  <a:gd name="T86" fmla="*/ 73 w 104"/>
                  <a:gd name="T87" fmla="*/ 1 h 2"/>
                  <a:gd name="T88" fmla="*/ 75 w 104"/>
                  <a:gd name="T89" fmla="*/ 1 h 2"/>
                  <a:gd name="T90" fmla="*/ 76 w 104"/>
                  <a:gd name="T91" fmla="*/ 1 h 2"/>
                  <a:gd name="T92" fmla="*/ 78 w 104"/>
                  <a:gd name="T93" fmla="*/ 1 h 2"/>
                  <a:gd name="T94" fmla="*/ 80 w 104"/>
                  <a:gd name="T95" fmla="*/ 1 h 2"/>
                  <a:gd name="T96" fmla="*/ 82 w 104"/>
                  <a:gd name="T97" fmla="*/ 1 h 2"/>
                  <a:gd name="T98" fmla="*/ 83 w 104"/>
                  <a:gd name="T99" fmla="*/ 1 h 2"/>
                  <a:gd name="T100" fmla="*/ 85 w 104"/>
                  <a:gd name="T101" fmla="*/ 1 h 2"/>
                  <a:gd name="T102" fmla="*/ 86 w 104"/>
                  <a:gd name="T103" fmla="*/ 1 h 2"/>
                  <a:gd name="T104" fmla="*/ 88 w 104"/>
                  <a:gd name="T105" fmla="*/ 1 h 2"/>
                  <a:gd name="T106" fmla="*/ 90 w 104"/>
                  <a:gd name="T107" fmla="*/ 1 h 2"/>
                  <a:gd name="T108" fmla="*/ 91 w 104"/>
                  <a:gd name="T109" fmla="*/ 1 h 2"/>
                  <a:gd name="T110" fmla="*/ 93 w 104"/>
                  <a:gd name="T111" fmla="*/ 1 h 2"/>
                  <a:gd name="T112" fmla="*/ 95 w 104"/>
                  <a:gd name="T113" fmla="*/ 2 h 2"/>
                  <a:gd name="T114" fmla="*/ 97 w 104"/>
                  <a:gd name="T115" fmla="*/ 2 h 2"/>
                  <a:gd name="T116" fmla="*/ 98 w 104"/>
                  <a:gd name="T117" fmla="*/ 2 h 2"/>
                  <a:gd name="T118" fmla="*/ 99 w 104"/>
                  <a:gd name="T119" fmla="*/ 2 h 2"/>
                  <a:gd name="T120" fmla="*/ 101 w 104"/>
                  <a:gd name="T121" fmla="*/ 2 h 2"/>
                  <a:gd name="T122" fmla="*/ 103 w 104"/>
                  <a:gd name="T1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4" y="1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6" y="1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47" y="1"/>
                    </a:lnTo>
                    <a:lnTo>
                      <a:pt x="47" y="1"/>
                    </a:lnTo>
                    <a:lnTo>
                      <a:pt x="47" y="1"/>
                    </a:lnTo>
                    <a:lnTo>
                      <a:pt x="47" y="1"/>
                    </a:lnTo>
                    <a:lnTo>
                      <a:pt x="47" y="1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2" y="1"/>
                    </a:lnTo>
                    <a:lnTo>
                      <a:pt x="52" y="1"/>
                    </a:lnTo>
                    <a:lnTo>
                      <a:pt x="52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5" y="1"/>
                    </a:lnTo>
                    <a:lnTo>
                      <a:pt x="55" y="1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59" y="1"/>
                    </a:lnTo>
                    <a:lnTo>
                      <a:pt x="59" y="1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3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4" y="1"/>
                    </a:lnTo>
                    <a:lnTo>
                      <a:pt x="64" y="1"/>
                    </a:lnTo>
                    <a:lnTo>
                      <a:pt x="64" y="1"/>
                    </a:lnTo>
                    <a:lnTo>
                      <a:pt x="64" y="1"/>
                    </a:lnTo>
                    <a:lnTo>
                      <a:pt x="64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9" y="1"/>
                    </a:lnTo>
                    <a:lnTo>
                      <a:pt x="69" y="1"/>
                    </a:lnTo>
                    <a:lnTo>
                      <a:pt x="69" y="1"/>
                    </a:lnTo>
                    <a:lnTo>
                      <a:pt x="69" y="1"/>
                    </a:lnTo>
                    <a:lnTo>
                      <a:pt x="69" y="1"/>
                    </a:lnTo>
                    <a:lnTo>
                      <a:pt x="69" y="1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0" y="1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2" y="1"/>
                    </a:lnTo>
                    <a:lnTo>
                      <a:pt x="72" y="1"/>
                    </a:lnTo>
                    <a:lnTo>
                      <a:pt x="72" y="1"/>
                    </a:lnTo>
                    <a:lnTo>
                      <a:pt x="73" y="1"/>
                    </a:lnTo>
                    <a:lnTo>
                      <a:pt x="73" y="1"/>
                    </a:lnTo>
                    <a:lnTo>
                      <a:pt x="73" y="1"/>
                    </a:lnTo>
                    <a:lnTo>
                      <a:pt x="73" y="1"/>
                    </a:lnTo>
                    <a:lnTo>
                      <a:pt x="73" y="1"/>
                    </a:lnTo>
                    <a:lnTo>
                      <a:pt x="73" y="1"/>
                    </a:ln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7" y="1"/>
                    </a:lnTo>
                    <a:lnTo>
                      <a:pt x="77" y="1"/>
                    </a:lnTo>
                    <a:lnTo>
                      <a:pt x="77" y="1"/>
                    </a:lnTo>
                    <a:lnTo>
                      <a:pt x="77" y="1"/>
                    </a:lnTo>
                    <a:lnTo>
                      <a:pt x="77" y="1"/>
                    </a:lnTo>
                    <a:lnTo>
                      <a:pt x="77" y="1"/>
                    </a:lnTo>
                    <a:lnTo>
                      <a:pt x="78" y="1"/>
                    </a:lnTo>
                    <a:lnTo>
                      <a:pt x="78" y="1"/>
                    </a:lnTo>
                    <a:lnTo>
                      <a:pt x="78" y="1"/>
                    </a:lnTo>
                    <a:lnTo>
                      <a:pt x="78" y="1"/>
                    </a:lnTo>
                    <a:lnTo>
                      <a:pt x="79" y="1"/>
                    </a:lnTo>
                    <a:lnTo>
                      <a:pt x="79" y="1"/>
                    </a:lnTo>
                    <a:lnTo>
                      <a:pt x="79" y="1"/>
                    </a:lnTo>
                    <a:lnTo>
                      <a:pt x="80" y="1"/>
                    </a:lnTo>
                    <a:lnTo>
                      <a:pt x="80" y="1"/>
                    </a:lnTo>
                    <a:lnTo>
                      <a:pt x="80" y="1"/>
                    </a:lnTo>
                    <a:lnTo>
                      <a:pt x="80" y="1"/>
                    </a:lnTo>
                    <a:lnTo>
                      <a:pt x="80" y="1"/>
                    </a:lnTo>
                    <a:lnTo>
                      <a:pt x="80" y="1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2" y="1"/>
                    </a:lnTo>
                    <a:lnTo>
                      <a:pt x="82" y="1"/>
                    </a:lnTo>
                    <a:lnTo>
                      <a:pt x="82" y="1"/>
                    </a:lnTo>
                    <a:lnTo>
                      <a:pt x="82" y="1"/>
                    </a:lnTo>
                    <a:lnTo>
                      <a:pt x="82" y="1"/>
                    </a:lnTo>
                    <a:lnTo>
                      <a:pt x="82" y="1"/>
                    </a:lnTo>
                    <a:lnTo>
                      <a:pt x="83" y="1"/>
                    </a:lnTo>
                    <a:lnTo>
                      <a:pt x="83" y="1"/>
                    </a:lnTo>
                    <a:lnTo>
                      <a:pt x="83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4" y="1"/>
                    </a:lnTo>
                    <a:lnTo>
                      <a:pt x="84" y="1"/>
                    </a:lnTo>
                    <a:lnTo>
                      <a:pt x="84" y="1"/>
                    </a:lnTo>
                    <a:lnTo>
                      <a:pt x="84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5" y="1"/>
                    </a:lnTo>
                    <a:lnTo>
                      <a:pt x="85" y="1"/>
                    </a:lnTo>
                    <a:lnTo>
                      <a:pt x="85" y="1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8" y="1"/>
                    </a:lnTo>
                    <a:lnTo>
                      <a:pt x="88" y="1"/>
                    </a:lnTo>
                    <a:lnTo>
                      <a:pt x="88" y="1"/>
                    </a:lnTo>
                    <a:lnTo>
                      <a:pt x="88" y="1"/>
                    </a:lnTo>
                    <a:lnTo>
                      <a:pt x="88" y="1"/>
                    </a:lnTo>
                    <a:lnTo>
                      <a:pt x="88" y="1"/>
                    </a:lnTo>
                    <a:lnTo>
                      <a:pt x="88" y="1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90" y="1"/>
                    </a:lnTo>
                    <a:lnTo>
                      <a:pt x="90" y="1"/>
                    </a:lnTo>
                    <a:lnTo>
                      <a:pt x="90" y="1"/>
                    </a:lnTo>
                    <a:lnTo>
                      <a:pt x="90" y="1"/>
                    </a:lnTo>
                    <a:lnTo>
                      <a:pt x="90" y="1"/>
                    </a:lnTo>
                    <a:lnTo>
                      <a:pt x="90" y="1"/>
                    </a:lnTo>
                    <a:lnTo>
                      <a:pt x="90" y="1"/>
                    </a:lnTo>
                    <a:lnTo>
                      <a:pt x="91" y="1"/>
                    </a:lnTo>
                    <a:lnTo>
                      <a:pt x="91" y="1"/>
                    </a:lnTo>
                    <a:lnTo>
                      <a:pt x="91" y="1"/>
                    </a:lnTo>
                    <a:lnTo>
                      <a:pt x="92" y="1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3" y="2"/>
                    </a:lnTo>
                    <a:lnTo>
                      <a:pt x="93" y="1"/>
                    </a:lnTo>
                    <a:lnTo>
                      <a:pt x="93" y="1"/>
                    </a:lnTo>
                    <a:lnTo>
                      <a:pt x="93" y="1"/>
                    </a:lnTo>
                    <a:lnTo>
                      <a:pt x="93" y="1"/>
                    </a:lnTo>
                    <a:lnTo>
                      <a:pt x="93" y="1"/>
                    </a:lnTo>
                    <a:lnTo>
                      <a:pt x="93" y="1"/>
                    </a:lnTo>
                    <a:lnTo>
                      <a:pt x="94" y="1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6" y="2"/>
                    </a:lnTo>
                    <a:lnTo>
                      <a:pt x="96" y="2"/>
                    </a:lnTo>
                    <a:lnTo>
                      <a:pt x="96" y="2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8" y="2"/>
                    </a:lnTo>
                    <a:lnTo>
                      <a:pt x="98" y="2"/>
                    </a:lnTo>
                    <a:lnTo>
                      <a:pt x="98" y="2"/>
                    </a:lnTo>
                    <a:lnTo>
                      <a:pt x="99" y="2"/>
                    </a:lnTo>
                    <a:lnTo>
                      <a:pt x="99" y="2"/>
                    </a:lnTo>
                    <a:lnTo>
                      <a:pt x="99" y="2"/>
                    </a:lnTo>
                    <a:lnTo>
                      <a:pt x="99" y="2"/>
                    </a:lnTo>
                    <a:lnTo>
                      <a:pt x="99" y="2"/>
                    </a:lnTo>
                    <a:lnTo>
                      <a:pt x="99" y="2"/>
                    </a:lnTo>
                    <a:lnTo>
                      <a:pt x="99" y="2"/>
                    </a:lnTo>
                    <a:lnTo>
                      <a:pt x="100" y="2"/>
                    </a:lnTo>
                    <a:lnTo>
                      <a:pt x="100" y="2"/>
                    </a:lnTo>
                    <a:lnTo>
                      <a:pt x="100" y="2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102" y="2"/>
                    </a:lnTo>
                    <a:lnTo>
                      <a:pt x="102" y="2"/>
                    </a:lnTo>
                    <a:lnTo>
                      <a:pt x="102" y="2"/>
                    </a:lnTo>
                    <a:lnTo>
                      <a:pt x="102" y="2"/>
                    </a:lnTo>
                    <a:lnTo>
                      <a:pt x="103" y="2"/>
                    </a:lnTo>
                    <a:lnTo>
                      <a:pt x="103" y="2"/>
                    </a:lnTo>
                    <a:lnTo>
                      <a:pt x="103" y="2"/>
                    </a:lnTo>
                    <a:lnTo>
                      <a:pt x="103" y="2"/>
                    </a:lnTo>
                    <a:lnTo>
                      <a:pt x="103" y="2"/>
                    </a:lnTo>
                    <a:lnTo>
                      <a:pt x="103" y="2"/>
                    </a:lnTo>
                    <a:lnTo>
                      <a:pt x="104" y="2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58"/>
              <p:cNvSpPr>
                <a:spLocks/>
              </p:cNvSpPr>
              <p:nvPr/>
            </p:nvSpPr>
            <p:spPr bwMode="auto">
              <a:xfrm>
                <a:off x="7766050" y="5011738"/>
                <a:ext cx="165100" cy="1588"/>
              </a:xfrm>
              <a:custGeom>
                <a:avLst/>
                <a:gdLst>
                  <a:gd name="T0" fmla="*/ 2 w 104"/>
                  <a:gd name="T1" fmla="*/ 0 h 1"/>
                  <a:gd name="T2" fmla="*/ 3 w 104"/>
                  <a:gd name="T3" fmla="*/ 0 h 1"/>
                  <a:gd name="T4" fmla="*/ 5 w 104"/>
                  <a:gd name="T5" fmla="*/ 0 h 1"/>
                  <a:gd name="T6" fmla="*/ 6 w 104"/>
                  <a:gd name="T7" fmla="*/ 0 h 1"/>
                  <a:gd name="T8" fmla="*/ 8 w 104"/>
                  <a:gd name="T9" fmla="*/ 0 h 1"/>
                  <a:gd name="T10" fmla="*/ 10 w 104"/>
                  <a:gd name="T11" fmla="*/ 0 h 1"/>
                  <a:gd name="T12" fmla="*/ 11 w 104"/>
                  <a:gd name="T13" fmla="*/ 0 h 1"/>
                  <a:gd name="T14" fmla="*/ 13 w 104"/>
                  <a:gd name="T15" fmla="*/ 0 h 1"/>
                  <a:gd name="T16" fmla="*/ 15 w 104"/>
                  <a:gd name="T17" fmla="*/ 0 h 1"/>
                  <a:gd name="T18" fmla="*/ 17 w 104"/>
                  <a:gd name="T19" fmla="*/ 0 h 1"/>
                  <a:gd name="T20" fmla="*/ 18 w 104"/>
                  <a:gd name="T21" fmla="*/ 0 h 1"/>
                  <a:gd name="T22" fmla="*/ 19 w 104"/>
                  <a:gd name="T23" fmla="*/ 0 h 1"/>
                  <a:gd name="T24" fmla="*/ 21 w 104"/>
                  <a:gd name="T25" fmla="*/ 0 h 1"/>
                  <a:gd name="T26" fmla="*/ 23 w 104"/>
                  <a:gd name="T27" fmla="*/ 0 h 1"/>
                  <a:gd name="T28" fmla="*/ 25 w 104"/>
                  <a:gd name="T29" fmla="*/ 0 h 1"/>
                  <a:gd name="T30" fmla="*/ 26 w 104"/>
                  <a:gd name="T31" fmla="*/ 0 h 1"/>
                  <a:gd name="T32" fmla="*/ 28 w 104"/>
                  <a:gd name="T33" fmla="*/ 0 h 1"/>
                  <a:gd name="T34" fmla="*/ 30 w 104"/>
                  <a:gd name="T35" fmla="*/ 0 h 1"/>
                  <a:gd name="T36" fmla="*/ 31 w 104"/>
                  <a:gd name="T37" fmla="*/ 0 h 1"/>
                  <a:gd name="T38" fmla="*/ 33 w 104"/>
                  <a:gd name="T39" fmla="*/ 0 h 1"/>
                  <a:gd name="T40" fmla="*/ 34 w 104"/>
                  <a:gd name="T41" fmla="*/ 0 h 1"/>
                  <a:gd name="T42" fmla="*/ 36 w 104"/>
                  <a:gd name="T43" fmla="*/ 0 h 1"/>
                  <a:gd name="T44" fmla="*/ 38 w 104"/>
                  <a:gd name="T45" fmla="*/ 0 h 1"/>
                  <a:gd name="T46" fmla="*/ 40 w 104"/>
                  <a:gd name="T47" fmla="*/ 1 h 1"/>
                  <a:gd name="T48" fmla="*/ 41 w 104"/>
                  <a:gd name="T49" fmla="*/ 1 h 1"/>
                  <a:gd name="T50" fmla="*/ 43 w 104"/>
                  <a:gd name="T51" fmla="*/ 1 h 1"/>
                  <a:gd name="T52" fmla="*/ 45 w 104"/>
                  <a:gd name="T53" fmla="*/ 1 h 1"/>
                  <a:gd name="T54" fmla="*/ 46 w 104"/>
                  <a:gd name="T55" fmla="*/ 1 h 1"/>
                  <a:gd name="T56" fmla="*/ 48 w 104"/>
                  <a:gd name="T57" fmla="*/ 1 h 1"/>
                  <a:gd name="T58" fmla="*/ 50 w 104"/>
                  <a:gd name="T59" fmla="*/ 1 h 1"/>
                  <a:gd name="T60" fmla="*/ 52 w 104"/>
                  <a:gd name="T61" fmla="*/ 1 h 1"/>
                  <a:gd name="T62" fmla="*/ 53 w 104"/>
                  <a:gd name="T63" fmla="*/ 1 h 1"/>
                  <a:gd name="T64" fmla="*/ 55 w 104"/>
                  <a:gd name="T65" fmla="*/ 1 h 1"/>
                  <a:gd name="T66" fmla="*/ 56 w 104"/>
                  <a:gd name="T67" fmla="*/ 1 h 1"/>
                  <a:gd name="T68" fmla="*/ 58 w 104"/>
                  <a:gd name="T69" fmla="*/ 1 h 1"/>
                  <a:gd name="T70" fmla="*/ 60 w 104"/>
                  <a:gd name="T71" fmla="*/ 1 h 1"/>
                  <a:gd name="T72" fmla="*/ 61 w 104"/>
                  <a:gd name="T73" fmla="*/ 1 h 1"/>
                  <a:gd name="T74" fmla="*/ 63 w 104"/>
                  <a:gd name="T75" fmla="*/ 1 h 1"/>
                  <a:gd name="T76" fmla="*/ 65 w 104"/>
                  <a:gd name="T77" fmla="*/ 1 h 1"/>
                  <a:gd name="T78" fmla="*/ 67 w 104"/>
                  <a:gd name="T79" fmla="*/ 1 h 1"/>
                  <a:gd name="T80" fmla="*/ 68 w 104"/>
                  <a:gd name="T81" fmla="*/ 1 h 1"/>
                  <a:gd name="T82" fmla="*/ 69 w 104"/>
                  <a:gd name="T83" fmla="*/ 1 h 1"/>
                  <a:gd name="T84" fmla="*/ 71 w 104"/>
                  <a:gd name="T85" fmla="*/ 1 h 1"/>
                  <a:gd name="T86" fmla="*/ 73 w 104"/>
                  <a:gd name="T87" fmla="*/ 1 h 1"/>
                  <a:gd name="T88" fmla="*/ 75 w 104"/>
                  <a:gd name="T89" fmla="*/ 1 h 1"/>
                  <a:gd name="T90" fmla="*/ 76 w 104"/>
                  <a:gd name="T91" fmla="*/ 1 h 1"/>
                  <a:gd name="T92" fmla="*/ 78 w 104"/>
                  <a:gd name="T93" fmla="*/ 1 h 1"/>
                  <a:gd name="T94" fmla="*/ 80 w 104"/>
                  <a:gd name="T95" fmla="*/ 1 h 1"/>
                  <a:gd name="T96" fmla="*/ 81 w 104"/>
                  <a:gd name="T97" fmla="*/ 1 h 1"/>
                  <a:gd name="T98" fmla="*/ 83 w 104"/>
                  <a:gd name="T99" fmla="*/ 1 h 1"/>
                  <a:gd name="T100" fmla="*/ 84 w 104"/>
                  <a:gd name="T101" fmla="*/ 1 h 1"/>
                  <a:gd name="T102" fmla="*/ 87 w 104"/>
                  <a:gd name="T103" fmla="*/ 1 h 1"/>
                  <a:gd name="T104" fmla="*/ 88 w 104"/>
                  <a:gd name="T105" fmla="*/ 1 h 1"/>
                  <a:gd name="T106" fmla="*/ 90 w 104"/>
                  <a:gd name="T107" fmla="*/ 1 h 1"/>
                  <a:gd name="T108" fmla="*/ 91 w 104"/>
                  <a:gd name="T109" fmla="*/ 1 h 1"/>
                  <a:gd name="T110" fmla="*/ 93 w 104"/>
                  <a:gd name="T111" fmla="*/ 1 h 1"/>
                  <a:gd name="T112" fmla="*/ 95 w 104"/>
                  <a:gd name="T113" fmla="*/ 1 h 1"/>
                  <a:gd name="T114" fmla="*/ 96 w 104"/>
                  <a:gd name="T115" fmla="*/ 1 h 1"/>
                  <a:gd name="T116" fmla="*/ 98 w 104"/>
                  <a:gd name="T117" fmla="*/ 1 h 1"/>
                  <a:gd name="T118" fmla="*/ 100 w 104"/>
                  <a:gd name="T119" fmla="*/ 1 h 1"/>
                  <a:gd name="T120" fmla="*/ 102 w 104"/>
                  <a:gd name="T121" fmla="*/ 1 h 1"/>
                  <a:gd name="T122" fmla="*/ 103 w 104"/>
                  <a:gd name="T12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4" y="1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6" y="1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47" y="1"/>
                    </a:lnTo>
                    <a:lnTo>
                      <a:pt x="47" y="1"/>
                    </a:lnTo>
                    <a:lnTo>
                      <a:pt x="47" y="1"/>
                    </a:lnTo>
                    <a:lnTo>
                      <a:pt x="47" y="1"/>
                    </a:lnTo>
                    <a:lnTo>
                      <a:pt x="47" y="1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2" y="1"/>
                    </a:lnTo>
                    <a:lnTo>
                      <a:pt x="52" y="1"/>
                    </a:lnTo>
                    <a:lnTo>
                      <a:pt x="52" y="1"/>
                    </a:lnTo>
                    <a:lnTo>
                      <a:pt x="52" y="1"/>
                    </a:lnTo>
                    <a:lnTo>
                      <a:pt x="52" y="1"/>
                    </a:lnTo>
                    <a:lnTo>
                      <a:pt x="52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5" y="1"/>
                    </a:lnTo>
                    <a:lnTo>
                      <a:pt x="55" y="1"/>
                    </a:lnTo>
                    <a:lnTo>
                      <a:pt x="55" y="1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59" y="1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3" y="1"/>
                    </a:lnTo>
                    <a:lnTo>
                      <a:pt x="63" y="1"/>
                    </a:lnTo>
                    <a:lnTo>
                      <a:pt x="63" y="1"/>
                    </a:lnTo>
                    <a:lnTo>
                      <a:pt x="63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4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9" y="1"/>
                    </a:lnTo>
                    <a:lnTo>
                      <a:pt x="69" y="1"/>
                    </a:lnTo>
                    <a:lnTo>
                      <a:pt x="69" y="1"/>
                    </a:lnTo>
                    <a:lnTo>
                      <a:pt x="69" y="1"/>
                    </a:lnTo>
                    <a:lnTo>
                      <a:pt x="69" y="1"/>
                    </a:lnTo>
                    <a:lnTo>
                      <a:pt x="69" y="1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0" y="1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2" y="1"/>
                    </a:lnTo>
                    <a:lnTo>
                      <a:pt x="72" y="1"/>
                    </a:lnTo>
                    <a:lnTo>
                      <a:pt x="72" y="1"/>
                    </a:lnTo>
                    <a:lnTo>
                      <a:pt x="73" y="1"/>
                    </a:lnTo>
                    <a:lnTo>
                      <a:pt x="73" y="1"/>
                    </a:lnTo>
                    <a:lnTo>
                      <a:pt x="73" y="1"/>
                    </a:lnTo>
                    <a:lnTo>
                      <a:pt x="73" y="1"/>
                    </a:lnTo>
                    <a:lnTo>
                      <a:pt x="73" y="1"/>
                    </a:lnTo>
                    <a:lnTo>
                      <a:pt x="73" y="1"/>
                    </a:ln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7" y="1"/>
                    </a:lnTo>
                    <a:lnTo>
                      <a:pt x="77" y="1"/>
                    </a:lnTo>
                    <a:lnTo>
                      <a:pt x="77" y="1"/>
                    </a:lnTo>
                    <a:lnTo>
                      <a:pt x="78" y="1"/>
                    </a:lnTo>
                    <a:lnTo>
                      <a:pt x="78" y="1"/>
                    </a:lnTo>
                    <a:lnTo>
                      <a:pt x="78" y="1"/>
                    </a:lnTo>
                    <a:lnTo>
                      <a:pt x="78" y="1"/>
                    </a:lnTo>
                    <a:lnTo>
                      <a:pt x="78" y="1"/>
                    </a:lnTo>
                    <a:lnTo>
                      <a:pt x="78" y="1"/>
                    </a:lnTo>
                    <a:lnTo>
                      <a:pt x="78" y="1"/>
                    </a:lnTo>
                    <a:lnTo>
                      <a:pt x="79" y="1"/>
                    </a:lnTo>
                    <a:lnTo>
                      <a:pt x="79" y="1"/>
                    </a:lnTo>
                    <a:lnTo>
                      <a:pt x="79" y="1"/>
                    </a:lnTo>
                    <a:lnTo>
                      <a:pt x="80" y="1"/>
                    </a:lnTo>
                    <a:lnTo>
                      <a:pt x="80" y="1"/>
                    </a:lnTo>
                    <a:lnTo>
                      <a:pt x="80" y="1"/>
                    </a:lnTo>
                    <a:lnTo>
                      <a:pt x="80" y="1"/>
                    </a:lnTo>
                    <a:lnTo>
                      <a:pt x="80" y="1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2" y="1"/>
                    </a:lnTo>
                    <a:lnTo>
                      <a:pt x="82" y="1"/>
                    </a:lnTo>
                    <a:lnTo>
                      <a:pt x="82" y="1"/>
                    </a:lnTo>
                    <a:lnTo>
                      <a:pt x="82" y="1"/>
                    </a:lnTo>
                    <a:lnTo>
                      <a:pt x="82" y="1"/>
                    </a:lnTo>
                    <a:lnTo>
                      <a:pt x="82" y="1"/>
                    </a:lnTo>
                    <a:lnTo>
                      <a:pt x="83" y="1"/>
                    </a:lnTo>
                    <a:lnTo>
                      <a:pt x="83" y="1"/>
                    </a:lnTo>
                    <a:lnTo>
                      <a:pt x="83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4" y="1"/>
                    </a:lnTo>
                    <a:lnTo>
                      <a:pt x="84" y="1"/>
                    </a:lnTo>
                    <a:lnTo>
                      <a:pt x="84" y="1"/>
                    </a:lnTo>
                    <a:lnTo>
                      <a:pt x="84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5" y="1"/>
                    </a:lnTo>
                    <a:lnTo>
                      <a:pt x="85" y="1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8" y="1"/>
                    </a:lnTo>
                    <a:lnTo>
                      <a:pt x="88" y="1"/>
                    </a:lnTo>
                    <a:lnTo>
                      <a:pt x="88" y="1"/>
                    </a:lnTo>
                    <a:lnTo>
                      <a:pt x="88" y="1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90" y="1"/>
                    </a:lnTo>
                    <a:lnTo>
                      <a:pt x="90" y="1"/>
                    </a:lnTo>
                    <a:lnTo>
                      <a:pt x="90" y="1"/>
                    </a:lnTo>
                    <a:lnTo>
                      <a:pt x="91" y="1"/>
                    </a:lnTo>
                    <a:lnTo>
                      <a:pt x="91" y="1"/>
                    </a:lnTo>
                    <a:lnTo>
                      <a:pt x="91" y="1"/>
                    </a:lnTo>
                    <a:lnTo>
                      <a:pt x="91" y="1"/>
                    </a:lnTo>
                    <a:lnTo>
                      <a:pt x="91" y="1"/>
                    </a:lnTo>
                    <a:lnTo>
                      <a:pt x="91" y="1"/>
                    </a:lnTo>
                    <a:lnTo>
                      <a:pt x="91" y="1"/>
                    </a:lnTo>
                    <a:lnTo>
                      <a:pt x="92" y="1"/>
                    </a:lnTo>
                    <a:lnTo>
                      <a:pt x="92" y="1"/>
                    </a:lnTo>
                    <a:lnTo>
                      <a:pt x="92" y="1"/>
                    </a:lnTo>
                    <a:lnTo>
                      <a:pt x="93" y="1"/>
                    </a:lnTo>
                    <a:lnTo>
                      <a:pt x="93" y="1"/>
                    </a:lnTo>
                    <a:lnTo>
                      <a:pt x="93" y="1"/>
                    </a:lnTo>
                    <a:lnTo>
                      <a:pt x="93" y="1"/>
                    </a:lnTo>
                    <a:lnTo>
                      <a:pt x="93" y="1"/>
                    </a:lnTo>
                    <a:lnTo>
                      <a:pt x="93" y="1"/>
                    </a:lnTo>
                    <a:lnTo>
                      <a:pt x="93" y="1"/>
                    </a:lnTo>
                    <a:lnTo>
                      <a:pt x="94" y="1"/>
                    </a:lnTo>
                    <a:lnTo>
                      <a:pt x="94" y="1"/>
                    </a:lnTo>
                    <a:lnTo>
                      <a:pt x="94" y="1"/>
                    </a:lnTo>
                    <a:lnTo>
                      <a:pt x="95" y="1"/>
                    </a:lnTo>
                    <a:lnTo>
                      <a:pt x="95" y="1"/>
                    </a:lnTo>
                    <a:lnTo>
                      <a:pt x="95" y="1"/>
                    </a:lnTo>
                    <a:lnTo>
                      <a:pt x="95" y="1"/>
                    </a:lnTo>
                    <a:lnTo>
                      <a:pt x="95" y="1"/>
                    </a:lnTo>
                    <a:lnTo>
                      <a:pt x="95" y="1"/>
                    </a:lnTo>
                    <a:lnTo>
                      <a:pt x="95" y="1"/>
                    </a:lnTo>
                    <a:lnTo>
                      <a:pt x="96" y="1"/>
                    </a:lnTo>
                    <a:lnTo>
                      <a:pt x="96" y="1"/>
                    </a:lnTo>
                    <a:lnTo>
                      <a:pt x="96" y="1"/>
                    </a:lnTo>
                    <a:lnTo>
                      <a:pt x="97" y="1"/>
                    </a:lnTo>
                    <a:lnTo>
                      <a:pt x="97" y="1"/>
                    </a:lnTo>
                    <a:lnTo>
                      <a:pt x="97" y="1"/>
                    </a:lnTo>
                    <a:lnTo>
                      <a:pt x="97" y="1"/>
                    </a:lnTo>
                    <a:lnTo>
                      <a:pt x="97" y="1"/>
                    </a:lnTo>
                    <a:lnTo>
                      <a:pt x="97" y="1"/>
                    </a:lnTo>
                    <a:lnTo>
                      <a:pt x="97" y="1"/>
                    </a:lnTo>
                    <a:lnTo>
                      <a:pt x="98" y="1"/>
                    </a:lnTo>
                    <a:lnTo>
                      <a:pt x="98" y="1"/>
                    </a:lnTo>
                    <a:lnTo>
                      <a:pt x="98" y="1"/>
                    </a:lnTo>
                    <a:lnTo>
                      <a:pt x="99" y="1"/>
                    </a:lnTo>
                    <a:lnTo>
                      <a:pt x="99" y="1"/>
                    </a:lnTo>
                    <a:lnTo>
                      <a:pt x="99" y="1"/>
                    </a:lnTo>
                    <a:lnTo>
                      <a:pt x="100" y="1"/>
                    </a:lnTo>
                    <a:lnTo>
                      <a:pt x="100" y="1"/>
                    </a:lnTo>
                    <a:lnTo>
                      <a:pt x="100" y="1"/>
                    </a:lnTo>
                    <a:lnTo>
                      <a:pt x="100" y="1"/>
                    </a:lnTo>
                    <a:lnTo>
                      <a:pt x="100" y="1"/>
                    </a:lnTo>
                    <a:lnTo>
                      <a:pt x="100" y="1"/>
                    </a:lnTo>
                    <a:lnTo>
                      <a:pt x="100" y="1"/>
                    </a:lnTo>
                    <a:lnTo>
                      <a:pt x="101" y="1"/>
                    </a:lnTo>
                    <a:lnTo>
                      <a:pt x="101" y="1"/>
                    </a:lnTo>
                    <a:lnTo>
                      <a:pt x="101" y="1"/>
                    </a:lnTo>
                    <a:lnTo>
                      <a:pt x="102" y="1"/>
                    </a:lnTo>
                    <a:lnTo>
                      <a:pt x="102" y="1"/>
                    </a:lnTo>
                    <a:lnTo>
                      <a:pt x="102" y="1"/>
                    </a:lnTo>
                    <a:lnTo>
                      <a:pt x="102" y="1"/>
                    </a:lnTo>
                    <a:lnTo>
                      <a:pt x="102" y="1"/>
                    </a:lnTo>
                    <a:lnTo>
                      <a:pt x="102" y="1"/>
                    </a:lnTo>
                    <a:lnTo>
                      <a:pt x="102" y="1"/>
                    </a:lnTo>
                    <a:lnTo>
                      <a:pt x="103" y="1"/>
                    </a:lnTo>
                    <a:lnTo>
                      <a:pt x="103" y="1"/>
                    </a:lnTo>
                    <a:lnTo>
                      <a:pt x="103" y="1"/>
                    </a:lnTo>
                    <a:lnTo>
                      <a:pt x="104" y="1"/>
                    </a:lnTo>
                    <a:lnTo>
                      <a:pt x="104" y="1"/>
                    </a:lnTo>
                    <a:lnTo>
                      <a:pt x="104" y="1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59"/>
              <p:cNvSpPr>
                <a:spLocks/>
              </p:cNvSpPr>
              <p:nvPr/>
            </p:nvSpPr>
            <p:spPr bwMode="auto">
              <a:xfrm>
                <a:off x="7931150" y="5013325"/>
                <a:ext cx="165100" cy="1588"/>
              </a:xfrm>
              <a:custGeom>
                <a:avLst/>
                <a:gdLst>
                  <a:gd name="T0" fmla="*/ 1 w 104"/>
                  <a:gd name="T1" fmla="*/ 0 h 1"/>
                  <a:gd name="T2" fmla="*/ 3 w 104"/>
                  <a:gd name="T3" fmla="*/ 0 h 1"/>
                  <a:gd name="T4" fmla="*/ 4 w 104"/>
                  <a:gd name="T5" fmla="*/ 0 h 1"/>
                  <a:gd name="T6" fmla="*/ 6 w 104"/>
                  <a:gd name="T7" fmla="*/ 0 h 1"/>
                  <a:gd name="T8" fmla="*/ 8 w 104"/>
                  <a:gd name="T9" fmla="*/ 0 h 1"/>
                  <a:gd name="T10" fmla="*/ 10 w 104"/>
                  <a:gd name="T11" fmla="*/ 0 h 1"/>
                  <a:gd name="T12" fmla="*/ 11 w 104"/>
                  <a:gd name="T13" fmla="*/ 0 h 1"/>
                  <a:gd name="T14" fmla="*/ 13 w 104"/>
                  <a:gd name="T15" fmla="*/ 0 h 1"/>
                  <a:gd name="T16" fmla="*/ 15 w 104"/>
                  <a:gd name="T17" fmla="*/ 0 h 1"/>
                  <a:gd name="T18" fmla="*/ 16 w 104"/>
                  <a:gd name="T19" fmla="*/ 0 h 1"/>
                  <a:gd name="T20" fmla="*/ 18 w 104"/>
                  <a:gd name="T21" fmla="*/ 0 h 1"/>
                  <a:gd name="T22" fmla="*/ 19 w 104"/>
                  <a:gd name="T23" fmla="*/ 0 h 1"/>
                  <a:gd name="T24" fmla="*/ 22 w 104"/>
                  <a:gd name="T25" fmla="*/ 0 h 1"/>
                  <a:gd name="T26" fmla="*/ 23 w 104"/>
                  <a:gd name="T27" fmla="*/ 0 h 1"/>
                  <a:gd name="T28" fmla="*/ 24 w 104"/>
                  <a:gd name="T29" fmla="*/ 0 h 1"/>
                  <a:gd name="T30" fmla="*/ 26 w 104"/>
                  <a:gd name="T31" fmla="*/ 0 h 1"/>
                  <a:gd name="T32" fmla="*/ 28 w 104"/>
                  <a:gd name="T33" fmla="*/ 0 h 1"/>
                  <a:gd name="T34" fmla="*/ 30 w 104"/>
                  <a:gd name="T35" fmla="*/ 0 h 1"/>
                  <a:gd name="T36" fmla="*/ 31 w 104"/>
                  <a:gd name="T37" fmla="*/ 0 h 1"/>
                  <a:gd name="T38" fmla="*/ 33 w 104"/>
                  <a:gd name="T39" fmla="*/ 0 h 1"/>
                  <a:gd name="T40" fmla="*/ 35 w 104"/>
                  <a:gd name="T41" fmla="*/ 0 h 1"/>
                  <a:gd name="T42" fmla="*/ 36 w 104"/>
                  <a:gd name="T43" fmla="*/ 0 h 1"/>
                  <a:gd name="T44" fmla="*/ 38 w 104"/>
                  <a:gd name="T45" fmla="*/ 0 h 1"/>
                  <a:gd name="T46" fmla="*/ 39 w 104"/>
                  <a:gd name="T47" fmla="*/ 0 h 1"/>
                  <a:gd name="T48" fmla="*/ 41 w 104"/>
                  <a:gd name="T49" fmla="*/ 0 h 1"/>
                  <a:gd name="T50" fmla="*/ 43 w 104"/>
                  <a:gd name="T51" fmla="*/ 0 h 1"/>
                  <a:gd name="T52" fmla="*/ 45 w 104"/>
                  <a:gd name="T53" fmla="*/ 0 h 1"/>
                  <a:gd name="T54" fmla="*/ 46 w 104"/>
                  <a:gd name="T55" fmla="*/ 0 h 1"/>
                  <a:gd name="T56" fmla="*/ 48 w 104"/>
                  <a:gd name="T57" fmla="*/ 0 h 1"/>
                  <a:gd name="T58" fmla="*/ 50 w 104"/>
                  <a:gd name="T59" fmla="*/ 0 h 1"/>
                  <a:gd name="T60" fmla="*/ 51 w 104"/>
                  <a:gd name="T61" fmla="*/ 0 h 1"/>
                  <a:gd name="T62" fmla="*/ 53 w 104"/>
                  <a:gd name="T63" fmla="*/ 0 h 1"/>
                  <a:gd name="T64" fmla="*/ 54 w 104"/>
                  <a:gd name="T65" fmla="*/ 0 h 1"/>
                  <a:gd name="T66" fmla="*/ 56 w 104"/>
                  <a:gd name="T67" fmla="*/ 1 h 1"/>
                  <a:gd name="T68" fmla="*/ 58 w 104"/>
                  <a:gd name="T69" fmla="*/ 1 h 1"/>
                  <a:gd name="T70" fmla="*/ 60 w 104"/>
                  <a:gd name="T71" fmla="*/ 1 h 1"/>
                  <a:gd name="T72" fmla="*/ 61 w 104"/>
                  <a:gd name="T73" fmla="*/ 1 h 1"/>
                  <a:gd name="T74" fmla="*/ 63 w 104"/>
                  <a:gd name="T75" fmla="*/ 1 h 1"/>
                  <a:gd name="T76" fmla="*/ 65 w 104"/>
                  <a:gd name="T77" fmla="*/ 1 h 1"/>
                  <a:gd name="T78" fmla="*/ 66 w 104"/>
                  <a:gd name="T79" fmla="*/ 1 h 1"/>
                  <a:gd name="T80" fmla="*/ 68 w 104"/>
                  <a:gd name="T81" fmla="*/ 1 h 1"/>
                  <a:gd name="T82" fmla="*/ 70 w 104"/>
                  <a:gd name="T83" fmla="*/ 1 h 1"/>
                  <a:gd name="T84" fmla="*/ 72 w 104"/>
                  <a:gd name="T85" fmla="*/ 1 h 1"/>
                  <a:gd name="T86" fmla="*/ 73 w 104"/>
                  <a:gd name="T87" fmla="*/ 1 h 1"/>
                  <a:gd name="T88" fmla="*/ 74 w 104"/>
                  <a:gd name="T89" fmla="*/ 1 h 1"/>
                  <a:gd name="T90" fmla="*/ 76 w 104"/>
                  <a:gd name="T91" fmla="*/ 1 h 1"/>
                  <a:gd name="T92" fmla="*/ 78 w 104"/>
                  <a:gd name="T93" fmla="*/ 1 h 1"/>
                  <a:gd name="T94" fmla="*/ 80 w 104"/>
                  <a:gd name="T95" fmla="*/ 1 h 1"/>
                  <a:gd name="T96" fmla="*/ 81 w 104"/>
                  <a:gd name="T97" fmla="*/ 1 h 1"/>
                  <a:gd name="T98" fmla="*/ 83 w 104"/>
                  <a:gd name="T99" fmla="*/ 1 h 1"/>
                  <a:gd name="T100" fmla="*/ 85 w 104"/>
                  <a:gd name="T101" fmla="*/ 1 h 1"/>
                  <a:gd name="T102" fmla="*/ 86 w 104"/>
                  <a:gd name="T103" fmla="*/ 1 h 1"/>
                  <a:gd name="T104" fmla="*/ 88 w 104"/>
                  <a:gd name="T105" fmla="*/ 1 h 1"/>
                  <a:gd name="T106" fmla="*/ 89 w 104"/>
                  <a:gd name="T107" fmla="*/ 1 h 1"/>
                  <a:gd name="T108" fmla="*/ 91 w 104"/>
                  <a:gd name="T109" fmla="*/ 1 h 1"/>
                  <a:gd name="T110" fmla="*/ 93 w 104"/>
                  <a:gd name="T111" fmla="*/ 1 h 1"/>
                  <a:gd name="T112" fmla="*/ 95 w 104"/>
                  <a:gd name="T113" fmla="*/ 1 h 1"/>
                  <a:gd name="T114" fmla="*/ 96 w 104"/>
                  <a:gd name="T115" fmla="*/ 1 h 1"/>
                  <a:gd name="T116" fmla="*/ 98 w 104"/>
                  <a:gd name="T117" fmla="*/ 1 h 1"/>
                  <a:gd name="T118" fmla="*/ 100 w 104"/>
                  <a:gd name="T119" fmla="*/ 1 h 1"/>
                  <a:gd name="T120" fmla="*/ 101 w 104"/>
                  <a:gd name="T121" fmla="*/ 1 h 1"/>
                  <a:gd name="T122" fmla="*/ 103 w 104"/>
                  <a:gd name="T12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5" y="1"/>
                    </a:lnTo>
                    <a:lnTo>
                      <a:pt x="55" y="1"/>
                    </a:lnTo>
                    <a:lnTo>
                      <a:pt x="55" y="1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59" y="1"/>
                    </a:lnTo>
                    <a:lnTo>
                      <a:pt x="59" y="1"/>
                    </a:lnTo>
                    <a:lnTo>
                      <a:pt x="59" y="1"/>
                    </a:lnTo>
                    <a:lnTo>
                      <a:pt x="59" y="1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3" y="1"/>
                    </a:lnTo>
                    <a:lnTo>
                      <a:pt x="63" y="1"/>
                    </a:lnTo>
                    <a:lnTo>
                      <a:pt x="63" y="1"/>
                    </a:lnTo>
                    <a:lnTo>
                      <a:pt x="63" y="1"/>
                    </a:lnTo>
                    <a:lnTo>
                      <a:pt x="63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4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9" y="1"/>
                    </a:lnTo>
                    <a:lnTo>
                      <a:pt x="69" y="1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0" y="1"/>
                    </a:lnTo>
                    <a:lnTo>
                      <a:pt x="70" y="1"/>
                    </a:lnTo>
                    <a:lnTo>
                      <a:pt x="70" y="1"/>
                    </a:lnTo>
                    <a:lnTo>
                      <a:pt x="70" y="1"/>
                    </a:lnTo>
                    <a:lnTo>
                      <a:pt x="70" y="1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2" y="1"/>
                    </a:lnTo>
                    <a:lnTo>
                      <a:pt x="72" y="1"/>
                    </a:lnTo>
                    <a:lnTo>
                      <a:pt x="72" y="1"/>
                    </a:lnTo>
                    <a:lnTo>
                      <a:pt x="72" y="1"/>
                    </a:lnTo>
                    <a:lnTo>
                      <a:pt x="72" y="1"/>
                    </a:lnTo>
                    <a:lnTo>
                      <a:pt x="72" y="1"/>
                    </a:lnTo>
                    <a:lnTo>
                      <a:pt x="72" y="1"/>
                    </a:lnTo>
                    <a:lnTo>
                      <a:pt x="73" y="1"/>
                    </a:lnTo>
                    <a:lnTo>
                      <a:pt x="73" y="1"/>
                    </a:ln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7" y="1"/>
                    </a:lnTo>
                    <a:lnTo>
                      <a:pt x="77" y="1"/>
                    </a:lnTo>
                    <a:lnTo>
                      <a:pt x="77" y="1"/>
                    </a:lnTo>
                    <a:lnTo>
                      <a:pt x="78" y="1"/>
                    </a:lnTo>
                    <a:lnTo>
                      <a:pt x="78" y="1"/>
                    </a:lnTo>
                    <a:lnTo>
                      <a:pt x="78" y="1"/>
                    </a:lnTo>
                    <a:lnTo>
                      <a:pt x="78" y="1"/>
                    </a:lnTo>
                    <a:lnTo>
                      <a:pt x="78" y="1"/>
                    </a:lnTo>
                    <a:lnTo>
                      <a:pt x="78" y="1"/>
                    </a:lnTo>
                    <a:lnTo>
                      <a:pt x="79" y="1"/>
                    </a:lnTo>
                    <a:lnTo>
                      <a:pt x="79" y="1"/>
                    </a:lnTo>
                    <a:lnTo>
                      <a:pt x="79" y="1"/>
                    </a:lnTo>
                    <a:lnTo>
                      <a:pt x="79" y="1"/>
                    </a:lnTo>
                    <a:lnTo>
                      <a:pt x="80" y="1"/>
                    </a:lnTo>
                    <a:lnTo>
                      <a:pt x="80" y="1"/>
                    </a:lnTo>
                    <a:lnTo>
                      <a:pt x="80" y="1"/>
                    </a:lnTo>
                    <a:lnTo>
                      <a:pt x="80" y="1"/>
                    </a:lnTo>
                    <a:lnTo>
                      <a:pt x="80" y="1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2" y="1"/>
                    </a:lnTo>
                    <a:lnTo>
                      <a:pt x="82" y="1"/>
                    </a:lnTo>
                    <a:lnTo>
                      <a:pt x="82" y="1"/>
                    </a:lnTo>
                    <a:lnTo>
                      <a:pt x="83" y="1"/>
                    </a:lnTo>
                    <a:lnTo>
                      <a:pt x="83" y="1"/>
                    </a:lnTo>
                    <a:lnTo>
                      <a:pt x="83" y="1"/>
                    </a:lnTo>
                    <a:lnTo>
                      <a:pt x="83" y="1"/>
                    </a:lnTo>
                    <a:lnTo>
                      <a:pt x="83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4" y="1"/>
                    </a:lnTo>
                    <a:lnTo>
                      <a:pt x="84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5" y="1"/>
                    </a:lnTo>
                    <a:lnTo>
                      <a:pt x="85" y="1"/>
                    </a:lnTo>
                    <a:lnTo>
                      <a:pt x="85" y="1"/>
                    </a:lnTo>
                    <a:lnTo>
                      <a:pt x="85" y="1"/>
                    </a:lnTo>
                    <a:lnTo>
                      <a:pt x="85" y="1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8" y="1"/>
                    </a:lnTo>
                    <a:lnTo>
                      <a:pt x="88" y="1"/>
                    </a:lnTo>
                    <a:lnTo>
                      <a:pt x="88" y="1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90" y="1"/>
                    </a:lnTo>
                    <a:lnTo>
                      <a:pt x="90" y="1"/>
                    </a:lnTo>
                    <a:lnTo>
                      <a:pt x="90" y="1"/>
                    </a:lnTo>
                    <a:lnTo>
                      <a:pt x="91" y="1"/>
                    </a:lnTo>
                    <a:lnTo>
                      <a:pt x="91" y="1"/>
                    </a:lnTo>
                    <a:lnTo>
                      <a:pt x="91" y="1"/>
                    </a:lnTo>
                    <a:lnTo>
                      <a:pt x="91" y="1"/>
                    </a:lnTo>
                    <a:lnTo>
                      <a:pt x="91" y="1"/>
                    </a:lnTo>
                    <a:lnTo>
                      <a:pt x="91" y="1"/>
                    </a:lnTo>
                    <a:lnTo>
                      <a:pt x="91" y="1"/>
                    </a:lnTo>
                    <a:lnTo>
                      <a:pt x="92" y="1"/>
                    </a:lnTo>
                    <a:lnTo>
                      <a:pt x="92" y="1"/>
                    </a:lnTo>
                    <a:lnTo>
                      <a:pt x="92" y="1"/>
                    </a:lnTo>
                    <a:lnTo>
                      <a:pt x="93" y="1"/>
                    </a:lnTo>
                    <a:lnTo>
                      <a:pt x="93" y="1"/>
                    </a:lnTo>
                    <a:lnTo>
                      <a:pt x="93" y="1"/>
                    </a:lnTo>
                    <a:lnTo>
                      <a:pt x="93" y="1"/>
                    </a:lnTo>
                    <a:lnTo>
                      <a:pt x="93" y="1"/>
                    </a:lnTo>
                    <a:lnTo>
                      <a:pt x="93" y="1"/>
                    </a:lnTo>
                    <a:lnTo>
                      <a:pt x="93" y="1"/>
                    </a:lnTo>
                    <a:lnTo>
                      <a:pt x="94" y="1"/>
                    </a:lnTo>
                    <a:lnTo>
                      <a:pt x="94" y="1"/>
                    </a:lnTo>
                    <a:lnTo>
                      <a:pt x="94" y="1"/>
                    </a:lnTo>
                    <a:lnTo>
                      <a:pt x="95" y="1"/>
                    </a:lnTo>
                    <a:lnTo>
                      <a:pt x="95" y="1"/>
                    </a:lnTo>
                    <a:lnTo>
                      <a:pt x="95" y="1"/>
                    </a:lnTo>
                    <a:lnTo>
                      <a:pt x="96" y="1"/>
                    </a:lnTo>
                    <a:lnTo>
                      <a:pt x="96" y="1"/>
                    </a:lnTo>
                    <a:lnTo>
                      <a:pt x="96" y="1"/>
                    </a:lnTo>
                    <a:lnTo>
                      <a:pt x="96" y="1"/>
                    </a:lnTo>
                    <a:lnTo>
                      <a:pt x="96" y="1"/>
                    </a:lnTo>
                    <a:lnTo>
                      <a:pt x="96" y="1"/>
                    </a:lnTo>
                    <a:lnTo>
                      <a:pt x="96" y="1"/>
                    </a:lnTo>
                    <a:lnTo>
                      <a:pt x="97" y="1"/>
                    </a:lnTo>
                    <a:lnTo>
                      <a:pt x="97" y="1"/>
                    </a:lnTo>
                    <a:lnTo>
                      <a:pt x="97" y="1"/>
                    </a:lnTo>
                    <a:lnTo>
                      <a:pt x="98" y="1"/>
                    </a:lnTo>
                    <a:lnTo>
                      <a:pt x="98" y="1"/>
                    </a:lnTo>
                    <a:lnTo>
                      <a:pt x="98" y="1"/>
                    </a:lnTo>
                    <a:lnTo>
                      <a:pt x="98" y="1"/>
                    </a:lnTo>
                    <a:lnTo>
                      <a:pt x="98" y="1"/>
                    </a:lnTo>
                    <a:lnTo>
                      <a:pt x="98" y="1"/>
                    </a:lnTo>
                    <a:lnTo>
                      <a:pt x="98" y="1"/>
                    </a:lnTo>
                    <a:lnTo>
                      <a:pt x="99" y="1"/>
                    </a:lnTo>
                    <a:lnTo>
                      <a:pt x="99" y="1"/>
                    </a:lnTo>
                    <a:lnTo>
                      <a:pt x="99" y="1"/>
                    </a:lnTo>
                    <a:lnTo>
                      <a:pt x="100" y="1"/>
                    </a:lnTo>
                    <a:lnTo>
                      <a:pt x="100" y="1"/>
                    </a:lnTo>
                    <a:lnTo>
                      <a:pt x="100" y="1"/>
                    </a:lnTo>
                    <a:lnTo>
                      <a:pt x="100" y="1"/>
                    </a:lnTo>
                    <a:lnTo>
                      <a:pt x="100" y="1"/>
                    </a:lnTo>
                    <a:lnTo>
                      <a:pt x="100" y="1"/>
                    </a:lnTo>
                    <a:lnTo>
                      <a:pt x="100" y="1"/>
                    </a:lnTo>
                    <a:lnTo>
                      <a:pt x="101" y="1"/>
                    </a:lnTo>
                    <a:lnTo>
                      <a:pt x="101" y="1"/>
                    </a:lnTo>
                    <a:lnTo>
                      <a:pt x="101" y="1"/>
                    </a:lnTo>
                    <a:lnTo>
                      <a:pt x="102" y="1"/>
                    </a:lnTo>
                    <a:lnTo>
                      <a:pt x="102" y="1"/>
                    </a:lnTo>
                    <a:lnTo>
                      <a:pt x="102" y="1"/>
                    </a:lnTo>
                    <a:lnTo>
                      <a:pt x="102" y="1"/>
                    </a:lnTo>
                    <a:lnTo>
                      <a:pt x="102" y="1"/>
                    </a:lnTo>
                    <a:lnTo>
                      <a:pt x="102" y="1"/>
                    </a:lnTo>
                    <a:lnTo>
                      <a:pt x="102" y="1"/>
                    </a:lnTo>
                    <a:lnTo>
                      <a:pt x="103" y="1"/>
                    </a:lnTo>
                    <a:lnTo>
                      <a:pt x="103" y="1"/>
                    </a:lnTo>
                    <a:lnTo>
                      <a:pt x="103" y="1"/>
                    </a:lnTo>
                    <a:lnTo>
                      <a:pt x="104" y="1"/>
                    </a:lnTo>
                    <a:lnTo>
                      <a:pt x="104" y="1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60"/>
              <p:cNvSpPr>
                <a:spLocks/>
              </p:cNvSpPr>
              <p:nvPr/>
            </p:nvSpPr>
            <p:spPr bwMode="auto">
              <a:xfrm>
                <a:off x="8096250" y="5014913"/>
                <a:ext cx="47625" cy="0"/>
              </a:xfrm>
              <a:custGeom>
                <a:avLst/>
                <a:gdLst>
                  <a:gd name="T0" fmla="*/ 0 w 30"/>
                  <a:gd name="T1" fmla="*/ 1 w 30"/>
                  <a:gd name="T2" fmla="*/ 1 w 30"/>
                  <a:gd name="T3" fmla="*/ 2 w 30"/>
                  <a:gd name="T4" fmla="*/ 3 w 30"/>
                  <a:gd name="T5" fmla="*/ 3 w 30"/>
                  <a:gd name="T6" fmla="*/ 4 w 30"/>
                  <a:gd name="T7" fmla="*/ 5 w 30"/>
                  <a:gd name="T8" fmla="*/ 5 w 30"/>
                  <a:gd name="T9" fmla="*/ 6 w 30"/>
                  <a:gd name="T10" fmla="*/ 7 w 30"/>
                  <a:gd name="T11" fmla="*/ 7 w 30"/>
                  <a:gd name="T12" fmla="*/ 8 w 30"/>
                  <a:gd name="T13" fmla="*/ 8 w 30"/>
                  <a:gd name="T14" fmla="*/ 9 w 30"/>
                  <a:gd name="T15" fmla="*/ 9 w 30"/>
                  <a:gd name="T16" fmla="*/ 10 w 30"/>
                  <a:gd name="T17" fmla="*/ 11 w 30"/>
                  <a:gd name="T18" fmla="*/ 11 w 30"/>
                  <a:gd name="T19" fmla="*/ 12 w 30"/>
                  <a:gd name="T20" fmla="*/ 13 w 30"/>
                  <a:gd name="T21" fmla="*/ 13 w 30"/>
                  <a:gd name="T22" fmla="*/ 14 w 30"/>
                  <a:gd name="T23" fmla="*/ 15 w 30"/>
                  <a:gd name="T24" fmla="*/ 16 w 30"/>
                  <a:gd name="T25" fmla="*/ 16 w 30"/>
                  <a:gd name="T26" fmla="*/ 16 w 30"/>
                  <a:gd name="T27" fmla="*/ 17 w 30"/>
                  <a:gd name="T28" fmla="*/ 18 w 30"/>
                  <a:gd name="T29" fmla="*/ 18 w 30"/>
                  <a:gd name="T30" fmla="*/ 19 w 30"/>
                  <a:gd name="T31" fmla="*/ 20 w 30"/>
                  <a:gd name="T32" fmla="*/ 20 w 30"/>
                  <a:gd name="T33" fmla="*/ 21 w 30"/>
                  <a:gd name="T34" fmla="*/ 22 w 30"/>
                  <a:gd name="T35" fmla="*/ 22 w 30"/>
                  <a:gd name="T36" fmla="*/ 22 w 30"/>
                  <a:gd name="T37" fmla="*/ 23 w 30"/>
                  <a:gd name="T38" fmla="*/ 24 w 30"/>
                  <a:gd name="T39" fmla="*/ 24 w 30"/>
                  <a:gd name="T40" fmla="*/ 25 w 30"/>
                  <a:gd name="T41" fmla="*/ 26 w 30"/>
                  <a:gd name="T42" fmla="*/ 26 w 30"/>
                  <a:gd name="T43" fmla="*/ 27 w 30"/>
                  <a:gd name="T44" fmla="*/ 28 w 30"/>
                  <a:gd name="T45" fmla="*/ 29 w 30"/>
                  <a:gd name="T46" fmla="*/ 29 w 30"/>
                  <a:gd name="T47" fmla="*/ 30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</a:cxnLst>
                <a:rect l="0" t="0" r="r" b="b"/>
                <a:pathLst>
                  <a:path w="3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0" y="0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9" name="Rounded Rectangle 98"/>
          <p:cNvSpPr/>
          <p:nvPr/>
        </p:nvSpPr>
        <p:spPr>
          <a:xfrm>
            <a:off x="408605" y="2914424"/>
            <a:ext cx="256648" cy="375916"/>
          </a:xfrm>
          <a:prstGeom prst="round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3402990" y="2356622"/>
            <a:ext cx="455318" cy="928062"/>
          </a:xfrm>
          <a:prstGeom prst="round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5655020" y="2780894"/>
            <a:ext cx="529990" cy="503789"/>
          </a:xfrm>
          <a:prstGeom prst="round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101"/>
          <p:cNvSpPr/>
          <p:nvPr/>
        </p:nvSpPr>
        <p:spPr>
          <a:xfrm>
            <a:off x="7298754" y="3099933"/>
            <a:ext cx="919791" cy="184751"/>
          </a:xfrm>
          <a:prstGeom prst="round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501070" y="1815990"/>
            <a:ext cx="561372" cy="1645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Istd</a:t>
            </a:r>
            <a:r>
              <a:rPr lang="en-US" sz="1200" dirty="0" smtClean="0"/>
              <a:t> 1</a:t>
            </a:r>
            <a:endParaRPr lang="en-US" sz="1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404905" y="2688420"/>
            <a:ext cx="269626" cy="1645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105" name="TextBox 104"/>
          <p:cNvSpPr txBox="1"/>
          <p:nvPr/>
        </p:nvSpPr>
        <p:spPr>
          <a:xfrm>
            <a:off x="3496660" y="2123230"/>
            <a:ext cx="269626" cy="1645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762555" y="2534800"/>
            <a:ext cx="269626" cy="1645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107" name="TextBox 106"/>
          <p:cNvSpPr txBox="1"/>
          <p:nvPr/>
        </p:nvSpPr>
        <p:spPr>
          <a:xfrm>
            <a:off x="7623836" y="2880445"/>
            <a:ext cx="269626" cy="1645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  <a:endParaRPr lang="en-US" sz="1200" dirty="0"/>
          </a:p>
        </p:txBody>
      </p:sp>
      <p:sp>
        <p:nvSpPr>
          <p:cNvPr id="108" name="TextBox 107"/>
          <p:cNvSpPr txBox="1"/>
          <p:nvPr/>
        </p:nvSpPr>
        <p:spPr>
          <a:xfrm>
            <a:off x="4769944" y="1037005"/>
            <a:ext cx="561372" cy="1645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Istd</a:t>
            </a:r>
            <a:r>
              <a:rPr lang="en-US" sz="1200" dirty="0" smtClean="0"/>
              <a:t> 2</a:t>
            </a:r>
            <a:endParaRPr lang="en-US" sz="1200" dirty="0"/>
          </a:p>
        </p:txBody>
      </p:sp>
      <p:sp>
        <p:nvSpPr>
          <p:cNvPr id="109" name="TextBox 108"/>
          <p:cNvSpPr txBox="1"/>
          <p:nvPr/>
        </p:nvSpPr>
        <p:spPr>
          <a:xfrm>
            <a:off x="6223415" y="1473597"/>
            <a:ext cx="19656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smtClean="0"/>
              <a:t>Glycerol</a:t>
            </a:r>
          </a:p>
          <a:p>
            <a:pPr marL="342900" indent="-342900">
              <a:buAutoNum type="arabicPeriod"/>
            </a:pPr>
            <a:r>
              <a:rPr lang="en-US" sz="1600" dirty="0" err="1" smtClean="0"/>
              <a:t>Monoglycerides</a:t>
            </a:r>
            <a:endParaRPr lang="en-US" sz="1600" dirty="0" smtClean="0"/>
          </a:p>
          <a:p>
            <a:pPr marL="342900" indent="-342900">
              <a:buAutoNum type="arabicPeriod"/>
            </a:pPr>
            <a:r>
              <a:rPr lang="en-US" sz="1600" dirty="0" err="1" smtClean="0"/>
              <a:t>Diglycerides</a:t>
            </a:r>
            <a:endParaRPr lang="en-US" sz="1600" dirty="0" smtClean="0"/>
          </a:p>
          <a:p>
            <a:pPr marL="342900" indent="-342900">
              <a:buAutoNum type="arabicPeriod"/>
            </a:pPr>
            <a:r>
              <a:rPr lang="en-US" sz="1600" dirty="0" smtClean="0"/>
              <a:t>triglycerides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5253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the Control Mode: Flow or Holdup Time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</p:spPr>
        <p:txBody>
          <a:bodyPr/>
          <a:lstStyle/>
          <a:p>
            <a:fld id="{6912F56F-7124-48C9-BBDE-AE1967829D14}" type="datetime4">
              <a:rPr lang="en-US" smtClean="0"/>
              <a:t>May 21, 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EC66B-EF27-4603-8557-B6CFD2D77735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38740" y="1316725"/>
            <a:ext cx="7099598" cy="4897083"/>
            <a:chOff x="1038740" y="1316725"/>
            <a:chExt cx="7099598" cy="4897083"/>
          </a:xfrm>
        </p:grpSpPr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740" y="1316725"/>
              <a:ext cx="7099598" cy="4897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080824" y="3813050"/>
              <a:ext cx="2150680" cy="21122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072735" y="4372116"/>
              <a:ext cx="2150680" cy="21122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269170" y="908988"/>
            <a:ext cx="658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Try the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ame 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low or holdup time of the original Helium method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97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99CC"/>
                </a:solidFill>
              </a:rPr>
              <a:t>Configure Inlet for Carrier Gas in </a:t>
            </a:r>
            <a:r>
              <a:rPr lang="en-US" dirty="0" err="1">
                <a:solidFill>
                  <a:srgbClr val="0099CC"/>
                </a:solidFill>
              </a:rPr>
              <a:t>Chemstation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EC66B-EF27-4603-8557-B6CFD2D7773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423C-2622-478B-8601-F2FA594C3D0E}" type="datetime4">
              <a:rPr lang="en-US" smtClean="0"/>
              <a:t>May 21, 2013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391" y="1355130"/>
            <a:ext cx="6120604" cy="4723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2190890" y="3928265"/>
            <a:ext cx="691290" cy="7681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30765" y="3547760"/>
            <a:ext cx="155523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Select H</a:t>
            </a:r>
            <a:r>
              <a:rPr lang="en-US" sz="1600" baseline="-25000" dirty="0" smtClean="0">
                <a:solidFill>
                  <a:srgbClr val="FF0000"/>
                </a:solidFill>
              </a:rPr>
              <a:t>2</a:t>
            </a:r>
            <a:r>
              <a:rPr lang="en-US" sz="1600" dirty="0" smtClean="0">
                <a:solidFill>
                  <a:srgbClr val="FF0000"/>
                </a:solidFill>
              </a:rPr>
              <a:t> or N</a:t>
            </a:r>
            <a:r>
              <a:rPr lang="en-US" sz="1600" baseline="-25000" dirty="0" smtClean="0">
                <a:solidFill>
                  <a:srgbClr val="FF0000"/>
                </a:solidFill>
              </a:rPr>
              <a:t>2</a:t>
            </a:r>
            <a:endParaRPr lang="en-US" sz="16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50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Windows 7 Method Translation Calculator</a:t>
            </a:r>
            <a:br>
              <a:rPr lang="en-US" dirty="0" smtClean="0"/>
            </a:br>
            <a:r>
              <a:rPr lang="en-US" sz="2400" dirty="0" smtClean="0"/>
              <a:t>Another useful tool for carrier gas calculations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40835" y="1271016"/>
            <a:ext cx="4147739" cy="4562856"/>
          </a:xfrm>
        </p:spPr>
        <p:txBody>
          <a:bodyPr>
            <a:normAutofit/>
          </a:bodyPr>
          <a:lstStyle/>
          <a:p>
            <a:pPr lvl="1"/>
            <a:r>
              <a:rPr lang="en-US" sz="1600" dirty="0" smtClean="0"/>
              <a:t>Flexible tool helps convert existing helium methods to alternative carrier</a:t>
            </a:r>
          </a:p>
          <a:p>
            <a:pPr lvl="1"/>
            <a:r>
              <a:rPr lang="en-US" sz="1600" dirty="0" smtClean="0"/>
              <a:t>Built into the New </a:t>
            </a:r>
            <a:r>
              <a:rPr lang="en-US" sz="1600" dirty="0" err="1" smtClean="0"/>
              <a:t>OpenLAB</a:t>
            </a:r>
            <a:r>
              <a:rPr lang="en-US" sz="1600" dirty="0" smtClean="0"/>
              <a:t> CDS Software</a:t>
            </a:r>
          </a:p>
          <a:p>
            <a:pPr lvl="1"/>
            <a:r>
              <a:rPr lang="en-US" sz="1600" dirty="0" smtClean="0"/>
              <a:t>Can also run as Windows 7 program</a:t>
            </a:r>
          </a:p>
          <a:p>
            <a:pPr lvl="1"/>
            <a:r>
              <a:rPr lang="en-US" sz="1600" dirty="0" smtClean="0"/>
              <a:t>Download from the Agilent Helium Update Page:</a:t>
            </a:r>
            <a:br>
              <a:rPr lang="en-US" sz="1600" dirty="0" smtClean="0"/>
            </a:br>
            <a:r>
              <a:rPr lang="en-US" sz="1600" u="sng" dirty="0">
                <a:hlinkClick r:id="rId2"/>
              </a:rPr>
              <a:t>www.agilent.com/chem/heliumupdate</a:t>
            </a:r>
            <a:endParaRPr lang="en-US" sz="1600" dirty="0"/>
          </a:p>
          <a:p>
            <a:pPr lvl="1"/>
            <a:endParaRPr lang="en-US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87FE388-427F-494C-9BF9-83FD6D011663}" type="datetime4">
              <a:rPr lang="en-US" smtClean="0"/>
              <a:t>May 21, 2013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EC66B-EF27-4603-8557-B6CFD2D7773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0" y="1104636"/>
            <a:ext cx="4585943" cy="498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18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Wider Retention Time Variation Using the Same Flow as the Original Helium Method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/>
          <a:lstStyle/>
          <a:p>
            <a:fld id="{769AE798-5325-4C22-ADC7-427A9D743148}" type="datetime4">
              <a:rPr lang="en-US" smtClean="0"/>
              <a:t>May 21, 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EC66B-EF27-4603-8557-B6CFD2D77735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27794" name="Group 27793"/>
          <p:cNvGrpSpPr/>
          <p:nvPr/>
        </p:nvGrpSpPr>
        <p:grpSpPr>
          <a:xfrm>
            <a:off x="1237949" y="5855874"/>
            <a:ext cx="5554127" cy="184666"/>
            <a:chOff x="1851025" y="5270500"/>
            <a:chExt cx="5527731" cy="184666"/>
          </a:xfrm>
        </p:grpSpPr>
        <p:sp>
          <p:nvSpPr>
            <p:cNvPr id="27717" name="Rectangle 97"/>
            <p:cNvSpPr>
              <a:spLocks noChangeArrowheads="1"/>
            </p:cNvSpPr>
            <p:nvPr/>
          </p:nvSpPr>
          <p:spPr bwMode="auto">
            <a:xfrm>
              <a:off x="1851025" y="5270500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18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23" name="Rectangle 103"/>
            <p:cNvSpPr>
              <a:spLocks noChangeArrowheads="1"/>
            </p:cNvSpPr>
            <p:nvPr/>
          </p:nvSpPr>
          <p:spPr bwMode="auto">
            <a:xfrm>
              <a:off x="2744788" y="5270500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29" name="Rectangle 109"/>
            <p:cNvSpPr>
              <a:spLocks noChangeArrowheads="1"/>
            </p:cNvSpPr>
            <p:nvPr/>
          </p:nvSpPr>
          <p:spPr bwMode="auto">
            <a:xfrm>
              <a:off x="3636963" y="5270500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36" name="Rectangle 115"/>
            <p:cNvSpPr>
              <a:spLocks noChangeArrowheads="1"/>
            </p:cNvSpPr>
            <p:nvPr/>
          </p:nvSpPr>
          <p:spPr bwMode="auto">
            <a:xfrm>
              <a:off x="4530725" y="5270500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21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42" name="Rectangle 121"/>
            <p:cNvSpPr>
              <a:spLocks noChangeArrowheads="1"/>
            </p:cNvSpPr>
            <p:nvPr/>
          </p:nvSpPr>
          <p:spPr bwMode="auto">
            <a:xfrm>
              <a:off x="5422900" y="5270500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22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48" name="Rectangle 127"/>
            <p:cNvSpPr>
              <a:spLocks noChangeArrowheads="1"/>
            </p:cNvSpPr>
            <p:nvPr/>
          </p:nvSpPr>
          <p:spPr bwMode="auto">
            <a:xfrm>
              <a:off x="6316663" y="5270500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23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54" name="Rectangle 133"/>
            <p:cNvSpPr>
              <a:spLocks noChangeArrowheads="1"/>
            </p:cNvSpPr>
            <p:nvPr/>
          </p:nvSpPr>
          <p:spPr bwMode="auto">
            <a:xfrm>
              <a:off x="7208838" y="5270500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24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790" name="Group 27789"/>
          <p:cNvGrpSpPr/>
          <p:nvPr/>
        </p:nvGrpSpPr>
        <p:grpSpPr>
          <a:xfrm>
            <a:off x="424260" y="5824124"/>
            <a:ext cx="7177862" cy="31750"/>
            <a:chOff x="1000125" y="5238750"/>
            <a:chExt cx="7143750" cy="31750"/>
          </a:xfrm>
        </p:grpSpPr>
        <p:sp>
          <p:nvSpPr>
            <p:cNvPr id="27710" name="Line 90"/>
            <p:cNvSpPr>
              <a:spLocks noChangeShapeType="1"/>
            </p:cNvSpPr>
            <p:nvPr/>
          </p:nvSpPr>
          <p:spPr bwMode="auto">
            <a:xfrm>
              <a:off x="1000125" y="5238750"/>
              <a:ext cx="71437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11" name="Line 91"/>
            <p:cNvSpPr>
              <a:spLocks noChangeShapeType="1"/>
            </p:cNvSpPr>
            <p:nvPr/>
          </p:nvSpPr>
          <p:spPr bwMode="auto">
            <a:xfrm>
              <a:off x="1000125" y="5238750"/>
              <a:ext cx="0" cy="317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12" name="Line 92"/>
            <p:cNvSpPr>
              <a:spLocks noChangeShapeType="1"/>
            </p:cNvSpPr>
            <p:nvPr/>
          </p:nvSpPr>
          <p:spPr bwMode="auto">
            <a:xfrm>
              <a:off x="1177925" y="5238750"/>
              <a:ext cx="0" cy="158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13" name="Line 93"/>
            <p:cNvSpPr>
              <a:spLocks noChangeShapeType="1"/>
            </p:cNvSpPr>
            <p:nvPr/>
          </p:nvSpPr>
          <p:spPr bwMode="auto">
            <a:xfrm>
              <a:off x="1357313" y="5238750"/>
              <a:ext cx="0" cy="158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14" name="Line 94"/>
            <p:cNvSpPr>
              <a:spLocks noChangeShapeType="1"/>
            </p:cNvSpPr>
            <p:nvPr/>
          </p:nvSpPr>
          <p:spPr bwMode="auto">
            <a:xfrm>
              <a:off x="1535113" y="5238750"/>
              <a:ext cx="0" cy="158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15" name="Line 95"/>
            <p:cNvSpPr>
              <a:spLocks noChangeShapeType="1"/>
            </p:cNvSpPr>
            <p:nvPr/>
          </p:nvSpPr>
          <p:spPr bwMode="auto">
            <a:xfrm>
              <a:off x="1712913" y="5238750"/>
              <a:ext cx="0" cy="158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16" name="Line 96"/>
            <p:cNvSpPr>
              <a:spLocks noChangeShapeType="1"/>
            </p:cNvSpPr>
            <p:nvPr/>
          </p:nvSpPr>
          <p:spPr bwMode="auto">
            <a:xfrm>
              <a:off x="1892300" y="5238750"/>
              <a:ext cx="0" cy="317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18" name="Line 98"/>
            <p:cNvSpPr>
              <a:spLocks noChangeShapeType="1"/>
            </p:cNvSpPr>
            <p:nvPr/>
          </p:nvSpPr>
          <p:spPr bwMode="auto">
            <a:xfrm>
              <a:off x="2071688" y="5238750"/>
              <a:ext cx="0" cy="158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19" name="Line 99"/>
            <p:cNvSpPr>
              <a:spLocks noChangeShapeType="1"/>
            </p:cNvSpPr>
            <p:nvPr/>
          </p:nvSpPr>
          <p:spPr bwMode="auto">
            <a:xfrm>
              <a:off x="2249488" y="5238750"/>
              <a:ext cx="0" cy="158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20" name="Line 100"/>
            <p:cNvSpPr>
              <a:spLocks noChangeShapeType="1"/>
            </p:cNvSpPr>
            <p:nvPr/>
          </p:nvSpPr>
          <p:spPr bwMode="auto">
            <a:xfrm>
              <a:off x="2428875" y="5238750"/>
              <a:ext cx="0" cy="158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21" name="Line 101"/>
            <p:cNvSpPr>
              <a:spLocks noChangeShapeType="1"/>
            </p:cNvSpPr>
            <p:nvPr/>
          </p:nvSpPr>
          <p:spPr bwMode="auto">
            <a:xfrm>
              <a:off x="2606675" y="5238750"/>
              <a:ext cx="0" cy="158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22" name="Line 102"/>
            <p:cNvSpPr>
              <a:spLocks noChangeShapeType="1"/>
            </p:cNvSpPr>
            <p:nvPr/>
          </p:nvSpPr>
          <p:spPr bwMode="auto">
            <a:xfrm>
              <a:off x="2784475" y="5238750"/>
              <a:ext cx="0" cy="317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24" name="Line 104"/>
            <p:cNvSpPr>
              <a:spLocks noChangeShapeType="1"/>
            </p:cNvSpPr>
            <p:nvPr/>
          </p:nvSpPr>
          <p:spPr bwMode="auto">
            <a:xfrm>
              <a:off x="2963863" y="5238750"/>
              <a:ext cx="0" cy="158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25" name="Line 105"/>
            <p:cNvSpPr>
              <a:spLocks noChangeShapeType="1"/>
            </p:cNvSpPr>
            <p:nvPr/>
          </p:nvSpPr>
          <p:spPr bwMode="auto">
            <a:xfrm>
              <a:off x="3143250" y="5238750"/>
              <a:ext cx="0" cy="158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26" name="Line 106"/>
            <p:cNvSpPr>
              <a:spLocks noChangeShapeType="1"/>
            </p:cNvSpPr>
            <p:nvPr/>
          </p:nvSpPr>
          <p:spPr bwMode="auto">
            <a:xfrm>
              <a:off x="3321050" y="5238750"/>
              <a:ext cx="0" cy="158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27" name="Line 107"/>
            <p:cNvSpPr>
              <a:spLocks noChangeShapeType="1"/>
            </p:cNvSpPr>
            <p:nvPr/>
          </p:nvSpPr>
          <p:spPr bwMode="auto">
            <a:xfrm>
              <a:off x="3498850" y="5238750"/>
              <a:ext cx="0" cy="158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28" name="Line 108"/>
            <p:cNvSpPr>
              <a:spLocks noChangeShapeType="1"/>
            </p:cNvSpPr>
            <p:nvPr/>
          </p:nvSpPr>
          <p:spPr bwMode="auto">
            <a:xfrm>
              <a:off x="3678238" y="5238750"/>
              <a:ext cx="0" cy="317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30" name="Line 110"/>
            <p:cNvSpPr>
              <a:spLocks noChangeShapeType="1"/>
            </p:cNvSpPr>
            <p:nvPr/>
          </p:nvSpPr>
          <p:spPr bwMode="auto">
            <a:xfrm>
              <a:off x="3857625" y="5238750"/>
              <a:ext cx="0" cy="158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31" name="Line 111"/>
            <p:cNvSpPr>
              <a:spLocks noChangeShapeType="1"/>
            </p:cNvSpPr>
            <p:nvPr/>
          </p:nvSpPr>
          <p:spPr bwMode="auto">
            <a:xfrm>
              <a:off x="4035425" y="5238750"/>
              <a:ext cx="0" cy="158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32" name="Line 112"/>
            <p:cNvSpPr>
              <a:spLocks noChangeShapeType="1"/>
            </p:cNvSpPr>
            <p:nvPr/>
          </p:nvSpPr>
          <p:spPr bwMode="auto">
            <a:xfrm>
              <a:off x="4214813" y="5238750"/>
              <a:ext cx="0" cy="158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34" name="Line 113"/>
            <p:cNvSpPr>
              <a:spLocks noChangeShapeType="1"/>
            </p:cNvSpPr>
            <p:nvPr/>
          </p:nvSpPr>
          <p:spPr bwMode="auto">
            <a:xfrm>
              <a:off x="4392613" y="5238750"/>
              <a:ext cx="0" cy="158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35" name="Line 114"/>
            <p:cNvSpPr>
              <a:spLocks noChangeShapeType="1"/>
            </p:cNvSpPr>
            <p:nvPr/>
          </p:nvSpPr>
          <p:spPr bwMode="auto">
            <a:xfrm>
              <a:off x="4570413" y="5238750"/>
              <a:ext cx="0" cy="317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37" name="Line 116"/>
            <p:cNvSpPr>
              <a:spLocks noChangeShapeType="1"/>
            </p:cNvSpPr>
            <p:nvPr/>
          </p:nvSpPr>
          <p:spPr bwMode="auto">
            <a:xfrm>
              <a:off x="4749800" y="5238750"/>
              <a:ext cx="0" cy="158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38" name="Line 117"/>
            <p:cNvSpPr>
              <a:spLocks noChangeShapeType="1"/>
            </p:cNvSpPr>
            <p:nvPr/>
          </p:nvSpPr>
          <p:spPr bwMode="auto">
            <a:xfrm>
              <a:off x="4929188" y="5238750"/>
              <a:ext cx="0" cy="158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39" name="Line 118"/>
            <p:cNvSpPr>
              <a:spLocks noChangeShapeType="1"/>
            </p:cNvSpPr>
            <p:nvPr/>
          </p:nvSpPr>
          <p:spPr bwMode="auto">
            <a:xfrm>
              <a:off x="5106988" y="5238750"/>
              <a:ext cx="0" cy="158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40" name="Line 119"/>
            <p:cNvSpPr>
              <a:spLocks noChangeShapeType="1"/>
            </p:cNvSpPr>
            <p:nvPr/>
          </p:nvSpPr>
          <p:spPr bwMode="auto">
            <a:xfrm>
              <a:off x="5284788" y="5238750"/>
              <a:ext cx="0" cy="158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41" name="Line 120"/>
            <p:cNvSpPr>
              <a:spLocks noChangeShapeType="1"/>
            </p:cNvSpPr>
            <p:nvPr/>
          </p:nvSpPr>
          <p:spPr bwMode="auto">
            <a:xfrm>
              <a:off x="5464175" y="5238750"/>
              <a:ext cx="0" cy="317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43" name="Line 122"/>
            <p:cNvSpPr>
              <a:spLocks noChangeShapeType="1"/>
            </p:cNvSpPr>
            <p:nvPr/>
          </p:nvSpPr>
          <p:spPr bwMode="auto">
            <a:xfrm>
              <a:off x="5643563" y="5238750"/>
              <a:ext cx="0" cy="158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44" name="Line 123"/>
            <p:cNvSpPr>
              <a:spLocks noChangeShapeType="1"/>
            </p:cNvSpPr>
            <p:nvPr/>
          </p:nvSpPr>
          <p:spPr bwMode="auto">
            <a:xfrm>
              <a:off x="5821363" y="5238750"/>
              <a:ext cx="0" cy="158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45" name="Line 124"/>
            <p:cNvSpPr>
              <a:spLocks noChangeShapeType="1"/>
            </p:cNvSpPr>
            <p:nvPr/>
          </p:nvSpPr>
          <p:spPr bwMode="auto">
            <a:xfrm>
              <a:off x="6000750" y="5238750"/>
              <a:ext cx="0" cy="158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46" name="Line 125"/>
            <p:cNvSpPr>
              <a:spLocks noChangeShapeType="1"/>
            </p:cNvSpPr>
            <p:nvPr/>
          </p:nvSpPr>
          <p:spPr bwMode="auto">
            <a:xfrm>
              <a:off x="6178550" y="5238750"/>
              <a:ext cx="0" cy="158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47" name="Line 126"/>
            <p:cNvSpPr>
              <a:spLocks noChangeShapeType="1"/>
            </p:cNvSpPr>
            <p:nvPr/>
          </p:nvSpPr>
          <p:spPr bwMode="auto">
            <a:xfrm>
              <a:off x="6356350" y="5238750"/>
              <a:ext cx="0" cy="317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49" name="Line 128"/>
            <p:cNvSpPr>
              <a:spLocks noChangeShapeType="1"/>
            </p:cNvSpPr>
            <p:nvPr/>
          </p:nvSpPr>
          <p:spPr bwMode="auto">
            <a:xfrm>
              <a:off x="6535738" y="5238750"/>
              <a:ext cx="0" cy="158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50" name="Line 129"/>
            <p:cNvSpPr>
              <a:spLocks noChangeShapeType="1"/>
            </p:cNvSpPr>
            <p:nvPr/>
          </p:nvSpPr>
          <p:spPr bwMode="auto">
            <a:xfrm>
              <a:off x="6715125" y="5238750"/>
              <a:ext cx="0" cy="158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51" name="Line 130"/>
            <p:cNvSpPr>
              <a:spLocks noChangeShapeType="1"/>
            </p:cNvSpPr>
            <p:nvPr/>
          </p:nvSpPr>
          <p:spPr bwMode="auto">
            <a:xfrm>
              <a:off x="6892925" y="5238750"/>
              <a:ext cx="0" cy="158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52" name="Line 131"/>
            <p:cNvSpPr>
              <a:spLocks noChangeShapeType="1"/>
            </p:cNvSpPr>
            <p:nvPr/>
          </p:nvSpPr>
          <p:spPr bwMode="auto">
            <a:xfrm>
              <a:off x="7070725" y="5238750"/>
              <a:ext cx="0" cy="158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53" name="Line 132"/>
            <p:cNvSpPr>
              <a:spLocks noChangeShapeType="1"/>
            </p:cNvSpPr>
            <p:nvPr/>
          </p:nvSpPr>
          <p:spPr bwMode="auto">
            <a:xfrm>
              <a:off x="7250113" y="5238750"/>
              <a:ext cx="0" cy="317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55" name="Line 134"/>
            <p:cNvSpPr>
              <a:spLocks noChangeShapeType="1"/>
            </p:cNvSpPr>
            <p:nvPr/>
          </p:nvSpPr>
          <p:spPr bwMode="auto">
            <a:xfrm>
              <a:off x="7429500" y="5238750"/>
              <a:ext cx="0" cy="158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56" name="Line 135"/>
            <p:cNvSpPr>
              <a:spLocks noChangeShapeType="1"/>
            </p:cNvSpPr>
            <p:nvPr/>
          </p:nvSpPr>
          <p:spPr bwMode="auto">
            <a:xfrm>
              <a:off x="7607300" y="5238750"/>
              <a:ext cx="0" cy="158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57" name="Line 136"/>
            <p:cNvSpPr>
              <a:spLocks noChangeShapeType="1"/>
            </p:cNvSpPr>
            <p:nvPr/>
          </p:nvSpPr>
          <p:spPr bwMode="auto">
            <a:xfrm>
              <a:off x="7786688" y="5238750"/>
              <a:ext cx="0" cy="158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58" name="Line 137"/>
            <p:cNvSpPr>
              <a:spLocks noChangeShapeType="1"/>
            </p:cNvSpPr>
            <p:nvPr/>
          </p:nvSpPr>
          <p:spPr bwMode="auto">
            <a:xfrm>
              <a:off x="7964488" y="5238750"/>
              <a:ext cx="0" cy="158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59" name="Line 138"/>
            <p:cNvSpPr>
              <a:spLocks noChangeShapeType="1"/>
            </p:cNvSpPr>
            <p:nvPr/>
          </p:nvSpPr>
          <p:spPr bwMode="auto">
            <a:xfrm>
              <a:off x="8142288" y="5238750"/>
              <a:ext cx="0" cy="317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793" name="Group 27792"/>
          <p:cNvGrpSpPr/>
          <p:nvPr/>
        </p:nvGrpSpPr>
        <p:grpSpPr>
          <a:xfrm>
            <a:off x="424260" y="1393535"/>
            <a:ext cx="7177862" cy="1144588"/>
            <a:chOff x="1000125" y="1558925"/>
            <a:chExt cx="7143750" cy="1144588"/>
          </a:xfrm>
        </p:grpSpPr>
        <p:sp>
          <p:nvSpPr>
            <p:cNvPr id="27760" name="Freeform 139"/>
            <p:cNvSpPr>
              <a:spLocks/>
            </p:cNvSpPr>
            <p:nvPr/>
          </p:nvSpPr>
          <p:spPr bwMode="auto">
            <a:xfrm>
              <a:off x="1000125" y="2378075"/>
              <a:ext cx="741363" cy="323850"/>
            </a:xfrm>
            <a:custGeom>
              <a:avLst/>
              <a:gdLst>
                <a:gd name="T0" fmla="*/ 6 w 467"/>
                <a:gd name="T1" fmla="*/ 152 h 204"/>
                <a:gd name="T2" fmla="*/ 14 w 467"/>
                <a:gd name="T3" fmla="*/ 193 h 204"/>
                <a:gd name="T4" fmla="*/ 21 w 467"/>
                <a:gd name="T5" fmla="*/ 201 h 204"/>
                <a:gd name="T6" fmla="*/ 29 w 467"/>
                <a:gd name="T7" fmla="*/ 201 h 204"/>
                <a:gd name="T8" fmla="*/ 36 w 467"/>
                <a:gd name="T9" fmla="*/ 202 h 204"/>
                <a:gd name="T10" fmla="*/ 44 w 467"/>
                <a:gd name="T11" fmla="*/ 202 h 204"/>
                <a:gd name="T12" fmla="*/ 51 w 467"/>
                <a:gd name="T13" fmla="*/ 202 h 204"/>
                <a:gd name="T14" fmla="*/ 59 w 467"/>
                <a:gd name="T15" fmla="*/ 202 h 204"/>
                <a:gd name="T16" fmla="*/ 66 w 467"/>
                <a:gd name="T17" fmla="*/ 202 h 204"/>
                <a:gd name="T18" fmla="*/ 74 w 467"/>
                <a:gd name="T19" fmla="*/ 201 h 204"/>
                <a:gd name="T20" fmla="*/ 82 w 467"/>
                <a:gd name="T21" fmla="*/ 202 h 204"/>
                <a:gd name="T22" fmla="*/ 88 w 467"/>
                <a:gd name="T23" fmla="*/ 202 h 204"/>
                <a:gd name="T24" fmla="*/ 96 w 467"/>
                <a:gd name="T25" fmla="*/ 202 h 204"/>
                <a:gd name="T26" fmla="*/ 103 w 467"/>
                <a:gd name="T27" fmla="*/ 202 h 204"/>
                <a:gd name="T28" fmla="*/ 111 w 467"/>
                <a:gd name="T29" fmla="*/ 202 h 204"/>
                <a:gd name="T30" fmla="*/ 119 w 467"/>
                <a:gd name="T31" fmla="*/ 202 h 204"/>
                <a:gd name="T32" fmla="*/ 126 w 467"/>
                <a:gd name="T33" fmla="*/ 202 h 204"/>
                <a:gd name="T34" fmla="*/ 134 w 467"/>
                <a:gd name="T35" fmla="*/ 202 h 204"/>
                <a:gd name="T36" fmla="*/ 141 w 467"/>
                <a:gd name="T37" fmla="*/ 202 h 204"/>
                <a:gd name="T38" fmla="*/ 149 w 467"/>
                <a:gd name="T39" fmla="*/ 201 h 204"/>
                <a:gd name="T40" fmla="*/ 156 w 467"/>
                <a:gd name="T41" fmla="*/ 186 h 204"/>
                <a:gd name="T42" fmla="*/ 164 w 467"/>
                <a:gd name="T43" fmla="*/ 131 h 204"/>
                <a:gd name="T44" fmla="*/ 171 w 467"/>
                <a:gd name="T45" fmla="*/ 39 h 204"/>
                <a:gd name="T46" fmla="*/ 179 w 467"/>
                <a:gd name="T47" fmla="*/ 4 h 204"/>
                <a:gd name="T48" fmla="*/ 186 w 467"/>
                <a:gd name="T49" fmla="*/ 93 h 204"/>
                <a:gd name="T50" fmla="*/ 194 w 467"/>
                <a:gd name="T51" fmla="*/ 177 h 204"/>
                <a:gd name="T52" fmla="*/ 201 w 467"/>
                <a:gd name="T53" fmla="*/ 199 h 204"/>
                <a:gd name="T54" fmla="*/ 209 w 467"/>
                <a:gd name="T55" fmla="*/ 201 h 204"/>
                <a:gd name="T56" fmla="*/ 217 w 467"/>
                <a:gd name="T57" fmla="*/ 201 h 204"/>
                <a:gd name="T58" fmla="*/ 224 w 467"/>
                <a:gd name="T59" fmla="*/ 201 h 204"/>
                <a:gd name="T60" fmla="*/ 231 w 467"/>
                <a:gd name="T61" fmla="*/ 199 h 204"/>
                <a:gd name="T62" fmla="*/ 238 w 467"/>
                <a:gd name="T63" fmla="*/ 199 h 204"/>
                <a:gd name="T64" fmla="*/ 246 w 467"/>
                <a:gd name="T65" fmla="*/ 200 h 204"/>
                <a:gd name="T66" fmla="*/ 253 w 467"/>
                <a:gd name="T67" fmla="*/ 202 h 204"/>
                <a:gd name="T68" fmla="*/ 261 w 467"/>
                <a:gd name="T69" fmla="*/ 202 h 204"/>
                <a:gd name="T70" fmla="*/ 269 w 467"/>
                <a:gd name="T71" fmla="*/ 202 h 204"/>
                <a:gd name="T72" fmla="*/ 276 w 467"/>
                <a:gd name="T73" fmla="*/ 202 h 204"/>
                <a:gd name="T74" fmla="*/ 284 w 467"/>
                <a:gd name="T75" fmla="*/ 202 h 204"/>
                <a:gd name="T76" fmla="*/ 291 w 467"/>
                <a:gd name="T77" fmla="*/ 202 h 204"/>
                <a:gd name="T78" fmla="*/ 299 w 467"/>
                <a:gd name="T79" fmla="*/ 203 h 204"/>
                <a:gd name="T80" fmla="*/ 306 w 467"/>
                <a:gd name="T81" fmla="*/ 203 h 204"/>
                <a:gd name="T82" fmla="*/ 314 w 467"/>
                <a:gd name="T83" fmla="*/ 203 h 204"/>
                <a:gd name="T84" fmla="*/ 321 w 467"/>
                <a:gd name="T85" fmla="*/ 203 h 204"/>
                <a:gd name="T86" fmla="*/ 329 w 467"/>
                <a:gd name="T87" fmla="*/ 203 h 204"/>
                <a:gd name="T88" fmla="*/ 336 w 467"/>
                <a:gd name="T89" fmla="*/ 202 h 204"/>
                <a:gd name="T90" fmla="*/ 344 w 467"/>
                <a:gd name="T91" fmla="*/ 201 h 204"/>
                <a:gd name="T92" fmla="*/ 351 w 467"/>
                <a:gd name="T93" fmla="*/ 200 h 204"/>
                <a:gd name="T94" fmla="*/ 359 w 467"/>
                <a:gd name="T95" fmla="*/ 201 h 204"/>
                <a:gd name="T96" fmla="*/ 367 w 467"/>
                <a:gd name="T97" fmla="*/ 202 h 204"/>
                <a:gd name="T98" fmla="*/ 373 w 467"/>
                <a:gd name="T99" fmla="*/ 202 h 204"/>
                <a:gd name="T100" fmla="*/ 381 w 467"/>
                <a:gd name="T101" fmla="*/ 203 h 204"/>
                <a:gd name="T102" fmla="*/ 388 w 467"/>
                <a:gd name="T103" fmla="*/ 203 h 204"/>
                <a:gd name="T104" fmla="*/ 396 w 467"/>
                <a:gd name="T105" fmla="*/ 204 h 204"/>
                <a:gd name="T106" fmla="*/ 404 w 467"/>
                <a:gd name="T107" fmla="*/ 204 h 204"/>
                <a:gd name="T108" fmla="*/ 411 w 467"/>
                <a:gd name="T109" fmla="*/ 204 h 204"/>
                <a:gd name="T110" fmla="*/ 419 w 467"/>
                <a:gd name="T111" fmla="*/ 203 h 204"/>
                <a:gd name="T112" fmla="*/ 426 w 467"/>
                <a:gd name="T113" fmla="*/ 203 h 204"/>
                <a:gd name="T114" fmla="*/ 434 w 467"/>
                <a:gd name="T115" fmla="*/ 203 h 204"/>
                <a:gd name="T116" fmla="*/ 441 w 467"/>
                <a:gd name="T117" fmla="*/ 203 h 204"/>
                <a:gd name="T118" fmla="*/ 449 w 467"/>
                <a:gd name="T119" fmla="*/ 203 h 204"/>
                <a:gd name="T120" fmla="*/ 456 w 467"/>
                <a:gd name="T121" fmla="*/ 203 h 204"/>
                <a:gd name="T122" fmla="*/ 464 w 467"/>
                <a:gd name="T123" fmla="*/ 203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7" h="204">
                  <a:moveTo>
                    <a:pt x="0" y="74"/>
                  </a:moveTo>
                  <a:lnTo>
                    <a:pt x="1" y="86"/>
                  </a:lnTo>
                  <a:lnTo>
                    <a:pt x="1" y="98"/>
                  </a:lnTo>
                  <a:lnTo>
                    <a:pt x="3" y="110"/>
                  </a:lnTo>
                  <a:lnTo>
                    <a:pt x="3" y="122"/>
                  </a:lnTo>
                  <a:lnTo>
                    <a:pt x="4" y="132"/>
                  </a:lnTo>
                  <a:lnTo>
                    <a:pt x="5" y="142"/>
                  </a:lnTo>
                  <a:lnTo>
                    <a:pt x="6" y="152"/>
                  </a:lnTo>
                  <a:lnTo>
                    <a:pt x="7" y="160"/>
                  </a:lnTo>
                  <a:lnTo>
                    <a:pt x="8" y="167"/>
                  </a:lnTo>
                  <a:lnTo>
                    <a:pt x="9" y="173"/>
                  </a:lnTo>
                  <a:lnTo>
                    <a:pt x="10" y="179"/>
                  </a:lnTo>
                  <a:lnTo>
                    <a:pt x="11" y="184"/>
                  </a:lnTo>
                  <a:lnTo>
                    <a:pt x="12" y="188"/>
                  </a:lnTo>
                  <a:lnTo>
                    <a:pt x="13" y="191"/>
                  </a:lnTo>
                  <a:lnTo>
                    <a:pt x="14" y="193"/>
                  </a:lnTo>
                  <a:lnTo>
                    <a:pt x="14" y="195"/>
                  </a:lnTo>
                  <a:lnTo>
                    <a:pt x="16" y="197"/>
                  </a:lnTo>
                  <a:lnTo>
                    <a:pt x="16" y="198"/>
                  </a:lnTo>
                  <a:lnTo>
                    <a:pt x="18" y="199"/>
                  </a:lnTo>
                  <a:lnTo>
                    <a:pt x="18" y="200"/>
                  </a:lnTo>
                  <a:lnTo>
                    <a:pt x="19" y="200"/>
                  </a:lnTo>
                  <a:lnTo>
                    <a:pt x="21" y="201"/>
                  </a:lnTo>
                  <a:lnTo>
                    <a:pt x="21" y="201"/>
                  </a:lnTo>
                  <a:lnTo>
                    <a:pt x="22" y="201"/>
                  </a:lnTo>
                  <a:lnTo>
                    <a:pt x="23" y="201"/>
                  </a:lnTo>
                  <a:lnTo>
                    <a:pt x="24" y="201"/>
                  </a:lnTo>
                  <a:lnTo>
                    <a:pt x="25" y="201"/>
                  </a:lnTo>
                  <a:lnTo>
                    <a:pt x="26" y="201"/>
                  </a:lnTo>
                  <a:lnTo>
                    <a:pt x="27" y="201"/>
                  </a:lnTo>
                  <a:lnTo>
                    <a:pt x="28" y="201"/>
                  </a:lnTo>
                  <a:lnTo>
                    <a:pt x="29" y="201"/>
                  </a:lnTo>
                  <a:lnTo>
                    <a:pt x="29" y="201"/>
                  </a:lnTo>
                  <a:lnTo>
                    <a:pt x="31" y="201"/>
                  </a:lnTo>
                  <a:lnTo>
                    <a:pt x="32" y="201"/>
                  </a:lnTo>
                  <a:lnTo>
                    <a:pt x="32" y="201"/>
                  </a:lnTo>
                  <a:lnTo>
                    <a:pt x="34" y="201"/>
                  </a:lnTo>
                  <a:lnTo>
                    <a:pt x="34" y="201"/>
                  </a:lnTo>
                  <a:lnTo>
                    <a:pt x="36" y="202"/>
                  </a:lnTo>
                  <a:lnTo>
                    <a:pt x="36" y="202"/>
                  </a:lnTo>
                  <a:lnTo>
                    <a:pt x="37" y="202"/>
                  </a:lnTo>
                  <a:lnTo>
                    <a:pt x="38" y="202"/>
                  </a:lnTo>
                  <a:lnTo>
                    <a:pt x="39" y="202"/>
                  </a:lnTo>
                  <a:lnTo>
                    <a:pt x="40" y="202"/>
                  </a:lnTo>
                  <a:lnTo>
                    <a:pt x="41" y="202"/>
                  </a:lnTo>
                  <a:lnTo>
                    <a:pt x="42" y="202"/>
                  </a:lnTo>
                  <a:lnTo>
                    <a:pt x="42" y="202"/>
                  </a:lnTo>
                  <a:lnTo>
                    <a:pt x="44" y="202"/>
                  </a:lnTo>
                  <a:lnTo>
                    <a:pt x="45" y="202"/>
                  </a:lnTo>
                  <a:lnTo>
                    <a:pt x="46" y="202"/>
                  </a:lnTo>
                  <a:lnTo>
                    <a:pt x="47" y="202"/>
                  </a:lnTo>
                  <a:lnTo>
                    <a:pt x="47" y="202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50" y="202"/>
                  </a:lnTo>
                  <a:lnTo>
                    <a:pt x="51" y="202"/>
                  </a:lnTo>
                  <a:lnTo>
                    <a:pt x="52" y="202"/>
                  </a:lnTo>
                  <a:lnTo>
                    <a:pt x="53" y="202"/>
                  </a:lnTo>
                  <a:lnTo>
                    <a:pt x="54" y="202"/>
                  </a:lnTo>
                  <a:lnTo>
                    <a:pt x="55" y="202"/>
                  </a:lnTo>
                  <a:lnTo>
                    <a:pt x="56" y="202"/>
                  </a:lnTo>
                  <a:lnTo>
                    <a:pt x="57" y="202"/>
                  </a:lnTo>
                  <a:lnTo>
                    <a:pt x="58" y="202"/>
                  </a:lnTo>
                  <a:lnTo>
                    <a:pt x="59" y="202"/>
                  </a:lnTo>
                  <a:lnTo>
                    <a:pt x="60" y="202"/>
                  </a:lnTo>
                  <a:lnTo>
                    <a:pt x="60" y="202"/>
                  </a:lnTo>
                  <a:lnTo>
                    <a:pt x="62" y="202"/>
                  </a:lnTo>
                  <a:lnTo>
                    <a:pt x="62" y="202"/>
                  </a:lnTo>
                  <a:lnTo>
                    <a:pt x="64" y="202"/>
                  </a:lnTo>
                  <a:lnTo>
                    <a:pt x="64" y="202"/>
                  </a:lnTo>
                  <a:lnTo>
                    <a:pt x="65" y="202"/>
                  </a:lnTo>
                  <a:lnTo>
                    <a:pt x="66" y="202"/>
                  </a:lnTo>
                  <a:lnTo>
                    <a:pt x="67" y="202"/>
                  </a:lnTo>
                  <a:lnTo>
                    <a:pt x="68" y="202"/>
                  </a:lnTo>
                  <a:lnTo>
                    <a:pt x="69" y="202"/>
                  </a:lnTo>
                  <a:lnTo>
                    <a:pt x="70" y="201"/>
                  </a:lnTo>
                  <a:lnTo>
                    <a:pt x="71" y="201"/>
                  </a:lnTo>
                  <a:lnTo>
                    <a:pt x="72" y="201"/>
                  </a:lnTo>
                  <a:lnTo>
                    <a:pt x="73" y="201"/>
                  </a:lnTo>
                  <a:lnTo>
                    <a:pt x="74" y="201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77" y="201"/>
                  </a:lnTo>
                  <a:lnTo>
                    <a:pt x="77" y="201"/>
                  </a:lnTo>
                  <a:lnTo>
                    <a:pt x="78" y="201"/>
                  </a:lnTo>
                  <a:lnTo>
                    <a:pt x="79" y="201"/>
                  </a:lnTo>
                  <a:lnTo>
                    <a:pt x="80" y="202"/>
                  </a:lnTo>
                  <a:lnTo>
                    <a:pt x="82" y="202"/>
                  </a:lnTo>
                  <a:lnTo>
                    <a:pt x="82" y="202"/>
                  </a:lnTo>
                  <a:lnTo>
                    <a:pt x="83" y="202"/>
                  </a:lnTo>
                  <a:lnTo>
                    <a:pt x="84" y="202"/>
                  </a:lnTo>
                  <a:lnTo>
                    <a:pt x="85" y="202"/>
                  </a:lnTo>
                  <a:lnTo>
                    <a:pt x="86" y="202"/>
                  </a:lnTo>
                  <a:lnTo>
                    <a:pt x="87" y="202"/>
                  </a:lnTo>
                  <a:lnTo>
                    <a:pt x="88" y="202"/>
                  </a:lnTo>
                  <a:lnTo>
                    <a:pt x="88" y="202"/>
                  </a:lnTo>
                  <a:lnTo>
                    <a:pt x="90" y="202"/>
                  </a:lnTo>
                  <a:lnTo>
                    <a:pt x="90" y="202"/>
                  </a:lnTo>
                  <a:lnTo>
                    <a:pt x="92" y="202"/>
                  </a:lnTo>
                  <a:lnTo>
                    <a:pt x="92" y="202"/>
                  </a:lnTo>
                  <a:lnTo>
                    <a:pt x="93" y="202"/>
                  </a:lnTo>
                  <a:lnTo>
                    <a:pt x="95" y="202"/>
                  </a:lnTo>
                  <a:lnTo>
                    <a:pt x="95" y="202"/>
                  </a:lnTo>
                  <a:lnTo>
                    <a:pt x="96" y="202"/>
                  </a:lnTo>
                  <a:lnTo>
                    <a:pt x="97" y="202"/>
                  </a:lnTo>
                  <a:lnTo>
                    <a:pt x="98" y="202"/>
                  </a:lnTo>
                  <a:lnTo>
                    <a:pt x="99" y="202"/>
                  </a:lnTo>
                  <a:lnTo>
                    <a:pt x="100" y="202"/>
                  </a:lnTo>
                  <a:lnTo>
                    <a:pt x="101" y="202"/>
                  </a:lnTo>
                  <a:lnTo>
                    <a:pt x="102" y="202"/>
                  </a:lnTo>
                  <a:lnTo>
                    <a:pt x="103" y="202"/>
                  </a:lnTo>
                  <a:lnTo>
                    <a:pt x="103" y="202"/>
                  </a:lnTo>
                  <a:lnTo>
                    <a:pt x="105" y="202"/>
                  </a:lnTo>
                  <a:lnTo>
                    <a:pt x="106" y="202"/>
                  </a:lnTo>
                  <a:lnTo>
                    <a:pt x="106" y="202"/>
                  </a:lnTo>
                  <a:lnTo>
                    <a:pt x="108" y="202"/>
                  </a:lnTo>
                  <a:lnTo>
                    <a:pt x="108" y="202"/>
                  </a:lnTo>
                  <a:lnTo>
                    <a:pt x="110" y="202"/>
                  </a:lnTo>
                  <a:lnTo>
                    <a:pt x="110" y="202"/>
                  </a:lnTo>
                  <a:lnTo>
                    <a:pt x="111" y="202"/>
                  </a:lnTo>
                  <a:lnTo>
                    <a:pt x="112" y="202"/>
                  </a:lnTo>
                  <a:lnTo>
                    <a:pt x="113" y="202"/>
                  </a:lnTo>
                  <a:lnTo>
                    <a:pt x="114" y="202"/>
                  </a:lnTo>
                  <a:lnTo>
                    <a:pt x="115" y="202"/>
                  </a:lnTo>
                  <a:lnTo>
                    <a:pt x="116" y="202"/>
                  </a:lnTo>
                  <a:lnTo>
                    <a:pt x="117" y="202"/>
                  </a:lnTo>
                  <a:lnTo>
                    <a:pt x="118" y="202"/>
                  </a:lnTo>
                  <a:lnTo>
                    <a:pt x="119" y="202"/>
                  </a:lnTo>
                  <a:lnTo>
                    <a:pt x="120" y="202"/>
                  </a:lnTo>
                  <a:lnTo>
                    <a:pt x="121" y="202"/>
                  </a:lnTo>
                  <a:lnTo>
                    <a:pt x="121" y="202"/>
                  </a:lnTo>
                  <a:lnTo>
                    <a:pt x="123" y="202"/>
                  </a:lnTo>
                  <a:lnTo>
                    <a:pt x="123" y="202"/>
                  </a:lnTo>
                  <a:lnTo>
                    <a:pt x="124" y="202"/>
                  </a:lnTo>
                  <a:lnTo>
                    <a:pt x="125" y="202"/>
                  </a:lnTo>
                  <a:lnTo>
                    <a:pt x="126" y="202"/>
                  </a:lnTo>
                  <a:lnTo>
                    <a:pt x="127" y="202"/>
                  </a:lnTo>
                  <a:lnTo>
                    <a:pt x="128" y="202"/>
                  </a:lnTo>
                  <a:lnTo>
                    <a:pt x="129" y="202"/>
                  </a:lnTo>
                  <a:lnTo>
                    <a:pt x="130" y="202"/>
                  </a:lnTo>
                  <a:lnTo>
                    <a:pt x="131" y="202"/>
                  </a:lnTo>
                  <a:lnTo>
                    <a:pt x="132" y="202"/>
                  </a:lnTo>
                  <a:lnTo>
                    <a:pt x="133" y="202"/>
                  </a:lnTo>
                  <a:lnTo>
                    <a:pt x="134" y="202"/>
                  </a:lnTo>
                  <a:lnTo>
                    <a:pt x="135" y="202"/>
                  </a:lnTo>
                  <a:lnTo>
                    <a:pt x="136" y="202"/>
                  </a:lnTo>
                  <a:lnTo>
                    <a:pt x="136" y="202"/>
                  </a:lnTo>
                  <a:lnTo>
                    <a:pt x="138" y="202"/>
                  </a:lnTo>
                  <a:lnTo>
                    <a:pt x="138" y="202"/>
                  </a:lnTo>
                  <a:lnTo>
                    <a:pt x="139" y="202"/>
                  </a:lnTo>
                  <a:lnTo>
                    <a:pt x="140" y="202"/>
                  </a:lnTo>
                  <a:lnTo>
                    <a:pt x="141" y="202"/>
                  </a:lnTo>
                  <a:lnTo>
                    <a:pt x="142" y="202"/>
                  </a:lnTo>
                  <a:lnTo>
                    <a:pt x="143" y="202"/>
                  </a:lnTo>
                  <a:lnTo>
                    <a:pt x="144" y="202"/>
                  </a:lnTo>
                  <a:lnTo>
                    <a:pt x="145" y="202"/>
                  </a:lnTo>
                  <a:lnTo>
                    <a:pt x="146" y="202"/>
                  </a:lnTo>
                  <a:lnTo>
                    <a:pt x="147" y="201"/>
                  </a:lnTo>
                  <a:lnTo>
                    <a:pt x="148" y="201"/>
                  </a:lnTo>
                  <a:lnTo>
                    <a:pt x="149" y="201"/>
                  </a:lnTo>
                  <a:lnTo>
                    <a:pt x="149" y="200"/>
                  </a:lnTo>
                  <a:lnTo>
                    <a:pt x="151" y="199"/>
                  </a:lnTo>
                  <a:lnTo>
                    <a:pt x="151" y="198"/>
                  </a:lnTo>
                  <a:lnTo>
                    <a:pt x="153" y="196"/>
                  </a:lnTo>
                  <a:lnTo>
                    <a:pt x="153" y="195"/>
                  </a:lnTo>
                  <a:lnTo>
                    <a:pt x="154" y="192"/>
                  </a:lnTo>
                  <a:lnTo>
                    <a:pt x="156" y="189"/>
                  </a:lnTo>
                  <a:lnTo>
                    <a:pt x="156" y="186"/>
                  </a:lnTo>
                  <a:lnTo>
                    <a:pt x="157" y="182"/>
                  </a:lnTo>
                  <a:lnTo>
                    <a:pt x="158" y="177"/>
                  </a:lnTo>
                  <a:lnTo>
                    <a:pt x="159" y="171"/>
                  </a:lnTo>
                  <a:lnTo>
                    <a:pt x="160" y="165"/>
                  </a:lnTo>
                  <a:lnTo>
                    <a:pt x="161" y="158"/>
                  </a:lnTo>
                  <a:lnTo>
                    <a:pt x="162" y="150"/>
                  </a:lnTo>
                  <a:lnTo>
                    <a:pt x="163" y="141"/>
                  </a:lnTo>
                  <a:lnTo>
                    <a:pt x="164" y="131"/>
                  </a:lnTo>
                  <a:lnTo>
                    <a:pt x="164" y="121"/>
                  </a:lnTo>
                  <a:lnTo>
                    <a:pt x="166" y="110"/>
                  </a:lnTo>
                  <a:lnTo>
                    <a:pt x="166" y="98"/>
                  </a:lnTo>
                  <a:lnTo>
                    <a:pt x="167" y="86"/>
                  </a:lnTo>
                  <a:lnTo>
                    <a:pt x="169" y="74"/>
                  </a:lnTo>
                  <a:lnTo>
                    <a:pt x="169" y="63"/>
                  </a:lnTo>
                  <a:lnTo>
                    <a:pt x="171" y="50"/>
                  </a:lnTo>
                  <a:lnTo>
                    <a:pt x="171" y="39"/>
                  </a:lnTo>
                  <a:lnTo>
                    <a:pt x="172" y="28"/>
                  </a:lnTo>
                  <a:lnTo>
                    <a:pt x="173" y="18"/>
                  </a:lnTo>
                  <a:lnTo>
                    <a:pt x="174" y="11"/>
                  </a:lnTo>
                  <a:lnTo>
                    <a:pt x="175" y="5"/>
                  </a:lnTo>
                  <a:lnTo>
                    <a:pt x="176" y="2"/>
                  </a:lnTo>
                  <a:lnTo>
                    <a:pt x="177" y="0"/>
                  </a:lnTo>
                  <a:lnTo>
                    <a:pt x="177" y="1"/>
                  </a:lnTo>
                  <a:lnTo>
                    <a:pt x="179" y="4"/>
                  </a:lnTo>
                  <a:lnTo>
                    <a:pt x="180" y="9"/>
                  </a:lnTo>
                  <a:lnTo>
                    <a:pt x="181" y="16"/>
                  </a:lnTo>
                  <a:lnTo>
                    <a:pt x="182" y="26"/>
                  </a:lnTo>
                  <a:lnTo>
                    <a:pt x="182" y="38"/>
                  </a:lnTo>
                  <a:lnTo>
                    <a:pt x="184" y="51"/>
                  </a:lnTo>
                  <a:lnTo>
                    <a:pt x="184" y="64"/>
                  </a:lnTo>
                  <a:lnTo>
                    <a:pt x="185" y="79"/>
                  </a:lnTo>
                  <a:lnTo>
                    <a:pt x="186" y="93"/>
                  </a:lnTo>
                  <a:lnTo>
                    <a:pt x="187" y="107"/>
                  </a:lnTo>
                  <a:lnTo>
                    <a:pt x="188" y="121"/>
                  </a:lnTo>
                  <a:lnTo>
                    <a:pt x="189" y="133"/>
                  </a:lnTo>
                  <a:lnTo>
                    <a:pt x="190" y="145"/>
                  </a:lnTo>
                  <a:lnTo>
                    <a:pt x="191" y="154"/>
                  </a:lnTo>
                  <a:lnTo>
                    <a:pt x="192" y="163"/>
                  </a:lnTo>
                  <a:lnTo>
                    <a:pt x="193" y="171"/>
                  </a:lnTo>
                  <a:lnTo>
                    <a:pt x="194" y="177"/>
                  </a:lnTo>
                  <a:lnTo>
                    <a:pt x="195" y="182"/>
                  </a:lnTo>
                  <a:lnTo>
                    <a:pt x="195" y="187"/>
                  </a:lnTo>
                  <a:lnTo>
                    <a:pt x="197" y="190"/>
                  </a:lnTo>
                  <a:lnTo>
                    <a:pt x="197" y="193"/>
                  </a:lnTo>
                  <a:lnTo>
                    <a:pt x="199" y="195"/>
                  </a:lnTo>
                  <a:lnTo>
                    <a:pt x="199" y="196"/>
                  </a:lnTo>
                  <a:lnTo>
                    <a:pt x="200" y="197"/>
                  </a:lnTo>
                  <a:lnTo>
                    <a:pt x="201" y="199"/>
                  </a:lnTo>
                  <a:lnTo>
                    <a:pt x="202" y="199"/>
                  </a:lnTo>
                  <a:lnTo>
                    <a:pt x="203" y="200"/>
                  </a:lnTo>
                  <a:lnTo>
                    <a:pt x="204" y="200"/>
                  </a:lnTo>
                  <a:lnTo>
                    <a:pt x="205" y="200"/>
                  </a:lnTo>
                  <a:lnTo>
                    <a:pt x="206" y="200"/>
                  </a:lnTo>
                  <a:lnTo>
                    <a:pt x="207" y="201"/>
                  </a:lnTo>
                  <a:lnTo>
                    <a:pt x="208" y="201"/>
                  </a:lnTo>
                  <a:lnTo>
                    <a:pt x="209" y="201"/>
                  </a:lnTo>
                  <a:lnTo>
                    <a:pt x="210" y="201"/>
                  </a:lnTo>
                  <a:lnTo>
                    <a:pt x="210" y="201"/>
                  </a:lnTo>
                  <a:lnTo>
                    <a:pt x="212" y="201"/>
                  </a:lnTo>
                  <a:lnTo>
                    <a:pt x="212" y="201"/>
                  </a:lnTo>
                  <a:lnTo>
                    <a:pt x="213" y="201"/>
                  </a:lnTo>
                  <a:lnTo>
                    <a:pt x="214" y="201"/>
                  </a:lnTo>
                  <a:lnTo>
                    <a:pt x="215" y="201"/>
                  </a:lnTo>
                  <a:lnTo>
                    <a:pt x="217" y="201"/>
                  </a:lnTo>
                  <a:lnTo>
                    <a:pt x="217" y="201"/>
                  </a:lnTo>
                  <a:lnTo>
                    <a:pt x="218" y="201"/>
                  </a:lnTo>
                  <a:lnTo>
                    <a:pt x="219" y="201"/>
                  </a:lnTo>
                  <a:lnTo>
                    <a:pt x="220" y="201"/>
                  </a:lnTo>
                  <a:lnTo>
                    <a:pt x="221" y="201"/>
                  </a:lnTo>
                  <a:lnTo>
                    <a:pt x="222" y="201"/>
                  </a:lnTo>
                  <a:lnTo>
                    <a:pt x="223" y="201"/>
                  </a:lnTo>
                  <a:lnTo>
                    <a:pt x="224" y="201"/>
                  </a:lnTo>
                  <a:lnTo>
                    <a:pt x="225" y="201"/>
                  </a:lnTo>
                  <a:lnTo>
                    <a:pt x="225" y="201"/>
                  </a:lnTo>
                  <a:lnTo>
                    <a:pt x="227" y="200"/>
                  </a:lnTo>
                  <a:lnTo>
                    <a:pt x="227" y="200"/>
                  </a:lnTo>
                  <a:lnTo>
                    <a:pt x="228" y="200"/>
                  </a:lnTo>
                  <a:lnTo>
                    <a:pt x="230" y="200"/>
                  </a:lnTo>
                  <a:lnTo>
                    <a:pt x="230" y="200"/>
                  </a:lnTo>
                  <a:lnTo>
                    <a:pt x="231" y="199"/>
                  </a:lnTo>
                  <a:lnTo>
                    <a:pt x="232" y="199"/>
                  </a:lnTo>
                  <a:lnTo>
                    <a:pt x="233" y="199"/>
                  </a:lnTo>
                  <a:lnTo>
                    <a:pt x="234" y="199"/>
                  </a:lnTo>
                  <a:lnTo>
                    <a:pt x="235" y="199"/>
                  </a:lnTo>
                  <a:lnTo>
                    <a:pt x="236" y="199"/>
                  </a:lnTo>
                  <a:lnTo>
                    <a:pt x="237" y="199"/>
                  </a:lnTo>
                  <a:lnTo>
                    <a:pt x="238" y="199"/>
                  </a:lnTo>
                  <a:lnTo>
                    <a:pt x="238" y="199"/>
                  </a:lnTo>
                  <a:lnTo>
                    <a:pt x="240" y="199"/>
                  </a:lnTo>
                  <a:lnTo>
                    <a:pt x="240" y="199"/>
                  </a:lnTo>
                  <a:lnTo>
                    <a:pt x="242" y="199"/>
                  </a:lnTo>
                  <a:lnTo>
                    <a:pt x="243" y="199"/>
                  </a:lnTo>
                  <a:lnTo>
                    <a:pt x="243" y="199"/>
                  </a:lnTo>
                  <a:lnTo>
                    <a:pt x="245" y="200"/>
                  </a:lnTo>
                  <a:lnTo>
                    <a:pt x="245" y="200"/>
                  </a:lnTo>
                  <a:lnTo>
                    <a:pt x="246" y="200"/>
                  </a:lnTo>
                  <a:lnTo>
                    <a:pt x="247" y="200"/>
                  </a:lnTo>
                  <a:lnTo>
                    <a:pt x="248" y="201"/>
                  </a:lnTo>
                  <a:lnTo>
                    <a:pt x="249" y="201"/>
                  </a:lnTo>
                  <a:lnTo>
                    <a:pt x="250" y="201"/>
                  </a:lnTo>
                  <a:lnTo>
                    <a:pt x="251" y="201"/>
                  </a:lnTo>
                  <a:lnTo>
                    <a:pt x="252" y="201"/>
                  </a:lnTo>
                  <a:lnTo>
                    <a:pt x="253" y="202"/>
                  </a:lnTo>
                  <a:lnTo>
                    <a:pt x="253" y="202"/>
                  </a:lnTo>
                  <a:lnTo>
                    <a:pt x="255" y="202"/>
                  </a:lnTo>
                  <a:lnTo>
                    <a:pt x="256" y="202"/>
                  </a:lnTo>
                  <a:lnTo>
                    <a:pt x="256" y="202"/>
                  </a:lnTo>
                  <a:lnTo>
                    <a:pt x="258" y="202"/>
                  </a:lnTo>
                  <a:lnTo>
                    <a:pt x="258" y="202"/>
                  </a:lnTo>
                  <a:lnTo>
                    <a:pt x="260" y="202"/>
                  </a:lnTo>
                  <a:lnTo>
                    <a:pt x="260" y="202"/>
                  </a:lnTo>
                  <a:lnTo>
                    <a:pt x="261" y="202"/>
                  </a:lnTo>
                  <a:lnTo>
                    <a:pt x="262" y="202"/>
                  </a:lnTo>
                  <a:lnTo>
                    <a:pt x="263" y="202"/>
                  </a:lnTo>
                  <a:lnTo>
                    <a:pt x="264" y="202"/>
                  </a:lnTo>
                  <a:lnTo>
                    <a:pt x="265" y="202"/>
                  </a:lnTo>
                  <a:lnTo>
                    <a:pt x="266" y="202"/>
                  </a:lnTo>
                  <a:lnTo>
                    <a:pt x="267" y="202"/>
                  </a:lnTo>
                  <a:lnTo>
                    <a:pt x="268" y="202"/>
                  </a:lnTo>
                  <a:lnTo>
                    <a:pt x="269" y="202"/>
                  </a:lnTo>
                  <a:lnTo>
                    <a:pt x="270" y="202"/>
                  </a:lnTo>
                  <a:lnTo>
                    <a:pt x="271" y="202"/>
                  </a:lnTo>
                  <a:lnTo>
                    <a:pt x="271" y="202"/>
                  </a:lnTo>
                  <a:lnTo>
                    <a:pt x="273" y="202"/>
                  </a:lnTo>
                  <a:lnTo>
                    <a:pt x="273" y="202"/>
                  </a:lnTo>
                  <a:lnTo>
                    <a:pt x="274" y="202"/>
                  </a:lnTo>
                  <a:lnTo>
                    <a:pt x="275" y="202"/>
                  </a:lnTo>
                  <a:lnTo>
                    <a:pt x="276" y="202"/>
                  </a:lnTo>
                  <a:lnTo>
                    <a:pt x="277" y="202"/>
                  </a:lnTo>
                  <a:lnTo>
                    <a:pt x="278" y="202"/>
                  </a:lnTo>
                  <a:lnTo>
                    <a:pt x="279" y="202"/>
                  </a:lnTo>
                  <a:lnTo>
                    <a:pt x="280" y="202"/>
                  </a:lnTo>
                  <a:lnTo>
                    <a:pt x="281" y="202"/>
                  </a:lnTo>
                  <a:lnTo>
                    <a:pt x="282" y="202"/>
                  </a:lnTo>
                  <a:lnTo>
                    <a:pt x="283" y="202"/>
                  </a:lnTo>
                  <a:lnTo>
                    <a:pt x="284" y="202"/>
                  </a:lnTo>
                  <a:lnTo>
                    <a:pt x="284" y="202"/>
                  </a:lnTo>
                  <a:lnTo>
                    <a:pt x="286" y="202"/>
                  </a:lnTo>
                  <a:lnTo>
                    <a:pt x="286" y="202"/>
                  </a:lnTo>
                  <a:lnTo>
                    <a:pt x="288" y="202"/>
                  </a:lnTo>
                  <a:lnTo>
                    <a:pt x="288" y="202"/>
                  </a:lnTo>
                  <a:lnTo>
                    <a:pt x="289" y="202"/>
                  </a:lnTo>
                  <a:lnTo>
                    <a:pt x="290" y="202"/>
                  </a:lnTo>
                  <a:lnTo>
                    <a:pt x="291" y="202"/>
                  </a:lnTo>
                  <a:lnTo>
                    <a:pt x="292" y="202"/>
                  </a:lnTo>
                  <a:lnTo>
                    <a:pt x="293" y="202"/>
                  </a:lnTo>
                  <a:lnTo>
                    <a:pt x="294" y="202"/>
                  </a:lnTo>
                  <a:lnTo>
                    <a:pt x="295" y="203"/>
                  </a:lnTo>
                  <a:lnTo>
                    <a:pt x="296" y="203"/>
                  </a:lnTo>
                  <a:lnTo>
                    <a:pt x="297" y="203"/>
                  </a:lnTo>
                  <a:lnTo>
                    <a:pt x="298" y="203"/>
                  </a:lnTo>
                  <a:lnTo>
                    <a:pt x="299" y="203"/>
                  </a:lnTo>
                  <a:lnTo>
                    <a:pt x="299" y="203"/>
                  </a:lnTo>
                  <a:lnTo>
                    <a:pt x="301" y="203"/>
                  </a:lnTo>
                  <a:lnTo>
                    <a:pt x="301" y="203"/>
                  </a:lnTo>
                  <a:lnTo>
                    <a:pt x="302" y="203"/>
                  </a:lnTo>
                  <a:lnTo>
                    <a:pt x="304" y="203"/>
                  </a:lnTo>
                  <a:lnTo>
                    <a:pt x="304" y="203"/>
                  </a:lnTo>
                  <a:lnTo>
                    <a:pt x="306" y="203"/>
                  </a:lnTo>
                  <a:lnTo>
                    <a:pt x="306" y="203"/>
                  </a:lnTo>
                  <a:lnTo>
                    <a:pt x="307" y="203"/>
                  </a:lnTo>
                  <a:lnTo>
                    <a:pt x="308" y="203"/>
                  </a:lnTo>
                  <a:lnTo>
                    <a:pt x="309" y="203"/>
                  </a:lnTo>
                  <a:lnTo>
                    <a:pt x="310" y="203"/>
                  </a:lnTo>
                  <a:lnTo>
                    <a:pt x="311" y="203"/>
                  </a:lnTo>
                  <a:lnTo>
                    <a:pt x="312" y="203"/>
                  </a:lnTo>
                  <a:lnTo>
                    <a:pt x="313" y="203"/>
                  </a:lnTo>
                  <a:lnTo>
                    <a:pt x="314" y="203"/>
                  </a:lnTo>
                  <a:lnTo>
                    <a:pt x="314" y="203"/>
                  </a:lnTo>
                  <a:lnTo>
                    <a:pt x="316" y="203"/>
                  </a:lnTo>
                  <a:lnTo>
                    <a:pt x="317" y="203"/>
                  </a:lnTo>
                  <a:lnTo>
                    <a:pt x="317" y="203"/>
                  </a:lnTo>
                  <a:lnTo>
                    <a:pt x="319" y="203"/>
                  </a:lnTo>
                  <a:lnTo>
                    <a:pt x="319" y="203"/>
                  </a:lnTo>
                  <a:lnTo>
                    <a:pt x="320" y="203"/>
                  </a:lnTo>
                  <a:lnTo>
                    <a:pt x="321" y="203"/>
                  </a:lnTo>
                  <a:lnTo>
                    <a:pt x="322" y="203"/>
                  </a:lnTo>
                  <a:lnTo>
                    <a:pt x="323" y="203"/>
                  </a:lnTo>
                  <a:lnTo>
                    <a:pt x="324" y="203"/>
                  </a:lnTo>
                  <a:lnTo>
                    <a:pt x="325" y="203"/>
                  </a:lnTo>
                  <a:lnTo>
                    <a:pt x="326" y="203"/>
                  </a:lnTo>
                  <a:lnTo>
                    <a:pt x="327" y="203"/>
                  </a:lnTo>
                  <a:lnTo>
                    <a:pt x="327" y="203"/>
                  </a:lnTo>
                  <a:lnTo>
                    <a:pt x="329" y="203"/>
                  </a:lnTo>
                  <a:lnTo>
                    <a:pt x="330" y="203"/>
                  </a:lnTo>
                  <a:lnTo>
                    <a:pt x="331" y="203"/>
                  </a:lnTo>
                  <a:lnTo>
                    <a:pt x="332" y="202"/>
                  </a:lnTo>
                  <a:lnTo>
                    <a:pt x="332" y="202"/>
                  </a:lnTo>
                  <a:lnTo>
                    <a:pt x="334" y="202"/>
                  </a:lnTo>
                  <a:lnTo>
                    <a:pt x="334" y="202"/>
                  </a:lnTo>
                  <a:lnTo>
                    <a:pt x="335" y="202"/>
                  </a:lnTo>
                  <a:lnTo>
                    <a:pt x="336" y="202"/>
                  </a:lnTo>
                  <a:lnTo>
                    <a:pt x="337" y="202"/>
                  </a:lnTo>
                  <a:lnTo>
                    <a:pt x="338" y="201"/>
                  </a:lnTo>
                  <a:lnTo>
                    <a:pt x="339" y="201"/>
                  </a:lnTo>
                  <a:lnTo>
                    <a:pt x="340" y="201"/>
                  </a:lnTo>
                  <a:lnTo>
                    <a:pt x="341" y="201"/>
                  </a:lnTo>
                  <a:lnTo>
                    <a:pt x="342" y="201"/>
                  </a:lnTo>
                  <a:lnTo>
                    <a:pt x="343" y="201"/>
                  </a:lnTo>
                  <a:lnTo>
                    <a:pt x="344" y="201"/>
                  </a:lnTo>
                  <a:lnTo>
                    <a:pt x="345" y="200"/>
                  </a:lnTo>
                  <a:lnTo>
                    <a:pt x="345" y="200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9" y="200"/>
                  </a:lnTo>
                  <a:lnTo>
                    <a:pt x="349" y="200"/>
                  </a:lnTo>
                  <a:lnTo>
                    <a:pt x="350" y="200"/>
                  </a:lnTo>
                  <a:lnTo>
                    <a:pt x="351" y="200"/>
                  </a:lnTo>
                  <a:lnTo>
                    <a:pt x="352" y="200"/>
                  </a:lnTo>
                  <a:lnTo>
                    <a:pt x="353" y="200"/>
                  </a:lnTo>
                  <a:lnTo>
                    <a:pt x="354" y="200"/>
                  </a:lnTo>
                  <a:lnTo>
                    <a:pt x="355" y="201"/>
                  </a:lnTo>
                  <a:lnTo>
                    <a:pt x="356" y="201"/>
                  </a:lnTo>
                  <a:lnTo>
                    <a:pt x="357" y="201"/>
                  </a:lnTo>
                  <a:lnTo>
                    <a:pt x="358" y="201"/>
                  </a:lnTo>
                  <a:lnTo>
                    <a:pt x="359" y="201"/>
                  </a:lnTo>
                  <a:lnTo>
                    <a:pt x="360" y="201"/>
                  </a:lnTo>
                  <a:lnTo>
                    <a:pt x="360" y="201"/>
                  </a:lnTo>
                  <a:lnTo>
                    <a:pt x="362" y="201"/>
                  </a:lnTo>
                  <a:lnTo>
                    <a:pt x="362" y="202"/>
                  </a:lnTo>
                  <a:lnTo>
                    <a:pt x="363" y="202"/>
                  </a:lnTo>
                  <a:lnTo>
                    <a:pt x="364" y="202"/>
                  </a:lnTo>
                  <a:lnTo>
                    <a:pt x="365" y="202"/>
                  </a:lnTo>
                  <a:lnTo>
                    <a:pt x="367" y="202"/>
                  </a:lnTo>
                  <a:lnTo>
                    <a:pt x="367" y="202"/>
                  </a:lnTo>
                  <a:lnTo>
                    <a:pt x="368" y="202"/>
                  </a:lnTo>
                  <a:lnTo>
                    <a:pt x="369" y="202"/>
                  </a:lnTo>
                  <a:lnTo>
                    <a:pt x="370" y="202"/>
                  </a:lnTo>
                  <a:lnTo>
                    <a:pt x="371" y="202"/>
                  </a:lnTo>
                  <a:lnTo>
                    <a:pt x="372" y="202"/>
                  </a:lnTo>
                  <a:lnTo>
                    <a:pt x="373" y="202"/>
                  </a:lnTo>
                  <a:lnTo>
                    <a:pt x="373" y="202"/>
                  </a:lnTo>
                  <a:lnTo>
                    <a:pt x="375" y="202"/>
                  </a:lnTo>
                  <a:lnTo>
                    <a:pt x="375" y="202"/>
                  </a:lnTo>
                  <a:lnTo>
                    <a:pt x="377" y="202"/>
                  </a:lnTo>
                  <a:lnTo>
                    <a:pt x="378" y="202"/>
                  </a:lnTo>
                  <a:lnTo>
                    <a:pt x="378" y="202"/>
                  </a:lnTo>
                  <a:lnTo>
                    <a:pt x="380" y="202"/>
                  </a:lnTo>
                  <a:lnTo>
                    <a:pt x="380" y="202"/>
                  </a:lnTo>
                  <a:lnTo>
                    <a:pt x="381" y="203"/>
                  </a:lnTo>
                  <a:lnTo>
                    <a:pt x="382" y="203"/>
                  </a:lnTo>
                  <a:lnTo>
                    <a:pt x="383" y="203"/>
                  </a:lnTo>
                  <a:lnTo>
                    <a:pt x="384" y="203"/>
                  </a:lnTo>
                  <a:lnTo>
                    <a:pt x="385" y="203"/>
                  </a:lnTo>
                  <a:lnTo>
                    <a:pt x="386" y="203"/>
                  </a:lnTo>
                  <a:lnTo>
                    <a:pt x="387" y="203"/>
                  </a:lnTo>
                  <a:lnTo>
                    <a:pt x="388" y="203"/>
                  </a:lnTo>
                  <a:lnTo>
                    <a:pt x="388" y="203"/>
                  </a:lnTo>
                  <a:lnTo>
                    <a:pt x="390" y="203"/>
                  </a:lnTo>
                  <a:lnTo>
                    <a:pt x="391" y="203"/>
                  </a:lnTo>
                  <a:lnTo>
                    <a:pt x="391" y="203"/>
                  </a:lnTo>
                  <a:lnTo>
                    <a:pt x="393" y="203"/>
                  </a:lnTo>
                  <a:lnTo>
                    <a:pt x="393" y="203"/>
                  </a:lnTo>
                  <a:lnTo>
                    <a:pt x="395" y="203"/>
                  </a:lnTo>
                  <a:lnTo>
                    <a:pt x="395" y="204"/>
                  </a:lnTo>
                  <a:lnTo>
                    <a:pt x="396" y="204"/>
                  </a:lnTo>
                  <a:lnTo>
                    <a:pt x="397" y="204"/>
                  </a:lnTo>
                  <a:lnTo>
                    <a:pt x="398" y="204"/>
                  </a:lnTo>
                  <a:lnTo>
                    <a:pt x="399" y="204"/>
                  </a:lnTo>
                  <a:lnTo>
                    <a:pt x="400" y="204"/>
                  </a:lnTo>
                  <a:lnTo>
                    <a:pt x="401" y="204"/>
                  </a:lnTo>
                  <a:lnTo>
                    <a:pt x="402" y="204"/>
                  </a:lnTo>
                  <a:lnTo>
                    <a:pt x="403" y="204"/>
                  </a:lnTo>
                  <a:lnTo>
                    <a:pt x="404" y="204"/>
                  </a:lnTo>
                  <a:lnTo>
                    <a:pt x="405" y="204"/>
                  </a:lnTo>
                  <a:lnTo>
                    <a:pt x="406" y="204"/>
                  </a:lnTo>
                  <a:lnTo>
                    <a:pt x="406" y="204"/>
                  </a:lnTo>
                  <a:lnTo>
                    <a:pt x="408" y="204"/>
                  </a:lnTo>
                  <a:lnTo>
                    <a:pt x="408" y="204"/>
                  </a:lnTo>
                  <a:lnTo>
                    <a:pt x="409" y="204"/>
                  </a:lnTo>
                  <a:lnTo>
                    <a:pt x="410" y="204"/>
                  </a:lnTo>
                  <a:lnTo>
                    <a:pt x="411" y="204"/>
                  </a:lnTo>
                  <a:lnTo>
                    <a:pt x="412" y="203"/>
                  </a:lnTo>
                  <a:lnTo>
                    <a:pt x="413" y="203"/>
                  </a:lnTo>
                  <a:lnTo>
                    <a:pt x="414" y="203"/>
                  </a:lnTo>
                  <a:lnTo>
                    <a:pt x="415" y="203"/>
                  </a:lnTo>
                  <a:lnTo>
                    <a:pt x="416" y="203"/>
                  </a:lnTo>
                  <a:lnTo>
                    <a:pt x="417" y="203"/>
                  </a:lnTo>
                  <a:lnTo>
                    <a:pt x="418" y="203"/>
                  </a:lnTo>
                  <a:lnTo>
                    <a:pt x="419" y="203"/>
                  </a:lnTo>
                  <a:lnTo>
                    <a:pt x="420" y="203"/>
                  </a:lnTo>
                  <a:lnTo>
                    <a:pt x="421" y="203"/>
                  </a:lnTo>
                  <a:lnTo>
                    <a:pt x="421" y="203"/>
                  </a:lnTo>
                  <a:lnTo>
                    <a:pt x="423" y="203"/>
                  </a:lnTo>
                  <a:lnTo>
                    <a:pt x="423" y="203"/>
                  </a:lnTo>
                  <a:lnTo>
                    <a:pt x="424" y="203"/>
                  </a:lnTo>
                  <a:lnTo>
                    <a:pt x="425" y="203"/>
                  </a:lnTo>
                  <a:lnTo>
                    <a:pt x="426" y="203"/>
                  </a:lnTo>
                  <a:lnTo>
                    <a:pt x="427" y="203"/>
                  </a:lnTo>
                  <a:lnTo>
                    <a:pt x="428" y="203"/>
                  </a:lnTo>
                  <a:lnTo>
                    <a:pt x="429" y="203"/>
                  </a:lnTo>
                  <a:lnTo>
                    <a:pt x="430" y="203"/>
                  </a:lnTo>
                  <a:lnTo>
                    <a:pt x="431" y="203"/>
                  </a:lnTo>
                  <a:lnTo>
                    <a:pt x="432" y="203"/>
                  </a:lnTo>
                  <a:lnTo>
                    <a:pt x="433" y="203"/>
                  </a:lnTo>
                  <a:lnTo>
                    <a:pt x="434" y="203"/>
                  </a:lnTo>
                  <a:lnTo>
                    <a:pt x="434" y="203"/>
                  </a:lnTo>
                  <a:lnTo>
                    <a:pt x="436" y="203"/>
                  </a:lnTo>
                  <a:lnTo>
                    <a:pt x="436" y="203"/>
                  </a:lnTo>
                  <a:lnTo>
                    <a:pt x="438" y="203"/>
                  </a:lnTo>
                  <a:lnTo>
                    <a:pt x="438" y="203"/>
                  </a:lnTo>
                  <a:lnTo>
                    <a:pt x="439" y="203"/>
                  </a:lnTo>
                  <a:lnTo>
                    <a:pt x="441" y="203"/>
                  </a:lnTo>
                  <a:lnTo>
                    <a:pt x="441" y="203"/>
                  </a:lnTo>
                  <a:lnTo>
                    <a:pt x="442" y="203"/>
                  </a:lnTo>
                  <a:lnTo>
                    <a:pt x="443" y="203"/>
                  </a:lnTo>
                  <a:lnTo>
                    <a:pt x="444" y="203"/>
                  </a:lnTo>
                  <a:lnTo>
                    <a:pt x="445" y="203"/>
                  </a:lnTo>
                  <a:lnTo>
                    <a:pt x="446" y="203"/>
                  </a:lnTo>
                  <a:lnTo>
                    <a:pt x="447" y="203"/>
                  </a:lnTo>
                  <a:lnTo>
                    <a:pt x="448" y="203"/>
                  </a:lnTo>
                  <a:lnTo>
                    <a:pt x="449" y="203"/>
                  </a:lnTo>
                  <a:lnTo>
                    <a:pt x="449" y="203"/>
                  </a:lnTo>
                  <a:lnTo>
                    <a:pt x="451" y="203"/>
                  </a:lnTo>
                  <a:lnTo>
                    <a:pt x="451" y="203"/>
                  </a:lnTo>
                  <a:lnTo>
                    <a:pt x="452" y="203"/>
                  </a:lnTo>
                  <a:lnTo>
                    <a:pt x="454" y="203"/>
                  </a:lnTo>
                  <a:lnTo>
                    <a:pt x="454" y="203"/>
                  </a:lnTo>
                  <a:lnTo>
                    <a:pt x="456" y="203"/>
                  </a:lnTo>
                  <a:lnTo>
                    <a:pt x="456" y="203"/>
                  </a:lnTo>
                  <a:lnTo>
                    <a:pt x="457" y="203"/>
                  </a:lnTo>
                  <a:lnTo>
                    <a:pt x="458" y="203"/>
                  </a:lnTo>
                  <a:lnTo>
                    <a:pt x="459" y="203"/>
                  </a:lnTo>
                  <a:lnTo>
                    <a:pt x="460" y="203"/>
                  </a:lnTo>
                  <a:lnTo>
                    <a:pt x="461" y="203"/>
                  </a:lnTo>
                  <a:lnTo>
                    <a:pt x="462" y="203"/>
                  </a:lnTo>
                  <a:lnTo>
                    <a:pt x="462" y="203"/>
                  </a:lnTo>
                  <a:lnTo>
                    <a:pt x="464" y="203"/>
                  </a:lnTo>
                  <a:lnTo>
                    <a:pt x="465" y="203"/>
                  </a:lnTo>
                  <a:lnTo>
                    <a:pt x="466" y="203"/>
                  </a:lnTo>
                  <a:lnTo>
                    <a:pt x="467" y="203"/>
                  </a:lnTo>
                  <a:lnTo>
                    <a:pt x="467" y="203"/>
                  </a:lnTo>
                </a:path>
              </a:pathLst>
            </a:custGeom>
            <a:noFill/>
            <a:ln w="1270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61" name="Freeform 140"/>
            <p:cNvSpPr>
              <a:spLocks/>
            </p:cNvSpPr>
            <p:nvPr/>
          </p:nvSpPr>
          <p:spPr bwMode="auto">
            <a:xfrm>
              <a:off x="1741488" y="1619250"/>
              <a:ext cx="742950" cy="1081088"/>
            </a:xfrm>
            <a:custGeom>
              <a:avLst/>
              <a:gdLst>
                <a:gd name="T0" fmla="*/ 7 w 468"/>
                <a:gd name="T1" fmla="*/ 681 h 681"/>
                <a:gd name="T2" fmla="*/ 15 w 468"/>
                <a:gd name="T3" fmla="*/ 681 h 681"/>
                <a:gd name="T4" fmla="*/ 22 w 468"/>
                <a:gd name="T5" fmla="*/ 681 h 681"/>
                <a:gd name="T6" fmla="*/ 30 w 468"/>
                <a:gd name="T7" fmla="*/ 681 h 681"/>
                <a:gd name="T8" fmla="*/ 37 w 468"/>
                <a:gd name="T9" fmla="*/ 680 h 681"/>
                <a:gd name="T10" fmla="*/ 45 w 468"/>
                <a:gd name="T11" fmla="*/ 679 h 681"/>
                <a:gd name="T12" fmla="*/ 52 w 468"/>
                <a:gd name="T13" fmla="*/ 679 h 681"/>
                <a:gd name="T14" fmla="*/ 60 w 468"/>
                <a:gd name="T15" fmla="*/ 678 h 681"/>
                <a:gd name="T16" fmla="*/ 67 w 468"/>
                <a:gd name="T17" fmla="*/ 678 h 681"/>
                <a:gd name="T18" fmla="*/ 74 w 468"/>
                <a:gd name="T19" fmla="*/ 678 h 681"/>
                <a:gd name="T20" fmla="*/ 82 w 468"/>
                <a:gd name="T21" fmla="*/ 677 h 681"/>
                <a:gd name="T22" fmla="*/ 89 w 468"/>
                <a:gd name="T23" fmla="*/ 671 h 681"/>
                <a:gd name="T24" fmla="*/ 97 w 468"/>
                <a:gd name="T25" fmla="*/ 665 h 681"/>
                <a:gd name="T26" fmla="*/ 104 w 468"/>
                <a:gd name="T27" fmla="*/ 668 h 681"/>
                <a:gd name="T28" fmla="*/ 112 w 468"/>
                <a:gd name="T29" fmla="*/ 677 h 681"/>
                <a:gd name="T30" fmla="*/ 119 w 468"/>
                <a:gd name="T31" fmla="*/ 680 h 681"/>
                <a:gd name="T32" fmla="*/ 127 w 468"/>
                <a:gd name="T33" fmla="*/ 679 h 681"/>
                <a:gd name="T34" fmla="*/ 135 w 468"/>
                <a:gd name="T35" fmla="*/ 674 h 681"/>
                <a:gd name="T36" fmla="*/ 142 w 468"/>
                <a:gd name="T37" fmla="*/ 668 h 681"/>
                <a:gd name="T38" fmla="*/ 150 w 468"/>
                <a:gd name="T39" fmla="*/ 665 h 681"/>
                <a:gd name="T40" fmla="*/ 157 w 468"/>
                <a:gd name="T41" fmla="*/ 666 h 681"/>
                <a:gd name="T42" fmla="*/ 165 w 468"/>
                <a:gd name="T43" fmla="*/ 672 h 681"/>
                <a:gd name="T44" fmla="*/ 172 w 468"/>
                <a:gd name="T45" fmla="*/ 677 h 681"/>
                <a:gd name="T46" fmla="*/ 180 w 468"/>
                <a:gd name="T47" fmla="*/ 674 h 681"/>
                <a:gd name="T48" fmla="*/ 187 w 468"/>
                <a:gd name="T49" fmla="*/ 655 h 681"/>
                <a:gd name="T50" fmla="*/ 195 w 468"/>
                <a:gd name="T51" fmla="*/ 626 h 681"/>
                <a:gd name="T52" fmla="*/ 202 w 468"/>
                <a:gd name="T53" fmla="*/ 623 h 681"/>
                <a:gd name="T54" fmla="*/ 209 w 468"/>
                <a:gd name="T55" fmla="*/ 639 h 681"/>
                <a:gd name="T56" fmla="*/ 217 w 468"/>
                <a:gd name="T57" fmla="*/ 602 h 681"/>
                <a:gd name="T58" fmla="*/ 224 w 468"/>
                <a:gd name="T59" fmla="*/ 462 h 681"/>
                <a:gd name="T60" fmla="*/ 232 w 468"/>
                <a:gd name="T61" fmla="*/ 253 h 681"/>
                <a:gd name="T62" fmla="*/ 239 w 468"/>
                <a:gd name="T63" fmla="*/ 102 h 681"/>
                <a:gd name="T64" fmla="*/ 247 w 468"/>
                <a:gd name="T65" fmla="*/ 320 h 681"/>
                <a:gd name="T66" fmla="*/ 254 w 468"/>
                <a:gd name="T67" fmla="*/ 615 h 681"/>
                <a:gd name="T68" fmla="*/ 262 w 468"/>
                <a:gd name="T69" fmla="*/ 674 h 681"/>
                <a:gd name="T70" fmla="*/ 270 w 468"/>
                <a:gd name="T71" fmla="*/ 678 h 681"/>
                <a:gd name="T72" fmla="*/ 277 w 468"/>
                <a:gd name="T73" fmla="*/ 678 h 681"/>
                <a:gd name="T74" fmla="*/ 285 w 468"/>
                <a:gd name="T75" fmla="*/ 679 h 681"/>
                <a:gd name="T76" fmla="*/ 292 w 468"/>
                <a:gd name="T77" fmla="*/ 680 h 681"/>
                <a:gd name="T78" fmla="*/ 300 w 468"/>
                <a:gd name="T79" fmla="*/ 681 h 681"/>
                <a:gd name="T80" fmla="*/ 307 w 468"/>
                <a:gd name="T81" fmla="*/ 681 h 681"/>
                <a:gd name="T82" fmla="*/ 315 w 468"/>
                <a:gd name="T83" fmla="*/ 681 h 681"/>
                <a:gd name="T84" fmla="*/ 322 w 468"/>
                <a:gd name="T85" fmla="*/ 681 h 681"/>
                <a:gd name="T86" fmla="*/ 330 w 468"/>
                <a:gd name="T87" fmla="*/ 681 h 681"/>
                <a:gd name="T88" fmla="*/ 337 w 468"/>
                <a:gd name="T89" fmla="*/ 672 h 681"/>
                <a:gd name="T90" fmla="*/ 344 w 468"/>
                <a:gd name="T91" fmla="*/ 618 h 681"/>
                <a:gd name="T92" fmla="*/ 352 w 468"/>
                <a:gd name="T93" fmla="*/ 458 h 681"/>
                <a:gd name="T94" fmla="*/ 359 w 468"/>
                <a:gd name="T95" fmla="*/ 215 h 681"/>
                <a:gd name="T96" fmla="*/ 367 w 468"/>
                <a:gd name="T97" fmla="*/ 11 h 681"/>
                <a:gd name="T98" fmla="*/ 374 w 468"/>
                <a:gd name="T99" fmla="*/ 116 h 681"/>
                <a:gd name="T100" fmla="*/ 382 w 468"/>
                <a:gd name="T101" fmla="*/ 339 h 681"/>
                <a:gd name="T102" fmla="*/ 389 w 468"/>
                <a:gd name="T103" fmla="*/ 225 h 681"/>
                <a:gd name="T104" fmla="*/ 397 w 468"/>
                <a:gd name="T105" fmla="*/ 145 h 681"/>
                <a:gd name="T106" fmla="*/ 404 w 468"/>
                <a:gd name="T107" fmla="*/ 427 h 681"/>
                <a:gd name="T108" fmla="*/ 412 w 468"/>
                <a:gd name="T109" fmla="*/ 630 h 681"/>
                <a:gd name="T110" fmla="*/ 420 w 468"/>
                <a:gd name="T111" fmla="*/ 663 h 681"/>
                <a:gd name="T112" fmla="*/ 427 w 468"/>
                <a:gd name="T113" fmla="*/ 649 h 681"/>
                <a:gd name="T114" fmla="*/ 435 w 468"/>
                <a:gd name="T115" fmla="*/ 647 h 681"/>
                <a:gd name="T116" fmla="*/ 442 w 468"/>
                <a:gd name="T117" fmla="*/ 663 h 681"/>
                <a:gd name="T118" fmla="*/ 450 w 468"/>
                <a:gd name="T119" fmla="*/ 675 h 681"/>
                <a:gd name="T120" fmla="*/ 457 w 468"/>
                <a:gd name="T121" fmla="*/ 678 h 681"/>
                <a:gd name="T122" fmla="*/ 465 w 468"/>
                <a:gd name="T123" fmla="*/ 677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8" h="681">
                  <a:moveTo>
                    <a:pt x="0" y="681"/>
                  </a:moveTo>
                  <a:lnTo>
                    <a:pt x="2" y="681"/>
                  </a:lnTo>
                  <a:lnTo>
                    <a:pt x="2" y="681"/>
                  </a:lnTo>
                  <a:lnTo>
                    <a:pt x="3" y="681"/>
                  </a:lnTo>
                  <a:lnTo>
                    <a:pt x="4" y="681"/>
                  </a:lnTo>
                  <a:lnTo>
                    <a:pt x="5" y="681"/>
                  </a:lnTo>
                  <a:lnTo>
                    <a:pt x="6" y="681"/>
                  </a:lnTo>
                  <a:lnTo>
                    <a:pt x="7" y="681"/>
                  </a:lnTo>
                  <a:lnTo>
                    <a:pt x="8" y="681"/>
                  </a:lnTo>
                  <a:lnTo>
                    <a:pt x="9" y="681"/>
                  </a:lnTo>
                  <a:lnTo>
                    <a:pt x="10" y="681"/>
                  </a:lnTo>
                  <a:lnTo>
                    <a:pt x="11" y="681"/>
                  </a:lnTo>
                  <a:lnTo>
                    <a:pt x="12" y="681"/>
                  </a:lnTo>
                  <a:lnTo>
                    <a:pt x="13" y="681"/>
                  </a:lnTo>
                  <a:lnTo>
                    <a:pt x="13" y="681"/>
                  </a:lnTo>
                  <a:lnTo>
                    <a:pt x="15" y="681"/>
                  </a:lnTo>
                  <a:lnTo>
                    <a:pt x="15" y="681"/>
                  </a:lnTo>
                  <a:lnTo>
                    <a:pt x="17" y="681"/>
                  </a:lnTo>
                  <a:lnTo>
                    <a:pt x="17" y="681"/>
                  </a:lnTo>
                  <a:lnTo>
                    <a:pt x="18" y="681"/>
                  </a:lnTo>
                  <a:lnTo>
                    <a:pt x="19" y="681"/>
                  </a:lnTo>
                  <a:lnTo>
                    <a:pt x="20" y="681"/>
                  </a:lnTo>
                  <a:lnTo>
                    <a:pt x="21" y="681"/>
                  </a:lnTo>
                  <a:lnTo>
                    <a:pt x="22" y="681"/>
                  </a:lnTo>
                  <a:lnTo>
                    <a:pt x="23" y="681"/>
                  </a:lnTo>
                  <a:lnTo>
                    <a:pt x="24" y="681"/>
                  </a:lnTo>
                  <a:lnTo>
                    <a:pt x="25" y="681"/>
                  </a:lnTo>
                  <a:lnTo>
                    <a:pt x="26" y="681"/>
                  </a:lnTo>
                  <a:lnTo>
                    <a:pt x="27" y="681"/>
                  </a:lnTo>
                  <a:lnTo>
                    <a:pt x="28" y="681"/>
                  </a:lnTo>
                  <a:lnTo>
                    <a:pt x="28" y="681"/>
                  </a:lnTo>
                  <a:lnTo>
                    <a:pt x="30" y="681"/>
                  </a:lnTo>
                  <a:lnTo>
                    <a:pt x="30" y="681"/>
                  </a:lnTo>
                  <a:lnTo>
                    <a:pt x="31" y="680"/>
                  </a:lnTo>
                  <a:lnTo>
                    <a:pt x="32" y="680"/>
                  </a:lnTo>
                  <a:lnTo>
                    <a:pt x="33" y="680"/>
                  </a:lnTo>
                  <a:lnTo>
                    <a:pt x="35" y="680"/>
                  </a:lnTo>
                  <a:lnTo>
                    <a:pt x="35" y="680"/>
                  </a:lnTo>
                  <a:lnTo>
                    <a:pt x="36" y="680"/>
                  </a:lnTo>
                  <a:lnTo>
                    <a:pt x="37" y="680"/>
                  </a:lnTo>
                  <a:lnTo>
                    <a:pt x="38" y="680"/>
                  </a:lnTo>
                  <a:lnTo>
                    <a:pt x="39" y="680"/>
                  </a:lnTo>
                  <a:lnTo>
                    <a:pt x="40" y="680"/>
                  </a:lnTo>
                  <a:lnTo>
                    <a:pt x="41" y="679"/>
                  </a:lnTo>
                  <a:lnTo>
                    <a:pt x="42" y="679"/>
                  </a:lnTo>
                  <a:lnTo>
                    <a:pt x="43" y="679"/>
                  </a:lnTo>
                  <a:lnTo>
                    <a:pt x="43" y="679"/>
                  </a:lnTo>
                  <a:lnTo>
                    <a:pt x="45" y="679"/>
                  </a:lnTo>
                  <a:lnTo>
                    <a:pt x="45" y="679"/>
                  </a:lnTo>
                  <a:lnTo>
                    <a:pt x="46" y="679"/>
                  </a:lnTo>
                  <a:lnTo>
                    <a:pt x="48" y="679"/>
                  </a:lnTo>
                  <a:lnTo>
                    <a:pt x="48" y="679"/>
                  </a:lnTo>
                  <a:lnTo>
                    <a:pt x="49" y="679"/>
                  </a:lnTo>
                  <a:lnTo>
                    <a:pt x="50" y="679"/>
                  </a:lnTo>
                  <a:lnTo>
                    <a:pt x="51" y="679"/>
                  </a:lnTo>
                  <a:lnTo>
                    <a:pt x="52" y="679"/>
                  </a:lnTo>
                  <a:lnTo>
                    <a:pt x="53" y="679"/>
                  </a:lnTo>
                  <a:lnTo>
                    <a:pt x="54" y="679"/>
                  </a:lnTo>
                  <a:lnTo>
                    <a:pt x="55" y="679"/>
                  </a:lnTo>
                  <a:lnTo>
                    <a:pt x="56" y="679"/>
                  </a:lnTo>
                  <a:lnTo>
                    <a:pt x="56" y="679"/>
                  </a:lnTo>
                  <a:lnTo>
                    <a:pt x="58" y="678"/>
                  </a:lnTo>
                  <a:lnTo>
                    <a:pt x="58" y="678"/>
                  </a:lnTo>
                  <a:lnTo>
                    <a:pt x="60" y="678"/>
                  </a:lnTo>
                  <a:lnTo>
                    <a:pt x="61" y="678"/>
                  </a:lnTo>
                  <a:lnTo>
                    <a:pt x="61" y="678"/>
                  </a:lnTo>
                  <a:lnTo>
                    <a:pt x="63" y="678"/>
                  </a:lnTo>
                  <a:lnTo>
                    <a:pt x="63" y="678"/>
                  </a:lnTo>
                  <a:lnTo>
                    <a:pt x="64" y="678"/>
                  </a:lnTo>
                  <a:lnTo>
                    <a:pt x="65" y="678"/>
                  </a:lnTo>
                  <a:lnTo>
                    <a:pt x="66" y="678"/>
                  </a:lnTo>
                  <a:lnTo>
                    <a:pt x="67" y="678"/>
                  </a:lnTo>
                  <a:lnTo>
                    <a:pt x="68" y="678"/>
                  </a:lnTo>
                  <a:lnTo>
                    <a:pt x="69" y="678"/>
                  </a:lnTo>
                  <a:lnTo>
                    <a:pt x="70" y="678"/>
                  </a:lnTo>
                  <a:lnTo>
                    <a:pt x="71" y="678"/>
                  </a:lnTo>
                  <a:lnTo>
                    <a:pt x="72" y="678"/>
                  </a:lnTo>
                  <a:lnTo>
                    <a:pt x="73" y="678"/>
                  </a:lnTo>
                  <a:lnTo>
                    <a:pt x="74" y="678"/>
                  </a:lnTo>
                  <a:lnTo>
                    <a:pt x="74" y="678"/>
                  </a:lnTo>
                  <a:lnTo>
                    <a:pt x="76" y="678"/>
                  </a:lnTo>
                  <a:lnTo>
                    <a:pt x="76" y="678"/>
                  </a:lnTo>
                  <a:lnTo>
                    <a:pt x="78" y="678"/>
                  </a:lnTo>
                  <a:lnTo>
                    <a:pt x="78" y="678"/>
                  </a:lnTo>
                  <a:lnTo>
                    <a:pt x="79" y="678"/>
                  </a:lnTo>
                  <a:lnTo>
                    <a:pt x="80" y="678"/>
                  </a:lnTo>
                  <a:lnTo>
                    <a:pt x="81" y="677"/>
                  </a:lnTo>
                  <a:lnTo>
                    <a:pt x="82" y="677"/>
                  </a:lnTo>
                  <a:lnTo>
                    <a:pt x="83" y="677"/>
                  </a:lnTo>
                  <a:lnTo>
                    <a:pt x="84" y="676"/>
                  </a:lnTo>
                  <a:lnTo>
                    <a:pt x="85" y="675"/>
                  </a:lnTo>
                  <a:lnTo>
                    <a:pt x="86" y="674"/>
                  </a:lnTo>
                  <a:lnTo>
                    <a:pt x="87" y="673"/>
                  </a:lnTo>
                  <a:lnTo>
                    <a:pt x="88" y="673"/>
                  </a:lnTo>
                  <a:lnTo>
                    <a:pt x="89" y="672"/>
                  </a:lnTo>
                  <a:lnTo>
                    <a:pt x="89" y="671"/>
                  </a:lnTo>
                  <a:lnTo>
                    <a:pt x="91" y="669"/>
                  </a:lnTo>
                  <a:lnTo>
                    <a:pt x="91" y="669"/>
                  </a:lnTo>
                  <a:lnTo>
                    <a:pt x="92" y="668"/>
                  </a:lnTo>
                  <a:lnTo>
                    <a:pt x="93" y="667"/>
                  </a:lnTo>
                  <a:lnTo>
                    <a:pt x="94" y="666"/>
                  </a:lnTo>
                  <a:lnTo>
                    <a:pt x="95" y="666"/>
                  </a:lnTo>
                  <a:lnTo>
                    <a:pt x="96" y="665"/>
                  </a:lnTo>
                  <a:lnTo>
                    <a:pt x="97" y="665"/>
                  </a:lnTo>
                  <a:lnTo>
                    <a:pt x="98" y="665"/>
                  </a:lnTo>
                  <a:lnTo>
                    <a:pt x="99" y="665"/>
                  </a:lnTo>
                  <a:lnTo>
                    <a:pt x="100" y="665"/>
                  </a:lnTo>
                  <a:lnTo>
                    <a:pt x="101" y="666"/>
                  </a:lnTo>
                  <a:lnTo>
                    <a:pt x="102" y="666"/>
                  </a:lnTo>
                  <a:lnTo>
                    <a:pt x="102" y="667"/>
                  </a:lnTo>
                  <a:lnTo>
                    <a:pt x="104" y="668"/>
                  </a:lnTo>
                  <a:lnTo>
                    <a:pt x="104" y="668"/>
                  </a:lnTo>
                  <a:lnTo>
                    <a:pt x="106" y="669"/>
                  </a:lnTo>
                  <a:lnTo>
                    <a:pt x="106" y="671"/>
                  </a:lnTo>
                  <a:lnTo>
                    <a:pt x="107" y="672"/>
                  </a:lnTo>
                  <a:lnTo>
                    <a:pt x="109" y="673"/>
                  </a:lnTo>
                  <a:lnTo>
                    <a:pt x="109" y="674"/>
                  </a:lnTo>
                  <a:lnTo>
                    <a:pt x="110" y="674"/>
                  </a:lnTo>
                  <a:lnTo>
                    <a:pt x="111" y="675"/>
                  </a:lnTo>
                  <a:lnTo>
                    <a:pt x="112" y="677"/>
                  </a:lnTo>
                  <a:lnTo>
                    <a:pt x="113" y="677"/>
                  </a:lnTo>
                  <a:lnTo>
                    <a:pt x="114" y="678"/>
                  </a:lnTo>
                  <a:lnTo>
                    <a:pt x="115" y="678"/>
                  </a:lnTo>
                  <a:lnTo>
                    <a:pt x="116" y="679"/>
                  </a:lnTo>
                  <a:lnTo>
                    <a:pt x="117" y="679"/>
                  </a:lnTo>
                  <a:lnTo>
                    <a:pt x="117" y="679"/>
                  </a:lnTo>
                  <a:lnTo>
                    <a:pt x="119" y="679"/>
                  </a:lnTo>
                  <a:lnTo>
                    <a:pt x="119" y="680"/>
                  </a:lnTo>
                  <a:lnTo>
                    <a:pt x="120" y="680"/>
                  </a:lnTo>
                  <a:lnTo>
                    <a:pt x="122" y="680"/>
                  </a:lnTo>
                  <a:lnTo>
                    <a:pt x="122" y="680"/>
                  </a:lnTo>
                  <a:lnTo>
                    <a:pt x="124" y="680"/>
                  </a:lnTo>
                  <a:lnTo>
                    <a:pt x="124" y="679"/>
                  </a:lnTo>
                  <a:lnTo>
                    <a:pt x="125" y="679"/>
                  </a:lnTo>
                  <a:lnTo>
                    <a:pt x="126" y="679"/>
                  </a:lnTo>
                  <a:lnTo>
                    <a:pt x="127" y="679"/>
                  </a:lnTo>
                  <a:lnTo>
                    <a:pt x="128" y="678"/>
                  </a:lnTo>
                  <a:lnTo>
                    <a:pt x="129" y="678"/>
                  </a:lnTo>
                  <a:lnTo>
                    <a:pt x="130" y="677"/>
                  </a:lnTo>
                  <a:lnTo>
                    <a:pt x="131" y="677"/>
                  </a:lnTo>
                  <a:lnTo>
                    <a:pt x="132" y="676"/>
                  </a:lnTo>
                  <a:lnTo>
                    <a:pt x="132" y="675"/>
                  </a:lnTo>
                  <a:lnTo>
                    <a:pt x="134" y="675"/>
                  </a:lnTo>
                  <a:lnTo>
                    <a:pt x="135" y="674"/>
                  </a:lnTo>
                  <a:lnTo>
                    <a:pt x="135" y="674"/>
                  </a:lnTo>
                  <a:lnTo>
                    <a:pt x="137" y="673"/>
                  </a:lnTo>
                  <a:lnTo>
                    <a:pt x="137" y="672"/>
                  </a:lnTo>
                  <a:lnTo>
                    <a:pt x="138" y="672"/>
                  </a:lnTo>
                  <a:lnTo>
                    <a:pt x="139" y="671"/>
                  </a:lnTo>
                  <a:lnTo>
                    <a:pt x="140" y="670"/>
                  </a:lnTo>
                  <a:lnTo>
                    <a:pt x="141" y="669"/>
                  </a:lnTo>
                  <a:lnTo>
                    <a:pt x="142" y="668"/>
                  </a:lnTo>
                  <a:lnTo>
                    <a:pt x="143" y="668"/>
                  </a:lnTo>
                  <a:lnTo>
                    <a:pt x="144" y="667"/>
                  </a:lnTo>
                  <a:lnTo>
                    <a:pt x="145" y="667"/>
                  </a:lnTo>
                  <a:lnTo>
                    <a:pt x="146" y="666"/>
                  </a:lnTo>
                  <a:lnTo>
                    <a:pt x="147" y="666"/>
                  </a:lnTo>
                  <a:lnTo>
                    <a:pt x="148" y="665"/>
                  </a:lnTo>
                  <a:lnTo>
                    <a:pt x="148" y="665"/>
                  </a:lnTo>
                  <a:lnTo>
                    <a:pt x="150" y="665"/>
                  </a:lnTo>
                  <a:lnTo>
                    <a:pt x="150" y="664"/>
                  </a:lnTo>
                  <a:lnTo>
                    <a:pt x="152" y="664"/>
                  </a:lnTo>
                  <a:lnTo>
                    <a:pt x="152" y="664"/>
                  </a:lnTo>
                  <a:lnTo>
                    <a:pt x="153" y="664"/>
                  </a:lnTo>
                  <a:lnTo>
                    <a:pt x="154" y="664"/>
                  </a:lnTo>
                  <a:lnTo>
                    <a:pt x="155" y="665"/>
                  </a:lnTo>
                  <a:lnTo>
                    <a:pt x="156" y="665"/>
                  </a:lnTo>
                  <a:lnTo>
                    <a:pt x="157" y="666"/>
                  </a:lnTo>
                  <a:lnTo>
                    <a:pt x="158" y="666"/>
                  </a:lnTo>
                  <a:lnTo>
                    <a:pt x="159" y="667"/>
                  </a:lnTo>
                  <a:lnTo>
                    <a:pt x="160" y="668"/>
                  </a:lnTo>
                  <a:lnTo>
                    <a:pt x="161" y="669"/>
                  </a:lnTo>
                  <a:lnTo>
                    <a:pt x="162" y="669"/>
                  </a:lnTo>
                  <a:lnTo>
                    <a:pt x="163" y="670"/>
                  </a:lnTo>
                  <a:lnTo>
                    <a:pt x="163" y="671"/>
                  </a:lnTo>
                  <a:lnTo>
                    <a:pt x="165" y="672"/>
                  </a:lnTo>
                  <a:lnTo>
                    <a:pt x="165" y="672"/>
                  </a:lnTo>
                  <a:lnTo>
                    <a:pt x="166" y="673"/>
                  </a:lnTo>
                  <a:lnTo>
                    <a:pt x="167" y="674"/>
                  </a:lnTo>
                  <a:lnTo>
                    <a:pt x="168" y="674"/>
                  </a:lnTo>
                  <a:lnTo>
                    <a:pt x="169" y="675"/>
                  </a:lnTo>
                  <a:lnTo>
                    <a:pt x="170" y="675"/>
                  </a:lnTo>
                  <a:lnTo>
                    <a:pt x="171" y="676"/>
                  </a:lnTo>
                  <a:lnTo>
                    <a:pt x="172" y="677"/>
                  </a:lnTo>
                  <a:lnTo>
                    <a:pt x="173" y="677"/>
                  </a:lnTo>
                  <a:lnTo>
                    <a:pt x="174" y="677"/>
                  </a:lnTo>
                  <a:lnTo>
                    <a:pt x="175" y="677"/>
                  </a:lnTo>
                  <a:lnTo>
                    <a:pt x="176" y="677"/>
                  </a:lnTo>
                  <a:lnTo>
                    <a:pt x="177" y="677"/>
                  </a:lnTo>
                  <a:lnTo>
                    <a:pt x="178" y="676"/>
                  </a:lnTo>
                  <a:lnTo>
                    <a:pt x="178" y="675"/>
                  </a:lnTo>
                  <a:lnTo>
                    <a:pt x="180" y="674"/>
                  </a:lnTo>
                  <a:lnTo>
                    <a:pt x="180" y="673"/>
                  </a:lnTo>
                  <a:lnTo>
                    <a:pt x="181" y="671"/>
                  </a:lnTo>
                  <a:lnTo>
                    <a:pt x="183" y="669"/>
                  </a:lnTo>
                  <a:lnTo>
                    <a:pt x="183" y="667"/>
                  </a:lnTo>
                  <a:lnTo>
                    <a:pt x="184" y="665"/>
                  </a:lnTo>
                  <a:lnTo>
                    <a:pt x="185" y="662"/>
                  </a:lnTo>
                  <a:lnTo>
                    <a:pt x="186" y="659"/>
                  </a:lnTo>
                  <a:lnTo>
                    <a:pt x="187" y="655"/>
                  </a:lnTo>
                  <a:lnTo>
                    <a:pt x="188" y="651"/>
                  </a:lnTo>
                  <a:lnTo>
                    <a:pt x="189" y="648"/>
                  </a:lnTo>
                  <a:lnTo>
                    <a:pt x="190" y="644"/>
                  </a:lnTo>
                  <a:lnTo>
                    <a:pt x="191" y="640"/>
                  </a:lnTo>
                  <a:lnTo>
                    <a:pt x="191" y="636"/>
                  </a:lnTo>
                  <a:lnTo>
                    <a:pt x="193" y="632"/>
                  </a:lnTo>
                  <a:lnTo>
                    <a:pt x="193" y="629"/>
                  </a:lnTo>
                  <a:lnTo>
                    <a:pt x="195" y="626"/>
                  </a:lnTo>
                  <a:lnTo>
                    <a:pt x="196" y="624"/>
                  </a:lnTo>
                  <a:lnTo>
                    <a:pt x="196" y="621"/>
                  </a:lnTo>
                  <a:lnTo>
                    <a:pt x="198" y="620"/>
                  </a:lnTo>
                  <a:lnTo>
                    <a:pt x="198" y="620"/>
                  </a:lnTo>
                  <a:lnTo>
                    <a:pt x="199" y="619"/>
                  </a:lnTo>
                  <a:lnTo>
                    <a:pt x="200" y="620"/>
                  </a:lnTo>
                  <a:lnTo>
                    <a:pt x="201" y="621"/>
                  </a:lnTo>
                  <a:lnTo>
                    <a:pt x="202" y="623"/>
                  </a:lnTo>
                  <a:lnTo>
                    <a:pt x="203" y="625"/>
                  </a:lnTo>
                  <a:lnTo>
                    <a:pt x="204" y="627"/>
                  </a:lnTo>
                  <a:lnTo>
                    <a:pt x="205" y="630"/>
                  </a:lnTo>
                  <a:lnTo>
                    <a:pt x="206" y="632"/>
                  </a:lnTo>
                  <a:lnTo>
                    <a:pt x="206" y="635"/>
                  </a:lnTo>
                  <a:lnTo>
                    <a:pt x="208" y="637"/>
                  </a:lnTo>
                  <a:lnTo>
                    <a:pt x="209" y="639"/>
                  </a:lnTo>
                  <a:lnTo>
                    <a:pt x="209" y="639"/>
                  </a:lnTo>
                  <a:lnTo>
                    <a:pt x="211" y="640"/>
                  </a:lnTo>
                  <a:lnTo>
                    <a:pt x="211" y="639"/>
                  </a:lnTo>
                  <a:lnTo>
                    <a:pt x="213" y="636"/>
                  </a:lnTo>
                  <a:lnTo>
                    <a:pt x="213" y="632"/>
                  </a:lnTo>
                  <a:lnTo>
                    <a:pt x="214" y="627"/>
                  </a:lnTo>
                  <a:lnTo>
                    <a:pt x="215" y="620"/>
                  </a:lnTo>
                  <a:lnTo>
                    <a:pt x="216" y="612"/>
                  </a:lnTo>
                  <a:lnTo>
                    <a:pt x="217" y="602"/>
                  </a:lnTo>
                  <a:lnTo>
                    <a:pt x="218" y="590"/>
                  </a:lnTo>
                  <a:lnTo>
                    <a:pt x="219" y="576"/>
                  </a:lnTo>
                  <a:lnTo>
                    <a:pt x="219" y="560"/>
                  </a:lnTo>
                  <a:lnTo>
                    <a:pt x="221" y="543"/>
                  </a:lnTo>
                  <a:lnTo>
                    <a:pt x="222" y="525"/>
                  </a:lnTo>
                  <a:lnTo>
                    <a:pt x="223" y="505"/>
                  </a:lnTo>
                  <a:lnTo>
                    <a:pt x="224" y="484"/>
                  </a:lnTo>
                  <a:lnTo>
                    <a:pt x="224" y="462"/>
                  </a:lnTo>
                  <a:lnTo>
                    <a:pt x="226" y="439"/>
                  </a:lnTo>
                  <a:lnTo>
                    <a:pt x="226" y="414"/>
                  </a:lnTo>
                  <a:lnTo>
                    <a:pt x="227" y="389"/>
                  </a:lnTo>
                  <a:lnTo>
                    <a:pt x="228" y="362"/>
                  </a:lnTo>
                  <a:lnTo>
                    <a:pt x="229" y="334"/>
                  </a:lnTo>
                  <a:lnTo>
                    <a:pt x="230" y="306"/>
                  </a:lnTo>
                  <a:lnTo>
                    <a:pt x="231" y="279"/>
                  </a:lnTo>
                  <a:lnTo>
                    <a:pt x="232" y="253"/>
                  </a:lnTo>
                  <a:lnTo>
                    <a:pt x="233" y="226"/>
                  </a:lnTo>
                  <a:lnTo>
                    <a:pt x="234" y="201"/>
                  </a:lnTo>
                  <a:lnTo>
                    <a:pt x="235" y="178"/>
                  </a:lnTo>
                  <a:lnTo>
                    <a:pt x="236" y="158"/>
                  </a:lnTo>
                  <a:lnTo>
                    <a:pt x="237" y="139"/>
                  </a:lnTo>
                  <a:lnTo>
                    <a:pt x="237" y="123"/>
                  </a:lnTo>
                  <a:lnTo>
                    <a:pt x="239" y="110"/>
                  </a:lnTo>
                  <a:lnTo>
                    <a:pt x="239" y="102"/>
                  </a:lnTo>
                  <a:lnTo>
                    <a:pt x="241" y="101"/>
                  </a:lnTo>
                  <a:lnTo>
                    <a:pt x="241" y="107"/>
                  </a:lnTo>
                  <a:lnTo>
                    <a:pt x="242" y="124"/>
                  </a:lnTo>
                  <a:lnTo>
                    <a:pt x="243" y="151"/>
                  </a:lnTo>
                  <a:lnTo>
                    <a:pt x="244" y="187"/>
                  </a:lnTo>
                  <a:lnTo>
                    <a:pt x="245" y="228"/>
                  </a:lnTo>
                  <a:lnTo>
                    <a:pt x="246" y="272"/>
                  </a:lnTo>
                  <a:lnTo>
                    <a:pt x="247" y="320"/>
                  </a:lnTo>
                  <a:lnTo>
                    <a:pt x="248" y="369"/>
                  </a:lnTo>
                  <a:lnTo>
                    <a:pt x="249" y="417"/>
                  </a:lnTo>
                  <a:lnTo>
                    <a:pt x="250" y="462"/>
                  </a:lnTo>
                  <a:lnTo>
                    <a:pt x="251" y="502"/>
                  </a:lnTo>
                  <a:lnTo>
                    <a:pt x="252" y="538"/>
                  </a:lnTo>
                  <a:lnTo>
                    <a:pt x="252" y="569"/>
                  </a:lnTo>
                  <a:lnTo>
                    <a:pt x="254" y="594"/>
                  </a:lnTo>
                  <a:lnTo>
                    <a:pt x="254" y="615"/>
                  </a:lnTo>
                  <a:lnTo>
                    <a:pt x="255" y="631"/>
                  </a:lnTo>
                  <a:lnTo>
                    <a:pt x="256" y="643"/>
                  </a:lnTo>
                  <a:lnTo>
                    <a:pt x="257" y="653"/>
                  </a:lnTo>
                  <a:lnTo>
                    <a:pt x="259" y="660"/>
                  </a:lnTo>
                  <a:lnTo>
                    <a:pt x="259" y="665"/>
                  </a:lnTo>
                  <a:lnTo>
                    <a:pt x="260" y="669"/>
                  </a:lnTo>
                  <a:lnTo>
                    <a:pt x="261" y="672"/>
                  </a:lnTo>
                  <a:lnTo>
                    <a:pt x="262" y="674"/>
                  </a:lnTo>
                  <a:lnTo>
                    <a:pt x="263" y="675"/>
                  </a:lnTo>
                  <a:lnTo>
                    <a:pt x="264" y="676"/>
                  </a:lnTo>
                  <a:lnTo>
                    <a:pt x="265" y="677"/>
                  </a:lnTo>
                  <a:lnTo>
                    <a:pt x="266" y="677"/>
                  </a:lnTo>
                  <a:lnTo>
                    <a:pt x="267" y="677"/>
                  </a:lnTo>
                  <a:lnTo>
                    <a:pt x="267" y="678"/>
                  </a:lnTo>
                  <a:lnTo>
                    <a:pt x="269" y="678"/>
                  </a:lnTo>
                  <a:lnTo>
                    <a:pt x="270" y="678"/>
                  </a:lnTo>
                  <a:lnTo>
                    <a:pt x="270" y="678"/>
                  </a:lnTo>
                  <a:lnTo>
                    <a:pt x="272" y="678"/>
                  </a:lnTo>
                  <a:lnTo>
                    <a:pt x="272" y="678"/>
                  </a:lnTo>
                  <a:lnTo>
                    <a:pt x="273" y="678"/>
                  </a:lnTo>
                  <a:lnTo>
                    <a:pt x="274" y="678"/>
                  </a:lnTo>
                  <a:lnTo>
                    <a:pt x="275" y="678"/>
                  </a:lnTo>
                  <a:lnTo>
                    <a:pt x="276" y="678"/>
                  </a:lnTo>
                  <a:lnTo>
                    <a:pt x="277" y="678"/>
                  </a:lnTo>
                  <a:lnTo>
                    <a:pt x="278" y="678"/>
                  </a:lnTo>
                  <a:lnTo>
                    <a:pt x="279" y="679"/>
                  </a:lnTo>
                  <a:lnTo>
                    <a:pt x="280" y="679"/>
                  </a:lnTo>
                  <a:lnTo>
                    <a:pt x="280" y="679"/>
                  </a:lnTo>
                  <a:lnTo>
                    <a:pt x="282" y="679"/>
                  </a:lnTo>
                  <a:lnTo>
                    <a:pt x="283" y="679"/>
                  </a:lnTo>
                  <a:lnTo>
                    <a:pt x="284" y="679"/>
                  </a:lnTo>
                  <a:lnTo>
                    <a:pt x="285" y="679"/>
                  </a:lnTo>
                  <a:lnTo>
                    <a:pt x="285" y="679"/>
                  </a:lnTo>
                  <a:lnTo>
                    <a:pt x="287" y="680"/>
                  </a:lnTo>
                  <a:lnTo>
                    <a:pt x="287" y="680"/>
                  </a:lnTo>
                  <a:lnTo>
                    <a:pt x="288" y="680"/>
                  </a:lnTo>
                  <a:lnTo>
                    <a:pt x="289" y="680"/>
                  </a:lnTo>
                  <a:lnTo>
                    <a:pt x="290" y="680"/>
                  </a:lnTo>
                  <a:lnTo>
                    <a:pt x="291" y="680"/>
                  </a:lnTo>
                  <a:lnTo>
                    <a:pt x="292" y="680"/>
                  </a:lnTo>
                  <a:lnTo>
                    <a:pt x="293" y="681"/>
                  </a:lnTo>
                  <a:lnTo>
                    <a:pt x="294" y="681"/>
                  </a:lnTo>
                  <a:lnTo>
                    <a:pt x="295" y="681"/>
                  </a:lnTo>
                  <a:lnTo>
                    <a:pt x="296" y="681"/>
                  </a:lnTo>
                  <a:lnTo>
                    <a:pt x="297" y="681"/>
                  </a:lnTo>
                  <a:lnTo>
                    <a:pt x="298" y="681"/>
                  </a:lnTo>
                  <a:lnTo>
                    <a:pt x="298" y="681"/>
                  </a:lnTo>
                  <a:lnTo>
                    <a:pt x="300" y="681"/>
                  </a:lnTo>
                  <a:lnTo>
                    <a:pt x="300" y="681"/>
                  </a:lnTo>
                  <a:lnTo>
                    <a:pt x="302" y="681"/>
                  </a:lnTo>
                  <a:lnTo>
                    <a:pt x="302" y="681"/>
                  </a:lnTo>
                  <a:lnTo>
                    <a:pt x="303" y="681"/>
                  </a:lnTo>
                  <a:lnTo>
                    <a:pt x="304" y="681"/>
                  </a:lnTo>
                  <a:lnTo>
                    <a:pt x="305" y="681"/>
                  </a:lnTo>
                  <a:lnTo>
                    <a:pt x="306" y="681"/>
                  </a:lnTo>
                  <a:lnTo>
                    <a:pt x="307" y="681"/>
                  </a:lnTo>
                  <a:lnTo>
                    <a:pt x="308" y="681"/>
                  </a:lnTo>
                  <a:lnTo>
                    <a:pt x="309" y="681"/>
                  </a:lnTo>
                  <a:lnTo>
                    <a:pt x="310" y="681"/>
                  </a:lnTo>
                  <a:lnTo>
                    <a:pt x="311" y="681"/>
                  </a:lnTo>
                  <a:lnTo>
                    <a:pt x="312" y="681"/>
                  </a:lnTo>
                  <a:lnTo>
                    <a:pt x="313" y="681"/>
                  </a:lnTo>
                  <a:lnTo>
                    <a:pt x="313" y="681"/>
                  </a:lnTo>
                  <a:lnTo>
                    <a:pt x="315" y="681"/>
                  </a:lnTo>
                  <a:lnTo>
                    <a:pt x="315" y="681"/>
                  </a:lnTo>
                  <a:lnTo>
                    <a:pt x="316" y="681"/>
                  </a:lnTo>
                  <a:lnTo>
                    <a:pt x="317" y="681"/>
                  </a:lnTo>
                  <a:lnTo>
                    <a:pt x="318" y="681"/>
                  </a:lnTo>
                  <a:lnTo>
                    <a:pt x="320" y="681"/>
                  </a:lnTo>
                  <a:lnTo>
                    <a:pt x="320" y="681"/>
                  </a:lnTo>
                  <a:lnTo>
                    <a:pt x="321" y="681"/>
                  </a:lnTo>
                  <a:lnTo>
                    <a:pt x="322" y="681"/>
                  </a:lnTo>
                  <a:lnTo>
                    <a:pt x="323" y="681"/>
                  </a:lnTo>
                  <a:lnTo>
                    <a:pt x="324" y="681"/>
                  </a:lnTo>
                  <a:lnTo>
                    <a:pt x="325" y="681"/>
                  </a:lnTo>
                  <a:lnTo>
                    <a:pt x="326" y="681"/>
                  </a:lnTo>
                  <a:lnTo>
                    <a:pt x="326" y="681"/>
                  </a:lnTo>
                  <a:lnTo>
                    <a:pt x="328" y="681"/>
                  </a:lnTo>
                  <a:lnTo>
                    <a:pt x="328" y="681"/>
                  </a:lnTo>
                  <a:lnTo>
                    <a:pt x="330" y="681"/>
                  </a:lnTo>
                  <a:lnTo>
                    <a:pt x="330" y="681"/>
                  </a:lnTo>
                  <a:lnTo>
                    <a:pt x="331" y="680"/>
                  </a:lnTo>
                  <a:lnTo>
                    <a:pt x="333" y="680"/>
                  </a:lnTo>
                  <a:lnTo>
                    <a:pt x="333" y="679"/>
                  </a:lnTo>
                  <a:lnTo>
                    <a:pt x="334" y="678"/>
                  </a:lnTo>
                  <a:lnTo>
                    <a:pt x="335" y="677"/>
                  </a:lnTo>
                  <a:lnTo>
                    <a:pt x="336" y="674"/>
                  </a:lnTo>
                  <a:lnTo>
                    <a:pt x="337" y="672"/>
                  </a:lnTo>
                  <a:lnTo>
                    <a:pt x="338" y="669"/>
                  </a:lnTo>
                  <a:lnTo>
                    <a:pt x="339" y="666"/>
                  </a:lnTo>
                  <a:lnTo>
                    <a:pt x="340" y="661"/>
                  </a:lnTo>
                  <a:lnTo>
                    <a:pt x="341" y="655"/>
                  </a:lnTo>
                  <a:lnTo>
                    <a:pt x="341" y="648"/>
                  </a:lnTo>
                  <a:lnTo>
                    <a:pt x="343" y="639"/>
                  </a:lnTo>
                  <a:lnTo>
                    <a:pt x="344" y="630"/>
                  </a:lnTo>
                  <a:lnTo>
                    <a:pt x="344" y="618"/>
                  </a:lnTo>
                  <a:lnTo>
                    <a:pt x="346" y="605"/>
                  </a:lnTo>
                  <a:lnTo>
                    <a:pt x="346" y="590"/>
                  </a:lnTo>
                  <a:lnTo>
                    <a:pt x="348" y="573"/>
                  </a:lnTo>
                  <a:lnTo>
                    <a:pt x="348" y="554"/>
                  </a:lnTo>
                  <a:lnTo>
                    <a:pt x="349" y="532"/>
                  </a:lnTo>
                  <a:lnTo>
                    <a:pt x="350" y="509"/>
                  </a:lnTo>
                  <a:lnTo>
                    <a:pt x="351" y="484"/>
                  </a:lnTo>
                  <a:lnTo>
                    <a:pt x="352" y="458"/>
                  </a:lnTo>
                  <a:lnTo>
                    <a:pt x="353" y="430"/>
                  </a:lnTo>
                  <a:lnTo>
                    <a:pt x="354" y="400"/>
                  </a:lnTo>
                  <a:lnTo>
                    <a:pt x="355" y="370"/>
                  </a:lnTo>
                  <a:lnTo>
                    <a:pt x="356" y="340"/>
                  </a:lnTo>
                  <a:lnTo>
                    <a:pt x="357" y="311"/>
                  </a:lnTo>
                  <a:lnTo>
                    <a:pt x="358" y="280"/>
                  </a:lnTo>
                  <a:lnTo>
                    <a:pt x="359" y="248"/>
                  </a:lnTo>
                  <a:lnTo>
                    <a:pt x="359" y="215"/>
                  </a:lnTo>
                  <a:lnTo>
                    <a:pt x="361" y="182"/>
                  </a:lnTo>
                  <a:lnTo>
                    <a:pt x="361" y="151"/>
                  </a:lnTo>
                  <a:lnTo>
                    <a:pt x="362" y="121"/>
                  </a:lnTo>
                  <a:lnTo>
                    <a:pt x="363" y="92"/>
                  </a:lnTo>
                  <a:lnTo>
                    <a:pt x="364" y="66"/>
                  </a:lnTo>
                  <a:lnTo>
                    <a:pt x="365" y="43"/>
                  </a:lnTo>
                  <a:lnTo>
                    <a:pt x="366" y="24"/>
                  </a:lnTo>
                  <a:lnTo>
                    <a:pt x="367" y="11"/>
                  </a:lnTo>
                  <a:lnTo>
                    <a:pt x="368" y="3"/>
                  </a:lnTo>
                  <a:lnTo>
                    <a:pt x="369" y="0"/>
                  </a:lnTo>
                  <a:lnTo>
                    <a:pt x="370" y="2"/>
                  </a:lnTo>
                  <a:lnTo>
                    <a:pt x="371" y="11"/>
                  </a:lnTo>
                  <a:lnTo>
                    <a:pt x="372" y="29"/>
                  </a:lnTo>
                  <a:lnTo>
                    <a:pt x="373" y="53"/>
                  </a:lnTo>
                  <a:lnTo>
                    <a:pt x="374" y="83"/>
                  </a:lnTo>
                  <a:lnTo>
                    <a:pt x="374" y="116"/>
                  </a:lnTo>
                  <a:lnTo>
                    <a:pt x="376" y="153"/>
                  </a:lnTo>
                  <a:lnTo>
                    <a:pt x="376" y="192"/>
                  </a:lnTo>
                  <a:lnTo>
                    <a:pt x="377" y="230"/>
                  </a:lnTo>
                  <a:lnTo>
                    <a:pt x="378" y="264"/>
                  </a:lnTo>
                  <a:lnTo>
                    <a:pt x="379" y="292"/>
                  </a:lnTo>
                  <a:lnTo>
                    <a:pt x="380" y="314"/>
                  </a:lnTo>
                  <a:lnTo>
                    <a:pt x="381" y="330"/>
                  </a:lnTo>
                  <a:lnTo>
                    <a:pt x="382" y="339"/>
                  </a:lnTo>
                  <a:lnTo>
                    <a:pt x="383" y="341"/>
                  </a:lnTo>
                  <a:lnTo>
                    <a:pt x="384" y="338"/>
                  </a:lnTo>
                  <a:lnTo>
                    <a:pt x="385" y="328"/>
                  </a:lnTo>
                  <a:lnTo>
                    <a:pt x="386" y="314"/>
                  </a:lnTo>
                  <a:lnTo>
                    <a:pt x="387" y="295"/>
                  </a:lnTo>
                  <a:lnTo>
                    <a:pt x="387" y="272"/>
                  </a:lnTo>
                  <a:lnTo>
                    <a:pt x="389" y="248"/>
                  </a:lnTo>
                  <a:lnTo>
                    <a:pt x="389" y="225"/>
                  </a:lnTo>
                  <a:lnTo>
                    <a:pt x="391" y="202"/>
                  </a:lnTo>
                  <a:lnTo>
                    <a:pt x="391" y="179"/>
                  </a:lnTo>
                  <a:lnTo>
                    <a:pt x="392" y="158"/>
                  </a:lnTo>
                  <a:lnTo>
                    <a:pt x="394" y="140"/>
                  </a:lnTo>
                  <a:lnTo>
                    <a:pt x="394" y="129"/>
                  </a:lnTo>
                  <a:lnTo>
                    <a:pt x="395" y="127"/>
                  </a:lnTo>
                  <a:lnTo>
                    <a:pt x="396" y="132"/>
                  </a:lnTo>
                  <a:lnTo>
                    <a:pt x="397" y="145"/>
                  </a:lnTo>
                  <a:lnTo>
                    <a:pt x="398" y="164"/>
                  </a:lnTo>
                  <a:lnTo>
                    <a:pt x="399" y="191"/>
                  </a:lnTo>
                  <a:lnTo>
                    <a:pt x="400" y="223"/>
                  </a:lnTo>
                  <a:lnTo>
                    <a:pt x="401" y="261"/>
                  </a:lnTo>
                  <a:lnTo>
                    <a:pt x="402" y="301"/>
                  </a:lnTo>
                  <a:lnTo>
                    <a:pt x="402" y="343"/>
                  </a:lnTo>
                  <a:lnTo>
                    <a:pt x="404" y="385"/>
                  </a:lnTo>
                  <a:lnTo>
                    <a:pt x="404" y="427"/>
                  </a:lnTo>
                  <a:lnTo>
                    <a:pt x="405" y="465"/>
                  </a:lnTo>
                  <a:lnTo>
                    <a:pt x="407" y="500"/>
                  </a:lnTo>
                  <a:lnTo>
                    <a:pt x="407" y="531"/>
                  </a:lnTo>
                  <a:lnTo>
                    <a:pt x="409" y="558"/>
                  </a:lnTo>
                  <a:lnTo>
                    <a:pt x="409" y="582"/>
                  </a:lnTo>
                  <a:lnTo>
                    <a:pt x="410" y="601"/>
                  </a:lnTo>
                  <a:lnTo>
                    <a:pt x="411" y="617"/>
                  </a:lnTo>
                  <a:lnTo>
                    <a:pt x="412" y="630"/>
                  </a:lnTo>
                  <a:lnTo>
                    <a:pt x="413" y="641"/>
                  </a:lnTo>
                  <a:lnTo>
                    <a:pt x="414" y="648"/>
                  </a:lnTo>
                  <a:lnTo>
                    <a:pt x="415" y="654"/>
                  </a:lnTo>
                  <a:lnTo>
                    <a:pt x="415" y="658"/>
                  </a:lnTo>
                  <a:lnTo>
                    <a:pt x="417" y="661"/>
                  </a:lnTo>
                  <a:lnTo>
                    <a:pt x="417" y="662"/>
                  </a:lnTo>
                  <a:lnTo>
                    <a:pt x="419" y="663"/>
                  </a:lnTo>
                  <a:lnTo>
                    <a:pt x="420" y="663"/>
                  </a:lnTo>
                  <a:lnTo>
                    <a:pt x="420" y="662"/>
                  </a:lnTo>
                  <a:lnTo>
                    <a:pt x="422" y="661"/>
                  </a:lnTo>
                  <a:lnTo>
                    <a:pt x="422" y="659"/>
                  </a:lnTo>
                  <a:lnTo>
                    <a:pt x="423" y="657"/>
                  </a:lnTo>
                  <a:lnTo>
                    <a:pt x="424" y="655"/>
                  </a:lnTo>
                  <a:lnTo>
                    <a:pt x="425" y="653"/>
                  </a:lnTo>
                  <a:lnTo>
                    <a:pt x="426" y="651"/>
                  </a:lnTo>
                  <a:lnTo>
                    <a:pt x="427" y="649"/>
                  </a:lnTo>
                  <a:lnTo>
                    <a:pt x="428" y="648"/>
                  </a:lnTo>
                  <a:lnTo>
                    <a:pt x="429" y="647"/>
                  </a:lnTo>
                  <a:lnTo>
                    <a:pt x="430" y="645"/>
                  </a:lnTo>
                  <a:lnTo>
                    <a:pt x="431" y="645"/>
                  </a:lnTo>
                  <a:lnTo>
                    <a:pt x="432" y="644"/>
                  </a:lnTo>
                  <a:lnTo>
                    <a:pt x="433" y="645"/>
                  </a:lnTo>
                  <a:lnTo>
                    <a:pt x="433" y="646"/>
                  </a:lnTo>
                  <a:lnTo>
                    <a:pt x="435" y="647"/>
                  </a:lnTo>
                  <a:lnTo>
                    <a:pt x="435" y="649"/>
                  </a:lnTo>
                  <a:lnTo>
                    <a:pt x="437" y="650"/>
                  </a:lnTo>
                  <a:lnTo>
                    <a:pt x="437" y="652"/>
                  </a:lnTo>
                  <a:lnTo>
                    <a:pt x="438" y="654"/>
                  </a:lnTo>
                  <a:lnTo>
                    <a:pt x="439" y="656"/>
                  </a:lnTo>
                  <a:lnTo>
                    <a:pt x="440" y="659"/>
                  </a:lnTo>
                  <a:lnTo>
                    <a:pt x="441" y="661"/>
                  </a:lnTo>
                  <a:lnTo>
                    <a:pt x="442" y="663"/>
                  </a:lnTo>
                  <a:lnTo>
                    <a:pt x="443" y="665"/>
                  </a:lnTo>
                  <a:lnTo>
                    <a:pt x="444" y="667"/>
                  </a:lnTo>
                  <a:lnTo>
                    <a:pt x="445" y="668"/>
                  </a:lnTo>
                  <a:lnTo>
                    <a:pt x="446" y="670"/>
                  </a:lnTo>
                  <a:lnTo>
                    <a:pt x="447" y="672"/>
                  </a:lnTo>
                  <a:lnTo>
                    <a:pt x="448" y="673"/>
                  </a:lnTo>
                  <a:lnTo>
                    <a:pt x="448" y="674"/>
                  </a:lnTo>
                  <a:lnTo>
                    <a:pt x="450" y="675"/>
                  </a:lnTo>
                  <a:lnTo>
                    <a:pt x="450" y="675"/>
                  </a:lnTo>
                  <a:lnTo>
                    <a:pt x="451" y="676"/>
                  </a:lnTo>
                  <a:lnTo>
                    <a:pt x="452" y="677"/>
                  </a:lnTo>
                  <a:lnTo>
                    <a:pt x="453" y="677"/>
                  </a:lnTo>
                  <a:lnTo>
                    <a:pt x="454" y="678"/>
                  </a:lnTo>
                  <a:lnTo>
                    <a:pt x="455" y="678"/>
                  </a:lnTo>
                  <a:lnTo>
                    <a:pt x="456" y="678"/>
                  </a:lnTo>
                  <a:lnTo>
                    <a:pt x="457" y="678"/>
                  </a:lnTo>
                  <a:lnTo>
                    <a:pt x="458" y="678"/>
                  </a:lnTo>
                  <a:lnTo>
                    <a:pt x="459" y="678"/>
                  </a:lnTo>
                  <a:lnTo>
                    <a:pt x="460" y="678"/>
                  </a:lnTo>
                  <a:lnTo>
                    <a:pt x="461" y="678"/>
                  </a:lnTo>
                  <a:lnTo>
                    <a:pt x="462" y="678"/>
                  </a:lnTo>
                  <a:lnTo>
                    <a:pt x="463" y="678"/>
                  </a:lnTo>
                  <a:lnTo>
                    <a:pt x="463" y="677"/>
                  </a:lnTo>
                  <a:lnTo>
                    <a:pt x="465" y="677"/>
                  </a:lnTo>
                  <a:lnTo>
                    <a:pt x="465" y="677"/>
                  </a:lnTo>
                  <a:lnTo>
                    <a:pt x="466" y="677"/>
                  </a:lnTo>
                  <a:lnTo>
                    <a:pt x="468" y="676"/>
                  </a:lnTo>
                  <a:lnTo>
                    <a:pt x="468" y="676"/>
                  </a:lnTo>
                </a:path>
              </a:pathLst>
            </a:custGeom>
            <a:noFill/>
            <a:ln w="1270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62" name="Freeform 141"/>
            <p:cNvSpPr>
              <a:spLocks/>
            </p:cNvSpPr>
            <p:nvPr/>
          </p:nvSpPr>
          <p:spPr bwMode="auto">
            <a:xfrm>
              <a:off x="2484438" y="2516188"/>
              <a:ext cx="742950" cy="185738"/>
            </a:xfrm>
            <a:custGeom>
              <a:avLst/>
              <a:gdLst>
                <a:gd name="T0" fmla="*/ 7 w 468"/>
                <a:gd name="T1" fmla="*/ 110 h 117"/>
                <a:gd name="T2" fmla="*/ 15 w 468"/>
                <a:gd name="T3" fmla="*/ 114 h 117"/>
                <a:gd name="T4" fmla="*/ 22 w 468"/>
                <a:gd name="T5" fmla="*/ 116 h 117"/>
                <a:gd name="T6" fmla="*/ 30 w 468"/>
                <a:gd name="T7" fmla="*/ 116 h 117"/>
                <a:gd name="T8" fmla="*/ 37 w 468"/>
                <a:gd name="T9" fmla="*/ 108 h 117"/>
                <a:gd name="T10" fmla="*/ 44 w 468"/>
                <a:gd name="T11" fmla="*/ 75 h 117"/>
                <a:gd name="T12" fmla="*/ 52 w 468"/>
                <a:gd name="T13" fmla="*/ 17 h 117"/>
                <a:gd name="T14" fmla="*/ 59 w 468"/>
                <a:gd name="T15" fmla="*/ 6 h 117"/>
                <a:gd name="T16" fmla="*/ 67 w 468"/>
                <a:gd name="T17" fmla="*/ 61 h 117"/>
                <a:gd name="T18" fmla="*/ 74 w 468"/>
                <a:gd name="T19" fmla="*/ 104 h 117"/>
                <a:gd name="T20" fmla="*/ 82 w 468"/>
                <a:gd name="T21" fmla="*/ 114 h 117"/>
                <a:gd name="T22" fmla="*/ 89 w 468"/>
                <a:gd name="T23" fmla="*/ 113 h 117"/>
                <a:gd name="T24" fmla="*/ 97 w 468"/>
                <a:gd name="T25" fmla="*/ 112 h 117"/>
                <a:gd name="T26" fmla="*/ 104 w 468"/>
                <a:gd name="T27" fmla="*/ 112 h 117"/>
                <a:gd name="T28" fmla="*/ 112 w 468"/>
                <a:gd name="T29" fmla="*/ 112 h 117"/>
                <a:gd name="T30" fmla="*/ 119 w 468"/>
                <a:gd name="T31" fmla="*/ 111 h 117"/>
                <a:gd name="T32" fmla="*/ 127 w 468"/>
                <a:gd name="T33" fmla="*/ 106 h 117"/>
                <a:gd name="T34" fmla="*/ 134 w 468"/>
                <a:gd name="T35" fmla="*/ 95 h 117"/>
                <a:gd name="T36" fmla="*/ 142 w 468"/>
                <a:gd name="T37" fmla="*/ 95 h 117"/>
                <a:gd name="T38" fmla="*/ 150 w 468"/>
                <a:gd name="T39" fmla="*/ 107 h 117"/>
                <a:gd name="T40" fmla="*/ 157 w 468"/>
                <a:gd name="T41" fmla="*/ 114 h 117"/>
                <a:gd name="T42" fmla="*/ 165 w 468"/>
                <a:gd name="T43" fmla="*/ 116 h 117"/>
                <a:gd name="T44" fmla="*/ 172 w 468"/>
                <a:gd name="T45" fmla="*/ 116 h 117"/>
                <a:gd name="T46" fmla="*/ 179 w 468"/>
                <a:gd name="T47" fmla="*/ 116 h 117"/>
                <a:gd name="T48" fmla="*/ 187 w 468"/>
                <a:gd name="T49" fmla="*/ 117 h 117"/>
                <a:gd name="T50" fmla="*/ 194 w 468"/>
                <a:gd name="T51" fmla="*/ 117 h 117"/>
                <a:gd name="T52" fmla="*/ 202 w 468"/>
                <a:gd name="T53" fmla="*/ 117 h 117"/>
                <a:gd name="T54" fmla="*/ 209 w 468"/>
                <a:gd name="T55" fmla="*/ 116 h 117"/>
                <a:gd name="T56" fmla="*/ 217 w 468"/>
                <a:gd name="T57" fmla="*/ 116 h 117"/>
                <a:gd name="T58" fmla="*/ 224 w 468"/>
                <a:gd name="T59" fmla="*/ 116 h 117"/>
                <a:gd name="T60" fmla="*/ 232 w 468"/>
                <a:gd name="T61" fmla="*/ 113 h 117"/>
                <a:gd name="T62" fmla="*/ 239 w 468"/>
                <a:gd name="T63" fmla="*/ 95 h 117"/>
                <a:gd name="T64" fmla="*/ 247 w 468"/>
                <a:gd name="T65" fmla="*/ 64 h 117"/>
                <a:gd name="T66" fmla="*/ 254 w 468"/>
                <a:gd name="T67" fmla="*/ 59 h 117"/>
                <a:gd name="T68" fmla="*/ 262 w 468"/>
                <a:gd name="T69" fmla="*/ 90 h 117"/>
                <a:gd name="T70" fmla="*/ 269 w 468"/>
                <a:gd name="T71" fmla="*/ 111 h 117"/>
                <a:gd name="T72" fmla="*/ 277 w 468"/>
                <a:gd name="T73" fmla="*/ 115 h 117"/>
                <a:gd name="T74" fmla="*/ 285 w 468"/>
                <a:gd name="T75" fmla="*/ 115 h 117"/>
                <a:gd name="T76" fmla="*/ 292 w 468"/>
                <a:gd name="T77" fmla="*/ 115 h 117"/>
                <a:gd name="T78" fmla="*/ 300 w 468"/>
                <a:gd name="T79" fmla="*/ 115 h 117"/>
                <a:gd name="T80" fmla="*/ 307 w 468"/>
                <a:gd name="T81" fmla="*/ 116 h 117"/>
                <a:gd name="T82" fmla="*/ 314 w 468"/>
                <a:gd name="T83" fmla="*/ 116 h 117"/>
                <a:gd name="T84" fmla="*/ 322 w 468"/>
                <a:gd name="T85" fmla="*/ 116 h 117"/>
                <a:gd name="T86" fmla="*/ 329 w 468"/>
                <a:gd name="T87" fmla="*/ 116 h 117"/>
                <a:gd name="T88" fmla="*/ 337 w 468"/>
                <a:gd name="T89" fmla="*/ 116 h 117"/>
                <a:gd name="T90" fmla="*/ 344 w 468"/>
                <a:gd name="T91" fmla="*/ 116 h 117"/>
                <a:gd name="T92" fmla="*/ 352 w 468"/>
                <a:gd name="T93" fmla="*/ 116 h 117"/>
                <a:gd name="T94" fmla="*/ 359 w 468"/>
                <a:gd name="T95" fmla="*/ 117 h 117"/>
                <a:gd name="T96" fmla="*/ 367 w 468"/>
                <a:gd name="T97" fmla="*/ 117 h 117"/>
                <a:gd name="T98" fmla="*/ 374 w 468"/>
                <a:gd name="T99" fmla="*/ 117 h 117"/>
                <a:gd name="T100" fmla="*/ 382 w 468"/>
                <a:gd name="T101" fmla="*/ 117 h 117"/>
                <a:gd name="T102" fmla="*/ 389 w 468"/>
                <a:gd name="T103" fmla="*/ 116 h 117"/>
                <a:gd name="T104" fmla="*/ 397 w 468"/>
                <a:gd name="T105" fmla="*/ 116 h 117"/>
                <a:gd name="T106" fmla="*/ 404 w 468"/>
                <a:gd name="T107" fmla="*/ 114 h 117"/>
                <a:gd name="T108" fmla="*/ 412 w 468"/>
                <a:gd name="T109" fmla="*/ 114 h 117"/>
                <a:gd name="T110" fmla="*/ 419 w 468"/>
                <a:gd name="T111" fmla="*/ 115 h 117"/>
                <a:gd name="T112" fmla="*/ 427 w 468"/>
                <a:gd name="T113" fmla="*/ 115 h 117"/>
                <a:gd name="T114" fmla="*/ 435 w 468"/>
                <a:gd name="T115" fmla="*/ 116 h 117"/>
                <a:gd name="T116" fmla="*/ 442 w 468"/>
                <a:gd name="T117" fmla="*/ 116 h 117"/>
                <a:gd name="T118" fmla="*/ 450 w 468"/>
                <a:gd name="T119" fmla="*/ 116 h 117"/>
                <a:gd name="T120" fmla="*/ 456 w 468"/>
                <a:gd name="T121" fmla="*/ 116 h 117"/>
                <a:gd name="T122" fmla="*/ 464 w 468"/>
                <a:gd name="T123" fmla="*/ 11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8" h="117">
                  <a:moveTo>
                    <a:pt x="0" y="111"/>
                  </a:moveTo>
                  <a:lnTo>
                    <a:pt x="1" y="110"/>
                  </a:lnTo>
                  <a:lnTo>
                    <a:pt x="2" y="110"/>
                  </a:lnTo>
                  <a:lnTo>
                    <a:pt x="3" y="110"/>
                  </a:lnTo>
                  <a:lnTo>
                    <a:pt x="4" y="110"/>
                  </a:lnTo>
                  <a:lnTo>
                    <a:pt x="5" y="110"/>
                  </a:lnTo>
                  <a:lnTo>
                    <a:pt x="6" y="110"/>
                  </a:lnTo>
                  <a:lnTo>
                    <a:pt x="7" y="110"/>
                  </a:lnTo>
                  <a:lnTo>
                    <a:pt x="8" y="111"/>
                  </a:lnTo>
                  <a:lnTo>
                    <a:pt x="8" y="111"/>
                  </a:lnTo>
                  <a:lnTo>
                    <a:pt x="10" y="112"/>
                  </a:lnTo>
                  <a:lnTo>
                    <a:pt x="10" y="112"/>
                  </a:lnTo>
                  <a:lnTo>
                    <a:pt x="12" y="112"/>
                  </a:lnTo>
                  <a:lnTo>
                    <a:pt x="13" y="113"/>
                  </a:lnTo>
                  <a:lnTo>
                    <a:pt x="13" y="113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6" y="114"/>
                  </a:lnTo>
                  <a:lnTo>
                    <a:pt x="17" y="114"/>
                  </a:lnTo>
                  <a:lnTo>
                    <a:pt x="18" y="115"/>
                  </a:lnTo>
                  <a:lnTo>
                    <a:pt x="19" y="115"/>
                  </a:lnTo>
                  <a:lnTo>
                    <a:pt x="20" y="115"/>
                  </a:lnTo>
                  <a:lnTo>
                    <a:pt x="21" y="115"/>
                  </a:lnTo>
                  <a:lnTo>
                    <a:pt x="22" y="116"/>
                  </a:lnTo>
                  <a:lnTo>
                    <a:pt x="23" y="116"/>
                  </a:lnTo>
                  <a:lnTo>
                    <a:pt x="23" y="116"/>
                  </a:lnTo>
                  <a:lnTo>
                    <a:pt x="25" y="116"/>
                  </a:lnTo>
                  <a:lnTo>
                    <a:pt x="26" y="116"/>
                  </a:lnTo>
                  <a:lnTo>
                    <a:pt x="26" y="116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31" y="115"/>
                  </a:lnTo>
                  <a:lnTo>
                    <a:pt x="32" y="115"/>
                  </a:lnTo>
                  <a:lnTo>
                    <a:pt x="33" y="114"/>
                  </a:lnTo>
                  <a:lnTo>
                    <a:pt x="34" y="113"/>
                  </a:lnTo>
                  <a:lnTo>
                    <a:pt x="35" y="112"/>
                  </a:lnTo>
                  <a:lnTo>
                    <a:pt x="36" y="110"/>
                  </a:lnTo>
                  <a:lnTo>
                    <a:pt x="37" y="108"/>
                  </a:lnTo>
                  <a:lnTo>
                    <a:pt x="38" y="106"/>
                  </a:lnTo>
                  <a:lnTo>
                    <a:pt x="39" y="103"/>
                  </a:lnTo>
                  <a:lnTo>
                    <a:pt x="40" y="100"/>
                  </a:lnTo>
                  <a:lnTo>
                    <a:pt x="41" y="96"/>
                  </a:lnTo>
                  <a:lnTo>
                    <a:pt x="41" y="92"/>
                  </a:lnTo>
                  <a:lnTo>
                    <a:pt x="43" y="86"/>
                  </a:lnTo>
                  <a:lnTo>
                    <a:pt x="43" y="81"/>
                  </a:lnTo>
                  <a:lnTo>
                    <a:pt x="44" y="75"/>
                  </a:lnTo>
                  <a:lnTo>
                    <a:pt x="45" y="68"/>
                  </a:lnTo>
                  <a:lnTo>
                    <a:pt x="46" y="61"/>
                  </a:lnTo>
                  <a:lnTo>
                    <a:pt x="47" y="54"/>
                  </a:lnTo>
                  <a:lnTo>
                    <a:pt x="48" y="46"/>
                  </a:lnTo>
                  <a:lnTo>
                    <a:pt x="49" y="38"/>
                  </a:lnTo>
                  <a:lnTo>
                    <a:pt x="50" y="31"/>
                  </a:lnTo>
                  <a:lnTo>
                    <a:pt x="51" y="24"/>
                  </a:lnTo>
                  <a:lnTo>
                    <a:pt x="52" y="17"/>
                  </a:lnTo>
                  <a:lnTo>
                    <a:pt x="53" y="12"/>
                  </a:lnTo>
                  <a:lnTo>
                    <a:pt x="54" y="7"/>
                  </a:lnTo>
                  <a:lnTo>
                    <a:pt x="54" y="4"/>
                  </a:lnTo>
                  <a:lnTo>
                    <a:pt x="56" y="1"/>
                  </a:lnTo>
                  <a:lnTo>
                    <a:pt x="56" y="0"/>
                  </a:lnTo>
                  <a:lnTo>
                    <a:pt x="58" y="1"/>
                  </a:lnTo>
                  <a:lnTo>
                    <a:pt x="58" y="3"/>
                  </a:lnTo>
                  <a:lnTo>
                    <a:pt x="59" y="6"/>
                  </a:lnTo>
                  <a:lnTo>
                    <a:pt x="60" y="11"/>
                  </a:lnTo>
                  <a:lnTo>
                    <a:pt x="61" y="16"/>
                  </a:lnTo>
                  <a:lnTo>
                    <a:pt x="62" y="22"/>
                  </a:lnTo>
                  <a:lnTo>
                    <a:pt x="63" y="29"/>
                  </a:lnTo>
                  <a:lnTo>
                    <a:pt x="64" y="37"/>
                  </a:lnTo>
                  <a:lnTo>
                    <a:pt x="65" y="45"/>
                  </a:lnTo>
                  <a:lnTo>
                    <a:pt x="66" y="53"/>
                  </a:lnTo>
                  <a:lnTo>
                    <a:pt x="67" y="61"/>
                  </a:lnTo>
                  <a:lnTo>
                    <a:pt x="68" y="69"/>
                  </a:lnTo>
                  <a:lnTo>
                    <a:pt x="69" y="76"/>
                  </a:lnTo>
                  <a:lnTo>
                    <a:pt x="69" y="83"/>
                  </a:lnTo>
                  <a:lnTo>
                    <a:pt x="71" y="88"/>
                  </a:lnTo>
                  <a:lnTo>
                    <a:pt x="71" y="93"/>
                  </a:lnTo>
                  <a:lnTo>
                    <a:pt x="72" y="98"/>
                  </a:lnTo>
                  <a:lnTo>
                    <a:pt x="74" y="101"/>
                  </a:lnTo>
                  <a:lnTo>
                    <a:pt x="74" y="104"/>
                  </a:lnTo>
                  <a:lnTo>
                    <a:pt x="76" y="107"/>
                  </a:lnTo>
                  <a:lnTo>
                    <a:pt x="76" y="109"/>
                  </a:lnTo>
                  <a:lnTo>
                    <a:pt x="77" y="110"/>
                  </a:lnTo>
                  <a:lnTo>
                    <a:pt x="78" y="112"/>
                  </a:lnTo>
                  <a:lnTo>
                    <a:pt x="79" y="113"/>
                  </a:lnTo>
                  <a:lnTo>
                    <a:pt x="80" y="113"/>
                  </a:lnTo>
                  <a:lnTo>
                    <a:pt x="81" y="114"/>
                  </a:lnTo>
                  <a:lnTo>
                    <a:pt x="82" y="114"/>
                  </a:lnTo>
                  <a:lnTo>
                    <a:pt x="83" y="114"/>
                  </a:lnTo>
                  <a:lnTo>
                    <a:pt x="84" y="114"/>
                  </a:lnTo>
                  <a:lnTo>
                    <a:pt x="84" y="114"/>
                  </a:lnTo>
                  <a:lnTo>
                    <a:pt x="86" y="114"/>
                  </a:lnTo>
                  <a:lnTo>
                    <a:pt x="87" y="114"/>
                  </a:lnTo>
                  <a:lnTo>
                    <a:pt x="87" y="114"/>
                  </a:lnTo>
                  <a:lnTo>
                    <a:pt x="89" y="113"/>
                  </a:lnTo>
                  <a:lnTo>
                    <a:pt x="89" y="113"/>
                  </a:lnTo>
                  <a:lnTo>
                    <a:pt x="90" y="113"/>
                  </a:lnTo>
                  <a:lnTo>
                    <a:pt x="91" y="113"/>
                  </a:lnTo>
                  <a:lnTo>
                    <a:pt x="92" y="113"/>
                  </a:lnTo>
                  <a:lnTo>
                    <a:pt x="93" y="113"/>
                  </a:lnTo>
                  <a:lnTo>
                    <a:pt x="94" y="112"/>
                  </a:lnTo>
                  <a:lnTo>
                    <a:pt x="95" y="112"/>
                  </a:lnTo>
                  <a:lnTo>
                    <a:pt x="96" y="112"/>
                  </a:lnTo>
                  <a:lnTo>
                    <a:pt x="97" y="112"/>
                  </a:lnTo>
                  <a:lnTo>
                    <a:pt x="97" y="112"/>
                  </a:lnTo>
                  <a:lnTo>
                    <a:pt x="99" y="112"/>
                  </a:lnTo>
                  <a:lnTo>
                    <a:pt x="100" y="112"/>
                  </a:lnTo>
                  <a:lnTo>
                    <a:pt x="101" y="112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5" y="112"/>
                  </a:lnTo>
                  <a:lnTo>
                    <a:pt x="106" y="112"/>
                  </a:lnTo>
                  <a:lnTo>
                    <a:pt x="107" y="112"/>
                  </a:lnTo>
                  <a:lnTo>
                    <a:pt x="108" y="112"/>
                  </a:lnTo>
                  <a:lnTo>
                    <a:pt x="109" y="112"/>
                  </a:lnTo>
                  <a:lnTo>
                    <a:pt x="110" y="112"/>
                  </a:lnTo>
                  <a:lnTo>
                    <a:pt x="111" y="112"/>
                  </a:lnTo>
                  <a:lnTo>
                    <a:pt x="112" y="112"/>
                  </a:lnTo>
                  <a:lnTo>
                    <a:pt x="113" y="112"/>
                  </a:lnTo>
                  <a:lnTo>
                    <a:pt x="114" y="112"/>
                  </a:lnTo>
                  <a:lnTo>
                    <a:pt x="115" y="112"/>
                  </a:lnTo>
                  <a:lnTo>
                    <a:pt x="115" y="112"/>
                  </a:lnTo>
                  <a:lnTo>
                    <a:pt x="117" y="112"/>
                  </a:lnTo>
                  <a:lnTo>
                    <a:pt x="117" y="112"/>
                  </a:lnTo>
                  <a:lnTo>
                    <a:pt x="119" y="112"/>
                  </a:lnTo>
                  <a:lnTo>
                    <a:pt x="119" y="111"/>
                  </a:lnTo>
                  <a:lnTo>
                    <a:pt x="120" y="111"/>
                  </a:lnTo>
                  <a:lnTo>
                    <a:pt x="121" y="110"/>
                  </a:lnTo>
                  <a:lnTo>
                    <a:pt x="122" y="110"/>
                  </a:lnTo>
                  <a:lnTo>
                    <a:pt x="123" y="109"/>
                  </a:lnTo>
                  <a:lnTo>
                    <a:pt x="124" y="109"/>
                  </a:lnTo>
                  <a:lnTo>
                    <a:pt x="125" y="108"/>
                  </a:lnTo>
                  <a:lnTo>
                    <a:pt x="126" y="107"/>
                  </a:lnTo>
                  <a:lnTo>
                    <a:pt x="127" y="106"/>
                  </a:lnTo>
                  <a:lnTo>
                    <a:pt x="128" y="104"/>
                  </a:lnTo>
                  <a:lnTo>
                    <a:pt x="129" y="103"/>
                  </a:lnTo>
                  <a:lnTo>
                    <a:pt x="130" y="102"/>
                  </a:lnTo>
                  <a:lnTo>
                    <a:pt x="130" y="101"/>
                  </a:lnTo>
                  <a:lnTo>
                    <a:pt x="132" y="99"/>
                  </a:lnTo>
                  <a:lnTo>
                    <a:pt x="132" y="97"/>
                  </a:lnTo>
                  <a:lnTo>
                    <a:pt x="133" y="96"/>
                  </a:lnTo>
                  <a:lnTo>
                    <a:pt x="134" y="95"/>
                  </a:lnTo>
                  <a:lnTo>
                    <a:pt x="135" y="94"/>
                  </a:lnTo>
                  <a:lnTo>
                    <a:pt x="137" y="94"/>
                  </a:lnTo>
                  <a:lnTo>
                    <a:pt x="137" y="93"/>
                  </a:lnTo>
                  <a:lnTo>
                    <a:pt x="138" y="93"/>
                  </a:lnTo>
                  <a:lnTo>
                    <a:pt x="139" y="93"/>
                  </a:lnTo>
                  <a:lnTo>
                    <a:pt x="140" y="94"/>
                  </a:lnTo>
                  <a:lnTo>
                    <a:pt x="141" y="94"/>
                  </a:lnTo>
                  <a:lnTo>
                    <a:pt x="142" y="95"/>
                  </a:lnTo>
                  <a:lnTo>
                    <a:pt x="143" y="96"/>
                  </a:lnTo>
                  <a:lnTo>
                    <a:pt x="143" y="98"/>
                  </a:lnTo>
                  <a:lnTo>
                    <a:pt x="145" y="99"/>
                  </a:lnTo>
                  <a:lnTo>
                    <a:pt x="145" y="101"/>
                  </a:lnTo>
                  <a:lnTo>
                    <a:pt x="147" y="102"/>
                  </a:lnTo>
                  <a:lnTo>
                    <a:pt x="148" y="104"/>
                  </a:lnTo>
                  <a:lnTo>
                    <a:pt x="148" y="106"/>
                  </a:lnTo>
                  <a:lnTo>
                    <a:pt x="150" y="107"/>
                  </a:lnTo>
                  <a:lnTo>
                    <a:pt x="150" y="108"/>
                  </a:lnTo>
                  <a:lnTo>
                    <a:pt x="151" y="110"/>
                  </a:lnTo>
                  <a:lnTo>
                    <a:pt x="152" y="111"/>
                  </a:lnTo>
                  <a:lnTo>
                    <a:pt x="153" y="112"/>
                  </a:lnTo>
                  <a:lnTo>
                    <a:pt x="154" y="113"/>
                  </a:lnTo>
                  <a:lnTo>
                    <a:pt x="155" y="113"/>
                  </a:lnTo>
                  <a:lnTo>
                    <a:pt x="156" y="114"/>
                  </a:lnTo>
                  <a:lnTo>
                    <a:pt x="157" y="114"/>
                  </a:lnTo>
                  <a:lnTo>
                    <a:pt x="158" y="115"/>
                  </a:lnTo>
                  <a:lnTo>
                    <a:pt x="158" y="115"/>
                  </a:lnTo>
                  <a:lnTo>
                    <a:pt x="160" y="115"/>
                  </a:lnTo>
                  <a:lnTo>
                    <a:pt x="161" y="115"/>
                  </a:lnTo>
                  <a:lnTo>
                    <a:pt x="161" y="116"/>
                  </a:lnTo>
                  <a:lnTo>
                    <a:pt x="163" y="116"/>
                  </a:lnTo>
                  <a:lnTo>
                    <a:pt x="163" y="116"/>
                  </a:lnTo>
                  <a:lnTo>
                    <a:pt x="165" y="116"/>
                  </a:lnTo>
                  <a:lnTo>
                    <a:pt x="165" y="116"/>
                  </a:lnTo>
                  <a:lnTo>
                    <a:pt x="166" y="116"/>
                  </a:lnTo>
                  <a:lnTo>
                    <a:pt x="167" y="116"/>
                  </a:lnTo>
                  <a:lnTo>
                    <a:pt x="168" y="116"/>
                  </a:lnTo>
                  <a:lnTo>
                    <a:pt x="169" y="116"/>
                  </a:lnTo>
                  <a:lnTo>
                    <a:pt x="170" y="116"/>
                  </a:lnTo>
                  <a:lnTo>
                    <a:pt x="171" y="116"/>
                  </a:lnTo>
                  <a:lnTo>
                    <a:pt x="172" y="116"/>
                  </a:lnTo>
                  <a:lnTo>
                    <a:pt x="173" y="116"/>
                  </a:lnTo>
                  <a:lnTo>
                    <a:pt x="174" y="116"/>
                  </a:lnTo>
                  <a:lnTo>
                    <a:pt x="175" y="116"/>
                  </a:lnTo>
                  <a:lnTo>
                    <a:pt x="176" y="116"/>
                  </a:lnTo>
                  <a:lnTo>
                    <a:pt x="176" y="116"/>
                  </a:lnTo>
                  <a:lnTo>
                    <a:pt x="178" y="116"/>
                  </a:lnTo>
                  <a:lnTo>
                    <a:pt x="178" y="116"/>
                  </a:lnTo>
                  <a:lnTo>
                    <a:pt x="179" y="116"/>
                  </a:lnTo>
                  <a:lnTo>
                    <a:pt x="180" y="117"/>
                  </a:lnTo>
                  <a:lnTo>
                    <a:pt x="181" y="117"/>
                  </a:lnTo>
                  <a:lnTo>
                    <a:pt x="182" y="117"/>
                  </a:lnTo>
                  <a:lnTo>
                    <a:pt x="183" y="117"/>
                  </a:lnTo>
                  <a:lnTo>
                    <a:pt x="184" y="117"/>
                  </a:lnTo>
                  <a:lnTo>
                    <a:pt x="185" y="117"/>
                  </a:lnTo>
                  <a:lnTo>
                    <a:pt x="186" y="117"/>
                  </a:lnTo>
                  <a:lnTo>
                    <a:pt x="187" y="117"/>
                  </a:lnTo>
                  <a:lnTo>
                    <a:pt x="188" y="117"/>
                  </a:lnTo>
                  <a:lnTo>
                    <a:pt x="189" y="117"/>
                  </a:lnTo>
                  <a:lnTo>
                    <a:pt x="190" y="117"/>
                  </a:lnTo>
                  <a:lnTo>
                    <a:pt x="191" y="117"/>
                  </a:lnTo>
                  <a:lnTo>
                    <a:pt x="191" y="117"/>
                  </a:lnTo>
                  <a:lnTo>
                    <a:pt x="193" y="117"/>
                  </a:lnTo>
                  <a:lnTo>
                    <a:pt x="193" y="117"/>
                  </a:lnTo>
                  <a:lnTo>
                    <a:pt x="194" y="117"/>
                  </a:lnTo>
                  <a:lnTo>
                    <a:pt x="195" y="117"/>
                  </a:lnTo>
                  <a:lnTo>
                    <a:pt x="196" y="117"/>
                  </a:lnTo>
                  <a:lnTo>
                    <a:pt x="197" y="117"/>
                  </a:lnTo>
                  <a:lnTo>
                    <a:pt x="198" y="117"/>
                  </a:lnTo>
                  <a:lnTo>
                    <a:pt x="199" y="117"/>
                  </a:lnTo>
                  <a:lnTo>
                    <a:pt x="200" y="117"/>
                  </a:lnTo>
                  <a:lnTo>
                    <a:pt x="201" y="117"/>
                  </a:lnTo>
                  <a:lnTo>
                    <a:pt x="202" y="117"/>
                  </a:lnTo>
                  <a:lnTo>
                    <a:pt x="203" y="117"/>
                  </a:lnTo>
                  <a:lnTo>
                    <a:pt x="204" y="117"/>
                  </a:lnTo>
                  <a:lnTo>
                    <a:pt x="204" y="116"/>
                  </a:lnTo>
                  <a:lnTo>
                    <a:pt x="206" y="116"/>
                  </a:lnTo>
                  <a:lnTo>
                    <a:pt x="206" y="116"/>
                  </a:lnTo>
                  <a:lnTo>
                    <a:pt x="208" y="116"/>
                  </a:lnTo>
                  <a:lnTo>
                    <a:pt x="208" y="116"/>
                  </a:lnTo>
                  <a:lnTo>
                    <a:pt x="209" y="116"/>
                  </a:lnTo>
                  <a:lnTo>
                    <a:pt x="211" y="116"/>
                  </a:lnTo>
                  <a:lnTo>
                    <a:pt x="211" y="116"/>
                  </a:lnTo>
                  <a:lnTo>
                    <a:pt x="212" y="116"/>
                  </a:lnTo>
                  <a:lnTo>
                    <a:pt x="213" y="116"/>
                  </a:lnTo>
                  <a:lnTo>
                    <a:pt x="214" y="116"/>
                  </a:lnTo>
                  <a:lnTo>
                    <a:pt x="215" y="116"/>
                  </a:lnTo>
                  <a:lnTo>
                    <a:pt x="216" y="116"/>
                  </a:lnTo>
                  <a:lnTo>
                    <a:pt x="217" y="116"/>
                  </a:lnTo>
                  <a:lnTo>
                    <a:pt x="218" y="116"/>
                  </a:lnTo>
                  <a:lnTo>
                    <a:pt x="219" y="116"/>
                  </a:lnTo>
                  <a:lnTo>
                    <a:pt x="219" y="116"/>
                  </a:lnTo>
                  <a:lnTo>
                    <a:pt x="221" y="116"/>
                  </a:lnTo>
                  <a:lnTo>
                    <a:pt x="221" y="116"/>
                  </a:lnTo>
                  <a:lnTo>
                    <a:pt x="222" y="116"/>
                  </a:lnTo>
                  <a:lnTo>
                    <a:pt x="224" y="116"/>
                  </a:lnTo>
                  <a:lnTo>
                    <a:pt x="224" y="116"/>
                  </a:lnTo>
                  <a:lnTo>
                    <a:pt x="226" y="116"/>
                  </a:lnTo>
                  <a:lnTo>
                    <a:pt x="226" y="116"/>
                  </a:lnTo>
                  <a:lnTo>
                    <a:pt x="227" y="116"/>
                  </a:lnTo>
                  <a:lnTo>
                    <a:pt x="228" y="115"/>
                  </a:lnTo>
                  <a:lnTo>
                    <a:pt x="229" y="115"/>
                  </a:lnTo>
                  <a:lnTo>
                    <a:pt x="230" y="115"/>
                  </a:lnTo>
                  <a:lnTo>
                    <a:pt x="231" y="114"/>
                  </a:lnTo>
                  <a:lnTo>
                    <a:pt x="232" y="113"/>
                  </a:lnTo>
                  <a:lnTo>
                    <a:pt x="232" y="112"/>
                  </a:lnTo>
                  <a:lnTo>
                    <a:pt x="234" y="110"/>
                  </a:lnTo>
                  <a:lnTo>
                    <a:pt x="235" y="109"/>
                  </a:lnTo>
                  <a:lnTo>
                    <a:pt x="236" y="107"/>
                  </a:lnTo>
                  <a:lnTo>
                    <a:pt x="237" y="104"/>
                  </a:lnTo>
                  <a:lnTo>
                    <a:pt x="237" y="101"/>
                  </a:lnTo>
                  <a:lnTo>
                    <a:pt x="239" y="98"/>
                  </a:lnTo>
                  <a:lnTo>
                    <a:pt x="239" y="95"/>
                  </a:lnTo>
                  <a:lnTo>
                    <a:pt x="240" y="91"/>
                  </a:lnTo>
                  <a:lnTo>
                    <a:pt x="241" y="88"/>
                  </a:lnTo>
                  <a:lnTo>
                    <a:pt x="242" y="83"/>
                  </a:lnTo>
                  <a:lnTo>
                    <a:pt x="243" y="79"/>
                  </a:lnTo>
                  <a:lnTo>
                    <a:pt x="244" y="75"/>
                  </a:lnTo>
                  <a:lnTo>
                    <a:pt x="245" y="71"/>
                  </a:lnTo>
                  <a:lnTo>
                    <a:pt x="246" y="67"/>
                  </a:lnTo>
                  <a:lnTo>
                    <a:pt x="247" y="64"/>
                  </a:lnTo>
                  <a:lnTo>
                    <a:pt x="248" y="60"/>
                  </a:lnTo>
                  <a:lnTo>
                    <a:pt x="249" y="58"/>
                  </a:lnTo>
                  <a:lnTo>
                    <a:pt x="250" y="56"/>
                  </a:lnTo>
                  <a:lnTo>
                    <a:pt x="250" y="55"/>
                  </a:lnTo>
                  <a:lnTo>
                    <a:pt x="252" y="55"/>
                  </a:lnTo>
                  <a:lnTo>
                    <a:pt x="252" y="56"/>
                  </a:lnTo>
                  <a:lnTo>
                    <a:pt x="254" y="57"/>
                  </a:lnTo>
                  <a:lnTo>
                    <a:pt x="254" y="59"/>
                  </a:lnTo>
                  <a:lnTo>
                    <a:pt x="255" y="62"/>
                  </a:lnTo>
                  <a:lnTo>
                    <a:pt x="256" y="65"/>
                  </a:lnTo>
                  <a:lnTo>
                    <a:pt x="257" y="69"/>
                  </a:lnTo>
                  <a:lnTo>
                    <a:pt x="258" y="73"/>
                  </a:lnTo>
                  <a:lnTo>
                    <a:pt x="259" y="77"/>
                  </a:lnTo>
                  <a:lnTo>
                    <a:pt x="260" y="82"/>
                  </a:lnTo>
                  <a:lnTo>
                    <a:pt x="261" y="86"/>
                  </a:lnTo>
                  <a:lnTo>
                    <a:pt x="262" y="90"/>
                  </a:lnTo>
                  <a:lnTo>
                    <a:pt x="263" y="94"/>
                  </a:lnTo>
                  <a:lnTo>
                    <a:pt x="264" y="97"/>
                  </a:lnTo>
                  <a:lnTo>
                    <a:pt x="265" y="100"/>
                  </a:lnTo>
                  <a:lnTo>
                    <a:pt x="265" y="103"/>
                  </a:lnTo>
                  <a:lnTo>
                    <a:pt x="267" y="106"/>
                  </a:lnTo>
                  <a:lnTo>
                    <a:pt x="267" y="108"/>
                  </a:lnTo>
                  <a:lnTo>
                    <a:pt x="268" y="109"/>
                  </a:lnTo>
                  <a:lnTo>
                    <a:pt x="269" y="111"/>
                  </a:lnTo>
                  <a:lnTo>
                    <a:pt x="270" y="112"/>
                  </a:lnTo>
                  <a:lnTo>
                    <a:pt x="272" y="113"/>
                  </a:lnTo>
                  <a:lnTo>
                    <a:pt x="272" y="114"/>
                  </a:lnTo>
                  <a:lnTo>
                    <a:pt x="273" y="114"/>
                  </a:lnTo>
                  <a:lnTo>
                    <a:pt x="274" y="115"/>
                  </a:lnTo>
                  <a:lnTo>
                    <a:pt x="275" y="115"/>
                  </a:lnTo>
                  <a:lnTo>
                    <a:pt x="276" y="115"/>
                  </a:lnTo>
                  <a:lnTo>
                    <a:pt x="277" y="115"/>
                  </a:lnTo>
                  <a:lnTo>
                    <a:pt x="278" y="115"/>
                  </a:lnTo>
                  <a:lnTo>
                    <a:pt x="278" y="115"/>
                  </a:lnTo>
                  <a:lnTo>
                    <a:pt x="280" y="115"/>
                  </a:lnTo>
                  <a:lnTo>
                    <a:pt x="280" y="115"/>
                  </a:lnTo>
                  <a:lnTo>
                    <a:pt x="282" y="115"/>
                  </a:lnTo>
                  <a:lnTo>
                    <a:pt x="282" y="115"/>
                  </a:lnTo>
                  <a:lnTo>
                    <a:pt x="283" y="115"/>
                  </a:lnTo>
                  <a:lnTo>
                    <a:pt x="285" y="115"/>
                  </a:lnTo>
                  <a:lnTo>
                    <a:pt x="285" y="115"/>
                  </a:lnTo>
                  <a:lnTo>
                    <a:pt x="286" y="115"/>
                  </a:lnTo>
                  <a:lnTo>
                    <a:pt x="287" y="115"/>
                  </a:lnTo>
                  <a:lnTo>
                    <a:pt x="288" y="115"/>
                  </a:lnTo>
                  <a:lnTo>
                    <a:pt x="289" y="114"/>
                  </a:lnTo>
                  <a:lnTo>
                    <a:pt x="290" y="114"/>
                  </a:lnTo>
                  <a:lnTo>
                    <a:pt x="291" y="114"/>
                  </a:lnTo>
                  <a:lnTo>
                    <a:pt x="292" y="115"/>
                  </a:lnTo>
                  <a:lnTo>
                    <a:pt x="293" y="115"/>
                  </a:lnTo>
                  <a:lnTo>
                    <a:pt x="293" y="115"/>
                  </a:lnTo>
                  <a:lnTo>
                    <a:pt x="295" y="115"/>
                  </a:lnTo>
                  <a:lnTo>
                    <a:pt x="295" y="115"/>
                  </a:lnTo>
                  <a:lnTo>
                    <a:pt x="296" y="115"/>
                  </a:lnTo>
                  <a:lnTo>
                    <a:pt x="298" y="115"/>
                  </a:lnTo>
                  <a:lnTo>
                    <a:pt x="298" y="115"/>
                  </a:lnTo>
                  <a:lnTo>
                    <a:pt x="300" y="115"/>
                  </a:lnTo>
                  <a:lnTo>
                    <a:pt x="300" y="116"/>
                  </a:lnTo>
                  <a:lnTo>
                    <a:pt x="301" y="116"/>
                  </a:lnTo>
                  <a:lnTo>
                    <a:pt x="302" y="116"/>
                  </a:lnTo>
                  <a:lnTo>
                    <a:pt x="303" y="116"/>
                  </a:lnTo>
                  <a:lnTo>
                    <a:pt x="304" y="116"/>
                  </a:lnTo>
                  <a:lnTo>
                    <a:pt x="305" y="116"/>
                  </a:lnTo>
                  <a:lnTo>
                    <a:pt x="306" y="116"/>
                  </a:lnTo>
                  <a:lnTo>
                    <a:pt x="307" y="116"/>
                  </a:lnTo>
                  <a:lnTo>
                    <a:pt x="308" y="116"/>
                  </a:lnTo>
                  <a:lnTo>
                    <a:pt x="309" y="116"/>
                  </a:lnTo>
                  <a:lnTo>
                    <a:pt x="310" y="116"/>
                  </a:lnTo>
                  <a:lnTo>
                    <a:pt x="311" y="116"/>
                  </a:lnTo>
                  <a:lnTo>
                    <a:pt x="311" y="116"/>
                  </a:lnTo>
                  <a:lnTo>
                    <a:pt x="313" y="116"/>
                  </a:lnTo>
                  <a:lnTo>
                    <a:pt x="313" y="116"/>
                  </a:lnTo>
                  <a:lnTo>
                    <a:pt x="314" y="116"/>
                  </a:lnTo>
                  <a:lnTo>
                    <a:pt x="315" y="116"/>
                  </a:lnTo>
                  <a:lnTo>
                    <a:pt x="316" y="116"/>
                  </a:lnTo>
                  <a:lnTo>
                    <a:pt x="317" y="116"/>
                  </a:lnTo>
                  <a:lnTo>
                    <a:pt x="318" y="116"/>
                  </a:lnTo>
                  <a:lnTo>
                    <a:pt x="319" y="116"/>
                  </a:lnTo>
                  <a:lnTo>
                    <a:pt x="320" y="116"/>
                  </a:lnTo>
                  <a:lnTo>
                    <a:pt x="321" y="116"/>
                  </a:lnTo>
                  <a:lnTo>
                    <a:pt x="322" y="116"/>
                  </a:lnTo>
                  <a:lnTo>
                    <a:pt x="323" y="116"/>
                  </a:lnTo>
                  <a:lnTo>
                    <a:pt x="324" y="116"/>
                  </a:lnTo>
                  <a:lnTo>
                    <a:pt x="325" y="116"/>
                  </a:lnTo>
                  <a:lnTo>
                    <a:pt x="326" y="116"/>
                  </a:lnTo>
                  <a:lnTo>
                    <a:pt x="326" y="116"/>
                  </a:lnTo>
                  <a:lnTo>
                    <a:pt x="328" y="116"/>
                  </a:lnTo>
                  <a:lnTo>
                    <a:pt x="328" y="116"/>
                  </a:lnTo>
                  <a:lnTo>
                    <a:pt x="329" y="116"/>
                  </a:lnTo>
                  <a:lnTo>
                    <a:pt x="330" y="116"/>
                  </a:lnTo>
                  <a:lnTo>
                    <a:pt x="331" y="116"/>
                  </a:lnTo>
                  <a:lnTo>
                    <a:pt x="332" y="116"/>
                  </a:lnTo>
                  <a:lnTo>
                    <a:pt x="333" y="116"/>
                  </a:lnTo>
                  <a:lnTo>
                    <a:pt x="334" y="116"/>
                  </a:lnTo>
                  <a:lnTo>
                    <a:pt x="335" y="116"/>
                  </a:lnTo>
                  <a:lnTo>
                    <a:pt x="336" y="116"/>
                  </a:lnTo>
                  <a:lnTo>
                    <a:pt x="337" y="116"/>
                  </a:lnTo>
                  <a:lnTo>
                    <a:pt x="338" y="116"/>
                  </a:lnTo>
                  <a:lnTo>
                    <a:pt x="339" y="116"/>
                  </a:lnTo>
                  <a:lnTo>
                    <a:pt x="339" y="116"/>
                  </a:lnTo>
                  <a:lnTo>
                    <a:pt x="341" y="116"/>
                  </a:lnTo>
                  <a:lnTo>
                    <a:pt x="341" y="116"/>
                  </a:lnTo>
                  <a:lnTo>
                    <a:pt x="343" y="116"/>
                  </a:lnTo>
                  <a:lnTo>
                    <a:pt x="343" y="116"/>
                  </a:lnTo>
                  <a:lnTo>
                    <a:pt x="344" y="116"/>
                  </a:lnTo>
                  <a:lnTo>
                    <a:pt x="346" y="116"/>
                  </a:lnTo>
                  <a:lnTo>
                    <a:pt x="346" y="116"/>
                  </a:lnTo>
                  <a:lnTo>
                    <a:pt x="347" y="116"/>
                  </a:lnTo>
                  <a:lnTo>
                    <a:pt x="348" y="116"/>
                  </a:lnTo>
                  <a:lnTo>
                    <a:pt x="349" y="116"/>
                  </a:lnTo>
                  <a:lnTo>
                    <a:pt x="350" y="116"/>
                  </a:lnTo>
                  <a:lnTo>
                    <a:pt x="351" y="116"/>
                  </a:lnTo>
                  <a:lnTo>
                    <a:pt x="352" y="116"/>
                  </a:lnTo>
                  <a:lnTo>
                    <a:pt x="353" y="116"/>
                  </a:lnTo>
                  <a:lnTo>
                    <a:pt x="354" y="116"/>
                  </a:lnTo>
                  <a:lnTo>
                    <a:pt x="354" y="116"/>
                  </a:lnTo>
                  <a:lnTo>
                    <a:pt x="356" y="116"/>
                  </a:lnTo>
                  <a:lnTo>
                    <a:pt x="356" y="116"/>
                  </a:lnTo>
                  <a:lnTo>
                    <a:pt x="357" y="117"/>
                  </a:lnTo>
                  <a:lnTo>
                    <a:pt x="359" y="117"/>
                  </a:lnTo>
                  <a:lnTo>
                    <a:pt x="359" y="117"/>
                  </a:lnTo>
                  <a:lnTo>
                    <a:pt x="361" y="117"/>
                  </a:lnTo>
                  <a:lnTo>
                    <a:pt x="361" y="117"/>
                  </a:lnTo>
                  <a:lnTo>
                    <a:pt x="362" y="117"/>
                  </a:lnTo>
                  <a:lnTo>
                    <a:pt x="363" y="117"/>
                  </a:lnTo>
                  <a:lnTo>
                    <a:pt x="364" y="117"/>
                  </a:lnTo>
                  <a:lnTo>
                    <a:pt x="365" y="117"/>
                  </a:lnTo>
                  <a:lnTo>
                    <a:pt x="366" y="117"/>
                  </a:lnTo>
                  <a:lnTo>
                    <a:pt x="367" y="117"/>
                  </a:lnTo>
                  <a:lnTo>
                    <a:pt x="367" y="117"/>
                  </a:lnTo>
                  <a:lnTo>
                    <a:pt x="369" y="117"/>
                  </a:lnTo>
                  <a:lnTo>
                    <a:pt x="369" y="117"/>
                  </a:lnTo>
                  <a:lnTo>
                    <a:pt x="371" y="117"/>
                  </a:lnTo>
                  <a:lnTo>
                    <a:pt x="372" y="117"/>
                  </a:lnTo>
                  <a:lnTo>
                    <a:pt x="372" y="117"/>
                  </a:lnTo>
                  <a:lnTo>
                    <a:pt x="374" y="117"/>
                  </a:lnTo>
                  <a:lnTo>
                    <a:pt x="374" y="117"/>
                  </a:lnTo>
                  <a:lnTo>
                    <a:pt x="375" y="117"/>
                  </a:lnTo>
                  <a:lnTo>
                    <a:pt x="376" y="117"/>
                  </a:lnTo>
                  <a:lnTo>
                    <a:pt x="377" y="117"/>
                  </a:lnTo>
                  <a:lnTo>
                    <a:pt x="378" y="117"/>
                  </a:lnTo>
                  <a:lnTo>
                    <a:pt x="379" y="117"/>
                  </a:lnTo>
                  <a:lnTo>
                    <a:pt x="380" y="117"/>
                  </a:lnTo>
                  <a:lnTo>
                    <a:pt x="381" y="117"/>
                  </a:lnTo>
                  <a:lnTo>
                    <a:pt x="382" y="117"/>
                  </a:lnTo>
                  <a:lnTo>
                    <a:pt x="382" y="117"/>
                  </a:lnTo>
                  <a:lnTo>
                    <a:pt x="384" y="117"/>
                  </a:lnTo>
                  <a:lnTo>
                    <a:pt x="385" y="117"/>
                  </a:lnTo>
                  <a:lnTo>
                    <a:pt x="385" y="117"/>
                  </a:lnTo>
                  <a:lnTo>
                    <a:pt x="387" y="117"/>
                  </a:lnTo>
                  <a:lnTo>
                    <a:pt x="387" y="117"/>
                  </a:lnTo>
                  <a:lnTo>
                    <a:pt x="389" y="117"/>
                  </a:lnTo>
                  <a:lnTo>
                    <a:pt x="389" y="116"/>
                  </a:lnTo>
                  <a:lnTo>
                    <a:pt x="390" y="116"/>
                  </a:lnTo>
                  <a:lnTo>
                    <a:pt x="391" y="116"/>
                  </a:lnTo>
                  <a:lnTo>
                    <a:pt x="392" y="116"/>
                  </a:lnTo>
                  <a:lnTo>
                    <a:pt x="393" y="116"/>
                  </a:lnTo>
                  <a:lnTo>
                    <a:pt x="394" y="116"/>
                  </a:lnTo>
                  <a:lnTo>
                    <a:pt x="395" y="116"/>
                  </a:lnTo>
                  <a:lnTo>
                    <a:pt x="396" y="116"/>
                  </a:lnTo>
                  <a:lnTo>
                    <a:pt x="397" y="116"/>
                  </a:lnTo>
                  <a:lnTo>
                    <a:pt x="398" y="115"/>
                  </a:lnTo>
                  <a:lnTo>
                    <a:pt x="399" y="115"/>
                  </a:lnTo>
                  <a:lnTo>
                    <a:pt x="400" y="115"/>
                  </a:lnTo>
                  <a:lnTo>
                    <a:pt x="400" y="115"/>
                  </a:lnTo>
                  <a:lnTo>
                    <a:pt x="402" y="115"/>
                  </a:lnTo>
                  <a:lnTo>
                    <a:pt x="402" y="114"/>
                  </a:lnTo>
                  <a:lnTo>
                    <a:pt x="403" y="114"/>
                  </a:lnTo>
                  <a:lnTo>
                    <a:pt x="404" y="114"/>
                  </a:lnTo>
                  <a:lnTo>
                    <a:pt x="405" y="114"/>
                  </a:lnTo>
                  <a:lnTo>
                    <a:pt x="406" y="114"/>
                  </a:lnTo>
                  <a:lnTo>
                    <a:pt x="407" y="114"/>
                  </a:lnTo>
                  <a:lnTo>
                    <a:pt x="408" y="114"/>
                  </a:lnTo>
                  <a:lnTo>
                    <a:pt x="409" y="114"/>
                  </a:lnTo>
                  <a:lnTo>
                    <a:pt x="410" y="114"/>
                  </a:lnTo>
                  <a:lnTo>
                    <a:pt x="411" y="114"/>
                  </a:lnTo>
                  <a:lnTo>
                    <a:pt x="412" y="114"/>
                  </a:lnTo>
                  <a:lnTo>
                    <a:pt x="413" y="114"/>
                  </a:lnTo>
                  <a:lnTo>
                    <a:pt x="414" y="114"/>
                  </a:lnTo>
                  <a:lnTo>
                    <a:pt x="415" y="114"/>
                  </a:lnTo>
                  <a:lnTo>
                    <a:pt x="415" y="114"/>
                  </a:lnTo>
                  <a:lnTo>
                    <a:pt x="417" y="115"/>
                  </a:lnTo>
                  <a:lnTo>
                    <a:pt x="417" y="115"/>
                  </a:lnTo>
                  <a:lnTo>
                    <a:pt x="418" y="115"/>
                  </a:lnTo>
                  <a:lnTo>
                    <a:pt x="419" y="115"/>
                  </a:lnTo>
                  <a:lnTo>
                    <a:pt x="420" y="115"/>
                  </a:lnTo>
                  <a:lnTo>
                    <a:pt x="421" y="115"/>
                  </a:lnTo>
                  <a:lnTo>
                    <a:pt x="422" y="115"/>
                  </a:lnTo>
                  <a:lnTo>
                    <a:pt x="423" y="115"/>
                  </a:lnTo>
                  <a:lnTo>
                    <a:pt x="424" y="115"/>
                  </a:lnTo>
                  <a:lnTo>
                    <a:pt x="425" y="115"/>
                  </a:lnTo>
                  <a:lnTo>
                    <a:pt x="426" y="115"/>
                  </a:lnTo>
                  <a:lnTo>
                    <a:pt x="427" y="115"/>
                  </a:lnTo>
                  <a:lnTo>
                    <a:pt x="428" y="115"/>
                  </a:lnTo>
                  <a:lnTo>
                    <a:pt x="428" y="115"/>
                  </a:lnTo>
                  <a:lnTo>
                    <a:pt x="430" y="115"/>
                  </a:lnTo>
                  <a:lnTo>
                    <a:pt x="430" y="115"/>
                  </a:lnTo>
                  <a:lnTo>
                    <a:pt x="432" y="115"/>
                  </a:lnTo>
                  <a:lnTo>
                    <a:pt x="433" y="115"/>
                  </a:lnTo>
                  <a:lnTo>
                    <a:pt x="433" y="116"/>
                  </a:lnTo>
                  <a:lnTo>
                    <a:pt x="435" y="116"/>
                  </a:lnTo>
                  <a:lnTo>
                    <a:pt x="435" y="116"/>
                  </a:lnTo>
                  <a:lnTo>
                    <a:pt x="436" y="116"/>
                  </a:lnTo>
                  <a:lnTo>
                    <a:pt x="437" y="116"/>
                  </a:lnTo>
                  <a:lnTo>
                    <a:pt x="438" y="116"/>
                  </a:lnTo>
                  <a:lnTo>
                    <a:pt x="439" y="116"/>
                  </a:lnTo>
                  <a:lnTo>
                    <a:pt x="440" y="116"/>
                  </a:lnTo>
                  <a:lnTo>
                    <a:pt x="441" y="116"/>
                  </a:lnTo>
                  <a:lnTo>
                    <a:pt x="442" y="116"/>
                  </a:lnTo>
                  <a:lnTo>
                    <a:pt x="443" y="116"/>
                  </a:lnTo>
                  <a:lnTo>
                    <a:pt x="443" y="116"/>
                  </a:lnTo>
                  <a:lnTo>
                    <a:pt x="445" y="116"/>
                  </a:lnTo>
                  <a:lnTo>
                    <a:pt x="446" y="116"/>
                  </a:lnTo>
                  <a:lnTo>
                    <a:pt x="446" y="116"/>
                  </a:lnTo>
                  <a:lnTo>
                    <a:pt x="448" y="116"/>
                  </a:lnTo>
                  <a:lnTo>
                    <a:pt x="448" y="116"/>
                  </a:lnTo>
                  <a:lnTo>
                    <a:pt x="450" y="116"/>
                  </a:lnTo>
                  <a:lnTo>
                    <a:pt x="450" y="116"/>
                  </a:lnTo>
                  <a:lnTo>
                    <a:pt x="451" y="116"/>
                  </a:lnTo>
                  <a:lnTo>
                    <a:pt x="452" y="116"/>
                  </a:lnTo>
                  <a:lnTo>
                    <a:pt x="453" y="116"/>
                  </a:lnTo>
                  <a:lnTo>
                    <a:pt x="454" y="116"/>
                  </a:lnTo>
                  <a:lnTo>
                    <a:pt x="455" y="116"/>
                  </a:lnTo>
                  <a:lnTo>
                    <a:pt x="456" y="116"/>
                  </a:lnTo>
                  <a:lnTo>
                    <a:pt x="456" y="116"/>
                  </a:lnTo>
                  <a:lnTo>
                    <a:pt x="458" y="116"/>
                  </a:lnTo>
                  <a:lnTo>
                    <a:pt x="459" y="115"/>
                  </a:lnTo>
                  <a:lnTo>
                    <a:pt x="460" y="115"/>
                  </a:lnTo>
                  <a:lnTo>
                    <a:pt x="461" y="115"/>
                  </a:lnTo>
                  <a:lnTo>
                    <a:pt x="461" y="115"/>
                  </a:lnTo>
                  <a:lnTo>
                    <a:pt x="463" y="115"/>
                  </a:lnTo>
                  <a:lnTo>
                    <a:pt x="463" y="115"/>
                  </a:lnTo>
                  <a:lnTo>
                    <a:pt x="464" y="115"/>
                  </a:lnTo>
                  <a:lnTo>
                    <a:pt x="465" y="115"/>
                  </a:lnTo>
                  <a:lnTo>
                    <a:pt x="466" y="115"/>
                  </a:lnTo>
                  <a:lnTo>
                    <a:pt x="467" y="115"/>
                  </a:lnTo>
                  <a:lnTo>
                    <a:pt x="468" y="115"/>
                  </a:lnTo>
                </a:path>
              </a:pathLst>
            </a:custGeom>
            <a:noFill/>
            <a:ln w="1270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63" name="Freeform 142"/>
            <p:cNvSpPr>
              <a:spLocks/>
            </p:cNvSpPr>
            <p:nvPr/>
          </p:nvSpPr>
          <p:spPr bwMode="auto">
            <a:xfrm>
              <a:off x="3227388" y="2070100"/>
              <a:ext cx="742950" cy="633413"/>
            </a:xfrm>
            <a:custGeom>
              <a:avLst/>
              <a:gdLst>
                <a:gd name="T0" fmla="*/ 6 w 468"/>
                <a:gd name="T1" fmla="*/ 397 h 399"/>
                <a:gd name="T2" fmla="*/ 14 w 468"/>
                <a:gd name="T3" fmla="*/ 398 h 399"/>
                <a:gd name="T4" fmla="*/ 21 w 468"/>
                <a:gd name="T5" fmla="*/ 396 h 399"/>
                <a:gd name="T6" fmla="*/ 29 w 468"/>
                <a:gd name="T7" fmla="*/ 379 h 399"/>
                <a:gd name="T8" fmla="*/ 36 w 468"/>
                <a:gd name="T9" fmla="*/ 328 h 399"/>
                <a:gd name="T10" fmla="*/ 44 w 468"/>
                <a:gd name="T11" fmla="*/ 278 h 399"/>
                <a:gd name="T12" fmla="*/ 52 w 468"/>
                <a:gd name="T13" fmla="*/ 306 h 399"/>
                <a:gd name="T14" fmla="*/ 59 w 468"/>
                <a:gd name="T15" fmla="*/ 367 h 399"/>
                <a:gd name="T16" fmla="*/ 67 w 468"/>
                <a:gd name="T17" fmla="*/ 393 h 399"/>
                <a:gd name="T18" fmla="*/ 74 w 468"/>
                <a:gd name="T19" fmla="*/ 397 h 399"/>
                <a:gd name="T20" fmla="*/ 82 w 468"/>
                <a:gd name="T21" fmla="*/ 398 h 399"/>
                <a:gd name="T22" fmla="*/ 89 w 468"/>
                <a:gd name="T23" fmla="*/ 398 h 399"/>
                <a:gd name="T24" fmla="*/ 97 w 468"/>
                <a:gd name="T25" fmla="*/ 397 h 399"/>
                <a:gd name="T26" fmla="*/ 104 w 468"/>
                <a:gd name="T27" fmla="*/ 395 h 399"/>
                <a:gd name="T28" fmla="*/ 112 w 468"/>
                <a:gd name="T29" fmla="*/ 394 h 399"/>
                <a:gd name="T30" fmla="*/ 119 w 468"/>
                <a:gd name="T31" fmla="*/ 395 h 399"/>
                <a:gd name="T32" fmla="*/ 127 w 468"/>
                <a:gd name="T33" fmla="*/ 395 h 399"/>
                <a:gd name="T34" fmla="*/ 134 w 468"/>
                <a:gd name="T35" fmla="*/ 395 h 399"/>
                <a:gd name="T36" fmla="*/ 142 w 468"/>
                <a:gd name="T37" fmla="*/ 396 h 399"/>
                <a:gd name="T38" fmla="*/ 149 w 468"/>
                <a:gd name="T39" fmla="*/ 396 h 399"/>
                <a:gd name="T40" fmla="*/ 156 w 468"/>
                <a:gd name="T41" fmla="*/ 397 h 399"/>
                <a:gd name="T42" fmla="*/ 164 w 468"/>
                <a:gd name="T43" fmla="*/ 398 h 399"/>
                <a:gd name="T44" fmla="*/ 171 w 468"/>
                <a:gd name="T45" fmla="*/ 398 h 399"/>
                <a:gd name="T46" fmla="*/ 179 w 468"/>
                <a:gd name="T47" fmla="*/ 399 h 399"/>
                <a:gd name="T48" fmla="*/ 186 w 468"/>
                <a:gd name="T49" fmla="*/ 399 h 399"/>
                <a:gd name="T50" fmla="*/ 194 w 468"/>
                <a:gd name="T51" fmla="*/ 398 h 399"/>
                <a:gd name="T52" fmla="*/ 202 w 468"/>
                <a:gd name="T53" fmla="*/ 399 h 399"/>
                <a:gd name="T54" fmla="*/ 209 w 468"/>
                <a:gd name="T55" fmla="*/ 397 h 399"/>
                <a:gd name="T56" fmla="*/ 217 w 468"/>
                <a:gd name="T57" fmla="*/ 392 h 399"/>
                <a:gd name="T58" fmla="*/ 224 w 468"/>
                <a:gd name="T59" fmla="*/ 372 h 399"/>
                <a:gd name="T60" fmla="*/ 232 w 468"/>
                <a:gd name="T61" fmla="*/ 345 h 399"/>
                <a:gd name="T62" fmla="*/ 239 w 468"/>
                <a:gd name="T63" fmla="*/ 346 h 399"/>
                <a:gd name="T64" fmla="*/ 247 w 468"/>
                <a:gd name="T65" fmla="*/ 376 h 399"/>
                <a:gd name="T66" fmla="*/ 254 w 468"/>
                <a:gd name="T67" fmla="*/ 393 h 399"/>
                <a:gd name="T68" fmla="*/ 262 w 468"/>
                <a:gd name="T69" fmla="*/ 397 h 399"/>
                <a:gd name="T70" fmla="*/ 269 w 468"/>
                <a:gd name="T71" fmla="*/ 397 h 399"/>
                <a:gd name="T72" fmla="*/ 277 w 468"/>
                <a:gd name="T73" fmla="*/ 398 h 399"/>
                <a:gd name="T74" fmla="*/ 284 w 468"/>
                <a:gd name="T75" fmla="*/ 398 h 399"/>
                <a:gd name="T76" fmla="*/ 291 w 468"/>
                <a:gd name="T77" fmla="*/ 398 h 399"/>
                <a:gd name="T78" fmla="*/ 299 w 468"/>
                <a:gd name="T79" fmla="*/ 398 h 399"/>
                <a:gd name="T80" fmla="*/ 306 w 468"/>
                <a:gd name="T81" fmla="*/ 397 h 399"/>
                <a:gd name="T82" fmla="*/ 314 w 468"/>
                <a:gd name="T83" fmla="*/ 396 h 399"/>
                <a:gd name="T84" fmla="*/ 321 w 468"/>
                <a:gd name="T85" fmla="*/ 396 h 399"/>
                <a:gd name="T86" fmla="*/ 329 w 468"/>
                <a:gd name="T87" fmla="*/ 395 h 399"/>
                <a:gd name="T88" fmla="*/ 337 w 468"/>
                <a:gd name="T89" fmla="*/ 393 h 399"/>
                <a:gd name="T90" fmla="*/ 344 w 468"/>
                <a:gd name="T91" fmla="*/ 393 h 399"/>
                <a:gd name="T92" fmla="*/ 352 w 468"/>
                <a:gd name="T93" fmla="*/ 395 h 399"/>
                <a:gd name="T94" fmla="*/ 359 w 468"/>
                <a:gd name="T95" fmla="*/ 395 h 399"/>
                <a:gd name="T96" fmla="*/ 367 w 468"/>
                <a:gd name="T97" fmla="*/ 393 h 399"/>
                <a:gd name="T98" fmla="*/ 374 w 468"/>
                <a:gd name="T99" fmla="*/ 393 h 399"/>
                <a:gd name="T100" fmla="*/ 382 w 468"/>
                <a:gd name="T101" fmla="*/ 396 h 399"/>
                <a:gd name="T102" fmla="*/ 389 w 468"/>
                <a:gd name="T103" fmla="*/ 398 h 399"/>
                <a:gd name="T104" fmla="*/ 397 w 468"/>
                <a:gd name="T105" fmla="*/ 396 h 399"/>
                <a:gd name="T106" fmla="*/ 404 w 468"/>
                <a:gd name="T107" fmla="*/ 393 h 399"/>
                <a:gd name="T108" fmla="*/ 412 w 468"/>
                <a:gd name="T109" fmla="*/ 393 h 399"/>
                <a:gd name="T110" fmla="*/ 419 w 468"/>
                <a:gd name="T111" fmla="*/ 395 h 399"/>
                <a:gd name="T112" fmla="*/ 426 w 468"/>
                <a:gd name="T113" fmla="*/ 395 h 399"/>
                <a:gd name="T114" fmla="*/ 434 w 468"/>
                <a:gd name="T115" fmla="*/ 381 h 399"/>
                <a:gd name="T116" fmla="*/ 441 w 468"/>
                <a:gd name="T117" fmla="*/ 308 h 399"/>
                <a:gd name="T118" fmla="*/ 449 w 468"/>
                <a:gd name="T119" fmla="*/ 150 h 399"/>
                <a:gd name="T120" fmla="*/ 456 w 468"/>
                <a:gd name="T121" fmla="*/ 7 h 399"/>
                <a:gd name="T122" fmla="*/ 464 w 468"/>
                <a:gd name="T123" fmla="*/ 106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8" h="399">
                  <a:moveTo>
                    <a:pt x="0" y="396"/>
                  </a:moveTo>
                  <a:lnTo>
                    <a:pt x="1" y="396"/>
                  </a:lnTo>
                  <a:lnTo>
                    <a:pt x="2" y="396"/>
                  </a:lnTo>
                  <a:lnTo>
                    <a:pt x="3" y="397"/>
                  </a:lnTo>
                  <a:lnTo>
                    <a:pt x="4" y="397"/>
                  </a:lnTo>
                  <a:lnTo>
                    <a:pt x="5" y="397"/>
                  </a:lnTo>
                  <a:lnTo>
                    <a:pt x="6" y="397"/>
                  </a:lnTo>
                  <a:lnTo>
                    <a:pt x="6" y="397"/>
                  </a:lnTo>
                  <a:lnTo>
                    <a:pt x="8" y="397"/>
                  </a:lnTo>
                  <a:lnTo>
                    <a:pt x="8" y="397"/>
                  </a:lnTo>
                  <a:lnTo>
                    <a:pt x="10" y="398"/>
                  </a:lnTo>
                  <a:lnTo>
                    <a:pt x="10" y="398"/>
                  </a:lnTo>
                  <a:lnTo>
                    <a:pt x="11" y="398"/>
                  </a:lnTo>
                  <a:lnTo>
                    <a:pt x="12" y="398"/>
                  </a:lnTo>
                  <a:lnTo>
                    <a:pt x="13" y="398"/>
                  </a:lnTo>
                  <a:lnTo>
                    <a:pt x="14" y="398"/>
                  </a:lnTo>
                  <a:lnTo>
                    <a:pt x="15" y="398"/>
                  </a:lnTo>
                  <a:lnTo>
                    <a:pt x="16" y="398"/>
                  </a:lnTo>
                  <a:lnTo>
                    <a:pt x="17" y="398"/>
                  </a:lnTo>
                  <a:lnTo>
                    <a:pt x="18" y="398"/>
                  </a:lnTo>
                  <a:lnTo>
                    <a:pt x="19" y="397"/>
                  </a:lnTo>
                  <a:lnTo>
                    <a:pt x="20" y="397"/>
                  </a:lnTo>
                  <a:lnTo>
                    <a:pt x="21" y="397"/>
                  </a:lnTo>
                  <a:lnTo>
                    <a:pt x="21" y="396"/>
                  </a:lnTo>
                  <a:lnTo>
                    <a:pt x="23" y="395"/>
                  </a:lnTo>
                  <a:lnTo>
                    <a:pt x="23" y="394"/>
                  </a:lnTo>
                  <a:lnTo>
                    <a:pt x="24" y="393"/>
                  </a:lnTo>
                  <a:lnTo>
                    <a:pt x="25" y="391"/>
                  </a:lnTo>
                  <a:lnTo>
                    <a:pt x="26" y="389"/>
                  </a:lnTo>
                  <a:lnTo>
                    <a:pt x="28" y="386"/>
                  </a:lnTo>
                  <a:lnTo>
                    <a:pt x="28" y="383"/>
                  </a:lnTo>
                  <a:lnTo>
                    <a:pt x="29" y="379"/>
                  </a:lnTo>
                  <a:lnTo>
                    <a:pt x="30" y="375"/>
                  </a:lnTo>
                  <a:lnTo>
                    <a:pt x="31" y="369"/>
                  </a:lnTo>
                  <a:lnTo>
                    <a:pt x="32" y="364"/>
                  </a:lnTo>
                  <a:lnTo>
                    <a:pt x="33" y="358"/>
                  </a:lnTo>
                  <a:lnTo>
                    <a:pt x="34" y="351"/>
                  </a:lnTo>
                  <a:lnTo>
                    <a:pt x="35" y="343"/>
                  </a:lnTo>
                  <a:lnTo>
                    <a:pt x="36" y="336"/>
                  </a:lnTo>
                  <a:lnTo>
                    <a:pt x="36" y="328"/>
                  </a:lnTo>
                  <a:lnTo>
                    <a:pt x="38" y="319"/>
                  </a:lnTo>
                  <a:lnTo>
                    <a:pt x="39" y="312"/>
                  </a:lnTo>
                  <a:lnTo>
                    <a:pt x="39" y="304"/>
                  </a:lnTo>
                  <a:lnTo>
                    <a:pt x="41" y="297"/>
                  </a:lnTo>
                  <a:lnTo>
                    <a:pt x="41" y="291"/>
                  </a:lnTo>
                  <a:lnTo>
                    <a:pt x="42" y="286"/>
                  </a:lnTo>
                  <a:lnTo>
                    <a:pt x="43" y="281"/>
                  </a:lnTo>
                  <a:lnTo>
                    <a:pt x="44" y="278"/>
                  </a:lnTo>
                  <a:lnTo>
                    <a:pt x="45" y="276"/>
                  </a:lnTo>
                  <a:lnTo>
                    <a:pt x="46" y="276"/>
                  </a:lnTo>
                  <a:lnTo>
                    <a:pt x="47" y="278"/>
                  </a:lnTo>
                  <a:lnTo>
                    <a:pt x="48" y="282"/>
                  </a:lnTo>
                  <a:lnTo>
                    <a:pt x="49" y="287"/>
                  </a:lnTo>
                  <a:lnTo>
                    <a:pt x="49" y="292"/>
                  </a:lnTo>
                  <a:lnTo>
                    <a:pt x="51" y="299"/>
                  </a:lnTo>
                  <a:lnTo>
                    <a:pt x="52" y="306"/>
                  </a:lnTo>
                  <a:lnTo>
                    <a:pt x="53" y="314"/>
                  </a:lnTo>
                  <a:lnTo>
                    <a:pt x="54" y="323"/>
                  </a:lnTo>
                  <a:lnTo>
                    <a:pt x="54" y="331"/>
                  </a:lnTo>
                  <a:lnTo>
                    <a:pt x="56" y="340"/>
                  </a:lnTo>
                  <a:lnTo>
                    <a:pt x="56" y="347"/>
                  </a:lnTo>
                  <a:lnTo>
                    <a:pt x="57" y="355"/>
                  </a:lnTo>
                  <a:lnTo>
                    <a:pt x="58" y="361"/>
                  </a:lnTo>
                  <a:lnTo>
                    <a:pt x="59" y="367"/>
                  </a:lnTo>
                  <a:lnTo>
                    <a:pt x="60" y="373"/>
                  </a:lnTo>
                  <a:lnTo>
                    <a:pt x="61" y="378"/>
                  </a:lnTo>
                  <a:lnTo>
                    <a:pt x="62" y="382"/>
                  </a:lnTo>
                  <a:lnTo>
                    <a:pt x="63" y="385"/>
                  </a:lnTo>
                  <a:lnTo>
                    <a:pt x="64" y="388"/>
                  </a:lnTo>
                  <a:lnTo>
                    <a:pt x="65" y="390"/>
                  </a:lnTo>
                  <a:lnTo>
                    <a:pt x="66" y="391"/>
                  </a:lnTo>
                  <a:lnTo>
                    <a:pt x="67" y="393"/>
                  </a:lnTo>
                  <a:lnTo>
                    <a:pt x="67" y="394"/>
                  </a:lnTo>
                  <a:lnTo>
                    <a:pt x="69" y="395"/>
                  </a:lnTo>
                  <a:lnTo>
                    <a:pt x="69" y="396"/>
                  </a:lnTo>
                  <a:lnTo>
                    <a:pt x="71" y="396"/>
                  </a:lnTo>
                  <a:lnTo>
                    <a:pt x="71" y="397"/>
                  </a:lnTo>
                  <a:lnTo>
                    <a:pt x="72" y="397"/>
                  </a:lnTo>
                  <a:lnTo>
                    <a:pt x="73" y="397"/>
                  </a:lnTo>
                  <a:lnTo>
                    <a:pt x="74" y="397"/>
                  </a:lnTo>
                  <a:lnTo>
                    <a:pt x="75" y="397"/>
                  </a:lnTo>
                  <a:lnTo>
                    <a:pt x="76" y="398"/>
                  </a:lnTo>
                  <a:lnTo>
                    <a:pt x="77" y="398"/>
                  </a:lnTo>
                  <a:lnTo>
                    <a:pt x="78" y="398"/>
                  </a:lnTo>
                  <a:lnTo>
                    <a:pt x="79" y="398"/>
                  </a:lnTo>
                  <a:lnTo>
                    <a:pt x="80" y="398"/>
                  </a:lnTo>
                  <a:lnTo>
                    <a:pt x="81" y="398"/>
                  </a:lnTo>
                  <a:lnTo>
                    <a:pt x="82" y="398"/>
                  </a:lnTo>
                  <a:lnTo>
                    <a:pt x="82" y="398"/>
                  </a:lnTo>
                  <a:lnTo>
                    <a:pt x="84" y="398"/>
                  </a:lnTo>
                  <a:lnTo>
                    <a:pt x="84" y="398"/>
                  </a:lnTo>
                  <a:lnTo>
                    <a:pt x="85" y="398"/>
                  </a:lnTo>
                  <a:lnTo>
                    <a:pt x="86" y="398"/>
                  </a:lnTo>
                  <a:lnTo>
                    <a:pt x="87" y="398"/>
                  </a:lnTo>
                  <a:lnTo>
                    <a:pt x="89" y="398"/>
                  </a:lnTo>
                  <a:lnTo>
                    <a:pt x="89" y="398"/>
                  </a:lnTo>
                  <a:lnTo>
                    <a:pt x="90" y="398"/>
                  </a:lnTo>
                  <a:lnTo>
                    <a:pt x="91" y="398"/>
                  </a:lnTo>
                  <a:lnTo>
                    <a:pt x="92" y="398"/>
                  </a:lnTo>
                  <a:lnTo>
                    <a:pt x="93" y="397"/>
                  </a:lnTo>
                  <a:lnTo>
                    <a:pt x="94" y="397"/>
                  </a:lnTo>
                  <a:lnTo>
                    <a:pt x="95" y="397"/>
                  </a:lnTo>
                  <a:lnTo>
                    <a:pt x="95" y="397"/>
                  </a:lnTo>
                  <a:lnTo>
                    <a:pt x="97" y="397"/>
                  </a:lnTo>
                  <a:lnTo>
                    <a:pt x="97" y="396"/>
                  </a:lnTo>
                  <a:lnTo>
                    <a:pt x="99" y="396"/>
                  </a:lnTo>
                  <a:lnTo>
                    <a:pt x="99" y="396"/>
                  </a:lnTo>
                  <a:lnTo>
                    <a:pt x="100" y="396"/>
                  </a:lnTo>
                  <a:lnTo>
                    <a:pt x="102" y="395"/>
                  </a:lnTo>
                  <a:lnTo>
                    <a:pt x="102" y="395"/>
                  </a:lnTo>
                  <a:lnTo>
                    <a:pt x="103" y="395"/>
                  </a:lnTo>
                  <a:lnTo>
                    <a:pt x="104" y="395"/>
                  </a:lnTo>
                  <a:lnTo>
                    <a:pt x="105" y="395"/>
                  </a:lnTo>
                  <a:lnTo>
                    <a:pt x="106" y="394"/>
                  </a:lnTo>
                  <a:lnTo>
                    <a:pt x="107" y="394"/>
                  </a:lnTo>
                  <a:lnTo>
                    <a:pt x="108" y="394"/>
                  </a:lnTo>
                  <a:lnTo>
                    <a:pt x="109" y="394"/>
                  </a:lnTo>
                  <a:lnTo>
                    <a:pt x="110" y="394"/>
                  </a:lnTo>
                  <a:lnTo>
                    <a:pt x="110" y="394"/>
                  </a:lnTo>
                  <a:lnTo>
                    <a:pt x="112" y="394"/>
                  </a:lnTo>
                  <a:lnTo>
                    <a:pt x="113" y="395"/>
                  </a:lnTo>
                  <a:lnTo>
                    <a:pt x="113" y="395"/>
                  </a:lnTo>
                  <a:lnTo>
                    <a:pt x="115" y="395"/>
                  </a:lnTo>
                  <a:lnTo>
                    <a:pt x="115" y="395"/>
                  </a:lnTo>
                  <a:lnTo>
                    <a:pt x="117" y="395"/>
                  </a:lnTo>
                  <a:lnTo>
                    <a:pt x="117" y="395"/>
                  </a:lnTo>
                  <a:lnTo>
                    <a:pt x="118" y="395"/>
                  </a:lnTo>
                  <a:lnTo>
                    <a:pt x="119" y="395"/>
                  </a:lnTo>
                  <a:lnTo>
                    <a:pt x="120" y="395"/>
                  </a:lnTo>
                  <a:lnTo>
                    <a:pt x="121" y="395"/>
                  </a:lnTo>
                  <a:lnTo>
                    <a:pt x="122" y="395"/>
                  </a:lnTo>
                  <a:lnTo>
                    <a:pt x="123" y="395"/>
                  </a:lnTo>
                  <a:lnTo>
                    <a:pt x="124" y="395"/>
                  </a:lnTo>
                  <a:lnTo>
                    <a:pt x="125" y="395"/>
                  </a:lnTo>
                  <a:lnTo>
                    <a:pt x="126" y="395"/>
                  </a:lnTo>
                  <a:lnTo>
                    <a:pt x="127" y="395"/>
                  </a:lnTo>
                  <a:lnTo>
                    <a:pt x="128" y="394"/>
                  </a:lnTo>
                  <a:lnTo>
                    <a:pt x="128" y="394"/>
                  </a:lnTo>
                  <a:lnTo>
                    <a:pt x="130" y="395"/>
                  </a:lnTo>
                  <a:lnTo>
                    <a:pt x="130" y="395"/>
                  </a:lnTo>
                  <a:lnTo>
                    <a:pt x="131" y="395"/>
                  </a:lnTo>
                  <a:lnTo>
                    <a:pt x="132" y="395"/>
                  </a:lnTo>
                  <a:lnTo>
                    <a:pt x="133" y="395"/>
                  </a:lnTo>
                  <a:lnTo>
                    <a:pt x="134" y="395"/>
                  </a:lnTo>
                  <a:lnTo>
                    <a:pt x="135" y="395"/>
                  </a:lnTo>
                  <a:lnTo>
                    <a:pt x="136" y="395"/>
                  </a:lnTo>
                  <a:lnTo>
                    <a:pt x="137" y="395"/>
                  </a:lnTo>
                  <a:lnTo>
                    <a:pt x="138" y="396"/>
                  </a:lnTo>
                  <a:lnTo>
                    <a:pt x="139" y="396"/>
                  </a:lnTo>
                  <a:lnTo>
                    <a:pt x="140" y="396"/>
                  </a:lnTo>
                  <a:lnTo>
                    <a:pt x="141" y="396"/>
                  </a:lnTo>
                  <a:lnTo>
                    <a:pt x="142" y="396"/>
                  </a:lnTo>
                  <a:lnTo>
                    <a:pt x="143" y="396"/>
                  </a:lnTo>
                  <a:lnTo>
                    <a:pt x="143" y="396"/>
                  </a:lnTo>
                  <a:lnTo>
                    <a:pt x="145" y="396"/>
                  </a:lnTo>
                  <a:lnTo>
                    <a:pt x="145" y="396"/>
                  </a:lnTo>
                  <a:lnTo>
                    <a:pt x="146" y="396"/>
                  </a:lnTo>
                  <a:lnTo>
                    <a:pt x="147" y="396"/>
                  </a:lnTo>
                  <a:lnTo>
                    <a:pt x="148" y="396"/>
                  </a:lnTo>
                  <a:lnTo>
                    <a:pt x="149" y="396"/>
                  </a:lnTo>
                  <a:lnTo>
                    <a:pt x="150" y="396"/>
                  </a:lnTo>
                  <a:lnTo>
                    <a:pt x="151" y="396"/>
                  </a:lnTo>
                  <a:lnTo>
                    <a:pt x="152" y="396"/>
                  </a:lnTo>
                  <a:lnTo>
                    <a:pt x="153" y="397"/>
                  </a:lnTo>
                  <a:lnTo>
                    <a:pt x="154" y="397"/>
                  </a:lnTo>
                  <a:lnTo>
                    <a:pt x="155" y="397"/>
                  </a:lnTo>
                  <a:lnTo>
                    <a:pt x="156" y="397"/>
                  </a:lnTo>
                  <a:lnTo>
                    <a:pt x="156" y="397"/>
                  </a:lnTo>
                  <a:lnTo>
                    <a:pt x="158" y="397"/>
                  </a:lnTo>
                  <a:lnTo>
                    <a:pt x="158" y="397"/>
                  </a:lnTo>
                  <a:lnTo>
                    <a:pt x="160" y="397"/>
                  </a:lnTo>
                  <a:lnTo>
                    <a:pt x="160" y="397"/>
                  </a:lnTo>
                  <a:lnTo>
                    <a:pt x="161" y="397"/>
                  </a:lnTo>
                  <a:lnTo>
                    <a:pt x="163" y="397"/>
                  </a:lnTo>
                  <a:lnTo>
                    <a:pt x="163" y="397"/>
                  </a:lnTo>
                  <a:lnTo>
                    <a:pt x="164" y="398"/>
                  </a:lnTo>
                  <a:lnTo>
                    <a:pt x="165" y="398"/>
                  </a:lnTo>
                  <a:lnTo>
                    <a:pt x="166" y="398"/>
                  </a:lnTo>
                  <a:lnTo>
                    <a:pt x="167" y="398"/>
                  </a:lnTo>
                  <a:lnTo>
                    <a:pt x="168" y="398"/>
                  </a:lnTo>
                  <a:lnTo>
                    <a:pt x="169" y="398"/>
                  </a:lnTo>
                  <a:lnTo>
                    <a:pt x="170" y="398"/>
                  </a:lnTo>
                  <a:lnTo>
                    <a:pt x="171" y="398"/>
                  </a:lnTo>
                  <a:lnTo>
                    <a:pt x="171" y="398"/>
                  </a:lnTo>
                  <a:lnTo>
                    <a:pt x="173" y="398"/>
                  </a:lnTo>
                  <a:lnTo>
                    <a:pt x="173" y="399"/>
                  </a:lnTo>
                  <a:lnTo>
                    <a:pt x="174" y="399"/>
                  </a:lnTo>
                  <a:lnTo>
                    <a:pt x="176" y="399"/>
                  </a:lnTo>
                  <a:lnTo>
                    <a:pt x="176" y="399"/>
                  </a:lnTo>
                  <a:lnTo>
                    <a:pt x="178" y="399"/>
                  </a:lnTo>
                  <a:lnTo>
                    <a:pt x="178" y="399"/>
                  </a:lnTo>
                  <a:lnTo>
                    <a:pt x="179" y="399"/>
                  </a:lnTo>
                  <a:lnTo>
                    <a:pt x="180" y="399"/>
                  </a:lnTo>
                  <a:lnTo>
                    <a:pt x="181" y="399"/>
                  </a:lnTo>
                  <a:lnTo>
                    <a:pt x="182" y="399"/>
                  </a:lnTo>
                  <a:lnTo>
                    <a:pt x="183" y="399"/>
                  </a:lnTo>
                  <a:lnTo>
                    <a:pt x="184" y="399"/>
                  </a:lnTo>
                  <a:lnTo>
                    <a:pt x="184" y="399"/>
                  </a:lnTo>
                  <a:lnTo>
                    <a:pt x="186" y="399"/>
                  </a:lnTo>
                  <a:lnTo>
                    <a:pt x="186" y="399"/>
                  </a:lnTo>
                  <a:lnTo>
                    <a:pt x="188" y="399"/>
                  </a:lnTo>
                  <a:lnTo>
                    <a:pt x="189" y="399"/>
                  </a:lnTo>
                  <a:lnTo>
                    <a:pt x="189" y="399"/>
                  </a:lnTo>
                  <a:lnTo>
                    <a:pt x="191" y="398"/>
                  </a:lnTo>
                  <a:lnTo>
                    <a:pt x="191" y="398"/>
                  </a:lnTo>
                  <a:lnTo>
                    <a:pt x="192" y="398"/>
                  </a:lnTo>
                  <a:lnTo>
                    <a:pt x="193" y="398"/>
                  </a:lnTo>
                  <a:lnTo>
                    <a:pt x="194" y="398"/>
                  </a:lnTo>
                  <a:lnTo>
                    <a:pt x="195" y="398"/>
                  </a:lnTo>
                  <a:lnTo>
                    <a:pt x="196" y="398"/>
                  </a:lnTo>
                  <a:lnTo>
                    <a:pt x="197" y="398"/>
                  </a:lnTo>
                  <a:lnTo>
                    <a:pt x="198" y="399"/>
                  </a:lnTo>
                  <a:lnTo>
                    <a:pt x="199" y="399"/>
                  </a:lnTo>
                  <a:lnTo>
                    <a:pt x="200" y="399"/>
                  </a:lnTo>
                  <a:lnTo>
                    <a:pt x="201" y="399"/>
                  </a:lnTo>
                  <a:lnTo>
                    <a:pt x="202" y="399"/>
                  </a:lnTo>
                  <a:lnTo>
                    <a:pt x="202" y="398"/>
                  </a:lnTo>
                  <a:lnTo>
                    <a:pt x="204" y="398"/>
                  </a:lnTo>
                  <a:lnTo>
                    <a:pt x="204" y="398"/>
                  </a:lnTo>
                  <a:lnTo>
                    <a:pt x="206" y="398"/>
                  </a:lnTo>
                  <a:lnTo>
                    <a:pt x="206" y="398"/>
                  </a:lnTo>
                  <a:lnTo>
                    <a:pt x="207" y="398"/>
                  </a:lnTo>
                  <a:lnTo>
                    <a:pt x="208" y="397"/>
                  </a:lnTo>
                  <a:lnTo>
                    <a:pt x="209" y="397"/>
                  </a:lnTo>
                  <a:lnTo>
                    <a:pt x="210" y="397"/>
                  </a:lnTo>
                  <a:lnTo>
                    <a:pt x="211" y="397"/>
                  </a:lnTo>
                  <a:lnTo>
                    <a:pt x="212" y="396"/>
                  </a:lnTo>
                  <a:lnTo>
                    <a:pt x="213" y="396"/>
                  </a:lnTo>
                  <a:lnTo>
                    <a:pt x="214" y="395"/>
                  </a:lnTo>
                  <a:lnTo>
                    <a:pt x="215" y="394"/>
                  </a:lnTo>
                  <a:lnTo>
                    <a:pt x="216" y="393"/>
                  </a:lnTo>
                  <a:lnTo>
                    <a:pt x="217" y="392"/>
                  </a:lnTo>
                  <a:lnTo>
                    <a:pt x="217" y="390"/>
                  </a:lnTo>
                  <a:lnTo>
                    <a:pt x="219" y="389"/>
                  </a:lnTo>
                  <a:lnTo>
                    <a:pt x="219" y="387"/>
                  </a:lnTo>
                  <a:lnTo>
                    <a:pt x="220" y="384"/>
                  </a:lnTo>
                  <a:lnTo>
                    <a:pt x="221" y="382"/>
                  </a:lnTo>
                  <a:lnTo>
                    <a:pt x="222" y="379"/>
                  </a:lnTo>
                  <a:lnTo>
                    <a:pt x="223" y="376"/>
                  </a:lnTo>
                  <a:lnTo>
                    <a:pt x="224" y="372"/>
                  </a:lnTo>
                  <a:lnTo>
                    <a:pt x="225" y="369"/>
                  </a:lnTo>
                  <a:lnTo>
                    <a:pt x="226" y="365"/>
                  </a:lnTo>
                  <a:lnTo>
                    <a:pt x="227" y="361"/>
                  </a:lnTo>
                  <a:lnTo>
                    <a:pt x="228" y="358"/>
                  </a:lnTo>
                  <a:lnTo>
                    <a:pt x="229" y="354"/>
                  </a:lnTo>
                  <a:lnTo>
                    <a:pt x="230" y="351"/>
                  </a:lnTo>
                  <a:lnTo>
                    <a:pt x="231" y="348"/>
                  </a:lnTo>
                  <a:lnTo>
                    <a:pt x="232" y="345"/>
                  </a:lnTo>
                  <a:lnTo>
                    <a:pt x="232" y="343"/>
                  </a:lnTo>
                  <a:lnTo>
                    <a:pt x="234" y="341"/>
                  </a:lnTo>
                  <a:lnTo>
                    <a:pt x="234" y="340"/>
                  </a:lnTo>
                  <a:lnTo>
                    <a:pt x="235" y="340"/>
                  </a:lnTo>
                  <a:lnTo>
                    <a:pt x="237" y="341"/>
                  </a:lnTo>
                  <a:lnTo>
                    <a:pt x="237" y="342"/>
                  </a:lnTo>
                  <a:lnTo>
                    <a:pt x="238" y="343"/>
                  </a:lnTo>
                  <a:lnTo>
                    <a:pt x="239" y="346"/>
                  </a:lnTo>
                  <a:lnTo>
                    <a:pt x="240" y="349"/>
                  </a:lnTo>
                  <a:lnTo>
                    <a:pt x="241" y="352"/>
                  </a:lnTo>
                  <a:lnTo>
                    <a:pt x="242" y="356"/>
                  </a:lnTo>
                  <a:lnTo>
                    <a:pt x="243" y="360"/>
                  </a:lnTo>
                  <a:lnTo>
                    <a:pt x="244" y="364"/>
                  </a:lnTo>
                  <a:lnTo>
                    <a:pt x="245" y="368"/>
                  </a:lnTo>
                  <a:lnTo>
                    <a:pt x="245" y="372"/>
                  </a:lnTo>
                  <a:lnTo>
                    <a:pt x="247" y="376"/>
                  </a:lnTo>
                  <a:lnTo>
                    <a:pt x="247" y="379"/>
                  </a:lnTo>
                  <a:lnTo>
                    <a:pt x="249" y="382"/>
                  </a:lnTo>
                  <a:lnTo>
                    <a:pt x="250" y="384"/>
                  </a:lnTo>
                  <a:lnTo>
                    <a:pt x="250" y="387"/>
                  </a:lnTo>
                  <a:lnTo>
                    <a:pt x="252" y="389"/>
                  </a:lnTo>
                  <a:lnTo>
                    <a:pt x="252" y="390"/>
                  </a:lnTo>
                  <a:lnTo>
                    <a:pt x="253" y="392"/>
                  </a:lnTo>
                  <a:lnTo>
                    <a:pt x="254" y="393"/>
                  </a:lnTo>
                  <a:lnTo>
                    <a:pt x="255" y="394"/>
                  </a:lnTo>
                  <a:lnTo>
                    <a:pt x="256" y="395"/>
                  </a:lnTo>
                  <a:lnTo>
                    <a:pt x="257" y="395"/>
                  </a:lnTo>
                  <a:lnTo>
                    <a:pt x="258" y="396"/>
                  </a:lnTo>
                  <a:lnTo>
                    <a:pt x="259" y="396"/>
                  </a:lnTo>
                  <a:lnTo>
                    <a:pt x="260" y="396"/>
                  </a:lnTo>
                  <a:lnTo>
                    <a:pt x="260" y="397"/>
                  </a:lnTo>
                  <a:lnTo>
                    <a:pt x="262" y="397"/>
                  </a:lnTo>
                  <a:lnTo>
                    <a:pt x="263" y="397"/>
                  </a:lnTo>
                  <a:lnTo>
                    <a:pt x="263" y="397"/>
                  </a:lnTo>
                  <a:lnTo>
                    <a:pt x="265" y="397"/>
                  </a:lnTo>
                  <a:lnTo>
                    <a:pt x="265" y="397"/>
                  </a:lnTo>
                  <a:lnTo>
                    <a:pt x="267" y="397"/>
                  </a:lnTo>
                  <a:lnTo>
                    <a:pt x="267" y="397"/>
                  </a:lnTo>
                  <a:lnTo>
                    <a:pt x="268" y="397"/>
                  </a:lnTo>
                  <a:lnTo>
                    <a:pt x="269" y="397"/>
                  </a:lnTo>
                  <a:lnTo>
                    <a:pt x="270" y="398"/>
                  </a:lnTo>
                  <a:lnTo>
                    <a:pt x="271" y="398"/>
                  </a:lnTo>
                  <a:lnTo>
                    <a:pt x="272" y="398"/>
                  </a:lnTo>
                  <a:lnTo>
                    <a:pt x="273" y="398"/>
                  </a:lnTo>
                  <a:lnTo>
                    <a:pt x="274" y="398"/>
                  </a:lnTo>
                  <a:lnTo>
                    <a:pt x="275" y="398"/>
                  </a:lnTo>
                  <a:lnTo>
                    <a:pt x="276" y="398"/>
                  </a:lnTo>
                  <a:lnTo>
                    <a:pt x="277" y="398"/>
                  </a:lnTo>
                  <a:lnTo>
                    <a:pt x="278" y="398"/>
                  </a:lnTo>
                  <a:lnTo>
                    <a:pt x="278" y="398"/>
                  </a:lnTo>
                  <a:lnTo>
                    <a:pt x="280" y="398"/>
                  </a:lnTo>
                  <a:lnTo>
                    <a:pt x="280" y="398"/>
                  </a:lnTo>
                  <a:lnTo>
                    <a:pt x="281" y="398"/>
                  </a:lnTo>
                  <a:lnTo>
                    <a:pt x="282" y="398"/>
                  </a:lnTo>
                  <a:lnTo>
                    <a:pt x="283" y="398"/>
                  </a:lnTo>
                  <a:lnTo>
                    <a:pt x="284" y="398"/>
                  </a:lnTo>
                  <a:lnTo>
                    <a:pt x="285" y="398"/>
                  </a:lnTo>
                  <a:lnTo>
                    <a:pt x="286" y="398"/>
                  </a:lnTo>
                  <a:lnTo>
                    <a:pt x="287" y="398"/>
                  </a:lnTo>
                  <a:lnTo>
                    <a:pt x="288" y="398"/>
                  </a:lnTo>
                  <a:lnTo>
                    <a:pt x="289" y="398"/>
                  </a:lnTo>
                  <a:lnTo>
                    <a:pt x="290" y="398"/>
                  </a:lnTo>
                  <a:lnTo>
                    <a:pt x="291" y="398"/>
                  </a:lnTo>
                  <a:lnTo>
                    <a:pt x="291" y="398"/>
                  </a:lnTo>
                  <a:lnTo>
                    <a:pt x="293" y="398"/>
                  </a:lnTo>
                  <a:lnTo>
                    <a:pt x="293" y="398"/>
                  </a:lnTo>
                  <a:lnTo>
                    <a:pt x="295" y="398"/>
                  </a:lnTo>
                  <a:lnTo>
                    <a:pt x="295" y="398"/>
                  </a:lnTo>
                  <a:lnTo>
                    <a:pt x="296" y="398"/>
                  </a:lnTo>
                  <a:lnTo>
                    <a:pt x="297" y="398"/>
                  </a:lnTo>
                  <a:lnTo>
                    <a:pt x="298" y="398"/>
                  </a:lnTo>
                  <a:lnTo>
                    <a:pt x="299" y="398"/>
                  </a:lnTo>
                  <a:lnTo>
                    <a:pt x="300" y="398"/>
                  </a:lnTo>
                  <a:lnTo>
                    <a:pt x="301" y="397"/>
                  </a:lnTo>
                  <a:lnTo>
                    <a:pt x="302" y="397"/>
                  </a:lnTo>
                  <a:lnTo>
                    <a:pt x="303" y="397"/>
                  </a:lnTo>
                  <a:lnTo>
                    <a:pt x="304" y="397"/>
                  </a:lnTo>
                  <a:lnTo>
                    <a:pt x="305" y="397"/>
                  </a:lnTo>
                  <a:lnTo>
                    <a:pt x="306" y="397"/>
                  </a:lnTo>
                  <a:lnTo>
                    <a:pt x="306" y="397"/>
                  </a:lnTo>
                  <a:lnTo>
                    <a:pt x="308" y="397"/>
                  </a:lnTo>
                  <a:lnTo>
                    <a:pt x="308" y="397"/>
                  </a:lnTo>
                  <a:lnTo>
                    <a:pt x="309" y="397"/>
                  </a:lnTo>
                  <a:lnTo>
                    <a:pt x="311" y="396"/>
                  </a:lnTo>
                  <a:lnTo>
                    <a:pt x="311" y="396"/>
                  </a:lnTo>
                  <a:lnTo>
                    <a:pt x="313" y="396"/>
                  </a:lnTo>
                  <a:lnTo>
                    <a:pt x="313" y="396"/>
                  </a:lnTo>
                  <a:lnTo>
                    <a:pt x="314" y="396"/>
                  </a:lnTo>
                  <a:lnTo>
                    <a:pt x="315" y="396"/>
                  </a:lnTo>
                  <a:lnTo>
                    <a:pt x="316" y="396"/>
                  </a:lnTo>
                  <a:lnTo>
                    <a:pt x="317" y="396"/>
                  </a:lnTo>
                  <a:lnTo>
                    <a:pt x="318" y="396"/>
                  </a:lnTo>
                  <a:lnTo>
                    <a:pt x="319" y="396"/>
                  </a:lnTo>
                  <a:lnTo>
                    <a:pt x="320" y="396"/>
                  </a:lnTo>
                  <a:lnTo>
                    <a:pt x="321" y="396"/>
                  </a:lnTo>
                  <a:lnTo>
                    <a:pt x="321" y="396"/>
                  </a:lnTo>
                  <a:lnTo>
                    <a:pt x="323" y="396"/>
                  </a:lnTo>
                  <a:lnTo>
                    <a:pt x="324" y="396"/>
                  </a:lnTo>
                  <a:lnTo>
                    <a:pt x="324" y="395"/>
                  </a:lnTo>
                  <a:lnTo>
                    <a:pt x="326" y="395"/>
                  </a:lnTo>
                  <a:lnTo>
                    <a:pt x="326" y="395"/>
                  </a:lnTo>
                  <a:lnTo>
                    <a:pt x="327" y="395"/>
                  </a:lnTo>
                  <a:lnTo>
                    <a:pt x="328" y="395"/>
                  </a:lnTo>
                  <a:lnTo>
                    <a:pt x="329" y="395"/>
                  </a:lnTo>
                  <a:lnTo>
                    <a:pt x="330" y="394"/>
                  </a:lnTo>
                  <a:lnTo>
                    <a:pt x="331" y="394"/>
                  </a:lnTo>
                  <a:lnTo>
                    <a:pt x="332" y="394"/>
                  </a:lnTo>
                  <a:lnTo>
                    <a:pt x="333" y="394"/>
                  </a:lnTo>
                  <a:lnTo>
                    <a:pt x="334" y="393"/>
                  </a:lnTo>
                  <a:lnTo>
                    <a:pt x="334" y="393"/>
                  </a:lnTo>
                  <a:lnTo>
                    <a:pt x="336" y="393"/>
                  </a:lnTo>
                  <a:lnTo>
                    <a:pt x="337" y="393"/>
                  </a:lnTo>
                  <a:lnTo>
                    <a:pt x="337" y="393"/>
                  </a:lnTo>
                  <a:lnTo>
                    <a:pt x="339" y="392"/>
                  </a:lnTo>
                  <a:lnTo>
                    <a:pt x="339" y="392"/>
                  </a:lnTo>
                  <a:lnTo>
                    <a:pt x="341" y="392"/>
                  </a:lnTo>
                  <a:lnTo>
                    <a:pt x="341" y="392"/>
                  </a:lnTo>
                  <a:lnTo>
                    <a:pt x="342" y="392"/>
                  </a:lnTo>
                  <a:lnTo>
                    <a:pt x="343" y="393"/>
                  </a:lnTo>
                  <a:lnTo>
                    <a:pt x="344" y="393"/>
                  </a:lnTo>
                  <a:lnTo>
                    <a:pt x="345" y="393"/>
                  </a:lnTo>
                  <a:lnTo>
                    <a:pt x="346" y="393"/>
                  </a:lnTo>
                  <a:lnTo>
                    <a:pt x="347" y="394"/>
                  </a:lnTo>
                  <a:lnTo>
                    <a:pt x="348" y="394"/>
                  </a:lnTo>
                  <a:lnTo>
                    <a:pt x="349" y="394"/>
                  </a:lnTo>
                  <a:lnTo>
                    <a:pt x="350" y="394"/>
                  </a:lnTo>
                  <a:lnTo>
                    <a:pt x="351" y="395"/>
                  </a:lnTo>
                  <a:lnTo>
                    <a:pt x="352" y="395"/>
                  </a:lnTo>
                  <a:lnTo>
                    <a:pt x="352" y="395"/>
                  </a:lnTo>
                  <a:lnTo>
                    <a:pt x="354" y="395"/>
                  </a:lnTo>
                  <a:lnTo>
                    <a:pt x="354" y="395"/>
                  </a:lnTo>
                  <a:lnTo>
                    <a:pt x="355" y="396"/>
                  </a:lnTo>
                  <a:lnTo>
                    <a:pt x="356" y="395"/>
                  </a:lnTo>
                  <a:lnTo>
                    <a:pt x="357" y="395"/>
                  </a:lnTo>
                  <a:lnTo>
                    <a:pt x="358" y="395"/>
                  </a:lnTo>
                  <a:lnTo>
                    <a:pt x="359" y="395"/>
                  </a:lnTo>
                  <a:lnTo>
                    <a:pt x="360" y="395"/>
                  </a:lnTo>
                  <a:lnTo>
                    <a:pt x="361" y="394"/>
                  </a:lnTo>
                  <a:lnTo>
                    <a:pt x="362" y="394"/>
                  </a:lnTo>
                  <a:lnTo>
                    <a:pt x="363" y="394"/>
                  </a:lnTo>
                  <a:lnTo>
                    <a:pt x="364" y="394"/>
                  </a:lnTo>
                  <a:lnTo>
                    <a:pt x="365" y="393"/>
                  </a:lnTo>
                  <a:lnTo>
                    <a:pt x="366" y="393"/>
                  </a:lnTo>
                  <a:lnTo>
                    <a:pt x="367" y="393"/>
                  </a:lnTo>
                  <a:lnTo>
                    <a:pt x="367" y="392"/>
                  </a:lnTo>
                  <a:lnTo>
                    <a:pt x="369" y="392"/>
                  </a:lnTo>
                  <a:lnTo>
                    <a:pt x="369" y="392"/>
                  </a:lnTo>
                  <a:lnTo>
                    <a:pt x="370" y="392"/>
                  </a:lnTo>
                  <a:lnTo>
                    <a:pt x="371" y="392"/>
                  </a:lnTo>
                  <a:lnTo>
                    <a:pt x="372" y="392"/>
                  </a:lnTo>
                  <a:lnTo>
                    <a:pt x="373" y="393"/>
                  </a:lnTo>
                  <a:lnTo>
                    <a:pt x="374" y="393"/>
                  </a:lnTo>
                  <a:lnTo>
                    <a:pt x="375" y="393"/>
                  </a:lnTo>
                  <a:lnTo>
                    <a:pt x="376" y="394"/>
                  </a:lnTo>
                  <a:lnTo>
                    <a:pt x="377" y="394"/>
                  </a:lnTo>
                  <a:lnTo>
                    <a:pt x="378" y="395"/>
                  </a:lnTo>
                  <a:lnTo>
                    <a:pt x="379" y="395"/>
                  </a:lnTo>
                  <a:lnTo>
                    <a:pt x="380" y="395"/>
                  </a:lnTo>
                  <a:lnTo>
                    <a:pt x="380" y="396"/>
                  </a:lnTo>
                  <a:lnTo>
                    <a:pt x="382" y="396"/>
                  </a:lnTo>
                  <a:lnTo>
                    <a:pt x="382" y="396"/>
                  </a:lnTo>
                  <a:lnTo>
                    <a:pt x="384" y="397"/>
                  </a:lnTo>
                  <a:lnTo>
                    <a:pt x="384" y="397"/>
                  </a:lnTo>
                  <a:lnTo>
                    <a:pt x="385" y="397"/>
                  </a:lnTo>
                  <a:lnTo>
                    <a:pt x="387" y="397"/>
                  </a:lnTo>
                  <a:lnTo>
                    <a:pt x="387" y="397"/>
                  </a:lnTo>
                  <a:lnTo>
                    <a:pt x="388" y="398"/>
                  </a:lnTo>
                  <a:lnTo>
                    <a:pt x="389" y="398"/>
                  </a:lnTo>
                  <a:lnTo>
                    <a:pt x="390" y="398"/>
                  </a:lnTo>
                  <a:lnTo>
                    <a:pt x="391" y="397"/>
                  </a:lnTo>
                  <a:lnTo>
                    <a:pt x="392" y="397"/>
                  </a:lnTo>
                  <a:lnTo>
                    <a:pt x="393" y="397"/>
                  </a:lnTo>
                  <a:lnTo>
                    <a:pt x="394" y="397"/>
                  </a:lnTo>
                  <a:lnTo>
                    <a:pt x="395" y="397"/>
                  </a:lnTo>
                  <a:lnTo>
                    <a:pt x="395" y="397"/>
                  </a:lnTo>
                  <a:lnTo>
                    <a:pt x="397" y="396"/>
                  </a:lnTo>
                  <a:lnTo>
                    <a:pt x="398" y="396"/>
                  </a:lnTo>
                  <a:lnTo>
                    <a:pt x="398" y="396"/>
                  </a:lnTo>
                  <a:lnTo>
                    <a:pt x="400" y="395"/>
                  </a:lnTo>
                  <a:lnTo>
                    <a:pt x="400" y="395"/>
                  </a:lnTo>
                  <a:lnTo>
                    <a:pt x="402" y="394"/>
                  </a:lnTo>
                  <a:lnTo>
                    <a:pt x="402" y="394"/>
                  </a:lnTo>
                  <a:lnTo>
                    <a:pt x="403" y="394"/>
                  </a:lnTo>
                  <a:lnTo>
                    <a:pt x="404" y="393"/>
                  </a:lnTo>
                  <a:lnTo>
                    <a:pt x="405" y="393"/>
                  </a:lnTo>
                  <a:lnTo>
                    <a:pt x="406" y="393"/>
                  </a:lnTo>
                  <a:lnTo>
                    <a:pt x="407" y="393"/>
                  </a:lnTo>
                  <a:lnTo>
                    <a:pt x="408" y="393"/>
                  </a:lnTo>
                  <a:lnTo>
                    <a:pt x="408" y="393"/>
                  </a:lnTo>
                  <a:lnTo>
                    <a:pt x="410" y="393"/>
                  </a:lnTo>
                  <a:lnTo>
                    <a:pt x="411" y="393"/>
                  </a:lnTo>
                  <a:lnTo>
                    <a:pt x="412" y="393"/>
                  </a:lnTo>
                  <a:lnTo>
                    <a:pt x="413" y="393"/>
                  </a:lnTo>
                  <a:lnTo>
                    <a:pt x="413" y="393"/>
                  </a:lnTo>
                  <a:lnTo>
                    <a:pt x="415" y="394"/>
                  </a:lnTo>
                  <a:lnTo>
                    <a:pt x="415" y="394"/>
                  </a:lnTo>
                  <a:lnTo>
                    <a:pt x="416" y="394"/>
                  </a:lnTo>
                  <a:lnTo>
                    <a:pt x="417" y="395"/>
                  </a:lnTo>
                  <a:lnTo>
                    <a:pt x="418" y="395"/>
                  </a:lnTo>
                  <a:lnTo>
                    <a:pt x="419" y="395"/>
                  </a:lnTo>
                  <a:lnTo>
                    <a:pt x="420" y="395"/>
                  </a:lnTo>
                  <a:lnTo>
                    <a:pt x="421" y="395"/>
                  </a:lnTo>
                  <a:lnTo>
                    <a:pt x="422" y="396"/>
                  </a:lnTo>
                  <a:lnTo>
                    <a:pt x="423" y="396"/>
                  </a:lnTo>
                  <a:lnTo>
                    <a:pt x="424" y="396"/>
                  </a:lnTo>
                  <a:lnTo>
                    <a:pt x="425" y="396"/>
                  </a:lnTo>
                  <a:lnTo>
                    <a:pt x="426" y="396"/>
                  </a:lnTo>
                  <a:lnTo>
                    <a:pt x="426" y="395"/>
                  </a:lnTo>
                  <a:lnTo>
                    <a:pt x="428" y="395"/>
                  </a:lnTo>
                  <a:lnTo>
                    <a:pt x="428" y="394"/>
                  </a:lnTo>
                  <a:lnTo>
                    <a:pt x="430" y="393"/>
                  </a:lnTo>
                  <a:lnTo>
                    <a:pt x="430" y="391"/>
                  </a:lnTo>
                  <a:lnTo>
                    <a:pt x="431" y="390"/>
                  </a:lnTo>
                  <a:lnTo>
                    <a:pt x="432" y="388"/>
                  </a:lnTo>
                  <a:lnTo>
                    <a:pt x="433" y="384"/>
                  </a:lnTo>
                  <a:lnTo>
                    <a:pt x="434" y="381"/>
                  </a:lnTo>
                  <a:lnTo>
                    <a:pt x="435" y="376"/>
                  </a:lnTo>
                  <a:lnTo>
                    <a:pt x="436" y="370"/>
                  </a:lnTo>
                  <a:lnTo>
                    <a:pt x="437" y="363"/>
                  </a:lnTo>
                  <a:lnTo>
                    <a:pt x="438" y="355"/>
                  </a:lnTo>
                  <a:lnTo>
                    <a:pt x="439" y="346"/>
                  </a:lnTo>
                  <a:lnTo>
                    <a:pt x="440" y="335"/>
                  </a:lnTo>
                  <a:lnTo>
                    <a:pt x="441" y="322"/>
                  </a:lnTo>
                  <a:lnTo>
                    <a:pt x="441" y="308"/>
                  </a:lnTo>
                  <a:lnTo>
                    <a:pt x="443" y="293"/>
                  </a:lnTo>
                  <a:lnTo>
                    <a:pt x="443" y="276"/>
                  </a:lnTo>
                  <a:lnTo>
                    <a:pt x="444" y="258"/>
                  </a:lnTo>
                  <a:lnTo>
                    <a:pt x="445" y="238"/>
                  </a:lnTo>
                  <a:lnTo>
                    <a:pt x="446" y="217"/>
                  </a:lnTo>
                  <a:lnTo>
                    <a:pt x="448" y="196"/>
                  </a:lnTo>
                  <a:lnTo>
                    <a:pt x="448" y="173"/>
                  </a:lnTo>
                  <a:lnTo>
                    <a:pt x="449" y="150"/>
                  </a:lnTo>
                  <a:lnTo>
                    <a:pt x="450" y="126"/>
                  </a:lnTo>
                  <a:lnTo>
                    <a:pt x="451" y="103"/>
                  </a:lnTo>
                  <a:lnTo>
                    <a:pt x="452" y="82"/>
                  </a:lnTo>
                  <a:lnTo>
                    <a:pt x="453" y="62"/>
                  </a:lnTo>
                  <a:lnTo>
                    <a:pt x="454" y="44"/>
                  </a:lnTo>
                  <a:lnTo>
                    <a:pt x="455" y="29"/>
                  </a:lnTo>
                  <a:lnTo>
                    <a:pt x="456" y="17"/>
                  </a:lnTo>
                  <a:lnTo>
                    <a:pt x="456" y="7"/>
                  </a:lnTo>
                  <a:lnTo>
                    <a:pt x="458" y="1"/>
                  </a:lnTo>
                  <a:lnTo>
                    <a:pt x="458" y="0"/>
                  </a:lnTo>
                  <a:lnTo>
                    <a:pt x="459" y="5"/>
                  </a:lnTo>
                  <a:lnTo>
                    <a:pt x="461" y="16"/>
                  </a:lnTo>
                  <a:lnTo>
                    <a:pt x="461" y="32"/>
                  </a:lnTo>
                  <a:lnTo>
                    <a:pt x="462" y="54"/>
                  </a:lnTo>
                  <a:lnTo>
                    <a:pt x="463" y="78"/>
                  </a:lnTo>
                  <a:lnTo>
                    <a:pt x="464" y="106"/>
                  </a:lnTo>
                  <a:lnTo>
                    <a:pt x="465" y="136"/>
                  </a:lnTo>
                  <a:lnTo>
                    <a:pt x="466" y="167"/>
                  </a:lnTo>
                  <a:lnTo>
                    <a:pt x="467" y="199"/>
                  </a:lnTo>
                  <a:lnTo>
                    <a:pt x="468" y="229"/>
                  </a:lnTo>
                </a:path>
              </a:pathLst>
            </a:custGeom>
            <a:noFill/>
            <a:ln w="1270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64" name="Freeform 143"/>
            <p:cNvSpPr>
              <a:spLocks/>
            </p:cNvSpPr>
            <p:nvPr/>
          </p:nvSpPr>
          <p:spPr bwMode="auto">
            <a:xfrm>
              <a:off x="3970338" y="2433638"/>
              <a:ext cx="741363" cy="269875"/>
            </a:xfrm>
            <a:custGeom>
              <a:avLst/>
              <a:gdLst>
                <a:gd name="T0" fmla="*/ 6 w 467"/>
                <a:gd name="T1" fmla="*/ 134 h 170"/>
                <a:gd name="T2" fmla="*/ 14 w 467"/>
                <a:gd name="T3" fmla="*/ 166 h 170"/>
                <a:gd name="T4" fmla="*/ 21 w 467"/>
                <a:gd name="T5" fmla="*/ 169 h 170"/>
                <a:gd name="T6" fmla="*/ 29 w 467"/>
                <a:gd name="T7" fmla="*/ 169 h 170"/>
                <a:gd name="T8" fmla="*/ 36 w 467"/>
                <a:gd name="T9" fmla="*/ 169 h 170"/>
                <a:gd name="T10" fmla="*/ 44 w 467"/>
                <a:gd name="T11" fmla="*/ 170 h 170"/>
                <a:gd name="T12" fmla="*/ 51 w 467"/>
                <a:gd name="T13" fmla="*/ 169 h 170"/>
                <a:gd name="T14" fmla="*/ 59 w 467"/>
                <a:gd name="T15" fmla="*/ 167 h 170"/>
                <a:gd name="T16" fmla="*/ 67 w 467"/>
                <a:gd name="T17" fmla="*/ 165 h 170"/>
                <a:gd name="T18" fmla="*/ 74 w 467"/>
                <a:gd name="T19" fmla="*/ 166 h 170"/>
                <a:gd name="T20" fmla="*/ 82 w 467"/>
                <a:gd name="T21" fmla="*/ 168 h 170"/>
                <a:gd name="T22" fmla="*/ 89 w 467"/>
                <a:gd name="T23" fmla="*/ 169 h 170"/>
                <a:gd name="T24" fmla="*/ 97 w 467"/>
                <a:gd name="T25" fmla="*/ 168 h 170"/>
                <a:gd name="T26" fmla="*/ 104 w 467"/>
                <a:gd name="T27" fmla="*/ 168 h 170"/>
                <a:gd name="T28" fmla="*/ 112 w 467"/>
                <a:gd name="T29" fmla="*/ 168 h 170"/>
                <a:gd name="T30" fmla="*/ 119 w 467"/>
                <a:gd name="T31" fmla="*/ 170 h 170"/>
                <a:gd name="T32" fmla="*/ 126 w 467"/>
                <a:gd name="T33" fmla="*/ 170 h 170"/>
                <a:gd name="T34" fmla="*/ 134 w 467"/>
                <a:gd name="T35" fmla="*/ 169 h 170"/>
                <a:gd name="T36" fmla="*/ 141 w 467"/>
                <a:gd name="T37" fmla="*/ 168 h 170"/>
                <a:gd name="T38" fmla="*/ 149 w 467"/>
                <a:gd name="T39" fmla="*/ 166 h 170"/>
                <a:gd name="T40" fmla="*/ 156 w 467"/>
                <a:gd name="T41" fmla="*/ 166 h 170"/>
                <a:gd name="T42" fmla="*/ 164 w 467"/>
                <a:gd name="T43" fmla="*/ 168 h 170"/>
                <a:gd name="T44" fmla="*/ 171 w 467"/>
                <a:gd name="T45" fmla="*/ 169 h 170"/>
                <a:gd name="T46" fmla="*/ 179 w 467"/>
                <a:gd name="T47" fmla="*/ 168 h 170"/>
                <a:gd name="T48" fmla="*/ 186 w 467"/>
                <a:gd name="T49" fmla="*/ 167 h 170"/>
                <a:gd name="T50" fmla="*/ 194 w 467"/>
                <a:gd name="T51" fmla="*/ 166 h 170"/>
                <a:gd name="T52" fmla="*/ 202 w 467"/>
                <a:gd name="T53" fmla="*/ 167 h 170"/>
                <a:gd name="T54" fmla="*/ 209 w 467"/>
                <a:gd name="T55" fmla="*/ 168 h 170"/>
                <a:gd name="T56" fmla="*/ 217 w 467"/>
                <a:gd name="T57" fmla="*/ 168 h 170"/>
                <a:gd name="T58" fmla="*/ 224 w 467"/>
                <a:gd name="T59" fmla="*/ 168 h 170"/>
                <a:gd name="T60" fmla="*/ 232 w 467"/>
                <a:gd name="T61" fmla="*/ 165 h 170"/>
                <a:gd name="T62" fmla="*/ 239 w 467"/>
                <a:gd name="T63" fmla="*/ 161 h 170"/>
                <a:gd name="T64" fmla="*/ 247 w 467"/>
                <a:gd name="T65" fmla="*/ 161 h 170"/>
                <a:gd name="T66" fmla="*/ 254 w 467"/>
                <a:gd name="T67" fmla="*/ 165 h 170"/>
                <a:gd name="T68" fmla="*/ 261 w 467"/>
                <a:gd name="T69" fmla="*/ 168 h 170"/>
                <a:gd name="T70" fmla="*/ 269 w 467"/>
                <a:gd name="T71" fmla="*/ 169 h 170"/>
                <a:gd name="T72" fmla="*/ 276 w 467"/>
                <a:gd name="T73" fmla="*/ 169 h 170"/>
                <a:gd name="T74" fmla="*/ 284 w 467"/>
                <a:gd name="T75" fmla="*/ 169 h 170"/>
                <a:gd name="T76" fmla="*/ 291 w 467"/>
                <a:gd name="T77" fmla="*/ 168 h 170"/>
                <a:gd name="T78" fmla="*/ 299 w 467"/>
                <a:gd name="T79" fmla="*/ 166 h 170"/>
                <a:gd name="T80" fmla="*/ 306 w 467"/>
                <a:gd name="T81" fmla="*/ 165 h 170"/>
                <a:gd name="T82" fmla="*/ 314 w 467"/>
                <a:gd name="T83" fmla="*/ 165 h 170"/>
                <a:gd name="T84" fmla="*/ 321 w 467"/>
                <a:gd name="T85" fmla="*/ 166 h 170"/>
                <a:gd name="T86" fmla="*/ 329 w 467"/>
                <a:gd name="T87" fmla="*/ 167 h 170"/>
                <a:gd name="T88" fmla="*/ 336 w 467"/>
                <a:gd name="T89" fmla="*/ 168 h 170"/>
                <a:gd name="T90" fmla="*/ 344 w 467"/>
                <a:gd name="T91" fmla="*/ 168 h 170"/>
                <a:gd name="T92" fmla="*/ 352 w 467"/>
                <a:gd name="T93" fmla="*/ 168 h 170"/>
                <a:gd name="T94" fmla="*/ 359 w 467"/>
                <a:gd name="T95" fmla="*/ 167 h 170"/>
                <a:gd name="T96" fmla="*/ 367 w 467"/>
                <a:gd name="T97" fmla="*/ 165 h 170"/>
                <a:gd name="T98" fmla="*/ 374 w 467"/>
                <a:gd name="T99" fmla="*/ 166 h 170"/>
                <a:gd name="T100" fmla="*/ 382 w 467"/>
                <a:gd name="T101" fmla="*/ 167 h 170"/>
                <a:gd name="T102" fmla="*/ 389 w 467"/>
                <a:gd name="T103" fmla="*/ 168 h 170"/>
                <a:gd name="T104" fmla="*/ 397 w 467"/>
                <a:gd name="T105" fmla="*/ 169 h 170"/>
                <a:gd name="T106" fmla="*/ 404 w 467"/>
                <a:gd name="T107" fmla="*/ 169 h 170"/>
                <a:gd name="T108" fmla="*/ 411 w 467"/>
                <a:gd name="T109" fmla="*/ 170 h 170"/>
                <a:gd name="T110" fmla="*/ 419 w 467"/>
                <a:gd name="T111" fmla="*/ 169 h 170"/>
                <a:gd name="T112" fmla="*/ 426 w 467"/>
                <a:gd name="T113" fmla="*/ 169 h 170"/>
                <a:gd name="T114" fmla="*/ 434 w 467"/>
                <a:gd name="T115" fmla="*/ 169 h 170"/>
                <a:gd name="T116" fmla="*/ 441 w 467"/>
                <a:gd name="T117" fmla="*/ 169 h 170"/>
                <a:gd name="T118" fmla="*/ 449 w 467"/>
                <a:gd name="T119" fmla="*/ 169 h 170"/>
                <a:gd name="T120" fmla="*/ 456 w 467"/>
                <a:gd name="T121" fmla="*/ 168 h 170"/>
                <a:gd name="T122" fmla="*/ 464 w 467"/>
                <a:gd name="T123" fmla="*/ 16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7" h="170">
                  <a:moveTo>
                    <a:pt x="0" y="0"/>
                  </a:moveTo>
                  <a:lnTo>
                    <a:pt x="1" y="29"/>
                  </a:lnTo>
                  <a:lnTo>
                    <a:pt x="1" y="54"/>
                  </a:lnTo>
                  <a:lnTo>
                    <a:pt x="3" y="75"/>
                  </a:lnTo>
                  <a:lnTo>
                    <a:pt x="4" y="94"/>
                  </a:lnTo>
                  <a:lnTo>
                    <a:pt x="5" y="110"/>
                  </a:lnTo>
                  <a:lnTo>
                    <a:pt x="6" y="123"/>
                  </a:lnTo>
                  <a:lnTo>
                    <a:pt x="6" y="134"/>
                  </a:lnTo>
                  <a:lnTo>
                    <a:pt x="8" y="142"/>
                  </a:lnTo>
                  <a:lnTo>
                    <a:pt x="8" y="149"/>
                  </a:lnTo>
                  <a:lnTo>
                    <a:pt x="9" y="154"/>
                  </a:lnTo>
                  <a:lnTo>
                    <a:pt x="10" y="158"/>
                  </a:lnTo>
                  <a:lnTo>
                    <a:pt x="11" y="161"/>
                  </a:lnTo>
                  <a:lnTo>
                    <a:pt x="12" y="163"/>
                  </a:lnTo>
                  <a:lnTo>
                    <a:pt x="13" y="165"/>
                  </a:lnTo>
                  <a:lnTo>
                    <a:pt x="14" y="166"/>
                  </a:lnTo>
                  <a:lnTo>
                    <a:pt x="15" y="167"/>
                  </a:lnTo>
                  <a:lnTo>
                    <a:pt x="16" y="167"/>
                  </a:lnTo>
                  <a:lnTo>
                    <a:pt x="17" y="168"/>
                  </a:lnTo>
                  <a:lnTo>
                    <a:pt x="18" y="168"/>
                  </a:lnTo>
                  <a:lnTo>
                    <a:pt x="19" y="168"/>
                  </a:lnTo>
                  <a:lnTo>
                    <a:pt x="19" y="169"/>
                  </a:lnTo>
                  <a:lnTo>
                    <a:pt x="21" y="169"/>
                  </a:lnTo>
                  <a:lnTo>
                    <a:pt x="21" y="169"/>
                  </a:lnTo>
                  <a:lnTo>
                    <a:pt x="23" y="169"/>
                  </a:lnTo>
                  <a:lnTo>
                    <a:pt x="23" y="169"/>
                  </a:lnTo>
                  <a:lnTo>
                    <a:pt x="24" y="169"/>
                  </a:lnTo>
                  <a:lnTo>
                    <a:pt x="25" y="169"/>
                  </a:lnTo>
                  <a:lnTo>
                    <a:pt x="26" y="169"/>
                  </a:lnTo>
                  <a:lnTo>
                    <a:pt x="27" y="169"/>
                  </a:lnTo>
                  <a:lnTo>
                    <a:pt x="28" y="169"/>
                  </a:lnTo>
                  <a:lnTo>
                    <a:pt x="29" y="169"/>
                  </a:lnTo>
                  <a:lnTo>
                    <a:pt x="30" y="169"/>
                  </a:lnTo>
                  <a:lnTo>
                    <a:pt x="31" y="169"/>
                  </a:lnTo>
                  <a:lnTo>
                    <a:pt x="32" y="169"/>
                  </a:lnTo>
                  <a:lnTo>
                    <a:pt x="33" y="169"/>
                  </a:lnTo>
                  <a:lnTo>
                    <a:pt x="34" y="169"/>
                  </a:lnTo>
                  <a:lnTo>
                    <a:pt x="34" y="169"/>
                  </a:lnTo>
                  <a:lnTo>
                    <a:pt x="36" y="169"/>
                  </a:lnTo>
                  <a:lnTo>
                    <a:pt x="36" y="169"/>
                  </a:lnTo>
                  <a:lnTo>
                    <a:pt x="37" y="169"/>
                  </a:lnTo>
                  <a:lnTo>
                    <a:pt x="38" y="169"/>
                  </a:lnTo>
                  <a:lnTo>
                    <a:pt x="39" y="170"/>
                  </a:lnTo>
                  <a:lnTo>
                    <a:pt x="41" y="170"/>
                  </a:lnTo>
                  <a:lnTo>
                    <a:pt x="41" y="170"/>
                  </a:lnTo>
                  <a:lnTo>
                    <a:pt x="42" y="170"/>
                  </a:lnTo>
                  <a:lnTo>
                    <a:pt x="43" y="170"/>
                  </a:lnTo>
                  <a:lnTo>
                    <a:pt x="44" y="170"/>
                  </a:lnTo>
                  <a:lnTo>
                    <a:pt x="45" y="170"/>
                  </a:lnTo>
                  <a:lnTo>
                    <a:pt x="46" y="170"/>
                  </a:lnTo>
                  <a:lnTo>
                    <a:pt x="47" y="170"/>
                  </a:lnTo>
                  <a:lnTo>
                    <a:pt x="47" y="169"/>
                  </a:lnTo>
                  <a:lnTo>
                    <a:pt x="49" y="169"/>
                  </a:lnTo>
                  <a:lnTo>
                    <a:pt x="49" y="169"/>
                  </a:lnTo>
                  <a:lnTo>
                    <a:pt x="51" y="169"/>
                  </a:lnTo>
                  <a:lnTo>
                    <a:pt x="51" y="169"/>
                  </a:lnTo>
                  <a:lnTo>
                    <a:pt x="52" y="169"/>
                  </a:lnTo>
                  <a:lnTo>
                    <a:pt x="54" y="168"/>
                  </a:lnTo>
                  <a:lnTo>
                    <a:pt x="54" y="168"/>
                  </a:lnTo>
                  <a:lnTo>
                    <a:pt x="55" y="168"/>
                  </a:lnTo>
                  <a:lnTo>
                    <a:pt x="56" y="168"/>
                  </a:lnTo>
                  <a:lnTo>
                    <a:pt x="57" y="167"/>
                  </a:lnTo>
                  <a:lnTo>
                    <a:pt x="58" y="167"/>
                  </a:lnTo>
                  <a:lnTo>
                    <a:pt x="59" y="167"/>
                  </a:lnTo>
                  <a:lnTo>
                    <a:pt x="60" y="167"/>
                  </a:lnTo>
                  <a:lnTo>
                    <a:pt x="61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4" y="166"/>
                  </a:lnTo>
                  <a:lnTo>
                    <a:pt x="64" y="165"/>
                  </a:lnTo>
                  <a:lnTo>
                    <a:pt x="65" y="165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9" y="165"/>
                  </a:lnTo>
                  <a:lnTo>
                    <a:pt x="69" y="165"/>
                  </a:lnTo>
                  <a:lnTo>
                    <a:pt x="70" y="166"/>
                  </a:lnTo>
                  <a:lnTo>
                    <a:pt x="71" y="166"/>
                  </a:lnTo>
                  <a:lnTo>
                    <a:pt x="72" y="166"/>
                  </a:lnTo>
                  <a:lnTo>
                    <a:pt x="73" y="166"/>
                  </a:lnTo>
                  <a:lnTo>
                    <a:pt x="74" y="166"/>
                  </a:lnTo>
                  <a:lnTo>
                    <a:pt x="75" y="167"/>
                  </a:lnTo>
                  <a:lnTo>
                    <a:pt x="76" y="167"/>
                  </a:lnTo>
                  <a:lnTo>
                    <a:pt x="77" y="167"/>
                  </a:lnTo>
                  <a:lnTo>
                    <a:pt x="78" y="167"/>
                  </a:lnTo>
                  <a:lnTo>
                    <a:pt x="79" y="168"/>
                  </a:lnTo>
                  <a:lnTo>
                    <a:pt x="80" y="168"/>
                  </a:lnTo>
                  <a:lnTo>
                    <a:pt x="80" y="168"/>
                  </a:lnTo>
                  <a:lnTo>
                    <a:pt x="82" y="168"/>
                  </a:lnTo>
                  <a:lnTo>
                    <a:pt x="82" y="168"/>
                  </a:lnTo>
                  <a:lnTo>
                    <a:pt x="83" y="168"/>
                  </a:lnTo>
                  <a:lnTo>
                    <a:pt x="84" y="169"/>
                  </a:lnTo>
                  <a:lnTo>
                    <a:pt x="85" y="169"/>
                  </a:lnTo>
                  <a:lnTo>
                    <a:pt x="86" y="169"/>
                  </a:lnTo>
                  <a:lnTo>
                    <a:pt x="87" y="169"/>
                  </a:lnTo>
                  <a:lnTo>
                    <a:pt x="88" y="169"/>
                  </a:lnTo>
                  <a:lnTo>
                    <a:pt x="89" y="169"/>
                  </a:lnTo>
                  <a:lnTo>
                    <a:pt x="90" y="169"/>
                  </a:lnTo>
                  <a:lnTo>
                    <a:pt x="91" y="169"/>
                  </a:lnTo>
                  <a:lnTo>
                    <a:pt x="92" y="169"/>
                  </a:lnTo>
                  <a:lnTo>
                    <a:pt x="93" y="169"/>
                  </a:lnTo>
                  <a:lnTo>
                    <a:pt x="94" y="169"/>
                  </a:lnTo>
                  <a:lnTo>
                    <a:pt x="95" y="168"/>
                  </a:lnTo>
                  <a:lnTo>
                    <a:pt x="95" y="168"/>
                  </a:lnTo>
                  <a:lnTo>
                    <a:pt x="97" y="168"/>
                  </a:lnTo>
                  <a:lnTo>
                    <a:pt x="97" y="168"/>
                  </a:lnTo>
                  <a:lnTo>
                    <a:pt x="98" y="168"/>
                  </a:lnTo>
                  <a:lnTo>
                    <a:pt x="99" y="168"/>
                  </a:lnTo>
                  <a:lnTo>
                    <a:pt x="100" y="168"/>
                  </a:lnTo>
                  <a:lnTo>
                    <a:pt x="101" y="168"/>
                  </a:lnTo>
                  <a:lnTo>
                    <a:pt x="102" y="168"/>
                  </a:lnTo>
                  <a:lnTo>
                    <a:pt x="103" y="168"/>
                  </a:lnTo>
                  <a:lnTo>
                    <a:pt x="104" y="168"/>
                  </a:lnTo>
                  <a:lnTo>
                    <a:pt x="105" y="168"/>
                  </a:lnTo>
                  <a:lnTo>
                    <a:pt x="106" y="168"/>
                  </a:lnTo>
                  <a:lnTo>
                    <a:pt x="107" y="168"/>
                  </a:lnTo>
                  <a:lnTo>
                    <a:pt x="108" y="168"/>
                  </a:lnTo>
                  <a:lnTo>
                    <a:pt x="108" y="168"/>
                  </a:lnTo>
                  <a:lnTo>
                    <a:pt x="110" y="168"/>
                  </a:lnTo>
                  <a:lnTo>
                    <a:pt x="110" y="168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3" y="169"/>
                  </a:lnTo>
                  <a:lnTo>
                    <a:pt x="114" y="169"/>
                  </a:lnTo>
                  <a:lnTo>
                    <a:pt x="115" y="169"/>
                  </a:lnTo>
                  <a:lnTo>
                    <a:pt x="116" y="169"/>
                  </a:lnTo>
                  <a:lnTo>
                    <a:pt x="117" y="169"/>
                  </a:lnTo>
                  <a:lnTo>
                    <a:pt x="118" y="170"/>
                  </a:lnTo>
                  <a:lnTo>
                    <a:pt x="119" y="170"/>
                  </a:lnTo>
                  <a:lnTo>
                    <a:pt x="120" y="170"/>
                  </a:lnTo>
                  <a:lnTo>
                    <a:pt x="121" y="170"/>
                  </a:lnTo>
                  <a:lnTo>
                    <a:pt x="122" y="170"/>
                  </a:lnTo>
                  <a:lnTo>
                    <a:pt x="123" y="170"/>
                  </a:lnTo>
                  <a:lnTo>
                    <a:pt x="123" y="170"/>
                  </a:lnTo>
                  <a:lnTo>
                    <a:pt x="125" y="170"/>
                  </a:lnTo>
                  <a:lnTo>
                    <a:pt x="125" y="170"/>
                  </a:lnTo>
                  <a:lnTo>
                    <a:pt x="126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30" y="170"/>
                  </a:lnTo>
                  <a:lnTo>
                    <a:pt x="130" y="170"/>
                  </a:lnTo>
                  <a:lnTo>
                    <a:pt x="131" y="170"/>
                  </a:lnTo>
                  <a:lnTo>
                    <a:pt x="132" y="170"/>
                  </a:lnTo>
                  <a:lnTo>
                    <a:pt x="133" y="170"/>
                  </a:lnTo>
                  <a:lnTo>
                    <a:pt x="134" y="169"/>
                  </a:lnTo>
                  <a:lnTo>
                    <a:pt x="135" y="169"/>
                  </a:lnTo>
                  <a:lnTo>
                    <a:pt x="136" y="169"/>
                  </a:lnTo>
                  <a:lnTo>
                    <a:pt x="136" y="169"/>
                  </a:lnTo>
                  <a:lnTo>
                    <a:pt x="138" y="168"/>
                  </a:lnTo>
                  <a:lnTo>
                    <a:pt x="138" y="168"/>
                  </a:lnTo>
                  <a:lnTo>
                    <a:pt x="140" y="168"/>
                  </a:lnTo>
                  <a:lnTo>
                    <a:pt x="141" y="168"/>
                  </a:lnTo>
                  <a:lnTo>
                    <a:pt x="141" y="168"/>
                  </a:lnTo>
                  <a:lnTo>
                    <a:pt x="143" y="167"/>
                  </a:lnTo>
                  <a:lnTo>
                    <a:pt x="143" y="167"/>
                  </a:lnTo>
                  <a:lnTo>
                    <a:pt x="144" y="167"/>
                  </a:lnTo>
                  <a:lnTo>
                    <a:pt x="145" y="167"/>
                  </a:lnTo>
                  <a:lnTo>
                    <a:pt x="146" y="166"/>
                  </a:lnTo>
                  <a:lnTo>
                    <a:pt x="147" y="166"/>
                  </a:lnTo>
                  <a:lnTo>
                    <a:pt x="148" y="166"/>
                  </a:lnTo>
                  <a:lnTo>
                    <a:pt x="149" y="166"/>
                  </a:lnTo>
                  <a:lnTo>
                    <a:pt x="150" y="165"/>
                  </a:lnTo>
                  <a:lnTo>
                    <a:pt x="151" y="165"/>
                  </a:lnTo>
                  <a:lnTo>
                    <a:pt x="151" y="165"/>
                  </a:lnTo>
                  <a:lnTo>
                    <a:pt x="153" y="165"/>
                  </a:lnTo>
                  <a:lnTo>
                    <a:pt x="154" y="165"/>
                  </a:lnTo>
                  <a:lnTo>
                    <a:pt x="154" y="165"/>
                  </a:lnTo>
                  <a:lnTo>
                    <a:pt x="156" y="166"/>
                  </a:lnTo>
                  <a:lnTo>
                    <a:pt x="156" y="166"/>
                  </a:lnTo>
                  <a:lnTo>
                    <a:pt x="158" y="166"/>
                  </a:lnTo>
                  <a:lnTo>
                    <a:pt x="158" y="166"/>
                  </a:lnTo>
                  <a:lnTo>
                    <a:pt x="159" y="167"/>
                  </a:lnTo>
                  <a:lnTo>
                    <a:pt x="160" y="167"/>
                  </a:lnTo>
                  <a:lnTo>
                    <a:pt x="161" y="167"/>
                  </a:lnTo>
                  <a:lnTo>
                    <a:pt x="162" y="167"/>
                  </a:lnTo>
                  <a:lnTo>
                    <a:pt x="163" y="167"/>
                  </a:lnTo>
                  <a:lnTo>
                    <a:pt x="164" y="168"/>
                  </a:lnTo>
                  <a:lnTo>
                    <a:pt x="165" y="168"/>
                  </a:lnTo>
                  <a:lnTo>
                    <a:pt x="166" y="168"/>
                  </a:lnTo>
                  <a:lnTo>
                    <a:pt x="167" y="168"/>
                  </a:lnTo>
                  <a:lnTo>
                    <a:pt x="168" y="168"/>
                  </a:lnTo>
                  <a:lnTo>
                    <a:pt x="169" y="168"/>
                  </a:lnTo>
                  <a:lnTo>
                    <a:pt x="169" y="169"/>
                  </a:lnTo>
                  <a:lnTo>
                    <a:pt x="171" y="169"/>
                  </a:lnTo>
                  <a:lnTo>
                    <a:pt x="171" y="169"/>
                  </a:lnTo>
                  <a:lnTo>
                    <a:pt x="172" y="169"/>
                  </a:lnTo>
                  <a:lnTo>
                    <a:pt x="173" y="169"/>
                  </a:lnTo>
                  <a:lnTo>
                    <a:pt x="174" y="169"/>
                  </a:lnTo>
                  <a:lnTo>
                    <a:pt x="175" y="169"/>
                  </a:lnTo>
                  <a:lnTo>
                    <a:pt x="176" y="168"/>
                  </a:lnTo>
                  <a:lnTo>
                    <a:pt x="177" y="168"/>
                  </a:lnTo>
                  <a:lnTo>
                    <a:pt x="178" y="168"/>
                  </a:lnTo>
                  <a:lnTo>
                    <a:pt x="179" y="168"/>
                  </a:lnTo>
                  <a:lnTo>
                    <a:pt x="180" y="168"/>
                  </a:lnTo>
                  <a:lnTo>
                    <a:pt x="181" y="168"/>
                  </a:lnTo>
                  <a:lnTo>
                    <a:pt x="182" y="168"/>
                  </a:lnTo>
                  <a:lnTo>
                    <a:pt x="183" y="167"/>
                  </a:lnTo>
                  <a:lnTo>
                    <a:pt x="184" y="167"/>
                  </a:lnTo>
                  <a:lnTo>
                    <a:pt x="184" y="167"/>
                  </a:lnTo>
                  <a:lnTo>
                    <a:pt x="186" y="167"/>
                  </a:lnTo>
                  <a:lnTo>
                    <a:pt x="186" y="167"/>
                  </a:lnTo>
                  <a:lnTo>
                    <a:pt x="187" y="167"/>
                  </a:lnTo>
                  <a:lnTo>
                    <a:pt x="188" y="166"/>
                  </a:lnTo>
                  <a:lnTo>
                    <a:pt x="189" y="166"/>
                  </a:lnTo>
                  <a:lnTo>
                    <a:pt x="190" y="166"/>
                  </a:lnTo>
                  <a:lnTo>
                    <a:pt x="191" y="166"/>
                  </a:lnTo>
                  <a:lnTo>
                    <a:pt x="192" y="166"/>
                  </a:lnTo>
                  <a:lnTo>
                    <a:pt x="193" y="166"/>
                  </a:lnTo>
                  <a:lnTo>
                    <a:pt x="194" y="166"/>
                  </a:lnTo>
                  <a:lnTo>
                    <a:pt x="195" y="166"/>
                  </a:lnTo>
                  <a:lnTo>
                    <a:pt x="196" y="167"/>
                  </a:lnTo>
                  <a:lnTo>
                    <a:pt x="197" y="167"/>
                  </a:lnTo>
                  <a:lnTo>
                    <a:pt x="197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201" y="167"/>
                  </a:lnTo>
                  <a:lnTo>
                    <a:pt x="202" y="167"/>
                  </a:lnTo>
                  <a:lnTo>
                    <a:pt x="202" y="168"/>
                  </a:lnTo>
                  <a:lnTo>
                    <a:pt x="204" y="168"/>
                  </a:lnTo>
                  <a:lnTo>
                    <a:pt x="204" y="168"/>
                  </a:lnTo>
                  <a:lnTo>
                    <a:pt x="205" y="168"/>
                  </a:lnTo>
                  <a:lnTo>
                    <a:pt x="206" y="168"/>
                  </a:lnTo>
                  <a:lnTo>
                    <a:pt x="207" y="168"/>
                  </a:lnTo>
                  <a:lnTo>
                    <a:pt x="208" y="168"/>
                  </a:lnTo>
                  <a:lnTo>
                    <a:pt x="209" y="168"/>
                  </a:lnTo>
                  <a:lnTo>
                    <a:pt x="210" y="168"/>
                  </a:lnTo>
                  <a:lnTo>
                    <a:pt x="211" y="168"/>
                  </a:lnTo>
                  <a:lnTo>
                    <a:pt x="212" y="168"/>
                  </a:lnTo>
                  <a:lnTo>
                    <a:pt x="212" y="168"/>
                  </a:lnTo>
                  <a:lnTo>
                    <a:pt x="214" y="168"/>
                  </a:lnTo>
                  <a:lnTo>
                    <a:pt x="215" y="168"/>
                  </a:lnTo>
                  <a:lnTo>
                    <a:pt x="215" y="168"/>
                  </a:lnTo>
                  <a:lnTo>
                    <a:pt x="217" y="168"/>
                  </a:lnTo>
                  <a:lnTo>
                    <a:pt x="217" y="168"/>
                  </a:lnTo>
                  <a:lnTo>
                    <a:pt x="219" y="168"/>
                  </a:lnTo>
                  <a:lnTo>
                    <a:pt x="219" y="168"/>
                  </a:lnTo>
                  <a:lnTo>
                    <a:pt x="220" y="168"/>
                  </a:lnTo>
                  <a:lnTo>
                    <a:pt x="221" y="168"/>
                  </a:lnTo>
                  <a:lnTo>
                    <a:pt x="222" y="168"/>
                  </a:lnTo>
                  <a:lnTo>
                    <a:pt x="223" y="168"/>
                  </a:lnTo>
                  <a:lnTo>
                    <a:pt x="224" y="168"/>
                  </a:lnTo>
                  <a:lnTo>
                    <a:pt x="225" y="168"/>
                  </a:lnTo>
                  <a:lnTo>
                    <a:pt x="225" y="167"/>
                  </a:lnTo>
                  <a:lnTo>
                    <a:pt x="227" y="167"/>
                  </a:lnTo>
                  <a:lnTo>
                    <a:pt x="228" y="167"/>
                  </a:lnTo>
                  <a:lnTo>
                    <a:pt x="229" y="167"/>
                  </a:lnTo>
                  <a:lnTo>
                    <a:pt x="230" y="166"/>
                  </a:lnTo>
                  <a:lnTo>
                    <a:pt x="230" y="166"/>
                  </a:lnTo>
                  <a:lnTo>
                    <a:pt x="232" y="165"/>
                  </a:lnTo>
                  <a:lnTo>
                    <a:pt x="232" y="165"/>
                  </a:lnTo>
                  <a:lnTo>
                    <a:pt x="233" y="164"/>
                  </a:lnTo>
                  <a:lnTo>
                    <a:pt x="234" y="164"/>
                  </a:lnTo>
                  <a:lnTo>
                    <a:pt x="235" y="164"/>
                  </a:lnTo>
                  <a:lnTo>
                    <a:pt x="236" y="163"/>
                  </a:lnTo>
                  <a:lnTo>
                    <a:pt x="237" y="162"/>
                  </a:lnTo>
                  <a:lnTo>
                    <a:pt x="238" y="162"/>
                  </a:lnTo>
                  <a:lnTo>
                    <a:pt x="239" y="161"/>
                  </a:lnTo>
                  <a:lnTo>
                    <a:pt x="240" y="161"/>
                  </a:lnTo>
                  <a:lnTo>
                    <a:pt x="241" y="161"/>
                  </a:lnTo>
                  <a:lnTo>
                    <a:pt x="242" y="161"/>
                  </a:lnTo>
                  <a:lnTo>
                    <a:pt x="243" y="161"/>
                  </a:lnTo>
                  <a:lnTo>
                    <a:pt x="243" y="161"/>
                  </a:lnTo>
                  <a:lnTo>
                    <a:pt x="245" y="161"/>
                  </a:lnTo>
                  <a:lnTo>
                    <a:pt x="245" y="161"/>
                  </a:lnTo>
                  <a:lnTo>
                    <a:pt x="247" y="161"/>
                  </a:lnTo>
                  <a:lnTo>
                    <a:pt x="247" y="161"/>
                  </a:lnTo>
                  <a:lnTo>
                    <a:pt x="248" y="161"/>
                  </a:lnTo>
                  <a:lnTo>
                    <a:pt x="249" y="162"/>
                  </a:lnTo>
                  <a:lnTo>
                    <a:pt x="250" y="162"/>
                  </a:lnTo>
                  <a:lnTo>
                    <a:pt x="251" y="163"/>
                  </a:lnTo>
                  <a:lnTo>
                    <a:pt x="252" y="164"/>
                  </a:lnTo>
                  <a:lnTo>
                    <a:pt x="253" y="164"/>
                  </a:lnTo>
                  <a:lnTo>
                    <a:pt x="254" y="165"/>
                  </a:lnTo>
                  <a:lnTo>
                    <a:pt x="255" y="165"/>
                  </a:lnTo>
                  <a:lnTo>
                    <a:pt x="256" y="166"/>
                  </a:lnTo>
                  <a:lnTo>
                    <a:pt x="257" y="166"/>
                  </a:lnTo>
                  <a:lnTo>
                    <a:pt x="258" y="166"/>
                  </a:lnTo>
                  <a:lnTo>
                    <a:pt x="258" y="167"/>
                  </a:lnTo>
                  <a:lnTo>
                    <a:pt x="260" y="167"/>
                  </a:lnTo>
                  <a:lnTo>
                    <a:pt x="260" y="167"/>
                  </a:lnTo>
                  <a:lnTo>
                    <a:pt x="261" y="168"/>
                  </a:lnTo>
                  <a:lnTo>
                    <a:pt x="262" y="168"/>
                  </a:lnTo>
                  <a:lnTo>
                    <a:pt x="263" y="168"/>
                  </a:lnTo>
                  <a:lnTo>
                    <a:pt x="265" y="168"/>
                  </a:lnTo>
                  <a:lnTo>
                    <a:pt x="265" y="168"/>
                  </a:lnTo>
                  <a:lnTo>
                    <a:pt x="266" y="169"/>
                  </a:lnTo>
                  <a:lnTo>
                    <a:pt x="267" y="169"/>
                  </a:lnTo>
                  <a:lnTo>
                    <a:pt x="268" y="169"/>
                  </a:lnTo>
                  <a:lnTo>
                    <a:pt x="269" y="169"/>
                  </a:lnTo>
                  <a:lnTo>
                    <a:pt x="270" y="169"/>
                  </a:lnTo>
                  <a:lnTo>
                    <a:pt x="271" y="169"/>
                  </a:lnTo>
                  <a:lnTo>
                    <a:pt x="272" y="169"/>
                  </a:lnTo>
                  <a:lnTo>
                    <a:pt x="273" y="169"/>
                  </a:lnTo>
                  <a:lnTo>
                    <a:pt x="273" y="169"/>
                  </a:lnTo>
                  <a:lnTo>
                    <a:pt x="275" y="169"/>
                  </a:lnTo>
                  <a:lnTo>
                    <a:pt x="276" y="169"/>
                  </a:lnTo>
                  <a:lnTo>
                    <a:pt x="276" y="169"/>
                  </a:lnTo>
                  <a:lnTo>
                    <a:pt x="278" y="169"/>
                  </a:lnTo>
                  <a:lnTo>
                    <a:pt x="278" y="169"/>
                  </a:lnTo>
                  <a:lnTo>
                    <a:pt x="279" y="169"/>
                  </a:lnTo>
                  <a:lnTo>
                    <a:pt x="280" y="169"/>
                  </a:lnTo>
                  <a:lnTo>
                    <a:pt x="281" y="169"/>
                  </a:lnTo>
                  <a:lnTo>
                    <a:pt x="282" y="169"/>
                  </a:lnTo>
                  <a:lnTo>
                    <a:pt x="283" y="169"/>
                  </a:lnTo>
                  <a:lnTo>
                    <a:pt x="284" y="169"/>
                  </a:lnTo>
                  <a:lnTo>
                    <a:pt x="285" y="169"/>
                  </a:lnTo>
                  <a:lnTo>
                    <a:pt x="286" y="169"/>
                  </a:lnTo>
                  <a:lnTo>
                    <a:pt x="286" y="168"/>
                  </a:lnTo>
                  <a:lnTo>
                    <a:pt x="288" y="168"/>
                  </a:lnTo>
                  <a:lnTo>
                    <a:pt x="289" y="168"/>
                  </a:lnTo>
                  <a:lnTo>
                    <a:pt x="290" y="168"/>
                  </a:lnTo>
                  <a:lnTo>
                    <a:pt x="291" y="168"/>
                  </a:lnTo>
                  <a:lnTo>
                    <a:pt x="291" y="168"/>
                  </a:lnTo>
                  <a:lnTo>
                    <a:pt x="293" y="168"/>
                  </a:lnTo>
                  <a:lnTo>
                    <a:pt x="293" y="167"/>
                  </a:lnTo>
                  <a:lnTo>
                    <a:pt x="294" y="167"/>
                  </a:lnTo>
                  <a:lnTo>
                    <a:pt x="295" y="167"/>
                  </a:lnTo>
                  <a:lnTo>
                    <a:pt x="296" y="167"/>
                  </a:lnTo>
                  <a:lnTo>
                    <a:pt x="297" y="167"/>
                  </a:lnTo>
                  <a:lnTo>
                    <a:pt x="298" y="166"/>
                  </a:lnTo>
                  <a:lnTo>
                    <a:pt x="299" y="166"/>
                  </a:lnTo>
                  <a:lnTo>
                    <a:pt x="300" y="166"/>
                  </a:lnTo>
                  <a:lnTo>
                    <a:pt x="301" y="166"/>
                  </a:lnTo>
                  <a:lnTo>
                    <a:pt x="302" y="165"/>
                  </a:lnTo>
                  <a:lnTo>
                    <a:pt x="303" y="165"/>
                  </a:lnTo>
                  <a:lnTo>
                    <a:pt x="304" y="165"/>
                  </a:lnTo>
                  <a:lnTo>
                    <a:pt x="304" y="165"/>
                  </a:lnTo>
                  <a:lnTo>
                    <a:pt x="306" y="165"/>
                  </a:lnTo>
                  <a:lnTo>
                    <a:pt x="306" y="165"/>
                  </a:lnTo>
                  <a:lnTo>
                    <a:pt x="308" y="165"/>
                  </a:lnTo>
                  <a:lnTo>
                    <a:pt x="308" y="165"/>
                  </a:lnTo>
                  <a:lnTo>
                    <a:pt x="309" y="165"/>
                  </a:lnTo>
                  <a:lnTo>
                    <a:pt x="310" y="165"/>
                  </a:lnTo>
                  <a:lnTo>
                    <a:pt x="311" y="165"/>
                  </a:lnTo>
                  <a:lnTo>
                    <a:pt x="312" y="165"/>
                  </a:lnTo>
                  <a:lnTo>
                    <a:pt x="313" y="165"/>
                  </a:lnTo>
                  <a:lnTo>
                    <a:pt x="314" y="165"/>
                  </a:lnTo>
                  <a:lnTo>
                    <a:pt x="315" y="165"/>
                  </a:lnTo>
                  <a:lnTo>
                    <a:pt x="316" y="165"/>
                  </a:lnTo>
                  <a:lnTo>
                    <a:pt x="317" y="165"/>
                  </a:lnTo>
                  <a:lnTo>
                    <a:pt x="318" y="166"/>
                  </a:lnTo>
                  <a:lnTo>
                    <a:pt x="319" y="166"/>
                  </a:lnTo>
                  <a:lnTo>
                    <a:pt x="319" y="166"/>
                  </a:lnTo>
                  <a:lnTo>
                    <a:pt x="321" y="166"/>
                  </a:lnTo>
                  <a:lnTo>
                    <a:pt x="321" y="166"/>
                  </a:lnTo>
                  <a:lnTo>
                    <a:pt x="322" y="167"/>
                  </a:lnTo>
                  <a:lnTo>
                    <a:pt x="323" y="167"/>
                  </a:lnTo>
                  <a:lnTo>
                    <a:pt x="324" y="167"/>
                  </a:lnTo>
                  <a:lnTo>
                    <a:pt x="326" y="167"/>
                  </a:lnTo>
                  <a:lnTo>
                    <a:pt x="326" y="167"/>
                  </a:lnTo>
                  <a:lnTo>
                    <a:pt x="327" y="167"/>
                  </a:lnTo>
                  <a:lnTo>
                    <a:pt x="328" y="167"/>
                  </a:lnTo>
                  <a:lnTo>
                    <a:pt x="329" y="167"/>
                  </a:lnTo>
                  <a:lnTo>
                    <a:pt x="330" y="168"/>
                  </a:lnTo>
                  <a:lnTo>
                    <a:pt x="331" y="168"/>
                  </a:lnTo>
                  <a:lnTo>
                    <a:pt x="332" y="168"/>
                  </a:lnTo>
                  <a:lnTo>
                    <a:pt x="332" y="168"/>
                  </a:lnTo>
                  <a:lnTo>
                    <a:pt x="334" y="168"/>
                  </a:lnTo>
                  <a:lnTo>
                    <a:pt x="334" y="168"/>
                  </a:lnTo>
                  <a:lnTo>
                    <a:pt x="336" y="168"/>
                  </a:lnTo>
                  <a:lnTo>
                    <a:pt x="336" y="168"/>
                  </a:lnTo>
                  <a:lnTo>
                    <a:pt x="337" y="168"/>
                  </a:lnTo>
                  <a:lnTo>
                    <a:pt x="339" y="168"/>
                  </a:lnTo>
                  <a:lnTo>
                    <a:pt x="339" y="168"/>
                  </a:lnTo>
                  <a:lnTo>
                    <a:pt x="340" y="168"/>
                  </a:lnTo>
                  <a:lnTo>
                    <a:pt x="341" y="168"/>
                  </a:lnTo>
                  <a:lnTo>
                    <a:pt x="342" y="168"/>
                  </a:lnTo>
                  <a:lnTo>
                    <a:pt x="343" y="168"/>
                  </a:lnTo>
                  <a:lnTo>
                    <a:pt x="344" y="168"/>
                  </a:lnTo>
                  <a:lnTo>
                    <a:pt x="345" y="168"/>
                  </a:lnTo>
                  <a:lnTo>
                    <a:pt x="346" y="168"/>
                  </a:lnTo>
                  <a:lnTo>
                    <a:pt x="347" y="168"/>
                  </a:lnTo>
                  <a:lnTo>
                    <a:pt x="347" y="168"/>
                  </a:lnTo>
                  <a:lnTo>
                    <a:pt x="349" y="168"/>
                  </a:lnTo>
                  <a:lnTo>
                    <a:pt x="349" y="168"/>
                  </a:lnTo>
                  <a:lnTo>
                    <a:pt x="350" y="168"/>
                  </a:lnTo>
                  <a:lnTo>
                    <a:pt x="352" y="168"/>
                  </a:lnTo>
                  <a:lnTo>
                    <a:pt x="352" y="168"/>
                  </a:lnTo>
                  <a:lnTo>
                    <a:pt x="354" y="168"/>
                  </a:lnTo>
                  <a:lnTo>
                    <a:pt x="354" y="168"/>
                  </a:lnTo>
                  <a:lnTo>
                    <a:pt x="355" y="168"/>
                  </a:lnTo>
                  <a:lnTo>
                    <a:pt x="356" y="168"/>
                  </a:lnTo>
                  <a:lnTo>
                    <a:pt x="357" y="168"/>
                  </a:lnTo>
                  <a:lnTo>
                    <a:pt x="358" y="167"/>
                  </a:lnTo>
                  <a:lnTo>
                    <a:pt x="359" y="167"/>
                  </a:lnTo>
                  <a:lnTo>
                    <a:pt x="360" y="167"/>
                  </a:lnTo>
                  <a:lnTo>
                    <a:pt x="361" y="167"/>
                  </a:lnTo>
                  <a:lnTo>
                    <a:pt x="362" y="166"/>
                  </a:lnTo>
                  <a:lnTo>
                    <a:pt x="363" y="166"/>
                  </a:lnTo>
                  <a:lnTo>
                    <a:pt x="364" y="166"/>
                  </a:lnTo>
                  <a:lnTo>
                    <a:pt x="365" y="166"/>
                  </a:lnTo>
                  <a:lnTo>
                    <a:pt x="365" y="166"/>
                  </a:lnTo>
                  <a:lnTo>
                    <a:pt x="367" y="165"/>
                  </a:lnTo>
                  <a:lnTo>
                    <a:pt x="367" y="165"/>
                  </a:lnTo>
                  <a:lnTo>
                    <a:pt x="368" y="165"/>
                  </a:lnTo>
                  <a:lnTo>
                    <a:pt x="369" y="165"/>
                  </a:lnTo>
                  <a:lnTo>
                    <a:pt x="370" y="165"/>
                  </a:lnTo>
                  <a:lnTo>
                    <a:pt x="371" y="165"/>
                  </a:lnTo>
                  <a:lnTo>
                    <a:pt x="372" y="165"/>
                  </a:lnTo>
                  <a:lnTo>
                    <a:pt x="373" y="165"/>
                  </a:lnTo>
                  <a:lnTo>
                    <a:pt x="374" y="166"/>
                  </a:lnTo>
                  <a:lnTo>
                    <a:pt x="375" y="166"/>
                  </a:lnTo>
                  <a:lnTo>
                    <a:pt x="376" y="166"/>
                  </a:lnTo>
                  <a:lnTo>
                    <a:pt x="377" y="166"/>
                  </a:lnTo>
                  <a:lnTo>
                    <a:pt x="378" y="166"/>
                  </a:lnTo>
                  <a:lnTo>
                    <a:pt x="379" y="166"/>
                  </a:lnTo>
                  <a:lnTo>
                    <a:pt x="380" y="166"/>
                  </a:lnTo>
                  <a:lnTo>
                    <a:pt x="380" y="167"/>
                  </a:lnTo>
                  <a:lnTo>
                    <a:pt x="382" y="167"/>
                  </a:lnTo>
                  <a:lnTo>
                    <a:pt x="382" y="167"/>
                  </a:lnTo>
                  <a:lnTo>
                    <a:pt x="383" y="167"/>
                  </a:lnTo>
                  <a:lnTo>
                    <a:pt x="384" y="167"/>
                  </a:lnTo>
                  <a:lnTo>
                    <a:pt x="385" y="167"/>
                  </a:lnTo>
                  <a:lnTo>
                    <a:pt x="386" y="167"/>
                  </a:lnTo>
                  <a:lnTo>
                    <a:pt x="387" y="168"/>
                  </a:lnTo>
                  <a:lnTo>
                    <a:pt x="388" y="168"/>
                  </a:lnTo>
                  <a:lnTo>
                    <a:pt x="389" y="168"/>
                  </a:lnTo>
                  <a:lnTo>
                    <a:pt x="390" y="168"/>
                  </a:lnTo>
                  <a:lnTo>
                    <a:pt x="391" y="168"/>
                  </a:lnTo>
                  <a:lnTo>
                    <a:pt x="392" y="168"/>
                  </a:lnTo>
                  <a:lnTo>
                    <a:pt x="393" y="168"/>
                  </a:lnTo>
                  <a:lnTo>
                    <a:pt x="393" y="168"/>
                  </a:lnTo>
                  <a:lnTo>
                    <a:pt x="395" y="168"/>
                  </a:lnTo>
                  <a:lnTo>
                    <a:pt x="395" y="168"/>
                  </a:lnTo>
                  <a:lnTo>
                    <a:pt x="397" y="169"/>
                  </a:lnTo>
                  <a:lnTo>
                    <a:pt x="397" y="169"/>
                  </a:lnTo>
                  <a:lnTo>
                    <a:pt x="398" y="169"/>
                  </a:lnTo>
                  <a:lnTo>
                    <a:pt x="400" y="169"/>
                  </a:lnTo>
                  <a:lnTo>
                    <a:pt x="400" y="169"/>
                  </a:lnTo>
                  <a:lnTo>
                    <a:pt x="401" y="169"/>
                  </a:lnTo>
                  <a:lnTo>
                    <a:pt x="402" y="169"/>
                  </a:lnTo>
                  <a:lnTo>
                    <a:pt x="403" y="169"/>
                  </a:lnTo>
                  <a:lnTo>
                    <a:pt x="404" y="169"/>
                  </a:lnTo>
                  <a:lnTo>
                    <a:pt x="405" y="169"/>
                  </a:lnTo>
                  <a:lnTo>
                    <a:pt x="406" y="169"/>
                  </a:lnTo>
                  <a:lnTo>
                    <a:pt x="407" y="170"/>
                  </a:lnTo>
                  <a:lnTo>
                    <a:pt x="408" y="170"/>
                  </a:lnTo>
                  <a:lnTo>
                    <a:pt x="408" y="170"/>
                  </a:lnTo>
                  <a:lnTo>
                    <a:pt x="410" y="170"/>
                  </a:lnTo>
                  <a:lnTo>
                    <a:pt x="410" y="170"/>
                  </a:lnTo>
                  <a:lnTo>
                    <a:pt x="411" y="170"/>
                  </a:lnTo>
                  <a:lnTo>
                    <a:pt x="413" y="170"/>
                  </a:lnTo>
                  <a:lnTo>
                    <a:pt x="413" y="170"/>
                  </a:lnTo>
                  <a:lnTo>
                    <a:pt x="415" y="170"/>
                  </a:lnTo>
                  <a:lnTo>
                    <a:pt x="415" y="170"/>
                  </a:lnTo>
                  <a:lnTo>
                    <a:pt x="416" y="170"/>
                  </a:lnTo>
                  <a:lnTo>
                    <a:pt x="417" y="170"/>
                  </a:lnTo>
                  <a:lnTo>
                    <a:pt x="418" y="170"/>
                  </a:lnTo>
                  <a:lnTo>
                    <a:pt x="419" y="169"/>
                  </a:lnTo>
                  <a:lnTo>
                    <a:pt x="420" y="169"/>
                  </a:lnTo>
                  <a:lnTo>
                    <a:pt x="421" y="169"/>
                  </a:lnTo>
                  <a:lnTo>
                    <a:pt x="421" y="169"/>
                  </a:lnTo>
                  <a:lnTo>
                    <a:pt x="423" y="169"/>
                  </a:lnTo>
                  <a:lnTo>
                    <a:pt x="423" y="169"/>
                  </a:lnTo>
                  <a:lnTo>
                    <a:pt x="425" y="169"/>
                  </a:lnTo>
                  <a:lnTo>
                    <a:pt x="426" y="169"/>
                  </a:lnTo>
                  <a:lnTo>
                    <a:pt x="426" y="169"/>
                  </a:lnTo>
                  <a:lnTo>
                    <a:pt x="428" y="169"/>
                  </a:lnTo>
                  <a:lnTo>
                    <a:pt x="428" y="169"/>
                  </a:lnTo>
                  <a:lnTo>
                    <a:pt x="429" y="169"/>
                  </a:lnTo>
                  <a:lnTo>
                    <a:pt x="430" y="169"/>
                  </a:lnTo>
                  <a:lnTo>
                    <a:pt x="431" y="169"/>
                  </a:lnTo>
                  <a:lnTo>
                    <a:pt x="432" y="169"/>
                  </a:lnTo>
                  <a:lnTo>
                    <a:pt x="433" y="169"/>
                  </a:lnTo>
                  <a:lnTo>
                    <a:pt x="434" y="169"/>
                  </a:lnTo>
                  <a:lnTo>
                    <a:pt x="435" y="169"/>
                  </a:lnTo>
                  <a:lnTo>
                    <a:pt x="436" y="169"/>
                  </a:lnTo>
                  <a:lnTo>
                    <a:pt x="437" y="168"/>
                  </a:lnTo>
                  <a:lnTo>
                    <a:pt x="438" y="168"/>
                  </a:lnTo>
                  <a:lnTo>
                    <a:pt x="439" y="169"/>
                  </a:lnTo>
                  <a:lnTo>
                    <a:pt x="439" y="169"/>
                  </a:lnTo>
                  <a:lnTo>
                    <a:pt x="441" y="169"/>
                  </a:lnTo>
                  <a:lnTo>
                    <a:pt x="441" y="169"/>
                  </a:lnTo>
                  <a:lnTo>
                    <a:pt x="443" y="169"/>
                  </a:lnTo>
                  <a:lnTo>
                    <a:pt x="443" y="169"/>
                  </a:lnTo>
                  <a:lnTo>
                    <a:pt x="444" y="169"/>
                  </a:lnTo>
                  <a:lnTo>
                    <a:pt x="445" y="169"/>
                  </a:lnTo>
                  <a:lnTo>
                    <a:pt x="446" y="169"/>
                  </a:lnTo>
                  <a:lnTo>
                    <a:pt x="447" y="169"/>
                  </a:lnTo>
                  <a:lnTo>
                    <a:pt x="448" y="169"/>
                  </a:lnTo>
                  <a:lnTo>
                    <a:pt x="449" y="169"/>
                  </a:lnTo>
                  <a:lnTo>
                    <a:pt x="450" y="169"/>
                  </a:lnTo>
                  <a:lnTo>
                    <a:pt x="451" y="169"/>
                  </a:lnTo>
                  <a:lnTo>
                    <a:pt x="452" y="169"/>
                  </a:lnTo>
                  <a:lnTo>
                    <a:pt x="453" y="168"/>
                  </a:lnTo>
                  <a:lnTo>
                    <a:pt x="454" y="168"/>
                  </a:lnTo>
                  <a:lnTo>
                    <a:pt x="454" y="168"/>
                  </a:lnTo>
                  <a:lnTo>
                    <a:pt x="456" y="168"/>
                  </a:lnTo>
                  <a:lnTo>
                    <a:pt x="456" y="168"/>
                  </a:lnTo>
                  <a:lnTo>
                    <a:pt x="457" y="168"/>
                  </a:lnTo>
                  <a:lnTo>
                    <a:pt x="458" y="168"/>
                  </a:lnTo>
                  <a:lnTo>
                    <a:pt x="459" y="167"/>
                  </a:lnTo>
                  <a:lnTo>
                    <a:pt x="460" y="167"/>
                  </a:lnTo>
                  <a:lnTo>
                    <a:pt x="461" y="167"/>
                  </a:lnTo>
                  <a:lnTo>
                    <a:pt x="462" y="166"/>
                  </a:lnTo>
                  <a:lnTo>
                    <a:pt x="463" y="166"/>
                  </a:lnTo>
                  <a:lnTo>
                    <a:pt x="464" y="165"/>
                  </a:lnTo>
                  <a:lnTo>
                    <a:pt x="465" y="165"/>
                  </a:lnTo>
                  <a:lnTo>
                    <a:pt x="466" y="164"/>
                  </a:lnTo>
                  <a:lnTo>
                    <a:pt x="467" y="164"/>
                  </a:lnTo>
                  <a:lnTo>
                    <a:pt x="467" y="164"/>
                  </a:lnTo>
                </a:path>
              </a:pathLst>
            </a:custGeom>
            <a:noFill/>
            <a:ln w="1270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65" name="Freeform 144"/>
            <p:cNvSpPr>
              <a:spLocks/>
            </p:cNvSpPr>
            <p:nvPr/>
          </p:nvSpPr>
          <p:spPr bwMode="auto">
            <a:xfrm>
              <a:off x="4711700" y="2197100"/>
              <a:ext cx="742950" cy="503238"/>
            </a:xfrm>
            <a:custGeom>
              <a:avLst/>
              <a:gdLst>
                <a:gd name="T0" fmla="*/ 7 w 468"/>
                <a:gd name="T1" fmla="*/ 311 h 317"/>
                <a:gd name="T2" fmla="*/ 15 w 468"/>
                <a:gd name="T3" fmla="*/ 313 h 317"/>
                <a:gd name="T4" fmla="*/ 22 w 468"/>
                <a:gd name="T5" fmla="*/ 314 h 317"/>
                <a:gd name="T6" fmla="*/ 30 w 468"/>
                <a:gd name="T7" fmla="*/ 313 h 317"/>
                <a:gd name="T8" fmla="*/ 37 w 468"/>
                <a:gd name="T9" fmla="*/ 313 h 317"/>
                <a:gd name="T10" fmla="*/ 45 w 468"/>
                <a:gd name="T11" fmla="*/ 315 h 317"/>
                <a:gd name="T12" fmla="*/ 52 w 468"/>
                <a:gd name="T13" fmla="*/ 315 h 317"/>
                <a:gd name="T14" fmla="*/ 60 w 468"/>
                <a:gd name="T15" fmla="*/ 307 h 317"/>
                <a:gd name="T16" fmla="*/ 67 w 468"/>
                <a:gd name="T17" fmla="*/ 292 h 317"/>
                <a:gd name="T18" fmla="*/ 75 w 468"/>
                <a:gd name="T19" fmla="*/ 290 h 317"/>
                <a:gd name="T20" fmla="*/ 83 w 468"/>
                <a:gd name="T21" fmla="*/ 303 h 317"/>
                <a:gd name="T22" fmla="*/ 89 w 468"/>
                <a:gd name="T23" fmla="*/ 314 h 317"/>
                <a:gd name="T24" fmla="*/ 97 w 468"/>
                <a:gd name="T25" fmla="*/ 317 h 317"/>
                <a:gd name="T26" fmla="*/ 104 w 468"/>
                <a:gd name="T27" fmla="*/ 317 h 317"/>
                <a:gd name="T28" fmla="*/ 112 w 468"/>
                <a:gd name="T29" fmla="*/ 316 h 317"/>
                <a:gd name="T30" fmla="*/ 120 w 468"/>
                <a:gd name="T31" fmla="*/ 315 h 317"/>
                <a:gd name="T32" fmla="*/ 127 w 468"/>
                <a:gd name="T33" fmla="*/ 314 h 317"/>
                <a:gd name="T34" fmla="*/ 135 w 468"/>
                <a:gd name="T35" fmla="*/ 315 h 317"/>
                <a:gd name="T36" fmla="*/ 142 w 468"/>
                <a:gd name="T37" fmla="*/ 317 h 317"/>
                <a:gd name="T38" fmla="*/ 150 w 468"/>
                <a:gd name="T39" fmla="*/ 317 h 317"/>
                <a:gd name="T40" fmla="*/ 157 w 468"/>
                <a:gd name="T41" fmla="*/ 317 h 317"/>
                <a:gd name="T42" fmla="*/ 165 w 468"/>
                <a:gd name="T43" fmla="*/ 316 h 317"/>
                <a:gd name="T44" fmla="*/ 172 w 468"/>
                <a:gd name="T45" fmla="*/ 316 h 317"/>
                <a:gd name="T46" fmla="*/ 180 w 468"/>
                <a:gd name="T47" fmla="*/ 314 h 317"/>
                <a:gd name="T48" fmla="*/ 187 w 468"/>
                <a:gd name="T49" fmla="*/ 313 h 317"/>
                <a:gd name="T50" fmla="*/ 195 w 468"/>
                <a:gd name="T51" fmla="*/ 314 h 317"/>
                <a:gd name="T52" fmla="*/ 202 w 468"/>
                <a:gd name="T53" fmla="*/ 315 h 317"/>
                <a:gd name="T54" fmla="*/ 210 w 468"/>
                <a:gd name="T55" fmla="*/ 313 h 317"/>
                <a:gd name="T56" fmla="*/ 218 w 468"/>
                <a:gd name="T57" fmla="*/ 310 h 317"/>
                <a:gd name="T58" fmla="*/ 225 w 468"/>
                <a:gd name="T59" fmla="*/ 312 h 317"/>
                <a:gd name="T60" fmla="*/ 232 w 468"/>
                <a:gd name="T61" fmla="*/ 315 h 317"/>
                <a:gd name="T62" fmla="*/ 239 w 468"/>
                <a:gd name="T63" fmla="*/ 317 h 317"/>
                <a:gd name="T64" fmla="*/ 247 w 468"/>
                <a:gd name="T65" fmla="*/ 317 h 317"/>
                <a:gd name="T66" fmla="*/ 255 w 468"/>
                <a:gd name="T67" fmla="*/ 317 h 317"/>
                <a:gd name="T68" fmla="*/ 262 w 468"/>
                <a:gd name="T69" fmla="*/ 317 h 317"/>
                <a:gd name="T70" fmla="*/ 270 w 468"/>
                <a:gd name="T71" fmla="*/ 317 h 317"/>
                <a:gd name="T72" fmla="*/ 277 w 468"/>
                <a:gd name="T73" fmla="*/ 316 h 317"/>
                <a:gd name="T74" fmla="*/ 285 w 468"/>
                <a:gd name="T75" fmla="*/ 311 h 317"/>
                <a:gd name="T76" fmla="*/ 292 w 468"/>
                <a:gd name="T77" fmla="*/ 307 h 317"/>
                <a:gd name="T78" fmla="*/ 300 w 468"/>
                <a:gd name="T79" fmla="*/ 309 h 317"/>
                <a:gd name="T80" fmla="*/ 307 w 468"/>
                <a:gd name="T81" fmla="*/ 314 h 317"/>
                <a:gd name="T82" fmla="*/ 315 w 468"/>
                <a:gd name="T83" fmla="*/ 316 h 317"/>
                <a:gd name="T84" fmla="*/ 322 w 468"/>
                <a:gd name="T85" fmla="*/ 315 h 317"/>
                <a:gd name="T86" fmla="*/ 330 w 468"/>
                <a:gd name="T87" fmla="*/ 314 h 317"/>
                <a:gd name="T88" fmla="*/ 337 w 468"/>
                <a:gd name="T89" fmla="*/ 313 h 317"/>
                <a:gd name="T90" fmla="*/ 345 w 468"/>
                <a:gd name="T91" fmla="*/ 314 h 317"/>
                <a:gd name="T92" fmla="*/ 352 w 468"/>
                <a:gd name="T93" fmla="*/ 315 h 317"/>
                <a:gd name="T94" fmla="*/ 360 w 468"/>
                <a:gd name="T95" fmla="*/ 315 h 317"/>
                <a:gd name="T96" fmla="*/ 368 w 468"/>
                <a:gd name="T97" fmla="*/ 315 h 317"/>
                <a:gd name="T98" fmla="*/ 374 w 468"/>
                <a:gd name="T99" fmla="*/ 315 h 317"/>
                <a:gd name="T100" fmla="*/ 382 w 468"/>
                <a:gd name="T101" fmla="*/ 314 h 317"/>
                <a:gd name="T102" fmla="*/ 389 w 468"/>
                <a:gd name="T103" fmla="*/ 309 h 317"/>
                <a:gd name="T104" fmla="*/ 397 w 468"/>
                <a:gd name="T105" fmla="*/ 304 h 317"/>
                <a:gd name="T106" fmla="*/ 405 w 468"/>
                <a:gd name="T107" fmla="*/ 303 h 317"/>
                <a:gd name="T108" fmla="*/ 412 w 468"/>
                <a:gd name="T109" fmla="*/ 293 h 317"/>
                <a:gd name="T110" fmla="*/ 420 w 468"/>
                <a:gd name="T111" fmla="*/ 242 h 317"/>
                <a:gd name="T112" fmla="*/ 427 w 468"/>
                <a:gd name="T113" fmla="*/ 131 h 317"/>
                <a:gd name="T114" fmla="*/ 435 w 468"/>
                <a:gd name="T115" fmla="*/ 17 h 317"/>
                <a:gd name="T116" fmla="*/ 442 w 468"/>
                <a:gd name="T117" fmla="*/ 31 h 317"/>
                <a:gd name="T118" fmla="*/ 450 w 468"/>
                <a:gd name="T119" fmla="*/ 189 h 317"/>
                <a:gd name="T120" fmla="*/ 457 w 468"/>
                <a:gd name="T121" fmla="*/ 291 h 317"/>
                <a:gd name="T122" fmla="*/ 465 w 468"/>
                <a:gd name="T123" fmla="*/ 309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8" h="317">
                  <a:moveTo>
                    <a:pt x="0" y="313"/>
                  </a:moveTo>
                  <a:lnTo>
                    <a:pt x="2" y="312"/>
                  </a:lnTo>
                  <a:lnTo>
                    <a:pt x="2" y="312"/>
                  </a:lnTo>
                  <a:lnTo>
                    <a:pt x="4" y="311"/>
                  </a:lnTo>
                  <a:lnTo>
                    <a:pt x="4" y="311"/>
                  </a:lnTo>
                  <a:lnTo>
                    <a:pt x="5" y="311"/>
                  </a:lnTo>
                  <a:lnTo>
                    <a:pt x="7" y="311"/>
                  </a:lnTo>
                  <a:lnTo>
                    <a:pt x="7" y="311"/>
                  </a:lnTo>
                  <a:lnTo>
                    <a:pt x="8" y="311"/>
                  </a:lnTo>
                  <a:lnTo>
                    <a:pt x="9" y="311"/>
                  </a:lnTo>
                  <a:lnTo>
                    <a:pt x="10" y="312"/>
                  </a:lnTo>
                  <a:lnTo>
                    <a:pt x="11" y="312"/>
                  </a:lnTo>
                  <a:lnTo>
                    <a:pt x="12" y="313"/>
                  </a:lnTo>
                  <a:lnTo>
                    <a:pt x="13" y="313"/>
                  </a:lnTo>
                  <a:lnTo>
                    <a:pt x="14" y="313"/>
                  </a:lnTo>
                  <a:lnTo>
                    <a:pt x="15" y="313"/>
                  </a:lnTo>
                  <a:lnTo>
                    <a:pt x="15" y="314"/>
                  </a:lnTo>
                  <a:lnTo>
                    <a:pt x="17" y="314"/>
                  </a:lnTo>
                  <a:lnTo>
                    <a:pt x="17" y="314"/>
                  </a:lnTo>
                  <a:lnTo>
                    <a:pt x="18" y="314"/>
                  </a:lnTo>
                  <a:lnTo>
                    <a:pt x="20" y="314"/>
                  </a:lnTo>
                  <a:lnTo>
                    <a:pt x="20" y="314"/>
                  </a:lnTo>
                  <a:lnTo>
                    <a:pt x="22" y="314"/>
                  </a:lnTo>
                  <a:lnTo>
                    <a:pt x="22" y="314"/>
                  </a:lnTo>
                  <a:lnTo>
                    <a:pt x="23" y="314"/>
                  </a:lnTo>
                  <a:lnTo>
                    <a:pt x="24" y="314"/>
                  </a:lnTo>
                  <a:lnTo>
                    <a:pt x="25" y="314"/>
                  </a:lnTo>
                  <a:lnTo>
                    <a:pt x="26" y="313"/>
                  </a:lnTo>
                  <a:lnTo>
                    <a:pt x="27" y="313"/>
                  </a:lnTo>
                  <a:lnTo>
                    <a:pt x="28" y="313"/>
                  </a:lnTo>
                  <a:lnTo>
                    <a:pt x="29" y="313"/>
                  </a:lnTo>
                  <a:lnTo>
                    <a:pt x="30" y="313"/>
                  </a:lnTo>
                  <a:lnTo>
                    <a:pt x="30" y="313"/>
                  </a:lnTo>
                  <a:lnTo>
                    <a:pt x="32" y="313"/>
                  </a:lnTo>
                  <a:lnTo>
                    <a:pt x="33" y="313"/>
                  </a:lnTo>
                  <a:lnTo>
                    <a:pt x="33" y="313"/>
                  </a:lnTo>
                  <a:lnTo>
                    <a:pt x="35" y="313"/>
                  </a:lnTo>
                  <a:lnTo>
                    <a:pt x="35" y="313"/>
                  </a:lnTo>
                  <a:lnTo>
                    <a:pt x="36" y="313"/>
                  </a:lnTo>
                  <a:lnTo>
                    <a:pt x="37" y="313"/>
                  </a:lnTo>
                  <a:lnTo>
                    <a:pt x="38" y="313"/>
                  </a:lnTo>
                  <a:lnTo>
                    <a:pt x="39" y="314"/>
                  </a:lnTo>
                  <a:lnTo>
                    <a:pt x="40" y="314"/>
                  </a:lnTo>
                  <a:lnTo>
                    <a:pt x="41" y="314"/>
                  </a:lnTo>
                  <a:lnTo>
                    <a:pt x="42" y="314"/>
                  </a:lnTo>
                  <a:lnTo>
                    <a:pt x="43" y="315"/>
                  </a:lnTo>
                  <a:lnTo>
                    <a:pt x="44" y="315"/>
                  </a:lnTo>
                  <a:lnTo>
                    <a:pt x="45" y="315"/>
                  </a:lnTo>
                  <a:lnTo>
                    <a:pt x="46" y="315"/>
                  </a:lnTo>
                  <a:lnTo>
                    <a:pt x="47" y="316"/>
                  </a:lnTo>
                  <a:lnTo>
                    <a:pt x="48" y="316"/>
                  </a:lnTo>
                  <a:lnTo>
                    <a:pt x="48" y="316"/>
                  </a:lnTo>
                  <a:lnTo>
                    <a:pt x="50" y="316"/>
                  </a:lnTo>
                  <a:lnTo>
                    <a:pt x="50" y="316"/>
                  </a:lnTo>
                  <a:lnTo>
                    <a:pt x="51" y="315"/>
                  </a:lnTo>
                  <a:lnTo>
                    <a:pt x="52" y="315"/>
                  </a:lnTo>
                  <a:lnTo>
                    <a:pt x="53" y="315"/>
                  </a:lnTo>
                  <a:lnTo>
                    <a:pt x="54" y="314"/>
                  </a:lnTo>
                  <a:lnTo>
                    <a:pt x="55" y="313"/>
                  </a:lnTo>
                  <a:lnTo>
                    <a:pt x="56" y="313"/>
                  </a:lnTo>
                  <a:lnTo>
                    <a:pt x="57" y="311"/>
                  </a:lnTo>
                  <a:lnTo>
                    <a:pt x="58" y="310"/>
                  </a:lnTo>
                  <a:lnTo>
                    <a:pt x="59" y="309"/>
                  </a:lnTo>
                  <a:lnTo>
                    <a:pt x="60" y="307"/>
                  </a:lnTo>
                  <a:lnTo>
                    <a:pt x="61" y="305"/>
                  </a:lnTo>
                  <a:lnTo>
                    <a:pt x="61" y="304"/>
                  </a:lnTo>
                  <a:lnTo>
                    <a:pt x="63" y="302"/>
                  </a:lnTo>
                  <a:lnTo>
                    <a:pt x="63" y="299"/>
                  </a:lnTo>
                  <a:lnTo>
                    <a:pt x="65" y="298"/>
                  </a:lnTo>
                  <a:lnTo>
                    <a:pt x="65" y="296"/>
                  </a:lnTo>
                  <a:lnTo>
                    <a:pt x="66" y="294"/>
                  </a:lnTo>
                  <a:lnTo>
                    <a:pt x="67" y="292"/>
                  </a:lnTo>
                  <a:lnTo>
                    <a:pt x="68" y="291"/>
                  </a:lnTo>
                  <a:lnTo>
                    <a:pt x="69" y="290"/>
                  </a:lnTo>
                  <a:lnTo>
                    <a:pt x="70" y="289"/>
                  </a:lnTo>
                  <a:lnTo>
                    <a:pt x="71" y="288"/>
                  </a:lnTo>
                  <a:lnTo>
                    <a:pt x="72" y="287"/>
                  </a:lnTo>
                  <a:lnTo>
                    <a:pt x="73" y="288"/>
                  </a:lnTo>
                  <a:lnTo>
                    <a:pt x="74" y="289"/>
                  </a:lnTo>
                  <a:lnTo>
                    <a:pt x="75" y="290"/>
                  </a:lnTo>
                  <a:lnTo>
                    <a:pt x="76" y="291"/>
                  </a:lnTo>
                  <a:lnTo>
                    <a:pt x="76" y="292"/>
                  </a:lnTo>
                  <a:lnTo>
                    <a:pt x="78" y="294"/>
                  </a:lnTo>
                  <a:lnTo>
                    <a:pt x="78" y="296"/>
                  </a:lnTo>
                  <a:lnTo>
                    <a:pt x="79" y="297"/>
                  </a:lnTo>
                  <a:lnTo>
                    <a:pt x="80" y="299"/>
                  </a:lnTo>
                  <a:lnTo>
                    <a:pt x="81" y="301"/>
                  </a:lnTo>
                  <a:lnTo>
                    <a:pt x="83" y="303"/>
                  </a:lnTo>
                  <a:lnTo>
                    <a:pt x="83" y="305"/>
                  </a:lnTo>
                  <a:lnTo>
                    <a:pt x="84" y="307"/>
                  </a:lnTo>
                  <a:lnTo>
                    <a:pt x="85" y="308"/>
                  </a:lnTo>
                  <a:lnTo>
                    <a:pt x="86" y="310"/>
                  </a:lnTo>
                  <a:lnTo>
                    <a:pt x="87" y="311"/>
                  </a:lnTo>
                  <a:lnTo>
                    <a:pt x="88" y="312"/>
                  </a:lnTo>
                  <a:lnTo>
                    <a:pt x="89" y="313"/>
                  </a:lnTo>
                  <a:lnTo>
                    <a:pt x="89" y="314"/>
                  </a:lnTo>
                  <a:lnTo>
                    <a:pt x="91" y="315"/>
                  </a:lnTo>
                  <a:lnTo>
                    <a:pt x="91" y="315"/>
                  </a:lnTo>
                  <a:lnTo>
                    <a:pt x="93" y="316"/>
                  </a:lnTo>
                  <a:lnTo>
                    <a:pt x="94" y="316"/>
                  </a:lnTo>
                  <a:lnTo>
                    <a:pt x="94" y="316"/>
                  </a:lnTo>
                  <a:lnTo>
                    <a:pt x="96" y="316"/>
                  </a:lnTo>
                  <a:lnTo>
                    <a:pt x="96" y="317"/>
                  </a:lnTo>
                  <a:lnTo>
                    <a:pt x="97" y="317"/>
                  </a:lnTo>
                  <a:lnTo>
                    <a:pt x="98" y="317"/>
                  </a:lnTo>
                  <a:lnTo>
                    <a:pt x="99" y="317"/>
                  </a:lnTo>
                  <a:lnTo>
                    <a:pt x="100" y="317"/>
                  </a:lnTo>
                  <a:lnTo>
                    <a:pt x="101" y="317"/>
                  </a:lnTo>
                  <a:lnTo>
                    <a:pt x="102" y="317"/>
                  </a:lnTo>
                  <a:lnTo>
                    <a:pt x="103" y="317"/>
                  </a:lnTo>
                  <a:lnTo>
                    <a:pt x="104" y="317"/>
                  </a:lnTo>
                  <a:lnTo>
                    <a:pt x="104" y="317"/>
                  </a:lnTo>
                  <a:lnTo>
                    <a:pt x="106" y="317"/>
                  </a:lnTo>
                  <a:lnTo>
                    <a:pt x="107" y="317"/>
                  </a:lnTo>
                  <a:lnTo>
                    <a:pt x="107" y="317"/>
                  </a:lnTo>
                  <a:lnTo>
                    <a:pt x="109" y="317"/>
                  </a:lnTo>
                  <a:lnTo>
                    <a:pt x="109" y="317"/>
                  </a:lnTo>
                  <a:lnTo>
                    <a:pt x="111" y="317"/>
                  </a:lnTo>
                  <a:lnTo>
                    <a:pt x="111" y="317"/>
                  </a:lnTo>
                  <a:lnTo>
                    <a:pt x="112" y="316"/>
                  </a:lnTo>
                  <a:lnTo>
                    <a:pt x="113" y="316"/>
                  </a:lnTo>
                  <a:lnTo>
                    <a:pt x="114" y="316"/>
                  </a:lnTo>
                  <a:lnTo>
                    <a:pt x="115" y="316"/>
                  </a:lnTo>
                  <a:lnTo>
                    <a:pt x="116" y="316"/>
                  </a:lnTo>
                  <a:lnTo>
                    <a:pt x="117" y="315"/>
                  </a:lnTo>
                  <a:lnTo>
                    <a:pt x="118" y="315"/>
                  </a:lnTo>
                  <a:lnTo>
                    <a:pt x="119" y="315"/>
                  </a:lnTo>
                  <a:lnTo>
                    <a:pt x="120" y="315"/>
                  </a:lnTo>
                  <a:lnTo>
                    <a:pt x="121" y="314"/>
                  </a:lnTo>
                  <a:lnTo>
                    <a:pt x="122" y="314"/>
                  </a:lnTo>
                  <a:lnTo>
                    <a:pt x="122" y="314"/>
                  </a:lnTo>
                  <a:lnTo>
                    <a:pt x="124" y="314"/>
                  </a:lnTo>
                  <a:lnTo>
                    <a:pt x="124" y="314"/>
                  </a:lnTo>
                  <a:lnTo>
                    <a:pt x="125" y="314"/>
                  </a:lnTo>
                  <a:lnTo>
                    <a:pt x="126" y="314"/>
                  </a:lnTo>
                  <a:lnTo>
                    <a:pt x="127" y="314"/>
                  </a:lnTo>
                  <a:lnTo>
                    <a:pt x="128" y="314"/>
                  </a:lnTo>
                  <a:lnTo>
                    <a:pt x="129" y="314"/>
                  </a:lnTo>
                  <a:lnTo>
                    <a:pt x="130" y="314"/>
                  </a:lnTo>
                  <a:lnTo>
                    <a:pt x="131" y="314"/>
                  </a:lnTo>
                  <a:lnTo>
                    <a:pt x="132" y="314"/>
                  </a:lnTo>
                  <a:lnTo>
                    <a:pt x="133" y="315"/>
                  </a:lnTo>
                  <a:lnTo>
                    <a:pt x="134" y="315"/>
                  </a:lnTo>
                  <a:lnTo>
                    <a:pt x="135" y="315"/>
                  </a:lnTo>
                  <a:lnTo>
                    <a:pt x="136" y="316"/>
                  </a:lnTo>
                  <a:lnTo>
                    <a:pt x="137" y="316"/>
                  </a:lnTo>
                  <a:lnTo>
                    <a:pt x="137" y="316"/>
                  </a:lnTo>
                  <a:lnTo>
                    <a:pt x="139" y="316"/>
                  </a:lnTo>
                  <a:lnTo>
                    <a:pt x="139" y="316"/>
                  </a:lnTo>
                  <a:lnTo>
                    <a:pt x="140" y="317"/>
                  </a:lnTo>
                  <a:lnTo>
                    <a:pt x="141" y="317"/>
                  </a:lnTo>
                  <a:lnTo>
                    <a:pt x="142" y="317"/>
                  </a:lnTo>
                  <a:lnTo>
                    <a:pt x="143" y="317"/>
                  </a:lnTo>
                  <a:lnTo>
                    <a:pt x="144" y="317"/>
                  </a:lnTo>
                  <a:lnTo>
                    <a:pt x="145" y="317"/>
                  </a:lnTo>
                  <a:lnTo>
                    <a:pt x="146" y="317"/>
                  </a:lnTo>
                  <a:lnTo>
                    <a:pt x="147" y="317"/>
                  </a:lnTo>
                  <a:lnTo>
                    <a:pt x="148" y="317"/>
                  </a:lnTo>
                  <a:lnTo>
                    <a:pt x="149" y="317"/>
                  </a:lnTo>
                  <a:lnTo>
                    <a:pt x="150" y="317"/>
                  </a:lnTo>
                  <a:lnTo>
                    <a:pt x="150" y="317"/>
                  </a:lnTo>
                  <a:lnTo>
                    <a:pt x="152" y="317"/>
                  </a:lnTo>
                  <a:lnTo>
                    <a:pt x="152" y="317"/>
                  </a:lnTo>
                  <a:lnTo>
                    <a:pt x="154" y="317"/>
                  </a:lnTo>
                  <a:lnTo>
                    <a:pt x="154" y="317"/>
                  </a:lnTo>
                  <a:lnTo>
                    <a:pt x="155" y="317"/>
                  </a:lnTo>
                  <a:lnTo>
                    <a:pt x="157" y="317"/>
                  </a:lnTo>
                  <a:lnTo>
                    <a:pt x="157" y="317"/>
                  </a:lnTo>
                  <a:lnTo>
                    <a:pt x="158" y="317"/>
                  </a:lnTo>
                  <a:lnTo>
                    <a:pt x="159" y="317"/>
                  </a:lnTo>
                  <a:lnTo>
                    <a:pt x="160" y="317"/>
                  </a:lnTo>
                  <a:lnTo>
                    <a:pt x="161" y="317"/>
                  </a:lnTo>
                  <a:lnTo>
                    <a:pt x="162" y="317"/>
                  </a:lnTo>
                  <a:lnTo>
                    <a:pt x="163" y="317"/>
                  </a:lnTo>
                  <a:lnTo>
                    <a:pt x="164" y="316"/>
                  </a:lnTo>
                  <a:lnTo>
                    <a:pt x="165" y="316"/>
                  </a:lnTo>
                  <a:lnTo>
                    <a:pt x="165" y="316"/>
                  </a:lnTo>
                  <a:lnTo>
                    <a:pt x="167" y="316"/>
                  </a:lnTo>
                  <a:lnTo>
                    <a:pt x="168" y="316"/>
                  </a:lnTo>
                  <a:lnTo>
                    <a:pt x="168" y="316"/>
                  </a:lnTo>
                  <a:lnTo>
                    <a:pt x="170" y="316"/>
                  </a:lnTo>
                  <a:lnTo>
                    <a:pt x="170" y="316"/>
                  </a:lnTo>
                  <a:lnTo>
                    <a:pt x="172" y="316"/>
                  </a:lnTo>
                  <a:lnTo>
                    <a:pt x="172" y="316"/>
                  </a:lnTo>
                  <a:lnTo>
                    <a:pt x="173" y="315"/>
                  </a:lnTo>
                  <a:lnTo>
                    <a:pt x="174" y="315"/>
                  </a:lnTo>
                  <a:lnTo>
                    <a:pt x="175" y="315"/>
                  </a:lnTo>
                  <a:lnTo>
                    <a:pt x="176" y="315"/>
                  </a:lnTo>
                  <a:lnTo>
                    <a:pt x="177" y="315"/>
                  </a:lnTo>
                  <a:lnTo>
                    <a:pt x="178" y="314"/>
                  </a:lnTo>
                  <a:lnTo>
                    <a:pt x="178" y="314"/>
                  </a:lnTo>
                  <a:lnTo>
                    <a:pt x="180" y="314"/>
                  </a:lnTo>
                  <a:lnTo>
                    <a:pt x="181" y="314"/>
                  </a:lnTo>
                  <a:lnTo>
                    <a:pt x="182" y="314"/>
                  </a:lnTo>
                  <a:lnTo>
                    <a:pt x="183" y="313"/>
                  </a:lnTo>
                  <a:lnTo>
                    <a:pt x="183" y="313"/>
                  </a:lnTo>
                  <a:lnTo>
                    <a:pt x="185" y="313"/>
                  </a:lnTo>
                  <a:lnTo>
                    <a:pt x="185" y="313"/>
                  </a:lnTo>
                  <a:lnTo>
                    <a:pt x="186" y="313"/>
                  </a:lnTo>
                  <a:lnTo>
                    <a:pt x="187" y="313"/>
                  </a:lnTo>
                  <a:lnTo>
                    <a:pt x="188" y="313"/>
                  </a:lnTo>
                  <a:lnTo>
                    <a:pt x="189" y="313"/>
                  </a:lnTo>
                  <a:lnTo>
                    <a:pt x="190" y="313"/>
                  </a:lnTo>
                  <a:lnTo>
                    <a:pt x="191" y="314"/>
                  </a:lnTo>
                  <a:lnTo>
                    <a:pt x="192" y="314"/>
                  </a:lnTo>
                  <a:lnTo>
                    <a:pt x="193" y="314"/>
                  </a:lnTo>
                  <a:lnTo>
                    <a:pt x="194" y="314"/>
                  </a:lnTo>
                  <a:lnTo>
                    <a:pt x="195" y="314"/>
                  </a:lnTo>
                  <a:lnTo>
                    <a:pt x="196" y="314"/>
                  </a:lnTo>
                  <a:lnTo>
                    <a:pt x="196" y="315"/>
                  </a:lnTo>
                  <a:lnTo>
                    <a:pt x="198" y="315"/>
                  </a:lnTo>
                  <a:lnTo>
                    <a:pt x="198" y="315"/>
                  </a:lnTo>
                  <a:lnTo>
                    <a:pt x="200" y="315"/>
                  </a:lnTo>
                  <a:lnTo>
                    <a:pt x="200" y="315"/>
                  </a:lnTo>
                  <a:lnTo>
                    <a:pt x="201" y="315"/>
                  </a:lnTo>
                  <a:lnTo>
                    <a:pt x="202" y="315"/>
                  </a:lnTo>
                  <a:lnTo>
                    <a:pt x="203" y="315"/>
                  </a:lnTo>
                  <a:lnTo>
                    <a:pt x="204" y="315"/>
                  </a:lnTo>
                  <a:lnTo>
                    <a:pt x="205" y="315"/>
                  </a:lnTo>
                  <a:lnTo>
                    <a:pt x="206" y="314"/>
                  </a:lnTo>
                  <a:lnTo>
                    <a:pt x="207" y="314"/>
                  </a:lnTo>
                  <a:lnTo>
                    <a:pt x="208" y="314"/>
                  </a:lnTo>
                  <a:lnTo>
                    <a:pt x="209" y="314"/>
                  </a:lnTo>
                  <a:lnTo>
                    <a:pt x="210" y="313"/>
                  </a:lnTo>
                  <a:lnTo>
                    <a:pt x="211" y="313"/>
                  </a:lnTo>
                  <a:lnTo>
                    <a:pt x="211" y="312"/>
                  </a:lnTo>
                  <a:lnTo>
                    <a:pt x="213" y="311"/>
                  </a:lnTo>
                  <a:lnTo>
                    <a:pt x="213" y="311"/>
                  </a:lnTo>
                  <a:lnTo>
                    <a:pt x="214" y="311"/>
                  </a:lnTo>
                  <a:lnTo>
                    <a:pt x="215" y="310"/>
                  </a:lnTo>
                  <a:lnTo>
                    <a:pt x="216" y="310"/>
                  </a:lnTo>
                  <a:lnTo>
                    <a:pt x="218" y="310"/>
                  </a:lnTo>
                  <a:lnTo>
                    <a:pt x="218" y="310"/>
                  </a:lnTo>
                  <a:lnTo>
                    <a:pt x="219" y="310"/>
                  </a:lnTo>
                  <a:lnTo>
                    <a:pt x="220" y="310"/>
                  </a:lnTo>
                  <a:lnTo>
                    <a:pt x="221" y="310"/>
                  </a:lnTo>
                  <a:lnTo>
                    <a:pt x="222" y="310"/>
                  </a:lnTo>
                  <a:lnTo>
                    <a:pt x="223" y="311"/>
                  </a:lnTo>
                  <a:lnTo>
                    <a:pt x="224" y="311"/>
                  </a:lnTo>
                  <a:lnTo>
                    <a:pt x="225" y="312"/>
                  </a:lnTo>
                  <a:lnTo>
                    <a:pt x="226" y="312"/>
                  </a:lnTo>
                  <a:lnTo>
                    <a:pt x="226" y="313"/>
                  </a:lnTo>
                  <a:lnTo>
                    <a:pt x="228" y="313"/>
                  </a:lnTo>
                  <a:lnTo>
                    <a:pt x="228" y="314"/>
                  </a:lnTo>
                  <a:lnTo>
                    <a:pt x="229" y="314"/>
                  </a:lnTo>
                  <a:lnTo>
                    <a:pt x="231" y="315"/>
                  </a:lnTo>
                  <a:lnTo>
                    <a:pt x="231" y="315"/>
                  </a:lnTo>
                  <a:lnTo>
                    <a:pt x="232" y="315"/>
                  </a:lnTo>
                  <a:lnTo>
                    <a:pt x="233" y="316"/>
                  </a:lnTo>
                  <a:lnTo>
                    <a:pt x="234" y="316"/>
                  </a:lnTo>
                  <a:lnTo>
                    <a:pt x="235" y="316"/>
                  </a:lnTo>
                  <a:lnTo>
                    <a:pt x="236" y="316"/>
                  </a:lnTo>
                  <a:lnTo>
                    <a:pt x="237" y="316"/>
                  </a:lnTo>
                  <a:lnTo>
                    <a:pt x="238" y="317"/>
                  </a:lnTo>
                  <a:lnTo>
                    <a:pt x="239" y="317"/>
                  </a:lnTo>
                  <a:lnTo>
                    <a:pt x="239" y="317"/>
                  </a:lnTo>
                  <a:lnTo>
                    <a:pt x="241" y="317"/>
                  </a:lnTo>
                  <a:lnTo>
                    <a:pt x="242" y="317"/>
                  </a:lnTo>
                  <a:lnTo>
                    <a:pt x="243" y="317"/>
                  </a:lnTo>
                  <a:lnTo>
                    <a:pt x="244" y="317"/>
                  </a:lnTo>
                  <a:lnTo>
                    <a:pt x="244" y="317"/>
                  </a:lnTo>
                  <a:lnTo>
                    <a:pt x="246" y="317"/>
                  </a:lnTo>
                  <a:lnTo>
                    <a:pt x="246" y="317"/>
                  </a:lnTo>
                  <a:lnTo>
                    <a:pt x="247" y="317"/>
                  </a:lnTo>
                  <a:lnTo>
                    <a:pt x="248" y="317"/>
                  </a:lnTo>
                  <a:lnTo>
                    <a:pt x="249" y="317"/>
                  </a:lnTo>
                  <a:lnTo>
                    <a:pt x="250" y="317"/>
                  </a:lnTo>
                  <a:lnTo>
                    <a:pt x="251" y="317"/>
                  </a:lnTo>
                  <a:lnTo>
                    <a:pt x="252" y="317"/>
                  </a:lnTo>
                  <a:lnTo>
                    <a:pt x="253" y="317"/>
                  </a:lnTo>
                  <a:lnTo>
                    <a:pt x="254" y="317"/>
                  </a:lnTo>
                  <a:lnTo>
                    <a:pt x="255" y="317"/>
                  </a:lnTo>
                  <a:lnTo>
                    <a:pt x="256" y="317"/>
                  </a:lnTo>
                  <a:lnTo>
                    <a:pt x="257" y="317"/>
                  </a:lnTo>
                  <a:lnTo>
                    <a:pt x="257" y="317"/>
                  </a:lnTo>
                  <a:lnTo>
                    <a:pt x="259" y="317"/>
                  </a:lnTo>
                  <a:lnTo>
                    <a:pt x="259" y="317"/>
                  </a:lnTo>
                  <a:lnTo>
                    <a:pt x="261" y="317"/>
                  </a:lnTo>
                  <a:lnTo>
                    <a:pt x="261" y="317"/>
                  </a:lnTo>
                  <a:lnTo>
                    <a:pt x="262" y="317"/>
                  </a:lnTo>
                  <a:lnTo>
                    <a:pt x="263" y="317"/>
                  </a:lnTo>
                  <a:lnTo>
                    <a:pt x="264" y="317"/>
                  </a:lnTo>
                  <a:lnTo>
                    <a:pt x="265" y="317"/>
                  </a:lnTo>
                  <a:lnTo>
                    <a:pt x="266" y="317"/>
                  </a:lnTo>
                  <a:lnTo>
                    <a:pt x="267" y="317"/>
                  </a:lnTo>
                  <a:lnTo>
                    <a:pt x="268" y="317"/>
                  </a:lnTo>
                  <a:lnTo>
                    <a:pt x="269" y="317"/>
                  </a:lnTo>
                  <a:lnTo>
                    <a:pt x="270" y="317"/>
                  </a:lnTo>
                  <a:lnTo>
                    <a:pt x="271" y="317"/>
                  </a:lnTo>
                  <a:lnTo>
                    <a:pt x="272" y="317"/>
                  </a:lnTo>
                  <a:lnTo>
                    <a:pt x="272" y="317"/>
                  </a:lnTo>
                  <a:lnTo>
                    <a:pt x="274" y="316"/>
                  </a:lnTo>
                  <a:lnTo>
                    <a:pt x="274" y="316"/>
                  </a:lnTo>
                  <a:lnTo>
                    <a:pt x="275" y="316"/>
                  </a:lnTo>
                  <a:lnTo>
                    <a:pt x="276" y="316"/>
                  </a:lnTo>
                  <a:lnTo>
                    <a:pt x="277" y="316"/>
                  </a:lnTo>
                  <a:lnTo>
                    <a:pt x="279" y="315"/>
                  </a:lnTo>
                  <a:lnTo>
                    <a:pt x="279" y="315"/>
                  </a:lnTo>
                  <a:lnTo>
                    <a:pt x="280" y="315"/>
                  </a:lnTo>
                  <a:lnTo>
                    <a:pt x="281" y="314"/>
                  </a:lnTo>
                  <a:lnTo>
                    <a:pt x="282" y="314"/>
                  </a:lnTo>
                  <a:lnTo>
                    <a:pt x="283" y="313"/>
                  </a:lnTo>
                  <a:lnTo>
                    <a:pt x="284" y="312"/>
                  </a:lnTo>
                  <a:lnTo>
                    <a:pt x="285" y="311"/>
                  </a:lnTo>
                  <a:lnTo>
                    <a:pt x="285" y="311"/>
                  </a:lnTo>
                  <a:lnTo>
                    <a:pt x="287" y="310"/>
                  </a:lnTo>
                  <a:lnTo>
                    <a:pt x="287" y="309"/>
                  </a:lnTo>
                  <a:lnTo>
                    <a:pt x="289" y="309"/>
                  </a:lnTo>
                  <a:lnTo>
                    <a:pt x="289" y="308"/>
                  </a:lnTo>
                  <a:lnTo>
                    <a:pt x="290" y="308"/>
                  </a:lnTo>
                  <a:lnTo>
                    <a:pt x="292" y="307"/>
                  </a:lnTo>
                  <a:lnTo>
                    <a:pt x="292" y="307"/>
                  </a:lnTo>
                  <a:lnTo>
                    <a:pt x="293" y="307"/>
                  </a:lnTo>
                  <a:lnTo>
                    <a:pt x="294" y="307"/>
                  </a:lnTo>
                  <a:lnTo>
                    <a:pt x="295" y="307"/>
                  </a:lnTo>
                  <a:lnTo>
                    <a:pt x="296" y="307"/>
                  </a:lnTo>
                  <a:lnTo>
                    <a:pt x="297" y="307"/>
                  </a:lnTo>
                  <a:lnTo>
                    <a:pt x="298" y="308"/>
                  </a:lnTo>
                  <a:lnTo>
                    <a:pt x="299" y="308"/>
                  </a:lnTo>
                  <a:lnTo>
                    <a:pt x="300" y="309"/>
                  </a:lnTo>
                  <a:lnTo>
                    <a:pt x="300" y="309"/>
                  </a:lnTo>
                  <a:lnTo>
                    <a:pt x="302" y="310"/>
                  </a:lnTo>
                  <a:lnTo>
                    <a:pt x="302" y="311"/>
                  </a:lnTo>
                  <a:lnTo>
                    <a:pt x="303" y="311"/>
                  </a:lnTo>
                  <a:lnTo>
                    <a:pt x="305" y="313"/>
                  </a:lnTo>
                  <a:lnTo>
                    <a:pt x="305" y="313"/>
                  </a:lnTo>
                  <a:lnTo>
                    <a:pt x="307" y="314"/>
                  </a:lnTo>
                  <a:lnTo>
                    <a:pt x="307" y="314"/>
                  </a:lnTo>
                  <a:lnTo>
                    <a:pt x="308" y="315"/>
                  </a:lnTo>
                  <a:lnTo>
                    <a:pt x="309" y="315"/>
                  </a:lnTo>
                  <a:lnTo>
                    <a:pt x="310" y="315"/>
                  </a:lnTo>
                  <a:lnTo>
                    <a:pt x="311" y="315"/>
                  </a:lnTo>
                  <a:lnTo>
                    <a:pt x="312" y="316"/>
                  </a:lnTo>
                  <a:lnTo>
                    <a:pt x="313" y="316"/>
                  </a:lnTo>
                  <a:lnTo>
                    <a:pt x="314" y="316"/>
                  </a:lnTo>
                  <a:lnTo>
                    <a:pt x="315" y="316"/>
                  </a:lnTo>
                  <a:lnTo>
                    <a:pt x="315" y="316"/>
                  </a:lnTo>
                  <a:lnTo>
                    <a:pt x="317" y="316"/>
                  </a:lnTo>
                  <a:lnTo>
                    <a:pt x="318" y="316"/>
                  </a:lnTo>
                  <a:lnTo>
                    <a:pt x="318" y="316"/>
                  </a:lnTo>
                  <a:lnTo>
                    <a:pt x="320" y="316"/>
                  </a:lnTo>
                  <a:lnTo>
                    <a:pt x="320" y="315"/>
                  </a:lnTo>
                  <a:lnTo>
                    <a:pt x="321" y="315"/>
                  </a:lnTo>
                  <a:lnTo>
                    <a:pt x="322" y="315"/>
                  </a:lnTo>
                  <a:lnTo>
                    <a:pt x="323" y="315"/>
                  </a:lnTo>
                  <a:lnTo>
                    <a:pt x="324" y="315"/>
                  </a:lnTo>
                  <a:lnTo>
                    <a:pt x="325" y="315"/>
                  </a:lnTo>
                  <a:lnTo>
                    <a:pt x="326" y="315"/>
                  </a:lnTo>
                  <a:lnTo>
                    <a:pt x="327" y="314"/>
                  </a:lnTo>
                  <a:lnTo>
                    <a:pt x="328" y="314"/>
                  </a:lnTo>
                  <a:lnTo>
                    <a:pt x="329" y="314"/>
                  </a:lnTo>
                  <a:lnTo>
                    <a:pt x="330" y="314"/>
                  </a:lnTo>
                  <a:lnTo>
                    <a:pt x="331" y="314"/>
                  </a:lnTo>
                  <a:lnTo>
                    <a:pt x="332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5" y="313"/>
                  </a:lnTo>
                  <a:lnTo>
                    <a:pt x="335" y="313"/>
                  </a:lnTo>
                  <a:lnTo>
                    <a:pt x="336" y="313"/>
                  </a:lnTo>
                  <a:lnTo>
                    <a:pt x="337" y="313"/>
                  </a:lnTo>
                  <a:lnTo>
                    <a:pt x="338" y="313"/>
                  </a:lnTo>
                  <a:lnTo>
                    <a:pt x="339" y="313"/>
                  </a:lnTo>
                  <a:lnTo>
                    <a:pt x="340" y="314"/>
                  </a:lnTo>
                  <a:lnTo>
                    <a:pt x="341" y="314"/>
                  </a:lnTo>
                  <a:lnTo>
                    <a:pt x="342" y="314"/>
                  </a:lnTo>
                  <a:lnTo>
                    <a:pt x="343" y="314"/>
                  </a:lnTo>
                  <a:lnTo>
                    <a:pt x="344" y="314"/>
                  </a:lnTo>
                  <a:lnTo>
                    <a:pt x="345" y="314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8" y="314"/>
                  </a:lnTo>
                  <a:lnTo>
                    <a:pt x="348" y="315"/>
                  </a:lnTo>
                  <a:lnTo>
                    <a:pt x="350" y="315"/>
                  </a:lnTo>
                  <a:lnTo>
                    <a:pt x="350" y="315"/>
                  </a:lnTo>
                  <a:lnTo>
                    <a:pt x="351" y="315"/>
                  </a:lnTo>
                  <a:lnTo>
                    <a:pt x="352" y="315"/>
                  </a:lnTo>
                  <a:lnTo>
                    <a:pt x="353" y="315"/>
                  </a:lnTo>
                  <a:lnTo>
                    <a:pt x="354" y="315"/>
                  </a:lnTo>
                  <a:lnTo>
                    <a:pt x="355" y="315"/>
                  </a:lnTo>
                  <a:lnTo>
                    <a:pt x="356" y="315"/>
                  </a:lnTo>
                  <a:lnTo>
                    <a:pt x="357" y="315"/>
                  </a:lnTo>
                  <a:lnTo>
                    <a:pt x="358" y="315"/>
                  </a:lnTo>
                  <a:lnTo>
                    <a:pt x="359" y="315"/>
                  </a:lnTo>
                  <a:lnTo>
                    <a:pt x="360" y="315"/>
                  </a:lnTo>
                  <a:lnTo>
                    <a:pt x="361" y="315"/>
                  </a:lnTo>
                  <a:lnTo>
                    <a:pt x="361" y="315"/>
                  </a:lnTo>
                  <a:lnTo>
                    <a:pt x="363" y="315"/>
                  </a:lnTo>
                  <a:lnTo>
                    <a:pt x="363" y="315"/>
                  </a:lnTo>
                  <a:lnTo>
                    <a:pt x="364" y="315"/>
                  </a:lnTo>
                  <a:lnTo>
                    <a:pt x="366" y="315"/>
                  </a:lnTo>
                  <a:lnTo>
                    <a:pt x="366" y="315"/>
                  </a:lnTo>
                  <a:lnTo>
                    <a:pt x="368" y="315"/>
                  </a:lnTo>
                  <a:lnTo>
                    <a:pt x="368" y="315"/>
                  </a:lnTo>
                  <a:lnTo>
                    <a:pt x="369" y="315"/>
                  </a:lnTo>
                  <a:lnTo>
                    <a:pt x="370" y="315"/>
                  </a:lnTo>
                  <a:lnTo>
                    <a:pt x="371" y="315"/>
                  </a:lnTo>
                  <a:lnTo>
                    <a:pt x="372" y="315"/>
                  </a:lnTo>
                  <a:lnTo>
                    <a:pt x="373" y="315"/>
                  </a:lnTo>
                  <a:lnTo>
                    <a:pt x="374" y="315"/>
                  </a:lnTo>
                  <a:lnTo>
                    <a:pt x="374" y="315"/>
                  </a:lnTo>
                  <a:lnTo>
                    <a:pt x="376" y="315"/>
                  </a:lnTo>
                  <a:lnTo>
                    <a:pt x="376" y="315"/>
                  </a:lnTo>
                  <a:lnTo>
                    <a:pt x="378" y="315"/>
                  </a:lnTo>
                  <a:lnTo>
                    <a:pt x="379" y="315"/>
                  </a:lnTo>
                  <a:lnTo>
                    <a:pt x="379" y="315"/>
                  </a:lnTo>
                  <a:lnTo>
                    <a:pt x="381" y="314"/>
                  </a:lnTo>
                  <a:lnTo>
                    <a:pt x="381" y="314"/>
                  </a:lnTo>
                  <a:lnTo>
                    <a:pt x="382" y="314"/>
                  </a:lnTo>
                  <a:lnTo>
                    <a:pt x="383" y="314"/>
                  </a:lnTo>
                  <a:lnTo>
                    <a:pt x="384" y="313"/>
                  </a:lnTo>
                  <a:lnTo>
                    <a:pt x="385" y="313"/>
                  </a:lnTo>
                  <a:lnTo>
                    <a:pt x="386" y="312"/>
                  </a:lnTo>
                  <a:lnTo>
                    <a:pt x="387" y="311"/>
                  </a:lnTo>
                  <a:lnTo>
                    <a:pt x="388" y="310"/>
                  </a:lnTo>
                  <a:lnTo>
                    <a:pt x="389" y="310"/>
                  </a:lnTo>
                  <a:lnTo>
                    <a:pt x="389" y="309"/>
                  </a:lnTo>
                  <a:lnTo>
                    <a:pt x="391" y="308"/>
                  </a:lnTo>
                  <a:lnTo>
                    <a:pt x="392" y="308"/>
                  </a:lnTo>
                  <a:lnTo>
                    <a:pt x="392" y="307"/>
                  </a:lnTo>
                  <a:lnTo>
                    <a:pt x="394" y="307"/>
                  </a:lnTo>
                  <a:lnTo>
                    <a:pt x="394" y="306"/>
                  </a:lnTo>
                  <a:lnTo>
                    <a:pt x="396" y="305"/>
                  </a:lnTo>
                  <a:lnTo>
                    <a:pt x="396" y="305"/>
                  </a:lnTo>
                  <a:lnTo>
                    <a:pt x="397" y="304"/>
                  </a:lnTo>
                  <a:lnTo>
                    <a:pt x="398" y="304"/>
                  </a:lnTo>
                  <a:lnTo>
                    <a:pt x="399" y="303"/>
                  </a:lnTo>
                  <a:lnTo>
                    <a:pt x="400" y="303"/>
                  </a:lnTo>
                  <a:lnTo>
                    <a:pt x="401" y="303"/>
                  </a:lnTo>
                  <a:lnTo>
                    <a:pt x="402" y="303"/>
                  </a:lnTo>
                  <a:lnTo>
                    <a:pt x="403" y="303"/>
                  </a:lnTo>
                  <a:lnTo>
                    <a:pt x="404" y="303"/>
                  </a:lnTo>
                  <a:lnTo>
                    <a:pt x="405" y="303"/>
                  </a:lnTo>
                  <a:lnTo>
                    <a:pt x="406" y="303"/>
                  </a:lnTo>
                  <a:lnTo>
                    <a:pt x="407" y="302"/>
                  </a:lnTo>
                  <a:lnTo>
                    <a:pt x="407" y="302"/>
                  </a:lnTo>
                  <a:lnTo>
                    <a:pt x="409" y="301"/>
                  </a:lnTo>
                  <a:lnTo>
                    <a:pt x="409" y="300"/>
                  </a:lnTo>
                  <a:lnTo>
                    <a:pt x="410" y="298"/>
                  </a:lnTo>
                  <a:lnTo>
                    <a:pt x="411" y="296"/>
                  </a:lnTo>
                  <a:lnTo>
                    <a:pt x="412" y="293"/>
                  </a:lnTo>
                  <a:lnTo>
                    <a:pt x="413" y="290"/>
                  </a:lnTo>
                  <a:lnTo>
                    <a:pt x="414" y="286"/>
                  </a:lnTo>
                  <a:lnTo>
                    <a:pt x="415" y="281"/>
                  </a:lnTo>
                  <a:lnTo>
                    <a:pt x="416" y="275"/>
                  </a:lnTo>
                  <a:lnTo>
                    <a:pt x="417" y="269"/>
                  </a:lnTo>
                  <a:lnTo>
                    <a:pt x="418" y="261"/>
                  </a:lnTo>
                  <a:lnTo>
                    <a:pt x="419" y="252"/>
                  </a:lnTo>
                  <a:lnTo>
                    <a:pt x="420" y="242"/>
                  </a:lnTo>
                  <a:lnTo>
                    <a:pt x="421" y="231"/>
                  </a:lnTo>
                  <a:lnTo>
                    <a:pt x="422" y="219"/>
                  </a:lnTo>
                  <a:lnTo>
                    <a:pt x="422" y="207"/>
                  </a:lnTo>
                  <a:lnTo>
                    <a:pt x="424" y="193"/>
                  </a:lnTo>
                  <a:lnTo>
                    <a:pt x="424" y="178"/>
                  </a:lnTo>
                  <a:lnTo>
                    <a:pt x="425" y="162"/>
                  </a:lnTo>
                  <a:lnTo>
                    <a:pt x="426" y="147"/>
                  </a:lnTo>
                  <a:lnTo>
                    <a:pt x="427" y="131"/>
                  </a:lnTo>
                  <a:lnTo>
                    <a:pt x="428" y="115"/>
                  </a:lnTo>
                  <a:lnTo>
                    <a:pt x="429" y="99"/>
                  </a:lnTo>
                  <a:lnTo>
                    <a:pt x="430" y="84"/>
                  </a:lnTo>
                  <a:lnTo>
                    <a:pt x="431" y="69"/>
                  </a:lnTo>
                  <a:lnTo>
                    <a:pt x="432" y="56"/>
                  </a:lnTo>
                  <a:lnTo>
                    <a:pt x="433" y="42"/>
                  </a:lnTo>
                  <a:lnTo>
                    <a:pt x="434" y="29"/>
                  </a:lnTo>
                  <a:lnTo>
                    <a:pt x="435" y="17"/>
                  </a:lnTo>
                  <a:lnTo>
                    <a:pt x="435" y="8"/>
                  </a:lnTo>
                  <a:lnTo>
                    <a:pt x="437" y="2"/>
                  </a:lnTo>
                  <a:lnTo>
                    <a:pt x="437" y="0"/>
                  </a:lnTo>
                  <a:lnTo>
                    <a:pt x="439" y="0"/>
                  </a:lnTo>
                  <a:lnTo>
                    <a:pt x="440" y="4"/>
                  </a:lnTo>
                  <a:lnTo>
                    <a:pt x="440" y="11"/>
                  </a:lnTo>
                  <a:lnTo>
                    <a:pt x="442" y="20"/>
                  </a:lnTo>
                  <a:lnTo>
                    <a:pt x="442" y="31"/>
                  </a:lnTo>
                  <a:lnTo>
                    <a:pt x="443" y="45"/>
                  </a:lnTo>
                  <a:lnTo>
                    <a:pt x="444" y="62"/>
                  </a:lnTo>
                  <a:lnTo>
                    <a:pt x="445" y="82"/>
                  </a:lnTo>
                  <a:lnTo>
                    <a:pt x="446" y="102"/>
                  </a:lnTo>
                  <a:lnTo>
                    <a:pt x="447" y="124"/>
                  </a:lnTo>
                  <a:lnTo>
                    <a:pt x="448" y="146"/>
                  </a:lnTo>
                  <a:lnTo>
                    <a:pt x="449" y="168"/>
                  </a:lnTo>
                  <a:lnTo>
                    <a:pt x="450" y="189"/>
                  </a:lnTo>
                  <a:lnTo>
                    <a:pt x="450" y="208"/>
                  </a:lnTo>
                  <a:lnTo>
                    <a:pt x="452" y="226"/>
                  </a:lnTo>
                  <a:lnTo>
                    <a:pt x="453" y="242"/>
                  </a:lnTo>
                  <a:lnTo>
                    <a:pt x="453" y="255"/>
                  </a:lnTo>
                  <a:lnTo>
                    <a:pt x="455" y="267"/>
                  </a:lnTo>
                  <a:lnTo>
                    <a:pt x="455" y="276"/>
                  </a:lnTo>
                  <a:lnTo>
                    <a:pt x="457" y="284"/>
                  </a:lnTo>
                  <a:lnTo>
                    <a:pt x="457" y="291"/>
                  </a:lnTo>
                  <a:lnTo>
                    <a:pt x="458" y="296"/>
                  </a:lnTo>
                  <a:lnTo>
                    <a:pt x="459" y="300"/>
                  </a:lnTo>
                  <a:lnTo>
                    <a:pt x="460" y="303"/>
                  </a:lnTo>
                  <a:lnTo>
                    <a:pt x="461" y="305"/>
                  </a:lnTo>
                  <a:lnTo>
                    <a:pt x="462" y="307"/>
                  </a:lnTo>
                  <a:lnTo>
                    <a:pt x="463" y="308"/>
                  </a:lnTo>
                  <a:lnTo>
                    <a:pt x="463" y="309"/>
                  </a:lnTo>
                  <a:lnTo>
                    <a:pt x="465" y="309"/>
                  </a:lnTo>
                  <a:lnTo>
                    <a:pt x="466" y="309"/>
                  </a:lnTo>
                  <a:lnTo>
                    <a:pt x="467" y="309"/>
                  </a:lnTo>
                  <a:lnTo>
                    <a:pt x="468" y="309"/>
                  </a:lnTo>
                  <a:lnTo>
                    <a:pt x="468" y="309"/>
                  </a:lnTo>
                </a:path>
              </a:pathLst>
            </a:custGeom>
            <a:noFill/>
            <a:ln w="1270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66" name="Freeform 145"/>
            <p:cNvSpPr>
              <a:spLocks/>
            </p:cNvSpPr>
            <p:nvPr/>
          </p:nvSpPr>
          <p:spPr bwMode="auto">
            <a:xfrm>
              <a:off x="5454650" y="1582738"/>
              <a:ext cx="742950" cy="1116013"/>
            </a:xfrm>
            <a:custGeom>
              <a:avLst/>
              <a:gdLst>
                <a:gd name="T0" fmla="*/ 7 w 468"/>
                <a:gd name="T1" fmla="*/ 694 h 703"/>
                <a:gd name="T2" fmla="*/ 15 w 468"/>
                <a:gd name="T3" fmla="*/ 696 h 703"/>
                <a:gd name="T4" fmla="*/ 22 w 468"/>
                <a:gd name="T5" fmla="*/ 700 h 703"/>
                <a:gd name="T6" fmla="*/ 30 w 468"/>
                <a:gd name="T7" fmla="*/ 702 h 703"/>
                <a:gd name="T8" fmla="*/ 37 w 468"/>
                <a:gd name="T9" fmla="*/ 702 h 703"/>
                <a:gd name="T10" fmla="*/ 45 w 468"/>
                <a:gd name="T11" fmla="*/ 696 h 703"/>
                <a:gd name="T12" fmla="*/ 52 w 468"/>
                <a:gd name="T13" fmla="*/ 655 h 703"/>
                <a:gd name="T14" fmla="*/ 59 w 468"/>
                <a:gd name="T15" fmla="*/ 549 h 703"/>
                <a:gd name="T16" fmla="*/ 67 w 468"/>
                <a:gd name="T17" fmla="*/ 416 h 703"/>
                <a:gd name="T18" fmla="*/ 74 w 468"/>
                <a:gd name="T19" fmla="*/ 419 h 703"/>
                <a:gd name="T20" fmla="*/ 82 w 468"/>
                <a:gd name="T21" fmla="*/ 592 h 703"/>
                <a:gd name="T22" fmla="*/ 89 w 468"/>
                <a:gd name="T23" fmla="*/ 687 h 703"/>
                <a:gd name="T24" fmla="*/ 97 w 468"/>
                <a:gd name="T25" fmla="*/ 700 h 703"/>
                <a:gd name="T26" fmla="*/ 104 w 468"/>
                <a:gd name="T27" fmla="*/ 697 h 703"/>
                <a:gd name="T28" fmla="*/ 112 w 468"/>
                <a:gd name="T29" fmla="*/ 696 h 703"/>
                <a:gd name="T30" fmla="*/ 119 w 468"/>
                <a:gd name="T31" fmla="*/ 698 h 703"/>
                <a:gd name="T32" fmla="*/ 127 w 468"/>
                <a:gd name="T33" fmla="*/ 701 h 703"/>
                <a:gd name="T34" fmla="*/ 135 w 468"/>
                <a:gd name="T35" fmla="*/ 702 h 703"/>
                <a:gd name="T36" fmla="*/ 142 w 468"/>
                <a:gd name="T37" fmla="*/ 700 h 703"/>
                <a:gd name="T38" fmla="*/ 150 w 468"/>
                <a:gd name="T39" fmla="*/ 692 h 703"/>
                <a:gd name="T40" fmla="*/ 157 w 468"/>
                <a:gd name="T41" fmla="*/ 686 h 703"/>
                <a:gd name="T42" fmla="*/ 165 w 468"/>
                <a:gd name="T43" fmla="*/ 691 h 703"/>
                <a:gd name="T44" fmla="*/ 172 w 468"/>
                <a:gd name="T45" fmla="*/ 697 h 703"/>
                <a:gd name="T46" fmla="*/ 180 w 468"/>
                <a:gd name="T47" fmla="*/ 698 h 703"/>
                <a:gd name="T48" fmla="*/ 187 w 468"/>
                <a:gd name="T49" fmla="*/ 695 h 703"/>
                <a:gd name="T50" fmla="*/ 195 w 468"/>
                <a:gd name="T51" fmla="*/ 696 h 703"/>
                <a:gd name="T52" fmla="*/ 202 w 468"/>
                <a:gd name="T53" fmla="*/ 698 h 703"/>
                <a:gd name="T54" fmla="*/ 209 w 468"/>
                <a:gd name="T55" fmla="*/ 699 h 703"/>
                <a:gd name="T56" fmla="*/ 217 w 468"/>
                <a:gd name="T57" fmla="*/ 697 h 703"/>
                <a:gd name="T58" fmla="*/ 224 w 468"/>
                <a:gd name="T59" fmla="*/ 693 h 703"/>
                <a:gd name="T60" fmla="*/ 232 w 468"/>
                <a:gd name="T61" fmla="*/ 693 h 703"/>
                <a:gd name="T62" fmla="*/ 239 w 468"/>
                <a:gd name="T63" fmla="*/ 697 h 703"/>
                <a:gd name="T64" fmla="*/ 247 w 468"/>
                <a:gd name="T65" fmla="*/ 700 h 703"/>
                <a:gd name="T66" fmla="*/ 254 w 468"/>
                <a:gd name="T67" fmla="*/ 698 h 703"/>
                <a:gd name="T68" fmla="*/ 262 w 468"/>
                <a:gd name="T69" fmla="*/ 691 h 703"/>
                <a:gd name="T70" fmla="*/ 270 w 468"/>
                <a:gd name="T71" fmla="*/ 651 h 703"/>
                <a:gd name="T72" fmla="*/ 277 w 468"/>
                <a:gd name="T73" fmla="*/ 526 h 703"/>
                <a:gd name="T74" fmla="*/ 285 w 468"/>
                <a:gd name="T75" fmla="*/ 299 h 703"/>
                <a:gd name="T76" fmla="*/ 292 w 468"/>
                <a:gd name="T77" fmla="*/ 40 h 703"/>
                <a:gd name="T78" fmla="*/ 300 w 468"/>
                <a:gd name="T79" fmla="*/ 73 h 703"/>
                <a:gd name="T80" fmla="*/ 307 w 468"/>
                <a:gd name="T81" fmla="*/ 529 h 703"/>
                <a:gd name="T82" fmla="*/ 315 w 468"/>
                <a:gd name="T83" fmla="*/ 674 h 703"/>
                <a:gd name="T84" fmla="*/ 322 w 468"/>
                <a:gd name="T85" fmla="*/ 676 h 703"/>
                <a:gd name="T86" fmla="*/ 330 w 468"/>
                <a:gd name="T87" fmla="*/ 665 h 703"/>
                <a:gd name="T88" fmla="*/ 337 w 468"/>
                <a:gd name="T89" fmla="*/ 658 h 703"/>
                <a:gd name="T90" fmla="*/ 344 w 468"/>
                <a:gd name="T91" fmla="*/ 662 h 703"/>
                <a:gd name="T92" fmla="*/ 352 w 468"/>
                <a:gd name="T93" fmla="*/ 680 h 703"/>
                <a:gd name="T94" fmla="*/ 359 w 468"/>
                <a:gd name="T95" fmla="*/ 695 h 703"/>
                <a:gd name="T96" fmla="*/ 367 w 468"/>
                <a:gd name="T97" fmla="*/ 700 h 703"/>
                <a:gd name="T98" fmla="*/ 374 w 468"/>
                <a:gd name="T99" fmla="*/ 699 h 703"/>
                <a:gd name="T100" fmla="*/ 382 w 468"/>
                <a:gd name="T101" fmla="*/ 698 h 703"/>
                <a:gd name="T102" fmla="*/ 389 w 468"/>
                <a:gd name="T103" fmla="*/ 699 h 703"/>
                <a:gd name="T104" fmla="*/ 397 w 468"/>
                <a:gd name="T105" fmla="*/ 697 h 703"/>
                <a:gd name="T106" fmla="*/ 405 w 468"/>
                <a:gd name="T107" fmla="*/ 696 h 703"/>
                <a:gd name="T108" fmla="*/ 412 w 468"/>
                <a:gd name="T109" fmla="*/ 696 h 703"/>
                <a:gd name="T110" fmla="*/ 420 w 468"/>
                <a:gd name="T111" fmla="*/ 692 h 703"/>
                <a:gd name="T112" fmla="*/ 427 w 468"/>
                <a:gd name="T113" fmla="*/ 689 h 703"/>
                <a:gd name="T114" fmla="*/ 435 w 468"/>
                <a:gd name="T115" fmla="*/ 691 h 703"/>
                <a:gd name="T116" fmla="*/ 442 w 468"/>
                <a:gd name="T117" fmla="*/ 696 h 703"/>
                <a:gd name="T118" fmla="*/ 450 w 468"/>
                <a:gd name="T119" fmla="*/ 694 h 703"/>
                <a:gd name="T120" fmla="*/ 457 w 468"/>
                <a:gd name="T121" fmla="*/ 686 h 703"/>
                <a:gd name="T122" fmla="*/ 465 w 468"/>
                <a:gd name="T123" fmla="*/ 685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8" h="703">
                  <a:moveTo>
                    <a:pt x="0" y="696"/>
                  </a:moveTo>
                  <a:lnTo>
                    <a:pt x="2" y="696"/>
                  </a:lnTo>
                  <a:lnTo>
                    <a:pt x="2" y="695"/>
                  </a:lnTo>
                  <a:lnTo>
                    <a:pt x="3" y="695"/>
                  </a:lnTo>
                  <a:lnTo>
                    <a:pt x="4" y="695"/>
                  </a:lnTo>
                  <a:lnTo>
                    <a:pt x="5" y="695"/>
                  </a:lnTo>
                  <a:lnTo>
                    <a:pt x="6" y="694"/>
                  </a:lnTo>
                  <a:lnTo>
                    <a:pt x="7" y="694"/>
                  </a:lnTo>
                  <a:lnTo>
                    <a:pt x="8" y="694"/>
                  </a:lnTo>
                  <a:lnTo>
                    <a:pt x="9" y="694"/>
                  </a:lnTo>
                  <a:lnTo>
                    <a:pt x="10" y="694"/>
                  </a:lnTo>
                  <a:lnTo>
                    <a:pt x="11" y="695"/>
                  </a:lnTo>
                  <a:lnTo>
                    <a:pt x="12" y="695"/>
                  </a:lnTo>
                  <a:lnTo>
                    <a:pt x="13" y="695"/>
                  </a:lnTo>
                  <a:lnTo>
                    <a:pt x="13" y="695"/>
                  </a:lnTo>
                  <a:lnTo>
                    <a:pt x="15" y="696"/>
                  </a:lnTo>
                  <a:lnTo>
                    <a:pt x="15" y="696"/>
                  </a:lnTo>
                  <a:lnTo>
                    <a:pt x="17" y="697"/>
                  </a:lnTo>
                  <a:lnTo>
                    <a:pt x="17" y="697"/>
                  </a:lnTo>
                  <a:lnTo>
                    <a:pt x="18" y="698"/>
                  </a:lnTo>
                  <a:lnTo>
                    <a:pt x="19" y="698"/>
                  </a:lnTo>
                  <a:lnTo>
                    <a:pt x="20" y="699"/>
                  </a:lnTo>
                  <a:lnTo>
                    <a:pt x="21" y="700"/>
                  </a:lnTo>
                  <a:lnTo>
                    <a:pt x="22" y="700"/>
                  </a:lnTo>
                  <a:lnTo>
                    <a:pt x="23" y="701"/>
                  </a:lnTo>
                  <a:lnTo>
                    <a:pt x="24" y="701"/>
                  </a:lnTo>
                  <a:lnTo>
                    <a:pt x="25" y="701"/>
                  </a:lnTo>
                  <a:lnTo>
                    <a:pt x="26" y="702"/>
                  </a:lnTo>
                  <a:lnTo>
                    <a:pt x="27" y="702"/>
                  </a:lnTo>
                  <a:lnTo>
                    <a:pt x="28" y="702"/>
                  </a:lnTo>
                  <a:lnTo>
                    <a:pt x="28" y="702"/>
                  </a:lnTo>
                  <a:lnTo>
                    <a:pt x="30" y="702"/>
                  </a:lnTo>
                  <a:lnTo>
                    <a:pt x="30" y="702"/>
                  </a:lnTo>
                  <a:lnTo>
                    <a:pt x="31" y="703"/>
                  </a:lnTo>
                  <a:lnTo>
                    <a:pt x="32" y="703"/>
                  </a:lnTo>
                  <a:lnTo>
                    <a:pt x="33" y="703"/>
                  </a:lnTo>
                  <a:lnTo>
                    <a:pt x="35" y="703"/>
                  </a:lnTo>
                  <a:lnTo>
                    <a:pt x="35" y="703"/>
                  </a:lnTo>
                  <a:lnTo>
                    <a:pt x="36" y="703"/>
                  </a:lnTo>
                  <a:lnTo>
                    <a:pt x="37" y="702"/>
                  </a:lnTo>
                  <a:lnTo>
                    <a:pt x="38" y="702"/>
                  </a:lnTo>
                  <a:lnTo>
                    <a:pt x="39" y="702"/>
                  </a:lnTo>
                  <a:lnTo>
                    <a:pt x="40" y="702"/>
                  </a:lnTo>
                  <a:lnTo>
                    <a:pt x="41" y="701"/>
                  </a:lnTo>
                  <a:lnTo>
                    <a:pt x="42" y="700"/>
                  </a:lnTo>
                  <a:lnTo>
                    <a:pt x="43" y="699"/>
                  </a:lnTo>
                  <a:lnTo>
                    <a:pt x="43" y="698"/>
                  </a:lnTo>
                  <a:lnTo>
                    <a:pt x="45" y="696"/>
                  </a:lnTo>
                  <a:lnTo>
                    <a:pt x="45" y="694"/>
                  </a:lnTo>
                  <a:lnTo>
                    <a:pt x="46" y="691"/>
                  </a:lnTo>
                  <a:lnTo>
                    <a:pt x="48" y="687"/>
                  </a:lnTo>
                  <a:lnTo>
                    <a:pt x="48" y="683"/>
                  </a:lnTo>
                  <a:lnTo>
                    <a:pt x="49" y="677"/>
                  </a:lnTo>
                  <a:lnTo>
                    <a:pt x="50" y="671"/>
                  </a:lnTo>
                  <a:lnTo>
                    <a:pt x="51" y="664"/>
                  </a:lnTo>
                  <a:lnTo>
                    <a:pt x="52" y="655"/>
                  </a:lnTo>
                  <a:lnTo>
                    <a:pt x="53" y="646"/>
                  </a:lnTo>
                  <a:lnTo>
                    <a:pt x="54" y="635"/>
                  </a:lnTo>
                  <a:lnTo>
                    <a:pt x="55" y="623"/>
                  </a:lnTo>
                  <a:lnTo>
                    <a:pt x="56" y="610"/>
                  </a:lnTo>
                  <a:lnTo>
                    <a:pt x="56" y="596"/>
                  </a:lnTo>
                  <a:lnTo>
                    <a:pt x="58" y="582"/>
                  </a:lnTo>
                  <a:lnTo>
                    <a:pt x="59" y="566"/>
                  </a:lnTo>
                  <a:lnTo>
                    <a:pt x="59" y="549"/>
                  </a:lnTo>
                  <a:lnTo>
                    <a:pt x="61" y="532"/>
                  </a:lnTo>
                  <a:lnTo>
                    <a:pt x="61" y="514"/>
                  </a:lnTo>
                  <a:lnTo>
                    <a:pt x="63" y="496"/>
                  </a:lnTo>
                  <a:lnTo>
                    <a:pt x="63" y="477"/>
                  </a:lnTo>
                  <a:lnTo>
                    <a:pt x="64" y="460"/>
                  </a:lnTo>
                  <a:lnTo>
                    <a:pt x="65" y="444"/>
                  </a:lnTo>
                  <a:lnTo>
                    <a:pt x="66" y="429"/>
                  </a:lnTo>
                  <a:lnTo>
                    <a:pt x="67" y="416"/>
                  </a:lnTo>
                  <a:lnTo>
                    <a:pt x="68" y="405"/>
                  </a:lnTo>
                  <a:lnTo>
                    <a:pt x="69" y="397"/>
                  </a:lnTo>
                  <a:lnTo>
                    <a:pt x="70" y="391"/>
                  </a:lnTo>
                  <a:lnTo>
                    <a:pt x="71" y="389"/>
                  </a:lnTo>
                  <a:lnTo>
                    <a:pt x="72" y="390"/>
                  </a:lnTo>
                  <a:lnTo>
                    <a:pt x="73" y="396"/>
                  </a:lnTo>
                  <a:lnTo>
                    <a:pt x="74" y="405"/>
                  </a:lnTo>
                  <a:lnTo>
                    <a:pt x="74" y="419"/>
                  </a:lnTo>
                  <a:lnTo>
                    <a:pt x="76" y="435"/>
                  </a:lnTo>
                  <a:lnTo>
                    <a:pt x="76" y="456"/>
                  </a:lnTo>
                  <a:lnTo>
                    <a:pt x="77" y="477"/>
                  </a:lnTo>
                  <a:lnTo>
                    <a:pt x="78" y="500"/>
                  </a:lnTo>
                  <a:lnTo>
                    <a:pt x="79" y="524"/>
                  </a:lnTo>
                  <a:lnTo>
                    <a:pt x="80" y="548"/>
                  </a:lnTo>
                  <a:lnTo>
                    <a:pt x="81" y="571"/>
                  </a:lnTo>
                  <a:lnTo>
                    <a:pt x="82" y="592"/>
                  </a:lnTo>
                  <a:lnTo>
                    <a:pt x="83" y="612"/>
                  </a:lnTo>
                  <a:lnTo>
                    <a:pt x="84" y="629"/>
                  </a:lnTo>
                  <a:lnTo>
                    <a:pt x="85" y="643"/>
                  </a:lnTo>
                  <a:lnTo>
                    <a:pt x="86" y="656"/>
                  </a:lnTo>
                  <a:lnTo>
                    <a:pt x="87" y="666"/>
                  </a:lnTo>
                  <a:lnTo>
                    <a:pt x="88" y="675"/>
                  </a:lnTo>
                  <a:lnTo>
                    <a:pt x="89" y="682"/>
                  </a:lnTo>
                  <a:lnTo>
                    <a:pt x="89" y="687"/>
                  </a:lnTo>
                  <a:lnTo>
                    <a:pt x="91" y="691"/>
                  </a:lnTo>
                  <a:lnTo>
                    <a:pt x="91" y="694"/>
                  </a:lnTo>
                  <a:lnTo>
                    <a:pt x="92" y="696"/>
                  </a:lnTo>
                  <a:lnTo>
                    <a:pt x="93" y="697"/>
                  </a:lnTo>
                  <a:lnTo>
                    <a:pt x="94" y="698"/>
                  </a:lnTo>
                  <a:lnTo>
                    <a:pt x="95" y="700"/>
                  </a:lnTo>
                  <a:lnTo>
                    <a:pt x="96" y="700"/>
                  </a:lnTo>
                  <a:lnTo>
                    <a:pt x="97" y="700"/>
                  </a:lnTo>
                  <a:lnTo>
                    <a:pt x="98" y="700"/>
                  </a:lnTo>
                  <a:lnTo>
                    <a:pt x="99" y="700"/>
                  </a:lnTo>
                  <a:lnTo>
                    <a:pt x="100" y="700"/>
                  </a:lnTo>
                  <a:lnTo>
                    <a:pt x="101" y="699"/>
                  </a:lnTo>
                  <a:lnTo>
                    <a:pt x="102" y="698"/>
                  </a:lnTo>
                  <a:lnTo>
                    <a:pt x="102" y="698"/>
                  </a:lnTo>
                  <a:lnTo>
                    <a:pt x="104" y="698"/>
                  </a:lnTo>
                  <a:lnTo>
                    <a:pt x="104" y="697"/>
                  </a:lnTo>
                  <a:lnTo>
                    <a:pt x="106" y="697"/>
                  </a:lnTo>
                  <a:lnTo>
                    <a:pt x="106" y="696"/>
                  </a:lnTo>
                  <a:lnTo>
                    <a:pt x="107" y="696"/>
                  </a:lnTo>
                  <a:lnTo>
                    <a:pt x="109" y="696"/>
                  </a:lnTo>
                  <a:lnTo>
                    <a:pt x="109" y="696"/>
                  </a:lnTo>
                  <a:lnTo>
                    <a:pt x="110" y="696"/>
                  </a:lnTo>
                  <a:lnTo>
                    <a:pt x="111" y="696"/>
                  </a:lnTo>
                  <a:lnTo>
                    <a:pt x="112" y="696"/>
                  </a:lnTo>
                  <a:lnTo>
                    <a:pt x="113" y="696"/>
                  </a:lnTo>
                  <a:lnTo>
                    <a:pt x="114" y="696"/>
                  </a:lnTo>
                  <a:lnTo>
                    <a:pt x="115" y="696"/>
                  </a:lnTo>
                  <a:lnTo>
                    <a:pt x="116" y="697"/>
                  </a:lnTo>
                  <a:lnTo>
                    <a:pt x="117" y="697"/>
                  </a:lnTo>
                  <a:lnTo>
                    <a:pt x="117" y="697"/>
                  </a:lnTo>
                  <a:lnTo>
                    <a:pt x="119" y="698"/>
                  </a:lnTo>
                  <a:lnTo>
                    <a:pt x="119" y="698"/>
                  </a:lnTo>
                  <a:lnTo>
                    <a:pt x="120" y="699"/>
                  </a:lnTo>
                  <a:lnTo>
                    <a:pt x="122" y="700"/>
                  </a:lnTo>
                  <a:lnTo>
                    <a:pt x="122" y="700"/>
                  </a:lnTo>
                  <a:lnTo>
                    <a:pt x="124" y="700"/>
                  </a:lnTo>
                  <a:lnTo>
                    <a:pt x="124" y="701"/>
                  </a:lnTo>
                  <a:lnTo>
                    <a:pt x="125" y="701"/>
                  </a:lnTo>
                  <a:lnTo>
                    <a:pt x="126" y="701"/>
                  </a:lnTo>
                  <a:lnTo>
                    <a:pt x="127" y="701"/>
                  </a:lnTo>
                  <a:lnTo>
                    <a:pt x="128" y="702"/>
                  </a:lnTo>
                  <a:lnTo>
                    <a:pt x="129" y="702"/>
                  </a:lnTo>
                  <a:lnTo>
                    <a:pt x="130" y="702"/>
                  </a:lnTo>
                  <a:lnTo>
                    <a:pt x="130" y="702"/>
                  </a:lnTo>
                  <a:lnTo>
                    <a:pt x="132" y="702"/>
                  </a:lnTo>
                  <a:lnTo>
                    <a:pt x="133" y="702"/>
                  </a:lnTo>
                  <a:lnTo>
                    <a:pt x="134" y="702"/>
                  </a:lnTo>
                  <a:lnTo>
                    <a:pt x="135" y="702"/>
                  </a:lnTo>
                  <a:lnTo>
                    <a:pt x="135" y="702"/>
                  </a:lnTo>
                  <a:lnTo>
                    <a:pt x="137" y="702"/>
                  </a:lnTo>
                  <a:lnTo>
                    <a:pt x="137" y="702"/>
                  </a:lnTo>
                  <a:lnTo>
                    <a:pt x="138" y="701"/>
                  </a:lnTo>
                  <a:lnTo>
                    <a:pt x="139" y="701"/>
                  </a:lnTo>
                  <a:lnTo>
                    <a:pt x="140" y="701"/>
                  </a:lnTo>
                  <a:lnTo>
                    <a:pt x="141" y="700"/>
                  </a:lnTo>
                  <a:lnTo>
                    <a:pt x="142" y="700"/>
                  </a:lnTo>
                  <a:lnTo>
                    <a:pt x="143" y="699"/>
                  </a:lnTo>
                  <a:lnTo>
                    <a:pt x="144" y="698"/>
                  </a:lnTo>
                  <a:lnTo>
                    <a:pt x="145" y="697"/>
                  </a:lnTo>
                  <a:lnTo>
                    <a:pt x="146" y="696"/>
                  </a:lnTo>
                  <a:lnTo>
                    <a:pt x="147" y="696"/>
                  </a:lnTo>
                  <a:lnTo>
                    <a:pt x="148" y="695"/>
                  </a:lnTo>
                  <a:lnTo>
                    <a:pt x="148" y="694"/>
                  </a:lnTo>
                  <a:lnTo>
                    <a:pt x="150" y="692"/>
                  </a:lnTo>
                  <a:lnTo>
                    <a:pt x="150" y="691"/>
                  </a:lnTo>
                  <a:lnTo>
                    <a:pt x="152" y="690"/>
                  </a:lnTo>
                  <a:lnTo>
                    <a:pt x="152" y="689"/>
                  </a:lnTo>
                  <a:lnTo>
                    <a:pt x="153" y="689"/>
                  </a:lnTo>
                  <a:lnTo>
                    <a:pt x="154" y="688"/>
                  </a:lnTo>
                  <a:lnTo>
                    <a:pt x="155" y="688"/>
                  </a:lnTo>
                  <a:lnTo>
                    <a:pt x="156" y="687"/>
                  </a:lnTo>
                  <a:lnTo>
                    <a:pt x="157" y="686"/>
                  </a:lnTo>
                  <a:lnTo>
                    <a:pt x="158" y="686"/>
                  </a:lnTo>
                  <a:lnTo>
                    <a:pt x="159" y="686"/>
                  </a:lnTo>
                  <a:lnTo>
                    <a:pt x="160" y="687"/>
                  </a:lnTo>
                  <a:lnTo>
                    <a:pt x="161" y="687"/>
                  </a:lnTo>
                  <a:lnTo>
                    <a:pt x="162" y="688"/>
                  </a:lnTo>
                  <a:lnTo>
                    <a:pt x="163" y="689"/>
                  </a:lnTo>
                  <a:lnTo>
                    <a:pt x="163" y="690"/>
                  </a:lnTo>
                  <a:lnTo>
                    <a:pt x="165" y="691"/>
                  </a:lnTo>
                  <a:lnTo>
                    <a:pt x="165" y="692"/>
                  </a:lnTo>
                  <a:lnTo>
                    <a:pt x="166" y="692"/>
                  </a:lnTo>
                  <a:lnTo>
                    <a:pt x="167" y="694"/>
                  </a:lnTo>
                  <a:lnTo>
                    <a:pt x="168" y="695"/>
                  </a:lnTo>
                  <a:lnTo>
                    <a:pt x="170" y="696"/>
                  </a:lnTo>
                  <a:lnTo>
                    <a:pt x="170" y="696"/>
                  </a:lnTo>
                  <a:lnTo>
                    <a:pt x="171" y="697"/>
                  </a:lnTo>
                  <a:lnTo>
                    <a:pt x="172" y="697"/>
                  </a:lnTo>
                  <a:lnTo>
                    <a:pt x="173" y="698"/>
                  </a:lnTo>
                  <a:lnTo>
                    <a:pt x="174" y="698"/>
                  </a:lnTo>
                  <a:lnTo>
                    <a:pt x="175" y="698"/>
                  </a:lnTo>
                  <a:lnTo>
                    <a:pt x="176" y="698"/>
                  </a:lnTo>
                  <a:lnTo>
                    <a:pt x="177" y="698"/>
                  </a:lnTo>
                  <a:lnTo>
                    <a:pt x="178" y="698"/>
                  </a:lnTo>
                  <a:lnTo>
                    <a:pt x="178" y="698"/>
                  </a:lnTo>
                  <a:lnTo>
                    <a:pt x="180" y="698"/>
                  </a:lnTo>
                  <a:lnTo>
                    <a:pt x="180" y="698"/>
                  </a:lnTo>
                  <a:lnTo>
                    <a:pt x="181" y="697"/>
                  </a:lnTo>
                  <a:lnTo>
                    <a:pt x="183" y="697"/>
                  </a:lnTo>
                  <a:lnTo>
                    <a:pt x="183" y="697"/>
                  </a:lnTo>
                  <a:lnTo>
                    <a:pt x="184" y="696"/>
                  </a:lnTo>
                  <a:lnTo>
                    <a:pt x="185" y="696"/>
                  </a:lnTo>
                  <a:lnTo>
                    <a:pt x="186" y="696"/>
                  </a:lnTo>
                  <a:lnTo>
                    <a:pt x="187" y="695"/>
                  </a:lnTo>
                  <a:lnTo>
                    <a:pt x="188" y="695"/>
                  </a:lnTo>
                  <a:lnTo>
                    <a:pt x="189" y="695"/>
                  </a:lnTo>
                  <a:lnTo>
                    <a:pt x="190" y="695"/>
                  </a:lnTo>
                  <a:lnTo>
                    <a:pt x="191" y="695"/>
                  </a:lnTo>
                  <a:lnTo>
                    <a:pt x="191" y="695"/>
                  </a:lnTo>
                  <a:lnTo>
                    <a:pt x="193" y="695"/>
                  </a:lnTo>
                  <a:lnTo>
                    <a:pt x="193" y="695"/>
                  </a:lnTo>
                  <a:lnTo>
                    <a:pt x="195" y="696"/>
                  </a:lnTo>
                  <a:lnTo>
                    <a:pt x="196" y="696"/>
                  </a:lnTo>
                  <a:lnTo>
                    <a:pt x="196" y="696"/>
                  </a:lnTo>
                  <a:lnTo>
                    <a:pt x="198" y="697"/>
                  </a:lnTo>
                  <a:lnTo>
                    <a:pt x="198" y="697"/>
                  </a:lnTo>
                  <a:lnTo>
                    <a:pt x="199" y="697"/>
                  </a:lnTo>
                  <a:lnTo>
                    <a:pt x="200" y="697"/>
                  </a:lnTo>
                  <a:lnTo>
                    <a:pt x="201" y="698"/>
                  </a:lnTo>
                  <a:lnTo>
                    <a:pt x="202" y="698"/>
                  </a:lnTo>
                  <a:lnTo>
                    <a:pt x="203" y="698"/>
                  </a:lnTo>
                  <a:lnTo>
                    <a:pt x="204" y="698"/>
                  </a:lnTo>
                  <a:lnTo>
                    <a:pt x="205" y="698"/>
                  </a:lnTo>
                  <a:lnTo>
                    <a:pt x="206" y="699"/>
                  </a:lnTo>
                  <a:lnTo>
                    <a:pt x="207" y="699"/>
                  </a:lnTo>
                  <a:lnTo>
                    <a:pt x="208" y="699"/>
                  </a:lnTo>
                  <a:lnTo>
                    <a:pt x="209" y="699"/>
                  </a:lnTo>
                  <a:lnTo>
                    <a:pt x="209" y="699"/>
                  </a:lnTo>
                  <a:lnTo>
                    <a:pt x="211" y="698"/>
                  </a:lnTo>
                  <a:lnTo>
                    <a:pt x="211" y="698"/>
                  </a:lnTo>
                  <a:lnTo>
                    <a:pt x="213" y="698"/>
                  </a:lnTo>
                  <a:lnTo>
                    <a:pt x="213" y="698"/>
                  </a:lnTo>
                  <a:lnTo>
                    <a:pt x="214" y="698"/>
                  </a:lnTo>
                  <a:lnTo>
                    <a:pt x="215" y="697"/>
                  </a:lnTo>
                  <a:lnTo>
                    <a:pt x="216" y="697"/>
                  </a:lnTo>
                  <a:lnTo>
                    <a:pt x="217" y="697"/>
                  </a:lnTo>
                  <a:lnTo>
                    <a:pt x="218" y="696"/>
                  </a:lnTo>
                  <a:lnTo>
                    <a:pt x="219" y="696"/>
                  </a:lnTo>
                  <a:lnTo>
                    <a:pt x="220" y="695"/>
                  </a:lnTo>
                  <a:lnTo>
                    <a:pt x="221" y="695"/>
                  </a:lnTo>
                  <a:lnTo>
                    <a:pt x="222" y="694"/>
                  </a:lnTo>
                  <a:lnTo>
                    <a:pt x="223" y="694"/>
                  </a:lnTo>
                  <a:lnTo>
                    <a:pt x="224" y="694"/>
                  </a:lnTo>
                  <a:lnTo>
                    <a:pt x="224" y="693"/>
                  </a:lnTo>
                  <a:lnTo>
                    <a:pt x="226" y="693"/>
                  </a:lnTo>
                  <a:lnTo>
                    <a:pt x="226" y="692"/>
                  </a:lnTo>
                  <a:lnTo>
                    <a:pt x="227" y="692"/>
                  </a:lnTo>
                  <a:lnTo>
                    <a:pt x="228" y="692"/>
                  </a:lnTo>
                  <a:lnTo>
                    <a:pt x="229" y="692"/>
                  </a:lnTo>
                  <a:lnTo>
                    <a:pt x="230" y="692"/>
                  </a:lnTo>
                  <a:lnTo>
                    <a:pt x="231" y="692"/>
                  </a:lnTo>
                  <a:lnTo>
                    <a:pt x="232" y="693"/>
                  </a:lnTo>
                  <a:lnTo>
                    <a:pt x="233" y="693"/>
                  </a:lnTo>
                  <a:lnTo>
                    <a:pt x="234" y="694"/>
                  </a:lnTo>
                  <a:lnTo>
                    <a:pt x="235" y="694"/>
                  </a:lnTo>
                  <a:lnTo>
                    <a:pt x="236" y="695"/>
                  </a:lnTo>
                  <a:lnTo>
                    <a:pt x="237" y="695"/>
                  </a:lnTo>
                  <a:lnTo>
                    <a:pt x="237" y="695"/>
                  </a:lnTo>
                  <a:lnTo>
                    <a:pt x="239" y="696"/>
                  </a:lnTo>
                  <a:lnTo>
                    <a:pt x="239" y="697"/>
                  </a:lnTo>
                  <a:lnTo>
                    <a:pt x="241" y="697"/>
                  </a:lnTo>
                  <a:lnTo>
                    <a:pt x="241" y="697"/>
                  </a:lnTo>
                  <a:lnTo>
                    <a:pt x="242" y="698"/>
                  </a:lnTo>
                  <a:lnTo>
                    <a:pt x="244" y="698"/>
                  </a:lnTo>
                  <a:lnTo>
                    <a:pt x="244" y="698"/>
                  </a:lnTo>
                  <a:lnTo>
                    <a:pt x="245" y="699"/>
                  </a:lnTo>
                  <a:lnTo>
                    <a:pt x="246" y="699"/>
                  </a:lnTo>
                  <a:lnTo>
                    <a:pt x="247" y="700"/>
                  </a:lnTo>
                  <a:lnTo>
                    <a:pt x="248" y="700"/>
                  </a:lnTo>
                  <a:lnTo>
                    <a:pt x="249" y="700"/>
                  </a:lnTo>
                  <a:lnTo>
                    <a:pt x="250" y="700"/>
                  </a:lnTo>
                  <a:lnTo>
                    <a:pt x="251" y="700"/>
                  </a:lnTo>
                  <a:lnTo>
                    <a:pt x="252" y="699"/>
                  </a:lnTo>
                  <a:lnTo>
                    <a:pt x="252" y="699"/>
                  </a:lnTo>
                  <a:lnTo>
                    <a:pt x="254" y="699"/>
                  </a:lnTo>
                  <a:lnTo>
                    <a:pt x="254" y="698"/>
                  </a:lnTo>
                  <a:lnTo>
                    <a:pt x="255" y="698"/>
                  </a:lnTo>
                  <a:lnTo>
                    <a:pt x="257" y="697"/>
                  </a:lnTo>
                  <a:lnTo>
                    <a:pt x="257" y="697"/>
                  </a:lnTo>
                  <a:lnTo>
                    <a:pt x="259" y="696"/>
                  </a:lnTo>
                  <a:lnTo>
                    <a:pt x="259" y="695"/>
                  </a:lnTo>
                  <a:lnTo>
                    <a:pt x="260" y="694"/>
                  </a:lnTo>
                  <a:lnTo>
                    <a:pt x="261" y="692"/>
                  </a:lnTo>
                  <a:lnTo>
                    <a:pt x="262" y="691"/>
                  </a:lnTo>
                  <a:lnTo>
                    <a:pt x="263" y="689"/>
                  </a:lnTo>
                  <a:lnTo>
                    <a:pt x="264" y="686"/>
                  </a:lnTo>
                  <a:lnTo>
                    <a:pt x="265" y="682"/>
                  </a:lnTo>
                  <a:lnTo>
                    <a:pt x="266" y="678"/>
                  </a:lnTo>
                  <a:lnTo>
                    <a:pt x="267" y="673"/>
                  </a:lnTo>
                  <a:lnTo>
                    <a:pt x="267" y="667"/>
                  </a:lnTo>
                  <a:lnTo>
                    <a:pt x="269" y="660"/>
                  </a:lnTo>
                  <a:lnTo>
                    <a:pt x="270" y="651"/>
                  </a:lnTo>
                  <a:lnTo>
                    <a:pt x="270" y="641"/>
                  </a:lnTo>
                  <a:lnTo>
                    <a:pt x="272" y="630"/>
                  </a:lnTo>
                  <a:lnTo>
                    <a:pt x="272" y="617"/>
                  </a:lnTo>
                  <a:lnTo>
                    <a:pt x="273" y="602"/>
                  </a:lnTo>
                  <a:lnTo>
                    <a:pt x="274" y="587"/>
                  </a:lnTo>
                  <a:lnTo>
                    <a:pt x="275" y="569"/>
                  </a:lnTo>
                  <a:lnTo>
                    <a:pt x="276" y="548"/>
                  </a:lnTo>
                  <a:lnTo>
                    <a:pt x="277" y="526"/>
                  </a:lnTo>
                  <a:lnTo>
                    <a:pt x="278" y="503"/>
                  </a:lnTo>
                  <a:lnTo>
                    <a:pt x="279" y="479"/>
                  </a:lnTo>
                  <a:lnTo>
                    <a:pt x="280" y="452"/>
                  </a:lnTo>
                  <a:lnTo>
                    <a:pt x="280" y="423"/>
                  </a:lnTo>
                  <a:lnTo>
                    <a:pt x="282" y="394"/>
                  </a:lnTo>
                  <a:lnTo>
                    <a:pt x="283" y="363"/>
                  </a:lnTo>
                  <a:lnTo>
                    <a:pt x="284" y="332"/>
                  </a:lnTo>
                  <a:lnTo>
                    <a:pt x="285" y="299"/>
                  </a:lnTo>
                  <a:lnTo>
                    <a:pt x="285" y="264"/>
                  </a:lnTo>
                  <a:lnTo>
                    <a:pt x="287" y="229"/>
                  </a:lnTo>
                  <a:lnTo>
                    <a:pt x="287" y="192"/>
                  </a:lnTo>
                  <a:lnTo>
                    <a:pt x="288" y="157"/>
                  </a:lnTo>
                  <a:lnTo>
                    <a:pt x="289" y="122"/>
                  </a:lnTo>
                  <a:lnTo>
                    <a:pt x="290" y="91"/>
                  </a:lnTo>
                  <a:lnTo>
                    <a:pt x="291" y="64"/>
                  </a:lnTo>
                  <a:lnTo>
                    <a:pt x="292" y="40"/>
                  </a:lnTo>
                  <a:lnTo>
                    <a:pt x="293" y="21"/>
                  </a:lnTo>
                  <a:lnTo>
                    <a:pt x="294" y="7"/>
                  </a:lnTo>
                  <a:lnTo>
                    <a:pt x="295" y="0"/>
                  </a:lnTo>
                  <a:lnTo>
                    <a:pt x="296" y="0"/>
                  </a:lnTo>
                  <a:lnTo>
                    <a:pt x="297" y="6"/>
                  </a:lnTo>
                  <a:lnTo>
                    <a:pt x="298" y="18"/>
                  </a:lnTo>
                  <a:lnTo>
                    <a:pt x="298" y="39"/>
                  </a:lnTo>
                  <a:lnTo>
                    <a:pt x="300" y="73"/>
                  </a:lnTo>
                  <a:lnTo>
                    <a:pt x="300" y="120"/>
                  </a:lnTo>
                  <a:lnTo>
                    <a:pt x="302" y="176"/>
                  </a:lnTo>
                  <a:lnTo>
                    <a:pt x="302" y="238"/>
                  </a:lnTo>
                  <a:lnTo>
                    <a:pt x="303" y="302"/>
                  </a:lnTo>
                  <a:lnTo>
                    <a:pt x="304" y="366"/>
                  </a:lnTo>
                  <a:lnTo>
                    <a:pt x="305" y="427"/>
                  </a:lnTo>
                  <a:lnTo>
                    <a:pt x="306" y="482"/>
                  </a:lnTo>
                  <a:lnTo>
                    <a:pt x="307" y="529"/>
                  </a:lnTo>
                  <a:lnTo>
                    <a:pt x="308" y="567"/>
                  </a:lnTo>
                  <a:lnTo>
                    <a:pt x="309" y="598"/>
                  </a:lnTo>
                  <a:lnTo>
                    <a:pt x="310" y="622"/>
                  </a:lnTo>
                  <a:lnTo>
                    <a:pt x="311" y="640"/>
                  </a:lnTo>
                  <a:lnTo>
                    <a:pt x="312" y="653"/>
                  </a:lnTo>
                  <a:lnTo>
                    <a:pt x="313" y="662"/>
                  </a:lnTo>
                  <a:lnTo>
                    <a:pt x="313" y="670"/>
                  </a:lnTo>
                  <a:lnTo>
                    <a:pt x="315" y="674"/>
                  </a:lnTo>
                  <a:lnTo>
                    <a:pt x="315" y="677"/>
                  </a:lnTo>
                  <a:lnTo>
                    <a:pt x="316" y="678"/>
                  </a:lnTo>
                  <a:lnTo>
                    <a:pt x="317" y="679"/>
                  </a:lnTo>
                  <a:lnTo>
                    <a:pt x="318" y="679"/>
                  </a:lnTo>
                  <a:lnTo>
                    <a:pt x="320" y="679"/>
                  </a:lnTo>
                  <a:lnTo>
                    <a:pt x="320" y="678"/>
                  </a:lnTo>
                  <a:lnTo>
                    <a:pt x="321" y="677"/>
                  </a:lnTo>
                  <a:lnTo>
                    <a:pt x="322" y="676"/>
                  </a:lnTo>
                  <a:lnTo>
                    <a:pt x="323" y="674"/>
                  </a:lnTo>
                  <a:lnTo>
                    <a:pt x="324" y="673"/>
                  </a:lnTo>
                  <a:lnTo>
                    <a:pt x="325" y="671"/>
                  </a:lnTo>
                  <a:lnTo>
                    <a:pt x="326" y="670"/>
                  </a:lnTo>
                  <a:lnTo>
                    <a:pt x="326" y="668"/>
                  </a:lnTo>
                  <a:lnTo>
                    <a:pt x="328" y="667"/>
                  </a:lnTo>
                  <a:lnTo>
                    <a:pt x="328" y="666"/>
                  </a:lnTo>
                  <a:lnTo>
                    <a:pt x="330" y="665"/>
                  </a:lnTo>
                  <a:lnTo>
                    <a:pt x="331" y="664"/>
                  </a:lnTo>
                  <a:lnTo>
                    <a:pt x="331" y="662"/>
                  </a:lnTo>
                  <a:lnTo>
                    <a:pt x="333" y="661"/>
                  </a:lnTo>
                  <a:lnTo>
                    <a:pt x="333" y="660"/>
                  </a:lnTo>
                  <a:lnTo>
                    <a:pt x="334" y="660"/>
                  </a:lnTo>
                  <a:lnTo>
                    <a:pt x="335" y="659"/>
                  </a:lnTo>
                  <a:lnTo>
                    <a:pt x="336" y="659"/>
                  </a:lnTo>
                  <a:lnTo>
                    <a:pt x="337" y="658"/>
                  </a:lnTo>
                  <a:lnTo>
                    <a:pt x="338" y="658"/>
                  </a:lnTo>
                  <a:lnTo>
                    <a:pt x="339" y="658"/>
                  </a:lnTo>
                  <a:lnTo>
                    <a:pt x="340" y="658"/>
                  </a:lnTo>
                  <a:lnTo>
                    <a:pt x="341" y="658"/>
                  </a:lnTo>
                  <a:lnTo>
                    <a:pt x="341" y="659"/>
                  </a:lnTo>
                  <a:lnTo>
                    <a:pt x="343" y="660"/>
                  </a:lnTo>
                  <a:lnTo>
                    <a:pt x="344" y="661"/>
                  </a:lnTo>
                  <a:lnTo>
                    <a:pt x="344" y="662"/>
                  </a:lnTo>
                  <a:lnTo>
                    <a:pt x="346" y="664"/>
                  </a:lnTo>
                  <a:lnTo>
                    <a:pt x="346" y="666"/>
                  </a:lnTo>
                  <a:lnTo>
                    <a:pt x="348" y="668"/>
                  </a:lnTo>
                  <a:lnTo>
                    <a:pt x="348" y="671"/>
                  </a:lnTo>
                  <a:lnTo>
                    <a:pt x="349" y="673"/>
                  </a:lnTo>
                  <a:lnTo>
                    <a:pt x="350" y="675"/>
                  </a:lnTo>
                  <a:lnTo>
                    <a:pt x="351" y="678"/>
                  </a:lnTo>
                  <a:lnTo>
                    <a:pt x="352" y="680"/>
                  </a:lnTo>
                  <a:lnTo>
                    <a:pt x="353" y="683"/>
                  </a:lnTo>
                  <a:lnTo>
                    <a:pt x="354" y="685"/>
                  </a:lnTo>
                  <a:lnTo>
                    <a:pt x="355" y="687"/>
                  </a:lnTo>
                  <a:lnTo>
                    <a:pt x="356" y="689"/>
                  </a:lnTo>
                  <a:lnTo>
                    <a:pt x="357" y="691"/>
                  </a:lnTo>
                  <a:lnTo>
                    <a:pt x="358" y="692"/>
                  </a:lnTo>
                  <a:lnTo>
                    <a:pt x="359" y="694"/>
                  </a:lnTo>
                  <a:lnTo>
                    <a:pt x="359" y="695"/>
                  </a:lnTo>
                  <a:lnTo>
                    <a:pt x="361" y="696"/>
                  </a:lnTo>
                  <a:lnTo>
                    <a:pt x="361" y="697"/>
                  </a:lnTo>
                  <a:lnTo>
                    <a:pt x="362" y="698"/>
                  </a:lnTo>
                  <a:lnTo>
                    <a:pt x="363" y="698"/>
                  </a:lnTo>
                  <a:lnTo>
                    <a:pt x="364" y="699"/>
                  </a:lnTo>
                  <a:lnTo>
                    <a:pt x="365" y="700"/>
                  </a:lnTo>
                  <a:lnTo>
                    <a:pt x="366" y="700"/>
                  </a:lnTo>
                  <a:lnTo>
                    <a:pt x="367" y="700"/>
                  </a:lnTo>
                  <a:lnTo>
                    <a:pt x="368" y="700"/>
                  </a:lnTo>
                  <a:lnTo>
                    <a:pt x="369" y="700"/>
                  </a:lnTo>
                  <a:lnTo>
                    <a:pt x="370" y="700"/>
                  </a:lnTo>
                  <a:lnTo>
                    <a:pt x="371" y="700"/>
                  </a:lnTo>
                  <a:lnTo>
                    <a:pt x="372" y="700"/>
                  </a:lnTo>
                  <a:lnTo>
                    <a:pt x="373" y="700"/>
                  </a:lnTo>
                  <a:lnTo>
                    <a:pt x="374" y="699"/>
                  </a:lnTo>
                  <a:lnTo>
                    <a:pt x="374" y="699"/>
                  </a:lnTo>
                  <a:lnTo>
                    <a:pt x="376" y="699"/>
                  </a:lnTo>
                  <a:lnTo>
                    <a:pt x="376" y="699"/>
                  </a:lnTo>
                  <a:lnTo>
                    <a:pt x="377" y="698"/>
                  </a:lnTo>
                  <a:lnTo>
                    <a:pt x="378" y="698"/>
                  </a:lnTo>
                  <a:lnTo>
                    <a:pt x="379" y="698"/>
                  </a:lnTo>
                  <a:lnTo>
                    <a:pt x="380" y="698"/>
                  </a:lnTo>
                  <a:lnTo>
                    <a:pt x="381" y="698"/>
                  </a:lnTo>
                  <a:lnTo>
                    <a:pt x="382" y="698"/>
                  </a:lnTo>
                  <a:lnTo>
                    <a:pt x="383" y="698"/>
                  </a:lnTo>
                  <a:lnTo>
                    <a:pt x="384" y="698"/>
                  </a:lnTo>
                  <a:lnTo>
                    <a:pt x="385" y="699"/>
                  </a:lnTo>
                  <a:lnTo>
                    <a:pt x="386" y="699"/>
                  </a:lnTo>
                  <a:lnTo>
                    <a:pt x="387" y="699"/>
                  </a:lnTo>
                  <a:lnTo>
                    <a:pt x="387" y="699"/>
                  </a:lnTo>
                  <a:lnTo>
                    <a:pt x="389" y="699"/>
                  </a:lnTo>
                  <a:lnTo>
                    <a:pt x="389" y="699"/>
                  </a:lnTo>
                  <a:lnTo>
                    <a:pt x="391" y="699"/>
                  </a:lnTo>
                  <a:lnTo>
                    <a:pt x="391" y="698"/>
                  </a:lnTo>
                  <a:lnTo>
                    <a:pt x="392" y="698"/>
                  </a:lnTo>
                  <a:lnTo>
                    <a:pt x="394" y="698"/>
                  </a:lnTo>
                  <a:lnTo>
                    <a:pt x="394" y="698"/>
                  </a:lnTo>
                  <a:lnTo>
                    <a:pt x="395" y="698"/>
                  </a:lnTo>
                  <a:lnTo>
                    <a:pt x="396" y="697"/>
                  </a:lnTo>
                  <a:lnTo>
                    <a:pt x="397" y="697"/>
                  </a:lnTo>
                  <a:lnTo>
                    <a:pt x="398" y="697"/>
                  </a:lnTo>
                  <a:lnTo>
                    <a:pt x="399" y="697"/>
                  </a:lnTo>
                  <a:lnTo>
                    <a:pt x="400" y="696"/>
                  </a:lnTo>
                  <a:lnTo>
                    <a:pt x="401" y="696"/>
                  </a:lnTo>
                  <a:lnTo>
                    <a:pt x="402" y="696"/>
                  </a:lnTo>
                  <a:lnTo>
                    <a:pt x="402" y="696"/>
                  </a:lnTo>
                  <a:lnTo>
                    <a:pt x="404" y="696"/>
                  </a:lnTo>
                  <a:lnTo>
                    <a:pt x="405" y="696"/>
                  </a:lnTo>
                  <a:lnTo>
                    <a:pt x="405" y="696"/>
                  </a:lnTo>
                  <a:lnTo>
                    <a:pt x="407" y="696"/>
                  </a:lnTo>
                  <a:lnTo>
                    <a:pt x="407" y="696"/>
                  </a:lnTo>
                  <a:lnTo>
                    <a:pt x="409" y="696"/>
                  </a:lnTo>
                  <a:lnTo>
                    <a:pt x="409" y="696"/>
                  </a:lnTo>
                  <a:lnTo>
                    <a:pt x="410" y="696"/>
                  </a:lnTo>
                  <a:lnTo>
                    <a:pt x="411" y="696"/>
                  </a:lnTo>
                  <a:lnTo>
                    <a:pt x="412" y="696"/>
                  </a:lnTo>
                  <a:lnTo>
                    <a:pt x="413" y="696"/>
                  </a:lnTo>
                  <a:lnTo>
                    <a:pt x="414" y="695"/>
                  </a:lnTo>
                  <a:lnTo>
                    <a:pt x="415" y="695"/>
                  </a:lnTo>
                  <a:lnTo>
                    <a:pt x="415" y="695"/>
                  </a:lnTo>
                  <a:lnTo>
                    <a:pt x="417" y="694"/>
                  </a:lnTo>
                  <a:lnTo>
                    <a:pt x="418" y="694"/>
                  </a:lnTo>
                  <a:lnTo>
                    <a:pt x="419" y="693"/>
                  </a:lnTo>
                  <a:lnTo>
                    <a:pt x="420" y="692"/>
                  </a:lnTo>
                  <a:lnTo>
                    <a:pt x="420" y="692"/>
                  </a:lnTo>
                  <a:lnTo>
                    <a:pt x="422" y="691"/>
                  </a:lnTo>
                  <a:lnTo>
                    <a:pt x="422" y="691"/>
                  </a:lnTo>
                  <a:lnTo>
                    <a:pt x="423" y="690"/>
                  </a:lnTo>
                  <a:lnTo>
                    <a:pt x="424" y="690"/>
                  </a:lnTo>
                  <a:lnTo>
                    <a:pt x="425" y="689"/>
                  </a:lnTo>
                  <a:lnTo>
                    <a:pt x="426" y="689"/>
                  </a:lnTo>
                  <a:lnTo>
                    <a:pt x="427" y="689"/>
                  </a:lnTo>
                  <a:lnTo>
                    <a:pt x="428" y="688"/>
                  </a:lnTo>
                  <a:lnTo>
                    <a:pt x="429" y="689"/>
                  </a:lnTo>
                  <a:lnTo>
                    <a:pt x="430" y="689"/>
                  </a:lnTo>
                  <a:lnTo>
                    <a:pt x="431" y="689"/>
                  </a:lnTo>
                  <a:lnTo>
                    <a:pt x="432" y="690"/>
                  </a:lnTo>
                  <a:lnTo>
                    <a:pt x="433" y="690"/>
                  </a:lnTo>
                  <a:lnTo>
                    <a:pt x="433" y="691"/>
                  </a:lnTo>
                  <a:lnTo>
                    <a:pt x="435" y="691"/>
                  </a:lnTo>
                  <a:lnTo>
                    <a:pt x="435" y="692"/>
                  </a:lnTo>
                  <a:lnTo>
                    <a:pt x="437" y="693"/>
                  </a:lnTo>
                  <a:lnTo>
                    <a:pt x="437" y="694"/>
                  </a:lnTo>
                  <a:lnTo>
                    <a:pt x="438" y="694"/>
                  </a:lnTo>
                  <a:lnTo>
                    <a:pt x="439" y="695"/>
                  </a:lnTo>
                  <a:lnTo>
                    <a:pt x="440" y="695"/>
                  </a:lnTo>
                  <a:lnTo>
                    <a:pt x="441" y="696"/>
                  </a:lnTo>
                  <a:lnTo>
                    <a:pt x="442" y="696"/>
                  </a:lnTo>
                  <a:lnTo>
                    <a:pt x="443" y="696"/>
                  </a:lnTo>
                  <a:lnTo>
                    <a:pt x="444" y="696"/>
                  </a:lnTo>
                  <a:lnTo>
                    <a:pt x="445" y="696"/>
                  </a:lnTo>
                  <a:lnTo>
                    <a:pt x="446" y="696"/>
                  </a:lnTo>
                  <a:lnTo>
                    <a:pt x="447" y="696"/>
                  </a:lnTo>
                  <a:lnTo>
                    <a:pt x="448" y="695"/>
                  </a:lnTo>
                  <a:lnTo>
                    <a:pt x="448" y="695"/>
                  </a:lnTo>
                  <a:lnTo>
                    <a:pt x="450" y="694"/>
                  </a:lnTo>
                  <a:lnTo>
                    <a:pt x="450" y="693"/>
                  </a:lnTo>
                  <a:lnTo>
                    <a:pt x="451" y="692"/>
                  </a:lnTo>
                  <a:lnTo>
                    <a:pt x="452" y="691"/>
                  </a:lnTo>
                  <a:lnTo>
                    <a:pt x="453" y="690"/>
                  </a:lnTo>
                  <a:lnTo>
                    <a:pt x="455" y="689"/>
                  </a:lnTo>
                  <a:lnTo>
                    <a:pt x="455" y="688"/>
                  </a:lnTo>
                  <a:lnTo>
                    <a:pt x="456" y="687"/>
                  </a:lnTo>
                  <a:lnTo>
                    <a:pt x="457" y="686"/>
                  </a:lnTo>
                  <a:lnTo>
                    <a:pt x="458" y="685"/>
                  </a:lnTo>
                  <a:lnTo>
                    <a:pt x="459" y="685"/>
                  </a:lnTo>
                  <a:lnTo>
                    <a:pt x="460" y="684"/>
                  </a:lnTo>
                  <a:lnTo>
                    <a:pt x="461" y="684"/>
                  </a:lnTo>
                  <a:lnTo>
                    <a:pt x="462" y="684"/>
                  </a:lnTo>
                  <a:lnTo>
                    <a:pt x="463" y="684"/>
                  </a:lnTo>
                  <a:lnTo>
                    <a:pt x="463" y="684"/>
                  </a:lnTo>
                  <a:lnTo>
                    <a:pt x="465" y="685"/>
                  </a:lnTo>
                  <a:lnTo>
                    <a:pt x="465" y="685"/>
                  </a:lnTo>
                  <a:lnTo>
                    <a:pt x="466" y="686"/>
                  </a:lnTo>
                  <a:lnTo>
                    <a:pt x="468" y="686"/>
                  </a:lnTo>
                  <a:lnTo>
                    <a:pt x="468" y="688"/>
                  </a:lnTo>
                </a:path>
              </a:pathLst>
            </a:custGeom>
            <a:noFill/>
            <a:ln w="1270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67" name="Freeform 146"/>
            <p:cNvSpPr>
              <a:spLocks/>
            </p:cNvSpPr>
            <p:nvPr/>
          </p:nvSpPr>
          <p:spPr bwMode="auto">
            <a:xfrm>
              <a:off x="6197600" y="2671763"/>
              <a:ext cx="742950" cy="26988"/>
            </a:xfrm>
            <a:custGeom>
              <a:avLst/>
              <a:gdLst>
                <a:gd name="T0" fmla="*/ 7 w 468"/>
                <a:gd name="T1" fmla="*/ 8 h 17"/>
                <a:gd name="T2" fmla="*/ 15 w 468"/>
                <a:gd name="T3" fmla="*/ 10 h 17"/>
                <a:gd name="T4" fmla="*/ 22 w 468"/>
                <a:gd name="T5" fmla="*/ 8 h 17"/>
                <a:gd name="T6" fmla="*/ 30 w 468"/>
                <a:gd name="T7" fmla="*/ 4 h 17"/>
                <a:gd name="T8" fmla="*/ 37 w 468"/>
                <a:gd name="T9" fmla="*/ 0 h 17"/>
                <a:gd name="T10" fmla="*/ 44 w 468"/>
                <a:gd name="T11" fmla="*/ 3 h 17"/>
                <a:gd name="T12" fmla="*/ 52 w 468"/>
                <a:gd name="T13" fmla="*/ 8 h 17"/>
                <a:gd name="T14" fmla="*/ 59 w 468"/>
                <a:gd name="T15" fmla="*/ 11 h 17"/>
                <a:gd name="T16" fmla="*/ 67 w 468"/>
                <a:gd name="T17" fmla="*/ 13 h 17"/>
                <a:gd name="T18" fmla="*/ 74 w 468"/>
                <a:gd name="T19" fmla="*/ 14 h 17"/>
                <a:gd name="T20" fmla="*/ 82 w 468"/>
                <a:gd name="T21" fmla="*/ 12 h 17"/>
                <a:gd name="T22" fmla="*/ 89 w 468"/>
                <a:gd name="T23" fmla="*/ 11 h 17"/>
                <a:gd name="T24" fmla="*/ 97 w 468"/>
                <a:gd name="T25" fmla="*/ 14 h 17"/>
                <a:gd name="T26" fmla="*/ 104 w 468"/>
                <a:gd name="T27" fmla="*/ 16 h 17"/>
                <a:gd name="T28" fmla="*/ 112 w 468"/>
                <a:gd name="T29" fmla="*/ 16 h 17"/>
                <a:gd name="T30" fmla="*/ 119 w 468"/>
                <a:gd name="T31" fmla="*/ 16 h 17"/>
                <a:gd name="T32" fmla="*/ 127 w 468"/>
                <a:gd name="T33" fmla="*/ 16 h 17"/>
                <a:gd name="T34" fmla="*/ 135 w 468"/>
                <a:gd name="T35" fmla="*/ 17 h 17"/>
                <a:gd name="T36" fmla="*/ 142 w 468"/>
                <a:gd name="T37" fmla="*/ 17 h 17"/>
                <a:gd name="T38" fmla="*/ 150 w 468"/>
                <a:gd name="T39" fmla="*/ 16 h 17"/>
                <a:gd name="T40" fmla="*/ 157 w 468"/>
                <a:gd name="T41" fmla="*/ 13 h 17"/>
                <a:gd name="T42" fmla="*/ 165 w 468"/>
                <a:gd name="T43" fmla="*/ 11 h 17"/>
                <a:gd name="T44" fmla="*/ 172 w 468"/>
                <a:gd name="T45" fmla="*/ 11 h 17"/>
                <a:gd name="T46" fmla="*/ 179 w 468"/>
                <a:gd name="T47" fmla="*/ 13 h 17"/>
                <a:gd name="T48" fmla="*/ 187 w 468"/>
                <a:gd name="T49" fmla="*/ 13 h 17"/>
                <a:gd name="T50" fmla="*/ 194 w 468"/>
                <a:gd name="T51" fmla="*/ 10 h 17"/>
                <a:gd name="T52" fmla="*/ 202 w 468"/>
                <a:gd name="T53" fmla="*/ 10 h 17"/>
                <a:gd name="T54" fmla="*/ 209 w 468"/>
                <a:gd name="T55" fmla="*/ 13 h 17"/>
                <a:gd name="T56" fmla="*/ 217 w 468"/>
                <a:gd name="T57" fmla="*/ 15 h 17"/>
                <a:gd name="T58" fmla="*/ 224 w 468"/>
                <a:gd name="T59" fmla="*/ 14 h 17"/>
                <a:gd name="T60" fmla="*/ 232 w 468"/>
                <a:gd name="T61" fmla="*/ 8 h 17"/>
                <a:gd name="T62" fmla="*/ 239 w 468"/>
                <a:gd name="T63" fmla="*/ 3 h 17"/>
                <a:gd name="T64" fmla="*/ 247 w 468"/>
                <a:gd name="T65" fmla="*/ 5 h 17"/>
                <a:gd name="T66" fmla="*/ 254 w 468"/>
                <a:gd name="T67" fmla="*/ 11 h 17"/>
                <a:gd name="T68" fmla="*/ 262 w 468"/>
                <a:gd name="T69" fmla="*/ 14 h 17"/>
                <a:gd name="T70" fmla="*/ 269 w 468"/>
                <a:gd name="T71" fmla="*/ 15 h 17"/>
                <a:gd name="T72" fmla="*/ 277 w 468"/>
                <a:gd name="T73" fmla="*/ 13 h 17"/>
                <a:gd name="T74" fmla="*/ 285 w 468"/>
                <a:gd name="T75" fmla="*/ 11 h 17"/>
                <a:gd name="T76" fmla="*/ 292 w 468"/>
                <a:gd name="T77" fmla="*/ 10 h 17"/>
                <a:gd name="T78" fmla="*/ 300 w 468"/>
                <a:gd name="T79" fmla="*/ 12 h 17"/>
                <a:gd name="T80" fmla="*/ 307 w 468"/>
                <a:gd name="T81" fmla="*/ 14 h 17"/>
                <a:gd name="T82" fmla="*/ 314 w 468"/>
                <a:gd name="T83" fmla="*/ 15 h 17"/>
                <a:gd name="T84" fmla="*/ 322 w 468"/>
                <a:gd name="T85" fmla="*/ 15 h 17"/>
                <a:gd name="T86" fmla="*/ 329 w 468"/>
                <a:gd name="T87" fmla="*/ 15 h 17"/>
                <a:gd name="T88" fmla="*/ 337 w 468"/>
                <a:gd name="T89" fmla="*/ 16 h 17"/>
                <a:gd name="T90" fmla="*/ 344 w 468"/>
                <a:gd name="T91" fmla="*/ 16 h 17"/>
                <a:gd name="T92" fmla="*/ 352 w 468"/>
                <a:gd name="T93" fmla="*/ 16 h 17"/>
                <a:gd name="T94" fmla="*/ 359 w 468"/>
                <a:gd name="T95" fmla="*/ 16 h 17"/>
                <a:gd name="T96" fmla="*/ 367 w 468"/>
                <a:gd name="T97" fmla="*/ 16 h 17"/>
                <a:gd name="T98" fmla="*/ 374 w 468"/>
                <a:gd name="T99" fmla="*/ 13 h 17"/>
                <a:gd name="T100" fmla="*/ 382 w 468"/>
                <a:gd name="T101" fmla="*/ 11 h 17"/>
                <a:gd name="T102" fmla="*/ 389 w 468"/>
                <a:gd name="T103" fmla="*/ 12 h 17"/>
                <a:gd name="T104" fmla="*/ 397 w 468"/>
                <a:gd name="T105" fmla="*/ 15 h 17"/>
                <a:gd name="T106" fmla="*/ 404 w 468"/>
                <a:gd name="T107" fmla="*/ 16 h 17"/>
                <a:gd name="T108" fmla="*/ 412 w 468"/>
                <a:gd name="T109" fmla="*/ 16 h 17"/>
                <a:gd name="T110" fmla="*/ 420 w 468"/>
                <a:gd name="T111" fmla="*/ 16 h 17"/>
                <a:gd name="T112" fmla="*/ 427 w 468"/>
                <a:gd name="T113" fmla="*/ 16 h 17"/>
                <a:gd name="T114" fmla="*/ 435 w 468"/>
                <a:gd name="T115" fmla="*/ 16 h 17"/>
                <a:gd name="T116" fmla="*/ 442 w 468"/>
                <a:gd name="T117" fmla="*/ 16 h 17"/>
                <a:gd name="T118" fmla="*/ 450 w 468"/>
                <a:gd name="T119" fmla="*/ 16 h 17"/>
                <a:gd name="T120" fmla="*/ 457 w 468"/>
                <a:gd name="T121" fmla="*/ 15 h 17"/>
                <a:gd name="T122" fmla="*/ 464 w 468"/>
                <a:gd name="T123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8" h="17">
                  <a:moveTo>
                    <a:pt x="0" y="2"/>
                  </a:moveTo>
                  <a:lnTo>
                    <a:pt x="1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7"/>
                  </a:lnTo>
                  <a:lnTo>
                    <a:pt x="7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7" y="10"/>
                  </a:lnTo>
                  <a:lnTo>
                    <a:pt x="18" y="10"/>
                  </a:lnTo>
                  <a:lnTo>
                    <a:pt x="19" y="9"/>
                  </a:lnTo>
                  <a:lnTo>
                    <a:pt x="20" y="9"/>
                  </a:lnTo>
                  <a:lnTo>
                    <a:pt x="21" y="9"/>
                  </a:lnTo>
                  <a:lnTo>
                    <a:pt x="22" y="8"/>
                  </a:lnTo>
                  <a:lnTo>
                    <a:pt x="23" y="8"/>
                  </a:lnTo>
                  <a:lnTo>
                    <a:pt x="24" y="7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6" y="5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4" y="1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1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4" y="3"/>
                  </a:lnTo>
                  <a:lnTo>
                    <a:pt x="45" y="3"/>
                  </a:lnTo>
                  <a:lnTo>
                    <a:pt x="46" y="4"/>
                  </a:lnTo>
                  <a:lnTo>
                    <a:pt x="47" y="5"/>
                  </a:lnTo>
                  <a:lnTo>
                    <a:pt x="48" y="5"/>
                  </a:lnTo>
                  <a:lnTo>
                    <a:pt x="49" y="6"/>
                  </a:lnTo>
                  <a:lnTo>
                    <a:pt x="50" y="7"/>
                  </a:lnTo>
                  <a:lnTo>
                    <a:pt x="51" y="8"/>
                  </a:lnTo>
                  <a:lnTo>
                    <a:pt x="52" y="8"/>
                  </a:lnTo>
                  <a:lnTo>
                    <a:pt x="53" y="9"/>
                  </a:lnTo>
                  <a:lnTo>
                    <a:pt x="54" y="9"/>
                  </a:lnTo>
                  <a:lnTo>
                    <a:pt x="54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8" y="11"/>
                  </a:lnTo>
                  <a:lnTo>
                    <a:pt x="58" y="11"/>
                  </a:lnTo>
                  <a:lnTo>
                    <a:pt x="59" y="11"/>
                  </a:lnTo>
                  <a:lnTo>
                    <a:pt x="61" y="11"/>
                  </a:lnTo>
                  <a:lnTo>
                    <a:pt x="61" y="12"/>
                  </a:lnTo>
                  <a:lnTo>
                    <a:pt x="62" y="12"/>
                  </a:lnTo>
                  <a:lnTo>
                    <a:pt x="63" y="12"/>
                  </a:lnTo>
                  <a:lnTo>
                    <a:pt x="64" y="12"/>
                  </a:lnTo>
                  <a:lnTo>
                    <a:pt x="65" y="12"/>
                  </a:lnTo>
                  <a:lnTo>
                    <a:pt x="66" y="12"/>
                  </a:lnTo>
                  <a:lnTo>
                    <a:pt x="67" y="13"/>
                  </a:lnTo>
                  <a:lnTo>
                    <a:pt x="68" y="13"/>
                  </a:lnTo>
                  <a:lnTo>
                    <a:pt x="69" y="13"/>
                  </a:lnTo>
                  <a:lnTo>
                    <a:pt x="69" y="14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7" y="14"/>
                  </a:lnTo>
                  <a:lnTo>
                    <a:pt x="78" y="13"/>
                  </a:lnTo>
                  <a:lnTo>
                    <a:pt x="79" y="13"/>
                  </a:lnTo>
                  <a:lnTo>
                    <a:pt x="80" y="13"/>
                  </a:lnTo>
                  <a:lnTo>
                    <a:pt x="81" y="12"/>
                  </a:lnTo>
                  <a:lnTo>
                    <a:pt x="82" y="12"/>
                  </a:lnTo>
                  <a:lnTo>
                    <a:pt x="83" y="12"/>
                  </a:lnTo>
                  <a:lnTo>
                    <a:pt x="84" y="12"/>
                  </a:lnTo>
                  <a:lnTo>
                    <a:pt x="84" y="11"/>
                  </a:lnTo>
                  <a:lnTo>
                    <a:pt x="86" y="11"/>
                  </a:lnTo>
                  <a:lnTo>
                    <a:pt x="87" y="11"/>
                  </a:lnTo>
                  <a:lnTo>
                    <a:pt x="87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90" y="11"/>
                  </a:lnTo>
                  <a:lnTo>
                    <a:pt x="91" y="11"/>
                  </a:lnTo>
                  <a:lnTo>
                    <a:pt x="92" y="12"/>
                  </a:lnTo>
                  <a:lnTo>
                    <a:pt x="93" y="12"/>
                  </a:lnTo>
                  <a:lnTo>
                    <a:pt x="94" y="12"/>
                  </a:lnTo>
                  <a:lnTo>
                    <a:pt x="95" y="12"/>
                  </a:lnTo>
                  <a:lnTo>
                    <a:pt x="96" y="13"/>
                  </a:lnTo>
                  <a:lnTo>
                    <a:pt x="97" y="14"/>
                  </a:lnTo>
                  <a:lnTo>
                    <a:pt x="98" y="14"/>
                  </a:lnTo>
                  <a:lnTo>
                    <a:pt x="99" y="14"/>
                  </a:lnTo>
                  <a:lnTo>
                    <a:pt x="100" y="15"/>
                  </a:lnTo>
                  <a:lnTo>
                    <a:pt x="101" y="15"/>
                  </a:lnTo>
                  <a:lnTo>
                    <a:pt x="102" y="15"/>
                  </a:lnTo>
                  <a:lnTo>
                    <a:pt x="102" y="15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5" y="16"/>
                  </a:lnTo>
                  <a:lnTo>
                    <a:pt x="106" y="16"/>
                  </a:lnTo>
                  <a:lnTo>
                    <a:pt x="107" y="16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0" y="16"/>
                  </a:lnTo>
                  <a:lnTo>
                    <a:pt x="111" y="16"/>
                  </a:lnTo>
                  <a:lnTo>
                    <a:pt x="112" y="16"/>
                  </a:lnTo>
                  <a:lnTo>
                    <a:pt x="113" y="16"/>
                  </a:lnTo>
                  <a:lnTo>
                    <a:pt x="114" y="16"/>
                  </a:lnTo>
                  <a:lnTo>
                    <a:pt x="115" y="16"/>
                  </a:lnTo>
                  <a:lnTo>
                    <a:pt x="115" y="16"/>
                  </a:lnTo>
                  <a:lnTo>
                    <a:pt x="117" y="16"/>
                  </a:lnTo>
                  <a:lnTo>
                    <a:pt x="117" y="16"/>
                  </a:lnTo>
                  <a:lnTo>
                    <a:pt x="119" y="16"/>
                  </a:lnTo>
                  <a:lnTo>
                    <a:pt x="119" y="16"/>
                  </a:lnTo>
                  <a:lnTo>
                    <a:pt x="120" y="16"/>
                  </a:lnTo>
                  <a:lnTo>
                    <a:pt x="121" y="16"/>
                  </a:lnTo>
                  <a:lnTo>
                    <a:pt x="122" y="16"/>
                  </a:lnTo>
                  <a:lnTo>
                    <a:pt x="123" y="16"/>
                  </a:lnTo>
                  <a:lnTo>
                    <a:pt x="124" y="16"/>
                  </a:lnTo>
                  <a:lnTo>
                    <a:pt x="125" y="16"/>
                  </a:lnTo>
                  <a:lnTo>
                    <a:pt x="126" y="16"/>
                  </a:lnTo>
                  <a:lnTo>
                    <a:pt x="127" y="16"/>
                  </a:lnTo>
                  <a:lnTo>
                    <a:pt x="128" y="16"/>
                  </a:lnTo>
                  <a:lnTo>
                    <a:pt x="129" y="17"/>
                  </a:lnTo>
                  <a:lnTo>
                    <a:pt x="130" y="17"/>
                  </a:lnTo>
                  <a:lnTo>
                    <a:pt x="130" y="17"/>
                  </a:lnTo>
                  <a:lnTo>
                    <a:pt x="132" y="17"/>
                  </a:lnTo>
                  <a:lnTo>
                    <a:pt x="132" y="17"/>
                  </a:lnTo>
                  <a:lnTo>
                    <a:pt x="133" y="17"/>
                  </a:lnTo>
                  <a:lnTo>
                    <a:pt x="135" y="17"/>
                  </a:lnTo>
                  <a:lnTo>
                    <a:pt x="135" y="17"/>
                  </a:lnTo>
                  <a:lnTo>
                    <a:pt x="137" y="17"/>
                  </a:lnTo>
                  <a:lnTo>
                    <a:pt x="137" y="17"/>
                  </a:lnTo>
                  <a:lnTo>
                    <a:pt x="138" y="17"/>
                  </a:lnTo>
                  <a:lnTo>
                    <a:pt x="139" y="17"/>
                  </a:lnTo>
                  <a:lnTo>
                    <a:pt x="140" y="17"/>
                  </a:lnTo>
                  <a:lnTo>
                    <a:pt x="141" y="17"/>
                  </a:lnTo>
                  <a:lnTo>
                    <a:pt x="142" y="17"/>
                  </a:lnTo>
                  <a:lnTo>
                    <a:pt x="143" y="16"/>
                  </a:lnTo>
                  <a:lnTo>
                    <a:pt x="143" y="16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47" y="16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50" y="16"/>
                  </a:lnTo>
                  <a:lnTo>
                    <a:pt x="150" y="15"/>
                  </a:lnTo>
                  <a:lnTo>
                    <a:pt x="151" y="15"/>
                  </a:lnTo>
                  <a:lnTo>
                    <a:pt x="152" y="15"/>
                  </a:lnTo>
                  <a:lnTo>
                    <a:pt x="153" y="15"/>
                  </a:lnTo>
                  <a:lnTo>
                    <a:pt x="154" y="14"/>
                  </a:lnTo>
                  <a:lnTo>
                    <a:pt x="155" y="14"/>
                  </a:lnTo>
                  <a:lnTo>
                    <a:pt x="156" y="14"/>
                  </a:lnTo>
                  <a:lnTo>
                    <a:pt x="157" y="13"/>
                  </a:lnTo>
                  <a:lnTo>
                    <a:pt x="158" y="12"/>
                  </a:lnTo>
                  <a:lnTo>
                    <a:pt x="158" y="12"/>
                  </a:lnTo>
                  <a:lnTo>
                    <a:pt x="160" y="12"/>
                  </a:lnTo>
                  <a:lnTo>
                    <a:pt x="161" y="12"/>
                  </a:lnTo>
                  <a:lnTo>
                    <a:pt x="161" y="11"/>
                  </a:lnTo>
                  <a:lnTo>
                    <a:pt x="163" y="11"/>
                  </a:lnTo>
                  <a:lnTo>
                    <a:pt x="163" y="11"/>
                  </a:lnTo>
                  <a:lnTo>
                    <a:pt x="165" y="11"/>
                  </a:lnTo>
                  <a:lnTo>
                    <a:pt x="165" y="11"/>
                  </a:lnTo>
                  <a:lnTo>
                    <a:pt x="166" y="11"/>
                  </a:lnTo>
                  <a:lnTo>
                    <a:pt x="167" y="11"/>
                  </a:lnTo>
                  <a:lnTo>
                    <a:pt x="168" y="10"/>
                  </a:lnTo>
                  <a:lnTo>
                    <a:pt x="169" y="11"/>
                  </a:lnTo>
                  <a:lnTo>
                    <a:pt x="170" y="11"/>
                  </a:lnTo>
                  <a:lnTo>
                    <a:pt x="171" y="11"/>
                  </a:lnTo>
                  <a:lnTo>
                    <a:pt x="172" y="11"/>
                  </a:lnTo>
                  <a:lnTo>
                    <a:pt x="173" y="11"/>
                  </a:lnTo>
                  <a:lnTo>
                    <a:pt x="174" y="11"/>
                  </a:lnTo>
                  <a:lnTo>
                    <a:pt x="175" y="11"/>
                  </a:lnTo>
                  <a:lnTo>
                    <a:pt x="176" y="12"/>
                  </a:lnTo>
                  <a:lnTo>
                    <a:pt x="176" y="12"/>
                  </a:lnTo>
                  <a:lnTo>
                    <a:pt x="178" y="12"/>
                  </a:lnTo>
                  <a:lnTo>
                    <a:pt x="178" y="12"/>
                  </a:lnTo>
                  <a:lnTo>
                    <a:pt x="179" y="13"/>
                  </a:lnTo>
                  <a:lnTo>
                    <a:pt x="180" y="13"/>
                  </a:lnTo>
                  <a:lnTo>
                    <a:pt x="181" y="13"/>
                  </a:lnTo>
                  <a:lnTo>
                    <a:pt x="182" y="13"/>
                  </a:lnTo>
                  <a:lnTo>
                    <a:pt x="183" y="13"/>
                  </a:lnTo>
                  <a:lnTo>
                    <a:pt x="184" y="13"/>
                  </a:lnTo>
                  <a:lnTo>
                    <a:pt x="185" y="13"/>
                  </a:lnTo>
                  <a:lnTo>
                    <a:pt x="186" y="13"/>
                  </a:lnTo>
                  <a:lnTo>
                    <a:pt x="187" y="13"/>
                  </a:lnTo>
                  <a:lnTo>
                    <a:pt x="188" y="12"/>
                  </a:lnTo>
                  <a:lnTo>
                    <a:pt x="189" y="12"/>
                  </a:lnTo>
                  <a:lnTo>
                    <a:pt x="189" y="12"/>
                  </a:lnTo>
                  <a:lnTo>
                    <a:pt x="191" y="11"/>
                  </a:lnTo>
                  <a:lnTo>
                    <a:pt x="191" y="11"/>
                  </a:lnTo>
                  <a:lnTo>
                    <a:pt x="193" y="11"/>
                  </a:lnTo>
                  <a:lnTo>
                    <a:pt x="193" y="11"/>
                  </a:lnTo>
                  <a:lnTo>
                    <a:pt x="194" y="10"/>
                  </a:lnTo>
                  <a:lnTo>
                    <a:pt x="195" y="10"/>
                  </a:lnTo>
                  <a:lnTo>
                    <a:pt x="196" y="10"/>
                  </a:lnTo>
                  <a:lnTo>
                    <a:pt x="197" y="10"/>
                  </a:lnTo>
                  <a:lnTo>
                    <a:pt x="198" y="10"/>
                  </a:lnTo>
                  <a:lnTo>
                    <a:pt x="199" y="10"/>
                  </a:lnTo>
                  <a:lnTo>
                    <a:pt x="200" y="10"/>
                  </a:lnTo>
                  <a:lnTo>
                    <a:pt x="201" y="10"/>
                  </a:lnTo>
                  <a:lnTo>
                    <a:pt x="202" y="10"/>
                  </a:lnTo>
                  <a:lnTo>
                    <a:pt x="203" y="10"/>
                  </a:lnTo>
                  <a:lnTo>
                    <a:pt x="204" y="11"/>
                  </a:lnTo>
                  <a:lnTo>
                    <a:pt x="204" y="11"/>
                  </a:lnTo>
                  <a:lnTo>
                    <a:pt x="206" y="11"/>
                  </a:lnTo>
                  <a:lnTo>
                    <a:pt x="206" y="12"/>
                  </a:lnTo>
                  <a:lnTo>
                    <a:pt x="207" y="12"/>
                  </a:lnTo>
                  <a:lnTo>
                    <a:pt x="209" y="12"/>
                  </a:lnTo>
                  <a:lnTo>
                    <a:pt x="209" y="13"/>
                  </a:lnTo>
                  <a:lnTo>
                    <a:pt x="211" y="13"/>
                  </a:lnTo>
                  <a:lnTo>
                    <a:pt x="211" y="14"/>
                  </a:lnTo>
                  <a:lnTo>
                    <a:pt x="212" y="14"/>
                  </a:lnTo>
                  <a:lnTo>
                    <a:pt x="213" y="14"/>
                  </a:lnTo>
                  <a:lnTo>
                    <a:pt x="214" y="14"/>
                  </a:lnTo>
                  <a:lnTo>
                    <a:pt x="215" y="15"/>
                  </a:lnTo>
                  <a:lnTo>
                    <a:pt x="216" y="15"/>
                  </a:lnTo>
                  <a:lnTo>
                    <a:pt x="217" y="15"/>
                  </a:lnTo>
                  <a:lnTo>
                    <a:pt x="218" y="15"/>
                  </a:lnTo>
                  <a:lnTo>
                    <a:pt x="219" y="15"/>
                  </a:lnTo>
                  <a:lnTo>
                    <a:pt x="219" y="15"/>
                  </a:lnTo>
                  <a:lnTo>
                    <a:pt x="221" y="15"/>
                  </a:lnTo>
                  <a:lnTo>
                    <a:pt x="222" y="15"/>
                  </a:lnTo>
                  <a:lnTo>
                    <a:pt x="222" y="14"/>
                  </a:lnTo>
                  <a:lnTo>
                    <a:pt x="224" y="14"/>
                  </a:lnTo>
                  <a:lnTo>
                    <a:pt x="224" y="14"/>
                  </a:lnTo>
                  <a:lnTo>
                    <a:pt x="225" y="13"/>
                  </a:lnTo>
                  <a:lnTo>
                    <a:pt x="226" y="12"/>
                  </a:lnTo>
                  <a:lnTo>
                    <a:pt x="227" y="12"/>
                  </a:lnTo>
                  <a:lnTo>
                    <a:pt x="228" y="11"/>
                  </a:lnTo>
                  <a:lnTo>
                    <a:pt x="229" y="11"/>
                  </a:lnTo>
                  <a:lnTo>
                    <a:pt x="230" y="10"/>
                  </a:lnTo>
                  <a:lnTo>
                    <a:pt x="231" y="9"/>
                  </a:lnTo>
                  <a:lnTo>
                    <a:pt x="232" y="8"/>
                  </a:lnTo>
                  <a:lnTo>
                    <a:pt x="232" y="8"/>
                  </a:lnTo>
                  <a:lnTo>
                    <a:pt x="234" y="6"/>
                  </a:lnTo>
                  <a:lnTo>
                    <a:pt x="235" y="6"/>
                  </a:lnTo>
                  <a:lnTo>
                    <a:pt x="236" y="5"/>
                  </a:lnTo>
                  <a:lnTo>
                    <a:pt x="237" y="4"/>
                  </a:lnTo>
                  <a:lnTo>
                    <a:pt x="237" y="4"/>
                  </a:lnTo>
                  <a:lnTo>
                    <a:pt x="239" y="3"/>
                  </a:lnTo>
                  <a:lnTo>
                    <a:pt x="239" y="3"/>
                  </a:lnTo>
                  <a:lnTo>
                    <a:pt x="240" y="3"/>
                  </a:lnTo>
                  <a:lnTo>
                    <a:pt x="241" y="3"/>
                  </a:lnTo>
                  <a:lnTo>
                    <a:pt x="242" y="3"/>
                  </a:lnTo>
                  <a:lnTo>
                    <a:pt x="243" y="3"/>
                  </a:lnTo>
                  <a:lnTo>
                    <a:pt x="244" y="3"/>
                  </a:lnTo>
                  <a:lnTo>
                    <a:pt x="245" y="3"/>
                  </a:lnTo>
                  <a:lnTo>
                    <a:pt x="246" y="4"/>
                  </a:lnTo>
                  <a:lnTo>
                    <a:pt x="247" y="5"/>
                  </a:lnTo>
                  <a:lnTo>
                    <a:pt x="248" y="5"/>
                  </a:lnTo>
                  <a:lnTo>
                    <a:pt x="249" y="6"/>
                  </a:lnTo>
                  <a:lnTo>
                    <a:pt x="250" y="7"/>
                  </a:lnTo>
                  <a:lnTo>
                    <a:pt x="250" y="8"/>
                  </a:lnTo>
                  <a:lnTo>
                    <a:pt x="252" y="9"/>
                  </a:lnTo>
                  <a:lnTo>
                    <a:pt x="252" y="9"/>
                  </a:lnTo>
                  <a:lnTo>
                    <a:pt x="254" y="10"/>
                  </a:lnTo>
                  <a:lnTo>
                    <a:pt x="254" y="11"/>
                  </a:lnTo>
                  <a:lnTo>
                    <a:pt x="255" y="11"/>
                  </a:lnTo>
                  <a:lnTo>
                    <a:pt x="256" y="12"/>
                  </a:lnTo>
                  <a:lnTo>
                    <a:pt x="257" y="12"/>
                  </a:lnTo>
                  <a:lnTo>
                    <a:pt x="258" y="13"/>
                  </a:lnTo>
                  <a:lnTo>
                    <a:pt x="259" y="14"/>
                  </a:lnTo>
                  <a:lnTo>
                    <a:pt x="260" y="14"/>
                  </a:lnTo>
                  <a:lnTo>
                    <a:pt x="261" y="14"/>
                  </a:lnTo>
                  <a:lnTo>
                    <a:pt x="262" y="14"/>
                  </a:lnTo>
                  <a:lnTo>
                    <a:pt x="263" y="15"/>
                  </a:lnTo>
                  <a:lnTo>
                    <a:pt x="264" y="15"/>
                  </a:lnTo>
                  <a:lnTo>
                    <a:pt x="265" y="15"/>
                  </a:lnTo>
                  <a:lnTo>
                    <a:pt x="265" y="15"/>
                  </a:lnTo>
                  <a:lnTo>
                    <a:pt x="267" y="15"/>
                  </a:lnTo>
                  <a:lnTo>
                    <a:pt x="267" y="15"/>
                  </a:lnTo>
                  <a:lnTo>
                    <a:pt x="268" y="15"/>
                  </a:lnTo>
                  <a:lnTo>
                    <a:pt x="269" y="15"/>
                  </a:lnTo>
                  <a:lnTo>
                    <a:pt x="270" y="15"/>
                  </a:lnTo>
                  <a:lnTo>
                    <a:pt x="272" y="15"/>
                  </a:lnTo>
                  <a:lnTo>
                    <a:pt x="272" y="14"/>
                  </a:lnTo>
                  <a:lnTo>
                    <a:pt x="273" y="14"/>
                  </a:lnTo>
                  <a:lnTo>
                    <a:pt x="274" y="14"/>
                  </a:lnTo>
                  <a:lnTo>
                    <a:pt x="275" y="14"/>
                  </a:lnTo>
                  <a:lnTo>
                    <a:pt x="276" y="14"/>
                  </a:lnTo>
                  <a:lnTo>
                    <a:pt x="277" y="13"/>
                  </a:lnTo>
                  <a:lnTo>
                    <a:pt x="278" y="13"/>
                  </a:lnTo>
                  <a:lnTo>
                    <a:pt x="278" y="13"/>
                  </a:lnTo>
                  <a:lnTo>
                    <a:pt x="280" y="12"/>
                  </a:lnTo>
                  <a:lnTo>
                    <a:pt x="280" y="12"/>
                  </a:lnTo>
                  <a:lnTo>
                    <a:pt x="282" y="12"/>
                  </a:lnTo>
                  <a:lnTo>
                    <a:pt x="282" y="11"/>
                  </a:lnTo>
                  <a:lnTo>
                    <a:pt x="283" y="11"/>
                  </a:lnTo>
                  <a:lnTo>
                    <a:pt x="285" y="11"/>
                  </a:lnTo>
                  <a:lnTo>
                    <a:pt x="285" y="11"/>
                  </a:lnTo>
                  <a:lnTo>
                    <a:pt x="286" y="11"/>
                  </a:lnTo>
                  <a:lnTo>
                    <a:pt x="287" y="11"/>
                  </a:lnTo>
                  <a:lnTo>
                    <a:pt x="288" y="11"/>
                  </a:lnTo>
                  <a:lnTo>
                    <a:pt x="289" y="10"/>
                  </a:lnTo>
                  <a:lnTo>
                    <a:pt x="290" y="10"/>
                  </a:lnTo>
                  <a:lnTo>
                    <a:pt x="291" y="10"/>
                  </a:lnTo>
                  <a:lnTo>
                    <a:pt x="292" y="10"/>
                  </a:lnTo>
                  <a:lnTo>
                    <a:pt x="293" y="11"/>
                  </a:lnTo>
                  <a:lnTo>
                    <a:pt x="293" y="11"/>
                  </a:lnTo>
                  <a:lnTo>
                    <a:pt x="295" y="11"/>
                  </a:lnTo>
                  <a:lnTo>
                    <a:pt x="296" y="11"/>
                  </a:lnTo>
                  <a:lnTo>
                    <a:pt x="296" y="11"/>
                  </a:lnTo>
                  <a:lnTo>
                    <a:pt x="298" y="11"/>
                  </a:lnTo>
                  <a:lnTo>
                    <a:pt x="298" y="12"/>
                  </a:lnTo>
                  <a:lnTo>
                    <a:pt x="300" y="12"/>
                  </a:lnTo>
                  <a:lnTo>
                    <a:pt x="300" y="12"/>
                  </a:lnTo>
                  <a:lnTo>
                    <a:pt x="301" y="12"/>
                  </a:lnTo>
                  <a:lnTo>
                    <a:pt x="302" y="12"/>
                  </a:lnTo>
                  <a:lnTo>
                    <a:pt x="303" y="13"/>
                  </a:lnTo>
                  <a:lnTo>
                    <a:pt x="304" y="13"/>
                  </a:lnTo>
                  <a:lnTo>
                    <a:pt x="305" y="14"/>
                  </a:lnTo>
                  <a:lnTo>
                    <a:pt x="306" y="14"/>
                  </a:lnTo>
                  <a:lnTo>
                    <a:pt x="307" y="14"/>
                  </a:lnTo>
                  <a:lnTo>
                    <a:pt x="308" y="14"/>
                  </a:lnTo>
                  <a:lnTo>
                    <a:pt x="309" y="14"/>
                  </a:lnTo>
                  <a:lnTo>
                    <a:pt x="310" y="14"/>
                  </a:lnTo>
                  <a:lnTo>
                    <a:pt x="311" y="15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3" y="15"/>
                  </a:lnTo>
                  <a:lnTo>
                    <a:pt x="314" y="15"/>
                  </a:lnTo>
                  <a:lnTo>
                    <a:pt x="315" y="15"/>
                  </a:lnTo>
                  <a:lnTo>
                    <a:pt x="316" y="15"/>
                  </a:lnTo>
                  <a:lnTo>
                    <a:pt x="317" y="15"/>
                  </a:lnTo>
                  <a:lnTo>
                    <a:pt x="318" y="15"/>
                  </a:lnTo>
                  <a:lnTo>
                    <a:pt x="319" y="15"/>
                  </a:lnTo>
                  <a:lnTo>
                    <a:pt x="320" y="15"/>
                  </a:lnTo>
                  <a:lnTo>
                    <a:pt x="321" y="15"/>
                  </a:lnTo>
                  <a:lnTo>
                    <a:pt x="322" y="15"/>
                  </a:lnTo>
                  <a:lnTo>
                    <a:pt x="323" y="15"/>
                  </a:lnTo>
                  <a:lnTo>
                    <a:pt x="324" y="15"/>
                  </a:lnTo>
                  <a:lnTo>
                    <a:pt x="325" y="15"/>
                  </a:lnTo>
                  <a:lnTo>
                    <a:pt x="326" y="15"/>
                  </a:lnTo>
                  <a:lnTo>
                    <a:pt x="326" y="15"/>
                  </a:lnTo>
                  <a:lnTo>
                    <a:pt x="328" y="15"/>
                  </a:lnTo>
                  <a:lnTo>
                    <a:pt x="328" y="15"/>
                  </a:lnTo>
                  <a:lnTo>
                    <a:pt x="329" y="15"/>
                  </a:lnTo>
                  <a:lnTo>
                    <a:pt x="330" y="15"/>
                  </a:lnTo>
                  <a:lnTo>
                    <a:pt x="331" y="16"/>
                  </a:lnTo>
                  <a:lnTo>
                    <a:pt x="332" y="16"/>
                  </a:lnTo>
                  <a:lnTo>
                    <a:pt x="333" y="16"/>
                  </a:lnTo>
                  <a:lnTo>
                    <a:pt x="334" y="16"/>
                  </a:lnTo>
                  <a:lnTo>
                    <a:pt x="335" y="16"/>
                  </a:lnTo>
                  <a:lnTo>
                    <a:pt x="336" y="16"/>
                  </a:lnTo>
                  <a:lnTo>
                    <a:pt x="337" y="16"/>
                  </a:lnTo>
                  <a:lnTo>
                    <a:pt x="338" y="16"/>
                  </a:lnTo>
                  <a:lnTo>
                    <a:pt x="339" y="16"/>
                  </a:lnTo>
                  <a:lnTo>
                    <a:pt x="339" y="16"/>
                  </a:lnTo>
                  <a:lnTo>
                    <a:pt x="341" y="16"/>
                  </a:lnTo>
                  <a:lnTo>
                    <a:pt x="341" y="16"/>
                  </a:lnTo>
                  <a:lnTo>
                    <a:pt x="343" y="16"/>
                  </a:lnTo>
                  <a:lnTo>
                    <a:pt x="343" y="16"/>
                  </a:lnTo>
                  <a:lnTo>
                    <a:pt x="344" y="16"/>
                  </a:lnTo>
                  <a:lnTo>
                    <a:pt x="346" y="16"/>
                  </a:lnTo>
                  <a:lnTo>
                    <a:pt x="346" y="16"/>
                  </a:lnTo>
                  <a:lnTo>
                    <a:pt x="347" y="16"/>
                  </a:lnTo>
                  <a:lnTo>
                    <a:pt x="348" y="16"/>
                  </a:lnTo>
                  <a:lnTo>
                    <a:pt x="349" y="16"/>
                  </a:lnTo>
                  <a:lnTo>
                    <a:pt x="350" y="16"/>
                  </a:lnTo>
                  <a:lnTo>
                    <a:pt x="351" y="16"/>
                  </a:lnTo>
                  <a:lnTo>
                    <a:pt x="352" y="16"/>
                  </a:lnTo>
                  <a:lnTo>
                    <a:pt x="353" y="16"/>
                  </a:lnTo>
                  <a:lnTo>
                    <a:pt x="354" y="16"/>
                  </a:lnTo>
                  <a:lnTo>
                    <a:pt x="354" y="16"/>
                  </a:lnTo>
                  <a:lnTo>
                    <a:pt x="356" y="16"/>
                  </a:lnTo>
                  <a:lnTo>
                    <a:pt x="356" y="16"/>
                  </a:lnTo>
                  <a:lnTo>
                    <a:pt x="357" y="16"/>
                  </a:lnTo>
                  <a:lnTo>
                    <a:pt x="359" y="16"/>
                  </a:lnTo>
                  <a:lnTo>
                    <a:pt x="359" y="16"/>
                  </a:lnTo>
                  <a:lnTo>
                    <a:pt x="361" y="16"/>
                  </a:lnTo>
                  <a:lnTo>
                    <a:pt x="361" y="16"/>
                  </a:lnTo>
                  <a:lnTo>
                    <a:pt x="362" y="16"/>
                  </a:lnTo>
                  <a:lnTo>
                    <a:pt x="363" y="16"/>
                  </a:lnTo>
                  <a:lnTo>
                    <a:pt x="364" y="16"/>
                  </a:lnTo>
                  <a:lnTo>
                    <a:pt x="365" y="16"/>
                  </a:lnTo>
                  <a:lnTo>
                    <a:pt x="366" y="16"/>
                  </a:lnTo>
                  <a:lnTo>
                    <a:pt x="367" y="16"/>
                  </a:lnTo>
                  <a:lnTo>
                    <a:pt x="367" y="15"/>
                  </a:lnTo>
                  <a:lnTo>
                    <a:pt x="369" y="15"/>
                  </a:lnTo>
                  <a:lnTo>
                    <a:pt x="370" y="15"/>
                  </a:lnTo>
                  <a:lnTo>
                    <a:pt x="371" y="15"/>
                  </a:lnTo>
                  <a:lnTo>
                    <a:pt x="372" y="14"/>
                  </a:lnTo>
                  <a:lnTo>
                    <a:pt x="372" y="14"/>
                  </a:lnTo>
                  <a:lnTo>
                    <a:pt x="374" y="14"/>
                  </a:lnTo>
                  <a:lnTo>
                    <a:pt x="374" y="13"/>
                  </a:lnTo>
                  <a:lnTo>
                    <a:pt x="375" y="13"/>
                  </a:lnTo>
                  <a:lnTo>
                    <a:pt x="376" y="12"/>
                  </a:lnTo>
                  <a:lnTo>
                    <a:pt x="377" y="12"/>
                  </a:lnTo>
                  <a:lnTo>
                    <a:pt x="378" y="12"/>
                  </a:lnTo>
                  <a:lnTo>
                    <a:pt x="379" y="11"/>
                  </a:lnTo>
                  <a:lnTo>
                    <a:pt x="380" y="11"/>
                  </a:lnTo>
                  <a:lnTo>
                    <a:pt x="381" y="11"/>
                  </a:lnTo>
                  <a:lnTo>
                    <a:pt x="382" y="11"/>
                  </a:lnTo>
                  <a:lnTo>
                    <a:pt x="383" y="11"/>
                  </a:lnTo>
                  <a:lnTo>
                    <a:pt x="384" y="11"/>
                  </a:lnTo>
                  <a:lnTo>
                    <a:pt x="385" y="11"/>
                  </a:lnTo>
                  <a:lnTo>
                    <a:pt x="385" y="11"/>
                  </a:lnTo>
                  <a:lnTo>
                    <a:pt x="387" y="11"/>
                  </a:lnTo>
                  <a:lnTo>
                    <a:pt x="387" y="11"/>
                  </a:lnTo>
                  <a:lnTo>
                    <a:pt x="389" y="12"/>
                  </a:lnTo>
                  <a:lnTo>
                    <a:pt x="389" y="12"/>
                  </a:lnTo>
                  <a:lnTo>
                    <a:pt x="390" y="12"/>
                  </a:lnTo>
                  <a:lnTo>
                    <a:pt x="391" y="13"/>
                  </a:lnTo>
                  <a:lnTo>
                    <a:pt x="392" y="13"/>
                  </a:lnTo>
                  <a:lnTo>
                    <a:pt x="393" y="14"/>
                  </a:lnTo>
                  <a:lnTo>
                    <a:pt x="394" y="14"/>
                  </a:lnTo>
                  <a:lnTo>
                    <a:pt x="395" y="14"/>
                  </a:lnTo>
                  <a:lnTo>
                    <a:pt x="396" y="14"/>
                  </a:lnTo>
                  <a:lnTo>
                    <a:pt x="397" y="15"/>
                  </a:lnTo>
                  <a:lnTo>
                    <a:pt x="398" y="15"/>
                  </a:lnTo>
                  <a:lnTo>
                    <a:pt x="399" y="15"/>
                  </a:lnTo>
                  <a:lnTo>
                    <a:pt x="400" y="15"/>
                  </a:lnTo>
                  <a:lnTo>
                    <a:pt x="400" y="15"/>
                  </a:lnTo>
                  <a:lnTo>
                    <a:pt x="402" y="16"/>
                  </a:lnTo>
                  <a:lnTo>
                    <a:pt x="402" y="16"/>
                  </a:lnTo>
                  <a:lnTo>
                    <a:pt x="403" y="16"/>
                  </a:lnTo>
                  <a:lnTo>
                    <a:pt x="404" y="16"/>
                  </a:lnTo>
                  <a:lnTo>
                    <a:pt x="405" y="16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08" y="16"/>
                  </a:lnTo>
                  <a:lnTo>
                    <a:pt x="409" y="16"/>
                  </a:lnTo>
                  <a:lnTo>
                    <a:pt x="410" y="16"/>
                  </a:lnTo>
                  <a:lnTo>
                    <a:pt x="411" y="16"/>
                  </a:lnTo>
                  <a:lnTo>
                    <a:pt x="412" y="16"/>
                  </a:lnTo>
                  <a:lnTo>
                    <a:pt x="413" y="16"/>
                  </a:lnTo>
                  <a:lnTo>
                    <a:pt x="414" y="16"/>
                  </a:lnTo>
                  <a:lnTo>
                    <a:pt x="415" y="16"/>
                  </a:lnTo>
                  <a:lnTo>
                    <a:pt x="415" y="16"/>
                  </a:lnTo>
                  <a:lnTo>
                    <a:pt x="417" y="16"/>
                  </a:lnTo>
                  <a:lnTo>
                    <a:pt x="417" y="16"/>
                  </a:lnTo>
                  <a:lnTo>
                    <a:pt x="418" y="16"/>
                  </a:lnTo>
                  <a:lnTo>
                    <a:pt x="420" y="16"/>
                  </a:lnTo>
                  <a:lnTo>
                    <a:pt x="420" y="16"/>
                  </a:lnTo>
                  <a:lnTo>
                    <a:pt x="421" y="16"/>
                  </a:lnTo>
                  <a:lnTo>
                    <a:pt x="422" y="16"/>
                  </a:lnTo>
                  <a:lnTo>
                    <a:pt x="423" y="16"/>
                  </a:lnTo>
                  <a:lnTo>
                    <a:pt x="424" y="16"/>
                  </a:lnTo>
                  <a:lnTo>
                    <a:pt x="425" y="16"/>
                  </a:lnTo>
                  <a:lnTo>
                    <a:pt x="426" y="16"/>
                  </a:lnTo>
                  <a:lnTo>
                    <a:pt x="427" y="16"/>
                  </a:lnTo>
                  <a:lnTo>
                    <a:pt x="428" y="16"/>
                  </a:lnTo>
                  <a:lnTo>
                    <a:pt x="428" y="16"/>
                  </a:lnTo>
                  <a:lnTo>
                    <a:pt x="430" y="16"/>
                  </a:lnTo>
                  <a:lnTo>
                    <a:pt x="430" y="16"/>
                  </a:lnTo>
                  <a:lnTo>
                    <a:pt x="432" y="16"/>
                  </a:lnTo>
                  <a:lnTo>
                    <a:pt x="433" y="16"/>
                  </a:lnTo>
                  <a:lnTo>
                    <a:pt x="433" y="16"/>
                  </a:lnTo>
                  <a:lnTo>
                    <a:pt x="435" y="16"/>
                  </a:lnTo>
                  <a:lnTo>
                    <a:pt x="435" y="16"/>
                  </a:lnTo>
                  <a:lnTo>
                    <a:pt x="436" y="16"/>
                  </a:lnTo>
                  <a:lnTo>
                    <a:pt x="437" y="16"/>
                  </a:lnTo>
                  <a:lnTo>
                    <a:pt x="438" y="16"/>
                  </a:lnTo>
                  <a:lnTo>
                    <a:pt x="439" y="16"/>
                  </a:lnTo>
                  <a:lnTo>
                    <a:pt x="440" y="16"/>
                  </a:lnTo>
                  <a:lnTo>
                    <a:pt x="441" y="16"/>
                  </a:lnTo>
                  <a:lnTo>
                    <a:pt x="442" y="16"/>
                  </a:lnTo>
                  <a:lnTo>
                    <a:pt x="443" y="16"/>
                  </a:lnTo>
                  <a:lnTo>
                    <a:pt x="443" y="16"/>
                  </a:lnTo>
                  <a:lnTo>
                    <a:pt x="445" y="16"/>
                  </a:lnTo>
                  <a:lnTo>
                    <a:pt x="446" y="16"/>
                  </a:lnTo>
                  <a:lnTo>
                    <a:pt x="446" y="16"/>
                  </a:lnTo>
                  <a:lnTo>
                    <a:pt x="448" y="16"/>
                  </a:lnTo>
                  <a:lnTo>
                    <a:pt x="448" y="16"/>
                  </a:lnTo>
                  <a:lnTo>
                    <a:pt x="450" y="16"/>
                  </a:lnTo>
                  <a:lnTo>
                    <a:pt x="450" y="16"/>
                  </a:lnTo>
                  <a:lnTo>
                    <a:pt x="451" y="16"/>
                  </a:lnTo>
                  <a:lnTo>
                    <a:pt x="452" y="16"/>
                  </a:lnTo>
                  <a:lnTo>
                    <a:pt x="453" y="16"/>
                  </a:lnTo>
                  <a:lnTo>
                    <a:pt x="454" y="15"/>
                  </a:lnTo>
                  <a:lnTo>
                    <a:pt x="455" y="15"/>
                  </a:lnTo>
                  <a:lnTo>
                    <a:pt x="456" y="15"/>
                  </a:lnTo>
                  <a:lnTo>
                    <a:pt x="457" y="15"/>
                  </a:lnTo>
                  <a:lnTo>
                    <a:pt x="458" y="15"/>
                  </a:lnTo>
                  <a:lnTo>
                    <a:pt x="459" y="15"/>
                  </a:lnTo>
                  <a:lnTo>
                    <a:pt x="460" y="14"/>
                  </a:lnTo>
                  <a:lnTo>
                    <a:pt x="461" y="14"/>
                  </a:lnTo>
                  <a:lnTo>
                    <a:pt x="461" y="14"/>
                  </a:lnTo>
                  <a:lnTo>
                    <a:pt x="463" y="14"/>
                  </a:lnTo>
                  <a:lnTo>
                    <a:pt x="463" y="14"/>
                  </a:lnTo>
                  <a:lnTo>
                    <a:pt x="464" y="14"/>
                  </a:lnTo>
                  <a:lnTo>
                    <a:pt x="465" y="14"/>
                  </a:lnTo>
                  <a:lnTo>
                    <a:pt x="466" y="14"/>
                  </a:lnTo>
                  <a:lnTo>
                    <a:pt x="467" y="14"/>
                  </a:lnTo>
                  <a:lnTo>
                    <a:pt x="468" y="14"/>
                  </a:lnTo>
                </a:path>
              </a:pathLst>
            </a:custGeom>
            <a:noFill/>
            <a:ln w="1270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68" name="Freeform 147"/>
            <p:cNvSpPr>
              <a:spLocks/>
            </p:cNvSpPr>
            <p:nvPr/>
          </p:nvSpPr>
          <p:spPr bwMode="auto">
            <a:xfrm>
              <a:off x="6940550" y="1558925"/>
              <a:ext cx="742950" cy="1139825"/>
            </a:xfrm>
            <a:custGeom>
              <a:avLst/>
              <a:gdLst>
                <a:gd name="T0" fmla="*/ 6 w 468"/>
                <a:gd name="T1" fmla="*/ 716 h 718"/>
                <a:gd name="T2" fmla="*/ 14 w 468"/>
                <a:gd name="T3" fmla="*/ 717 h 718"/>
                <a:gd name="T4" fmla="*/ 21 w 468"/>
                <a:gd name="T5" fmla="*/ 715 h 718"/>
                <a:gd name="T6" fmla="*/ 29 w 468"/>
                <a:gd name="T7" fmla="*/ 684 h 718"/>
                <a:gd name="T8" fmla="*/ 36 w 468"/>
                <a:gd name="T9" fmla="*/ 546 h 718"/>
                <a:gd name="T10" fmla="*/ 44 w 468"/>
                <a:gd name="T11" fmla="*/ 259 h 718"/>
                <a:gd name="T12" fmla="*/ 52 w 468"/>
                <a:gd name="T13" fmla="*/ 0 h 718"/>
                <a:gd name="T14" fmla="*/ 59 w 468"/>
                <a:gd name="T15" fmla="*/ 0 h 718"/>
                <a:gd name="T16" fmla="*/ 67 w 468"/>
                <a:gd name="T17" fmla="*/ 0 h 718"/>
                <a:gd name="T18" fmla="*/ 74 w 468"/>
                <a:gd name="T19" fmla="*/ 0 h 718"/>
                <a:gd name="T20" fmla="*/ 82 w 468"/>
                <a:gd name="T21" fmla="*/ 0 h 718"/>
                <a:gd name="T22" fmla="*/ 89 w 468"/>
                <a:gd name="T23" fmla="*/ 107 h 718"/>
                <a:gd name="T24" fmla="*/ 97 w 468"/>
                <a:gd name="T25" fmla="*/ 713 h 718"/>
                <a:gd name="T26" fmla="*/ 104 w 468"/>
                <a:gd name="T27" fmla="*/ 716 h 718"/>
                <a:gd name="T28" fmla="*/ 112 w 468"/>
                <a:gd name="T29" fmla="*/ 716 h 718"/>
                <a:gd name="T30" fmla="*/ 119 w 468"/>
                <a:gd name="T31" fmla="*/ 717 h 718"/>
                <a:gd name="T32" fmla="*/ 127 w 468"/>
                <a:gd name="T33" fmla="*/ 717 h 718"/>
                <a:gd name="T34" fmla="*/ 134 w 468"/>
                <a:gd name="T35" fmla="*/ 717 h 718"/>
                <a:gd name="T36" fmla="*/ 142 w 468"/>
                <a:gd name="T37" fmla="*/ 717 h 718"/>
                <a:gd name="T38" fmla="*/ 149 w 468"/>
                <a:gd name="T39" fmla="*/ 717 h 718"/>
                <a:gd name="T40" fmla="*/ 156 w 468"/>
                <a:gd name="T41" fmla="*/ 716 h 718"/>
                <a:gd name="T42" fmla="*/ 164 w 468"/>
                <a:gd name="T43" fmla="*/ 715 h 718"/>
                <a:gd name="T44" fmla="*/ 171 w 468"/>
                <a:gd name="T45" fmla="*/ 715 h 718"/>
                <a:gd name="T46" fmla="*/ 179 w 468"/>
                <a:gd name="T47" fmla="*/ 713 h 718"/>
                <a:gd name="T48" fmla="*/ 187 w 468"/>
                <a:gd name="T49" fmla="*/ 709 h 718"/>
                <a:gd name="T50" fmla="*/ 194 w 468"/>
                <a:gd name="T51" fmla="*/ 706 h 718"/>
                <a:gd name="T52" fmla="*/ 202 w 468"/>
                <a:gd name="T53" fmla="*/ 712 h 718"/>
                <a:gd name="T54" fmla="*/ 209 w 468"/>
                <a:gd name="T55" fmla="*/ 715 h 718"/>
                <a:gd name="T56" fmla="*/ 217 w 468"/>
                <a:gd name="T57" fmla="*/ 715 h 718"/>
                <a:gd name="T58" fmla="*/ 224 w 468"/>
                <a:gd name="T59" fmla="*/ 715 h 718"/>
                <a:gd name="T60" fmla="*/ 232 w 468"/>
                <a:gd name="T61" fmla="*/ 716 h 718"/>
                <a:gd name="T62" fmla="*/ 239 w 468"/>
                <a:gd name="T63" fmla="*/ 716 h 718"/>
                <a:gd name="T64" fmla="*/ 247 w 468"/>
                <a:gd name="T65" fmla="*/ 716 h 718"/>
                <a:gd name="T66" fmla="*/ 254 w 468"/>
                <a:gd name="T67" fmla="*/ 717 h 718"/>
                <a:gd name="T68" fmla="*/ 262 w 468"/>
                <a:gd name="T69" fmla="*/ 717 h 718"/>
                <a:gd name="T70" fmla="*/ 269 w 468"/>
                <a:gd name="T71" fmla="*/ 717 h 718"/>
                <a:gd name="T72" fmla="*/ 277 w 468"/>
                <a:gd name="T73" fmla="*/ 717 h 718"/>
                <a:gd name="T74" fmla="*/ 284 w 468"/>
                <a:gd name="T75" fmla="*/ 717 h 718"/>
                <a:gd name="T76" fmla="*/ 291 w 468"/>
                <a:gd name="T77" fmla="*/ 717 h 718"/>
                <a:gd name="T78" fmla="*/ 299 w 468"/>
                <a:gd name="T79" fmla="*/ 717 h 718"/>
                <a:gd name="T80" fmla="*/ 306 w 468"/>
                <a:gd name="T81" fmla="*/ 717 h 718"/>
                <a:gd name="T82" fmla="*/ 314 w 468"/>
                <a:gd name="T83" fmla="*/ 717 h 718"/>
                <a:gd name="T84" fmla="*/ 321 w 468"/>
                <a:gd name="T85" fmla="*/ 717 h 718"/>
                <a:gd name="T86" fmla="*/ 329 w 468"/>
                <a:gd name="T87" fmla="*/ 717 h 718"/>
                <a:gd name="T88" fmla="*/ 337 w 468"/>
                <a:gd name="T89" fmla="*/ 717 h 718"/>
                <a:gd name="T90" fmla="*/ 344 w 468"/>
                <a:gd name="T91" fmla="*/ 716 h 718"/>
                <a:gd name="T92" fmla="*/ 352 w 468"/>
                <a:gd name="T93" fmla="*/ 713 h 718"/>
                <a:gd name="T94" fmla="*/ 359 w 468"/>
                <a:gd name="T95" fmla="*/ 710 h 718"/>
                <a:gd name="T96" fmla="*/ 367 w 468"/>
                <a:gd name="T97" fmla="*/ 712 h 718"/>
                <a:gd name="T98" fmla="*/ 374 w 468"/>
                <a:gd name="T99" fmla="*/ 716 h 718"/>
                <a:gd name="T100" fmla="*/ 382 w 468"/>
                <a:gd name="T101" fmla="*/ 717 h 718"/>
                <a:gd name="T102" fmla="*/ 389 w 468"/>
                <a:gd name="T103" fmla="*/ 717 h 718"/>
                <a:gd name="T104" fmla="*/ 397 w 468"/>
                <a:gd name="T105" fmla="*/ 718 h 718"/>
                <a:gd name="T106" fmla="*/ 404 w 468"/>
                <a:gd name="T107" fmla="*/ 718 h 718"/>
                <a:gd name="T108" fmla="*/ 412 w 468"/>
                <a:gd name="T109" fmla="*/ 717 h 718"/>
                <a:gd name="T110" fmla="*/ 419 w 468"/>
                <a:gd name="T111" fmla="*/ 717 h 718"/>
                <a:gd name="T112" fmla="*/ 426 w 468"/>
                <a:gd name="T113" fmla="*/ 717 h 718"/>
                <a:gd name="T114" fmla="*/ 434 w 468"/>
                <a:gd name="T115" fmla="*/ 717 h 718"/>
                <a:gd name="T116" fmla="*/ 441 w 468"/>
                <a:gd name="T117" fmla="*/ 717 h 718"/>
                <a:gd name="T118" fmla="*/ 449 w 468"/>
                <a:gd name="T119" fmla="*/ 717 h 718"/>
                <a:gd name="T120" fmla="*/ 456 w 468"/>
                <a:gd name="T121" fmla="*/ 717 h 718"/>
                <a:gd name="T122" fmla="*/ 464 w 468"/>
                <a:gd name="T123" fmla="*/ 717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8" h="718">
                  <a:moveTo>
                    <a:pt x="0" y="715"/>
                  </a:moveTo>
                  <a:lnTo>
                    <a:pt x="1" y="715"/>
                  </a:lnTo>
                  <a:lnTo>
                    <a:pt x="2" y="715"/>
                  </a:lnTo>
                  <a:lnTo>
                    <a:pt x="3" y="715"/>
                  </a:lnTo>
                  <a:lnTo>
                    <a:pt x="4" y="716"/>
                  </a:lnTo>
                  <a:lnTo>
                    <a:pt x="5" y="716"/>
                  </a:lnTo>
                  <a:lnTo>
                    <a:pt x="6" y="716"/>
                  </a:lnTo>
                  <a:lnTo>
                    <a:pt x="6" y="716"/>
                  </a:lnTo>
                  <a:lnTo>
                    <a:pt x="8" y="716"/>
                  </a:lnTo>
                  <a:lnTo>
                    <a:pt x="8" y="716"/>
                  </a:lnTo>
                  <a:lnTo>
                    <a:pt x="10" y="716"/>
                  </a:lnTo>
                  <a:lnTo>
                    <a:pt x="10" y="717"/>
                  </a:lnTo>
                  <a:lnTo>
                    <a:pt x="11" y="717"/>
                  </a:lnTo>
                  <a:lnTo>
                    <a:pt x="12" y="717"/>
                  </a:lnTo>
                  <a:lnTo>
                    <a:pt x="13" y="717"/>
                  </a:lnTo>
                  <a:lnTo>
                    <a:pt x="14" y="717"/>
                  </a:lnTo>
                  <a:lnTo>
                    <a:pt x="15" y="717"/>
                  </a:lnTo>
                  <a:lnTo>
                    <a:pt x="16" y="717"/>
                  </a:lnTo>
                  <a:lnTo>
                    <a:pt x="17" y="717"/>
                  </a:lnTo>
                  <a:lnTo>
                    <a:pt x="18" y="717"/>
                  </a:lnTo>
                  <a:lnTo>
                    <a:pt x="19" y="716"/>
                  </a:lnTo>
                  <a:lnTo>
                    <a:pt x="20" y="716"/>
                  </a:lnTo>
                  <a:lnTo>
                    <a:pt x="21" y="716"/>
                  </a:lnTo>
                  <a:lnTo>
                    <a:pt x="21" y="715"/>
                  </a:lnTo>
                  <a:lnTo>
                    <a:pt x="23" y="713"/>
                  </a:lnTo>
                  <a:lnTo>
                    <a:pt x="23" y="712"/>
                  </a:lnTo>
                  <a:lnTo>
                    <a:pt x="24" y="710"/>
                  </a:lnTo>
                  <a:lnTo>
                    <a:pt x="26" y="707"/>
                  </a:lnTo>
                  <a:lnTo>
                    <a:pt x="26" y="703"/>
                  </a:lnTo>
                  <a:lnTo>
                    <a:pt x="28" y="698"/>
                  </a:lnTo>
                  <a:lnTo>
                    <a:pt x="28" y="692"/>
                  </a:lnTo>
                  <a:lnTo>
                    <a:pt x="29" y="684"/>
                  </a:lnTo>
                  <a:lnTo>
                    <a:pt x="30" y="674"/>
                  </a:lnTo>
                  <a:lnTo>
                    <a:pt x="31" y="663"/>
                  </a:lnTo>
                  <a:lnTo>
                    <a:pt x="32" y="649"/>
                  </a:lnTo>
                  <a:lnTo>
                    <a:pt x="33" y="633"/>
                  </a:lnTo>
                  <a:lnTo>
                    <a:pt x="34" y="615"/>
                  </a:lnTo>
                  <a:lnTo>
                    <a:pt x="35" y="595"/>
                  </a:lnTo>
                  <a:lnTo>
                    <a:pt x="36" y="572"/>
                  </a:lnTo>
                  <a:lnTo>
                    <a:pt x="36" y="546"/>
                  </a:lnTo>
                  <a:lnTo>
                    <a:pt x="38" y="518"/>
                  </a:lnTo>
                  <a:lnTo>
                    <a:pt x="39" y="488"/>
                  </a:lnTo>
                  <a:lnTo>
                    <a:pt x="39" y="454"/>
                  </a:lnTo>
                  <a:lnTo>
                    <a:pt x="41" y="419"/>
                  </a:lnTo>
                  <a:lnTo>
                    <a:pt x="41" y="382"/>
                  </a:lnTo>
                  <a:lnTo>
                    <a:pt x="42" y="342"/>
                  </a:lnTo>
                  <a:lnTo>
                    <a:pt x="43" y="302"/>
                  </a:lnTo>
                  <a:lnTo>
                    <a:pt x="44" y="259"/>
                  </a:lnTo>
                  <a:lnTo>
                    <a:pt x="45" y="215"/>
                  </a:lnTo>
                  <a:lnTo>
                    <a:pt x="46" y="169"/>
                  </a:lnTo>
                  <a:lnTo>
                    <a:pt x="47" y="121"/>
                  </a:lnTo>
                  <a:lnTo>
                    <a:pt x="48" y="71"/>
                  </a:lnTo>
                  <a:lnTo>
                    <a:pt x="49" y="18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3" y="0"/>
                  </a:lnTo>
                  <a:lnTo>
                    <a:pt x="74" y="0"/>
                  </a:lnTo>
                  <a:lnTo>
                    <a:pt x="75" y="0"/>
                  </a:lnTo>
                  <a:lnTo>
                    <a:pt x="76" y="0"/>
                  </a:lnTo>
                  <a:lnTo>
                    <a:pt x="77" y="0"/>
                  </a:lnTo>
                  <a:lnTo>
                    <a:pt x="78" y="0"/>
                  </a:lnTo>
                  <a:lnTo>
                    <a:pt x="79" y="0"/>
                  </a:lnTo>
                  <a:lnTo>
                    <a:pt x="80" y="0"/>
                  </a:lnTo>
                  <a:lnTo>
                    <a:pt x="81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89" y="107"/>
                  </a:lnTo>
                  <a:lnTo>
                    <a:pt x="90" y="381"/>
                  </a:lnTo>
                  <a:lnTo>
                    <a:pt x="91" y="545"/>
                  </a:lnTo>
                  <a:lnTo>
                    <a:pt x="92" y="633"/>
                  </a:lnTo>
                  <a:lnTo>
                    <a:pt x="93" y="677"/>
                  </a:lnTo>
                  <a:lnTo>
                    <a:pt x="94" y="697"/>
                  </a:lnTo>
                  <a:lnTo>
                    <a:pt x="95" y="707"/>
                  </a:lnTo>
                  <a:lnTo>
                    <a:pt x="95" y="711"/>
                  </a:lnTo>
                  <a:lnTo>
                    <a:pt x="97" y="713"/>
                  </a:lnTo>
                  <a:lnTo>
                    <a:pt x="97" y="714"/>
                  </a:lnTo>
                  <a:lnTo>
                    <a:pt x="99" y="715"/>
                  </a:lnTo>
                  <a:lnTo>
                    <a:pt x="100" y="715"/>
                  </a:lnTo>
                  <a:lnTo>
                    <a:pt x="100" y="715"/>
                  </a:lnTo>
                  <a:lnTo>
                    <a:pt x="102" y="715"/>
                  </a:lnTo>
                  <a:lnTo>
                    <a:pt x="102" y="715"/>
                  </a:lnTo>
                  <a:lnTo>
                    <a:pt x="103" y="716"/>
                  </a:lnTo>
                  <a:lnTo>
                    <a:pt x="104" y="716"/>
                  </a:lnTo>
                  <a:lnTo>
                    <a:pt x="105" y="716"/>
                  </a:lnTo>
                  <a:lnTo>
                    <a:pt x="106" y="716"/>
                  </a:lnTo>
                  <a:lnTo>
                    <a:pt x="107" y="716"/>
                  </a:lnTo>
                  <a:lnTo>
                    <a:pt x="108" y="716"/>
                  </a:lnTo>
                  <a:lnTo>
                    <a:pt x="109" y="716"/>
                  </a:lnTo>
                  <a:lnTo>
                    <a:pt x="110" y="716"/>
                  </a:lnTo>
                  <a:lnTo>
                    <a:pt x="110" y="716"/>
                  </a:lnTo>
                  <a:lnTo>
                    <a:pt x="112" y="716"/>
                  </a:lnTo>
                  <a:lnTo>
                    <a:pt x="113" y="716"/>
                  </a:lnTo>
                  <a:lnTo>
                    <a:pt x="113" y="716"/>
                  </a:lnTo>
                  <a:lnTo>
                    <a:pt x="115" y="716"/>
                  </a:lnTo>
                  <a:lnTo>
                    <a:pt x="115" y="716"/>
                  </a:lnTo>
                  <a:lnTo>
                    <a:pt x="117" y="716"/>
                  </a:lnTo>
                  <a:lnTo>
                    <a:pt x="117" y="717"/>
                  </a:lnTo>
                  <a:lnTo>
                    <a:pt x="118" y="717"/>
                  </a:lnTo>
                  <a:lnTo>
                    <a:pt x="119" y="717"/>
                  </a:lnTo>
                  <a:lnTo>
                    <a:pt x="120" y="717"/>
                  </a:lnTo>
                  <a:lnTo>
                    <a:pt x="121" y="717"/>
                  </a:lnTo>
                  <a:lnTo>
                    <a:pt x="122" y="717"/>
                  </a:lnTo>
                  <a:lnTo>
                    <a:pt x="123" y="717"/>
                  </a:lnTo>
                  <a:lnTo>
                    <a:pt x="124" y="717"/>
                  </a:lnTo>
                  <a:lnTo>
                    <a:pt x="125" y="717"/>
                  </a:lnTo>
                  <a:lnTo>
                    <a:pt x="126" y="717"/>
                  </a:lnTo>
                  <a:lnTo>
                    <a:pt x="127" y="717"/>
                  </a:lnTo>
                  <a:lnTo>
                    <a:pt x="128" y="717"/>
                  </a:lnTo>
                  <a:lnTo>
                    <a:pt x="128" y="717"/>
                  </a:lnTo>
                  <a:lnTo>
                    <a:pt x="130" y="717"/>
                  </a:lnTo>
                  <a:lnTo>
                    <a:pt x="130" y="717"/>
                  </a:lnTo>
                  <a:lnTo>
                    <a:pt x="131" y="717"/>
                  </a:lnTo>
                  <a:lnTo>
                    <a:pt x="132" y="717"/>
                  </a:lnTo>
                  <a:lnTo>
                    <a:pt x="133" y="717"/>
                  </a:lnTo>
                  <a:lnTo>
                    <a:pt x="134" y="717"/>
                  </a:lnTo>
                  <a:lnTo>
                    <a:pt x="135" y="717"/>
                  </a:lnTo>
                  <a:lnTo>
                    <a:pt x="136" y="717"/>
                  </a:lnTo>
                  <a:lnTo>
                    <a:pt x="137" y="717"/>
                  </a:lnTo>
                  <a:lnTo>
                    <a:pt x="138" y="717"/>
                  </a:lnTo>
                  <a:lnTo>
                    <a:pt x="139" y="717"/>
                  </a:lnTo>
                  <a:lnTo>
                    <a:pt x="140" y="717"/>
                  </a:lnTo>
                  <a:lnTo>
                    <a:pt x="141" y="717"/>
                  </a:lnTo>
                  <a:lnTo>
                    <a:pt x="142" y="717"/>
                  </a:lnTo>
                  <a:lnTo>
                    <a:pt x="143" y="717"/>
                  </a:lnTo>
                  <a:lnTo>
                    <a:pt x="143" y="717"/>
                  </a:lnTo>
                  <a:lnTo>
                    <a:pt x="145" y="717"/>
                  </a:lnTo>
                  <a:lnTo>
                    <a:pt x="145" y="717"/>
                  </a:lnTo>
                  <a:lnTo>
                    <a:pt x="146" y="717"/>
                  </a:lnTo>
                  <a:lnTo>
                    <a:pt x="147" y="717"/>
                  </a:lnTo>
                  <a:lnTo>
                    <a:pt x="148" y="717"/>
                  </a:lnTo>
                  <a:lnTo>
                    <a:pt x="149" y="717"/>
                  </a:lnTo>
                  <a:lnTo>
                    <a:pt x="150" y="716"/>
                  </a:lnTo>
                  <a:lnTo>
                    <a:pt x="151" y="716"/>
                  </a:lnTo>
                  <a:lnTo>
                    <a:pt x="152" y="716"/>
                  </a:lnTo>
                  <a:lnTo>
                    <a:pt x="153" y="716"/>
                  </a:lnTo>
                  <a:lnTo>
                    <a:pt x="154" y="716"/>
                  </a:lnTo>
                  <a:lnTo>
                    <a:pt x="155" y="716"/>
                  </a:lnTo>
                  <a:lnTo>
                    <a:pt x="156" y="716"/>
                  </a:lnTo>
                  <a:lnTo>
                    <a:pt x="156" y="716"/>
                  </a:lnTo>
                  <a:lnTo>
                    <a:pt x="158" y="716"/>
                  </a:lnTo>
                  <a:lnTo>
                    <a:pt x="158" y="716"/>
                  </a:lnTo>
                  <a:lnTo>
                    <a:pt x="160" y="715"/>
                  </a:lnTo>
                  <a:lnTo>
                    <a:pt x="160" y="715"/>
                  </a:lnTo>
                  <a:lnTo>
                    <a:pt x="161" y="715"/>
                  </a:lnTo>
                  <a:lnTo>
                    <a:pt x="163" y="715"/>
                  </a:lnTo>
                  <a:lnTo>
                    <a:pt x="163" y="715"/>
                  </a:lnTo>
                  <a:lnTo>
                    <a:pt x="164" y="715"/>
                  </a:lnTo>
                  <a:lnTo>
                    <a:pt x="165" y="715"/>
                  </a:lnTo>
                  <a:lnTo>
                    <a:pt x="166" y="715"/>
                  </a:lnTo>
                  <a:lnTo>
                    <a:pt x="167" y="715"/>
                  </a:lnTo>
                  <a:lnTo>
                    <a:pt x="168" y="715"/>
                  </a:lnTo>
                  <a:lnTo>
                    <a:pt x="169" y="715"/>
                  </a:lnTo>
                  <a:lnTo>
                    <a:pt x="170" y="715"/>
                  </a:lnTo>
                  <a:lnTo>
                    <a:pt x="171" y="715"/>
                  </a:lnTo>
                  <a:lnTo>
                    <a:pt x="171" y="715"/>
                  </a:lnTo>
                  <a:lnTo>
                    <a:pt x="173" y="715"/>
                  </a:lnTo>
                  <a:lnTo>
                    <a:pt x="174" y="715"/>
                  </a:lnTo>
                  <a:lnTo>
                    <a:pt x="174" y="715"/>
                  </a:lnTo>
                  <a:lnTo>
                    <a:pt x="176" y="715"/>
                  </a:lnTo>
                  <a:lnTo>
                    <a:pt x="176" y="715"/>
                  </a:lnTo>
                  <a:lnTo>
                    <a:pt x="178" y="715"/>
                  </a:lnTo>
                  <a:lnTo>
                    <a:pt x="178" y="714"/>
                  </a:lnTo>
                  <a:lnTo>
                    <a:pt x="179" y="713"/>
                  </a:lnTo>
                  <a:lnTo>
                    <a:pt x="180" y="713"/>
                  </a:lnTo>
                  <a:lnTo>
                    <a:pt x="181" y="712"/>
                  </a:lnTo>
                  <a:lnTo>
                    <a:pt x="182" y="712"/>
                  </a:lnTo>
                  <a:lnTo>
                    <a:pt x="183" y="711"/>
                  </a:lnTo>
                  <a:lnTo>
                    <a:pt x="184" y="711"/>
                  </a:lnTo>
                  <a:lnTo>
                    <a:pt x="184" y="710"/>
                  </a:lnTo>
                  <a:lnTo>
                    <a:pt x="186" y="709"/>
                  </a:lnTo>
                  <a:lnTo>
                    <a:pt x="187" y="709"/>
                  </a:lnTo>
                  <a:lnTo>
                    <a:pt x="188" y="708"/>
                  </a:lnTo>
                  <a:lnTo>
                    <a:pt x="189" y="707"/>
                  </a:lnTo>
                  <a:lnTo>
                    <a:pt x="189" y="707"/>
                  </a:lnTo>
                  <a:lnTo>
                    <a:pt x="191" y="706"/>
                  </a:lnTo>
                  <a:lnTo>
                    <a:pt x="191" y="706"/>
                  </a:lnTo>
                  <a:lnTo>
                    <a:pt x="192" y="706"/>
                  </a:lnTo>
                  <a:lnTo>
                    <a:pt x="193" y="706"/>
                  </a:lnTo>
                  <a:lnTo>
                    <a:pt x="194" y="706"/>
                  </a:lnTo>
                  <a:lnTo>
                    <a:pt x="195" y="707"/>
                  </a:lnTo>
                  <a:lnTo>
                    <a:pt x="196" y="707"/>
                  </a:lnTo>
                  <a:lnTo>
                    <a:pt x="197" y="708"/>
                  </a:lnTo>
                  <a:lnTo>
                    <a:pt x="198" y="709"/>
                  </a:lnTo>
                  <a:lnTo>
                    <a:pt x="199" y="710"/>
                  </a:lnTo>
                  <a:lnTo>
                    <a:pt x="200" y="710"/>
                  </a:lnTo>
                  <a:lnTo>
                    <a:pt x="201" y="711"/>
                  </a:lnTo>
                  <a:lnTo>
                    <a:pt x="202" y="712"/>
                  </a:lnTo>
                  <a:lnTo>
                    <a:pt x="202" y="712"/>
                  </a:lnTo>
                  <a:lnTo>
                    <a:pt x="204" y="713"/>
                  </a:lnTo>
                  <a:lnTo>
                    <a:pt x="204" y="713"/>
                  </a:lnTo>
                  <a:lnTo>
                    <a:pt x="206" y="714"/>
                  </a:lnTo>
                  <a:lnTo>
                    <a:pt x="206" y="715"/>
                  </a:lnTo>
                  <a:lnTo>
                    <a:pt x="207" y="715"/>
                  </a:lnTo>
                  <a:lnTo>
                    <a:pt x="208" y="715"/>
                  </a:lnTo>
                  <a:lnTo>
                    <a:pt x="209" y="715"/>
                  </a:lnTo>
                  <a:lnTo>
                    <a:pt x="210" y="716"/>
                  </a:lnTo>
                  <a:lnTo>
                    <a:pt x="211" y="716"/>
                  </a:lnTo>
                  <a:lnTo>
                    <a:pt x="212" y="716"/>
                  </a:lnTo>
                  <a:lnTo>
                    <a:pt x="213" y="716"/>
                  </a:lnTo>
                  <a:lnTo>
                    <a:pt x="214" y="716"/>
                  </a:lnTo>
                  <a:lnTo>
                    <a:pt x="215" y="716"/>
                  </a:lnTo>
                  <a:lnTo>
                    <a:pt x="216" y="716"/>
                  </a:lnTo>
                  <a:lnTo>
                    <a:pt x="217" y="715"/>
                  </a:lnTo>
                  <a:lnTo>
                    <a:pt x="217" y="715"/>
                  </a:lnTo>
                  <a:lnTo>
                    <a:pt x="219" y="715"/>
                  </a:lnTo>
                  <a:lnTo>
                    <a:pt x="219" y="715"/>
                  </a:lnTo>
                  <a:lnTo>
                    <a:pt x="220" y="715"/>
                  </a:lnTo>
                  <a:lnTo>
                    <a:pt x="221" y="715"/>
                  </a:lnTo>
                  <a:lnTo>
                    <a:pt x="222" y="715"/>
                  </a:lnTo>
                  <a:lnTo>
                    <a:pt x="224" y="715"/>
                  </a:lnTo>
                  <a:lnTo>
                    <a:pt x="224" y="715"/>
                  </a:lnTo>
                  <a:lnTo>
                    <a:pt x="225" y="715"/>
                  </a:lnTo>
                  <a:lnTo>
                    <a:pt x="226" y="715"/>
                  </a:lnTo>
                  <a:lnTo>
                    <a:pt x="227" y="715"/>
                  </a:lnTo>
                  <a:lnTo>
                    <a:pt x="228" y="715"/>
                  </a:lnTo>
                  <a:lnTo>
                    <a:pt x="229" y="715"/>
                  </a:lnTo>
                  <a:lnTo>
                    <a:pt x="230" y="715"/>
                  </a:lnTo>
                  <a:lnTo>
                    <a:pt x="231" y="716"/>
                  </a:lnTo>
                  <a:lnTo>
                    <a:pt x="232" y="716"/>
                  </a:lnTo>
                  <a:lnTo>
                    <a:pt x="232" y="716"/>
                  </a:lnTo>
                  <a:lnTo>
                    <a:pt x="234" y="716"/>
                  </a:lnTo>
                  <a:lnTo>
                    <a:pt x="234" y="716"/>
                  </a:lnTo>
                  <a:lnTo>
                    <a:pt x="235" y="716"/>
                  </a:lnTo>
                  <a:lnTo>
                    <a:pt x="237" y="716"/>
                  </a:lnTo>
                  <a:lnTo>
                    <a:pt x="237" y="716"/>
                  </a:lnTo>
                  <a:lnTo>
                    <a:pt x="238" y="716"/>
                  </a:lnTo>
                  <a:lnTo>
                    <a:pt x="239" y="716"/>
                  </a:lnTo>
                  <a:lnTo>
                    <a:pt x="240" y="716"/>
                  </a:lnTo>
                  <a:lnTo>
                    <a:pt x="241" y="716"/>
                  </a:lnTo>
                  <a:lnTo>
                    <a:pt x="242" y="716"/>
                  </a:lnTo>
                  <a:lnTo>
                    <a:pt x="243" y="716"/>
                  </a:lnTo>
                  <a:lnTo>
                    <a:pt x="244" y="716"/>
                  </a:lnTo>
                  <a:lnTo>
                    <a:pt x="245" y="716"/>
                  </a:lnTo>
                  <a:lnTo>
                    <a:pt x="245" y="716"/>
                  </a:lnTo>
                  <a:lnTo>
                    <a:pt x="247" y="716"/>
                  </a:lnTo>
                  <a:lnTo>
                    <a:pt x="247" y="716"/>
                  </a:lnTo>
                  <a:lnTo>
                    <a:pt x="248" y="716"/>
                  </a:lnTo>
                  <a:lnTo>
                    <a:pt x="250" y="716"/>
                  </a:lnTo>
                  <a:lnTo>
                    <a:pt x="250" y="716"/>
                  </a:lnTo>
                  <a:lnTo>
                    <a:pt x="252" y="716"/>
                  </a:lnTo>
                  <a:lnTo>
                    <a:pt x="252" y="717"/>
                  </a:lnTo>
                  <a:lnTo>
                    <a:pt x="253" y="717"/>
                  </a:lnTo>
                  <a:lnTo>
                    <a:pt x="254" y="717"/>
                  </a:lnTo>
                  <a:lnTo>
                    <a:pt x="255" y="717"/>
                  </a:lnTo>
                  <a:lnTo>
                    <a:pt x="256" y="717"/>
                  </a:lnTo>
                  <a:lnTo>
                    <a:pt x="257" y="717"/>
                  </a:lnTo>
                  <a:lnTo>
                    <a:pt x="258" y="717"/>
                  </a:lnTo>
                  <a:lnTo>
                    <a:pt x="259" y="717"/>
                  </a:lnTo>
                  <a:lnTo>
                    <a:pt x="260" y="717"/>
                  </a:lnTo>
                  <a:lnTo>
                    <a:pt x="261" y="717"/>
                  </a:lnTo>
                  <a:lnTo>
                    <a:pt x="262" y="717"/>
                  </a:lnTo>
                  <a:lnTo>
                    <a:pt x="263" y="717"/>
                  </a:lnTo>
                  <a:lnTo>
                    <a:pt x="263" y="717"/>
                  </a:lnTo>
                  <a:lnTo>
                    <a:pt x="265" y="717"/>
                  </a:lnTo>
                  <a:lnTo>
                    <a:pt x="265" y="717"/>
                  </a:lnTo>
                  <a:lnTo>
                    <a:pt x="266" y="717"/>
                  </a:lnTo>
                  <a:lnTo>
                    <a:pt x="267" y="717"/>
                  </a:lnTo>
                  <a:lnTo>
                    <a:pt x="268" y="717"/>
                  </a:lnTo>
                  <a:lnTo>
                    <a:pt x="269" y="717"/>
                  </a:lnTo>
                  <a:lnTo>
                    <a:pt x="270" y="717"/>
                  </a:lnTo>
                  <a:lnTo>
                    <a:pt x="271" y="717"/>
                  </a:lnTo>
                  <a:lnTo>
                    <a:pt x="272" y="717"/>
                  </a:lnTo>
                  <a:lnTo>
                    <a:pt x="273" y="717"/>
                  </a:lnTo>
                  <a:lnTo>
                    <a:pt x="274" y="717"/>
                  </a:lnTo>
                  <a:lnTo>
                    <a:pt x="275" y="717"/>
                  </a:lnTo>
                  <a:lnTo>
                    <a:pt x="276" y="717"/>
                  </a:lnTo>
                  <a:lnTo>
                    <a:pt x="277" y="717"/>
                  </a:lnTo>
                  <a:lnTo>
                    <a:pt x="278" y="717"/>
                  </a:lnTo>
                  <a:lnTo>
                    <a:pt x="278" y="717"/>
                  </a:lnTo>
                  <a:lnTo>
                    <a:pt x="280" y="717"/>
                  </a:lnTo>
                  <a:lnTo>
                    <a:pt x="280" y="717"/>
                  </a:lnTo>
                  <a:lnTo>
                    <a:pt x="281" y="717"/>
                  </a:lnTo>
                  <a:lnTo>
                    <a:pt x="282" y="717"/>
                  </a:lnTo>
                  <a:lnTo>
                    <a:pt x="283" y="717"/>
                  </a:lnTo>
                  <a:lnTo>
                    <a:pt x="284" y="717"/>
                  </a:lnTo>
                  <a:lnTo>
                    <a:pt x="285" y="717"/>
                  </a:lnTo>
                  <a:lnTo>
                    <a:pt x="286" y="717"/>
                  </a:lnTo>
                  <a:lnTo>
                    <a:pt x="287" y="717"/>
                  </a:lnTo>
                  <a:lnTo>
                    <a:pt x="288" y="717"/>
                  </a:lnTo>
                  <a:lnTo>
                    <a:pt x="289" y="717"/>
                  </a:lnTo>
                  <a:lnTo>
                    <a:pt x="290" y="717"/>
                  </a:lnTo>
                  <a:lnTo>
                    <a:pt x="291" y="717"/>
                  </a:lnTo>
                  <a:lnTo>
                    <a:pt x="291" y="717"/>
                  </a:lnTo>
                  <a:lnTo>
                    <a:pt x="293" y="717"/>
                  </a:lnTo>
                  <a:lnTo>
                    <a:pt x="293" y="717"/>
                  </a:lnTo>
                  <a:lnTo>
                    <a:pt x="295" y="717"/>
                  </a:lnTo>
                  <a:lnTo>
                    <a:pt x="295" y="717"/>
                  </a:lnTo>
                  <a:lnTo>
                    <a:pt x="296" y="717"/>
                  </a:lnTo>
                  <a:lnTo>
                    <a:pt x="298" y="717"/>
                  </a:lnTo>
                  <a:lnTo>
                    <a:pt x="298" y="717"/>
                  </a:lnTo>
                  <a:lnTo>
                    <a:pt x="299" y="717"/>
                  </a:lnTo>
                  <a:lnTo>
                    <a:pt x="300" y="717"/>
                  </a:lnTo>
                  <a:lnTo>
                    <a:pt x="301" y="717"/>
                  </a:lnTo>
                  <a:lnTo>
                    <a:pt x="302" y="717"/>
                  </a:lnTo>
                  <a:lnTo>
                    <a:pt x="303" y="717"/>
                  </a:lnTo>
                  <a:lnTo>
                    <a:pt x="304" y="717"/>
                  </a:lnTo>
                  <a:lnTo>
                    <a:pt x="305" y="717"/>
                  </a:lnTo>
                  <a:lnTo>
                    <a:pt x="306" y="717"/>
                  </a:lnTo>
                  <a:lnTo>
                    <a:pt x="306" y="717"/>
                  </a:lnTo>
                  <a:lnTo>
                    <a:pt x="308" y="717"/>
                  </a:lnTo>
                  <a:lnTo>
                    <a:pt x="308" y="717"/>
                  </a:lnTo>
                  <a:lnTo>
                    <a:pt x="309" y="717"/>
                  </a:lnTo>
                  <a:lnTo>
                    <a:pt x="311" y="717"/>
                  </a:lnTo>
                  <a:lnTo>
                    <a:pt x="311" y="717"/>
                  </a:lnTo>
                  <a:lnTo>
                    <a:pt x="313" y="718"/>
                  </a:lnTo>
                  <a:lnTo>
                    <a:pt x="313" y="717"/>
                  </a:lnTo>
                  <a:lnTo>
                    <a:pt x="314" y="717"/>
                  </a:lnTo>
                  <a:lnTo>
                    <a:pt x="315" y="717"/>
                  </a:lnTo>
                  <a:lnTo>
                    <a:pt x="316" y="717"/>
                  </a:lnTo>
                  <a:lnTo>
                    <a:pt x="317" y="717"/>
                  </a:lnTo>
                  <a:lnTo>
                    <a:pt x="318" y="717"/>
                  </a:lnTo>
                  <a:lnTo>
                    <a:pt x="319" y="717"/>
                  </a:lnTo>
                  <a:lnTo>
                    <a:pt x="319" y="717"/>
                  </a:lnTo>
                  <a:lnTo>
                    <a:pt x="321" y="717"/>
                  </a:lnTo>
                  <a:lnTo>
                    <a:pt x="321" y="717"/>
                  </a:lnTo>
                  <a:lnTo>
                    <a:pt x="323" y="717"/>
                  </a:lnTo>
                  <a:lnTo>
                    <a:pt x="324" y="717"/>
                  </a:lnTo>
                  <a:lnTo>
                    <a:pt x="324" y="717"/>
                  </a:lnTo>
                  <a:lnTo>
                    <a:pt x="326" y="717"/>
                  </a:lnTo>
                  <a:lnTo>
                    <a:pt x="326" y="717"/>
                  </a:lnTo>
                  <a:lnTo>
                    <a:pt x="327" y="717"/>
                  </a:lnTo>
                  <a:lnTo>
                    <a:pt x="328" y="717"/>
                  </a:lnTo>
                  <a:lnTo>
                    <a:pt x="329" y="717"/>
                  </a:lnTo>
                  <a:lnTo>
                    <a:pt x="330" y="717"/>
                  </a:lnTo>
                  <a:lnTo>
                    <a:pt x="331" y="717"/>
                  </a:lnTo>
                  <a:lnTo>
                    <a:pt x="332" y="717"/>
                  </a:lnTo>
                  <a:lnTo>
                    <a:pt x="333" y="717"/>
                  </a:lnTo>
                  <a:lnTo>
                    <a:pt x="334" y="717"/>
                  </a:lnTo>
                  <a:lnTo>
                    <a:pt x="335" y="717"/>
                  </a:lnTo>
                  <a:lnTo>
                    <a:pt x="336" y="717"/>
                  </a:lnTo>
                  <a:lnTo>
                    <a:pt x="337" y="717"/>
                  </a:lnTo>
                  <a:lnTo>
                    <a:pt x="337" y="717"/>
                  </a:lnTo>
                  <a:lnTo>
                    <a:pt x="339" y="717"/>
                  </a:lnTo>
                  <a:lnTo>
                    <a:pt x="339" y="717"/>
                  </a:lnTo>
                  <a:lnTo>
                    <a:pt x="341" y="717"/>
                  </a:lnTo>
                  <a:lnTo>
                    <a:pt x="341" y="717"/>
                  </a:lnTo>
                  <a:lnTo>
                    <a:pt x="342" y="717"/>
                  </a:lnTo>
                  <a:lnTo>
                    <a:pt x="343" y="717"/>
                  </a:lnTo>
                  <a:lnTo>
                    <a:pt x="344" y="716"/>
                  </a:lnTo>
                  <a:lnTo>
                    <a:pt x="345" y="716"/>
                  </a:lnTo>
                  <a:lnTo>
                    <a:pt x="346" y="716"/>
                  </a:lnTo>
                  <a:lnTo>
                    <a:pt x="347" y="715"/>
                  </a:lnTo>
                  <a:lnTo>
                    <a:pt x="348" y="715"/>
                  </a:lnTo>
                  <a:lnTo>
                    <a:pt x="349" y="715"/>
                  </a:lnTo>
                  <a:lnTo>
                    <a:pt x="350" y="714"/>
                  </a:lnTo>
                  <a:lnTo>
                    <a:pt x="351" y="713"/>
                  </a:lnTo>
                  <a:lnTo>
                    <a:pt x="352" y="713"/>
                  </a:lnTo>
                  <a:lnTo>
                    <a:pt x="352" y="712"/>
                  </a:lnTo>
                  <a:lnTo>
                    <a:pt x="354" y="712"/>
                  </a:lnTo>
                  <a:lnTo>
                    <a:pt x="354" y="711"/>
                  </a:lnTo>
                  <a:lnTo>
                    <a:pt x="355" y="711"/>
                  </a:lnTo>
                  <a:lnTo>
                    <a:pt x="356" y="710"/>
                  </a:lnTo>
                  <a:lnTo>
                    <a:pt x="357" y="710"/>
                  </a:lnTo>
                  <a:lnTo>
                    <a:pt x="358" y="710"/>
                  </a:lnTo>
                  <a:lnTo>
                    <a:pt x="359" y="710"/>
                  </a:lnTo>
                  <a:lnTo>
                    <a:pt x="360" y="710"/>
                  </a:lnTo>
                  <a:lnTo>
                    <a:pt x="361" y="710"/>
                  </a:lnTo>
                  <a:lnTo>
                    <a:pt x="362" y="710"/>
                  </a:lnTo>
                  <a:lnTo>
                    <a:pt x="363" y="711"/>
                  </a:lnTo>
                  <a:lnTo>
                    <a:pt x="364" y="711"/>
                  </a:lnTo>
                  <a:lnTo>
                    <a:pt x="365" y="711"/>
                  </a:lnTo>
                  <a:lnTo>
                    <a:pt x="366" y="712"/>
                  </a:lnTo>
                  <a:lnTo>
                    <a:pt x="367" y="712"/>
                  </a:lnTo>
                  <a:lnTo>
                    <a:pt x="367" y="713"/>
                  </a:lnTo>
                  <a:lnTo>
                    <a:pt x="369" y="713"/>
                  </a:lnTo>
                  <a:lnTo>
                    <a:pt x="369" y="714"/>
                  </a:lnTo>
                  <a:lnTo>
                    <a:pt x="370" y="715"/>
                  </a:lnTo>
                  <a:lnTo>
                    <a:pt x="372" y="715"/>
                  </a:lnTo>
                  <a:lnTo>
                    <a:pt x="372" y="715"/>
                  </a:lnTo>
                  <a:lnTo>
                    <a:pt x="373" y="716"/>
                  </a:lnTo>
                  <a:lnTo>
                    <a:pt x="374" y="716"/>
                  </a:lnTo>
                  <a:lnTo>
                    <a:pt x="375" y="716"/>
                  </a:lnTo>
                  <a:lnTo>
                    <a:pt x="376" y="716"/>
                  </a:lnTo>
                  <a:lnTo>
                    <a:pt x="377" y="717"/>
                  </a:lnTo>
                  <a:lnTo>
                    <a:pt x="378" y="717"/>
                  </a:lnTo>
                  <a:lnTo>
                    <a:pt x="379" y="717"/>
                  </a:lnTo>
                  <a:lnTo>
                    <a:pt x="380" y="717"/>
                  </a:lnTo>
                  <a:lnTo>
                    <a:pt x="380" y="717"/>
                  </a:lnTo>
                  <a:lnTo>
                    <a:pt x="382" y="717"/>
                  </a:lnTo>
                  <a:lnTo>
                    <a:pt x="382" y="717"/>
                  </a:lnTo>
                  <a:lnTo>
                    <a:pt x="384" y="717"/>
                  </a:lnTo>
                  <a:lnTo>
                    <a:pt x="385" y="717"/>
                  </a:lnTo>
                  <a:lnTo>
                    <a:pt x="385" y="717"/>
                  </a:lnTo>
                  <a:lnTo>
                    <a:pt x="387" y="717"/>
                  </a:lnTo>
                  <a:lnTo>
                    <a:pt x="387" y="717"/>
                  </a:lnTo>
                  <a:lnTo>
                    <a:pt x="388" y="717"/>
                  </a:lnTo>
                  <a:lnTo>
                    <a:pt x="389" y="717"/>
                  </a:lnTo>
                  <a:lnTo>
                    <a:pt x="390" y="717"/>
                  </a:lnTo>
                  <a:lnTo>
                    <a:pt x="391" y="718"/>
                  </a:lnTo>
                  <a:lnTo>
                    <a:pt x="392" y="718"/>
                  </a:lnTo>
                  <a:lnTo>
                    <a:pt x="393" y="718"/>
                  </a:lnTo>
                  <a:lnTo>
                    <a:pt x="394" y="718"/>
                  </a:lnTo>
                  <a:lnTo>
                    <a:pt x="395" y="718"/>
                  </a:lnTo>
                  <a:lnTo>
                    <a:pt x="395" y="718"/>
                  </a:lnTo>
                  <a:lnTo>
                    <a:pt x="397" y="718"/>
                  </a:lnTo>
                  <a:lnTo>
                    <a:pt x="398" y="718"/>
                  </a:lnTo>
                  <a:lnTo>
                    <a:pt x="398" y="718"/>
                  </a:lnTo>
                  <a:lnTo>
                    <a:pt x="400" y="718"/>
                  </a:lnTo>
                  <a:lnTo>
                    <a:pt x="400" y="718"/>
                  </a:lnTo>
                  <a:lnTo>
                    <a:pt x="402" y="718"/>
                  </a:lnTo>
                  <a:lnTo>
                    <a:pt x="402" y="718"/>
                  </a:lnTo>
                  <a:lnTo>
                    <a:pt x="403" y="718"/>
                  </a:lnTo>
                  <a:lnTo>
                    <a:pt x="404" y="718"/>
                  </a:lnTo>
                  <a:lnTo>
                    <a:pt x="405" y="718"/>
                  </a:lnTo>
                  <a:lnTo>
                    <a:pt x="406" y="718"/>
                  </a:lnTo>
                  <a:lnTo>
                    <a:pt x="407" y="718"/>
                  </a:lnTo>
                  <a:lnTo>
                    <a:pt x="408" y="718"/>
                  </a:lnTo>
                  <a:lnTo>
                    <a:pt x="409" y="718"/>
                  </a:lnTo>
                  <a:lnTo>
                    <a:pt x="410" y="718"/>
                  </a:lnTo>
                  <a:lnTo>
                    <a:pt x="411" y="718"/>
                  </a:lnTo>
                  <a:lnTo>
                    <a:pt x="412" y="717"/>
                  </a:lnTo>
                  <a:lnTo>
                    <a:pt x="413" y="717"/>
                  </a:lnTo>
                  <a:lnTo>
                    <a:pt x="413" y="717"/>
                  </a:lnTo>
                  <a:lnTo>
                    <a:pt x="415" y="717"/>
                  </a:lnTo>
                  <a:lnTo>
                    <a:pt x="415" y="717"/>
                  </a:lnTo>
                  <a:lnTo>
                    <a:pt x="416" y="717"/>
                  </a:lnTo>
                  <a:lnTo>
                    <a:pt x="417" y="717"/>
                  </a:lnTo>
                  <a:lnTo>
                    <a:pt x="418" y="717"/>
                  </a:lnTo>
                  <a:lnTo>
                    <a:pt x="419" y="717"/>
                  </a:lnTo>
                  <a:lnTo>
                    <a:pt x="420" y="717"/>
                  </a:lnTo>
                  <a:lnTo>
                    <a:pt x="421" y="717"/>
                  </a:lnTo>
                  <a:lnTo>
                    <a:pt x="422" y="717"/>
                  </a:lnTo>
                  <a:lnTo>
                    <a:pt x="423" y="717"/>
                  </a:lnTo>
                  <a:lnTo>
                    <a:pt x="424" y="717"/>
                  </a:lnTo>
                  <a:lnTo>
                    <a:pt x="425" y="717"/>
                  </a:lnTo>
                  <a:lnTo>
                    <a:pt x="426" y="717"/>
                  </a:lnTo>
                  <a:lnTo>
                    <a:pt x="426" y="717"/>
                  </a:lnTo>
                  <a:lnTo>
                    <a:pt x="428" y="717"/>
                  </a:lnTo>
                  <a:lnTo>
                    <a:pt x="428" y="717"/>
                  </a:lnTo>
                  <a:lnTo>
                    <a:pt x="430" y="717"/>
                  </a:lnTo>
                  <a:lnTo>
                    <a:pt x="430" y="717"/>
                  </a:lnTo>
                  <a:lnTo>
                    <a:pt x="431" y="717"/>
                  </a:lnTo>
                  <a:lnTo>
                    <a:pt x="432" y="717"/>
                  </a:lnTo>
                  <a:lnTo>
                    <a:pt x="433" y="717"/>
                  </a:lnTo>
                  <a:lnTo>
                    <a:pt x="434" y="717"/>
                  </a:lnTo>
                  <a:lnTo>
                    <a:pt x="435" y="717"/>
                  </a:lnTo>
                  <a:lnTo>
                    <a:pt x="436" y="717"/>
                  </a:lnTo>
                  <a:lnTo>
                    <a:pt x="437" y="717"/>
                  </a:lnTo>
                  <a:lnTo>
                    <a:pt x="438" y="717"/>
                  </a:lnTo>
                  <a:lnTo>
                    <a:pt x="439" y="717"/>
                  </a:lnTo>
                  <a:lnTo>
                    <a:pt x="440" y="717"/>
                  </a:lnTo>
                  <a:lnTo>
                    <a:pt x="441" y="717"/>
                  </a:lnTo>
                  <a:lnTo>
                    <a:pt x="441" y="717"/>
                  </a:lnTo>
                  <a:lnTo>
                    <a:pt x="443" y="717"/>
                  </a:lnTo>
                  <a:lnTo>
                    <a:pt x="443" y="717"/>
                  </a:lnTo>
                  <a:lnTo>
                    <a:pt x="444" y="717"/>
                  </a:lnTo>
                  <a:lnTo>
                    <a:pt x="445" y="717"/>
                  </a:lnTo>
                  <a:lnTo>
                    <a:pt x="446" y="717"/>
                  </a:lnTo>
                  <a:lnTo>
                    <a:pt x="448" y="717"/>
                  </a:lnTo>
                  <a:lnTo>
                    <a:pt x="448" y="717"/>
                  </a:lnTo>
                  <a:lnTo>
                    <a:pt x="449" y="717"/>
                  </a:lnTo>
                  <a:lnTo>
                    <a:pt x="450" y="717"/>
                  </a:lnTo>
                  <a:lnTo>
                    <a:pt x="451" y="717"/>
                  </a:lnTo>
                  <a:lnTo>
                    <a:pt x="452" y="717"/>
                  </a:lnTo>
                  <a:lnTo>
                    <a:pt x="453" y="717"/>
                  </a:lnTo>
                  <a:lnTo>
                    <a:pt x="454" y="717"/>
                  </a:lnTo>
                  <a:lnTo>
                    <a:pt x="455" y="717"/>
                  </a:lnTo>
                  <a:lnTo>
                    <a:pt x="456" y="717"/>
                  </a:lnTo>
                  <a:lnTo>
                    <a:pt x="456" y="717"/>
                  </a:lnTo>
                  <a:lnTo>
                    <a:pt x="458" y="717"/>
                  </a:lnTo>
                  <a:lnTo>
                    <a:pt x="459" y="717"/>
                  </a:lnTo>
                  <a:lnTo>
                    <a:pt x="459" y="717"/>
                  </a:lnTo>
                  <a:lnTo>
                    <a:pt x="461" y="717"/>
                  </a:lnTo>
                  <a:lnTo>
                    <a:pt x="461" y="717"/>
                  </a:lnTo>
                  <a:lnTo>
                    <a:pt x="462" y="717"/>
                  </a:lnTo>
                  <a:lnTo>
                    <a:pt x="463" y="717"/>
                  </a:lnTo>
                  <a:lnTo>
                    <a:pt x="464" y="717"/>
                  </a:lnTo>
                  <a:lnTo>
                    <a:pt x="465" y="717"/>
                  </a:lnTo>
                  <a:lnTo>
                    <a:pt x="466" y="717"/>
                  </a:lnTo>
                  <a:lnTo>
                    <a:pt x="467" y="717"/>
                  </a:lnTo>
                  <a:lnTo>
                    <a:pt x="468" y="717"/>
                  </a:lnTo>
                </a:path>
              </a:pathLst>
            </a:custGeom>
            <a:noFill/>
            <a:ln w="1270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69" name="Freeform 148"/>
            <p:cNvSpPr>
              <a:spLocks/>
            </p:cNvSpPr>
            <p:nvPr/>
          </p:nvSpPr>
          <p:spPr bwMode="auto">
            <a:xfrm>
              <a:off x="7683500" y="2660650"/>
              <a:ext cx="460375" cy="36513"/>
            </a:xfrm>
            <a:custGeom>
              <a:avLst/>
              <a:gdLst>
                <a:gd name="T0" fmla="*/ 4 w 290"/>
                <a:gd name="T1" fmla="*/ 23 h 23"/>
                <a:gd name="T2" fmla="*/ 8 w 290"/>
                <a:gd name="T3" fmla="*/ 23 h 23"/>
                <a:gd name="T4" fmla="*/ 13 w 290"/>
                <a:gd name="T5" fmla="*/ 23 h 23"/>
                <a:gd name="T6" fmla="*/ 18 w 290"/>
                <a:gd name="T7" fmla="*/ 23 h 23"/>
                <a:gd name="T8" fmla="*/ 23 w 290"/>
                <a:gd name="T9" fmla="*/ 22 h 23"/>
                <a:gd name="T10" fmla="*/ 27 w 290"/>
                <a:gd name="T11" fmla="*/ 22 h 23"/>
                <a:gd name="T12" fmla="*/ 32 w 290"/>
                <a:gd name="T13" fmla="*/ 21 h 23"/>
                <a:gd name="T14" fmla="*/ 36 w 290"/>
                <a:gd name="T15" fmla="*/ 21 h 23"/>
                <a:gd name="T16" fmla="*/ 41 w 290"/>
                <a:gd name="T17" fmla="*/ 22 h 23"/>
                <a:gd name="T18" fmla="*/ 46 w 290"/>
                <a:gd name="T19" fmla="*/ 22 h 23"/>
                <a:gd name="T20" fmla="*/ 51 w 290"/>
                <a:gd name="T21" fmla="*/ 22 h 23"/>
                <a:gd name="T22" fmla="*/ 55 w 290"/>
                <a:gd name="T23" fmla="*/ 22 h 23"/>
                <a:gd name="T24" fmla="*/ 60 w 290"/>
                <a:gd name="T25" fmla="*/ 22 h 23"/>
                <a:gd name="T26" fmla="*/ 65 w 290"/>
                <a:gd name="T27" fmla="*/ 22 h 23"/>
                <a:gd name="T28" fmla="*/ 69 w 290"/>
                <a:gd name="T29" fmla="*/ 22 h 23"/>
                <a:gd name="T30" fmla="*/ 74 w 290"/>
                <a:gd name="T31" fmla="*/ 22 h 23"/>
                <a:gd name="T32" fmla="*/ 79 w 290"/>
                <a:gd name="T33" fmla="*/ 22 h 23"/>
                <a:gd name="T34" fmla="*/ 83 w 290"/>
                <a:gd name="T35" fmla="*/ 23 h 23"/>
                <a:gd name="T36" fmla="*/ 88 w 290"/>
                <a:gd name="T37" fmla="*/ 23 h 23"/>
                <a:gd name="T38" fmla="*/ 93 w 290"/>
                <a:gd name="T39" fmla="*/ 23 h 23"/>
                <a:gd name="T40" fmla="*/ 97 w 290"/>
                <a:gd name="T41" fmla="*/ 23 h 23"/>
                <a:gd name="T42" fmla="*/ 102 w 290"/>
                <a:gd name="T43" fmla="*/ 23 h 23"/>
                <a:gd name="T44" fmla="*/ 107 w 290"/>
                <a:gd name="T45" fmla="*/ 23 h 23"/>
                <a:gd name="T46" fmla="*/ 112 w 290"/>
                <a:gd name="T47" fmla="*/ 23 h 23"/>
                <a:gd name="T48" fmla="*/ 116 w 290"/>
                <a:gd name="T49" fmla="*/ 23 h 23"/>
                <a:gd name="T50" fmla="*/ 121 w 290"/>
                <a:gd name="T51" fmla="*/ 22 h 23"/>
                <a:gd name="T52" fmla="*/ 125 w 290"/>
                <a:gd name="T53" fmla="*/ 22 h 23"/>
                <a:gd name="T54" fmla="*/ 130 w 290"/>
                <a:gd name="T55" fmla="*/ 21 h 23"/>
                <a:gd name="T56" fmla="*/ 135 w 290"/>
                <a:gd name="T57" fmla="*/ 21 h 23"/>
                <a:gd name="T58" fmla="*/ 140 w 290"/>
                <a:gd name="T59" fmla="*/ 21 h 23"/>
                <a:gd name="T60" fmla="*/ 144 w 290"/>
                <a:gd name="T61" fmla="*/ 21 h 23"/>
                <a:gd name="T62" fmla="*/ 149 w 290"/>
                <a:gd name="T63" fmla="*/ 21 h 23"/>
                <a:gd name="T64" fmla="*/ 154 w 290"/>
                <a:gd name="T65" fmla="*/ 22 h 23"/>
                <a:gd name="T66" fmla="*/ 158 w 290"/>
                <a:gd name="T67" fmla="*/ 22 h 23"/>
                <a:gd name="T68" fmla="*/ 163 w 290"/>
                <a:gd name="T69" fmla="*/ 23 h 23"/>
                <a:gd name="T70" fmla="*/ 168 w 290"/>
                <a:gd name="T71" fmla="*/ 23 h 23"/>
                <a:gd name="T72" fmla="*/ 172 w 290"/>
                <a:gd name="T73" fmla="*/ 23 h 23"/>
                <a:gd name="T74" fmla="*/ 177 w 290"/>
                <a:gd name="T75" fmla="*/ 22 h 23"/>
                <a:gd name="T76" fmla="*/ 182 w 290"/>
                <a:gd name="T77" fmla="*/ 21 h 23"/>
                <a:gd name="T78" fmla="*/ 186 w 290"/>
                <a:gd name="T79" fmla="*/ 18 h 23"/>
                <a:gd name="T80" fmla="*/ 191 w 290"/>
                <a:gd name="T81" fmla="*/ 15 h 23"/>
                <a:gd name="T82" fmla="*/ 196 w 290"/>
                <a:gd name="T83" fmla="*/ 15 h 23"/>
                <a:gd name="T84" fmla="*/ 201 w 290"/>
                <a:gd name="T85" fmla="*/ 17 h 23"/>
                <a:gd name="T86" fmla="*/ 205 w 290"/>
                <a:gd name="T87" fmla="*/ 19 h 23"/>
                <a:gd name="T88" fmla="*/ 210 w 290"/>
                <a:gd name="T89" fmla="*/ 21 h 23"/>
                <a:gd name="T90" fmla="*/ 215 w 290"/>
                <a:gd name="T91" fmla="*/ 21 h 23"/>
                <a:gd name="T92" fmla="*/ 219 w 290"/>
                <a:gd name="T93" fmla="*/ 21 h 23"/>
                <a:gd name="T94" fmla="*/ 224 w 290"/>
                <a:gd name="T95" fmla="*/ 21 h 23"/>
                <a:gd name="T96" fmla="*/ 229 w 290"/>
                <a:gd name="T97" fmla="*/ 21 h 23"/>
                <a:gd name="T98" fmla="*/ 233 w 290"/>
                <a:gd name="T99" fmla="*/ 21 h 23"/>
                <a:gd name="T100" fmla="*/ 238 w 290"/>
                <a:gd name="T101" fmla="*/ 21 h 23"/>
                <a:gd name="T102" fmla="*/ 243 w 290"/>
                <a:gd name="T103" fmla="*/ 19 h 23"/>
                <a:gd name="T104" fmla="*/ 247 w 290"/>
                <a:gd name="T105" fmla="*/ 19 h 23"/>
                <a:gd name="T106" fmla="*/ 252 w 290"/>
                <a:gd name="T107" fmla="*/ 19 h 23"/>
                <a:gd name="T108" fmla="*/ 257 w 290"/>
                <a:gd name="T109" fmla="*/ 20 h 23"/>
                <a:gd name="T110" fmla="*/ 261 w 290"/>
                <a:gd name="T111" fmla="*/ 21 h 23"/>
                <a:gd name="T112" fmla="*/ 266 w 290"/>
                <a:gd name="T113" fmla="*/ 21 h 23"/>
                <a:gd name="T114" fmla="*/ 271 w 290"/>
                <a:gd name="T115" fmla="*/ 20 h 23"/>
                <a:gd name="T116" fmla="*/ 276 w 290"/>
                <a:gd name="T117" fmla="*/ 17 h 23"/>
                <a:gd name="T118" fmla="*/ 280 w 290"/>
                <a:gd name="T119" fmla="*/ 12 h 23"/>
                <a:gd name="T120" fmla="*/ 285 w 290"/>
                <a:gd name="T121" fmla="*/ 5 h 23"/>
                <a:gd name="T122" fmla="*/ 290 w 290"/>
                <a:gd name="T12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" h="23">
                  <a:moveTo>
                    <a:pt x="0" y="23"/>
                  </a:moveTo>
                  <a:lnTo>
                    <a:pt x="1" y="23"/>
                  </a:lnTo>
                  <a:lnTo>
                    <a:pt x="1" y="23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1" y="23"/>
                  </a:lnTo>
                  <a:lnTo>
                    <a:pt x="21" y="22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4" y="22"/>
                  </a:lnTo>
                  <a:lnTo>
                    <a:pt x="25" y="22"/>
                  </a:lnTo>
                  <a:lnTo>
                    <a:pt x="26" y="22"/>
                  </a:lnTo>
                  <a:lnTo>
                    <a:pt x="27" y="22"/>
                  </a:lnTo>
                  <a:lnTo>
                    <a:pt x="28" y="22"/>
                  </a:lnTo>
                  <a:lnTo>
                    <a:pt x="29" y="22"/>
                  </a:lnTo>
                  <a:lnTo>
                    <a:pt x="30" y="21"/>
                  </a:lnTo>
                  <a:lnTo>
                    <a:pt x="31" y="21"/>
                  </a:lnTo>
                  <a:lnTo>
                    <a:pt x="32" y="21"/>
                  </a:lnTo>
                  <a:lnTo>
                    <a:pt x="33" y="21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42" y="22"/>
                  </a:lnTo>
                  <a:lnTo>
                    <a:pt x="43" y="22"/>
                  </a:lnTo>
                  <a:lnTo>
                    <a:pt x="44" y="22"/>
                  </a:lnTo>
                  <a:lnTo>
                    <a:pt x="45" y="22"/>
                  </a:lnTo>
                  <a:lnTo>
                    <a:pt x="46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2" y="22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5" y="22"/>
                  </a:lnTo>
                  <a:lnTo>
                    <a:pt x="56" y="22"/>
                  </a:lnTo>
                  <a:lnTo>
                    <a:pt x="57" y="22"/>
                  </a:lnTo>
                  <a:lnTo>
                    <a:pt x="58" y="22"/>
                  </a:lnTo>
                  <a:lnTo>
                    <a:pt x="59" y="22"/>
                  </a:lnTo>
                  <a:lnTo>
                    <a:pt x="60" y="22"/>
                  </a:lnTo>
                  <a:lnTo>
                    <a:pt x="61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4" y="22"/>
                  </a:lnTo>
                  <a:lnTo>
                    <a:pt x="65" y="22"/>
                  </a:lnTo>
                  <a:lnTo>
                    <a:pt x="65" y="22"/>
                  </a:lnTo>
                  <a:lnTo>
                    <a:pt x="67" y="22"/>
                  </a:lnTo>
                  <a:lnTo>
                    <a:pt x="67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70" y="22"/>
                  </a:lnTo>
                  <a:lnTo>
                    <a:pt x="71" y="22"/>
                  </a:lnTo>
                  <a:lnTo>
                    <a:pt x="72" y="22"/>
                  </a:lnTo>
                  <a:lnTo>
                    <a:pt x="73" y="22"/>
                  </a:lnTo>
                  <a:lnTo>
                    <a:pt x="74" y="22"/>
                  </a:lnTo>
                  <a:lnTo>
                    <a:pt x="75" y="22"/>
                  </a:lnTo>
                  <a:lnTo>
                    <a:pt x="76" y="22"/>
                  </a:lnTo>
                  <a:lnTo>
                    <a:pt x="77" y="22"/>
                  </a:lnTo>
                  <a:lnTo>
                    <a:pt x="78" y="22"/>
                  </a:lnTo>
                  <a:lnTo>
                    <a:pt x="79" y="22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3" y="23"/>
                  </a:lnTo>
                  <a:lnTo>
                    <a:pt x="84" y="23"/>
                  </a:lnTo>
                  <a:lnTo>
                    <a:pt x="85" y="23"/>
                  </a:lnTo>
                  <a:lnTo>
                    <a:pt x="86" y="23"/>
                  </a:lnTo>
                  <a:lnTo>
                    <a:pt x="87" y="23"/>
                  </a:lnTo>
                  <a:lnTo>
                    <a:pt x="88" y="23"/>
                  </a:lnTo>
                  <a:lnTo>
                    <a:pt x="89" y="23"/>
                  </a:lnTo>
                  <a:lnTo>
                    <a:pt x="90" y="23"/>
                  </a:lnTo>
                  <a:lnTo>
                    <a:pt x="91" y="23"/>
                  </a:lnTo>
                  <a:lnTo>
                    <a:pt x="92" y="23"/>
                  </a:lnTo>
                  <a:lnTo>
                    <a:pt x="93" y="23"/>
                  </a:lnTo>
                  <a:lnTo>
                    <a:pt x="94" y="23"/>
                  </a:lnTo>
                  <a:lnTo>
                    <a:pt x="95" y="23"/>
                  </a:lnTo>
                  <a:lnTo>
                    <a:pt x="95" y="23"/>
                  </a:lnTo>
                  <a:lnTo>
                    <a:pt x="97" y="23"/>
                  </a:lnTo>
                  <a:lnTo>
                    <a:pt x="97" y="23"/>
                  </a:lnTo>
                  <a:lnTo>
                    <a:pt x="98" y="23"/>
                  </a:lnTo>
                  <a:lnTo>
                    <a:pt x="99" y="23"/>
                  </a:lnTo>
                  <a:lnTo>
                    <a:pt x="100" y="23"/>
                  </a:lnTo>
                  <a:lnTo>
                    <a:pt x="101" y="23"/>
                  </a:lnTo>
                  <a:lnTo>
                    <a:pt x="102" y="23"/>
                  </a:lnTo>
                  <a:lnTo>
                    <a:pt x="103" y="23"/>
                  </a:lnTo>
                  <a:lnTo>
                    <a:pt x="104" y="23"/>
                  </a:lnTo>
                  <a:lnTo>
                    <a:pt x="105" y="23"/>
                  </a:lnTo>
                  <a:lnTo>
                    <a:pt x="106" y="23"/>
                  </a:lnTo>
                  <a:lnTo>
                    <a:pt x="107" y="23"/>
                  </a:lnTo>
                  <a:lnTo>
                    <a:pt x="108" y="23"/>
                  </a:lnTo>
                  <a:lnTo>
                    <a:pt x="108" y="23"/>
                  </a:lnTo>
                  <a:lnTo>
                    <a:pt x="110" y="23"/>
                  </a:lnTo>
                  <a:lnTo>
                    <a:pt x="110" y="23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3" y="23"/>
                  </a:lnTo>
                  <a:lnTo>
                    <a:pt x="115" y="23"/>
                  </a:lnTo>
                  <a:lnTo>
                    <a:pt x="115" y="23"/>
                  </a:lnTo>
                  <a:lnTo>
                    <a:pt x="116" y="23"/>
                  </a:lnTo>
                  <a:lnTo>
                    <a:pt x="117" y="23"/>
                  </a:lnTo>
                  <a:lnTo>
                    <a:pt x="118" y="23"/>
                  </a:lnTo>
                  <a:lnTo>
                    <a:pt x="119" y="23"/>
                  </a:lnTo>
                  <a:lnTo>
                    <a:pt x="120" y="22"/>
                  </a:lnTo>
                  <a:lnTo>
                    <a:pt x="121" y="22"/>
                  </a:lnTo>
                  <a:lnTo>
                    <a:pt x="122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5" y="22"/>
                  </a:lnTo>
                  <a:lnTo>
                    <a:pt x="125" y="22"/>
                  </a:lnTo>
                  <a:lnTo>
                    <a:pt x="126" y="22"/>
                  </a:lnTo>
                  <a:lnTo>
                    <a:pt x="128" y="22"/>
                  </a:lnTo>
                  <a:lnTo>
                    <a:pt x="128" y="22"/>
                  </a:lnTo>
                  <a:lnTo>
                    <a:pt x="130" y="22"/>
                  </a:lnTo>
                  <a:lnTo>
                    <a:pt x="130" y="21"/>
                  </a:lnTo>
                  <a:lnTo>
                    <a:pt x="131" y="21"/>
                  </a:lnTo>
                  <a:lnTo>
                    <a:pt x="132" y="21"/>
                  </a:lnTo>
                  <a:lnTo>
                    <a:pt x="133" y="21"/>
                  </a:lnTo>
                  <a:lnTo>
                    <a:pt x="134" y="21"/>
                  </a:lnTo>
                  <a:lnTo>
                    <a:pt x="135" y="21"/>
                  </a:lnTo>
                  <a:lnTo>
                    <a:pt x="136" y="21"/>
                  </a:lnTo>
                  <a:lnTo>
                    <a:pt x="136" y="21"/>
                  </a:lnTo>
                  <a:lnTo>
                    <a:pt x="138" y="21"/>
                  </a:lnTo>
                  <a:lnTo>
                    <a:pt x="139" y="21"/>
                  </a:lnTo>
                  <a:lnTo>
                    <a:pt x="140" y="21"/>
                  </a:lnTo>
                  <a:lnTo>
                    <a:pt x="141" y="21"/>
                  </a:lnTo>
                  <a:lnTo>
                    <a:pt x="141" y="21"/>
                  </a:lnTo>
                  <a:lnTo>
                    <a:pt x="143" y="21"/>
                  </a:lnTo>
                  <a:lnTo>
                    <a:pt x="143" y="21"/>
                  </a:lnTo>
                  <a:lnTo>
                    <a:pt x="144" y="21"/>
                  </a:lnTo>
                  <a:lnTo>
                    <a:pt x="145" y="21"/>
                  </a:lnTo>
                  <a:lnTo>
                    <a:pt x="146" y="21"/>
                  </a:lnTo>
                  <a:lnTo>
                    <a:pt x="147" y="21"/>
                  </a:lnTo>
                  <a:lnTo>
                    <a:pt x="148" y="21"/>
                  </a:lnTo>
                  <a:lnTo>
                    <a:pt x="149" y="21"/>
                  </a:lnTo>
                  <a:lnTo>
                    <a:pt x="150" y="22"/>
                  </a:lnTo>
                  <a:lnTo>
                    <a:pt x="151" y="22"/>
                  </a:lnTo>
                  <a:lnTo>
                    <a:pt x="152" y="22"/>
                  </a:lnTo>
                  <a:lnTo>
                    <a:pt x="153" y="22"/>
                  </a:lnTo>
                  <a:lnTo>
                    <a:pt x="154" y="22"/>
                  </a:lnTo>
                  <a:lnTo>
                    <a:pt x="154" y="22"/>
                  </a:lnTo>
                  <a:lnTo>
                    <a:pt x="156" y="22"/>
                  </a:lnTo>
                  <a:lnTo>
                    <a:pt x="156" y="22"/>
                  </a:lnTo>
                  <a:lnTo>
                    <a:pt x="158" y="22"/>
                  </a:lnTo>
                  <a:lnTo>
                    <a:pt x="158" y="22"/>
                  </a:lnTo>
                  <a:lnTo>
                    <a:pt x="159" y="22"/>
                  </a:lnTo>
                  <a:lnTo>
                    <a:pt x="160" y="22"/>
                  </a:lnTo>
                  <a:lnTo>
                    <a:pt x="161" y="23"/>
                  </a:lnTo>
                  <a:lnTo>
                    <a:pt x="162" y="23"/>
                  </a:lnTo>
                  <a:lnTo>
                    <a:pt x="163" y="23"/>
                  </a:lnTo>
                  <a:lnTo>
                    <a:pt x="164" y="23"/>
                  </a:lnTo>
                  <a:lnTo>
                    <a:pt x="165" y="23"/>
                  </a:lnTo>
                  <a:lnTo>
                    <a:pt x="166" y="23"/>
                  </a:lnTo>
                  <a:lnTo>
                    <a:pt x="167" y="23"/>
                  </a:lnTo>
                  <a:lnTo>
                    <a:pt x="168" y="23"/>
                  </a:lnTo>
                  <a:lnTo>
                    <a:pt x="169" y="23"/>
                  </a:lnTo>
                  <a:lnTo>
                    <a:pt x="169" y="23"/>
                  </a:lnTo>
                  <a:lnTo>
                    <a:pt x="171" y="23"/>
                  </a:lnTo>
                  <a:lnTo>
                    <a:pt x="171" y="23"/>
                  </a:lnTo>
                  <a:lnTo>
                    <a:pt x="172" y="23"/>
                  </a:lnTo>
                  <a:lnTo>
                    <a:pt x="173" y="23"/>
                  </a:lnTo>
                  <a:lnTo>
                    <a:pt x="174" y="23"/>
                  </a:lnTo>
                  <a:lnTo>
                    <a:pt x="175" y="23"/>
                  </a:lnTo>
                  <a:lnTo>
                    <a:pt x="176" y="22"/>
                  </a:lnTo>
                  <a:lnTo>
                    <a:pt x="177" y="22"/>
                  </a:lnTo>
                  <a:lnTo>
                    <a:pt x="178" y="22"/>
                  </a:lnTo>
                  <a:lnTo>
                    <a:pt x="179" y="22"/>
                  </a:lnTo>
                  <a:lnTo>
                    <a:pt x="180" y="21"/>
                  </a:lnTo>
                  <a:lnTo>
                    <a:pt x="181" y="21"/>
                  </a:lnTo>
                  <a:lnTo>
                    <a:pt x="182" y="21"/>
                  </a:lnTo>
                  <a:lnTo>
                    <a:pt x="183" y="20"/>
                  </a:lnTo>
                  <a:lnTo>
                    <a:pt x="184" y="19"/>
                  </a:lnTo>
                  <a:lnTo>
                    <a:pt x="184" y="19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87" y="17"/>
                  </a:lnTo>
                  <a:lnTo>
                    <a:pt x="189" y="17"/>
                  </a:lnTo>
                  <a:lnTo>
                    <a:pt x="189" y="16"/>
                  </a:lnTo>
                  <a:lnTo>
                    <a:pt x="190" y="16"/>
                  </a:lnTo>
                  <a:lnTo>
                    <a:pt x="191" y="15"/>
                  </a:lnTo>
                  <a:lnTo>
                    <a:pt x="192" y="15"/>
                  </a:lnTo>
                  <a:lnTo>
                    <a:pt x="193" y="15"/>
                  </a:lnTo>
                  <a:lnTo>
                    <a:pt x="194" y="15"/>
                  </a:lnTo>
                  <a:lnTo>
                    <a:pt x="195" y="15"/>
                  </a:lnTo>
                  <a:lnTo>
                    <a:pt x="196" y="15"/>
                  </a:lnTo>
                  <a:lnTo>
                    <a:pt x="197" y="15"/>
                  </a:lnTo>
                  <a:lnTo>
                    <a:pt x="197" y="16"/>
                  </a:lnTo>
                  <a:lnTo>
                    <a:pt x="199" y="16"/>
                  </a:lnTo>
                  <a:lnTo>
                    <a:pt x="199" y="17"/>
                  </a:lnTo>
                  <a:lnTo>
                    <a:pt x="201" y="17"/>
                  </a:lnTo>
                  <a:lnTo>
                    <a:pt x="202" y="18"/>
                  </a:lnTo>
                  <a:lnTo>
                    <a:pt x="202" y="18"/>
                  </a:lnTo>
                  <a:lnTo>
                    <a:pt x="204" y="18"/>
                  </a:lnTo>
                  <a:lnTo>
                    <a:pt x="204" y="19"/>
                  </a:lnTo>
                  <a:lnTo>
                    <a:pt x="205" y="19"/>
                  </a:lnTo>
                  <a:lnTo>
                    <a:pt x="206" y="20"/>
                  </a:lnTo>
                  <a:lnTo>
                    <a:pt x="207" y="20"/>
                  </a:lnTo>
                  <a:lnTo>
                    <a:pt x="208" y="21"/>
                  </a:lnTo>
                  <a:lnTo>
                    <a:pt x="209" y="21"/>
                  </a:lnTo>
                  <a:lnTo>
                    <a:pt x="210" y="21"/>
                  </a:lnTo>
                  <a:lnTo>
                    <a:pt x="211" y="21"/>
                  </a:lnTo>
                  <a:lnTo>
                    <a:pt x="212" y="21"/>
                  </a:lnTo>
                  <a:lnTo>
                    <a:pt x="212" y="21"/>
                  </a:lnTo>
                  <a:lnTo>
                    <a:pt x="214" y="21"/>
                  </a:lnTo>
                  <a:lnTo>
                    <a:pt x="215" y="21"/>
                  </a:lnTo>
                  <a:lnTo>
                    <a:pt x="215" y="21"/>
                  </a:lnTo>
                  <a:lnTo>
                    <a:pt x="217" y="21"/>
                  </a:lnTo>
                  <a:lnTo>
                    <a:pt x="217" y="21"/>
                  </a:lnTo>
                  <a:lnTo>
                    <a:pt x="219" y="21"/>
                  </a:lnTo>
                  <a:lnTo>
                    <a:pt x="219" y="21"/>
                  </a:lnTo>
                  <a:lnTo>
                    <a:pt x="220" y="21"/>
                  </a:lnTo>
                  <a:lnTo>
                    <a:pt x="221" y="21"/>
                  </a:lnTo>
                  <a:lnTo>
                    <a:pt x="222" y="21"/>
                  </a:lnTo>
                  <a:lnTo>
                    <a:pt x="223" y="21"/>
                  </a:lnTo>
                  <a:lnTo>
                    <a:pt x="224" y="21"/>
                  </a:lnTo>
                  <a:lnTo>
                    <a:pt x="225" y="21"/>
                  </a:lnTo>
                  <a:lnTo>
                    <a:pt x="226" y="21"/>
                  </a:lnTo>
                  <a:lnTo>
                    <a:pt x="227" y="21"/>
                  </a:lnTo>
                  <a:lnTo>
                    <a:pt x="228" y="21"/>
                  </a:lnTo>
                  <a:lnTo>
                    <a:pt x="229" y="21"/>
                  </a:lnTo>
                  <a:lnTo>
                    <a:pt x="230" y="21"/>
                  </a:lnTo>
                  <a:lnTo>
                    <a:pt x="230" y="21"/>
                  </a:lnTo>
                  <a:lnTo>
                    <a:pt x="232" y="21"/>
                  </a:lnTo>
                  <a:lnTo>
                    <a:pt x="232" y="21"/>
                  </a:lnTo>
                  <a:lnTo>
                    <a:pt x="233" y="21"/>
                  </a:lnTo>
                  <a:lnTo>
                    <a:pt x="234" y="21"/>
                  </a:lnTo>
                  <a:lnTo>
                    <a:pt x="235" y="21"/>
                  </a:lnTo>
                  <a:lnTo>
                    <a:pt x="236" y="21"/>
                  </a:lnTo>
                  <a:lnTo>
                    <a:pt x="237" y="21"/>
                  </a:lnTo>
                  <a:lnTo>
                    <a:pt x="238" y="21"/>
                  </a:lnTo>
                  <a:lnTo>
                    <a:pt x="239" y="20"/>
                  </a:lnTo>
                  <a:lnTo>
                    <a:pt x="240" y="20"/>
                  </a:lnTo>
                  <a:lnTo>
                    <a:pt x="241" y="19"/>
                  </a:lnTo>
                  <a:lnTo>
                    <a:pt x="242" y="19"/>
                  </a:lnTo>
                  <a:lnTo>
                    <a:pt x="243" y="19"/>
                  </a:lnTo>
                  <a:lnTo>
                    <a:pt x="243" y="19"/>
                  </a:lnTo>
                  <a:lnTo>
                    <a:pt x="245" y="19"/>
                  </a:lnTo>
                  <a:lnTo>
                    <a:pt x="245" y="19"/>
                  </a:lnTo>
                  <a:lnTo>
                    <a:pt x="247" y="19"/>
                  </a:lnTo>
                  <a:lnTo>
                    <a:pt x="247" y="19"/>
                  </a:lnTo>
                  <a:lnTo>
                    <a:pt x="248" y="19"/>
                  </a:lnTo>
                  <a:lnTo>
                    <a:pt x="249" y="19"/>
                  </a:lnTo>
                  <a:lnTo>
                    <a:pt x="250" y="19"/>
                  </a:lnTo>
                  <a:lnTo>
                    <a:pt x="251" y="19"/>
                  </a:lnTo>
                  <a:lnTo>
                    <a:pt x="252" y="19"/>
                  </a:lnTo>
                  <a:lnTo>
                    <a:pt x="253" y="19"/>
                  </a:lnTo>
                  <a:lnTo>
                    <a:pt x="254" y="19"/>
                  </a:lnTo>
                  <a:lnTo>
                    <a:pt x="255" y="20"/>
                  </a:lnTo>
                  <a:lnTo>
                    <a:pt x="256" y="20"/>
                  </a:lnTo>
                  <a:lnTo>
                    <a:pt x="257" y="20"/>
                  </a:lnTo>
                  <a:lnTo>
                    <a:pt x="258" y="20"/>
                  </a:lnTo>
                  <a:lnTo>
                    <a:pt x="258" y="21"/>
                  </a:lnTo>
                  <a:lnTo>
                    <a:pt x="260" y="21"/>
                  </a:lnTo>
                  <a:lnTo>
                    <a:pt x="260" y="21"/>
                  </a:lnTo>
                  <a:lnTo>
                    <a:pt x="261" y="21"/>
                  </a:lnTo>
                  <a:lnTo>
                    <a:pt x="263" y="21"/>
                  </a:lnTo>
                  <a:lnTo>
                    <a:pt x="263" y="21"/>
                  </a:lnTo>
                  <a:lnTo>
                    <a:pt x="265" y="21"/>
                  </a:lnTo>
                  <a:lnTo>
                    <a:pt x="265" y="21"/>
                  </a:lnTo>
                  <a:lnTo>
                    <a:pt x="266" y="21"/>
                  </a:lnTo>
                  <a:lnTo>
                    <a:pt x="267" y="21"/>
                  </a:lnTo>
                  <a:lnTo>
                    <a:pt x="268" y="21"/>
                  </a:lnTo>
                  <a:lnTo>
                    <a:pt x="269" y="20"/>
                  </a:lnTo>
                  <a:lnTo>
                    <a:pt x="270" y="20"/>
                  </a:lnTo>
                  <a:lnTo>
                    <a:pt x="271" y="20"/>
                  </a:lnTo>
                  <a:lnTo>
                    <a:pt x="272" y="19"/>
                  </a:lnTo>
                  <a:lnTo>
                    <a:pt x="273" y="19"/>
                  </a:lnTo>
                  <a:lnTo>
                    <a:pt x="273" y="18"/>
                  </a:lnTo>
                  <a:lnTo>
                    <a:pt x="275" y="18"/>
                  </a:lnTo>
                  <a:lnTo>
                    <a:pt x="276" y="17"/>
                  </a:lnTo>
                  <a:lnTo>
                    <a:pt x="276" y="16"/>
                  </a:lnTo>
                  <a:lnTo>
                    <a:pt x="278" y="16"/>
                  </a:lnTo>
                  <a:lnTo>
                    <a:pt x="278" y="15"/>
                  </a:lnTo>
                  <a:lnTo>
                    <a:pt x="279" y="13"/>
                  </a:lnTo>
                  <a:lnTo>
                    <a:pt x="280" y="12"/>
                  </a:lnTo>
                  <a:lnTo>
                    <a:pt x="281" y="11"/>
                  </a:lnTo>
                  <a:lnTo>
                    <a:pt x="282" y="9"/>
                  </a:lnTo>
                  <a:lnTo>
                    <a:pt x="283" y="8"/>
                  </a:lnTo>
                  <a:lnTo>
                    <a:pt x="284" y="6"/>
                  </a:lnTo>
                  <a:lnTo>
                    <a:pt x="285" y="5"/>
                  </a:lnTo>
                  <a:lnTo>
                    <a:pt x="286" y="4"/>
                  </a:lnTo>
                  <a:lnTo>
                    <a:pt x="286" y="3"/>
                  </a:lnTo>
                  <a:lnTo>
                    <a:pt x="288" y="1"/>
                  </a:lnTo>
                  <a:lnTo>
                    <a:pt x="289" y="0"/>
                  </a:lnTo>
                  <a:lnTo>
                    <a:pt x="290" y="0"/>
                  </a:lnTo>
                </a:path>
              </a:pathLst>
            </a:custGeom>
            <a:noFill/>
            <a:ln w="1270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792" name="Group 27791"/>
          <p:cNvGrpSpPr/>
          <p:nvPr/>
        </p:nvGrpSpPr>
        <p:grpSpPr>
          <a:xfrm>
            <a:off x="424260" y="2939762"/>
            <a:ext cx="7177862" cy="1144588"/>
            <a:chOff x="1000125" y="2738438"/>
            <a:chExt cx="7143750" cy="1144588"/>
          </a:xfrm>
        </p:grpSpPr>
        <p:sp>
          <p:nvSpPr>
            <p:cNvPr id="27770" name="Freeform 149"/>
            <p:cNvSpPr>
              <a:spLocks/>
            </p:cNvSpPr>
            <p:nvPr/>
          </p:nvSpPr>
          <p:spPr bwMode="auto">
            <a:xfrm>
              <a:off x="1000125" y="3784600"/>
              <a:ext cx="741363" cy="96838"/>
            </a:xfrm>
            <a:custGeom>
              <a:avLst/>
              <a:gdLst>
                <a:gd name="T0" fmla="*/ 6 w 467"/>
                <a:gd name="T1" fmla="*/ 58 h 61"/>
                <a:gd name="T2" fmla="*/ 14 w 467"/>
                <a:gd name="T3" fmla="*/ 58 h 61"/>
                <a:gd name="T4" fmla="*/ 21 w 467"/>
                <a:gd name="T5" fmla="*/ 56 h 61"/>
                <a:gd name="T6" fmla="*/ 29 w 467"/>
                <a:gd name="T7" fmla="*/ 55 h 61"/>
                <a:gd name="T8" fmla="*/ 36 w 467"/>
                <a:gd name="T9" fmla="*/ 57 h 61"/>
                <a:gd name="T10" fmla="*/ 44 w 467"/>
                <a:gd name="T11" fmla="*/ 59 h 61"/>
                <a:gd name="T12" fmla="*/ 51 w 467"/>
                <a:gd name="T13" fmla="*/ 59 h 61"/>
                <a:gd name="T14" fmla="*/ 59 w 467"/>
                <a:gd name="T15" fmla="*/ 59 h 61"/>
                <a:gd name="T16" fmla="*/ 66 w 467"/>
                <a:gd name="T17" fmla="*/ 59 h 61"/>
                <a:gd name="T18" fmla="*/ 74 w 467"/>
                <a:gd name="T19" fmla="*/ 58 h 61"/>
                <a:gd name="T20" fmla="*/ 82 w 467"/>
                <a:gd name="T21" fmla="*/ 59 h 61"/>
                <a:gd name="T22" fmla="*/ 88 w 467"/>
                <a:gd name="T23" fmla="*/ 59 h 61"/>
                <a:gd name="T24" fmla="*/ 96 w 467"/>
                <a:gd name="T25" fmla="*/ 60 h 61"/>
                <a:gd name="T26" fmla="*/ 103 w 467"/>
                <a:gd name="T27" fmla="*/ 60 h 61"/>
                <a:gd name="T28" fmla="*/ 111 w 467"/>
                <a:gd name="T29" fmla="*/ 60 h 61"/>
                <a:gd name="T30" fmla="*/ 119 w 467"/>
                <a:gd name="T31" fmla="*/ 59 h 61"/>
                <a:gd name="T32" fmla="*/ 126 w 467"/>
                <a:gd name="T33" fmla="*/ 58 h 61"/>
                <a:gd name="T34" fmla="*/ 134 w 467"/>
                <a:gd name="T35" fmla="*/ 56 h 61"/>
                <a:gd name="T36" fmla="*/ 141 w 467"/>
                <a:gd name="T37" fmla="*/ 56 h 61"/>
                <a:gd name="T38" fmla="*/ 149 w 467"/>
                <a:gd name="T39" fmla="*/ 58 h 61"/>
                <a:gd name="T40" fmla="*/ 156 w 467"/>
                <a:gd name="T41" fmla="*/ 59 h 61"/>
                <a:gd name="T42" fmla="*/ 164 w 467"/>
                <a:gd name="T43" fmla="*/ 59 h 61"/>
                <a:gd name="T44" fmla="*/ 171 w 467"/>
                <a:gd name="T45" fmla="*/ 59 h 61"/>
                <a:gd name="T46" fmla="*/ 179 w 467"/>
                <a:gd name="T47" fmla="*/ 60 h 61"/>
                <a:gd name="T48" fmla="*/ 186 w 467"/>
                <a:gd name="T49" fmla="*/ 61 h 61"/>
                <a:gd name="T50" fmla="*/ 194 w 467"/>
                <a:gd name="T51" fmla="*/ 61 h 61"/>
                <a:gd name="T52" fmla="*/ 201 w 467"/>
                <a:gd name="T53" fmla="*/ 61 h 61"/>
                <a:gd name="T54" fmla="*/ 209 w 467"/>
                <a:gd name="T55" fmla="*/ 61 h 61"/>
                <a:gd name="T56" fmla="*/ 217 w 467"/>
                <a:gd name="T57" fmla="*/ 60 h 61"/>
                <a:gd name="T58" fmla="*/ 224 w 467"/>
                <a:gd name="T59" fmla="*/ 59 h 61"/>
                <a:gd name="T60" fmla="*/ 231 w 467"/>
                <a:gd name="T61" fmla="*/ 59 h 61"/>
                <a:gd name="T62" fmla="*/ 238 w 467"/>
                <a:gd name="T63" fmla="*/ 60 h 61"/>
                <a:gd name="T64" fmla="*/ 246 w 467"/>
                <a:gd name="T65" fmla="*/ 60 h 61"/>
                <a:gd name="T66" fmla="*/ 253 w 467"/>
                <a:gd name="T67" fmla="*/ 60 h 61"/>
                <a:gd name="T68" fmla="*/ 261 w 467"/>
                <a:gd name="T69" fmla="*/ 60 h 61"/>
                <a:gd name="T70" fmla="*/ 269 w 467"/>
                <a:gd name="T71" fmla="*/ 59 h 61"/>
                <a:gd name="T72" fmla="*/ 276 w 467"/>
                <a:gd name="T73" fmla="*/ 60 h 61"/>
                <a:gd name="T74" fmla="*/ 284 w 467"/>
                <a:gd name="T75" fmla="*/ 60 h 61"/>
                <a:gd name="T76" fmla="*/ 291 w 467"/>
                <a:gd name="T77" fmla="*/ 60 h 61"/>
                <a:gd name="T78" fmla="*/ 299 w 467"/>
                <a:gd name="T79" fmla="*/ 59 h 61"/>
                <a:gd name="T80" fmla="*/ 306 w 467"/>
                <a:gd name="T81" fmla="*/ 58 h 61"/>
                <a:gd name="T82" fmla="*/ 314 w 467"/>
                <a:gd name="T83" fmla="*/ 57 h 61"/>
                <a:gd name="T84" fmla="*/ 321 w 467"/>
                <a:gd name="T85" fmla="*/ 57 h 61"/>
                <a:gd name="T86" fmla="*/ 329 w 467"/>
                <a:gd name="T87" fmla="*/ 57 h 61"/>
                <a:gd name="T88" fmla="*/ 336 w 467"/>
                <a:gd name="T89" fmla="*/ 58 h 61"/>
                <a:gd name="T90" fmla="*/ 344 w 467"/>
                <a:gd name="T91" fmla="*/ 56 h 61"/>
                <a:gd name="T92" fmla="*/ 351 w 467"/>
                <a:gd name="T93" fmla="*/ 50 h 61"/>
                <a:gd name="T94" fmla="*/ 359 w 467"/>
                <a:gd name="T95" fmla="*/ 45 h 61"/>
                <a:gd name="T96" fmla="*/ 367 w 467"/>
                <a:gd name="T97" fmla="*/ 49 h 61"/>
                <a:gd name="T98" fmla="*/ 373 w 467"/>
                <a:gd name="T99" fmla="*/ 57 h 61"/>
                <a:gd name="T100" fmla="*/ 381 w 467"/>
                <a:gd name="T101" fmla="*/ 59 h 61"/>
                <a:gd name="T102" fmla="*/ 388 w 467"/>
                <a:gd name="T103" fmla="*/ 58 h 61"/>
                <a:gd name="T104" fmla="*/ 396 w 467"/>
                <a:gd name="T105" fmla="*/ 56 h 61"/>
                <a:gd name="T106" fmla="*/ 404 w 467"/>
                <a:gd name="T107" fmla="*/ 51 h 61"/>
                <a:gd name="T108" fmla="*/ 411 w 467"/>
                <a:gd name="T109" fmla="*/ 45 h 61"/>
                <a:gd name="T110" fmla="*/ 419 w 467"/>
                <a:gd name="T111" fmla="*/ 44 h 61"/>
                <a:gd name="T112" fmla="*/ 426 w 467"/>
                <a:gd name="T113" fmla="*/ 49 h 61"/>
                <a:gd name="T114" fmla="*/ 434 w 467"/>
                <a:gd name="T115" fmla="*/ 55 h 61"/>
                <a:gd name="T116" fmla="*/ 441 w 467"/>
                <a:gd name="T117" fmla="*/ 57 h 61"/>
                <a:gd name="T118" fmla="*/ 449 w 467"/>
                <a:gd name="T119" fmla="*/ 45 h 61"/>
                <a:gd name="T120" fmla="*/ 456 w 467"/>
                <a:gd name="T121" fmla="*/ 16 h 61"/>
                <a:gd name="T122" fmla="*/ 464 w 467"/>
                <a:gd name="T12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7" h="61">
                  <a:moveTo>
                    <a:pt x="0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4" y="58"/>
                  </a:lnTo>
                  <a:lnTo>
                    <a:pt x="5" y="58"/>
                  </a:lnTo>
                  <a:lnTo>
                    <a:pt x="6" y="58"/>
                  </a:lnTo>
                  <a:lnTo>
                    <a:pt x="7" y="58"/>
                  </a:lnTo>
                  <a:lnTo>
                    <a:pt x="8" y="58"/>
                  </a:lnTo>
                  <a:lnTo>
                    <a:pt x="9" y="58"/>
                  </a:lnTo>
                  <a:lnTo>
                    <a:pt x="10" y="58"/>
                  </a:lnTo>
                  <a:lnTo>
                    <a:pt x="11" y="58"/>
                  </a:lnTo>
                  <a:lnTo>
                    <a:pt x="12" y="58"/>
                  </a:lnTo>
                  <a:lnTo>
                    <a:pt x="13" y="58"/>
                  </a:lnTo>
                  <a:lnTo>
                    <a:pt x="14" y="58"/>
                  </a:lnTo>
                  <a:lnTo>
                    <a:pt x="14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8" y="57"/>
                  </a:lnTo>
                  <a:lnTo>
                    <a:pt x="18" y="56"/>
                  </a:lnTo>
                  <a:lnTo>
                    <a:pt x="19" y="56"/>
                  </a:lnTo>
                  <a:lnTo>
                    <a:pt x="21" y="56"/>
                  </a:lnTo>
                  <a:lnTo>
                    <a:pt x="21" y="56"/>
                  </a:lnTo>
                  <a:lnTo>
                    <a:pt x="22" y="55"/>
                  </a:lnTo>
                  <a:lnTo>
                    <a:pt x="23" y="55"/>
                  </a:lnTo>
                  <a:lnTo>
                    <a:pt x="24" y="55"/>
                  </a:lnTo>
                  <a:lnTo>
                    <a:pt x="25" y="55"/>
                  </a:lnTo>
                  <a:lnTo>
                    <a:pt x="26" y="55"/>
                  </a:lnTo>
                  <a:lnTo>
                    <a:pt x="27" y="55"/>
                  </a:lnTo>
                  <a:lnTo>
                    <a:pt x="28" y="55"/>
                  </a:lnTo>
                  <a:lnTo>
                    <a:pt x="29" y="55"/>
                  </a:lnTo>
                  <a:lnTo>
                    <a:pt x="29" y="55"/>
                  </a:lnTo>
                  <a:lnTo>
                    <a:pt x="31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4" y="57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7" y="58"/>
                  </a:lnTo>
                  <a:lnTo>
                    <a:pt x="38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1" y="58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44" y="59"/>
                  </a:lnTo>
                  <a:lnTo>
                    <a:pt x="45" y="59"/>
                  </a:lnTo>
                  <a:lnTo>
                    <a:pt x="46" y="59"/>
                  </a:lnTo>
                  <a:lnTo>
                    <a:pt x="47" y="59"/>
                  </a:lnTo>
                  <a:lnTo>
                    <a:pt x="47" y="59"/>
                  </a:lnTo>
                  <a:lnTo>
                    <a:pt x="49" y="59"/>
                  </a:lnTo>
                  <a:lnTo>
                    <a:pt x="49" y="59"/>
                  </a:lnTo>
                  <a:lnTo>
                    <a:pt x="50" y="59"/>
                  </a:lnTo>
                  <a:lnTo>
                    <a:pt x="51" y="59"/>
                  </a:lnTo>
                  <a:lnTo>
                    <a:pt x="52" y="59"/>
                  </a:lnTo>
                  <a:lnTo>
                    <a:pt x="53" y="59"/>
                  </a:lnTo>
                  <a:lnTo>
                    <a:pt x="54" y="59"/>
                  </a:lnTo>
                  <a:lnTo>
                    <a:pt x="55" y="59"/>
                  </a:lnTo>
                  <a:lnTo>
                    <a:pt x="56" y="59"/>
                  </a:lnTo>
                  <a:lnTo>
                    <a:pt x="57" y="59"/>
                  </a:lnTo>
                  <a:lnTo>
                    <a:pt x="58" y="59"/>
                  </a:lnTo>
                  <a:lnTo>
                    <a:pt x="59" y="59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2" y="59"/>
                  </a:lnTo>
                  <a:lnTo>
                    <a:pt x="62" y="59"/>
                  </a:lnTo>
                  <a:lnTo>
                    <a:pt x="64" y="59"/>
                  </a:lnTo>
                  <a:lnTo>
                    <a:pt x="64" y="59"/>
                  </a:lnTo>
                  <a:lnTo>
                    <a:pt x="65" y="59"/>
                  </a:lnTo>
                  <a:lnTo>
                    <a:pt x="66" y="59"/>
                  </a:lnTo>
                  <a:lnTo>
                    <a:pt x="67" y="59"/>
                  </a:lnTo>
                  <a:lnTo>
                    <a:pt x="68" y="59"/>
                  </a:lnTo>
                  <a:lnTo>
                    <a:pt x="69" y="59"/>
                  </a:lnTo>
                  <a:lnTo>
                    <a:pt x="70" y="59"/>
                  </a:lnTo>
                  <a:lnTo>
                    <a:pt x="71" y="58"/>
                  </a:lnTo>
                  <a:lnTo>
                    <a:pt x="72" y="58"/>
                  </a:lnTo>
                  <a:lnTo>
                    <a:pt x="73" y="58"/>
                  </a:lnTo>
                  <a:lnTo>
                    <a:pt x="74" y="58"/>
                  </a:lnTo>
                  <a:lnTo>
                    <a:pt x="75" y="58"/>
                  </a:lnTo>
                  <a:lnTo>
                    <a:pt x="75" y="58"/>
                  </a:lnTo>
                  <a:lnTo>
                    <a:pt x="77" y="58"/>
                  </a:lnTo>
                  <a:lnTo>
                    <a:pt x="77" y="58"/>
                  </a:lnTo>
                  <a:lnTo>
                    <a:pt x="78" y="58"/>
                  </a:lnTo>
                  <a:lnTo>
                    <a:pt x="79" y="58"/>
                  </a:lnTo>
                  <a:lnTo>
                    <a:pt x="80" y="58"/>
                  </a:lnTo>
                  <a:lnTo>
                    <a:pt x="82" y="59"/>
                  </a:lnTo>
                  <a:lnTo>
                    <a:pt x="82" y="59"/>
                  </a:lnTo>
                  <a:lnTo>
                    <a:pt x="83" y="59"/>
                  </a:lnTo>
                  <a:lnTo>
                    <a:pt x="84" y="59"/>
                  </a:lnTo>
                  <a:lnTo>
                    <a:pt x="85" y="59"/>
                  </a:lnTo>
                  <a:lnTo>
                    <a:pt x="86" y="59"/>
                  </a:lnTo>
                  <a:lnTo>
                    <a:pt x="87" y="59"/>
                  </a:lnTo>
                  <a:lnTo>
                    <a:pt x="88" y="59"/>
                  </a:lnTo>
                  <a:lnTo>
                    <a:pt x="88" y="59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92" y="59"/>
                  </a:lnTo>
                  <a:lnTo>
                    <a:pt x="92" y="59"/>
                  </a:lnTo>
                  <a:lnTo>
                    <a:pt x="93" y="59"/>
                  </a:lnTo>
                  <a:lnTo>
                    <a:pt x="95" y="59"/>
                  </a:lnTo>
                  <a:lnTo>
                    <a:pt x="95" y="59"/>
                  </a:lnTo>
                  <a:lnTo>
                    <a:pt x="96" y="60"/>
                  </a:lnTo>
                  <a:lnTo>
                    <a:pt x="97" y="60"/>
                  </a:lnTo>
                  <a:lnTo>
                    <a:pt x="98" y="60"/>
                  </a:lnTo>
                  <a:lnTo>
                    <a:pt x="99" y="60"/>
                  </a:lnTo>
                  <a:lnTo>
                    <a:pt x="100" y="60"/>
                  </a:lnTo>
                  <a:lnTo>
                    <a:pt x="101" y="60"/>
                  </a:lnTo>
                  <a:lnTo>
                    <a:pt x="102" y="60"/>
                  </a:lnTo>
                  <a:lnTo>
                    <a:pt x="103" y="60"/>
                  </a:lnTo>
                  <a:lnTo>
                    <a:pt x="103" y="60"/>
                  </a:lnTo>
                  <a:lnTo>
                    <a:pt x="105" y="60"/>
                  </a:lnTo>
                  <a:lnTo>
                    <a:pt x="106" y="60"/>
                  </a:lnTo>
                  <a:lnTo>
                    <a:pt x="106" y="60"/>
                  </a:lnTo>
                  <a:lnTo>
                    <a:pt x="108" y="60"/>
                  </a:lnTo>
                  <a:lnTo>
                    <a:pt x="108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11" y="60"/>
                  </a:lnTo>
                  <a:lnTo>
                    <a:pt x="112" y="60"/>
                  </a:lnTo>
                  <a:lnTo>
                    <a:pt x="113" y="60"/>
                  </a:lnTo>
                  <a:lnTo>
                    <a:pt x="114" y="60"/>
                  </a:lnTo>
                  <a:lnTo>
                    <a:pt x="115" y="60"/>
                  </a:lnTo>
                  <a:lnTo>
                    <a:pt x="116" y="60"/>
                  </a:lnTo>
                  <a:lnTo>
                    <a:pt x="117" y="59"/>
                  </a:lnTo>
                  <a:lnTo>
                    <a:pt x="118" y="59"/>
                  </a:lnTo>
                  <a:lnTo>
                    <a:pt x="119" y="59"/>
                  </a:lnTo>
                  <a:lnTo>
                    <a:pt x="120" y="59"/>
                  </a:lnTo>
                  <a:lnTo>
                    <a:pt x="121" y="59"/>
                  </a:lnTo>
                  <a:lnTo>
                    <a:pt x="121" y="59"/>
                  </a:lnTo>
                  <a:lnTo>
                    <a:pt x="123" y="58"/>
                  </a:lnTo>
                  <a:lnTo>
                    <a:pt x="123" y="58"/>
                  </a:lnTo>
                  <a:lnTo>
                    <a:pt x="124" y="58"/>
                  </a:lnTo>
                  <a:lnTo>
                    <a:pt x="125" y="58"/>
                  </a:lnTo>
                  <a:lnTo>
                    <a:pt x="126" y="58"/>
                  </a:lnTo>
                  <a:lnTo>
                    <a:pt x="127" y="57"/>
                  </a:lnTo>
                  <a:lnTo>
                    <a:pt x="128" y="57"/>
                  </a:lnTo>
                  <a:lnTo>
                    <a:pt x="129" y="57"/>
                  </a:lnTo>
                  <a:lnTo>
                    <a:pt x="130" y="57"/>
                  </a:lnTo>
                  <a:lnTo>
                    <a:pt x="131" y="56"/>
                  </a:lnTo>
                  <a:lnTo>
                    <a:pt x="132" y="56"/>
                  </a:lnTo>
                  <a:lnTo>
                    <a:pt x="133" y="56"/>
                  </a:lnTo>
                  <a:lnTo>
                    <a:pt x="134" y="56"/>
                  </a:lnTo>
                  <a:lnTo>
                    <a:pt x="135" y="56"/>
                  </a:lnTo>
                  <a:lnTo>
                    <a:pt x="136" y="56"/>
                  </a:lnTo>
                  <a:lnTo>
                    <a:pt x="136" y="56"/>
                  </a:lnTo>
                  <a:lnTo>
                    <a:pt x="138" y="56"/>
                  </a:lnTo>
                  <a:lnTo>
                    <a:pt x="138" y="56"/>
                  </a:lnTo>
                  <a:lnTo>
                    <a:pt x="139" y="56"/>
                  </a:lnTo>
                  <a:lnTo>
                    <a:pt x="140" y="56"/>
                  </a:lnTo>
                  <a:lnTo>
                    <a:pt x="141" y="56"/>
                  </a:lnTo>
                  <a:lnTo>
                    <a:pt x="142" y="56"/>
                  </a:lnTo>
                  <a:lnTo>
                    <a:pt x="143" y="56"/>
                  </a:lnTo>
                  <a:lnTo>
                    <a:pt x="144" y="57"/>
                  </a:lnTo>
                  <a:lnTo>
                    <a:pt x="145" y="57"/>
                  </a:lnTo>
                  <a:lnTo>
                    <a:pt x="146" y="57"/>
                  </a:lnTo>
                  <a:lnTo>
                    <a:pt x="147" y="57"/>
                  </a:lnTo>
                  <a:lnTo>
                    <a:pt x="148" y="57"/>
                  </a:lnTo>
                  <a:lnTo>
                    <a:pt x="149" y="58"/>
                  </a:lnTo>
                  <a:lnTo>
                    <a:pt x="149" y="58"/>
                  </a:lnTo>
                  <a:lnTo>
                    <a:pt x="151" y="58"/>
                  </a:lnTo>
                  <a:lnTo>
                    <a:pt x="151" y="58"/>
                  </a:lnTo>
                  <a:lnTo>
                    <a:pt x="153" y="58"/>
                  </a:lnTo>
                  <a:lnTo>
                    <a:pt x="153" y="59"/>
                  </a:lnTo>
                  <a:lnTo>
                    <a:pt x="154" y="59"/>
                  </a:lnTo>
                  <a:lnTo>
                    <a:pt x="156" y="59"/>
                  </a:lnTo>
                  <a:lnTo>
                    <a:pt x="156" y="59"/>
                  </a:lnTo>
                  <a:lnTo>
                    <a:pt x="157" y="59"/>
                  </a:lnTo>
                  <a:lnTo>
                    <a:pt x="158" y="59"/>
                  </a:lnTo>
                  <a:lnTo>
                    <a:pt x="159" y="59"/>
                  </a:lnTo>
                  <a:lnTo>
                    <a:pt x="160" y="59"/>
                  </a:lnTo>
                  <a:lnTo>
                    <a:pt x="161" y="59"/>
                  </a:lnTo>
                  <a:lnTo>
                    <a:pt x="162" y="59"/>
                  </a:lnTo>
                  <a:lnTo>
                    <a:pt x="163" y="59"/>
                  </a:lnTo>
                  <a:lnTo>
                    <a:pt x="164" y="59"/>
                  </a:lnTo>
                  <a:lnTo>
                    <a:pt x="164" y="59"/>
                  </a:lnTo>
                  <a:lnTo>
                    <a:pt x="166" y="59"/>
                  </a:lnTo>
                  <a:lnTo>
                    <a:pt x="166" y="59"/>
                  </a:lnTo>
                  <a:lnTo>
                    <a:pt x="167" y="59"/>
                  </a:lnTo>
                  <a:lnTo>
                    <a:pt x="169" y="59"/>
                  </a:lnTo>
                  <a:lnTo>
                    <a:pt x="169" y="59"/>
                  </a:lnTo>
                  <a:lnTo>
                    <a:pt x="171" y="59"/>
                  </a:lnTo>
                  <a:lnTo>
                    <a:pt x="171" y="59"/>
                  </a:lnTo>
                  <a:lnTo>
                    <a:pt x="172" y="59"/>
                  </a:lnTo>
                  <a:lnTo>
                    <a:pt x="173" y="59"/>
                  </a:lnTo>
                  <a:lnTo>
                    <a:pt x="174" y="59"/>
                  </a:lnTo>
                  <a:lnTo>
                    <a:pt x="175" y="59"/>
                  </a:lnTo>
                  <a:lnTo>
                    <a:pt x="176" y="60"/>
                  </a:lnTo>
                  <a:lnTo>
                    <a:pt x="177" y="60"/>
                  </a:lnTo>
                  <a:lnTo>
                    <a:pt x="177" y="60"/>
                  </a:lnTo>
                  <a:lnTo>
                    <a:pt x="179" y="60"/>
                  </a:lnTo>
                  <a:lnTo>
                    <a:pt x="180" y="60"/>
                  </a:lnTo>
                  <a:lnTo>
                    <a:pt x="181" y="60"/>
                  </a:lnTo>
                  <a:lnTo>
                    <a:pt x="182" y="60"/>
                  </a:lnTo>
                  <a:lnTo>
                    <a:pt x="182" y="61"/>
                  </a:lnTo>
                  <a:lnTo>
                    <a:pt x="184" y="61"/>
                  </a:lnTo>
                  <a:lnTo>
                    <a:pt x="184" y="61"/>
                  </a:lnTo>
                  <a:lnTo>
                    <a:pt x="185" y="61"/>
                  </a:lnTo>
                  <a:lnTo>
                    <a:pt x="186" y="61"/>
                  </a:lnTo>
                  <a:lnTo>
                    <a:pt x="187" y="61"/>
                  </a:lnTo>
                  <a:lnTo>
                    <a:pt x="188" y="61"/>
                  </a:lnTo>
                  <a:lnTo>
                    <a:pt x="189" y="61"/>
                  </a:lnTo>
                  <a:lnTo>
                    <a:pt x="190" y="61"/>
                  </a:lnTo>
                  <a:lnTo>
                    <a:pt x="191" y="61"/>
                  </a:lnTo>
                  <a:lnTo>
                    <a:pt x="192" y="61"/>
                  </a:lnTo>
                  <a:lnTo>
                    <a:pt x="193" y="61"/>
                  </a:lnTo>
                  <a:lnTo>
                    <a:pt x="194" y="61"/>
                  </a:lnTo>
                  <a:lnTo>
                    <a:pt x="195" y="61"/>
                  </a:lnTo>
                  <a:lnTo>
                    <a:pt x="195" y="61"/>
                  </a:lnTo>
                  <a:lnTo>
                    <a:pt x="197" y="61"/>
                  </a:lnTo>
                  <a:lnTo>
                    <a:pt x="197" y="61"/>
                  </a:lnTo>
                  <a:lnTo>
                    <a:pt x="199" y="61"/>
                  </a:lnTo>
                  <a:lnTo>
                    <a:pt x="199" y="61"/>
                  </a:lnTo>
                  <a:lnTo>
                    <a:pt x="200" y="61"/>
                  </a:lnTo>
                  <a:lnTo>
                    <a:pt x="201" y="61"/>
                  </a:lnTo>
                  <a:lnTo>
                    <a:pt x="202" y="61"/>
                  </a:lnTo>
                  <a:lnTo>
                    <a:pt x="203" y="61"/>
                  </a:lnTo>
                  <a:lnTo>
                    <a:pt x="204" y="61"/>
                  </a:lnTo>
                  <a:lnTo>
                    <a:pt x="205" y="61"/>
                  </a:lnTo>
                  <a:lnTo>
                    <a:pt x="206" y="61"/>
                  </a:lnTo>
                  <a:lnTo>
                    <a:pt x="207" y="61"/>
                  </a:lnTo>
                  <a:lnTo>
                    <a:pt x="208" y="61"/>
                  </a:lnTo>
                  <a:lnTo>
                    <a:pt x="209" y="61"/>
                  </a:lnTo>
                  <a:lnTo>
                    <a:pt x="210" y="61"/>
                  </a:lnTo>
                  <a:lnTo>
                    <a:pt x="210" y="61"/>
                  </a:lnTo>
                  <a:lnTo>
                    <a:pt x="212" y="60"/>
                  </a:lnTo>
                  <a:lnTo>
                    <a:pt x="212" y="60"/>
                  </a:lnTo>
                  <a:lnTo>
                    <a:pt x="213" y="60"/>
                  </a:lnTo>
                  <a:lnTo>
                    <a:pt x="214" y="60"/>
                  </a:lnTo>
                  <a:lnTo>
                    <a:pt x="215" y="60"/>
                  </a:lnTo>
                  <a:lnTo>
                    <a:pt x="217" y="60"/>
                  </a:lnTo>
                  <a:lnTo>
                    <a:pt x="217" y="60"/>
                  </a:lnTo>
                  <a:lnTo>
                    <a:pt x="218" y="60"/>
                  </a:lnTo>
                  <a:lnTo>
                    <a:pt x="219" y="60"/>
                  </a:lnTo>
                  <a:lnTo>
                    <a:pt x="220" y="59"/>
                  </a:lnTo>
                  <a:lnTo>
                    <a:pt x="221" y="59"/>
                  </a:lnTo>
                  <a:lnTo>
                    <a:pt x="222" y="59"/>
                  </a:lnTo>
                  <a:lnTo>
                    <a:pt x="223" y="59"/>
                  </a:lnTo>
                  <a:lnTo>
                    <a:pt x="224" y="59"/>
                  </a:lnTo>
                  <a:lnTo>
                    <a:pt x="225" y="59"/>
                  </a:lnTo>
                  <a:lnTo>
                    <a:pt x="225" y="59"/>
                  </a:lnTo>
                  <a:lnTo>
                    <a:pt x="227" y="59"/>
                  </a:lnTo>
                  <a:lnTo>
                    <a:pt x="227" y="59"/>
                  </a:lnTo>
                  <a:lnTo>
                    <a:pt x="228" y="59"/>
                  </a:lnTo>
                  <a:lnTo>
                    <a:pt x="230" y="59"/>
                  </a:lnTo>
                  <a:lnTo>
                    <a:pt x="230" y="59"/>
                  </a:lnTo>
                  <a:lnTo>
                    <a:pt x="231" y="59"/>
                  </a:lnTo>
                  <a:lnTo>
                    <a:pt x="232" y="59"/>
                  </a:lnTo>
                  <a:lnTo>
                    <a:pt x="233" y="59"/>
                  </a:lnTo>
                  <a:lnTo>
                    <a:pt x="234" y="59"/>
                  </a:lnTo>
                  <a:lnTo>
                    <a:pt x="235" y="59"/>
                  </a:lnTo>
                  <a:lnTo>
                    <a:pt x="236" y="59"/>
                  </a:lnTo>
                  <a:lnTo>
                    <a:pt x="237" y="60"/>
                  </a:lnTo>
                  <a:lnTo>
                    <a:pt x="238" y="60"/>
                  </a:lnTo>
                  <a:lnTo>
                    <a:pt x="238" y="60"/>
                  </a:lnTo>
                  <a:lnTo>
                    <a:pt x="240" y="60"/>
                  </a:lnTo>
                  <a:lnTo>
                    <a:pt x="240" y="60"/>
                  </a:lnTo>
                  <a:lnTo>
                    <a:pt x="242" y="60"/>
                  </a:lnTo>
                  <a:lnTo>
                    <a:pt x="243" y="60"/>
                  </a:lnTo>
                  <a:lnTo>
                    <a:pt x="243" y="60"/>
                  </a:lnTo>
                  <a:lnTo>
                    <a:pt x="245" y="60"/>
                  </a:lnTo>
                  <a:lnTo>
                    <a:pt x="245" y="60"/>
                  </a:lnTo>
                  <a:lnTo>
                    <a:pt x="246" y="60"/>
                  </a:lnTo>
                  <a:lnTo>
                    <a:pt x="247" y="60"/>
                  </a:lnTo>
                  <a:lnTo>
                    <a:pt x="248" y="60"/>
                  </a:lnTo>
                  <a:lnTo>
                    <a:pt x="249" y="60"/>
                  </a:lnTo>
                  <a:lnTo>
                    <a:pt x="250" y="60"/>
                  </a:lnTo>
                  <a:lnTo>
                    <a:pt x="251" y="60"/>
                  </a:lnTo>
                  <a:lnTo>
                    <a:pt x="252" y="60"/>
                  </a:lnTo>
                  <a:lnTo>
                    <a:pt x="253" y="60"/>
                  </a:lnTo>
                  <a:lnTo>
                    <a:pt x="253" y="60"/>
                  </a:lnTo>
                  <a:lnTo>
                    <a:pt x="255" y="60"/>
                  </a:lnTo>
                  <a:lnTo>
                    <a:pt x="256" y="60"/>
                  </a:lnTo>
                  <a:lnTo>
                    <a:pt x="256" y="60"/>
                  </a:lnTo>
                  <a:lnTo>
                    <a:pt x="258" y="60"/>
                  </a:lnTo>
                  <a:lnTo>
                    <a:pt x="258" y="60"/>
                  </a:lnTo>
                  <a:lnTo>
                    <a:pt x="260" y="60"/>
                  </a:lnTo>
                  <a:lnTo>
                    <a:pt x="260" y="60"/>
                  </a:lnTo>
                  <a:lnTo>
                    <a:pt x="261" y="60"/>
                  </a:lnTo>
                  <a:lnTo>
                    <a:pt x="262" y="60"/>
                  </a:lnTo>
                  <a:lnTo>
                    <a:pt x="263" y="60"/>
                  </a:lnTo>
                  <a:lnTo>
                    <a:pt x="264" y="60"/>
                  </a:lnTo>
                  <a:lnTo>
                    <a:pt x="265" y="60"/>
                  </a:lnTo>
                  <a:lnTo>
                    <a:pt x="266" y="60"/>
                  </a:lnTo>
                  <a:lnTo>
                    <a:pt x="267" y="59"/>
                  </a:lnTo>
                  <a:lnTo>
                    <a:pt x="268" y="59"/>
                  </a:lnTo>
                  <a:lnTo>
                    <a:pt x="269" y="59"/>
                  </a:lnTo>
                  <a:lnTo>
                    <a:pt x="270" y="59"/>
                  </a:lnTo>
                  <a:lnTo>
                    <a:pt x="271" y="59"/>
                  </a:lnTo>
                  <a:lnTo>
                    <a:pt x="271" y="59"/>
                  </a:lnTo>
                  <a:lnTo>
                    <a:pt x="273" y="59"/>
                  </a:lnTo>
                  <a:lnTo>
                    <a:pt x="273" y="59"/>
                  </a:lnTo>
                  <a:lnTo>
                    <a:pt x="274" y="59"/>
                  </a:lnTo>
                  <a:lnTo>
                    <a:pt x="275" y="59"/>
                  </a:lnTo>
                  <a:lnTo>
                    <a:pt x="276" y="60"/>
                  </a:lnTo>
                  <a:lnTo>
                    <a:pt x="277" y="60"/>
                  </a:lnTo>
                  <a:lnTo>
                    <a:pt x="278" y="60"/>
                  </a:lnTo>
                  <a:lnTo>
                    <a:pt x="279" y="60"/>
                  </a:lnTo>
                  <a:lnTo>
                    <a:pt x="280" y="60"/>
                  </a:lnTo>
                  <a:lnTo>
                    <a:pt x="281" y="60"/>
                  </a:lnTo>
                  <a:lnTo>
                    <a:pt x="282" y="60"/>
                  </a:lnTo>
                  <a:lnTo>
                    <a:pt x="283" y="60"/>
                  </a:lnTo>
                  <a:lnTo>
                    <a:pt x="284" y="60"/>
                  </a:lnTo>
                  <a:lnTo>
                    <a:pt x="284" y="60"/>
                  </a:lnTo>
                  <a:lnTo>
                    <a:pt x="286" y="60"/>
                  </a:lnTo>
                  <a:lnTo>
                    <a:pt x="286" y="60"/>
                  </a:lnTo>
                  <a:lnTo>
                    <a:pt x="288" y="60"/>
                  </a:lnTo>
                  <a:lnTo>
                    <a:pt x="288" y="60"/>
                  </a:lnTo>
                  <a:lnTo>
                    <a:pt x="289" y="60"/>
                  </a:lnTo>
                  <a:lnTo>
                    <a:pt x="290" y="60"/>
                  </a:lnTo>
                  <a:lnTo>
                    <a:pt x="291" y="60"/>
                  </a:lnTo>
                  <a:lnTo>
                    <a:pt x="292" y="60"/>
                  </a:lnTo>
                  <a:lnTo>
                    <a:pt x="293" y="59"/>
                  </a:lnTo>
                  <a:lnTo>
                    <a:pt x="294" y="59"/>
                  </a:lnTo>
                  <a:lnTo>
                    <a:pt x="295" y="59"/>
                  </a:lnTo>
                  <a:lnTo>
                    <a:pt x="296" y="59"/>
                  </a:lnTo>
                  <a:lnTo>
                    <a:pt x="297" y="59"/>
                  </a:lnTo>
                  <a:lnTo>
                    <a:pt x="298" y="59"/>
                  </a:lnTo>
                  <a:lnTo>
                    <a:pt x="299" y="59"/>
                  </a:lnTo>
                  <a:lnTo>
                    <a:pt x="299" y="58"/>
                  </a:lnTo>
                  <a:lnTo>
                    <a:pt x="301" y="58"/>
                  </a:lnTo>
                  <a:lnTo>
                    <a:pt x="301" y="58"/>
                  </a:lnTo>
                  <a:lnTo>
                    <a:pt x="302" y="58"/>
                  </a:lnTo>
                  <a:lnTo>
                    <a:pt x="304" y="58"/>
                  </a:lnTo>
                  <a:lnTo>
                    <a:pt x="304" y="58"/>
                  </a:lnTo>
                  <a:lnTo>
                    <a:pt x="306" y="58"/>
                  </a:lnTo>
                  <a:lnTo>
                    <a:pt x="306" y="58"/>
                  </a:lnTo>
                  <a:lnTo>
                    <a:pt x="307" y="58"/>
                  </a:lnTo>
                  <a:lnTo>
                    <a:pt x="308" y="58"/>
                  </a:lnTo>
                  <a:lnTo>
                    <a:pt x="309" y="57"/>
                  </a:lnTo>
                  <a:lnTo>
                    <a:pt x="310" y="57"/>
                  </a:lnTo>
                  <a:lnTo>
                    <a:pt x="311" y="57"/>
                  </a:lnTo>
                  <a:lnTo>
                    <a:pt x="312" y="57"/>
                  </a:lnTo>
                  <a:lnTo>
                    <a:pt x="313" y="57"/>
                  </a:lnTo>
                  <a:lnTo>
                    <a:pt x="314" y="57"/>
                  </a:lnTo>
                  <a:lnTo>
                    <a:pt x="314" y="57"/>
                  </a:lnTo>
                  <a:lnTo>
                    <a:pt x="316" y="57"/>
                  </a:lnTo>
                  <a:lnTo>
                    <a:pt x="317" y="57"/>
                  </a:lnTo>
                  <a:lnTo>
                    <a:pt x="317" y="57"/>
                  </a:lnTo>
                  <a:lnTo>
                    <a:pt x="319" y="57"/>
                  </a:lnTo>
                  <a:lnTo>
                    <a:pt x="319" y="57"/>
                  </a:lnTo>
                  <a:lnTo>
                    <a:pt x="320" y="57"/>
                  </a:lnTo>
                  <a:lnTo>
                    <a:pt x="321" y="57"/>
                  </a:lnTo>
                  <a:lnTo>
                    <a:pt x="322" y="57"/>
                  </a:lnTo>
                  <a:lnTo>
                    <a:pt x="323" y="57"/>
                  </a:lnTo>
                  <a:lnTo>
                    <a:pt x="324" y="57"/>
                  </a:lnTo>
                  <a:lnTo>
                    <a:pt x="325" y="57"/>
                  </a:lnTo>
                  <a:lnTo>
                    <a:pt x="326" y="57"/>
                  </a:lnTo>
                  <a:lnTo>
                    <a:pt x="327" y="57"/>
                  </a:lnTo>
                  <a:lnTo>
                    <a:pt x="327" y="57"/>
                  </a:lnTo>
                  <a:lnTo>
                    <a:pt x="329" y="57"/>
                  </a:lnTo>
                  <a:lnTo>
                    <a:pt x="330" y="57"/>
                  </a:lnTo>
                  <a:lnTo>
                    <a:pt x="331" y="57"/>
                  </a:lnTo>
                  <a:lnTo>
                    <a:pt x="332" y="57"/>
                  </a:lnTo>
                  <a:lnTo>
                    <a:pt x="332" y="58"/>
                  </a:lnTo>
                  <a:lnTo>
                    <a:pt x="334" y="58"/>
                  </a:lnTo>
                  <a:lnTo>
                    <a:pt x="334" y="58"/>
                  </a:lnTo>
                  <a:lnTo>
                    <a:pt x="335" y="58"/>
                  </a:lnTo>
                  <a:lnTo>
                    <a:pt x="336" y="58"/>
                  </a:lnTo>
                  <a:lnTo>
                    <a:pt x="337" y="58"/>
                  </a:lnTo>
                  <a:lnTo>
                    <a:pt x="338" y="58"/>
                  </a:lnTo>
                  <a:lnTo>
                    <a:pt x="339" y="58"/>
                  </a:lnTo>
                  <a:lnTo>
                    <a:pt x="340" y="57"/>
                  </a:lnTo>
                  <a:lnTo>
                    <a:pt x="341" y="57"/>
                  </a:lnTo>
                  <a:lnTo>
                    <a:pt x="342" y="57"/>
                  </a:lnTo>
                  <a:lnTo>
                    <a:pt x="343" y="57"/>
                  </a:lnTo>
                  <a:lnTo>
                    <a:pt x="344" y="56"/>
                  </a:lnTo>
                  <a:lnTo>
                    <a:pt x="345" y="56"/>
                  </a:lnTo>
                  <a:lnTo>
                    <a:pt x="345" y="55"/>
                  </a:lnTo>
                  <a:lnTo>
                    <a:pt x="347" y="54"/>
                  </a:lnTo>
                  <a:lnTo>
                    <a:pt x="347" y="53"/>
                  </a:lnTo>
                  <a:lnTo>
                    <a:pt x="349" y="52"/>
                  </a:lnTo>
                  <a:lnTo>
                    <a:pt x="349" y="51"/>
                  </a:lnTo>
                  <a:lnTo>
                    <a:pt x="350" y="51"/>
                  </a:lnTo>
                  <a:lnTo>
                    <a:pt x="351" y="50"/>
                  </a:lnTo>
                  <a:lnTo>
                    <a:pt x="352" y="49"/>
                  </a:lnTo>
                  <a:lnTo>
                    <a:pt x="353" y="47"/>
                  </a:lnTo>
                  <a:lnTo>
                    <a:pt x="354" y="47"/>
                  </a:lnTo>
                  <a:lnTo>
                    <a:pt x="355" y="46"/>
                  </a:lnTo>
                  <a:lnTo>
                    <a:pt x="356" y="46"/>
                  </a:lnTo>
                  <a:lnTo>
                    <a:pt x="357" y="45"/>
                  </a:lnTo>
                  <a:lnTo>
                    <a:pt x="358" y="45"/>
                  </a:lnTo>
                  <a:lnTo>
                    <a:pt x="359" y="45"/>
                  </a:lnTo>
                  <a:lnTo>
                    <a:pt x="360" y="45"/>
                  </a:lnTo>
                  <a:lnTo>
                    <a:pt x="360" y="45"/>
                  </a:lnTo>
                  <a:lnTo>
                    <a:pt x="362" y="46"/>
                  </a:lnTo>
                  <a:lnTo>
                    <a:pt x="362" y="46"/>
                  </a:lnTo>
                  <a:lnTo>
                    <a:pt x="363" y="47"/>
                  </a:lnTo>
                  <a:lnTo>
                    <a:pt x="364" y="47"/>
                  </a:lnTo>
                  <a:lnTo>
                    <a:pt x="365" y="49"/>
                  </a:lnTo>
                  <a:lnTo>
                    <a:pt x="367" y="49"/>
                  </a:lnTo>
                  <a:lnTo>
                    <a:pt x="367" y="50"/>
                  </a:lnTo>
                  <a:lnTo>
                    <a:pt x="368" y="51"/>
                  </a:lnTo>
                  <a:lnTo>
                    <a:pt x="369" y="52"/>
                  </a:lnTo>
                  <a:lnTo>
                    <a:pt x="370" y="53"/>
                  </a:lnTo>
                  <a:lnTo>
                    <a:pt x="371" y="55"/>
                  </a:lnTo>
                  <a:lnTo>
                    <a:pt x="372" y="55"/>
                  </a:lnTo>
                  <a:lnTo>
                    <a:pt x="373" y="56"/>
                  </a:lnTo>
                  <a:lnTo>
                    <a:pt x="373" y="57"/>
                  </a:lnTo>
                  <a:lnTo>
                    <a:pt x="375" y="57"/>
                  </a:lnTo>
                  <a:lnTo>
                    <a:pt x="375" y="58"/>
                  </a:lnTo>
                  <a:lnTo>
                    <a:pt x="377" y="58"/>
                  </a:lnTo>
                  <a:lnTo>
                    <a:pt x="378" y="58"/>
                  </a:lnTo>
                  <a:lnTo>
                    <a:pt x="378" y="59"/>
                  </a:lnTo>
                  <a:lnTo>
                    <a:pt x="380" y="59"/>
                  </a:lnTo>
                  <a:lnTo>
                    <a:pt x="380" y="59"/>
                  </a:lnTo>
                  <a:lnTo>
                    <a:pt x="381" y="59"/>
                  </a:lnTo>
                  <a:lnTo>
                    <a:pt x="382" y="59"/>
                  </a:lnTo>
                  <a:lnTo>
                    <a:pt x="383" y="59"/>
                  </a:lnTo>
                  <a:lnTo>
                    <a:pt x="384" y="59"/>
                  </a:lnTo>
                  <a:lnTo>
                    <a:pt x="385" y="59"/>
                  </a:lnTo>
                  <a:lnTo>
                    <a:pt x="386" y="59"/>
                  </a:lnTo>
                  <a:lnTo>
                    <a:pt x="387" y="59"/>
                  </a:lnTo>
                  <a:lnTo>
                    <a:pt x="388" y="59"/>
                  </a:lnTo>
                  <a:lnTo>
                    <a:pt x="388" y="58"/>
                  </a:lnTo>
                  <a:lnTo>
                    <a:pt x="390" y="58"/>
                  </a:lnTo>
                  <a:lnTo>
                    <a:pt x="391" y="58"/>
                  </a:lnTo>
                  <a:lnTo>
                    <a:pt x="391" y="58"/>
                  </a:lnTo>
                  <a:lnTo>
                    <a:pt x="393" y="57"/>
                  </a:lnTo>
                  <a:lnTo>
                    <a:pt x="393" y="57"/>
                  </a:lnTo>
                  <a:lnTo>
                    <a:pt x="395" y="57"/>
                  </a:lnTo>
                  <a:lnTo>
                    <a:pt x="395" y="56"/>
                  </a:lnTo>
                  <a:lnTo>
                    <a:pt x="396" y="56"/>
                  </a:lnTo>
                  <a:lnTo>
                    <a:pt x="397" y="55"/>
                  </a:lnTo>
                  <a:lnTo>
                    <a:pt x="398" y="55"/>
                  </a:lnTo>
                  <a:lnTo>
                    <a:pt x="399" y="54"/>
                  </a:lnTo>
                  <a:lnTo>
                    <a:pt x="400" y="53"/>
                  </a:lnTo>
                  <a:lnTo>
                    <a:pt x="401" y="52"/>
                  </a:lnTo>
                  <a:lnTo>
                    <a:pt x="402" y="52"/>
                  </a:lnTo>
                  <a:lnTo>
                    <a:pt x="403" y="51"/>
                  </a:lnTo>
                  <a:lnTo>
                    <a:pt x="404" y="51"/>
                  </a:lnTo>
                  <a:lnTo>
                    <a:pt x="405" y="50"/>
                  </a:lnTo>
                  <a:lnTo>
                    <a:pt x="406" y="49"/>
                  </a:lnTo>
                  <a:lnTo>
                    <a:pt x="406" y="49"/>
                  </a:lnTo>
                  <a:lnTo>
                    <a:pt x="408" y="48"/>
                  </a:lnTo>
                  <a:lnTo>
                    <a:pt x="408" y="47"/>
                  </a:lnTo>
                  <a:lnTo>
                    <a:pt x="409" y="46"/>
                  </a:lnTo>
                  <a:lnTo>
                    <a:pt x="410" y="46"/>
                  </a:lnTo>
                  <a:lnTo>
                    <a:pt x="411" y="45"/>
                  </a:lnTo>
                  <a:lnTo>
                    <a:pt x="412" y="45"/>
                  </a:lnTo>
                  <a:lnTo>
                    <a:pt x="413" y="44"/>
                  </a:lnTo>
                  <a:lnTo>
                    <a:pt x="414" y="44"/>
                  </a:lnTo>
                  <a:lnTo>
                    <a:pt x="415" y="44"/>
                  </a:lnTo>
                  <a:lnTo>
                    <a:pt x="416" y="44"/>
                  </a:lnTo>
                  <a:lnTo>
                    <a:pt x="417" y="44"/>
                  </a:lnTo>
                  <a:lnTo>
                    <a:pt x="418" y="44"/>
                  </a:lnTo>
                  <a:lnTo>
                    <a:pt x="419" y="44"/>
                  </a:lnTo>
                  <a:lnTo>
                    <a:pt x="420" y="45"/>
                  </a:lnTo>
                  <a:lnTo>
                    <a:pt x="421" y="45"/>
                  </a:lnTo>
                  <a:lnTo>
                    <a:pt x="421" y="45"/>
                  </a:lnTo>
                  <a:lnTo>
                    <a:pt x="423" y="46"/>
                  </a:lnTo>
                  <a:lnTo>
                    <a:pt x="423" y="47"/>
                  </a:lnTo>
                  <a:lnTo>
                    <a:pt x="424" y="47"/>
                  </a:lnTo>
                  <a:lnTo>
                    <a:pt x="425" y="49"/>
                  </a:lnTo>
                  <a:lnTo>
                    <a:pt x="426" y="49"/>
                  </a:lnTo>
                  <a:lnTo>
                    <a:pt x="427" y="50"/>
                  </a:lnTo>
                  <a:lnTo>
                    <a:pt x="428" y="51"/>
                  </a:lnTo>
                  <a:lnTo>
                    <a:pt x="429" y="52"/>
                  </a:lnTo>
                  <a:lnTo>
                    <a:pt x="430" y="52"/>
                  </a:lnTo>
                  <a:lnTo>
                    <a:pt x="431" y="53"/>
                  </a:lnTo>
                  <a:lnTo>
                    <a:pt x="432" y="54"/>
                  </a:lnTo>
                  <a:lnTo>
                    <a:pt x="433" y="55"/>
                  </a:lnTo>
                  <a:lnTo>
                    <a:pt x="434" y="55"/>
                  </a:lnTo>
                  <a:lnTo>
                    <a:pt x="434" y="56"/>
                  </a:lnTo>
                  <a:lnTo>
                    <a:pt x="436" y="56"/>
                  </a:lnTo>
                  <a:lnTo>
                    <a:pt x="436" y="57"/>
                  </a:lnTo>
                  <a:lnTo>
                    <a:pt x="438" y="57"/>
                  </a:lnTo>
                  <a:lnTo>
                    <a:pt x="438" y="57"/>
                  </a:lnTo>
                  <a:lnTo>
                    <a:pt x="439" y="57"/>
                  </a:lnTo>
                  <a:lnTo>
                    <a:pt x="441" y="57"/>
                  </a:lnTo>
                  <a:lnTo>
                    <a:pt x="441" y="57"/>
                  </a:lnTo>
                  <a:lnTo>
                    <a:pt x="442" y="56"/>
                  </a:lnTo>
                  <a:lnTo>
                    <a:pt x="443" y="56"/>
                  </a:lnTo>
                  <a:lnTo>
                    <a:pt x="444" y="55"/>
                  </a:lnTo>
                  <a:lnTo>
                    <a:pt x="445" y="53"/>
                  </a:lnTo>
                  <a:lnTo>
                    <a:pt x="446" y="52"/>
                  </a:lnTo>
                  <a:lnTo>
                    <a:pt x="447" y="50"/>
                  </a:lnTo>
                  <a:lnTo>
                    <a:pt x="448" y="48"/>
                  </a:lnTo>
                  <a:lnTo>
                    <a:pt x="449" y="45"/>
                  </a:lnTo>
                  <a:lnTo>
                    <a:pt x="449" y="43"/>
                  </a:lnTo>
                  <a:lnTo>
                    <a:pt x="451" y="39"/>
                  </a:lnTo>
                  <a:lnTo>
                    <a:pt x="451" y="35"/>
                  </a:lnTo>
                  <a:lnTo>
                    <a:pt x="452" y="32"/>
                  </a:lnTo>
                  <a:lnTo>
                    <a:pt x="454" y="28"/>
                  </a:lnTo>
                  <a:lnTo>
                    <a:pt x="454" y="23"/>
                  </a:lnTo>
                  <a:lnTo>
                    <a:pt x="456" y="20"/>
                  </a:lnTo>
                  <a:lnTo>
                    <a:pt x="456" y="16"/>
                  </a:lnTo>
                  <a:lnTo>
                    <a:pt x="457" y="13"/>
                  </a:lnTo>
                  <a:lnTo>
                    <a:pt x="458" y="9"/>
                  </a:lnTo>
                  <a:lnTo>
                    <a:pt x="459" y="6"/>
                  </a:lnTo>
                  <a:lnTo>
                    <a:pt x="460" y="3"/>
                  </a:lnTo>
                  <a:lnTo>
                    <a:pt x="461" y="2"/>
                  </a:lnTo>
                  <a:lnTo>
                    <a:pt x="462" y="1"/>
                  </a:lnTo>
                  <a:lnTo>
                    <a:pt x="462" y="0"/>
                  </a:lnTo>
                  <a:lnTo>
                    <a:pt x="464" y="0"/>
                  </a:lnTo>
                  <a:lnTo>
                    <a:pt x="465" y="1"/>
                  </a:lnTo>
                  <a:lnTo>
                    <a:pt x="466" y="2"/>
                  </a:lnTo>
                  <a:lnTo>
                    <a:pt x="467" y="5"/>
                  </a:lnTo>
                  <a:lnTo>
                    <a:pt x="467" y="8"/>
                  </a:lnTo>
                </a:path>
              </a:pathLst>
            </a:custGeom>
            <a:noFill/>
            <a:ln w="12700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71" name="Freeform 150"/>
            <p:cNvSpPr>
              <a:spLocks/>
            </p:cNvSpPr>
            <p:nvPr/>
          </p:nvSpPr>
          <p:spPr bwMode="auto">
            <a:xfrm>
              <a:off x="1741488" y="2811463"/>
              <a:ext cx="742950" cy="1069975"/>
            </a:xfrm>
            <a:custGeom>
              <a:avLst/>
              <a:gdLst>
                <a:gd name="T0" fmla="*/ 7 w 468"/>
                <a:gd name="T1" fmla="*/ 640 h 674"/>
                <a:gd name="T2" fmla="*/ 15 w 468"/>
                <a:gd name="T3" fmla="*/ 606 h 674"/>
                <a:gd name="T4" fmla="*/ 22 w 468"/>
                <a:gd name="T5" fmla="*/ 461 h 674"/>
                <a:gd name="T6" fmla="*/ 30 w 468"/>
                <a:gd name="T7" fmla="*/ 246 h 674"/>
                <a:gd name="T8" fmla="*/ 37 w 468"/>
                <a:gd name="T9" fmla="*/ 119 h 674"/>
                <a:gd name="T10" fmla="*/ 45 w 468"/>
                <a:gd name="T11" fmla="*/ 360 h 674"/>
                <a:gd name="T12" fmla="*/ 52 w 468"/>
                <a:gd name="T13" fmla="*/ 630 h 674"/>
                <a:gd name="T14" fmla="*/ 60 w 468"/>
                <a:gd name="T15" fmla="*/ 668 h 674"/>
                <a:gd name="T16" fmla="*/ 67 w 468"/>
                <a:gd name="T17" fmla="*/ 670 h 674"/>
                <a:gd name="T18" fmla="*/ 74 w 468"/>
                <a:gd name="T19" fmla="*/ 670 h 674"/>
                <a:gd name="T20" fmla="*/ 82 w 468"/>
                <a:gd name="T21" fmla="*/ 671 h 674"/>
                <a:gd name="T22" fmla="*/ 89 w 468"/>
                <a:gd name="T23" fmla="*/ 672 h 674"/>
                <a:gd name="T24" fmla="*/ 97 w 468"/>
                <a:gd name="T25" fmla="*/ 673 h 674"/>
                <a:gd name="T26" fmla="*/ 104 w 468"/>
                <a:gd name="T27" fmla="*/ 674 h 674"/>
                <a:gd name="T28" fmla="*/ 112 w 468"/>
                <a:gd name="T29" fmla="*/ 674 h 674"/>
                <a:gd name="T30" fmla="*/ 119 w 468"/>
                <a:gd name="T31" fmla="*/ 673 h 674"/>
                <a:gd name="T32" fmla="*/ 127 w 468"/>
                <a:gd name="T33" fmla="*/ 674 h 674"/>
                <a:gd name="T34" fmla="*/ 135 w 468"/>
                <a:gd name="T35" fmla="*/ 671 h 674"/>
                <a:gd name="T36" fmla="*/ 142 w 468"/>
                <a:gd name="T37" fmla="*/ 643 h 674"/>
                <a:gd name="T38" fmla="*/ 150 w 468"/>
                <a:gd name="T39" fmla="*/ 530 h 674"/>
                <a:gd name="T40" fmla="*/ 157 w 468"/>
                <a:gd name="T41" fmla="*/ 308 h 674"/>
                <a:gd name="T42" fmla="*/ 165 w 468"/>
                <a:gd name="T43" fmla="*/ 53 h 674"/>
                <a:gd name="T44" fmla="*/ 172 w 468"/>
                <a:gd name="T45" fmla="*/ 58 h 674"/>
                <a:gd name="T46" fmla="*/ 180 w 468"/>
                <a:gd name="T47" fmla="*/ 375 h 674"/>
                <a:gd name="T48" fmla="*/ 187 w 468"/>
                <a:gd name="T49" fmla="*/ 331 h 674"/>
                <a:gd name="T50" fmla="*/ 195 w 468"/>
                <a:gd name="T51" fmla="*/ 145 h 674"/>
                <a:gd name="T52" fmla="*/ 202 w 468"/>
                <a:gd name="T53" fmla="*/ 316 h 674"/>
                <a:gd name="T54" fmla="*/ 209 w 468"/>
                <a:gd name="T55" fmla="*/ 593 h 674"/>
                <a:gd name="T56" fmla="*/ 217 w 468"/>
                <a:gd name="T57" fmla="*/ 660 h 674"/>
                <a:gd name="T58" fmla="*/ 224 w 468"/>
                <a:gd name="T59" fmla="*/ 651 h 674"/>
                <a:gd name="T60" fmla="*/ 232 w 468"/>
                <a:gd name="T61" fmla="*/ 638 h 674"/>
                <a:gd name="T62" fmla="*/ 239 w 468"/>
                <a:gd name="T63" fmla="*/ 647 h 674"/>
                <a:gd name="T64" fmla="*/ 247 w 468"/>
                <a:gd name="T65" fmla="*/ 663 h 674"/>
                <a:gd name="T66" fmla="*/ 254 w 468"/>
                <a:gd name="T67" fmla="*/ 670 h 674"/>
                <a:gd name="T68" fmla="*/ 262 w 468"/>
                <a:gd name="T69" fmla="*/ 670 h 674"/>
                <a:gd name="T70" fmla="*/ 270 w 468"/>
                <a:gd name="T71" fmla="*/ 668 h 674"/>
                <a:gd name="T72" fmla="*/ 277 w 468"/>
                <a:gd name="T73" fmla="*/ 668 h 674"/>
                <a:gd name="T74" fmla="*/ 285 w 468"/>
                <a:gd name="T75" fmla="*/ 671 h 674"/>
                <a:gd name="T76" fmla="*/ 292 w 468"/>
                <a:gd name="T77" fmla="*/ 673 h 674"/>
                <a:gd name="T78" fmla="*/ 300 w 468"/>
                <a:gd name="T79" fmla="*/ 674 h 674"/>
                <a:gd name="T80" fmla="*/ 307 w 468"/>
                <a:gd name="T81" fmla="*/ 670 h 674"/>
                <a:gd name="T82" fmla="*/ 315 w 468"/>
                <a:gd name="T83" fmla="*/ 646 h 674"/>
                <a:gd name="T84" fmla="*/ 322 w 468"/>
                <a:gd name="T85" fmla="*/ 588 h 674"/>
                <a:gd name="T86" fmla="*/ 330 w 468"/>
                <a:gd name="T87" fmla="*/ 559 h 674"/>
                <a:gd name="T88" fmla="*/ 337 w 468"/>
                <a:gd name="T89" fmla="*/ 612 h 674"/>
                <a:gd name="T90" fmla="*/ 344 w 468"/>
                <a:gd name="T91" fmla="*/ 660 h 674"/>
                <a:gd name="T92" fmla="*/ 352 w 468"/>
                <a:gd name="T93" fmla="*/ 670 h 674"/>
                <a:gd name="T94" fmla="*/ 359 w 468"/>
                <a:gd name="T95" fmla="*/ 669 h 674"/>
                <a:gd name="T96" fmla="*/ 367 w 468"/>
                <a:gd name="T97" fmla="*/ 668 h 674"/>
                <a:gd name="T98" fmla="*/ 374 w 468"/>
                <a:gd name="T99" fmla="*/ 668 h 674"/>
                <a:gd name="T100" fmla="*/ 382 w 468"/>
                <a:gd name="T101" fmla="*/ 669 h 674"/>
                <a:gd name="T102" fmla="*/ 389 w 468"/>
                <a:gd name="T103" fmla="*/ 666 h 674"/>
                <a:gd name="T104" fmla="*/ 397 w 468"/>
                <a:gd name="T105" fmla="*/ 657 h 674"/>
                <a:gd name="T106" fmla="*/ 404 w 468"/>
                <a:gd name="T107" fmla="*/ 650 h 674"/>
                <a:gd name="T108" fmla="*/ 412 w 468"/>
                <a:gd name="T109" fmla="*/ 659 h 674"/>
                <a:gd name="T110" fmla="*/ 420 w 468"/>
                <a:gd name="T111" fmla="*/ 670 h 674"/>
                <a:gd name="T112" fmla="*/ 427 w 468"/>
                <a:gd name="T113" fmla="*/ 673 h 674"/>
                <a:gd name="T114" fmla="*/ 435 w 468"/>
                <a:gd name="T115" fmla="*/ 673 h 674"/>
                <a:gd name="T116" fmla="*/ 442 w 468"/>
                <a:gd name="T117" fmla="*/ 674 h 674"/>
                <a:gd name="T118" fmla="*/ 450 w 468"/>
                <a:gd name="T119" fmla="*/ 674 h 674"/>
                <a:gd name="T120" fmla="*/ 457 w 468"/>
                <a:gd name="T121" fmla="*/ 674 h 674"/>
                <a:gd name="T122" fmla="*/ 465 w 468"/>
                <a:gd name="T123" fmla="*/ 67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8" h="674">
                  <a:moveTo>
                    <a:pt x="0" y="621"/>
                  </a:moveTo>
                  <a:lnTo>
                    <a:pt x="2" y="624"/>
                  </a:lnTo>
                  <a:lnTo>
                    <a:pt x="2" y="627"/>
                  </a:lnTo>
                  <a:lnTo>
                    <a:pt x="3" y="630"/>
                  </a:lnTo>
                  <a:lnTo>
                    <a:pt x="4" y="634"/>
                  </a:lnTo>
                  <a:lnTo>
                    <a:pt x="5" y="636"/>
                  </a:lnTo>
                  <a:lnTo>
                    <a:pt x="6" y="639"/>
                  </a:lnTo>
                  <a:lnTo>
                    <a:pt x="7" y="640"/>
                  </a:lnTo>
                  <a:lnTo>
                    <a:pt x="8" y="640"/>
                  </a:lnTo>
                  <a:lnTo>
                    <a:pt x="9" y="640"/>
                  </a:lnTo>
                  <a:lnTo>
                    <a:pt x="10" y="638"/>
                  </a:lnTo>
                  <a:lnTo>
                    <a:pt x="11" y="635"/>
                  </a:lnTo>
                  <a:lnTo>
                    <a:pt x="12" y="630"/>
                  </a:lnTo>
                  <a:lnTo>
                    <a:pt x="13" y="624"/>
                  </a:lnTo>
                  <a:lnTo>
                    <a:pt x="13" y="616"/>
                  </a:lnTo>
                  <a:lnTo>
                    <a:pt x="15" y="606"/>
                  </a:lnTo>
                  <a:lnTo>
                    <a:pt x="15" y="594"/>
                  </a:lnTo>
                  <a:lnTo>
                    <a:pt x="17" y="581"/>
                  </a:lnTo>
                  <a:lnTo>
                    <a:pt x="17" y="565"/>
                  </a:lnTo>
                  <a:lnTo>
                    <a:pt x="18" y="548"/>
                  </a:lnTo>
                  <a:lnTo>
                    <a:pt x="19" y="529"/>
                  </a:lnTo>
                  <a:lnTo>
                    <a:pt x="20" y="508"/>
                  </a:lnTo>
                  <a:lnTo>
                    <a:pt x="21" y="485"/>
                  </a:lnTo>
                  <a:lnTo>
                    <a:pt x="22" y="461"/>
                  </a:lnTo>
                  <a:lnTo>
                    <a:pt x="23" y="435"/>
                  </a:lnTo>
                  <a:lnTo>
                    <a:pt x="24" y="409"/>
                  </a:lnTo>
                  <a:lnTo>
                    <a:pt x="25" y="383"/>
                  </a:lnTo>
                  <a:lnTo>
                    <a:pt x="26" y="356"/>
                  </a:lnTo>
                  <a:lnTo>
                    <a:pt x="27" y="329"/>
                  </a:lnTo>
                  <a:lnTo>
                    <a:pt x="28" y="301"/>
                  </a:lnTo>
                  <a:lnTo>
                    <a:pt x="28" y="273"/>
                  </a:lnTo>
                  <a:lnTo>
                    <a:pt x="30" y="246"/>
                  </a:lnTo>
                  <a:lnTo>
                    <a:pt x="30" y="221"/>
                  </a:lnTo>
                  <a:lnTo>
                    <a:pt x="31" y="197"/>
                  </a:lnTo>
                  <a:lnTo>
                    <a:pt x="32" y="174"/>
                  </a:lnTo>
                  <a:lnTo>
                    <a:pt x="33" y="155"/>
                  </a:lnTo>
                  <a:lnTo>
                    <a:pt x="35" y="138"/>
                  </a:lnTo>
                  <a:lnTo>
                    <a:pt x="35" y="127"/>
                  </a:lnTo>
                  <a:lnTo>
                    <a:pt x="36" y="121"/>
                  </a:lnTo>
                  <a:lnTo>
                    <a:pt x="37" y="119"/>
                  </a:lnTo>
                  <a:lnTo>
                    <a:pt x="38" y="122"/>
                  </a:lnTo>
                  <a:lnTo>
                    <a:pt x="39" y="133"/>
                  </a:lnTo>
                  <a:lnTo>
                    <a:pt x="40" y="152"/>
                  </a:lnTo>
                  <a:lnTo>
                    <a:pt x="41" y="181"/>
                  </a:lnTo>
                  <a:lnTo>
                    <a:pt x="42" y="218"/>
                  </a:lnTo>
                  <a:lnTo>
                    <a:pt x="43" y="261"/>
                  </a:lnTo>
                  <a:lnTo>
                    <a:pt x="43" y="309"/>
                  </a:lnTo>
                  <a:lnTo>
                    <a:pt x="45" y="360"/>
                  </a:lnTo>
                  <a:lnTo>
                    <a:pt x="45" y="410"/>
                  </a:lnTo>
                  <a:lnTo>
                    <a:pt x="46" y="458"/>
                  </a:lnTo>
                  <a:lnTo>
                    <a:pt x="48" y="502"/>
                  </a:lnTo>
                  <a:lnTo>
                    <a:pt x="48" y="539"/>
                  </a:lnTo>
                  <a:lnTo>
                    <a:pt x="49" y="570"/>
                  </a:lnTo>
                  <a:lnTo>
                    <a:pt x="50" y="595"/>
                  </a:lnTo>
                  <a:lnTo>
                    <a:pt x="51" y="616"/>
                  </a:lnTo>
                  <a:lnTo>
                    <a:pt x="52" y="630"/>
                  </a:lnTo>
                  <a:lnTo>
                    <a:pt x="53" y="642"/>
                  </a:lnTo>
                  <a:lnTo>
                    <a:pt x="54" y="651"/>
                  </a:lnTo>
                  <a:lnTo>
                    <a:pt x="55" y="656"/>
                  </a:lnTo>
                  <a:lnTo>
                    <a:pt x="56" y="660"/>
                  </a:lnTo>
                  <a:lnTo>
                    <a:pt x="56" y="664"/>
                  </a:lnTo>
                  <a:lnTo>
                    <a:pt x="58" y="666"/>
                  </a:lnTo>
                  <a:lnTo>
                    <a:pt x="58" y="667"/>
                  </a:lnTo>
                  <a:lnTo>
                    <a:pt x="60" y="668"/>
                  </a:lnTo>
                  <a:lnTo>
                    <a:pt x="61" y="669"/>
                  </a:lnTo>
                  <a:lnTo>
                    <a:pt x="61" y="669"/>
                  </a:lnTo>
                  <a:lnTo>
                    <a:pt x="63" y="669"/>
                  </a:lnTo>
                  <a:lnTo>
                    <a:pt x="63" y="670"/>
                  </a:lnTo>
                  <a:lnTo>
                    <a:pt x="64" y="670"/>
                  </a:lnTo>
                  <a:lnTo>
                    <a:pt x="65" y="670"/>
                  </a:lnTo>
                  <a:lnTo>
                    <a:pt x="66" y="670"/>
                  </a:lnTo>
                  <a:lnTo>
                    <a:pt x="67" y="670"/>
                  </a:lnTo>
                  <a:lnTo>
                    <a:pt x="68" y="670"/>
                  </a:lnTo>
                  <a:lnTo>
                    <a:pt x="69" y="670"/>
                  </a:lnTo>
                  <a:lnTo>
                    <a:pt x="70" y="670"/>
                  </a:lnTo>
                  <a:lnTo>
                    <a:pt x="71" y="670"/>
                  </a:lnTo>
                  <a:lnTo>
                    <a:pt x="72" y="670"/>
                  </a:lnTo>
                  <a:lnTo>
                    <a:pt x="73" y="670"/>
                  </a:lnTo>
                  <a:lnTo>
                    <a:pt x="74" y="670"/>
                  </a:lnTo>
                  <a:lnTo>
                    <a:pt x="74" y="670"/>
                  </a:lnTo>
                  <a:lnTo>
                    <a:pt x="76" y="670"/>
                  </a:lnTo>
                  <a:lnTo>
                    <a:pt x="76" y="670"/>
                  </a:lnTo>
                  <a:lnTo>
                    <a:pt x="78" y="670"/>
                  </a:lnTo>
                  <a:lnTo>
                    <a:pt x="78" y="670"/>
                  </a:lnTo>
                  <a:lnTo>
                    <a:pt x="79" y="670"/>
                  </a:lnTo>
                  <a:lnTo>
                    <a:pt x="80" y="671"/>
                  </a:lnTo>
                  <a:lnTo>
                    <a:pt x="81" y="671"/>
                  </a:lnTo>
                  <a:lnTo>
                    <a:pt x="82" y="671"/>
                  </a:lnTo>
                  <a:lnTo>
                    <a:pt x="83" y="671"/>
                  </a:lnTo>
                  <a:lnTo>
                    <a:pt x="84" y="671"/>
                  </a:lnTo>
                  <a:lnTo>
                    <a:pt x="85" y="671"/>
                  </a:lnTo>
                  <a:lnTo>
                    <a:pt x="86" y="671"/>
                  </a:lnTo>
                  <a:lnTo>
                    <a:pt x="87" y="672"/>
                  </a:lnTo>
                  <a:lnTo>
                    <a:pt x="88" y="672"/>
                  </a:lnTo>
                  <a:lnTo>
                    <a:pt x="89" y="672"/>
                  </a:lnTo>
                  <a:lnTo>
                    <a:pt x="89" y="672"/>
                  </a:lnTo>
                  <a:lnTo>
                    <a:pt x="91" y="672"/>
                  </a:lnTo>
                  <a:lnTo>
                    <a:pt x="91" y="672"/>
                  </a:lnTo>
                  <a:lnTo>
                    <a:pt x="92" y="672"/>
                  </a:lnTo>
                  <a:lnTo>
                    <a:pt x="93" y="673"/>
                  </a:lnTo>
                  <a:lnTo>
                    <a:pt x="94" y="673"/>
                  </a:lnTo>
                  <a:lnTo>
                    <a:pt x="95" y="673"/>
                  </a:lnTo>
                  <a:lnTo>
                    <a:pt x="96" y="673"/>
                  </a:lnTo>
                  <a:lnTo>
                    <a:pt x="97" y="673"/>
                  </a:lnTo>
                  <a:lnTo>
                    <a:pt x="98" y="674"/>
                  </a:lnTo>
                  <a:lnTo>
                    <a:pt x="99" y="674"/>
                  </a:lnTo>
                  <a:lnTo>
                    <a:pt x="100" y="674"/>
                  </a:lnTo>
                  <a:lnTo>
                    <a:pt x="101" y="674"/>
                  </a:lnTo>
                  <a:lnTo>
                    <a:pt x="102" y="674"/>
                  </a:lnTo>
                  <a:lnTo>
                    <a:pt x="102" y="674"/>
                  </a:lnTo>
                  <a:lnTo>
                    <a:pt x="104" y="674"/>
                  </a:lnTo>
                  <a:lnTo>
                    <a:pt x="104" y="674"/>
                  </a:lnTo>
                  <a:lnTo>
                    <a:pt x="106" y="674"/>
                  </a:lnTo>
                  <a:lnTo>
                    <a:pt x="106" y="674"/>
                  </a:lnTo>
                  <a:lnTo>
                    <a:pt x="107" y="674"/>
                  </a:lnTo>
                  <a:lnTo>
                    <a:pt x="109" y="674"/>
                  </a:lnTo>
                  <a:lnTo>
                    <a:pt x="109" y="674"/>
                  </a:lnTo>
                  <a:lnTo>
                    <a:pt x="110" y="674"/>
                  </a:lnTo>
                  <a:lnTo>
                    <a:pt x="111" y="674"/>
                  </a:lnTo>
                  <a:lnTo>
                    <a:pt x="112" y="674"/>
                  </a:lnTo>
                  <a:lnTo>
                    <a:pt x="113" y="674"/>
                  </a:lnTo>
                  <a:lnTo>
                    <a:pt x="114" y="674"/>
                  </a:lnTo>
                  <a:lnTo>
                    <a:pt x="115" y="674"/>
                  </a:lnTo>
                  <a:lnTo>
                    <a:pt x="116" y="674"/>
                  </a:lnTo>
                  <a:lnTo>
                    <a:pt x="117" y="674"/>
                  </a:lnTo>
                  <a:lnTo>
                    <a:pt x="117" y="674"/>
                  </a:lnTo>
                  <a:lnTo>
                    <a:pt x="119" y="673"/>
                  </a:lnTo>
                  <a:lnTo>
                    <a:pt x="119" y="673"/>
                  </a:lnTo>
                  <a:lnTo>
                    <a:pt x="120" y="673"/>
                  </a:lnTo>
                  <a:lnTo>
                    <a:pt x="122" y="674"/>
                  </a:lnTo>
                  <a:lnTo>
                    <a:pt x="122" y="674"/>
                  </a:lnTo>
                  <a:lnTo>
                    <a:pt x="124" y="674"/>
                  </a:lnTo>
                  <a:lnTo>
                    <a:pt x="124" y="674"/>
                  </a:lnTo>
                  <a:lnTo>
                    <a:pt x="125" y="674"/>
                  </a:lnTo>
                  <a:lnTo>
                    <a:pt x="126" y="674"/>
                  </a:lnTo>
                  <a:lnTo>
                    <a:pt x="127" y="674"/>
                  </a:lnTo>
                  <a:lnTo>
                    <a:pt x="128" y="673"/>
                  </a:lnTo>
                  <a:lnTo>
                    <a:pt x="129" y="673"/>
                  </a:lnTo>
                  <a:lnTo>
                    <a:pt x="130" y="673"/>
                  </a:lnTo>
                  <a:lnTo>
                    <a:pt x="131" y="673"/>
                  </a:lnTo>
                  <a:lnTo>
                    <a:pt x="132" y="672"/>
                  </a:lnTo>
                  <a:lnTo>
                    <a:pt x="132" y="672"/>
                  </a:lnTo>
                  <a:lnTo>
                    <a:pt x="134" y="672"/>
                  </a:lnTo>
                  <a:lnTo>
                    <a:pt x="135" y="671"/>
                  </a:lnTo>
                  <a:lnTo>
                    <a:pt x="135" y="670"/>
                  </a:lnTo>
                  <a:lnTo>
                    <a:pt x="137" y="668"/>
                  </a:lnTo>
                  <a:lnTo>
                    <a:pt x="137" y="666"/>
                  </a:lnTo>
                  <a:lnTo>
                    <a:pt x="138" y="663"/>
                  </a:lnTo>
                  <a:lnTo>
                    <a:pt x="139" y="660"/>
                  </a:lnTo>
                  <a:lnTo>
                    <a:pt x="140" y="655"/>
                  </a:lnTo>
                  <a:lnTo>
                    <a:pt x="141" y="650"/>
                  </a:lnTo>
                  <a:lnTo>
                    <a:pt x="142" y="643"/>
                  </a:lnTo>
                  <a:lnTo>
                    <a:pt x="143" y="635"/>
                  </a:lnTo>
                  <a:lnTo>
                    <a:pt x="144" y="625"/>
                  </a:lnTo>
                  <a:lnTo>
                    <a:pt x="145" y="614"/>
                  </a:lnTo>
                  <a:lnTo>
                    <a:pt x="146" y="601"/>
                  </a:lnTo>
                  <a:lnTo>
                    <a:pt x="147" y="586"/>
                  </a:lnTo>
                  <a:lnTo>
                    <a:pt x="148" y="569"/>
                  </a:lnTo>
                  <a:lnTo>
                    <a:pt x="149" y="551"/>
                  </a:lnTo>
                  <a:lnTo>
                    <a:pt x="150" y="530"/>
                  </a:lnTo>
                  <a:lnTo>
                    <a:pt x="150" y="508"/>
                  </a:lnTo>
                  <a:lnTo>
                    <a:pt x="152" y="483"/>
                  </a:lnTo>
                  <a:lnTo>
                    <a:pt x="152" y="456"/>
                  </a:lnTo>
                  <a:lnTo>
                    <a:pt x="153" y="428"/>
                  </a:lnTo>
                  <a:lnTo>
                    <a:pt x="154" y="400"/>
                  </a:lnTo>
                  <a:lnTo>
                    <a:pt x="155" y="371"/>
                  </a:lnTo>
                  <a:lnTo>
                    <a:pt x="156" y="340"/>
                  </a:lnTo>
                  <a:lnTo>
                    <a:pt x="157" y="308"/>
                  </a:lnTo>
                  <a:lnTo>
                    <a:pt x="158" y="274"/>
                  </a:lnTo>
                  <a:lnTo>
                    <a:pt x="159" y="239"/>
                  </a:lnTo>
                  <a:lnTo>
                    <a:pt x="160" y="205"/>
                  </a:lnTo>
                  <a:lnTo>
                    <a:pt x="161" y="172"/>
                  </a:lnTo>
                  <a:lnTo>
                    <a:pt x="162" y="140"/>
                  </a:lnTo>
                  <a:lnTo>
                    <a:pt x="163" y="109"/>
                  </a:lnTo>
                  <a:lnTo>
                    <a:pt x="163" y="79"/>
                  </a:lnTo>
                  <a:lnTo>
                    <a:pt x="165" y="53"/>
                  </a:lnTo>
                  <a:lnTo>
                    <a:pt x="165" y="30"/>
                  </a:lnTo>
                  <a:lnTo>
                    <a:pt x="166" y="14"/>
                  </a:lnTo>
                  <a:lnTo>
                    <a:pt x="167" y="4"/>
                  </a:lnTo>
                  <a:lnTo>
                    <a:pt x="168" y="0"/>
                  </a:lnTo>
                  <a:lnTo>
                    <a:pt x="169" y="4"/>
                  </a:lnTo>
                  <a:lnTo>
                    <a:pt x="170" y="13"/>
                  </a:lnTo>
                  <a:lnTo>
                    <a:pt x="171" y="31"/>
                  </a:lnTo>
                  <a:lnTo>
                    <a:pt x="172" y="58"/>
                  </a:lnTo>
                  <a:lnTo>
                    <a:pt x="173" y="92"/>
                  </a:lnTo>
                  <a:lnTo>
                    <a:pt x="174" y="133"/>
                  </a:lnTo>
                  <a:lnTo>
                    <a:pt x="175" y="179"/>
                  </a:lnTo>
                  <a:lnTo>
                    <a:pt x="176" y="227"/>
                  </a:lnTo>
                  <a:lnTo>
                    <a:pt x="177" y="274"/>
                  </a:lnTo>
                  <a:lnTo>
                    <a:pt x="178" y="315"/>
                  </a:lnTo>
                  <a:lnTo>
                    <a:pt x="178" y="348"/>
                  </a:lnTo>
                  <a:lnTo>
                    <a:pt x="180" y="375"/>
                  </a:lnTo>
                  <a:lnTo>
                    <a:pt x="180" y="393"/>
                  </a:lnTo>
                  <a:lnTo>
                    <a:pt x="181" y="404"/>
                  </a:lnTo>
                  <a:lnTo>
                    <a:pt x="183" y="407"/>
                  </a:lnTo>
                  <a:lnTo>
                    <a:pt x="183" y="402"/>
                  </a:lnTo>
                  <a:lnTo>
                    <a:pt x="184" y="392"/>
                  </a:lnTo>
                  <a:lnTo>
                    <a:pt x="185" y="376"/>
                  </a:lnTo>
                  <a:lnTo>
                    <a:pt x="186" y="355"/>
                  </a:lnTo>
                  <a:lnTo>
                    <a:pt x="187" y="331"/>
                  </a:lnTo>
                  <a:lnTo>
                    <a:pt x="188" y="305"/>
                  </a:lnTo>
                  <a:lnTo>
                    <a:pt x="189" y="277"/>
                  </a:lnTo>
                  <a:lnTo>
                    <a:pt x="190" y="249"/>
                  </a:lnTo>
                  <a:lnTo>
                    <a:pt x="191" y="221"/>
                  </a:lnTo>
                  <a:lnTo>
                    <a:pt x="191" y="197"/>
                  </a:lnTo>
                  <a:lnTo>
                    <a:pt x="193" y="175"/>
                  </a:lnTo>
                  <a:lnTo>
                    <a:pt x="193" y="158"/>
                  </a:lnTo>
                  <a:lnTo>
                    <a:pt x="195" y="145"/>
                  </a:lnTo>
                  <a:lnTo>
                    <a:pt x="196" y="140"/>
                  </a:lnTo>
                  <a:lnTo>
                    <a:pt x="196" y="144"/>
                  </a:lnTo>
                  <a:lnTo>
                    <a:pt x="198" y="156"/>
                  </a:lnTo>
                  <a:lnTo>
                    <a:pt x="198" y="175"/>
                  </a:lnTo>
                  <a:lnTo>
                    <a:pt x="199" y="202"/>
                  </a:lnTo>
                  <a:lnTo>
                    <a:pt x="200" y="235"/>
                  </a:lnTo>
                  <a:lnTo>
                    <a:pt x="201" y="274"/>
                  </a:lnTo>
                  <a:lnTo>
                    <a:pt x="202" y="316"/>
                  </a:lnTo>
                  <a:lnTo>
                    <a:pt x="203" y="359"/>
                  </a:lnTo>
                  <a:lnTo>
                    <a:pt x="204" y="402"/>
                  </a:lnTo>
                  <a:lnTo>
                    <a:pt x="205" y="443"/>
                  </a:lnTo>
                  <a:lnTo>
                    <a:pt x="206" y="481"/>
                  </a:lnTo>
                  <a:lnTo>
                    <a:pt x="206" y="516"/>
                  </a:lnTo>
                  <a:lnTo>
                    <a:pt x="208" y="546"/>
                  </a:lnTo>
                  <a:lnTo>
                    <a:pt x="209" y="571"/>
                  </a:lnTo>
                  <a:lnTo>
                    <a:pt x="209" y="593"/>
                  </a:lnTo>
                  <a:lnTo>
                    <a:pt x="211" y="610"/>
                  </a:lnTo>
                  <a:lnTo>
                    <a:pt x="211" y="624"/>
                  </a:lnTo>
                  <a:lnTo>
                    <a:pt x="213" y="635"/>
                  </a:lnTo>
                  <a:lnTo>
                    <a:pt x="213" y="644"/>
                  </a:lnTo>
                  <a:lnTo>
                    <a:pt x="214" y="650"/>
                  </a:lnTo>
                  <a:lnTo>
                    <a:pt x="215" y="654"/>
                  </a:lnTo>
                  <a:lnTo>
                    <a:pt x="216" y="658"/>
                  </a:lnTo>
                  <a:lnTo>
                    <a:pt x="217" y="660"/>
                  </a:lnTo>
                  <a:lnTo>
                    <a:pt x="218" y="660"/>
                  </a:lnTo>
                  <a:lnTo>
                    <a:pt x="219" y="660"/>
                  </a:lnTo>
                  <a:lnTo>
                    <a:pt x="219" y="660"/>
                  </a:lnTo>
                  <a:lnTo>
                    <a:pt x="221" y="659"/>
                  </a:lnTo>
                  <a:lnTo>
                    <a:pt x="222" y="657"/>
                  </a:lnTo>
                  <a:lnTo>
                    <a:pt x="223" y="656"/>
                  </a:lnTo>
                  <a:lnTo>
                    <a:pt x="224" y="653"/>
                  </a:lnTo>
                  <a:lnTo>
                    <a:pt x="224" y="651"/>
                  </a:lnTo>
                  <a:lnTo>
                    <a:pt x="226" y="648"/>
                  </a:lnTo>
                  <a:lnTo>
                    <a:pt x="226" y="646"/>
                  </a:lnTo>
                  <a:lnTo>
                    <a:pt x="227" y="644"/>
                  </a:lnTo>
                  <a:lnTo>
                    <a:pt x="228" y="642"/>
                  </a:lnTo>
                  <a:lnTo>
                    <a:pt x="229" y="640"/>
                  </a:lnTo>
                  <a:lnTo>
                    <a:pt x="230" y="639"/>
                  </a:lnTo>
                  <a:lnTo>
                    <a:pt x="231" y="638"/>
                  </a:lnTo>
                  <a:lnTo>
                    <a:pt x="232" y="638"/>
                  </a:lnTo>
                  <a:lnTo>
                    <a:pt x="233" y="638"/>
                  </a:lnTo>
                  <a:lnTo>
                    <a:pt x="234" y="638"/>
                  </a:lnTo>
                  <a:lnTo>
                    <a:pt x="235" y="639"/>
                  </a:lnTo>
                  <a:lnTo>
                    <a:pt x="236" y="640"/>
                  </a:lnTo>
                  <a:lnTo>
                    <a:pt x="237" y="641"/>
                  </a:lnTo>
                  <a:lnTo>
                    <a:pt x="237" y="644"/>
                  </a:lnTo>
                  <a:lnTo>
                    <a:pt x="239" y="645"/>
                  </a:lnTo>
                  <a:lnTo>
                    <a:pt x="239" y="647"/>
                  </a:lnTo>
                  <a:lnTo>
                    <a:pt x="241" y="650"/>
                  </a:lnTo>
                  <a:lnTo>
                    <a:pt x="241" y="652"/>
                  </a:lnTo>
                  <a:lnTo>
                    <a:pt x="242" y="654"/>
                  </a:lnTo>
                  <a:lnTo>
                    <a:pt x="243" y="656"/>
                  </a:lnTo>
                  <a:lnTo>
                    <a:pt x="244" y="658"/>
                  </a:lnTo>
                  <a:lnTo>
                    <a:pt x="245" y="660"/>
                  </a:lnTo>
                  <a:lnTo>
                    <a:pt x="246" y="662"/>
                  </a:lnTo>
                  <a:lnTo>
                    <a:pt x="247" y="663"/>
                  </a:lnTo>
                  <a:lnTo>
                    <a:pt x="248" y="664"/>
                  </a:lnTo>
                  <a:lnTo>
                    <a:pt x="249" y="665"/>
                  </a:lnTo>
                  <a:lnTo>
                    <a:pt x="250" y="666"/>
                  </a:lnTo>
                  <a:lnTo>
                    <a:pt x="251" y="667"/>
                  </a:lnTo>
                  <a:lnTo>
                    <a:pt x="252" y="668"/>
                  </a:lnTo>
                  <a:lnTo>
                    <a:pt x="252" y="669"/>
                  </a:lnTo>
                  <a:lnTo>
                    <a:pt x="254" y="669"/>
                  </a:lnTo>
                  <a:lnTo>
                    <a:pt x="254" y="670"/>
                  </a:lnTo>
                  <a:lnTo>
                    <a:pt x="255" y="670"/>
                  </a:lnTo>
                  <a:lnTo>
                    <a:pt x="256" y="670"/>
                  </a:lnTo>
                  <a:lnTo>
                    <a:pt x="257" y="670"/>
                  </a:lnTo>
                  <a:lnTo>
                    <a:pt x="259" y="670"/>
                  </a:lnTo>
                  <a:lnTo>
                    <a:pt x="259" y="670"/>
                  </a:lnTo>
                  <a:lnTo>
                    <a:pt x="260" y="671"/>
                  </a:lnTo>
                  <a:lnTo>
                    <a:pt x="261" y="670"/>
                  </a:lnTo>
                  <a:lnTo>
                    <a:pt x="262" y="670"/>
                  </a:lnTo>
                  <a:lnTo>
                    <a:pt x="263" y="670"/>
                  </a:lnTo>
                  <a:lnTo>
                    <a:pt x="264" y="670"/>
                  </a:lnTo>
                  <a:lnTo>
                    <a:pt x="265" y="670"/>
                  </a:lnTo>
                  <a:lnTo>
                    <a:pt x="266" y="669"/>
                  </a:lnTo>
                  <a:lnTo>
                    <a:pt x="267" y="669"/>
                  </a:lnTo>
                  <a:lnTo>
                    <a:pt x="267" y="669"/>
                  </a:lnTo>
                  <a:lnTo>
                    <a:pt x="269" y="668"/>
                  </a:lnTo>
                  <a:lnTo>
                    <a:pt x="270" y="668"/>
                  </a:lnTo>
                  <a:lnTo>
                    <a:pt x="270" y="668"/>
                  </a:lnTo>
                  <a:lnTo>
                    <a:pt x="272" y="668"/>
                  </a:lnTo>
                  <a:lnTo>
                    <a:pt x="272" y="668"/>
                  </a:lnTo>
                  <a:lnTo>
                    <a:pt x="273" y="667"/>
                  </a:lnTo>
                  <a:lnTo>
                    <a:pt x="274" y="668"/>
                  </a:lnTo>
                  <a:lnTo>
                    <a:pt x="275" y="668"/>
                  </a:lnTo>
                  <a:lnTo>
                    <a:pt x="276" y="668"/>
                  </a:lnTo>
                  <a:lnTo>
                    <a:pt x="277" y="668"/>
                  </a:lnTo>
                  <a:lnTo>
                    <a:pt x="278" y="668"/>
                  </a:lnTo>
                  <a:lnTo>
                    <a:pt x="279" y="669"/>
                  </a:lnTo>
                  <a:lnTo>
                    <a:pt x="280" y="669"/>
                  </a:lnTo>
                  <a:lnTo>
                    <a:pt x="280" y="669"/>
                  </a:lnTo>
                  <a:lnTo>
                    <a:pt x="282" y="670"/>
                  </a:lnTo>
                  <a:lnTo>
                    <a:pt x="283" y="670"/>
                  </a:lnTo>
                  <a:lnTo>
                    <a:pt x="284" y="670"/>
                  </a:lnTo>
                  <a:lnTo>
                    <a:pt x="285" y="671"/>
                  </a:lnTo>
                  <a:lnTo>
                    <a:pt x="285" y="671"/>
                  </a:lnTo>
                  <a:lnTo>
                    <a:pt x="287" y="671"/>
                  </a:lnTo>
                  <a:lnTo>
                    <a:pt x="287" y="672"/>
                  </a:lnTo>
                  <a:lnTo>
                    <a:pt x="288" y="672"/>
                  </a:lnTo>
                  <a:lnTo>
                    <a:pt x="289" y="672"/>
                  </a:lnTo>
                  <a:lnTo>
                    <a:pt x="290" y="672"/>
                  </a:lnTo>
                  <a:lnTo>
                    <a:pt x="291" y="672"/>
                  </a:lnTo>
                  <a:lnTo>
                    <a:pt x="292" y="673"/>
                  </a:lnTo>
                  <a:lnTo>
                    <a:pt x="293" y="673"/>
                  </a:lnTo>
                  <a:lnTo>
                    <a:pt x="294" y="673"/>
                  </a:lnTo>
                  <a:lnTo>
                    <a:pt x="295" y="673"/>
                  </a:lnTo>
                  <a:lnTo>
                    <a:pt x="296" y="673"/>
                  </a:lnTo>
                  <a:lnTo>
                    <a:pt x="297" y="674"/>
                  </a:lnTo>
                  <a:lnTo>
                    <a:pt x="298" y="674"/>
                  </a:lnTo>
                  <a:lnTo>
                    <a:pt x="298" y="674"/>
                  </a:lnTo>
                  <a:lnTo>
                    <a:pt x="300" y="674"/>
                  </a:lnTo>
                  <a:lnTo>
                    <a:pt x="300" y="674"/>
                  </a:lnTo>
                  <a:lnTo>
                    <a:pt x="302" y="673"/>
                  </a:lnTo>
                  <a:lnTo>
                    <a:pt x="302" y="673"/>
                  </a:lnTo>
                  <a:lnTo>
                    <a:pt x="303" y="673"/>
                  </a:lnTo>
                  <a:lnTo>
                    <a:pt x="304" y="672"/>
                  </a:lnTo>
                  <a:lnTo>
                    <a:pt x="305" y="672"/>
                  </a:lnTo>
                  <a:lnTo>
                    <a:pt x="306" y="671"/>
                  </a:lnTo>
                  <a:lnTo>
                    <a:pt x="307" y="670"/>
                  </a:lnTo>
                  <a:lnTo>
                    <a:pt x="308" y="669"/>
                  </a:lnTo>
                  <a:lnTo>
                    <a:pt x="309" y="667"/>
                  </a:lnTo>
                  <a:lnTo>
                    <a:pt x="310" y="665"/>
                  </a:lnTo>
                  <a:lnTo>
                    <a:pt x="311" y="663"/>
                  </a:lnTo>
                  <a:lnTo>
                    <a:pt x="312" y="659"/>
                  </a:lnTo>
                  <a:lnTo>
                    <a:pt x="313" y="656"/>
                  </a:lnTo>
                  <a:lnTo>
                    <a:pt x="313" y="652"/>
                  </a:lnTo>
                  <a:lnTo>
                    <a:pt x="315" y="646"/>
                  </a:lnTo>
                  <a:lnTo>
                    <a:pt x="315" y="641"/>
                  </a:lnTo>
                  <a:lnTo>
                    <a:pt x="316" y="634"/>
                  </a:lnTo>
                  <a:lnTo>
                    <a:pt x="317" y="627"/>
                  </a:lnTo>
                  <a:lnTo>
                    <a:pt x="318" y="620"/>
                  </a:lnTo>
                  <a:lnTo>
                    <a:pt x="320" y="611"/>
                  </a:lnTo>
                  <a:lnTo>
                    <a:pt x="320" y="604"/>
                  </a:lnTo>
                  <a:lnTo>
                    <a:pt x="321" y="595"/>
                  </a:lnTo>
                  <a:lnTo>
                    <a:pt x="322" y="588"/>
                  </a:lnTo>
                  <a:lnTo>
                    <a:pt x="323" y="581"/>
                  </a:lnTo>
                  <a:lnTo>
                    <a:pt x="324" y="574"/>
                  </a:lnTo>
                  <a:lnTo>
                    <a:pt x="325" y="568"/>
                  </a:lnTo>
                  <a:lnTo>
                    <a:pt x="326" y="563"/>
                  </a:lnTo>
                  <a:lnTo>
                    <a:pt x="326" y="560"/>
                  </a:lnTo>
                  <a:lnTo>
                    <a:pt x="328" y="558"/>
                  </a:lnTo>
                  <a:lnTo>
                    <a:pt x="328" y="558"/>
                  </a:lnTo>
                  <a:lnTo>
                    <a:pt x="330" y="559"/>
                  </a:lnTo>
                  <a:lnTo>
                    <a:pt x="330" y="563"/>
                  </a:lnTo>
                  <a:lnTo>
                    <a:pt x="331" y="567"/>
                  </a:lnTo>
                  <a:lnTo>
                    <a:pt x="333" y="573"/>
                  </a:lnTo>
                  <a:lnTo>
                    <a:pt x="333" y="579"/>
                  </a:lnTo>
                  <a:lnTo>
                    <a:pt x="334" y="587"/>
                  </a:lnTo>
                  <a:lnTo>
                    <a:pt x="335" y="595"/>
                  </a:lnTo>
                  <a:lnTo>
                    <a:pt x="336" y="603"/>
                  </a:lnTo>
                  <a:lnTo>
                    <a:pt x="337" y="612"/>
                  </a:lnTo>
                  <a:lnTo>
                    <a:pt x="338" y="620"/>
                  </a:lnTo>
                  <a:lnTo>
                    <a:pt x="339" y="628"/>
                  </a:lnTo>
                  <a:lnTo>
                    <a:pt x="340" y="635"/>
                  </a:lnTo>
                  <a:lnTo>
                    <a:pt x="341" y="642"/>
                  </a:lnTo>
                  <a:lnTo>
                    <a:pt x="341" y="648"/>
                  </a:lnTo>
                  <a:lnTo>
                    <a:pt x="343" y="653"/>
                  </a:lnTo>
                  <a:lnTo>
                    <a:pt x="344" y="657"/>
                  </a:lnTo>
                  <a:lnTo>
                    <a:pt x="344" y="660"/>
                  </a:lnTo>
                  <a:lnTo>
                    <a:pt x="346" y="663"/>
                  </a:lnTo>
                  <a:lnTo>
                    <a:pt x="346" y="665"/>
                  </a:lnTo>
                  <a:lnTo>
                    <a:pt x="348" y="666"/>
                  </a:lnTo>
                  <a:lnTo>
                    <a:pt x="348" y="668"/>
                  </a:lnTo>
                  <a:lnTo>
                    <a:pt x="349" y="669"/>
                  </a:lnTo>
                  <a:lnTo>
                    <a:pt x="350" y="669"/>
                  </a:lnTo>
                  <a:lnTo>
                    <a:pt x="351" y="670"/>
                  </a:lnTo>
                  <a:lnTo>
                    <a:pt x="352" y="670"/>
                  </a:lnTo>
                  <a:lnTo>
                    <a:pt x="353" y="670"/>
                  </a:lnTo>
                  <a:lnTo>
                    <a:pt x="354" y="670"/>
                  </a:lnTo>
                  <a:lnTo>
                    <a:pt x="355" y="670"/>
                  </a:lnTo>
                  <a:lnTo>
                    <a:pt x="356" y="670"/>
                  </a:lnTo>
                  <a:lnTo>
                    <a:pt x="357" y="669"/>
                  </a:lnTo>
                  <a:lnTo>
                    <a:pt x="358" y="669"/>
                  </a:lnTo>
                  <a:lnTo>
                    <a:pt x="359" y="669"/>
                  </a:lnTo>
                  <a:lnTo>
                    <a:pt x="359" y="669"/>
                  </a:lnTo>
                  <a:lnTo>
                    <a:pt x="361" y="668"/>
                  </a:lnTo>
                  <a:lnTo>
                    <a:pt x="361" y="668"/>
                  </a:lnTo>
                  <a:lnTo>
                    <a:pt x="362" y="668"/>
                  </a:lnTo>
                  <a:lnTo>
                    <a:pt x="363" y="668"/>
                  </a:lnTo>
                  <a:lnTo>
                    <a:pt x="364" y="668"/>
                  </a:lnTo>
                  <a:lnTo>
                    <a:pt x="365" y="668"/>
                  </a:lnTo>
                  <a:lnTo>
                    <a:pt x="366" y="668"/>
                  </a:lnTo>
                  <a:lnTo>
                    <a:pt x="367" y="668"/>
                  </a:lnTo>
                  <a:lnTo>
                    <a:pt x="368" y="668"/>
                  </a:lnTo>
                  <a:lnTo>
                    <a:pt x="369" y="668"/>
                  </a:lnTo>
                  <a:lnTo>
                    <a:pt x="370" y="668"/>
                  </a:lnTo>
                  <a:lnTo>
                    <a:pt x="371" y="668"/>
                  </a:lnTo>
                  <a:lnTo>
                    <a:pt x="372" y="668"/>
                  </a:lnTo>
                  <a:lnTo>
                    <a:pt x="373" y="668"/>
                  </a:lnTo>
                  <a:lnTo>
                    <a:pt x="374" y="668"/>
                  </a:lnTo>
                  <a:lnTo>
                    <a:pt x="374" y="668"/>
                  </a:lnTo>
                  <a:lnTo>
                    <a:pt x="376" y="668"/>
                  </a:lnTo>
                  <a:lnTo>
                    <a:pt x="376" y="668"/>
                  </a:lnTo>
                  <a:lnTo>
                    <a:pt x="377" y="669"/>
                  </a:lnTo>
                  <a:lnTo>
                    <a:pt x="378" y="669"/>
                  </a:lnTo>
                  <a:lnTo>
                    <a:pt x="379" y="669"/>
                  </a:lnTo>
                  <a:lnTo>
                    <a:pt x="380" y="669"/>
                  </a:lnTo>
                  <a:lnTo>
                    <a:pt x="381" y="669"/>
                  </a:lnTo>
                  <a:lnTo>
                    <a:pt x="382" y="669"/>
                  </a:lnTo>
                  <a:lnTo>
                    <a:pt x="383" y="668"/>
                  </a:lnTo>
                  <a:lnTo>
                    <a:pt x="384" y="668"/>
                  </a:lnTo>
                  <a:lnTo>
                    <a:pt x="385" y="668"/>
                  </a:lnTo>
                  <a:lnTo>
                    <a:pt x="386" y="668"/>
                  </a:lnTo>
                  <a:lnTo>
                    <a:pt x="387" y="668"/>
                  </a:lnTo>
                  <a:lnTo>
                    <a:pt x="387" y="667"/>
                  </a:lnTo>
                  <a:lnTo>
                    <a:pt x="389" y="666"/>
                  </a:lnTo>
                  <a:lnTo>
                    <a:pt x="389" y="666"/>
                  </a:lnTo>
                  <a:lnTo>
                    <a:pt x="391" y="665"/>
                  </a:lnTo>
                  <a:lnTo>
                    <a:pt x="391" y="664"/>
                  </a:lnTo>
                  <a:lnTo>
                    <a:pt x="392" y="663"/>
                  </a:lnTo>
                  <a:lnTo>
                    <a:pt x="394" y="662"/>
                  </a:lnTo>
                  <a:lnTo>
                    <a:pt x="394" y="661"/>
                  </a:lnTo>
                  <a:lnTo>
                    <a:pt x="395" y="660"/>
                  </a:lnTo>
                  <a:lnTo>
                    <a:pt x="396" y="658"/>
                  </a:lnTo>
                  <a:lnTo>
                    <a:pt x="397" y="657"/>
                  </a:lnTo>
                  <a:lnTo>
                    <a:pt x="398" y="656"/>
                  </a:lnTo>
                  <a:lnTo>
                    <a:pt x="399" y="654"/>
                  </a:lnTo>
                  <a:lnTo>
                    <a:pt x="400" y="653"/>
                  </a:lnTo>
                  <a:lnTo>
                    <a:pt x="401" y="652"/>
                  </a:lnTo>
                  <a:lnTo>
                    <a:pt x="402" y="651"/>
                  </a:lnTo>
                  <a:lnTo>
                    <a:pt x="402" y="650"/>
                  </a:lnTo>
                  <a:lnTo>
                    <a:pt x="404" y="650"/>
                  </a:lnTo>
                  <a:lnTo>
                    <a:pt x="404" y="650"/>
                  </a:lnTo>
                  <a:lnTo>
                    <a:pt x="405" y="650"/>
                  </a:lnTo>
                  <a:lnTo>
                    <a:pt x="407" y="651"/>
                  </a:lnTo>
                  <a:lnTo>
                    <a:pt x="407" y="651"/>
                  </a:lnTo>
                  <a:lnTo>
                    <a:pt x="409" y="652"/>
                  </a:lnTo>
                  <a:lnTo>
                    <a:pt x="409" y="654"/>
                  </a:lnTo>
                  <a:lnTo>
                    <a:pt x="410" y="655"/>
                  </a:lnTo>
                  <a:lnTo>
                    <a:pt x="411" y="657"/>
                  </a:lnTo>
                  <a:lnTo>
                    <a:pt x="412" y="659"/>
                  </a:lnTo>
                  <a:lnTo>
                    <a:pt x="413" y="660"/>
                  </a:lnTo>
                  <a:lnTo>
                    <a:pt x="414" y="662"/>
                  </a:lnTo>
                  <a:lnTo>
                    <a:pt x="415" y="664"/>
                  </a:lnTo>
                  <a:lnTo>
                    <a:pt x="415" y="665"/>
                  </a:lnTo>
                  <a:lnTo>
                    <a:pt x="417" y="666"/>
                  </a:lnTo>
                  <a:lnTo>
                    <a:pt x="417" y="668"/>
                  </a:lnTo>
                  <a:lnTo>
                    <a:pt x="419" y="669"/>
                  </a:lnTo>
                  <a:lnTo>
                    <a:pt x="420" y="670"/>
                  </a:lnTo>
                  <a:lnTo>
                    <a:pt x="420" y="670"/>
                  </a:lnTo>
                  <a:lnTo>
                    <a:pt x="422" y="671"/>
                  </a:lnTo>
                  <a:lnTo>
                    <a:pt x="422" y="671"/>
                  </a:lnTo>
                  <a:lnTo>
                    <a:pt x="423" y="672"/>
                  </a:lnTo>
                  <a:lnTo>
                    <a:pt x="424" y="672"/>
                  </a:lnTo>
                  <a:lnTo>
                    <a:pt x="425" y="672"/>
                  </a:lnTo>
                  <a:lnTo>
                    <a:pt x="426" y="672"/>
                  </a:lnTo>
                  <a:lnTo>
                    <a:pt x="427" y="673"/>
                  </a:lnTo>
                  <a:lnTo>
                    <a:pt x="428" y="673"/>
                  </a:lnTo>
                  <a:lnTo>
                    <a:pt x="429" y="673"/>
                  </a:lnTo>
                  <a:lnTo>
                    <a:pt x="430" y="673"/>
                  </a:lnTo>
                  <a:lnTo>
                    <a:pt x="431" y="673"/>
                  </a:lnTo>
                  <a:lnTo>
                    <a:pt x="432" y="673"/>
                  </a:lnTo>
                  <a:lnTo>
                    <a:pt x="433" y="673"/>
                  </a:lnTo>
                  <a:lnTo>
                    <a:pt x="433" y="673"/>
                  </a:lnTo>
                  <a:lnTo>
                    <a:pt x="435" y="673"/>
                  </a:lnTo>
                  <a:lnTo>
                    <a:pt x="435" y="673"/>
                  </a:lnTo>
                  <a:lnTo>
                    <a:pt x="437" y="673"/>
                  </a:lnTo>
                  <a:lnTo>
                    <a:pt x="437" y="673"/>
                  </a:lnTo>
                  <a:lnTo>
                    <a:pt x="438" y="673"/>
                  </a:lnTo>
                  <a:lnTo>
                    <a:pt x="439" y="673"/>
                  </a:lnTo>
                  <a:lnTo>
                    <a:pt x="440" y="673"/>
                  </a:lnTo>
                  <a:lnTo>
                    <a:pt x="441" y="673"/>
                  </a:lnTo>
                  <a:lnTo>
                    <a:pt x="442" y="674"/>
                  </a:lnTo>
                  <a:lnTo>
                    <a:pt x="443" y="674"/>
                  </a:lnTo>
                  <a:lnTo>
                    <a:pt x="444" y="674"/>
                  </a:lnTo>
                  <a:lnTo>
                    <a:pt x="445" y="674"/>
                  </a:lnTo>
                  <a:lnTo>
                    <a:pt x="446" y="674"/>
                  </a:lnTo>
                  <a:lnTo>
                    <a:pt x="447" y="674"/>
                  </a:lnTo>
                  <a:lnTo>
                    <a:pt x="448" y="674"/>
                  </a:lnTo>
                  <a:lnTo>
                    <a:pt x="448" y="674"/>
                  </a:lnTo>
                  <a:lnTo>
                    <a:pt x="450" y="674"/>
                  </a:lnTo>
                  <a:lnTo>
                    <a:pt x="450" y="674"/>
                  </a:lnTo>
                  <a:lnTo>
                    <a:pt x="451" y="674"/>
                  </a:lnTo>
                  <a:lnTo>
                    <a:pt x="452" y="674"/>
                  </a:lnTo>
                  <a:lnTo>
                    <a:pt x="453" y="674"/>
                  </a:lnTo>
                  <a:lnTo>
                    <a:pt x="454" y="674"/>
                  </a:lnTo>
                  <a:lnTo>
                    <a:pt x="455" y="674"/>
                  </a:lnTo>
                  <a:lnTo>
                    <a:pt x="456" y="674"/>
                  </a:lnTo>
                  <a:lnTo>
                    <a:pt x="457" y="674"/>
                  </a:lnTo>
                  <a:lnTo>
                    <a:pt x="458" y="674"/>
                  </a:lnTo>
                  <a:lnTo>
                    <a:pt x="459" y="674"/>
                  </a:lnTo>
                  <a:lnTo>
                    <a:pt x="460" y="674"/>
                  </a:lnTo>
                  <a:lnTo>
                    <a:pt x="461" y="674"/>
                  </a:lnTo>
                  <a:lnTo>
                    <a:pt x="462" y="674"/>
                  </a:lnTo>
                  <a:lnTo>
                    <a:pt x="463" y="674"/>
                  </a:lnTo>
                  <a:lnTo>
                    <a:pt x="463" y="674"/>
                  </a:lnTo>
                  <a:lnTo>
                    <a:pt x="465" y="674"/>
                  </a:lnTo>
                  <a:lnTo>
                    <a:pt x="465" y="674"/>
                  </a:lnTo>
                  <a:lnTo>
                    <a:pt x="466" y="674"/>
                  </a:lnTo>
                  <a:lnTo>
                    <a:pt x="468" y="674"/>
                  </a:lnTo>
                  <a:lnTo>
                    <a:pt x="468" y="674"/>
                  </a:lnTo>
                </a:path>
              </a:pathLst>
            </a:custGeom>
            <a:noFill/>
            <a:ln w="12700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72" name="Freeform 151"/>
            <p:cNvSpPr>
              <a:spLocks/>
            </p:cNvSpPr>
            <p:nvPr/>
          </p:nvSpPr>
          <p:spPr bwMode="auto">
            <a:xfrm>
              <a:off x="2484438" y="3687763"/>
              <a:ext cx="742950" cy="195263"/>
            </a:xfrm>
            <a:custGeom>
              <a:avLst/>
              <a:gdLst>
                <a:gd name="T0" fmla="*/ 7 w 468"/>
                <a:gd name="T1" fmla="*/ 122 h 123"/>
                <a:gd name="T2" fmla="*/ 15 w 468"/>
                <a:gd name="T3" fmla="*/ 122 h 123"/>
                <a:gd name="T4" fmla="*/ 22 w 468"/>
                <a:gd name="T5" fmla="*/ 122 h 123"/>
                <a:gd name="T6" fmla="*/ 30 w 468"/>
                <a:gd name="T7" fmla="*/ 122 h 123"/>
                <a:gd name="T8" fmla="*/ 37 w 468"/>
                <a:gd name="T9" fmla="*/ 118 h 123"/>
                <a:gd name="T10" fmla="*/ 44 w 468"/>
                <a:gd name="T11" fmla="*/ 100 h 123"/>
                <a:gd name="T12" fmla="*/ 52 w 468"/>
                <a:gd name="T13" fmla="*/ 68 h 123"/>
                <a:gd name="T14" fmla="*/ 59 w 468"/>
                <a:gd name="T15" fmla="*/ 67 h 123"/>
                <a:gd name="T16" fmla="*/ 67 w 468"/>
                <a:gd name="T17" fmla="*/ 100 h 123"/>
                <a:gd name="T18" fmla="*/ 74 w 468"/>
                <a:gd name="T19" fmla="*/ 118 h 123"/>
                <a:gd name="T20" fmla="*/ 82 w 468"/>
                <a:gd name="T21" fmla="*/ 120 h 123"/>
                <a:gd name="T22" fmla="*/ 89 w 468"/>
                <a:gd name="T23" fmla="*/ 119 h 123"/>
                <a:gd name="T24" fmla="*/ 97 w 468"/>
                <a:gd name="T25" fmla="*/ 119 h 123"/>
                <a:gd name="T26" fmla="*/ 104 w 468"/>
                <a:gd name="T27" fmla="*/ 120 h 123"/>
                <a:gd name="T28" fmla="*/ 112 w 468"/>
                <a:gd name="T29" fmla="*/ 121 h 123"/>
                <a:gd name="T30" fmla="*/ 119 w 468"/>
                <a:gd name="T31" fmla="*/ 121 h 123"/>
                <a:gd name="T32" fmla="*/ 127 w 468"/>
                <a:gd name="T33" fmla="*/ 121 h 123"/>
                <a:gd name="T34" fmla="*/ 134 w 468"/>
                <a:gd name="T35" fmla="*/ 120 h 123"/>
                <a:gd name="T36" fmla="*/ 142 w 468"/>
                <a:gd name="T37" fmla="*/ 120 h 123"/>
                <a:gd name="T38" fmla="*/ 150 w 468"/>
                <a:gd name="T39" fmla="*/ 120 h 123"/>
                <a:gd name="T40" fmla="*/ 157 w 468"/>
                <a:gd name="T41" fmla="*/ 121 h 123"/>
                <a:gd name="T42" fmla="*/ 165 w 468"/>
                <a:gd name="T43" fmla="*/ 121 h 123"/>
                <a:gd name="T44" fmla="*/ 172 w 468"/>
                <a:gd name="T45" fmla="*/ 121 h 123"/>
                <a:gd name="T46" fmla="*/ 179 w 468"/>
                <a:gd name="T47" fmla="*/ 122 h 123"/>
                <a:gd name="T48" fmla="*/ 187 w 468"/>
                <a:gd name="T49" fmla="*/ 122 h 123"/>
                <a:gd name="T50" fmla="*/ 194 w 468"/>
                <a:gd name="T51" fmla="*/ 122 h 123"/>
                <a:gd name="T52" fmla="*/ 202 w 468"/>
                <a:gd name="T53" fmla="*/ 120 h 123"/>
                <a:gd name="T54" fmla="*/ 209 w 468"/>
                <a:gd name="T55" fmla="*/ 119 h 123"/>
                <a:gd name="T56" fmla="*/ 217 w 468"/>
                <a:gd name="T57" fmla="*/ 119 h 123"/>
                <a:gd name="T58" fmla="*/ 224 w 468"/>
                <a:gd name="T59" fmla="*/ 120 h 123"/>
                <a:gd name="T60" fmla="*/ 232 w 468"/>
                <a:gd name="T61" fmla="*/ 120 h 123"/>
                <a:gd name="T62" fmla="*/ 239 w 468"/>
                <a:gd name="T63" fmla="*/ 120 h 123"/>
                <a:gd name="T64" fmla="*/ 247 w 468"/>
                <a:gd name="T65" fmla="*/ 121 h 123"/>
                <a:gd name="T66" fmla="*/ 254 w 468"/>
                <a:gd name="T67" fmla="*/ 122 h 123"/>
                <a:gd name="T68" fmla="*/ 262 w 468"/>
                <a:gd name="T69" fmla="*/ 121 h 123"/>
                <a:gd name="T70" fmla="*/ 269 w 468"/>
                <a:gd name="T71" fmla="*/ 120 h 123"/>
                <a:gd name="T72" fmla="*/ 277 w 468"/>
                <a:gd name="T73" fmla="*/ 120 h 123"/>
                <a:gd name="T74" fmla="*/ 285 w 468"/>
                <a:gd name="T75" fmla="*/ 122 h 123"/>
                <a:gd name="T76" fmla="*/ 292 w 468"/>
                <a:gd name="T77" fmla="*/ 122 h 123"/>
                <a:gd name="T78" fmla="*/ 300 w 468"/>
                <a:gd name="T79" fmla="*/ 111 h 123"/>
                <a:gd name="T80" fmla="*/ 307 w 468"/>
                <a:gd name="T81" fmla="*/ 67 h 123"/>
                <a:gd name="T82" fmla="*/ 314 w 468"/>
                <a:gd name="T83" fmla="*/ 5 h 123"/>
                <a:gd name="T84" fmla="*/ 322 w 468"/>
                <a:gd name="T85" fmla="*/ 25 h 123"/>
                <a:gd name="T86" fmla="*/ 329 w 468"/>
                <a:gd name="T87" fmla="*/ 90 h 123"/>
                <a:gd name="T88" fmla="*/ 337 w 468"/>
                <a:gd name="T89" fmla="*/ 118 h 123"/>
                <a:gd name="T90" fmla="*/ 344 w 468"/>
                <a:gd name="T91" fmla="*/ 121 h 123"/>
                <a:gd name="T92" fmla="*/ 352 w 468"/>
                <a:gd name="T93" fmla="*/ 122 h 123"/>
                <a:gd name="T94" fmla="*/ 359 w 468"/>
                <a:gd name="T95" fmla="*/ 122 h 123"/>
                <a:gd name="T96" fmla="*/ 367 w 468"/>
                <a:gd name="T97" fmla="*/ 122 h 123"/>
                <a:gd name="T98" fmla="*/ 374 w 468"/>
                <a:gd name="T99" fmla="*/ 120 h 123"/>
                <a:gd name="T100" fmla="*/ 382 w 468"/>
                <a:gd name="T101" fmla="*/ 118 h 123"/>
                <a:gd name="T102" fmla="*/ 389 w 468"/>
                <a:gd name="T103" fmla="*/ 119 h 123"/>
                <a:gd name="T104" fmla="*/ 397 w 468"/>
                <a:gd name="T105" fmla="*/ 119 h 123"/>
                <a:gd name="T106" fmla="*/ 404 w 468"/>
                <a:gd name="T107" fmla="*/ 119 h 123"/>
                <a:gd name="T108" fmla="*/ 412 w 468"/>
                <a:gd name="T109" fmla="*/ 119 h 123"/>
                <a:gd name="T110" fmla="*/ 419 w 468"/>
                <a:gd name="T111" fmla="*/ 120 h 123"/>
                <a:gd name="T112" fmla="*/ 427 w 468"/>
                <a:gd name="T113" fmla="*/ 120 h 123"/>
                <a:gd name="T114" fmla="*/ 435 w 468"/>
                <a:gd name="T115" fmla="*/ 120 h 123"/>
                <a:gd name="T116" fmla="*/ 442 w 468"/>
                <a:gd name="T117" fmla="*/ 122 h 123"/>
                <a:gd name="T118" fmla="*/ 450 w 468"/>
                <a:gd name="T119" fmla="*/ 122 h 123"/>
                <a:gd name="T120" fmla="*/ 456 w 468"/>
                <a:gd name="T121" fmla="*/ 123 h 123"/>
                <a:gd name="T122" fmla="*/ 464 w 468"/>
                <a:gd name="T123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8" h="123">
                  <a:moveTo>
                    <a:pt x="0" y="122"/>
                  </a:moveTo>
                  <a:lnTo>
                    <a:pt x="1" y="122"/>
                  </a:lnTo>
                  <a:lnTo>
                    <a:pt x="2" y="122"/>
                  </a:lnTo>
                  <a:lnTo>
                    <a:pt x="3" y="122"/>
                  </a:lnTo>
                  <a:lnTo>
                    <a:pt x="4" y="122"/>
                  </a:lnTo>
                  <a:lnTo>
                    <a:pt x="5" y="122"/>
                  </a:lnTo>
                  <a:lnTo>
                    <a:pt x="6" y="122"/>
                  </a:lnTo>
                  <a:lnTo>
                    <a:pt x="7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10" y="122"/>
                  </a:lnTo>
                  <a:lnTo>
                    <a:pt x="10" y="122"/>
                  </a:lnTo>
                  <a:lnTo>
                    <a:pt x="12" y="122"/>
                  </a:lnTo>
                  <a:lnTo>
                    <a:pt x="13" y="122"/>
                  </a:lnTo>
                  <a:lnTo>
                    <a:pt x="13" y="122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6" y="122"/>
                  </a:lnTo>
                  <a:lnTo>
                    <a:pt x="17" y="122"/>
                  </a:lnTo>
                  <a:lnTo>
                    <a:pt x="18" y="122"/>
                  </a:lnTo>
                  <a:lnTo>
                    <a:pt x="19" y="122"/>
                  </a:lnTo>
                  <a:lnTo>
                    <a:pt x="20" y="122"/>
                  </a:lnTo>
                  <a:lnTo>
                    <a:pt x="21" y="122"/>
                  </a:lnTo>
                  <a:lnTo>
                    <a:pt x="22" y="122"/>
                  </a:lnTo>
                  <a:lnTo>
                    <a:pt x="23" y="122"/>
                  </a:lnTo>
                  <a:lnTo>
                    <a:pt x="23" y="122"/>
                  </a:lnTo>
                  <a:lnTo>
                    <a:pt x="25" y="122"/>
                  </a:lnTo>
                  <a:lnTo>
                    <a:pt x="26" y="122"/>
                  </a:lnTo>
                  <a:lnTo>
                    <a:pt x="26" y="122"/>
                  </a:lnTo>
                  <a:lnTo>
                    <a:pt x="28" y="122"/>
                  </a:lnTo>
                  <a:lnTo>
                    <a:pt x="28" y="122"/>
                  </a:lnTo>
                  <a:lnTo>
                    <a:pt x="30" y="122"/>
                  </a:lnTo>
                  <a:lnTo>
                    <a:pt x="30" y="122"/>
                  </a:lnTo>
                  <a:lnTo>
                    <a:pt x="31" y="121"/>
                  </a:lnTo>
                  <a:lnTo>
                    <a:pt x="32" y="121"/>
                  </a:lnTo>
                  <a:lnTo>
                    <a:pt x="33" y="120"/>
                  </a:lnTo>
                  <a:lnTo>
                    <a:pt x="34" y="120"/>
                  </a:lnTo>
                  <a:lnTo>
                    <a:pt x="35" y="120"/>
                  </a:lnTo>
                  <a:lnTo>
                    <a:pt x="36" y="119"/>
                  </a:lnTo>
                  <a:lnTo>
                    <a:pt x="37" y="118"/>
                  </a:lnTo>
                  <a:lnTo>
                    <a:pt x="38" y="117"/>
                  </a:lnTo>
                  <a:lnTo>
                    <a:pt x="39" y="116"/>
                  </a:lnTo>
                  <a:lnTo>
                    <a:pt x="40" y="114"/>
                  </a:lnTo>
                  <a:lnTo>
                    <a:pt x="41" y="112"/>
                  </a:lnTo>
                  <a:lnTo>
                    <a:pt x="41" y="110"/>
                  </a:lnTo>
                  <a:lnTo>
                    <a:pt x="43" y="107"/>
                  </a:lnTo>
                  <a:lnTo>
                    <a:pt x="43" y="104"/>
                  </a:lnTo>
                  <a:lnTo>
                    <a:pt x="44" y="100"/>
                  </a:lnTo>
                  <a:lnTo>
                    <a:pt x="45" y="96"/>
                  </a:lnTo>
                  <a:lnTo>
                    <a:pt x="46" y="93"/>
                  </a:lnTo>
                  <a:lnTo>
                    <a:pt x="47" y="88"/>
                  </a:lnTo>
                  <a:lnTo>
                    <a:pt x="48" y="84"/>
                  </a:lnTo>
                  <a:lnTo>
                    <a:pt x="49" y="80"/>
                  </a:lnTo>
                  <a:lnTo>
                    <a:pt x="50" y="75"/>
                  </a:lnTo>
                  <a:lnTo>
                    <a:pt x="51" y="71"/>
                  </a:lnTo>
                  <a:lnTo>
                    <a:pt x="52" y="68"/>
                  </a:lnTo>
                  <a:lnTo>
                    <a:pt x="53" y="65"/>
                  </a:lnTo>
                  <a:lnTo>
                    <a:pt x="54" y="63"/>
                  </a:lnTo>
                  <a:lnTo>
                    <a:pt x="54" y="62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8" y="62"/>
                  </a:lnTo>
                  <a:lnTo>
                    <a:pt x="58" y="64"/>
                  </a:lnTo>
                  <a:lnTo>
                    <a:pt x="59" y="67"/>
                  </a:lnTo>
                  <a:lnTo>
                    <a:pt x="60" y="70"/>
                  </a:lnTo>
                  <a:lnTo>
                    <a:pt x="61" y="75"/>
                  </a:lnTo>
                  <a:lnTo>
                    <a:pt x="62" y="79"/>
                  </a:lnTo>
                  <a:lnTo>
                    <a:pt x="63" y="83"/>
                  </a:lnTo>
                  <a:lnTo>
                    <a:pt x="64" y="88"/>
                  </a:lnTo>
                  <a:lnTo>
                    <a:pt x="65" y="92"/>
                  </a:lnTo>
                  <a:lnTo>
                    <a:pt x="66" y="96"/>
                  </a:lnTo>
                  <a:lnTo>
                    <a:pt x="67" y="100"/>
                  </a:lnTo>
                  <a:lnTo>
                    <a:pt x="68" y="104"/>
                  </a:lnTo>
                  <a:lnTo>
                    <a:pt x="69" y="107"/>
                  </a:lnTo>
                  <a:lnTo>
                    <a:pt x="69" y="109"/>
                  </a:lnTo>
                  <a:lnTo>
                    <a:pt x="71" y="112"/>
                  </a:lnTo>
                  <a:lnTo>
                    <a:pt x="71" y="113"/>
                  </a:lnTo>
                  <a:lnTo>
                    <a:pt x="72" y="115"/>
                  </a:lnTo>
                  <a:lnTo>
                    <a:pt x="74" y="117"/>
                  </a:lnTo>
                  <a:lnTo>
                    <a:pt x="74" y="118"/>
                  </a:lnTo>
                  <a:lnTo>
                    <a:pt x="76" y="118"/>
                  </a:lnTo>
                  <a:lnTo>
                    <a:pt x="76" y="119"/>
                  </a:lnTo>
                  <a:lnTo>
                    <a:pt x="77" y="119"/>
                  </a:lnTo>
                  <a:lnTo>
                    <a:pt x="78" y="120"/>
                  </a:lnTo>
                  <a:lnTo>
                    <a:pt x="79" y="120"/>
                  </a:lnTo>
                  <a:lnTo>
                    <a:pt x="80" y="120"/>
                  </a:lnTo>
                  <a:lnTo>
                    <a:pt x="81" y="120"/>
                  </a:lnTo>
                  <a:lnTo>
                    <a:pt x="82" y="120"/>
                  </a:lnTo>
                  <a:lnTo>
                    <a:pt x="83" y="120"/>
                  </a:lnTo>
                  <a:lnTo>
                    <a:pt x="84" y="120"/>
                  </a:lnTo>
                  <a:lnTo>
                    <a:pt x="84" y="120"/>
                  </a:lnTo>
                  <a:lnTo>
                    <a:pt x="86" y="120"/>
                  </a:lnTo>
                  <a:lnTo>
                    <a:pt x="87" y="120"/>
                  </a:lnTo>
                  <a:lnTo>
                    <a:pt x="87" y="120"/>
                  </a:lnTo>
                  <a:lnTo>
                    <a:pt x="89" y="120"/>
                  </a:lnTo>
                  <a:lnTo>
                    <a:pt x="89" y="119"/>
                  </a:lnTo>
                  <a:lnTo>
                    <a:pt x="90" y="119"/>
                  </a:lnTo>
                  <a:lnTo>
                    <a:pt x="91" y="119"/>
                  </a:lnTo>
                  <a:lnTo>
                    <a:pt x="92" y="119"/>
                  </a:lnTo>
                  <a:lnTo>
                    <a:pt x="93" y="119"/>
                  </a:lnTo>
                  <a:lnTo>
                    <a:pt x="94" y="119"/>
                  </a:lnTo>
                  <a:lnTo>
                    <a:pt x="95" y="119"/>
                  </a:lnTo>
                  <a:lnTo>
                    <a:pt x="96" y="119"/>
                  </a:lnTo>
                  <a:lnTo>
                    <a:pt x="97" y="119"/>
                  </a:lnTo>
                  <a:lnTo>
                    <a:pt x="97" y="119"/>
                  </a:lnTo>
                  <a:lnTo>
                    <a:pt x="99" y="119"/>
                  </a:lnTo>
                  <a:lnTo>
                    <a:pt x="100" y="119"/>
                  </a:lnTo>
                  <a:lnTo>
                    <a:pt x="101" y="120"/>
                  </a:lnTo>
                  <a:lnTo>
                    <a:pt x="102" y="120"/>
                  </a:lnTo>
                  <a:lnTo>
                    <a:pt x="102" y="120"/>
                  </a:lnTo>
                  <a:lnTo>
                    <a:pt x="104" y="120"/>
                  </a:lnTo>
                  <a:lnTo>
                    <a:pt x="104" y="120"/>
                  </a:lnTo>
                  <a:lnTo>
                    <a:pt x="105" y="120"/>
                  </a:lnTo>
                  <a:lnTo>
                    <a:pt x="106" y="120"/>
                  </a:lnTo>
                  <a:lnTo>
                    <a:pt x="107" y="121"/>
                  </a:lnTo>
                  <a:lnTo>
                    <a:pt x="108" y="121"/>
                  </a:lnTo>
                  <a:lnTo>
                    <a:pt x="109" y="121"/>
                  </a:lnTo>
                  <a:lnTo>
                    <a:pt x="110" y="121"/>
                  </a:lnTo>
                  <a:lnTo>
                    <a:pt x="111" y="121"/>
                  </a:lnTo>
                  <a:lnTo>
                    <a:pt x="112" y="121"/>
                  </a:lnTo>
                  <a:lnTo>
                    <a:pt x="113" y="121"/>
                  </a:lnTo>
                  <a:lnTo>
                    <a:pt x="114" y="121"/>
                  </a:lnTo>
                  <a:lnTo>
                    <a:pt x="115" y="121"/>
                  </a:lnTo>
                  <a:lnTo>
                    <a:pt x="115" y="121"/>
                  </a:lnTo>
                  <a:lnTo>
                    <a:pt x="117" y="122"/>
                  </a:lnTo>
                  <a:lnTo>
                    <a:pt x="117" y="122"/>
                  </a:lnTo>
                  <a:lnTo>
                    <a:pt x="119" y="121"/>
                  </a:lnTo>
                  <a:lnTo>
                    <a:pt x="119" y="121"/>
                  </a:lnTo>
                  <a:lnTo>
                    <a:pt x="120" y="121"/>
                  </a:lnTo>
                  <a:lnTo>
                    <a:pt x="121" y="121"/>
                  </a:lnTo>
                  <a:lnTo>
                    <a:pt x="122" y="121"/>
                  </a:lnTo>
                  <a:lnTo>
                    <a:pt x="123" y="121"/>
                  </a:lnTo>
                  <a:lnTo>
                    <a:pt x="124" y="121"/>
                  </a:lnTo>
                  <a:lnTo>
                    <a:pt x="125" y="121"/>
                  </a:lnTo>
                  <a:lnTo>
                    <a:pt x="126" y="121"/>
                  </a:lnTo>
                  <a:lnTo>
                    <a:pt x="127" y="121"/>
                  </a:lnTo>
                  <a:lnTo>
                    <a:pt x="128" y="121"/>
                  </a:lnTo>
                  <a:lnTo>
                    <a:pt x="129" y="121"/>
                  </a:lnTo>
                  <a:lnTo>
                    <a:pt x="130" y="121"/>
                  </a:lnTo>
                  <a:lnTo>
                    <a:pt x="130" y="121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21"/>
                  </a:lnTo>
                  <a:lnTo>
                    <a:pt x="134" y="120"/>
                  </a:lnTo>
                  <a:lnTo>
                    <a:pt x="135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8" y="120"/>
                  </a:lnTo>
                  <a:lnTo>
                    <a:pt x="139" y="120"/>
                  </a:lnTo>
                  <a:lnTo>
                    <a:pt x="140" y="120"/>
                  </a:lnTo>
                  <a:lnTo>
                    <a:pt x="141" y="120"/>
                  </a:lnTo>
                  <a:lnTo>
                    <a:pt x="142" y="120"/>
                  </a:lnTo>
                  <a:lnTo>
                    <a:pt x="143" y="120"/>
                  </a:lnTo>
                  <a:lnTo>
                    <a:pt x="143" y="120"/>
                  </a:lnTo>
                  <a:lnTo>
                    <a:pt x="145" y="120"/>
                  </a:lnTo>
                  <a:lnTo>
                    <a:pt x="145" y="120"/>
                  </a:lnTo>
                  <a:lnTo>
                    <a:pt x="147" y="120"/>
                  </a:lnTo>
                  <a:lnTo>
                    <a:pt x="148" y="120"/>
                  </a:lnTo>
                  <a:lnTo>
                    <a:pt x="148" y="120"/>
                  </a:lnTo>
                  <a:lnTo>
                    <a:pt x="150" y="120"/>
                  </a:lnTo>
                  <a:lnTo>
                    <a:pt x="150" y="120"/>
                  </a:lnTo>
                  <a:lnTo>
                    <a:pt x="151" y="120"/>
                  </a:lnTo>
                  <a:lnTo>
                    <a:pt x="152" y="121"/>
                  </a:lnTo>
                  <a:lnTo>
                    <a:pt x="153" y="121"/>
                  </a:lnTo>
                  <a:lnTo>
                    <a:pt x="154" y="121"/>
                  </a:lnTo>
                  <a:lnTo>
                    <a:pt x="155" y="121"/>
                  </a:lnTo>
                  <a:lnTo>
                    <a:pt x="156" y="121"/>
                  </a:lnTo>
                  <a:lnTo>
                    <a:pt x="157" y="121"/>
                  </a:lnTo>
                  <a:lnTo>
                    <a:pt x="158" y="121"/>
                  </a:lnTo>
                  <a:lnTo>
                    <a:pt x="158" y="121"/>
                  </a:lnTo>
                  <a:lnTo>
                    <a:pt x="160" y="121"/>
                  </a:lnTo>
                  <a:lnTo>
                    <a:pt x="161" y="121"/>
                  </a:lnTo>
                  <a:lnTo>
                    <a:pt x="161" y="121"/>
                  </a:lnTo>
                  <a:lnTo>
                    <a:pt x="163" y="121"/>
                  </a:lnTo>
                  <a:lnTo>
                    <a:pt x="163" y="121"/>
                  </a:lnTo>
                  <a:lnTo>
                    <a:pt x="165" y="121"/>
                  </a:lnTo>
                  <a:lnTo>
                    <a:pt x="165" y="121"/>
                  </a:lnTo>
                  <a:lnTo>
                    <a:pt x="166" y="121"/>
                  </a:lnTo>
                  <a:lnTo>
                    <a:pt x="167" y="121"/>
                  </a:lnTo>
                  <a:lnTo>
                    <a:pt x="168" y="121"/>
                  </a:lnTo>
                  <a:lnTo>
                    <a:pt x="169" y="121"/>
                  </a:lnTo>
                  <a:lnTo>
                    <a:pt x="170" y="121"/>
                  </a:lnTo>
                  <a:lnTo>
                    <a:pt x="171" y="121"/>
                  </a:lnTo>
                  <a:lnTo>
                    <a:pt x="172" y="121"/>
                  </a:lnTo>
                  <a:lnTo>
                    <a:pt x="173" y="122"/>
                  </a:lnTo>
                  <a:lnTo>
                    <a:pt x="174" y="122"/>
                  </a:lnTo>
                  <a:lnTo>
                    <a:pt x="175" y="122"/>
                  </a:lnTo>
                  <a:lnTo>
                    <a:pt x="176" y="122"/>
                  </a:lnTo>
                  <a:lnTo>
                    <a:pt x="176" y="122"/>
                  </a:lnTo>
                  <a:lnTo>
                    <a:pt x="178" y="122"/>
                  </a:lnTo>
                  <a:lnTo>
                    <a:pt x="178" y="122"/>
                  </a:lnTo>
                  <a:lnTo>
                    <a:pt x="179" y="122"/>
                  </a:lnTo>
                  <a:lnTo>
                    <a:pt x="180" y="122"/>
                  </a:lnTo>
                  <a:lnTo>
                    <a:pt x="181" y="122"/>
                  </a:lnTo>
                  <a:lnTo>
                    <a:pt x="182" y="122"/>
                  </a:lnTo>
                  <a:lnTo>
                    <a:pt x="183" y="122"/>
                  </a:lnTo>
                  <a:lnTo>
                    <a:pt x="184" y="122"/>
                  </a:lnTo>
                  <a:lnTo>
                    <a:pt x="185" y="122"/>
                  </a:lnTo>
                  <a:lnTo>
                    <a:pt x="186" y="122"/>
                  </a:lnTo>
                  <a:lnTo>
                    <a:pt x="187" y="122"/>
                  </a:lnTo>
                  <a:lnTo>
                    <a:pt x="188" y="122"/>
                  </a:lnTo>
                  <a:lnTo>
                    <a:pt x="189" y="122"/>
                  </a:lnTo>
                  <a:lnTo>
                    <a:pt x="190" y="122"/>
                  </a:lnTo>
                  <a:lnTo>
                    <a:pt x="191" y="122"/>
                  </a:lnTo>
                  <a:lnTo>
                    <a:pt x="191" y="122"/>
                  </a:lnTo>
                  <a:lnTo>
                    <a:pt x="193" y="122"/>
                  </a:lnTo>
                  <a:lnTo>
                    <a:pt x="193" y="122"/>
                  </a:lnTo>
                  <a:lnTo>
                    <a:pt x="194" y="122"/>
                  </a:lnTo>
                  <a:lnTo>
                    <a:pt x="195" y="122"/>
                  </a:lnTo>
                  <a:lnTo>
                    <a:pt x="196" y="122"/>
                  </a:lnTo>
                  <a:lnTo>
                    <a:pt x="197" y="121"/>
                  </a:lnTo>
                  <a:lnTo>
                    <a:pt x="198" y="121"/>
                  </a:lnTo>
                  <a:lnTo>
                    <a:pt x="199" y="121"/>
                  </a:lnTo>
                  <a:lnTo>
                    <a:pt x="200" y="120"/>
                  </a:lnTo>
                  <a:lnTo>
                    <a:pt x="201" y="120"/>
                  </a:lnTo>
                  <a:lnTo>
                    <a:pt x="202" y="120"/>
                  </a:lnTo>
                  <a:lnTo>
                    <a:pt x="203" y="120"/>
                  </a:lnTo>
                  <a:lnTo>
                    <a:pt x="204" y="120"/>
                  </a:lnTo>
                  <a:lnTo>
                    <a:pt x="204" y="119"/>
                  </a:lnTo>
                  <a:lnTo>
                    <a:pt x="206" y="119"/>
                  </a:lnTo>
                  <a:lnTo>
                    <a:pt x="206" y="119"/>
                  </a:lnTo>
                  <a:lnTo>
                    <a:pt x="208" y="119"/>
                  </a:lnTo>
                  <a:lnTo>
                    <a:pt x="208" y="119"/>
                  </a:lnTo>
                  <a:lnTo>
                    <a:pt x="209" y="119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12" y="118"/>
                  </a:lnTo>
                  <a:lnTo>
                    <a:pt x="213" y="118"/>
                  </a:lnTo>
                  <a:lnTo>
                    <a:pt x="214" y="118"/>
                  </a:lnTo>
                  <a:lnTo>
                    <a:pt x="215" y="118"/>
                  </a:lnTo>
                  <a:lnTo>
                    <a:pt x="216" y="119"/>
                  </a:lnTo>
                  <a:lnTo>
                    <a:pt x="217" y="119"/>
                  </a:lnTo>
                  <a:lnTo>
                    <a:pt x="218" y="119"/>
                  </a:lnTo>
                  <a:lnTo>
                    <a:pt x="219" y="119"/>
                  </a:lnTo>
                  <a:lnTo>
                    <a:pt x="219" y="119"/>
                  </a:lnTo>
                  <a:lnTo>
                    <a:pt x="221" y="119"/>
                  </a:lnTo>
                  <a:lnTo>
                    <a:pt x="221" y="120"/>
                  </a:lnTo>
                  <a:lnTo>
                    <a:pt x="222" y="120"/>
                  </a:lnTo>
                  <a:lnTo>
                    <a:pt x="224" y="120"/>
                  </a:lnTo>
                  <a:lnTo>
                    <a:pt x="224" y="120"/>
                  </a:lnTo>
                  <a:lnTo>
                    <a:pt x="226" y="120"/>
                  </a:lnTo>
                  <a:lnTo>
                    <a:pt x="226" y="120"/>
                  </a:lnTo>
                  <a:lnTo>
                    <a:pt x="227" y="120"/>
                  </a:lnTo>
                  <a:lnTo>
                    <a:pt x="228" y="120"/>
                  </a:lnTo>
                  <a:lnTo>
                    <a:pt x="229" y="120"/>
                  </a:lnTo>
                  <a:lnTo>
                    <a:pt x="230" y="120"/>
                  </a:lnTo>
                  <a:lnTo>
                    <a:pt x="231" y="120"/>
                  </a:lnTo>
                  <a:lnTo>
                    <a:pt x="232" y="120"/>
                  </a:lnTo>
                  <a:lnTo>
                    <a:pt x="232" y="120"/>
                  </a:lnTo>
                  <a:lnTo>
                    <a:pt x="234" y="120"/>
                  </a:lnTo>
                  <a:lnTo>
                    <a:pt x="235" y="120"/>
                  </a:lnTo>
                  <a:lnTo>
                    <a:pt x="236" y="120"/>
                  </a:lnTo>
                  <a:lnTo>
                    <a:pt x="237" y="120"/>
                  </a:lnTo>
                  <a:lnTo>
                    <a:pt x="237" y="120"/>
                  </a:lnTo>
                  <a:lnTo>
                    <a:pt x="239" y="120"/>
                  </a:lnTo>
                  <a:lnTo>
                    <a:pt x="239" y="120"/>
                  </a:lnTo>
                  <a:lnTo>
                    <a:pt x="240" y="120"/>
                  </a:lnTo>
                  <a:lnTo>
                    <a:pt x="241" y="120"/>
                  </a:lnTo>
                  <a:lnTo>
                    <a:pt x="242" y="120"/>
                  </a:lnTo>
                  <a:lnTo>
                    <a:pt x="243" y="120"/>
                  </a:lnTo>
                  <a:lnTo>
                    <a:pt x="244" y="121"/>
                  </a:lnTo>
                  <a:lnTo>
                    <a:pt x="245" y="121"/>
                  </a:lnTo>
                  <a:lnTo>
                    <a:pt x="246" y="121"/>
                  </a:lnTo>
                  <a:lnTo>
                    <a:pt x="247" y="121"/>
                  </a:lnTo>
                  <a:lnTo>
                    <a:pt x="248" y="121"/>
                  </a:lnTo>
                  <a:lnTo>
                    <a:pt x="249" y="121"/>
                  </a:lnTo>
                  <a:lnTo>
                    <a:pt x="250" y="122"/>
                  </a:lnTo>
                  <a:lnTo>
                    <a:pt x="250" y="122"/>
                  </a:lnTo>
                  <a:lnTo>
                    <a:pt x="252" y="122"/>
                  </a:lnTo>
                  <a:lnTo>
                    <a:pt x="252" y="122"/>
                  </a:lnTo>
                  <a:lnTo>
                    <a:pt x="254" y="122"/>
                  </a:lnTo>
                  <a:lnTo>
                    <a:pt x="254" y="122"/>
                  </a:lnTo>
                  <a:lnTo>
                    <a:pt x="255" y="122"/>
                  </a:lnTo>
                  <a:lnTo>
                    <a:pt x="256" y="122"/>
                  </a:lnTo>
                  <a:lnTo>
                    <a:pt x="257" y="122"/>
                  </a:lnTo>
                  <a:lnTo>
                    <a:pt x="258" y="122"/>
                  </a:lnTo>
                  <a:lnTo>
                    <a:pt x="259" y="122"/>
                  </a:lnTo>
                  <a:lnTo>
                    <a:pt x="260" y="122"/>
                  </a:lnTo>
                  <a:lnTo>
                    <a:pt x="261" y="122"/>
                  </a:lnTo>
                  <a:lnTo>
                    <a:pt x="262" y="121"/>
                  </a:lnTo>
                  <a:lnTo>
                    <a:pt x="263" y="121"/>
                  </a:lnTo>
                  <a:lnTo>
                    <a:pt x="264" y="121"/>
                  </a:lnTo>
                  <a:lnTo>
                    <a:pt x="265" y="121"/>
                  </a:lnTo>
                  <a:lnTo>
                    <a:pt x="265" y="120"/>
                  </a:lnTo>
                  <a:lnTo>
                    <a:pt x="267" y="120"/>
                  </a:lnTo>
                  <a:lnTo>
                    <a:pt x="267" y="120"/>
                  </a:lnTo>
                  <a:lnTo>
                    <a:pt x="268" y="120"/>
                  </a:lnTo>
                  <a:lnTo>
                    <a:pt x="269" y="120"/>
                  </a:lnTo>
                  <a:lnTo>
                    <a:pt x="270" y="120"/>
                  </a:lnTo>
                  <a:lnTo>
                    <a:pt x="272" y="120"/>
                  </a:lnTo>
                  <a:lnTo>
                    <a:pt x="272" y="120"/>
                  </a:lnTo>
                  <a:lnTo>
                    <a:pt x="273" y="120"/>
                  </a:lnTo>
                  <a:lnTo>
                    <a:pt x="274" y="120"/>
                  </a:lnTo>
                  <a:lnTo>
                    <a:pt x="275" y="120"/>
                  </a:lnTo>
                  <a:lnTo>
                    <a:pt x="276" y="120"/>
                  </a:lnTo>
                  <a:lnTo>
                    <a:pt x="277" y="120"/>
                  </a:lnTo>
                  <a:lnTo>
                    <a:pt x="278" y="120"/>
                  </a:lnTo>
                  <a:lnTo>
                    <a:pt x="278" y="120"/>
                  </a:lnTo>
                  <a:lnTo>
                    <a:pt x="280" y="120"/>
                  </a:lnTo>
                  <a:lnTo>
                    <a:pt x="280" y="121"/>
                  </a:lnTo>
                  <a:lnTo>
                    <a:pt x="282" y="121"/>
                  </a:lnTo>
                  <a:lnTo>
                    <a:pt x="282" y="121"/>
                  </a:lnTo>
                  <a:lnTo>
                    <a:pt x="283" y="122"/>
                  </a:lnTo>
                  <a:lnTo>
                    <a:pt x="285" y="122"/>
                  </a:lnTo>
                  <a:lnTo>
                    <a:pt x="285" y="122"/>
                  </a:lnTo>
                  <a:lnTo>
                    <a:pt x="286" y="122"/>
                  </a:lnTo>
                  <a:lnTo>
                    <a:pt x="287" y="122"/>
                  </a:lnTo>
                  <a:lnTo>
                    <a:pt x="288" y="122"/>
                  </a:lnTo>
                  <a:lnTo>
                    <a:pt x="289" y="122"/>
                  </a:lnTo>
                  <a:lnTo>
                    <a:pt x="290" y="122"/>
                  </a:lnTo>
                  <a:lnTo>
                    <a:pt x="291" y="122"/>
                  </a:lnTo>
                  <a:lnTo>
                    <a:pt x="292" y="122"/>
                  </a:lnTo>
                  <a:lnTo>
                    <a:pt x="293" y="121"/>
                  </a:lnTo>
                  <a:lnTo>
                    <a:pt x="293" y="120"/>
                  </a:lnTo>
                  <a:lnTo>
                    <a:pt x="295" y="120"/>
                  </a:lnTo>
                  <a:lnTo>
                    <a:pt x="295" y="119"/>
                  </a:lnTo>
                  <a:lnTo>
                    <a:pt x="296" y="118"/>
                  </a:lnTo>
                  <a:lnTo>
                    <a:pt x="298" y="116"/>
                  </a:lnTo>
                  <a:lnTo>
                    <a:pt x="298" y="113"/>
                  </a:lnTo>
                  <a:lnTo>
                    <a:pt x="300" y="111"/>
                  </a:lnTo>
                  <a:lnTo>
                    <a:pt x="300" y="108"/>
                  </a:lnTo>
                  <a:lnTo>
                    <a:pt x="301" y="104"/>
                  </a:lnTo>
                  <a:lnTo>
                    <a:pt x="302" y="99"/>
                  </a:lnTo>
                  <a:lnTo>
                    <a:pt x="303" y="94"/>
                  </a:lnTo>
                  <a:lnTo>
                    <a:pt x="304" y="88"/>
                  </a:lnTo>
                  <a:lnTo>
                    <a:pt x="305" y="82"/>
                  </a:lnTo>
                  <a:lnTo>
                    <a:pt x="306" y="75"/>
                  </a:lnTo>
                  <a:lnTo>
                    <a:pt x="307" y="67"/>
                  </a:lnTo>
                  <a:lnTo>
                    <a:pt x="308" y="59"/>
                  </a:lnTo>
                  <a:lnTo>
                    <a:pt x="309" y="51"/>
                  </a:lnTo>
                  <a:lnTo>
                    <a:pt x="310" y="42"/>
                  </a:lnTo>
                  <a:lnTo>
                    <a:pt x="311" y="33"/>
                  </a:lnTo>
                  <a:lnTo>
                    <a:pt x="311" y="25"/>
                  </a:lnTo>
                  <a:lnTo>
                    <a:pt x="313" y="17"/>
                  </a:lnTo>
                  <a:lnTo>
                    <a:pt x="313" y="11"/>
                  </a:lnTo>
                  <a:lnTo>
                    <a:pt x="314" y="5"/>
                  </a:lnTo>
                  <a:lnTo>
                    <a:pt x="315" y="2"/>
                  </a:lnTo>
                  <a:lnTo>
                    <a:pt x="316" y="0"/>
                  </a:lnTo>
                  <a:lnTo>
                    <a:pt x="317" y="1"/>
                  </a:lnTo>
                  <a:lnTo>
                    <a:pt x="318" y="3"/>
                  </a:lnTo>
                  <a:lnTo>
                    <a:pt x="319" y="6"/>
                  </a:lnTo>
                  <a:lnTo>
                    <a:pt x="320" y="11"/>
                  </a:lnTo>
                  <a:lnTo>
                    <a:pt x="321" y="18"/>
                  </a:lnTo>
                  <a:lnTo>
                    <a:pt x="322" y="25"/>
                  </a:lnTo>
                  <a:lnTo>
                    <a:pt x="323" y="33"/>
                  </a:lnTo>
                  <a:lnTo>
                    <a:pt x="324" y="41"/>
                  </a:lnTo>
                  <a:lnTo>
                    <a:pt x="325" y="51"/>
                  </a:lnTo>
                  <a:lnTo>
                    <a:pt x="326" y="59"/>
                  </a:lnTo>
                  <a:lnTo>
                    <a:pt x="326" y="68"/>
                  </a:lnTo>
                  <a:lnTo>
                    <a:pt x="328" y="76"/>
                  </a:lnTo>
                  <a:lnTo>
                    <a:pt x="328" y="84"/>
                  </a:lnTo>
                  <a:lnTo>
                    <a:pt x="329" y="90"/>
                  </a:lnTo>
                  <a:lnTo>
                    <a:pt x="330" y="96"/>
                  </a:lnTo>
                  <a:lnTo>
                    <a:pt x="331" y="101"/>
                  </a:lnTo>
                  <a:lnTo>
                    <a:pt x="332" y="106"/>
                  </a:lnTo>
                  <a:lnTo>
                    <a:pt x="333" y="110"/>
                  </a:lnTo>
                  <a:lnTo>
                    <a:pt x="334" y="112"/>
                  </a:lnTo>
                  <a:lnTo>
                    <a:pt x="335" y="114"/>
                  </a:lnTo>
                  <a:lnTo>
                    <a:pt x="336" y="116"/>
                  </a:lnTo>
                  <a:lnTo>
                    <a:pt x="337" y="118"/>
                  </a:lnTo>
                  <a:lnTo>
                    <a:pt x="338" y="119"/>
                  </a:lnTo>
                  <a:lnTo>
                    <a:pt x="339" y="119"/>
                  </a:lnTo>
                  <a:lnTo>
                    <a:pt x="339" y="120"/>
                  </a:lnTo>
                  <a:lnTo>
                    <a:pt x="341" y="120"/>
                  </a:lnTo>
                  <a:lnTo>
                    <a:pt x="341" y="121"/>
                  </a:lnTo>
                  <a:lnTo>
                    <a:pt x="343" y="121"/>
                  </a:lnTo>
                  <a:lnTo>
                    <a:pt x="343" y="121"/>
                  </a:lnTo>
                  <a:lnTo>
                    <a:pt x="344" y="121"/>
                  </a:lnTo>
                  <a:lnTo>
                    <a:pt x="346" y="122"/>
                  </a:lnTo>
                  <a:lnTo>
                    <a:pt x="346" y="122"/>
                  </a:lnTo>
                  <a:lnTo>
                    <a:pt x="347" y="122"/>
                  </a:lnTo>
                  <a:lnTo>
                    <a:pt x="348" y="122"/>
                  </a:lnTo>
                  <a:lnTo>
                    <a:pt x="349" y="122"/>
                  </a:lnTo>
                  <a:lnTo>
                    <a:pt x="350" y="122"/>
                  </a:lnTo>
                  <a:lnTo>
                    <a:pt x="351" y="122"/>
                  </a:lnTo>
                  <a:lnTo>
                    <a:pt x="352" y="122"/>
                  </a:lnTo>
                  <a:lnTo>
                    <a:pt x="353" y="122"/>
                  </a:lnTo>
                  <a:lnTo>
                    <a:pt x="354" y="122"/>
                  </a:lnTo>
                  <a:lnTo>
                    <a:pt x="354" y="122"/>
                  </a:lnTo>
                  <a:lnTo>
                    <a:pt x="356" y="122"/>
                  </a:lnTo>
                  <a:lnTo>
                    <a:pt x="356" y="122"/>
                  </a:lnTo>
                  <a:lnTo>
                    <a:pt x="357" y="122"/>
                  </a:lnTo>
                  <a:lnTo>
                    <a:pt x="359" y="122"/>
                  </a:lnTo>
                  <a:lnTo>
                    <a:pt x="359" y="122"/>
                  </a:lnTo>
                  <a:lnTo>
                    <a:pt x="361" y="122"/>
                  </a:lnTo>
                  <a:lnTo>
                    <a:pt x="361" y="122"/>
                  </a:lnTo>
                  <a:lnTo>
                    <a:pt x="362" y="122"/>
                  </a:lnTo>
                  <a:lnTo>
                    <a:pt x="363" y="122"/>
                  </a:lnTo>
                  <a:lnTo>
                    <a:pt x="364" y="122"/>
                  </a:lnTo>
                  <a:lnTo>
                    <a:pt x="365" y="122"/>
                  </a:lnTo>
                  <a:lnTo>
                    <a:pt x="366" y="122"/>
                  </a:lnTo>
                  <a:lnTo>
                    <a:pt x="367" y="122"/>
                  </a:lnTo>
                  <a:lnTo>
                    <a:pt x="367" y="122"/>
                  </a:lnTo>
                  <a:lnTo>
                    <a:pt x="369" y="122"/>
                  </a:lnTo>
                  <a:lnTo>
                    <a:pt x="369" y="121"/>
                  </a:lnTo>
                  <a:lnTo>
                    <a:pt x="371" y="121"/>
                  </a:lnTo>
                  <a:lnTo>
                    <a:pt x="372" y="121"/>
                  </a:lnTo>
                  <a:lnTo>
                    <a:pt x="372" y="120"/>
                  </a:lnTo>
                  <a:lnTo>
                    <a:pt x="374" y="120"/>
                  </a:lnTo>
                  <a:lnTo>
                    <a:pt x="374" y="120"/>
                  </a:lnTo>
                  <a:lnTo>
                    <a:pt x="375" y="119"/>
                  </a:lnTo>
                  <a:lnTo>
                    <a:pt x="376" y="119"/>
                  </a:lnTo>
                  <a:lnTo>
                    <a:pt x="377" y="119"/>
                  </a:lnTo>
                  <a:lnTo>
                    <a:pt x="378" y="119"/>
                  </a:lnTo>
                  <a:lnTo>
                    <a:pt x="379" y="118"/>
                  </a:lnTo>
                  <a:lnTo>
                    <a:pt x="380" y="118"/>
                  </a:lnTo>
                  <a:lnTo>
                    <a:pt x="381" y="118"/>
                  </a:lnTo>
                  <a:lnTo>
                    <a:pt x="382" y="118"/>
                  </a:lnTo>
                  <a:lnTo>
                    <a:pt x="382" y="118"/>
                  </a:lnTo>
                  <a:lnTo>
                    <a:pt x="384" y="118"/>
                  </a:lnTo>
                  <a:lnTo>
                    <a:pt x="385" y="118"/>
                  </a:lnTo>
                  <a:lnTo>
                    <a:pt x="385" y="118"/>
                  </a:lnTo>
                  <a:lnTo>
                    <a:pt x="387" y="118"/>
                  </a:lnTo>
                  <a:lnTo>
                    <a:pt x="387" y="118"/>
                  </a:lnTo>
                  <a:lnTo>
                    <a:pt x="389" y="118"/>
                  </a:lnTo>
                  <a:lnTo>
                    <a:pt x="389" y="119"/>
                  </a:lnTo>
                  <a:lnTo>
                    <a:pt x="390" y="119"/>
                  </a:lnTo>
                  <a:lnTo>
                    <a:pt x="391" y="119"/>
                  </a:lnTo>
                  <a:lnTo>
                    <a:pt x="392" y="119"/>
                  </a:lnTo>
                  <a:lnTo>
                    <a:pt x="393" y="119"/>
                  </a:lnTo>
                  <a:lnTo>
                    <a:pt x="394" y="119"/>
                  </a:lnTo>
                  <a:lnTo>
                    <a:pt x="395" y="119"/>
                  </a:lnTo>
                  <a:lnTo>
                    <a:pt x="396" y="119"/>
                  </a:lnTo>
                  <a:lnTo>
                    <a:pt x="397" y="119"/>
                  </a:lnTo>
                  <a:lnTo>
                    <a:pt x="398" y="119"/>
                  </a:lnTo>
                  <a:lnTo>
                    <a:pt x="399" y="119"/>
                  </a:lnTo>
                  <a:lnTo>
                    <a:pt x="400" y="119"/>
                  </a:lnTo>
                  <a:lnTo>
                    <a:pt x="400" y="119"/>
                  </a:lnTo>
                  <a:lnTo>
                    <a:pt x="402" y="119"/>
                  </a:lnTo>
                  <a:lnTo>
                    <a:pt x="402" y="119"/>
                  </a:lnTo>
                  <a:lnTo>
                    <a:pt x="403" y="119"/>
                  </a:lnTo>
                  <a:lnTo>
                    <a:pt x="404" y="119"/>
                  </a:lnTo>
                  <a:lnTo>
                    <a:pt x="405" y="119"/>
                  </a:lnTo>
                  <a:lnTo>
                    <a:pt x="406" y="119"/>
                  </a:lnTo>
                  <a:lnTo>
                    <a:pt x="407" y="119"/>
                  </a:lnTo>
                  <a:lnTo>
                    <a:pt x="408" y="119"/>
                  </a:lnTo>
                  <a:lnTo>
                    <a:pt x="409" y="119"/>
                  </a:lnTo>
                  <a:lnTo>
                    <a:pt x="410" y="119"/>
                  </a:lnTo>
                  <a:lnTo>
                    <a:pt x="411" y="119"/>
                  </a:lnTo>
                  <a:lnTo>
                    <a:pt x="412" y="119"/>
                  </a:lnTo>
                  <a:lnTo>
                    <a:pt x="413" y="119"/>
                  </a:lnTo>
                  <a:lnTo>
                    <a:pt x="414" y="120"/>
                  </a:lnTo>
                  <a:lnTo>
                    <a:pt x="415" y="120"/>
                  </a:lnTo>
                  <a:lnTo>
                    <a:pt x="415" y="120"/>
                  </a:lnTo>
                  <a:lnTo>
                    <a:pt x="417" y="120"/>
                  </a:lnTo>
                  <a:lnTo>
                    <a:pt x="417" y="120"/>
                  </a:lnTo>
                  <a:lnTo>
                    <a:pt x="418" y="120"/>
                  </a:lnTo>
                  <a:lnTo>
                    <a:pt x="419" y="120"/>
                  </a:lnTo>
                  <a:lnTo>
                    <a:pt x="420" y="120"/>
                  </a:lnTo>
                  <a:lnTo>
                    <a:pt x="421" y="120"/>
                  </a:lnTo>
                  <a:lnTo>
                    <a:pt x="422" y="120"/>
                  </a:lnTo>
                  <a:lnTo>
                    <a:pt x="423" y="120"/>
                  </a:lnTo>
                  <a:lnTo>
                    <a:pt x="424" y="120"/>
                  </a:lnTo>
                  <a:lnTo>
                    <a:pt x="425" y="120"/>
                  </a:lnTo>
                  <a:lnTo>
                    <a:pt x="426" y="120"/>
                  </a:lnTo>
                  <a:lnTo>
                    <a:pt x="427" y="120"/>
                  </a:lnTo>
                  <a:lnTo>
                    <a:pt x="428" y="120"/>
                  </a:lnTo>
                  <a:lnTo>
                    <a:pt x="428" y="120"/>
                  </a:lnTo>
                  <a:lnTo>
                    <a:pt x="430" y="120"/>
                  </a:lnTo>
                  <a:lnTo>
                    <a:pt x="430" y="120"/>
                  </a:lnTo>
                  <a:lnTo>
                    <a:pt x="432" y="120"/>
                  </a:lnTo>
                  <a:lnTo>
                    <a:pt x="433" y="120"/>
                  </a:lnTo>
                  <a:lnTo>
                    <a:pt x="433" y="120"/>
                  </a:lnTo>
                  <a:lnTo>
                    <a:pt x="435" y="120"/>
                  </a:lnTo>
                  <a:lnTo>
                    <a:pt x="435" y="120"/>
                  </a:lnTo>
                  <a:lnTo>
                    <a:pt x="436" y="120"/>
                  </a:lnTo>
                  <a:lnTo>
                    <a:pt x="437" y="120"/>
                  </a:lnTo>
                  <a:lnTo>
                    <a:pt x="438" y="121"/>
                  </a:lnTo>
                  <a:lnTo>
                    <a:pt x="439" y="121"/>
                  </a:lnTo>
                  <a:lnTo>
                    <a:pt x="440" y="121"/>
                  </a:lnTo>
                  <a:lnTo>
                    <a:pt x="441" y="122"/>
                  </a:lnTo>
                  <a:lnTo>
                    <a:pt x="442" y="122"/>
                  </a:lnTo>
                  <a:lnTo>
                    <a:pt x="443" y="122"/>
                  </a:lnTo>
                  <a:lnTo>
                    <a:pt x="443" y="122"/>
                  </a:lnTo>
                  <a:lnTo>
                    <a:pt x="445" y="122"/>
                  </a:lnTo>
                  <a:lnTo>
                    <a:pt x="446" y="122"/>
                  </a:lnTo>
                  <a:lnTo>
                    <a:pt x="446" y="122"/>
                  </a:lnTo>
                  <a:lnTo>
                    <a:pt x="448" y="122"/>
                  </a:lnTo>
                  <a:lnTo>
                    <a:pt x="448" y="122"/>
                  </a:lnTo>
                  <a:lnTo>
                    <a:pt x="450" y="122"/>
                  </a:lnTo>
                  <a:lnTo>
                    <a:pt x="450" y="122"/>
                  </a:lnTo>
                  <a:lnTo>
                    <a:pt x="451" y="122"/>
                  </a:lnTo>
                  <a:lnTo>
                    <a:pt x="452" y="123"/>
                  </a:lnTo>
                  <a:lnTo>
                    <a:pt x="453" y="123"/>
                  </a:lnTo>
                  <a:lnTo>
                    <a:pt x="454" y="123"/>
                  </a:lnTo>
                  <a:lnTo>
                    <a:pt x="455" y="123"/>
                  </a:lnTo>
                  <a:lnTo>
                    <a:pt x="456" y="123"/>
                  </a:lnTo>
                  <a:lnTo>
                    <a:pt x="456" y="123"/>
                  </a:lnTo>
                  <a:lnTo>
                    <a:pt x="458" y="123"/>
                  </a:lnTo>
                  <a:lnTo>
                    <a:pt x="459" y="123"/>
                  </a:lnTo>
                  <a:lnTo>
                    <a:pt x="460" y="123"/>
                  </a:lnTo>
                  <a:lnTo>
                    <a:pt x="461" y="123"/>
                  </a:lnTo>
                  <a:lnTo>
                    <a:pt x="461" y="123"/>
                  </a:lnTo>
                  <a:lnTo>
                    <a:pt x="463" y="123"/>
                  </a:lnTo>
                  <a:lnTo>
                    <a:pt x="463" y="123"/>
                  </a:lnTo>
                  <a:lnTo>
                    <a:pt x="464" y="123"/>
                  </a:lnTo>
                  <a:lnTo>
                    <a:pt x="465" y="123"/>
                  </a:lnTo>
                  <a:lnTo>
                    <a:pt x="466" y="123"/>
                  </a:lnTo>
                  <a:lnTo>
                    <a:pt x="467" y="123"/>
                  </a:lnTo>
                  <a:lnTo>
                    <a:pt x="468" y="122"/>
                  </a:lnTo>
                </a:path>
              </a:pathLst>
            </a:custGeom>
            <a:noFill/>
            <a:ln w="12700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73" name="Freeform 152"/>
            <p:cNvSpPr>
              <a:spLocks/>
            </p:cNvSpPr>
            <p:nvPr/>
          </p:nvSpPr>
          <p:spPr bwMode="auto">
            <a:xfrm>
              <a:off x="3227388" y="3257550"/>
              <a:ext cx="742950" cy="623888"/>
            </a:xfrm>
            <a:custGeom>
              <a:avLst/>
              <a:gdLst>
                <a:gd name="T0" fmla="*/ 6 w 468"/>
                <a:gd name="T1" fmla="*/ 393 h 393"/>
                <a:gd name="T2" fmla="*/ 14 w 468"/>
                <a:gd name="T3" fmla="*/ 393 h 393"/>
                <a:gd name="T4" fmla="*/ 21 w 468"/>
                <a:gd name="T5" fmla="*/ 391 h 393"/>
                <a:gd name="T6" fmla="*/ 29 w 468"/>
                <a:gd name="T7" fmla="*/ 383 h 393"/>
                <a:gd name="T8" fmla="*/ 36 w 468"/>
                <a:gd name="T9" fmla="*/ 358 h 393"/>
                <a:gd name="T10" fmla="*/ 44 w 468"/>
                <a:gd name="T11" fmla="*/ 335 h 393"/>
                <a:gd name="T12" fmla="*/ 52 w 468"/>
                <a:gd name="T13" fmla="*/ 352 h 393"/>
                <a:gd name="T14" fmla="*/ 59 w 468"/>
                <a:gd name="T15" fmla="*/ 382 h 393"/>
                <a:gd name="T16" fmla="*/ 67 w 468"/>
                <a:gd name="T17" fmla="*/ 391 h 393"/>
                <a:gd name="T18" fmla="*/ 74 w 468"/>
                <a:gd name="T19" fmla="*/ 393 h 393"/>
                <a:gd name="T20" fmla="*/ 82 w 468"/>
                <a:gd name="T21" fmla="*/ 393 h 393"/>
                <a:gd name="T22" fmla="*/ 89 w 468"/>
                <a:gd name="T23" fmla="*/ 393 h 393"/>
                <a:gd name="T24" fmla="*/ 97 w 468"/>
                <a:gd name="T25" fmla="*/ 393 h 393"/>
                <a:gd name="T26" fmla="*/ 104 w 468"/>
                <a:gd name="T27" fmla="*/ 393 h 393"/>
                <a:gd name="T28" fmla="*/ 112 w 468"/>
                <a:gd name="T29" fmla="*/ 391 h 393"/>
                <a:gd name="T30" fmla="*/ 119 w 468"/>
                <a:gd name="T31" fmla="*/ 390 h 393"/>
                <a:gd name="T32" fmla="*/ 127 w 468"/>
                <a:gd name="T33" fmla="*/ 389 h 393"/>
                <a:gd name="T34" fmla="*/ 134 w 468"/>
                <a:gd name="T35" fmla="*/ 390 h 393"/>
                <a:gd name="T36" fmla="*/ 142 w 468"/>
                <a:gd name="T37" fmla="*/ 391 h 393"/>
                <a:gd name="T38" fmla="*/ 149 w 468"/>
                <a:gd name="T39" fmla="*/ 389 h 393"/>
                <a:gd name="T40" fmla="*/ 156 w 468"/>
                <a:gd name="T41" fmla="*/ 389 h 393"/>
                <a:gd name="T42" fmla="*/ 164 w 468"/>
                <a:gd name="T43" fmla="*/ 391 h 393"/>
                <a:gd name="T44" fmla="*/ 171 w 468"/>
                <a:gd name="T45" fmla="*/ 391 h 393"/>
                <a:gd name="T46" fmla="*/ 179 w 468"/>
                <a:gd name="T47" fmla="*/ 388 h 393"/>
                <a:gd name="T48" fmla="*/ 186 w 468"/>
                <a:gd name="T49" fmla="*/ 387 h 393"/>
                <a:gd name="T50" fmla="*/ 194 w 468"/>
                <a:gd name="T51" fmla="*/ 390 h 393"/>
                <a:gd name="T52" fmla="*/ 202 w 468"/>
                <a:gd name="T53" fmla="*/ 391 h 393"/>
                <a:gd name="T54" fmla="*/ 209 w 468"/>
                <a:gd name="T55" fmla="*/ 388 h 393"/>
                <a:gd name="T56" fmla="*/ 217 w 468"/>
                <a:gd name="T57" fmla="*/ 388 h 393"/>
                <a:gd name="T58" fmla="*/ 224 w 468"/>
                <a:gd name="T59" fmla="*/ 390 h 393"/>
                <a:gd name="T60" fmla="*/ 232 w 468"/>
                <a:gd name="T61" fmla="*/ 391 h 393"/>
                <a:gd name="T62" fmla="*/ 239 w 468"/>
                <a:gd name="T63" fmla="*/ 384 h 393"/>
                <a:gd name="T64" fmla="*/ 247 w 468"/>
                <a:gd name="T65" fmla="*/ 335 h 393"/>
                <a:gd name="T66" fmla="*/ 254 w 468"/>
                <a:gd name="T67" fmla="*/ 186 h 393"/>
                <a:gd name="T68" fmla="*/ 262 w 468"/>
                <a:gd name="T69" fmla="*/ 17 h 393"/>
                <a:gd name="T70" fmla="*/ 269 w 468"/>
                <a:gd name="T71" fmla="*/ 82 h 393"/>
                <a:gd name="T72" fmla="*/ 277 w 468"/>
                <a:gd name="T73" fmla="*/ 313 h 393"/>
                <a:gd name="T74" fmla="*/ 284 w 468"/>
                <a:gd name="T75" fmla="*/ 385 h 393"/>
                <a:gd name="T76" fmla="*/ 291 w 468"/>
                <a:gd name="T77" fmla="*/ 392 h 393"/>
                <a:gd name="T78" fmla="*/ 299 w 468"/>
                <a:gd name="T79" fmla="*/ 393 h 393"/>
                <a:gd name="T80" fmla="*/ 306 w 468"/>
                <a:gd name="T81" fmla="*/ 393 h 393"/>
                <a:gd name="T82" fmla="*/ 314 w 468"/>
                <a:gd name="T83" fmla="*/ 393 h 393"/>
                <a:gd name="T84" fmla="*/ 321 w 468"/>
                <a:gd name="T85" fmla="*/ 393 h 393"/>
                <a:gd name="T86" fmla="*/ 329 w 468"/>
                <a:gd name="T87" fmla="*/ 393 h 393"/>
                <a:gd name="T88" fmla="*/ 337 w 468"/>
                <a:gd name="T89" fmla="*/ 391 h 393"/>
                <a:gd name="T90" fmla="*/ 344 w 468"/>
                <a:gd name="T91" fmla="*/ 389 h 393"/>
                <a:gd name="T92" fmla="*/ 352 w 468"/>
                <a:gd name="T93" fmla="*/ 389 h 393"/>
                <a:gd name="T94" fmla="*/ 359 w 468"/>
                <a:gd name="T95" fmla="*/ 391 h 393"/>
                <a:gd name="T96" fmla="*/ 367 w 468"/>
                <a:gd name="T97" fmla="*/ 392 h 393"/>
                <a:gd name="T98" fmla="*/ 374 w 468"/>
                <a:gd name="T99" fmla="*/ 392 h 393"/>
                <a:gd name="T100" fmla="*/ 382 w 468"/>
                <a:gd name="T101" fmla="*/ 393 h 393"/>
                <a:gd name="T102" fmla="*/ 389 w 468"/>
                <a:gd name="T103" fmla="*/ 393 h 393"/>
                <a:gd name="T104" fmla="*/ 397 w 468"/>
                <a:gd name="T105" fmla="*/ 393 h 393"/>
                <a:gd name="T106" fmla="*/ 404 w 468"/>
                <a:gd name="T107" fmla="*/ 393 h 393"/>
                <a:gd name="T108" fmla="*/ 412 w 468"/>
                <a:gd name="T109" fmla="*/ 393 h 393"/>
                <a:gd name="T110" fmla="*/ 419 w 468"/>
                <a:gd name="T111" fmla="*/ 390 h 393"/>
                <a:gd name="T112" fmla="*/ 426 w 468"/>
                <a:gd name="T113" fmla="*/ 389 h 393"/>
                <a:gd name="T114" fmla="*/ 434 w 468"/>
                <a:gd name="T115" fmla="*/ 390 h 393"/>
                <a:gd name="T116" fmla="*/ 441 w 468"/>
                <a:gd name="T117" fmla="*/ 392 h 393"/>
                <a:gd name="T118" fmla="*/ 449 w 468"/>
                <a:gd name="T119" fmla="*/ 393 h 393"/>
                <a:gd name="T120" fmla="*/ 456 w 468"/>
                <a:gd name="T121" fmla="*/ 393 h 393"/>
                <a:gd name="T122" fmla="*/ 464 w 468"/>
                <a:gd name="T123" fmla="*/ 391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8" h="393">
                  <a:moveTo>
                    <a:pt x="0" y="393"/>
                  </a:moveTo>
                  <a:lnTo>
                    <a:pt x="1" y="393"/>
                  </a:lnTo>
                  <a:lnTo>
                    <a:pt x="2" y="393"/>
                  </a:lnTo>
                  <a:lnTo>
                    <a:pt x="3" y="393"/>
                  </a:lnTo>
                  <a:lnTo>
                    <a:pt x="4" y="393"/>
                  </a:lnTo>
                  <a:lnTo>
                    <a:pt x="5" y="393"/>
                  </a:lnTo>
                  <a:lnTo>
                    <a:pt x="6" y="393"/>
                  </a:lnTo>
                  <a:lnTo>
                    <a:pt x="6" y="393"/>
                  </a:lnTo>
                  <a:lnTo>
                    <a:pt x="8" y="393"/>
                  </a:lnTo>
                  <a:lnTo>
                    <a:pt x="8" y="393"/>
                  </a:lnTo>
                  <a:lnTo>
                    <a:pt x="10" y="393"/>
                  </a:lnTo>
                  <a:lnTo>
                    <a:pt x="10" y="393"/>
                  </a:lnTo>
                  <a:lnTo>
                    <a:pt x="11" y="393"/>
                  </a:lnTo>
                  <a:lnTo>
                    <a:pt x="12" y="393"/>
                  </a:lnTo>
                  <a:lnTo>
                    <a:pt x="13" y="393"/>
                  </a:lnTo>
                  <a:lnTo>
                    <a:pt x="14" y="393"/>
                  </a:lnTo>
                  <a:lnTo>
                    <a:pt x="15" y="393"/>
                  </a:lnTo>
                  <a:lnTo>
                    <a:pt x="16" y="393"/>
                  </a:lnTo>
                  <a:lnTo>
                    <a:pt x="17" y="393"/>
                  </a:lnTo>
                  <a:lnTo>
                    <a:pt x="18" y="393"/>
                  </a:lnTo>
                  <a:lnTo>
                    <a:pt x="19" y="392"/>
                  </a:lnTo>
                  <a:lnTo>
                    <a:pt x="20" y="392"/>
                  </a:lnTo>
                  <a:lnTo>
                    <a:pt x="21" y="391"/>
                  </a:lnTo>
                  <a:lnTo>
                    <a:pt x="21" y="391"/>
                  </a:lnTo>
                  <a:lnTo>
                    <a:pt x="23" y="391"/>
                  </a:lnTo>
                  <a:lnTo>
                    <a:pt x="23" y="390"/>
                  </a:lnTo>
                  <a:lnTo>
                    <a:pt x="24" y="389"/>
                  </a:lnTo>
                  <a:lnTo>
                    <a:pt x="25" y="389"/>
                  </a:lnTo>
                  <a:lnTo>
                    <a:pt x="26" y="388"/>
                  </a:lnTo>
                  <a:lnTo>
                    <a:pt x="28" y="386"/>
                  </a:lnTo>
                  <a:lnTo>
                    <a:pt x="28" y="385"/>
                  </a:lnTo>
                  <a:lnTo>
                    <a:pt x="29" y="383"/>
                  </a:lnTo>
                  <a:lnTo>
                    <a:pt x="30" y="381"/>
                  </a:lnTo>
                  <a:lnTo>
                    <a:pt x="31" y="378"/>
                  </a:lnTo>
                  <a:lnTo>
                    <a:pt x="32" y="376"/>
                  </a:lnTo>
                  <a:lnTo>
                    <a:pt x="33" y="372"/>
                  </a:lnTo>
                  <a:lnTo>
                    <a:pt x="34" y="370"/>
                  </a:lnTo>
                  <a:lnTo>
                    <a:pt x="35" y="366"/>
                  </a:lnTo>
                  <a:lnTo>
                    <a:pt x="36" y="362"/>
                  </a:lnTo>
                  <a:lnTo>
                    <a:pt x="36" y="358"/>
                  </a:lnTo>
                  <a:lnTo>
                    <a:pt x="38" y="354"/>
                  </a:lnTo>
                  <a:lnTo>
                    <a:pt x="39" y="350"/>
                  </a:lnTo>
                  <a:lnTo>
                    <a:pt x="39" y="347"/>
                  </a:lnTo>
                  <a:lnTo>
                    <a:pt x="41" y="343"/>
                  </a:lnTo>
                  <a:lnTo>
                    <a:pt x="41" y="340"/>
                  </a:lnTo>
                  <a:lnTo>
                    <a:pt x="42" y="338"/>
                  </a:lnTo>
                  <a:lnTo>
                    <a:pt x="43" y="336"/>
                  </a:lnTo>
                  <a:lnTo>
                    <a:pt x="44" y="335"/>
                  </a:lnTo>
                  <a:lnTo>
                    <a:pt x="45" y="335"/>
                  </a:lnTo>
                  <a:lnTo>
                    <a:pt x="46" y="335"/>
                  </a:lnTo>
                  <a:lnTo>
                    <a:pt x="47" y="336"/>
                  </a:lnTo>
                  <a:lnTo>
                    <a:pt x="48" y="339"/>
                  </a:lnTo>
                  <a:lnTo>
                    <a:pt x="49" y="341"/>
                  </a:lnTo>
                  <a:lnTo>
                    <a:pt x="49" y="345"/>
                  </a:lnTo>
                  <a:lnTo>
                    <a:pt x="51" y="348"/>
                  </a:lnTo>
                  <a:lnTo>
                    <a:pt x="52" y="352"/>
                  </a:lnTo>
                  <a:lnTo>
                    <a:pt x="53" y="357"/>
                  </a:lnTo>
                  <a:lnTo>
                    <a:pt x="54" y="361"/>
                  </a:lnTo>
                  <a:lnTo>
                    <a:pt x="54" y="365"/>
                  </a:lnTo>
                  <a:lnTo>
                    <a:pt x="56" y="369"/>
                  </a:lnTo>
                  <a:lnTo>
                    <a:pt x="56" y="373"/>
                  </a:lnTo>
                  <a:lnTo>
                    <a:pt x="57" y="376"/>
                  </a:lnTo>
                  <a:lnTo>
                    <a:pt x="58" y="379"/>
                  </a:lnTo>
                  <a:lnTo>
                    <a:pt x="59" y="382"/>
                  </a:lnTo>
                  <a:lnTo>
                    <a:pt x="60" y="384"/>
                  </a:lnTo>
                  <a:lnTo>
                    <a:pt x="61" y="386"/>
                  </a:lnTo>
                  <a:lnTo>
                    <a:pt x="62" y="387"/>
                  </a:lnTo>
                  <a:lnTo>
                    <a:pt x="63" y="389"/>
                  </a:lnTo>
                  <a:lnTo>
                    <a:pt x="64" y="389"/>
                  </a:lnTo>
                  <a:lnTo>
                    <a:pt x="65" y="390"/>
                  </a:lnTo>
                  <a:lnTo>
                    <a:pt x="66" y="391"/>
                  </a:lnTo>
                  <a:lnTo>
                    <a:pt x="67" y="391"/>
                  </a:lnTo>
                  <a:lnTo>
                    <a:pt x="67" y="391"/>
                  </a:lnTo>
                  <a:lnTo>
                    <a:pt x="69" y="391"/>
                  </a:lnTo>
                  <a:lnTo>
                    <a:pt x="69" y="392"/>
                  </a:lnTo>
                  <a:lnTo>
                    <a:pt x="71" y="392"/>
                  </a:lnTo>
                  <a:lnTo>
                    <a:pt x="71" y="392"/>
                  </a:lnTo>
                  <a:lnTo>
                    <a:pt x="72" y="392"/>
                  </a:lnTo>
                  <a:lnTo>
                    <a:pt x="73" y="393"/>
                  </a:lnTo>
                  <a:lnTo>
                    <a:pt x="74" y="393"/>
                  </a:lnTo>
                  <a:lnTo>
                    <a:pt x="75" y="393"/>
                  </a:lnTo>
                  <a:lnTo>
                    <a:pt x="76" y="393"/>
                  </a:lnTo>
                  <a:lnTo>
                    <a:pt x="77" y="393"/>
                  </a:lnTo>
                  <a:lnTo>
                    <a:pt x="78" y="393"/>
                  </a:lnTo>
                  <a:lnTo>
                    <a:pt x="79" y="393"/>
                  </a:lnTo>
                  <a:lnTo>
                    <a:pt x="80" y="393"/>
                  </a:lnTo>
                  <a:lnTo>
                    <a:pt x="81" y="393"/>
                  </a:lnTo>
                  <a:lnTo>
                    <a:pt x="82" y="393"/>
                  </a:lnTo>
                  <a:lnTo>
                    <a:pt x="82" y="393"/>
                  </a:lnTo>
                  <a:lnTo>
                    <a:pt x="84" y="393"/>
                  </a:lnTo>
                  <a:lnTo>
                    <a:pt x="84" y="393"/>
                  </a:lnTo>
                  <a:lnTo>
                    <a:pt x="85" y="393"/>
                  </a:lnTo>
                  <a:lnTo>
                    <a:pt x="86" y="393"/>
                  </a:lnTo>
                  <a:lnTo>
                    <a:pt x="87" y="393"/>
                  </a:lnTo>
                  <a:lnTo>
                    <a:pt x="89" y="393"/>
                  </a:lnTo>
                  <a:lnTo>
                    <a:pt x="89" y="393"/>
                  </a:lnTo>
                  <a:lnTo>
                    <a:pt x="90" y="393"/>
                  </a:lnTo>
                  <a:lnTo>
                    <a:pt x="91" y="393"/>
                  </a:lnTo>
                  <a:lnTo>
                    <a:pt x="92" y="393"/>
                  </a:lnTo>
                  <a:lnTo>
                    <a:pt x="93" y="393"/>
                  </a:lnTo>
                  <a:lnTo>
                    <a:pt x="94" y="393"/>
                  </a:lnTo>
                  <a:lnTo>
                    <a:pt x="95" y="393"/>
                  </a:lnTo>
                  <a:lnTo>
                    <a:pt x="95" y="393"/>
                  </a:lnTo>
                  <a:lnTo>
                    <a:pt x="97" y="393"/>
                  </a:lnTo>
                  <a:lnTo>
                    <a:pt x="97" y="393"/>
                  </a:lnTo>
                  <a:lnTo>
                    <a:pt x="99" y="393"/>
                  </a:lnTo>
                  <a:lnTo>
                    <a:pt x="99" y="393"/>
                  </a:lnTo>
                  <a:lnTo>
                    <a:pt x="100" y="393"/>
                  </a:lnTo>
                  <a:lnTo>
                    <a:pt x="102" y="393"/>
                  </a:lnTo>
                  <a:lnTo>
                    <a:pt x="102" y="393"/>
                  </a:lnTo>
                  <a:lnTo>
                    <a:pt x="103" y="393"/>
                  </a:lnTo>
                  <a:lnTo>
                    <a:pt x="104" y="393"/>
                  </a:lnTo>
                  <a:lnTo>
                    <a:pt x="105" y="393"/>
                  </a:lnTo>
                  <a:lnTo>
                    <a:pt x="106" y="392"/>
                  </a:lnTo>
                  <a:lnTo>
                    <a:pt x="107" y="392"/>
                  </a:lnTo>
                  <a:lnTo>
                    <a:pt x="108" y="392"/>
                  </a:lnTo>
                  <a:lnTo>
                    <a:pt x="109" y="392"/>
                  </a:lnTo>
                  <a:lnTo>
                    <a:pt x="110" y="391"/>
                  </a:lnTo>
                  <a:lnTo>
                    <a:pt x="110" y="391"/>
                  </a:lnTo>
                  <a:lnTo>
                    <a:pt x="112" y="391"/>
                  </a:lnTo>
                  <a:lnTo>
                    <a:pt x="113" y="391"/>
                  </a:lnTo>
                  <a:lnTo>
                    <a:pt x="113" y="391"/>
                  </a:lnTo>
                  <a:lnTo>
                    <a:pt x="115" y="391"/>
                  </a:lnTo>
                  <a:lnTo>
                    <a:pt x="115" y="390"/>
                  </a:lnTo>
                  <a:lnTo>
                    <a:pt x="117" y="390"/>
                  </a:lnTo>
                  <a:lnTo>
                    <a:pt x="117" y="390"/>
                  </a:lnTo>
                  <a:lnTo>
                    <a:pt x="118" y="390"/>
                  </a:lnTo>
                  <a:lnTo>
                    <a:pt x="119" y="390"/>
                  </a:lnTo>
                  <a:lnTo>
                    <a:pt x="120" y="390"/>
                  </a:lnTo>
                  <a:lnTo>
                    <a:pt x="121" y="389"/>
                  </a:lnTo>
                  <a:lnTo>
                    <a:pt x="122" y="389"/>
                  </a:lnTo>
                  <a:lnTo>
                    <a:pt x="123" y="389"/>
                  </a:lnTo>
                  <a:lnTo>
                    <a:pt x="124" y="389"/>
                  </a:lnTo>
                  <a:lnTo>
                    <a:pt x="125" y="389"/>
                  </a:lnTo>
                  <a:lnTo>
                    <a:pt x="126" y="389"/>
                  </a:lnTo>
                  <a:lnTo>
                    <a:pt x="127" y="389"/>
                  </a:lnTo>
                  <a:lnTo>
                    <a:pt x="128" y="389"/>
                  </a:lnTo>
                  <a:lnTo>
                    <a:pt x="128" y="389"/>
                  </a:lnTo>
                  <a:lnTo>
                    <a:pt x="130" y="389"/>
                  </a:lnTo>
                  <a:lnTo>
                    <a:pt x="130" y="390"/>
                  </a:lnTo>
                  <a:lnTo>
                    <a:pt x="131" y="390"/>
                  </a:lnTo>
                  <a:lnTo>
                    <a:pt x="132" y="390"/>
                  </a:lnTo>
                  <a:lnTo>
                    <a:pt x="133" y="390"/>
                  </a:lnTo>
                  <a:lnTo>
                    <a:pt x="134" y="390"/>
                  </a:lnTo>
                  <a:lnTo>
                    <a:pt x="135" y="390"/>
                  </a:lnTo>
                  <a:lnTo>
                    <a:pt x="136" y="390"/>
                  </a:lnTo>
                  <a:lnTo>
                    <a:pt x="137" y="391"/>
                  </a:lnTo>
                  <a:lnTo>
                    <a:pt x="138" y="391"/>
                  </a:lnTo>
                  <a:lnTo>
                    <a:pt x="139" y="391"/>
                  </a:lnTo>
                  <a:lnTo>
                    <a:pt x="140" y="391"/>
                  </a:lnTo>
                  <a:lnTo>
                    <a:pt x="141" y="391"/>
                  </a:lnTo>
                  <a:lnTo>
                    <a:pt x="142" y="391"/>
                  </a:lnTo>
                  <a:lnTo>
                    <a:pt x="143" y="391"/>
                  </a:lnTo>
                  <a:lnTo>
                    <a:pt x="143" y="391"/>
                  </a:lnTo>
                  <a:lnTo>
                    <a:pt x="145" y="390"/>
                  </a:lnTo>
                  <a:lnTo>
                    <a:pt x="145" y="390"/>
                  </a:lnTo>
                  <a:lnTo>
                    <a:pt x="146" y="390"/>
                  </a:lnTo>
                  <a:lnTo>
                    <a:pt x="147" y="390"/>
                  </a:lnTo>
                  <a:lnTo>
                    <a:pt x="148" y="390"/>
                  </a:lnTo>
                  <a:lnTo>
                    <a:pt x="149" y="389"/>
                  </a:lnTo>
                  <a:lnTo>
                    <a:pt x="150" y="389"/>
                  </a:lnTo>
                  <a:lnTo>
                    <a:pt x="151" y="389"/>
                  </a:lnTo>
                  <a:lnTo>
                    <a:pt x="152" y="389"/>
                  </a:lnTo>
                  <a:lnTo>
                    <a:pt x="153" y="389"/>
                  </a:lnTo>
                  <a:lnTo>
                    <a:pt x="154" y="389"/>
                  </a:lnTo>
                  <a:lnTo>
                    <a:pt x="155" y="389"/>
                  </a:lnTo>
                  <a:lnTo>
                    <a:pt x="156" y="389"/>
                  </a:lnTo>
                  <a:lnTo>
                    <a:pt x="156" y="389"/>
                  </a:lnTo>
                  <a:lnTo>
                    <a:pt x="158" y="389"/>
                  </a:lnTo>
                  <a:lnTo>
                    <a:pt x="158" y="390"/>
                  </a:lnTo>
                  <a:lnTo>
                    <a:pt x="160" y="390"/>
                  </a:lnTo>
                  <a:lnTo>
                    <a:pt x="160" y="390"/>
                  </a:lnTo>
                  <a:lnTo>
                    <a:pt x="161" y="391"/>
                  </a:lnTo>
                  <a:lnTo>
                    <a:pt x="163" y="391"/>
                  </a:lnTo>
                  <a:lnTo>
                    <a:pt x="163" y="391"/>
                  </a:lnTo>
                  <a:lnTo>
                    <a:pt x="164" y="391"/>
                  </a:lnTo>
                  <a:lnTo>
                    <a:pt x="165" y="391"/>
                  </a:lnTo>
                  <a:lnTo>
                    <a:pt x="166" y="392"/>
                  </a:lnTo>
                  <a:lnTo>
                    <a:pt x="167" y="392"/>
                  </a:lnTo>
                  <a:lnTo>
                    <a:pt x="168" y="392"/>
                  </a:lnTo>
                  <a:lnTo>
                    <a:pt x="169" y="391"/>
                  </a:lnTo>
                  <a:lnTo>
                    <a:pt x="170" y="391"/>
                  </a:lnTo>
                  <a:lnTo>
                    <a:pt x="171" y="391"/>
                  </a:lnTo>
                  <a:lnTo>
                    <a:pt x="171" y="391"/>
                  </a:lnTo>
                  <a:lnTo>
                    <a:pt x="173" y="391"/>
                  </a:lnTo>
                  <a:lnTo>
                    <a:pt x="173" y="390"/>
                  </a:lnTo>
                  <a:lnTo>
                    <a:pt x="174" y="390"/>
                  </a:lnTo>
                  <a:lnTo>
                    <a:pt x="176" y="390"/>
                  </a:lnTo>
                  <a:lnTo>
                    <a:pt x="176" y="389"/>
                  </a:lnTo>
                  <a:lnTo>
                    <a:pt x="178" y="389"/>
                  </a:lnTo>
                  <a:lnTo>
                    <a:pt x="178" y="388"/>
                  </a:lnTo>
                  <a:lnTo>
                    <a:pt x="179" y="388"/>
                  </a:lnTo>
                  <a:lnTo>
                    <a:pt x="180" y="388"/>
                  </a:lnTo>
                  <a:lnTo>
                    <a:pt x="181" y="387"/>
                  </a:lnTo>
                  <a:lnTo>
                    <a:pt x="182" y="387"/>
                  </a:lnTo>
                  <a:lnTo>
                    <a:pt x="183" y="387"/>
                  </a:lnTo>
                  <a:lnTo>
                    <a:pt x="184" y="387"/>
                  </a:lnTo>
                  <a:lnTo>
                    <a:pt x="184" y="387"/>
                  </a:lnTo>
                  <a:lnTo>
                    <a:pt x="186" y="387"/>
                  </a:lnTo>
                  <a:lnTo>
                    <a:pt x="186" y="387"/>
                  </a:lnTo>
                  <a:lnTo>
                    <a:pt x="188" y="388"/>
                  </a:lnTo>
                  <a:lnTo>
                    <a:pt x="189" y="388"/>
                  </a:lnTo>
                  <a:lnTo>
                    <a:pt x="189" y="388"/>
                  </a:lnTo>
                  <a:lnTo>
                    <a:pt x="191" y="389"/>
                  </a:lnTo>
                  <a:lnTo>
                    <a:pt x="191" y="389"/>
                  </a:lnTo>
                  <a:lnTo>
                    <a:pt x="192" y="390"/>
                  </a:lnTo>
                  <a:lnTo>
                    <a:pt x="193" y="390"/>
                  </a:lnTo>
                  <a:lnTo>
                    <a:pt x="194" y="390"/>
                  </a:lnTo>
                  <a:lnTo>
                    <a:pt x="195" y="391"/>
                  </a:lnTo>
                  <a:lnTo>
                    <a:pt x="196" y="391"/>
                  </a:lnTo>
                  <a:lnTo>
                    <a:pt x="197" y="391"/>
                  </a:lnTo>
                  <a:lnTo>
                    <a:pt x="198" y="391"/>
                  </a:lnTo>
                  <a:lnTo>
                    <a:pt x="199" y="391"/>
                  </a:lnTo>
                  <a:lnTo>
                    <a:pt x="200" y="391"/>
                  </a:lnTo>
                  <a:lnTo>
                    <a:pt x="201" y="391"/>
                  </a:lnTo>
                  <a:lnTo>
                    <a:pt x="202" y="391"/>
                  </a:lnTo>
                  <a:lnTo>
                    <a:pt x="202" y="391"/>
                  </a:lnTo>
                  <a:lnTo>
                    <a:pt x="204" y="391"/>
                  </a:lnTo>
                  <a:lnTo>
                    <a:pt x="204" y="390"/>
                  </a:lnTo>
                  <a:lnTo>
                    <a:pt x="206" y="390"/>
                  </a:lnTo>
                  <a:lnTo>
                    <a:pt x="206" y="390"/>
                  </a:lnTo>
                  <a:lnTo>
                    <a:pt x="207" y="389"/>
                  </a:lnTo>
                  <a:lnTo>
                    <a:pt x="208" y="389"/>
                  </a:lnTo>
                  <a:lnTo>
                    <a:pt x="209" y="388"/>
                  </a:lnTo>
                  <a:lnTo>
                    <a:pt x="210" y="388"/>
                  </a:lnTo>
                  <a:lnTo>
                    <a:pt x="211" y="388"/>
                  </a:lnTo>
                  <a:lnTo>
                    <a:pt x="212" y="388"/>
                  </a:lnTo>
                  <a:lnTo>
                    <a:pt x="213" y="387"/>
                  </a:lnTo>
                  <a:lnTo>
                    <a:pt x="214" y="387"/>
                  </a:lnTo>
                  <a:lnTo>
                    <a:pt x="215" y="387"/>
                  </a:lnTo>
                  <a:lnTo>
                    <a:pt x="216" y="387"/>
                  </a:lnTo>
                  <a:lnTo>
                    <a:pt x="217" y="388"/>
                  </a:lnTo>
                  <a:lnTo>
                    <a:pt x="217" y="388"/>
                  </a:lnTo>
                  <a:lnTo>
                    <a:pt x="219" y="388"/>
                  </a:lnTo>
                  <a:lnTo>
                    <a:pt x="219" y="388"/>
                  </a:lnTo>
                  <a:lnTo>
                    <a:pt x="220" y="388"/>
                  </a:lnTo>
                  <a:lnTo>
                    <a:pt x="221" y="389"/>
                  </a:lnTo>
                  <a:lnTo>
                    <a:pt x="222" y="389"/>
                  </a:lnTo>
                  <a:lnTo>
                    <a:pt x="223" y="389"/>
                  </a:lnTo>
                  <a:lnTo>
                    <a:pt x="224" y="390"/>
                  </a:lnTo>
                  <a:lnTo>
                    <a:pt x="225" y="390"/>
                  </a:lnTo>
                  <a:lnTo>
                    <a:pt x="226" y="390"/>
                  </a:lnTo>
                  <a:lnTo>
                    <a:pt x="227" y="391"/>
                  </a:lnTo>
                  <a:lnTo>
                    <a:pt x="228" y="391"/>
                  </a:lnTo>
                  <a:lnTo>
                    <a:pt x="229" y="391"/>
                  </a:lnTo>
                  <a:lnTo>
                    <a:pt x="230" y="391"/>
                  </a:lnTo>
                  <a:lnTo>
                    <a:pt x="231" y="391"/>
                  </a:lnTo>
                  <a:lnTo>
                    <a:pt x="232" y="391"/>
                  </a:lnTo>
                  <a:lnTo>
                    <a:pt x="232" y="391"/>
                  </a:lnTo>
                  <a:lnTo>
                    <a:pt x="234" y="391"/>
                  </a:lnTo>
                  <a:lnTo>
                    <a:pt x="234" y="390"/>
                  </a:lnTo>
                  <a:lnTo>
                    <a:pt x="235" y="390"/>
                  </a:lnTo>
                  <a:lnTo>
                    <a:pt x="237" y="389"/>
                  </a:lnTo>
                  <a:lnTo>
                    <a:pt x="237" y="388"/>
                  </a:lnTo>
                  <a:lnTo>
                    <a:pt x="238" y="386"/>
                  </a:lnTo>
                  <a:lnTo>
                    <a:pt x="239" y="384"/>
                  </a:lnTo>
                  <a:lnTo>
                    <a:pt x="240" y="382"/>
                  </a:lnTo>
                  <a:lnTo>
                    <a:pt x="241" y="378"/>
                  </a:lnTo>
                  <a:lnTo>
                    <a:pt x="242" y="374"/>
                  </a:lnTo>
                  <a:lnTo>
                    <a:pt x="243" y="369"/>
                  </a:lnTo>
                  <a:lnTo>
                    <a:pt x="244" y="363"/>
                  </a:lnTo>
                  <a:lnTo>
                    <a:pt x="245" y="355"/>
                  </a:lnTo>
                  <a:lnTo>
                    <a:pt x="245" y="346"/>
                  </a:lnTo>
                  <a:lnTo>
                    <a:pt x="247" y="335"/>
                  </a:lnTo>
                  <a:lnTo>
                    <a:pt x="247" y="323"/>
                  </a:lnTo>
                  <a:lnTo>
                    <a:pt x="249" y="308"/>
                  </a:lnTo>
                  <a:lnTo>
                    <a:pt x="250" y="292"/>
                  </a:lnTo>
                  <a:lnTo>
                    <a:pt x="250" y="274"/>
                  </a:lnTo>
                  <a:lnTo>
                    <a:pt x="252" y="254"/>
                  </a:lnTo>
                  <a:lnTo>
                    <a:pt x="252" y="232"/>
                  </a:lnTo>
                  <a:lnTo>
                    <a:pt x="253" y="210"/>
                  </a:lnTo>
                  <a:lnTo>
                    <a:pt x="254" y="186"/>
                  </a:lnTo>
                  <a:lnTo>
                    <a:pt x="255" y="162"/>
                  </a:lnTo>
                  <a:lnTo>
                    <a:pt x="256" y="136"/>
                  </a:lnTo>
                  <a:lnTo>
                    <a:pt x="257" y="112"/>
                  </a:lnTo>
                  <a:lnTo>
                    <a:pt x="258" y="88"/>
                  </a:lnTo>
                  <a:lnTo>
                    <a:pt x="259" y="66"/>
                  </a:lnTo>
                  <a:lnTo>
                    <a:pt x="260" y="47"/>
                  </a:lnTo>
                  <a:lnTo>
                    <a:pt x="260" y="30"/>
                  </a:lnTo>
                  <a:lnTo>
                    <a:pt x="262" y="17"/>
                  </a:lnTo>
                  <a:lnTo>
                    <a:pt x="263" y="7"/>
                  </a:lnTo>
                  <a:lnTo>
                    <a:pt x="263" y="1"/>
                  </a:lnTo>
                  <a:lnTo>
                    <a:pt x="265" y="0"/>
                  </a:lnTo>
                  <a:lnTo>
                    <a:pt x="265" y="5"/>
                  </a:lnTo>
                  <a:lnTo>
                    <a:pt x="267" y="16"/>
                  </a:lnTo>
                  <a:lnTo>
                    <a:pt x="267" y="33"/>
                  </a:lnTo>
                  <a:lnTo>
                    <a:pt x="268" y="55"/>
                  </a:lnTo>
                  <a:lnTo>
                    <a:pt x="269" y="82"/>
                  </a:lnTo>
                  <a:lnTo>
                    <a:pt x="270" y="112"/>
                  </a:lnTo>
                  <a:lnTo>
                    <a:pt x="271" y="145"/>
                  </a:lnTo>
                  <a:lnTo>
                    <a:pt x="272" y="178"/>
                  </a:lnTo>
                  <a:lnTo>
                    <a:pt x="273" y="210"/>
                  </a:lnTo>
                  <a:lnTo>
                    <a:pt x="274" y="240"/>
                  </a:lnTo>
                  <a:lnTo>
                    <a:pt x="275" y="268"/>
                  </a:lnTo>
                  <a:lnTo>
                    <a:pt x="276" y="292"/>
                  </a:lnTo>
                  <a:lnTo>
                    <a:pt x="277" y="313"/>
                  </a:lnTo>
                  <a:lnTo>
                    <a:pt x="278" y="331"/>
                  </a:lnTo>
                  <a:lnTo>
                    <a:pt x="278" y="345"/>
                  </a:lnTo>
                  <a:lnTo>
                    <a:pt x="280" y="357"/>
                  </a:lnTo>
                  <a:lnTo>
                    <a:pt x="280" y="366"/>
                  </a:lnTo>
                  <a:lnTo>
                    <a:pt x="281" y="372"/>
                  </a:lnTo>
                  <a:lnTo>
                    <a:pt x="282" y="378"/>
                  </a:lnTo>
                  <a:lnTo>
                    <a:pt x="283" y="382"/>
                  </a:lnTo>
                  <a:lnTo>
                    <a:pt x="284" y="385"/>
                  </a:lnTo>
                  <a:lnTo>
                    <a:pt x="285" y="387"/>
                  </a:lnTo>
                  <a:lnTo>
                    <a:pt x="286" y="388"/>
                  </a:lnTo>
                  <a:lnTo>
                    <a:pt x="287" y="389"/>
                  </a:lnTo>
                  <a:lnTo>
                    <a:pt x="288" y="390"/>
                  </a:lnTo>
                  <a:lnTo>
                    <a:pt x="289" y="391"/>
                  </a:lnTo>
                  <a:lnTo>
                    <a:pt x="290" y="391"/>
                  </a:lnTo>
                  <a:lnTo>
                    <a:pt x="291" y="392"/>
                  </a:lnTo>
                  <a:lnTo>
                    <a:pt x="291" y="392"/>
                  </a:lnTo>
                  <a:lnTo>
                    <a:pt x="293" y="392"/>
                  </a:lnTo>
                  <a:lnTo>
                    <a:pt x="293" y="393"/>
                  </a:lnTo>
                  <a:lnTo>
                    <a:pt x="295" y="393"/>
                  </a:lnTo>
                  <a:lnTo>
                    <a:pt x="295" y="393"/>
                  </a:lnTo>
                  <a:lnTo>
                    <a:pt x="296" y="393"/>
                  </a:lnTo>
                  <a:lnTo>
                    <a:pt x="297" y="393"/>
                  </a:lnTo>
                  <a:lnTo>
                    <a:pt x="298" y="393"/>
                  </a:lnTo>
                  <a:lnTo>
                    <a:pt x="299" y="393"/>
                  </a:lnTo>
                  <a:lnTo>
                    <a:pt x="300" y="393"/>
                  </a:lnTo>
                  <a:lnTo>
                    <a:pt x="301" y="393"/>
                  </a:lnTo>
                  <a:lnTo>
                    <a:pt x="302" y="393"/>
                  </a:lnTo>
                  <a:lnTo>
                    <a:pt x="303" y="393"/>
                  </a:lnTo>
                  <a:lnTo>
                    <a:pt x="304" y="393"/>
                  </a:lnTo>
                  <a:lnTo>
                    <a:pt x="305" y="393"/>
                  </a:lnTo>
                  <a:lnTo>
                    <a:pt x="306" y="393"/>
                  </a:lnTo>
                  <a:lnTo>
                    <a:pt x="306" y="393"/>
                  </a:lnTo>
                  <a:lnTo>
                    <a:pt x="308" y="393"/>
                  </a:lnTo>
                  <a:lnTo>
                    <a:pt x="308" y="393"/>
                  </a:lnTo>
                  <a:lnTo>
                    <a:pt x="309" y="393"/>
                  </a:lnTo>
                  <a:lnTo>
                    <a:pt x="311" y="393"/>
                  </a:lnTo>
                  <a:lnTo>
                    <a:pt x="311" y="393"/>
                  </a:lnTo>
                  <a:lnTo>
                    <a:pt x="313" y="393"/>
                  </a:lnTo>
                  <a:lnTo>
                    <a:pt x="313" y="393"/>
                  </a:lnTo>
                  <a:lnTo>
                    <a:pt x="314" y="393"/>
                  </a:lnTo>
                  <a:lnTo>
                    <a:pt x="315" y="393"/>
                  </a:lnTo>
                  <a:lnTo>
                    <a:pt x="316" y="393"/>
                  </a:lnTo>
                  <a:lnTo>
                    <a:pt x="317" y="393"/>
                  </a:lnTo>
                  <a:lnTo>
                    <a:pt x="318" y="393"/>
                  </a:lnTo>
                  <a:lnTo>
                    <a:pt x="319" y="393"/>
                  </a:lnTo>
                  <a:lnTo>
                    <a:pt x="320" y="393"/>
                  </a:lnTo>
                  <a:lnTo>
                    <a:pt x="321" y="393"/>
                  </a:lnTo>
                  <a:lnTo>
                    <a:pt x="321" y="393"/>
                  </a:lnTo>
                  <a:lnTo>
                    <a:pt x="323" y="393"/>
                  </a:lnTo>
                  <a:lnTo>
                    <a:pt x="324" y="393"/>
                  </a:lnTo>
                  <a:lnTo>
                    <a:pt x="324" y="393"/>
                  </a:lnTo>
                  <a:lnTo>
                    <a:pt x="326" y="393"/>
                  </a:lnTo>
                  <a:lnTo>
                    <a:pt x="326" y="393"/>
                  </a:lnTo>
                  <a:lnTo>
                    <a:pt x="327" y="393"/>
                  </a:lnTo>
                  <a:lnTo>
                    <a:pt x="328" y="393"/>
                  </a:lnTo>
                  <a:lnTo>
                    <a:pt x="329" y="393"/>
                  </a:lnTo>
                  <a:lnTo>
                    <a:pt x="330" y="393"/>
                  </a:lnTo>
                  <a:lnTo>
                    <a:pt x="331" y="393"/>
                  </a:lnTo>
                  <a:lnTo>
                    <a:pt x="332" y="393"/>
                  </a:lnTo>
                  <a:lnTo>
                    <a:pt x="333" y="393"/>
                  </a:lnTo>
                  <a:lnTo>
                    <a:pt x="334" y="392"/>
                  </a:lnTo>
                  <a:lnTo>
                    <a:pt x="334" y="392"/>
                  </a:lnTo>
                  <a:lnTo>
                    <a:pt x="336" y="391"/>
                  </a:lnTo>
                  <a:lnTo>
                    <a:pt x="337" y="391"/>
                  </a:lnTo>
                  <a:lnTo>
                    <a:pt x="338" y="391"/>
                  </a:lnTo>
                  <a:lnTo>
                    <a:pt x="339" y="391"/>
                  </a:lnTo>
                  <a:lnTo>
                    <a:pt x="339" y="390"/>
                  </a:lnTo>
                  <a:lnTo>
                    <a:pt x="341" y="390"/>
                  </a:lnTo>
                  <a:lnTo>
                    <a:pt x="341" y="390"/>
                  </a:lnTo>
                  <a:lnTo>
                    <a:pt x="342" y="389"/>
                  </a:lnTo>
                  <a:lnTo>
                    <a:pt x="343" y="389"/>
                  </a:lnTo>
                  <a:lnTo>
                    <a:pt x="344" y="389"/>
                  </a:lnTo>
                  <a:lnTo>
                    <a:pt x="345" y="389"/>
                  </a:lnTo>
                  <a:lnTo>
                    <a:pt x="346" y="389"/>
                  </a:lnTo>
                  <a:lnTo>
                    <a:pt x="347" y="389"/>
                  </a:lnTo>
                  <a:lnTo>
                    <a:pt x="348" y="389"/>
                  </a:lnTo>
                  <a:lnTo>
                    <a:pt x="349" y="389"/>
                  </a:lnTo>
                  <a:lnTo>
                    <a:pt x="350" y="389"/>
                  </a:lnTo>
                  <a:lnTo>
                    <a:pt x="351" y="389"/>
                  </a:lnTo>
                  <a:lnTo>
                    <a:pt x="352" y="389"/>
                  </a:lnTo>
                  <a:lnTo>
                    <a:pt x="352" y="390"/>
                  </a:lnTo>
                  <a:lnTo>
                    <a:pt x="354" y="390"/>
                  </a:lnTo>
                  <a:lnTo>
                    <a:pt x="354" y="390"/>
                  </a:lnTo>
                  <a:lnTo>
                    <a:pt x="355" y="390"/>
                  </a:lnTo>
                  <a:lnTo>
                    <a:pt x="356" y="390"/>
                  </a:lnTo>
                  <a:lnTo>
                    <a:pt x="357" y="391"/>
                  </a:lnTo>
                  <a:lnTo>
                    <a:pt x="358" y="391"/>
                  </a:lnTo>
                  <a:lnTo>
                    <a:pt x="359" y="391"/>
                  </a:lnTo>
                  <a:lnTo>
                    <a:pt x="360" y="391"/>
                  </a:lnTo>
                  <a:lnTo>
                    <a:pt x="361" y="391"/>
                  </a:lnTo>
                  <a:lnTo>
                    <a:pt x="362" y="391"/>
                  </a:lnTo>
                  <a:lnTo>
                    <a:pt x="363" y="391"/>
                  </a:lnTo>
                  <a:lnTo>
                    <a:pt x="364" y="392"/>
                  </a:lnTo>
                  <a:lnTo>
                    <a:pt x="365" y="392"/>
                  </a:lnTo>
                  <a:lnTo>
                    <a:pt x="366" y="392"/>
                  </a:lnTo>
                  <a:lnTo>
                    <a:pt x="367" y="392"/>
                  </a:lnTo>
                  <a:lnTo>
                    <a:pt x="367" y="392"/>
                  </a:lnTo>
                  <a:lnTo>
                    <a:pt x="369" y="392"/>
                  </a:lnTo>
                  <a:lnTo>
                    <a:pt x="369" y="392"/>
                  </a:lnTo>
                  <a:lnTo>
                    <a:pt x="370" y="392"/>
                  </a:lnTo>
                  <a:lnTo>
                    <a:pt x="371" y="392"/>
                  </a:lnTo>
                  <a:lnTo>
                    <a:pt x="372" y="392"/>
                  </a:lnTo>
                  <a:lnTo>
                    <a:pt x="373" y="392"/>
                  </a:lnTo>
                  <a:lnTo>
                    <a:pt x="374" y="392"/>
                  </a:lnTo>
                  <a:lnTo>
                    <a:pt x="375" y="392"/>
                  </a:lnTo>
                  <a:lnTo>
                    <a:pt x="376" y="392"/>
                  </a:lnTo>
                  <a:lnTo>
                    <a:pt x="377" y="392"/>
                  </a:lnTo>
                  <a:lnTo>
                    <a:pt x="378" y="392"/>
                  </a:lnTo>
                  <a:lnTo>
                    <a:pt x="379" y="393"/>
                  </a:lnTo>
                  <a:lnTo>
                    <a:pt x="380" y="393"/>
                  </a:lnTo>
                  <a:lnTo>
                    <a:pt x="380" y="393"/>
                  </a:lnTo>
                  <a:lnTo>
                    <a:pt x="382" y="393"/>
                  </a:lnTo>
                  <a:lnTo>
                    <a:pt x="382" y="393"/>
                  </a:lnTo>
                  <a:lnTo>
                    <a:pt x="384" y="393"/>
                  </a:lnTo>
                  <a:lnTo>
                    <a:pt x="384" y="393"/>
                  </a:lnTo>
                  <a:lnTo>
                    <a:pt x="385" y="393"/>
                  </a:lnTo>
                  <a:lnTo>
                    <a:pt x="387" y="393"/>
                  </a:lnTo>
                  <a:lnTo>
                    <a:pt x="387" y="393"/>
                  </a:lnTo>
                  <a:lnTo>
                    <a:pt x="388" y="393"/>
                  </a:lnTo>
                  <a:lnTo>
                    <a:pt x="389" y="393"/>
                  </a:lnTo>
                  <a:lnTo>
                    <a:pt x="390" y="393"/>
                  </a:lnTo>
                  <a:lnTo>
                    <a:pt x="391" y="393"/>
                  </a:lnTo>
                  <a:lnTo>
                    <a:pt x="392" y="393"/>
                  </a:lnTo>
                  <a:lnTo>
                    <a:pt x="393" y="393"/>
                  </a:lnTo>
                  <a:lnTo>
                    <a:pt x="394" y="393"/>
                  </a:lnTo>
                  <a:lnTo>
                    <a:pt x="395" y="393"/>
                  </a:lnTo>
                  <a:lnTo>
                    <a:pt x="395" y="393"/>
                  </a:lnTo>
                  <a:lnTo>
                    <a:pt x="397" y="393"/>
                  </a:lnTo>
                  <a:lnTo>
                    <a:pt x="398" y="393"/>
                  </a:lnTo>
                  <a:lnTo>
                    <a:pt x="398" y="393"/>
                  </a:lnTo>
                  <a:lnTo>
                    <a:pt x="400" y="393"/>
                  </a:lnTo>
                  <a:lnTo>
                    <a:pt x="400" y="393"/>
                  </a:lnTo>
                  <a:lnTo>
                    <a:pt x="402" y="393"/>
                  </a:lnTo>
                  <a:lnTo>
                    <a:pt x="402" y="393"/>
                  </a:lnTo>
                  <a:lnTo>
                    <a:pt x="403" y="393"/>
                  </a:lnTo>
                  <a:lnTo>
                    <a:pt x="404" y="393"/>
                  </a:lnTo>
                  <a:lnTo>
                    <a:pt x="405" y="393"/>
                  </a:lnTo>
                  <a:lnTo>
                    <a:pt x="406" y="393"/>
                  </a:lnTo>
                  <a:lnTo>
                    <a:pt x="407" y="393"/>
                  </a:lnTo>
                  <a:lnTo>
                    <a:pt x="408" y="393"/>
                  </a:lnTo>
                  <a:lnTo>
                    <a:pt x="408" y="393"/>
                  </a:lnTo>
                  <a:lnTo>
                    <a:pt x="410" y="393"/>
                  </a:lnTo>
                  <a:lnTo>
                    <a:pt x="411" y="393"/>
                  </a:lnTo>
                  <a:lnTo>
                    <a:pt x="412" y="393"/>
                  </a:lnTo>
                  <a:lnTo>
                    <a:pt x="413" y="393"/>
                  </a:lnTo>
                  <a:lnTo>
                    <a:pt x="413" y="392"/>
                  </a:lnTo>
                  <a:lnTo>
                    <a:pt x="415" y="392"/>
                  </a:lnTo>
                  <a:lnTo>
                    <a:pt x="415" y="391"/>
                  </a:lnTo>
                  <a:lnTo>
                    <a:pt x="416" y="391"/>
                  </a:lnTo>
                  <a:lnTo>
                    <a:pt x="417" y="391"/>
                  </a:lnTo>
                  <a:lnTo>
                    <a:pt x="418" y="391"/>
                  </a:lnTo>
                  <a:lnTo>
                    <a:pt x="419" y="390"/>
                  </a:lnTo>
                  <a:lnTo>
                    <a:pt x="420" y="390"/>
                  </a:lnTo>
                  <a:lnTo>
                    <a:pt x="421" y="390"/>
                  </a:lnTo>
                  <a:lnTo>
                    <a:pt x="422" y="390"/>
                  </a:lnTo>
                  <a:lnTo>
                    <a:pt x="423" y="389"/>
                  </a:lnTo>
                  <a:lnTo>
                    <a:pt x="424" y="389"/>
                  </a:lnTo>
                  <a:lnTo>
                    <a:pt x="425" y="389"/>
                  </a:lnTo>
                  <a:lnTo>
                    <a:pt x="426" y="389"/>
                  </a:lnTo>
                  <a:lnTo>
                    <a:pt x="426" y="389"/>
                  </a:lnTo>
                  <a:lnTo>
                    <a:pt x="428" y="389"/>
                  </a:lnTo>
                  <a:lnTo>
                    <a:pt x="428" y="389"/>
                  </a:lnTo>
                  <a:lnTo>
                    <a:pt x="430" y="389"/>
                  </a:lnTo>
                  <a:lnTo>
                    <a:pt x="430" y="389"/>
                  </a:lnTo>
                  <a:lnTo>
                    <a:pt x="431" y="389"/>
                  </a:lnTo>
                  <a:lnTo>
                    <a:pt x="432" y="390"/>
                  </a:lnTo>
                  <a:lnTo>
                    <a:pt x="433" y="390"/>
                  </a:lnTo>
                  <a:lnTo>
                    <a:pt x="434" y="390"/>
                  </a:lnTo>
                  <a:lnTo>
                    <a:pt x="435" y="390"/>
                  </a:lnTo>
                  <a:lnTo>
                    <a:pt x="436" y="391"/>
                  </a:lnTo>
                  <a:lnTo>
                    <a:pt x="437" y="391"/>
                  </a:lnTo>
                  <a:lnTo>
                    <a:pt x="438" y="391"/>
                  </a:lnTo>
                  <a:lnTo>
                    <a:pt x="439" y="391"/>
                  </a:lnTo>
                  <a:lnTo>
                    <a:pt x="440" y="392"/>
                  </a:lnTo>
                  <a:lnTo>
                    <a:pt x="441" y="392"/>
                  </a:lnTo>
                  <a:lnTo>
                    <a:pt x="441" y="392"/>
                  </a:lnTo>
                  <a:lnTo>
                    <a:pt x="443" y="393"/>
                  </a:lnTo>
                  <a:lnTo>
                    <a:pt x="443" y="393"/>
                  </a:lnTo>
                  <a:lnTo>
                    <a:pt x="444" y="393"/>
                  </a:lnTo>
                  <a:lnTo>
                    <a:pt x="445" y="393"/>
                  </a:lnTo>
                  <a:lnTo>
                    <a:pt x="446" y="393"/>
                  </a:lnTo>
                  <a:lnTo>
                    <a:pt x="448" y="393"/>
                  </a:lnTo>
                  <a:lnTo>
                    <a:pt x="448" y="393"/>
                  </a:lnTo>
                  <a:lnTo>
                    <a:pt x="449" y="393"/>
                  </a:lnTo>
                  <a:lnTo>
                    <a:pt x="450" y="393"/>
                  </a:lnTo>
                  <a:lnTo>
                    <a:pt x="451" y="393"/>
                  </a:lnTo>
                  <a:lnTo>
                    <a:pt x="452" y="393"/>
                  </a:lnTo>
                  <a:lnTo>
                    <a:pt x="453" y="393"/>
                  </a:lnTo>
                  <a:lnTo>
                    <a:pt x="454" y="393"/>
                  </a:lnTo>
                  <a:lnTo>
                    <a:pt x="455" y="393"/>
                  </a:lnTo>
                  <a:lnTo>
                    <a:pt x="456" y="393"/>
                  </a:lnTo>
                  <a:lnTo>
                    <a:pt x="456" y="393"/>
                  </a:lnTo>
                  <a:lnTo>
                    <a:pt x="458" y="393"/>
                  </a:lnTo>
                  <a:lnTo>
                    <a:pt x="458" y="393"/>
                  </a:lnTo>
                  <a:lnTo>
                    <a:pt x="459" y="392"/>
                  </a:lnTo>
                  <a:lnTo>
                    <a:pt x="461" y="392"/>
                  </a:lnTo>
                  <a:lnTo>
                    <a:pt x="461" y="392"/>
                  </a:lnTo>
                  <a:lnTo>
                    <a:pt x="462" y="391"/>
                  </a:lnTo>
                  <a:lnTo>
                    <a:pt x="463" y="391"/>
                  </a:lnTo>
                  <a:lnTo>
                    <a:pt x="464" y="391"/>
                  </a:lnTo>
                  <a:lnTo>
                    <a:pt x="465" y="391"/>
                  </a:lnTo>
                  <a:lnTo>
                    <a:pt x="466" y="391"/>
                  </a:lnTo>
                  <a:lnTo>
                    <a:pt x="467" y="390"/>
                  </a:lnTo>
                  <a:lnTo>
                    <a:pt x="468" y="390"/>
                  </a:lnTo>
                </a:path>
              </a:pathLst>
            </a:custGeom>
            <a:noFill/>
            <a:ln w="12700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74" name="Freeform 153"/>
            <p:cNvSpPr>
              <a:spLocks/>
            </p:cNvSpPr>
            <p:nvPr/>
          </p:nvSpPr>
          <p:spPr bwMode="auto">
            <a:xfrm>
              <a:off x="3970338" y="3833813"/>
              <a:ext cx="741363" cy="47625"/>
            </a:xfrm>
            <a:custGeom>
              <a:avLst/>
              <a:gdLst>
                <a:gd name="T0" fmla="*/ 6 w 467"/>
                <a:gd name="T1" fmla="*/ 27 h 30"/>
                <a:gd name="T2" fmla="*/ 14 w 467"/>
                <a:gd name="T3" fmla="*/ 28 h 30"/>
                <a:gd name="T4" fmla="*/ 21 w 467"/>
                <a:gd name="T5" fmla="*/ 27 h 30"/>
                <a:gd name="T6" fmla="*/ 29 w 467"/>
                <a:gd name="T7" fmla="*/ 24 h 30"/>
                <a:gd name="T8" fmla="*/ 36 w 467"/>
                <a:gd name="T9" fmla="*/ 21 h 30"/>
                <a:gd name="T10" fmla="*/ 44 w 467"/>
                <a:gd name="T11" fmla="*/ 24 h 30"/>
                <a:gd name="T12" fmla="*/ 51 w 467"/>
                <a:gd name="T13" fmla="*/ 28 h 30"/>
                <a:gd name="T14" fmla="*/ 59 w 467"/>
                <a:gd name="T15" fmla="*/ 29 h 30"/>
                <a:gd name="T16" fmla="*/ 67 w 467"/>
                <a:gd name="T17" fmla="*/ 30 h 30"/>
                <a:gd name="T18" fmla="*/ 74 w 467"/>
                <a:gd name="T19" fmla="*/ 30 h 30"/>
                <a:gd name="T20" fmla="*/ 82 w 467"/>
                <a:gd name="T21" fmla="*/ 30 h 30"/>
                <a:gd name="T22" fmla="*/ 89 w 467"/>
                <a:gd name="T23" fmla="*/ 30 h 30"/>
                <a:gd name="T24" fmla="*/ 97 w 467"/>
                <a:gd name="T25" fmla="*/ 30 h 30"/>
                <a:gd name="T26" fmla="*/ 104 w 467"/>
                <a:gd name="T27" fmla="*/ 28 h 30"/>
                <a:gd name="T28" fmla="*/ 112 w 467"/>
                <a:gd name="T29" fmla="*/ 26 h 30"/>
                <a:gd name="T30" fmla="*/ 119 w 467"/>
                <a:gd name="T31" fmla="*/ 24 h 30"/>
                <a:gd name="T32" fmla="*/ 126 w 467"/>
                <a:gd name="T33" fmla="*/ 25 h 30"/>
                <a:gd name="T34" fmla="*/ 134 w 467"/>
                <a:gd name="T35" fmla="*/ 27 h 30"/>
                <a:gd name="T36" fmla="*/ 141 w 467"/>
                <a:gd name="T37" fmla="*/ 28 h 30"/>
                <a:gd name="T38" fmla="*/ 149 w 467"/>
                <a:gd name="T39" fmla="*/ 29 h 30"/>
                <a:gd name="T40" fmla="*/ 156 w 467"/>
                <a:gd name="T41" fmla="*/ 29 h 30"/>
                <a:gd name="T42" fmla="*/ 164 w 467"/>
                <a:gd name="T43" fmla="*/ 29 h 30"/>
                <a:gd name="T44" fmla="*/ 171 w 467"/>
                <a:gd name="T45" fmla="*/ 28 h 30"/>
                <a:gd name="T46" fmla="*/ 179 w 467"/>
                <a:gd name="T47" fmla="*/ 27 h 30"/>
                <a:gd name="T48" fmla="*/ 186 w 467"/>
                <a:gd name="T49" fmla="*/ 26 h 30"/>
                <a:gd name="T50" fmla="*/ 194 w 467"/>
                <a:gd name="T51" fmla="*/ 27 h 30"/>
                <a:gd name="T52" fmla="*/ 202 w 467"/>
                <a:gd name="T53" fmla="*/ 28 h 30"/>
                <a:gd name="T54" fmla="*/ 209 w 467"/>
                <a:gd name="T55" fmla="*/ 29 h 30"/>
                <a:gd name="T56" fmla="*/ 217 w 467"/>
                <a:gd name="T57" fmla="*/ 30 h 30"/>
                <a:gd name="T58" fmla="*/ 224 w 467"/>
                <a:gd name="T59" fmla="*/ 30 h 30"/>
                <a:gd name="T60" fmla="*/ 232 w 467"/>
                <a:gd name="T61" fmla="*/ 30 h 30"/>
                <a:gd name="T62" fmla="*/ 239 w 467"/>
                <a:gd name="T63" fmla="*/ 30 h 30"/>
                <a:gd name="T64" fmla="*/ 247 w 467"/>
                <a:gd name="T65" fmla="*/ 30 h 30"/>
                <a:gd name="T66" fmla="*/ 254 w 467"/>
                <a:gd name="T67" fmla="*/ 30 h 30"/>
                <a:gd name="T68" fmla="*/ 261 w 467"/>
                <a:gd name="T69" fmla="*/ 30 h 30"/>
                <a:gd name="T70" fmla="*/ 269 w 467"/>
                <a:gd name="T71" fmla="*/ 29 h 30"/>
                <a:gd name="T72" fmla="*/ 276 w 467"/>
                <a:gd name="T73" fmla="*/ 27 h 30"/>
                <a:gd name="T74" fmla="*/ 284 w 467"/>
                <a:gd name="T75" fmla="*/ 22 h 30"/>
                <a:gd name="T76" fmla="*/ 291 w 467"/>
                <a:gd name="T77" fmla="*/ 20 h 30"/>
                <a:gd name="T78" fmla="*/ 299 w 467"/>
                <a:gd name="T79" fmla="*/ 22 h 30"/>
                <a:gd name="T80" fmla="*/ 306 w 467"/>
                <a:gd name="T81" fmla="*/ 25 h 30"/>
                <a:gd name="T82" fmla="*/ 314 w 467"/>
                <a:gd name="T83" fmla="*/ 27 h 30"/>
                <a:gd name="T84" fmla="*/ 321 w 467"/>
                <a:gd name="T85" fmla="*/ 28 h 30"/>
                <a:gd name="T86" fmla="*/ 329 w 467"/>
                <a:gd name="T87" fmla="*/ 26 h 30"/>
                <a:gd name="T88" fmla="*/ 336 w 467"/>
                <a:gd name="T89" fmla="*/ 17 h 30"/>
                <a:gd name="T90" fmla="*/ 344 w 467"/>
                <a:gd name="T91" fmla="*/ 3 h 30"/>
                <a:gd name="T92" fmla="*/ 352 w 467"/>
                <a:gd name="T93" fmla="*/ 4 h 30"/>
                <a:gd name="T94" fmla="*/ 359 w 467"/>
                <a:gd name="T95" fmla="*/ 20 h 30"/>
                <a:gd name="T96" fmla="*/ 367 w 467"/>
                <a:gd name="T97" fmla="*/ 27 h 30"/>
                <a:gd name="T98" fmla="*/ 374 w 467"/>
                <a:gd name="T99" fmla="*/ 29 h 30"/>
                <a:gd name="T100" fmla="*/ 382 w 467"/>
                <a:gd name="T101" fmla="*/ 29 h 30"/>
                <a:gd name="T102" fmla="*/ 389 w 467"/>
                <a:gd name="T103" fmla="*/ 29 h 30"/>
                <a:gd name="T104" fmla="*/ 397 w 467"/>
                <a:gd name="T105" fmla="*/ 28 h 30"/>
                <a:gd name="T106" fmla="*/ 404 w 467"/>
                <a:gd name="T107" fmla="*/ 26 h 30"/>
                <a:gd name="T108" fmla="*/ 411 w 467"/>
                <a:gd name="T109" fmla="*/ 26 h 30"/>
                <a:gd name="T110" fmla="*/ 419 w 467"/>
                <a:gd name="T111" fmla="*/ 28 h 30"/>
                <a:gd name="T112" fmla="*/ 426 w 467"/>
                <a:gd name="T113" fmla="*/ 29 h 30"/>
                <a:gd name="T114" fmla="*/ 434 w 467"/>
                <a:gd name="T115" fmla="*/ 29 h 30"/>
                <a:gd name="T116" fmla="*/ 441 w 467"/>
                <a:gd name="T117" fmla="*/ 27 h 30"/>
                <a:gd name="T118" fmla="*/ 449 w 467"/>
                <a:gd name="T119" fmla="*/ 26 h 30"/>
                <a:gd name="T120" fmla="*/ 456 w 467"/>
                <a:gd name="T121" fmla="*/ 26 h 30"/>
                <a:gd name="T122" fmla="*/ 464 w 467"/>
                <a:gd name="T123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7" h="30">
                  <a:moveTo>
                    <a:pt x="0" y="27"/>
                  </a:moveTo>
                  <a:lnTo>
                    <a:pt x="1" y="27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3" y="27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5" y="26"/>
                  </a:lnTo>
                  <a:lnTo>
                    <a:pt x="26" y="25"/>
                  </a:lnTo>
                  <a:lnTo>
                    <a:pt x="27" y="25"/>
                  </a:lnTo>
                  <a:lnTo>
                    <a:pt x="28" y="24"/>
                  </a:lnTo>
                  <a:lnTo>
                    <a:pt x="29" y="24"/>
                  </a:lnTo>
                  <a:lnTo>
                    <a:pt x="30" y="24"/>
                  </a:lnTo>
                  <a:lnTo>
                    <a:pt x="31" y="23"/>
                  </a:lnTo>
                  <a:lnTo>
                    <a:pt x="32" y="22"/>
                  </a:lnTo>
                  <a:lnTo>
                    <a:pt x="33" y="22"/>
                  </a:lnTo>
                  <a:lnTo>
                    <a:pt x="34" y="22"/>
                  </a:lnTo>
                  <a:lnTo>
                    <a:pt x="34" y="21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8" y="21"/>
                  </a:lnTo>
                  <a:lnTo>
                    <a:pt x="39" y="22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42" y="23"/>
                  </a:lnTo>
                  <a:lnTo>
                    <a:pt x="43" y="24"/>
                  </a:lnTo>
                  <a:lnTo>
                    <a:pt x="44" y="24"/>
                  </a:lnTo>
                  <a:lnTo>
                    <a:pt x="45" y="25"/>
                  </a:lnTo>
                  <a:lnTo>
                    <a:pt x="46" y="25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9" y="26"/>
                  </a:lnTo>
                  <a:lnTo>
                    <a:pt x="49" y="27"/>
                  </a:lnTo>
                  <a:lnTo>
                    <a:pt x="51" y="27"/>
                  </a:lnTo>
                  <a:lnTo>
                    <a:pt x="51" y="28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5" y="28"/>
                  </a:lnTo>
                  <a:lnTo>
                    <a:pt x="56" y="28"/>
                  </a:lnTo>
                  <a:lnTo>
                    <a:pt x="57" y="29"/>
                  </a:lnTo>
                  <a:lnTo>
                    <a:pt x="58" y="29"/>
                  </a:lnTo>
                  <a:lnTo>
                    <a:pt x="59" y="29"/>
                  </a:lnTo>
                  <a:lnTo>
                    <a:pt x="60" y="29"/>
                  </a:lnTo>
                  <a:lnTo>
                    <a:pt x="61" y="29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5" y="30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9" y="30"/>
                  </a:lnTo>
                  <a:lnTo>
                    <a:pt x="69" y="30"/>
                  </a:lnTo>
                  <a:lnTo>
                    <a:pt x="70" y="30"/>
                  </a:lnTo>
                  <a:lnTo>
                    <a:pt x="71" y="30"/>
                  </a:lnTo>
                  <a:lnTo>
                    <a:pt x="72" y="30"/>
                  </a:lnTo>
                  <a:lnTo>
                    <a:pt x="73" y="30"/>
                  </a:lnTo>
                  <a:lnTo>
                    <a:pt x="74" y="30"/>
                  </a:lnTo>
                  <a:lnTo>
                    <a:pt x="75" y="30"/>
                  </a:lnTo>
                  <a:lnTo>
                    <a:pt x="76" y="30"/>
                  </a:lnTo>
                  <a:lnTo>
                    <a:pt x="77" y="30"/>
                  </a:lnTo>
                  <a:lnTo>
                    <a:pt x="78" y="30"/>
                  </a:lnTo>
                  <a:lnTo>
                    <a:pt x="79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3" y="30"/>
                  </a:lnTo>
                  <a:lnTo>
                    <a:pt x="84" y="30"/>
                  </a:lnTo>
                  <a:lnTo>
                    <a:pt x="85" y="30"/>
                  </a:lnTo>
                  <a:lnTo>
                    <a:pt x="86" y="30"/>
                  </a:lnTo>
                  <a:lnTo>
                    <a:pt x="87" y="30"/>
                  </a:lnTo>
                  <a:lnTo>
                    <a:pt x="88" y="30"/>
                  </a:lnTo>
                  <a:lnTo>
                    <a:pt x="89" y="30"/>
                  </a:lnTo>
                  <a:lnTo>
                    <a:pt x="90" y="30"/>
                  </a:lnTo>
                  <a:lnTo>
                    <a:pt x="91" y="30"/>
                  </a:lnTo>
                  <a:lnTo>
                    <a:pt x="92" y="30"/>
                  </a:lnTo>
                  <a:lnTo>
                    <a:pt x="93" y="30"/>
                  </a:lnTo>
                  <a:lnTo>
                    <a:pt x="94" y="30"/>
                  </a:lnTo>
                  <a:lnTo>
                    <a:pt x="95" y="30"/>
                  </a:lnTo>
                  <a:lnTo>
                    <a:pt x="95" y="30"/>
                  </a:lnTo>
                  <a:lnTo>
                    <a:pt x="97" y="30"/>
                  </a:lnTo>
                  <a:lnTo>
                    <a:pt x="97" y="29"/>
                  </a:lnTo>
                  <a:lnTo>
                    <a:pt x="98" y="29"/>
                  </a:lnTo>
                  <a:lnTo>
                    <a:pt x="99" y="29"/>
                  </a:lnTo>
                  <a:lnTo>
                    <a:pt x="100" y="29"/>
                  </a:lnTo>
                  <a:lnTo>
                    <a:pt x="101" y="29"/>
                  </a:lnTo>
                  <a:lnTo>
                    <a:pt x="102" y="28"/>
                  </a:lnTo>
                  <a:lnTo>
                    <a:pt x="103" y="28"/>
                  </a:lnTo>
                  <a:lnTo>
                    <a:pt x="104" y="28"/>
                  </a:lnTo>
                  <a:lnTo>
                    <a:pt x="105" y="28"/>
                  </a:lnTo>
                  <a:lnTo>
                    <a:pt x="106" y="27"/>
                  </a:lnTo>
                  <a:lnTo>
                    <a:pt x="107" y="27"/>
                  </a:lnTo>
                  <a:lnTo>
                    <a:pt x="108" y="27"/>
                  </a:lnTo>
                  <a:lnTo>
                    <a:pt x="108" y="27"/>
                  </a:lnTo>
                  <a:lnTo>
                    <a:pt x="110" y="26"/>
                  </a:lnTo>
                  <a:lnTo>
                    <a:pt x="110" y="26"/>
                  </a:lnTo>
                  <a:lnTo>
                    <a:pt x="112" y="26"/>
                  </a:lnTo>
                  <a:lnTo>
                    <a:pt x="112" y="25"/>
                  </a:lnTo>
                  <a:lnTo>
                    <a:pt x="113" y="25"/>
                  </a:lnTo>
                  <a:lnTo>
                    <a:pt x="114" y="25"/>
                  </a:lnTo>
                  <a:lnTo>
                    <a:pt x="115" y="25"/>
                  </a:lnTo>
                  <a:lnTo>
                    <a:pt x="116" y="24"/>
                  </a:lnTo>
                  <a:lnTo>
                    <a:pt x="117" y="24"/>
                  </a:lnTo>
                  <a:lnTo>
                    <a:pt x="118" y="24"/>
                  </a:lnTo>
                  <a:lnTo>
                    <a:pt x="119" y="24"/>
                  </a:lnTo>
                  <a:lnTo>
                    <a:pt x="120" y="24"/>
                  </a:lnTo>
                  <a:lnTo>
                    <a:pt x="121" y="24"/>
                  </a:lnTo>
                  <a:lnTo>
                    <a:pt x="122" y="24"/>
                  </a:lnTo>
                  <a:lnTo>
                    <a:pt x="123" y="24"/>
                  </a:lnTo>
                  <a:lnTo>
                    <a:pt x="123" y="24"/>
                  </a:lnTo>
                  <a:lnTo>
                    <a:pt x="125" y="24"/>
                  </a:lnTo>
                  <a:lnTo>
                    <a:pt x="125" y="24"/>
                  </a:lnTo>
                  <a:lnTo>
                    <a:pt x="126" y="25"/>
                  </a:lnTo>
                  <a:lnTo>
                    <a:pt x="128" y="25"/>
                  </a:lnTo>
                  <a:lnTo>
                    <a:pt x="128" y="25"/>
                  </a:lnTo>
                  <a:lnTo>
                    <a:pt x="130" y="25"/>
                  </a:lnTo>
                  <a:lnTo>
                    <a:pt x="130" y="26"/>
                  </a:lnTo>
                  <a:lnTo>
                    <a:pt x="131" y="26"/>
                  </a:lnTo>
                  <a:lnTo>
                    <a:pt x="132" y="26"/>
                  </a:lnTo>
                  <a:lnTo>
                    <a:pt x="133" y="26"/>
                  </a:lnTo>
                  <a:lnTo>
                    <a:pt x="134" y="27"/>
                  </a:lnTo>
                  <a:lnTo>
                    <a:pt x="135" y="27"/>
                  </a:lnTo>
                  <a:lnTo>
                    <a:pt x="136" y="27"/>
                  </a:lnTo>
                  <a:lnTo>
                    <a:pt x="136" y="27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40" y="28"/>
                  </a:lnTo>
                  <a:lnTo>
                    <a:pt x="141" y="28"/>
                  </a:lnTo>
                  <a:lnTo>
                    <a:pt x="141" y="28"/>
                  </a:lnTo>
                  <a:lnTo>
                    <a:pt x="143" y="28"/>
                  </a:lnTo>
                  <a:lnTo>
                    <a:pt x="143" y="28"/>
                  </a:lnTo>
                  <a:lnTo>
                    <a:pt x="144" y="28"/>
                  </a:lnTo>
                  <a:lnTo>
                    <a:pt x="145" y="28"/>
                  </a:lnTo>
                  <a:lnTo>
                    <a:pt x="146" y="28"/>
                  </a:lnTo>
                  <a:lnTo>
                    <a:pt x="147" y="29"/>
                  </a:lnTo>
                  <a:lnTo>
                    <a:pt x="148" y="29"/>
                  </a:lnTo>
                  <a:lnTo>
                    <a:pt x="149" y="29"/>
                  </a:lnTo>
                  <a:lnTo>
                    <a:pt x="150" y="29"/>
                  </a:lnTo>
                  <a:lnTo>
                    <a:pt x="151" y="29"/>
                  </a:lnTo>
                  <a:lnTo>
                    <a:pt x="151" y="29"/>
                  </a:lnTo>
                  <a:lnTo>
                    <a:pt x="153" y="29"/>
                  </a:lnTo>
                  <a:lnTo>
                    <a:pt x="154" y="29"/>
                  </a:lnTo>
                  <a:lnTo>
                    <a:pt x="154" y="29"/>
                  </a:lnTo>
                  <a:lnTo>
                    <a:pt x="156" y="29"/>
                  </a:lnTo>
                  <a:lnTo>
                    <a:pt x="156" y="29"/>
                  </a:lnTo>
                  <a:lnTo>
                    <a:pt x="158" y="29"/>
                  </a:lnTo>
                  <a:lnTo>
                    <a:pt x="158" y="29"/>
                  </a:lnTo>
                  <a:lnTo>
                    <a:pt x="159" y="29"/>
                  </a:lnTo>
                  <a:lnTo>
                    <a:pt x="160" y="29"/>
                  </a:lnTo>
                  <a:lnTo>
                    <a:pt x="161" y="29"/>
                  </a:lnTo>
                  <a:lnTo>
                    <a:pt x="162" y="30"/>
                  </a:lnTo>
                  <a:lnTo>
                    <a:pt x="163" y="30"/>
                  </a:lnTo>
                  <a:lnTo>
                    <a:pt x="164" y="29"/>
                  </a:lnTo>
                  <a:lnTo>
                    <a:pt x="165" y="29"/>
                  </a:lnTo>
                  <a:lnTo>
                    <a:pt x="166" y="29"/>
                  </a:lnTo>
                  <a:lnTo>
                    <a:pt x="167" y="29"/>
                  </a:lnTo>
                  <a:lnTo>
                    <a:pt x="168" y="29"/>
                  </a:lnTo>
                  <a:lnTo>
                    <a:pt x="169" y="29"/>
                  </a:lnTo>
                  <a:lnTo>
                    <a:pt x="169" y="29"/>
                  </a:lnTo>
                  <a:lnTo>
                    <a:pt x="171" y="29"/>
                  </a:lnTo>
                  <a:lnTo>
                    <a:pt x="171" y="28"/>
                  </a:lnTo>
                  <a:lnTo>
                    <a:pt x="172" y="28"/>
                  </a:lnTo>
                  <a:lnTo>
                    <a:pt x="173" y="28"/>
                  </a:lnTo>
                  <a:lnTo>
                    <a:pt x="174" y="28"/>
                  </a:lnTo>
                  <a:lnTo>
                    <a:pt x="175" y="28"/>
                  </a:lnTo>
                  <a:lnTo>
                    <a:pt x="176" y="27"/>
                  </a:lnTo>
                  <a:lnTo>
                    <a:pt x="177" y="27"/>
                  </a:lnTo>
                  <a:lnTo>
                    <a:pt x="178" y="27"/>
                  </a:lnTo>
                  <a:lnTo>
                    <a:pt x="179" y="27"/>
                  </a:lnTo>
                  <a:lnTo>
                    <a:pt x="180" y="27"/>
                  </a:lnTo>
                  <a:lnTo>
                    <a:pt x="181" y="27"/>
                  </a:lnTo>
                  <a:lnTo>
                    <a:pt x="182" y="26"/>
                  </a:lnTo>
                  <a:lnTo>
                    <a:pt x="183" y="26"/>
                  </a:lnTo>
                  <a:lnTo>
                    <a:pt x="184" y="26"/>
                  </a:lnTo>
                  <a:lnTo>
                    <a:pt x="184" y="26"/>
                  </a:lnTo>
                  <a:lnTo>
                    <a:pt x="186" y="26"/>
                  </a:lnTo>
                  <a:lnTo>
                    <a:pt x="186" y="26"/>
                  </a:lnTo>
                  <a:lnTo>
                    <a:pt x="187" y="26"/>
                  </a:lnTo>
                  <a:lnTo>
                    <a:pt x="188" y="26"/>
                  </a:lnTo>
                  <a:lnTo>
                    <a:pt x="189" y="26"/>
                  </a:lnTo>
                  <a:lnTo>
                    <a:pt x="190" y="27"/>
                  </a:lnTo>
                  <a:lnTo>
                    <a:pt x="191" y="27"/>
                  </a:lnTo>
                  <a:lnTo>
                    <a:pt x="192" y="27"/>
                  </a:lnTo>
                  <a:lnTo>
                    <a:pt x="193" y="27"/>
                  </a:lnTo>
                  <a:lnTo>
                    <a:pt x="194" y="27"/>
                  </a:lnTo>
                  <a:lnTo>
                    <a:pt x="195" y="27"/>
                  </a:lnTo>
                  <a:lnTo>
                    <a:pt x="196" y="27"/>
                  </a:lnTo>
                  <a:lnTo>
                    <a:pt x="197" y="28"/>
                  </a:lnTo>
                  <a:lnTo>
                    <a:pt x="197" y="28"/>
                  </a:lnTo>
                  <a:lnTo>
                    <a:pt x="199" y="28"/>
                  </a:lnTo>
                  <a:lnTo>
                    <a:pt x="199" y="28"/>
                  </a:lnTo>
                  <a:lnTo>
                    <a:pt x="201" y="28"/>
                  </a:lnTo>
                  <a:lnTo>
                    <a:pt x="202" y="28"/>
                  </a:lnTo>
                  <a:lnTo>
                    <a:pt x="202" y="28"/>
                  </a:lnTo>
                  <a:lnTo>
                    <a:pt x="204" y="28"/>
                  </a:lnTo>
                  <a:lnTo>
                    <a:pt x="204" y="28"/>
                  </a:lnTo>
                  <a:lnTo>
                    <a:pt x="205" y="29"/>
                  </a:lnTo>
                  <a:lnTo>
                    <a:pt x="206" y="29"/>
                  </a:lnTo>
                  <a:lnTo>
                    <a:pt x="207" y="29"/>
                  </a:lnTo>
                  <a:lnTo>
                    <a:pt x="208" y="29"/>
                  </a:lnTo>
                  <a:lnTo>
                    <a:pt x="209" y="29"/>
                  </a:lnTo>
                  <a:lnTo>
                    <a:pt x="210" y="30"/>
                  </a:lnTo>
                  <a:lnTo>
                    <a:pt x="211" y="30"/>
                  </a:lnTo>
                  <a:lnTo>
                    <a:pt x="212" y="30"/>
                  </a:lnTo>
                  <a:lnTo>
                    <a:pt x="212" y="30"/>
                  </a:lnTo>
                  <a:lnTo>
                    <a:pt x="214" y="30"/>
                  </a:lnTo>
                  <a:lnTo>
                    <a:pt x="215" y="30"/>
                  </a:lnTo>
                  <a:lnTo>
                    <a:pt x="215" y="30"/>
                  </a:lnTo>
                  <a:lnTo>
                    <a:pt x="217" y="30"/>
                  </a:lnTo>
                  <a:lnTo>
                    <a:pt x="217" y="30"/>
                  </a:lnTo>
                  <a:lnTo>
                    <a:pt x="219" y="30"/>
                  </a:lnTo>
                  <a:lnTo>
                    <a:pt x="219" y="30"/>
                  </a:lnTo>
                  <a:lnTo>
                    <a:pt x="220" y="30"/>
                  </a:lnTo>
                  <a:lnTo>
                    <a:pt x="221" y="30"/>
                  </a:lnTo>
                  <a:lnTo>
                    <a:pt x="222" y="30"/>
                  </a:lnTo>
                  <a:lnTo>
                    <a:pt x="223" y="30"/>
                  </a:lnTo>
                  <a:lnTo>
                    <a:pt x="224" y="30"/>
                  </a:lnTo>
                  <a:lnTo>
                    <a:pt x="225" y="30"/>
                  </a:lnTo>
                  <a:lnTo>
                    <a:pt x="225" y="30"/>
                  </a:lnTo>
                  <a:lnTo>
                    <a:pt x="227" y="30"/>
                  </a:lnTo>
                  <a:lnTo>
                    <a:pt x="228" y="30"/>
                  </a:lnTo>
                  <a:lnTo>
                    <a:pt x="229" y="30"/>
                  </a:lnTo>
                  <a:lnTo>
                    <a:pt x="230" y="30"/>
                  </a:lnTo>
                  <a:lnTo>
                    <a:pt x="230" y="30"/>
                  </a:lnTo>
                  <a:lnTo>
                    <a:pt x="232" y="30"/>
                  </a:lnTo>
                  <a:lnTo>
                    <a:pt x="232" y="30"/>
                  </a:lnTo>
                  <a:lnTo>
                    <a:pt x="233" y="30"/>
                  </a:lnTo>
                  <a:lnTo>
                    <a:pt x="234" y="30"/>
                  </a:lnTo>
                  <a:lnTo>
                    <a:pt x="235" y="30"/>
                  </a:lnTo>
                  <a:lnTo>
                    <a:pt x="236" y="30"/>
                  </a:lnTo>
                  <a:lnTo>
                    <a:pt x="237" y="30"/>
                  </a:lnTo>
                  <a:lnTo>
                    <a:pt x="238" y="30"/>
                  </a:lnTo>
                  <a:lnTo>
                    <a:pt x="239" y="30"/>
                  </a:lnTo>
                  <a:lnTo>
                    <a:pt x="240" y="30"/>
                  </a:lnTo>
                  <a:lnTo>
                    <a:pt x="241" y="30"/>
                  </a:lnTo>
                  <a:lnTo>
                    <a:pt x="242" y="30"/>
                  </a:lnTo>
                  <a:lnTo>
                    <a:pt x="243" y="30"/>
                  </a:lnTo>
                  <a:lnTo>
                    <a:pt x="243" y="30"/>
                  </a:lnTo>
                  <a:lnTo>
                    <a:pt x="245" y="30"/>
                  </a:lnTo>
                  <a:lnTo>
                    <a:pt x="245" y="30"/>
                  </a:lnTo>
                  <a:lnTo>
                    <a:pt x="247" y="30"/>
                  </a:lnTo>
                  <a:lnTo>
                    <a:pt x="247" y="30"/>
                  </a:lnTo>
                  <a:lnTo>
                    <a:pt x="248" y="30"/>
                  </a:lnTo>
                  <a:lnTo>
                    <a:pt x="249" y="30"/>
                  </a:lnTo>
                  <a:lnTo>
                    <a:pt x="250" y="30"/>
                  </a:lnTo>
                  <a:lnTo>
                    <a:pt x="251" y="30"/>
                  </a:lnTo>
                  <a:lnTo>
                    <a:pt x="252" y="30"/>
                  </a:lnTo>
                  <a:lnTo>
                    <a:pt x="253" y="30"/>
                  </a:lnTo>
                  <a:lnTo>
                    <a:pt x="254" y="30"/>
                  </a:lnTo>
                  <a:lnTo>
                    <a:pt x="255" y="30"/>
                  </a:lnTo>
                  <a:lnTo>
                    <a:pt x="256" y="30"/>
                  </a:lnTo>
                  <a:lnTo>
                    <a:pt x="257" y="30"/>
                  </a:lnTo>
                  <a:lnTo>
                    <a:pt x="258" y="30"/>
                  </a:lnTo>
                  <a:lnTo>
                    <a:pt x="258" y="30"/>
                  </a:lnTo>
                  <a:lnTo>
                    <a:pt x="260" y="30"/>
                  </a:lnTo>
                  <a:lnTo>
                    <a:pt x="260" y="30"/>
                  </a:lnTo>
                  <a:lnTo>
                    <a:pt x="261" y="30"/>
                  </a:lnTo>
                  <a:lnTo>
                    <a:pt x="262" y="30"/>
                  </a:lnTo>
                  <a:lnTo>
                    <a:pt x="263" y="30"/>
                  </a:lnTo>
                  <a:lnTo>
                    <a:pt x="265" y="30"/>
                  </a:lnTo>
                  <a:lnTo>
                    <a:pt x="265" y="30"/>
                  </a:lnTo>
                  <a:lnTo>
                    <a:pt x="266" y="30"/>
                  </a:lnTo>
                  <a:lnTo>
                    <a:pt x="267" y="30"/>
                  </a:lnTo>
                  <a:lnTo>
                    <a:pt x="268" y="30"/>
                  </a:lnTo>
                  <a:lnTo>
                    <a:pt x="269" y="29"/>
                  </a:lnTo>
                  <a:lnTo>
                    <a:pt x="270" y="29"/>
                  </a:lnTo>
                  <a:lnTo>
                    <a:pt x="271" y="29"/>
                  </a:lnTo>
                  <a:lnTo>
                    <a:pt x="272" y="29"/>
                  </a:lnTo>
                  <a:lnTo>
                    <a:pt x="273" y="28"/>
                  </a:lnTo>
                  <a:lnTo>
                    <a:pt x="273" y="28"/>
                  </a:lnTo>
                  <a:lnTo>
                    <a:pt x="275" y="28"/>
                  </a:lnTo>
                  <a:lnTo>
                    <a:pt x="276" y="27"/>
                  </a:lnTo>
                  <a:lnTo>
                    <a:pt x="276" y="27"/>
                  </a:lnTo>
                  <a:lnTo>
                    <a:pt x="278" y="27"/>
                  </a:lnTo>
                  <a:lnTo>
                    <a:pt x="278" y="26"/>
                  </a:lnTo>
                  <a:lnTo>
                    <a:pt x="279" y="26"/>
                  </a:lnTo>
                  <a:lnTo>
                    <a:pt x="280" y="25"/>
                  </a:lnTo>
                  <a:lnTo>
                    <a:pt x="281" y="25"/>
                  </a:lnTo>
                  <a:lnTo>
                    <a:pt x="282" y="24"/>
                  </a:lnTo>
                  <a:lnTo>
                    <a:pt x="283" y="23"/>
                  </a:lnTo>
                  <a:lnTo>
                    <a:pt x="284" y="22"/>
                  </a:lnTo>
                  <a:lnTo>
                    <a:pt x="285" y="22"/>
                  </a:lnTo>
                  <a:lnTo>
                    <a:pt x="286" y="22"/>
                  </a:lnTo>
                  <a:lnTo>
                    <a:pt x="286" y="21"/>
                  </a:lnTo>
                  <a:lnTo>
                    <a:pt x="288" y="21"/>
                  </a:lnTo>
                  <a:lnTo>
                    <a:pt x="289" y="21"/>
                  </a:lnTo>
                  <a:lnTo>
                    <a:pt x="290" y="20"/>
                  </a:lnTo>
                  <a:lnTo>
                    <a:pt x="291" y="20"/>
                  </a:lnTo>
                  <a:lnTo>
                    <a:pt x="291" y="20"/>
                  </a:lnTo>
                  <a:lnTo>
                    <a:pt x="293" y="20"/>
                  </a:lnTo>
                  <a:lnTo>
                    <a:pt x="293" y="21"/>
                  </a:lnTo>
                  <a:lnTo>
                    <a:pt x="294" y="21"/>
                  </a:lnTo>
                  <a:lnTo>
                    <a:pt x="295" y="21"/>
                  </a:lnTo>
                  <a:lnTo>
                    <a:pt x="296" y="21"/>
                  </a:lnTo>
                  <a:lnTo>
                    <a:pt x="297" y="21"/>
                  </a:lnTo>
                  <a:lnTo>
                    <a:pt x="298" y="22"/>
                  </a:lnTo>
                  <a:lnTo>
                    <a:pt x="299" y="22"/>
                  </a:lnTo>
                  <a:lnTo>
                    <a:pt x="300" y="22"/>
                  </a:lnTo>
                  <a:lnTo>
                    <a:pt x="301" y="23"/>
                  </a:lnTo>
                  <a:lnTo>
                    <a:pt x="302" y="24"/>
                  </a:lnTo>
                  <a:lnTo>
                    <a:pt x="303" y="24"/>
                  </a:lnTo>
                  <a:lnTo>
                    <a:pt x="304" y="24"/>
                  </a:lnTo>
                  <a:lnTo>
                    <a:pt x="304" y="25"/>
                  </a:lnTo>
                  <a:lnTo>
                    <a:pt x="306" y="25"/>
                  </a:lnTo>
                  <a:lnTo>
                    <a:pt x="306" y="25"/>
                  </a:lnTo>
                  <a:lnTo>
                    <a:pt x="308" y="26"/>
                  </a:lnTo>
                  <a:lnTo>
                    <a:pt x="308" y="26"/>
                  </a:lnTo>
                  <a:lnTo>
                    <a:pt x="309" y="26"/>
                  </a:lnTo>
                  <a:lnTo>
                    <a:pt x="310" y="27"/>
                  </a:lnTo>
                  <a:lnTo>
                    <a:pt x="311" y="27"/>
                  </a:lnTo>
                  <a:lnTo>
                    <a:pt x="312" y="27"/>
                  </a:lnTo>
                  <a:lnTo>
                    <a:pt x="313" y="27"/>
                  </a:lnTo>
                  <a:lnTo>
                    <a:pt x="314" y="27"/>
                  </a:lnTo>
                  <a:lnTo>
                    <a:pt x="315" y="27"/>
                  </a:lnTo>
                  <a:lnTo>
                    <a:pt x="316" y="28"/>
                  </a:lnTo>
                  <a:lnTo>
                    <a:pt x="317" y="28"/>
                  </a:lnTo>
                  <a:lnTo>
                    <a:pt x="318" y="28"/>
                  </a:lnTo>
                  <a:lnTo>
                    <a:pt x="319" y="28"/>
                  </a:lnTo>
                  <a:lnTo>
                    <a:pt x="319" y="28"/>
                  </a:lnTo>
                  <a:lnTo>
                    <a:pt x="321" y="28"/>
                  </a:lnTo>
                  <a:lnTo>
                    <a:pt x="321" y="28"/>
                  </a:lnTo>
                  <a:lnTo>
                    <a:pt x="322" y="28"/>
                  </a:lnTo>
                  <a:lnTo>
                    <a:pt x="323" y="28"/>
                  </a:lnTo>
                  <a:lnTo>
                    <a:pt x="324" y="28"/>
                  </a:lnTo>
                  <a:lnTo>
                    <a:pt x="326" y="28"/>
                  </a:lnTo>
                  <a:lnTo>
                    <a:pt x="326" y="27"/>
                  </a:lnTo>
                  <a:lnTo>
                    <a:pt x="327" y="27"/>
                  </a:lnTo>
                  <a:lnTo>
                    <a:pt x="328" y="27"/>
                  </a:lnTo>
                  <a:lnTo>
                    <a:pt x="329" y="26"/>
                  </a:lnTo>
                  <a:lnTo>
                    <a:pt x="330" y="26"/>
                  </a:lnTo>
                  <a:lnTo>
                    <a:pt x="331" y="25"/>
                  </a:lnTo>
                  <a:lnTo>
                    <a:pt x="332" y="24"/>
                  </a:lnTo>
                  <a:lnTo>
                    <a:pt x="332" y="23"/>
                  </a:lnTo>
                  <a:lnTo>
                    <a:pt x="334" y="22"/>
                  </a:lnTo>
                  <a:lnTo>
                    <a:pt x="334" y="20"/>
                  </a:lnTo>
                  <a:lnTo>
                    <a:pt x="336" y="19"/>
                  </a:lnTo>
                  <a:lnTo>
                    <a:pt x="336" y="17"/>
                  </a:lnTo>
                  <a:lnTo>
                    <a:pt x="337" y="15"/>
                  </a:lnTo>
                  <a:lnTo>
                    <a:pt x="339" y="13"/>
                  </a:lnTo>
                  <a:lnTo>
                    <a:pt x="339" y="11"/>
                  </a:lnTo>
                  <a:lnTo>
                    <a:pt x="340" y="9"/>
                  </a:lnTo>
                  <a:lnTo>
                    <a:pt x="341" y="7"/>
                  </a:lnTo>
                  <a:lnTo>
                    <a:pt x="342" y="6"/>
                  </a:lnTo>
                  <a:lnTo>
                    <a:pt x="343" y="4"/>
                  </a:lnTo>
                  <a:lnTo>
                    <a:pt x="344" y="3"/>
                  </a:lnTo>
                  <a:lnTo>
                    <a:pt x="345" y="2"/>
                  </a:lnTo>
                  <a:lnTo>
                    <a:pt x="346" y="1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9" y="1"/>
                  </a:lnTo>
                  <a:lnTo>
                    <a:pt x="349" y="2"/>
                  </a:lnTo>
                  <a:lnTo>
                    <a:pt x="350" y="3"/>
                  </a:lnTo>
                  <a:lnTo>
                    <a:pt x="352" y="4"/>
                  </a:lnTo>
                  <a:lnTo>
                    <a:pt x="352" y="6"/>
                  </a:lnTo>
                  <a:lnTo>
                    <a:pt x="354" y="8"/>
                  </a:lnTo>
                  <a:lnTo>
                    <a:pt x="354" y="10"/>
                  </a:lnTo>
                  <a:lnTo>
                    <a:pt x="355" y="12"/>
                  </a:lnTo>
                  <a:lnTo>
                    <a:pt x="356" y="14"/>
                  </a:lnTo>
                  <a:lnTo>
                    <a:pt x="357" y="16"/>
                  </a:lnTo>
                  <a:lnTo>
                    <a:pt x="358" y="18"/>
                  </a:lnTo>
                  <a:lnTo>
                    <a:pt x="359" y="20"/>
                  </a:lnTo>
                  <a:lnTo>
                    <a:pt x="360" y="21"/>
                  </a:lnTo>
                  <a:lnTo>
                    <a:pt x="361" y="22"/>
                  </a:lnTo>
                  <a:lnTo>
                    <a:pt x="362" y="24"/>
                  </a:lnTo>
                  <a:lnTo>
                    <a:pt x="363" y="25"/>
                  </a:lnTo>
                  <a:lnTo>
                    <a:pt x="364" y="26"/>
                  </a:lnTo>
                  <a:lnTo>
                    <a:pt x="365" y="26"/>
                  </a:lnTo>
                  <a:lnTo>
                    <a:pt x="365" y="27"/>
                  </a:lnTo>
                  <a:lnTo>
                    <a:pt x="367" y="27"/>
                  </a:lnTo>
                  <a:lnTo>
                    <a:pt x="367" y="28"/>
                  </a:lnTo>
                  <a:lnTo>
                    <a:pt x="368" y="28"/>
                  </a:lnTo>
                  <a:lnTo>
                    <a:pt x="369" y="28"/>
                  </a:lnTo>
                  <a:lnTo>
                    <a:pt x="370" y="28"/>
                  </a:lnTo>
                  <a:lnTo>
                    <a:pt x="371" y="28"/>
                  </a:lnTo>
                  <a:lnTo>
                    <a:pt x="372" y="28"/>
                  </a:lnTo>
                  <a:lnTo>
                    <a:pt x="373" y="29"/>
                  </a:lnTo>
                  <a:lnTo>
                    <a:pt x="374" y="29"/>
                  </a:lnTo>
                  <a:lnTo>
                    <a:pt x="375" y="29"/>
                  </a:lnTo>
                  <a:lnTo>
                    <a:pt x="376" y="29"/>
                  </a:lnTo>
                  <a:lnTo>
                    <a:pt x="377" y="29"/>
                  </a:lnTo>
                  <a:lnTo>
                    <a:pt x="378" y="29"/>
                  </a:lnTo>
                  <a:lnTo>
                    <a:pt x="379" y="29"/>
                  </a:lnTo>
                  <a:lnTo>
                    <a:pt x="380" y="29"/>
                  </a:lnTo>
                  <a:lnTo>
                    <a:pt x="380" y="29"/>
                  </a:lnTo>
                  <a:lnTo>
                    <a:pt x="382" y="29"/>
                  </a:lnTo>
                  <a:lnTo>
                    <a:pt x="382" y="29"/>
                  </a:lnTo>
                  <a:lnTo>
                    <a:pt x="383" y="29"/>
                  </a:lnTo>
                  <a:lnTo>
                    <a:pt x="384" y="29"/>
                  </a:lnTo>
                  <a:lnTo>
                    <a:pt x="385" y="29"/>
                  </a:lnTo>
                  <a:lnTo>
                    <a:pt x="386" y="29"/>
                  </a:lnTo>
                  <a:lnTo>
                    <a:pt x="387" y="29"/>
                  </a:lnTo>
                  <a:lnTo>
                    <a:pt x="388" y="29"/>
                  </a:lnTo>
                  <a:lnTo>
                    <a:pt x="389" y="29"/>
                  </a:lnTo>
                  <a:lnTo>
                    <a:pt x="390" y="29"/>
                  </a:lnTo>
                  <a:lnTo>
                    <a:pt x="391" y="29"/>
                  </a:lnTo>
                  <a:lnTo>
                    <a:pt x="392" y="29"/>
                  </a:lnTo>
                  <a:lnTo>
                    <a:pt x="393" y="29"/>
                  </a:lnTo>
                  <a:lnTo>
                    <a:pt x="393" y="28"/>
                  </a:lnTo>
                  <a:lnTo>
                    <a:pt x="395" y="28"/>
                  </a:lnTo>
                  <a:lnTo>
                    <a:pt x="395" y="28"/>
                  </a:lnTo>
                  <a:lnTo>
                    <a:pt x="397" y="28"/>
                  </a:lnTo>
                  <a:lnTo>
                    <a:pt x="397" y="28"/>
                  </a:lnTo>
                  <a:lnTo>
                    <a:pt x="398" y="28"/>
                  </a:lnTo>
                  <a:lnTo>
                    <a:pt x="400" y="27"/>
                  </a:lnTo>
                  <a:lnTo>
                    <a:pt x="400" y="27"/>
                  </a:lnTo>
                  <a:lnTo>
                    <a:pt x="401" y="27"/>
                  </a:lnTo>
                  <a:lnTo>
                    <a:pt x="402" y="27"/>
                  </a:lnTo>
                  <a:lnTo>
                    <a:pt x="403" y="26"/>
                  </a:lnTo>
                  <a:lnTo>
                    <a:pt x="404" y="26"/>
                  </a:lnTo>
                  <a:lnTo>
                    <a:pt x="405" y="26"/>
                  </a:lnTo>
                  <a:lnTo>
                    <a:pt x="406" y="26"/>
                  </a:lnTo>
                  <a:lnTo>
                    <a:pt x="407" y="26"/>
                  </a:lnTo>
                  <a:lnTo>
                    <a:pt x="408" y="26"/>
                  </a:lnTo>
                  <a:lnTo>
                    <a:pt x="408" y="26"/>
                  </a:lnTo>
                  <a:lnTo>
                    <a:pt x="410" y="26"/>
                  </a:lnTo>
                  <a:lnTo>
                    <a:pt x="410" y="26"/>
                  </a:lnTo>
                  <a:lnTo>
                    <a:pt x="411" y="26"/>
                  </a:lnTo>
                  <a:lnTo>
                    <a:pt x="413" y="26"/>
                  </a:lnTo>
                  <a:lnTo>
                    <a:pt x="413" y="26"/>
                  </a:lnTo>
                  <a:lnTo>
                    <a:pt x="415" y="26"/>
                  </a:lnTo>
                  <a:lnTo>
                    <a:pt x="415" y="27"/>
                  </a:lnTo>
                  <a:lnTo>
                    <a:pt x="416" y="27"/>
                  </a:lnTo>
                  <a:lnTo>
                    <a:pt x="417" y="27"/>
                  </a:lnTo>
                  <a:lnTo>
                    <a:pt x="418" y="27"/>
                  </a:lnTo>
                  <a:lnTo>
                    <a:pt x="419" y="28"/>
                  </a:lnTo>
                  <a:lnTo>
                    <a:pt x="420" y="28"/>
                  </a:lnTo>
                  <a:lnTo>
                    <a:pt x="421" y="28"/>
                  </a:lnTo>
                  <a:lnTo>
                    <a:pt x="421" y="28"/>
                  </a:lnTo>
                  <a:lnTo>
                    <a:pt x="423" y="28"/>
                  </a:lnTo>
                  <a:lnTo>
                    <a:pt x="423" y="28"/>
                  </a:lnTo>
                  <a:lnTo>
                    <a:pt x="425" y="29"/>
                  </a:lnTo>
                  <a:lnTo>
                    <a:pt x="426" y="29"/>
                  </a:lnTo>
                  <a:lnTo>
                    <a:pt x="426" y="29"/>
                  </a:lnTo>
                  <a:lnTo>
                    <a:pt x="428" y="29"/>
                  </a:lnTo>
                  <a:lnTo>
                    <a:pt x="428" y="29"/>
                  </a:lnTo>
                  <a:lnTo>
                    <a:pt x="429" y="29"/>
                  </a:lnTo>
                  <a:lnTo>
                    <a:pt x="430" y="29"/>
                  </a:lnTo>
                  <a:lnTo>
                    <a:pt x="431" y="29"/>
                  </a:lnTo>
                  <a:lnTo>
                    <a:pt x="432" y="29"/>
                  </a:lnTo>
                  <a:lnTo>
                    <a:pt x="433" y="29"/>
                  </a:lnTo>
                  <a:lnTo>
                    <a:pt x="434" y="29"/>
                  </a:lnTo>
                  <a:lnTo>
                    <a:pt x="435" y="28"/>
                  </a:lnTo>
                  <a:lnTo>
                    <a:pt x="436" y="28"/>
                  </a:lnTo>
                  <a:lnTo>
                    <a:pt x="437" y="28"/>
                  </a:lnTo>
                  <a:lnTo>
                    <a:pt x="438" y="28"/>
                  </a:lnTo>
                  <a:lnTo>
                    <a:pt x="439" y="28"/>
                  </a:lnTo>
                  <a:lnTo>
                    <a:pt x="439" y="28"/>
                  </a:lnTo>
                  <a:lnTo>
                    <a:pt x="441" y="28"/>
                  </a:lnTo>
                  <a:lnTo>
                    <a:pt x="441" y="27"/>
                  </a:lnTo>
                  <a:lnTo>
                    <a:pt x="443" y="27"/>
                  </a:lnTo>
                  <a:lnTo>
                    <a:pt x="443" y="27"/>
                  </a:lnTo>
                  <a:lnTo>
                    <a:pt x="444" y="27"/>
                  </a:lnTo>
                  <a:lnTo>
                    <a:pt x="445" y="27"/>
                  </a:lnTo>
                  <a:lnTo>
                    <a:pt x="446" y="27"/>
                  </a:lnTo>
                  <a:lnTo>
                    <a:pt x="447" y="26"/>
                  </a:lnTo>
                  <a:lnTo>
                    <a:pt x="448" y="26"/>
                  </a:lnTo>
                  <a:lnTo>
                    <a:pt x="449" y="26"/>
                  </a:lnTo>
                  <a:lnTo>
                    <a:pt x="450" y="26"/>
                  </a:lnTo>
                  <a:lnTo>
                    <a:pt x="451" y="26"/>
                  </a:lnTo>
                  <a:lnTo>
                    <a:pt x="452" y="26"/>
                  </a:lnTo>
                  <a:lnTo>
                    <a:pt x="453" y="26"/>
                  </a:lnTo>
                  <a:lnTo>
                    <a:pt x="454" y="26"/>
                  </a:lnTo>
                  <a:lnTo>
                    <a:pt x="454" y="26"/>
                  </a:lnTo>
                  <a:lnTo>
                    <a:pt x="456" y="26"/>
                  </a:lnTo>
                  <a:lnTo>
                    <a:pt x="456" y="26"/>
                  </a:lnTo>
                  <a:lnTo>
                    <a:pt x="457" y="26"/>
                  </a:lnTo>
                  <a:lnTo>
                    <a:pt x="458" y="26"/>
                  </a:lnTo>
                  <a:lnTo>
                    <a:pt x="459" y="26"/>
                  </a:lnTo>
                  <a:lnTo>
                    <a:pt x="460" y="26"/>
                  </a:lnTo>
                  <a:lnTo>
                    <a:pt x="461" y="26"/>
                  </a:lnTo>
                  <a:lnTo>
                    <a:pt x="462" y="26"/>
                  </a:lnTo>
                  <a:lnTo>
                    <a:pt x="463" y="26"/>
                  </a:lnTo>
                  <a:lnTo>
                    <a:pt x="464" y="26"/>
                  </a:lnTo>
                  <a:lnTo>
                    <a:pt x="465" y="26"/>
                  </a:lnTo>
                  <a:lnTo>
                    <a:pt x="466" y="26"/>
                  </a:lnTo>
                  <a:lnTo>
                    <a:pt x="467" y="26"/>
                  </a:lnTo>
                  <a:lnTo>
                    <a:pt x="467" y="26"/>
                  </a:lnTo>
                </a:path>
              </a:pathLst>
            </a:custGeom>
            <a:noFill/>
            <a:ln w="12700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75" name="Freeform 154"/>
            <p:cNvSpPr>
              <a:spLocks/>
            </p:cNvSpPr>
            <p:nvPr/>
          </p:nvSpPr>
          <p:spPr bwMode="auto">
            <a:xfrm>
              <a:off x="4711700" y="3386138"/>
              <a:ext cx="742950" cy="493713"/>
            </a:xfrm>
            <a:custGeom>
              <a:avLst/>
              <a:gdLst>
                <a:gd name="T0" fmla="*/ 7 w 468"/>
                <a:gd name="T1" fmla="*/ 309 h 311"/>
                <a:gd name="T2" fmla="*/ 15 w 468"/>
                <a:gd name="T3" fmla="*/ 310 h 311"/>
                <a:gd name="T4" fmla="*/ 22 w 468"/>
                <a:gd name="T5" fmla="*/ 310 h 311"/>
                <a:gd name="T6" fmla="*/ 30 w 468"/>
                <a:gd name="T7" fmla="*/ 307 h 311"/>
                <a:gd name="T8" fmla="*/ 37 w 468"/>
                <a:gd name="T9" fmla="*/ 304 h 311"/>
                <a:gd name="T10" fmla="*/ 45 w 468"/>
                <a:gd name="T11" fmla="*/ 306 h 311"/>
                <a:gd name="T12" fmla="*/ 52 w 468"/>
                <a:gd name="T13" fmla="*/ 310 h 311"/>
                <a:gd name="T14" fmla="*/ 60 w 468"/>
                <a:gd name="T15" fmla="*/ 310 h 311"/>
                <a:gd name="T16" fmla="*/ 67 w 468"/>
                <a:gd name="T17" fmla="*/ 311 h 311"/>
                <a:gd name="T18" fmla="*/ 75 w 468"/>
                <a:gd name="T19" fmla="*/ 311 h 311"/>
                <a:gd name="T20" fmla="*/ 83 w 468"/>
                <a:gd name="T21" fmla="*/ 311 h 311"/>
                <a:gd name="T22" fmla="*/ 89 w 468"/>
                <a:gd name="T23" fmla="*/ 310 h 311"/>
                <a:gd name="T24" fmla="*/ 97 w 468"/>
                <a:gd name="T25" fmla="*/ 309 h 311"/>
                <a:gd name="T26" fmla="*/ 104 w 468"/>
                <a:gd name="T27" fmla="*/ 304 h 311"/>
                <a:gd name="T28" fmla="*/ 112 w 468"/>
                <a:gd name="T29" fmla="*/ 300 h 311"/>
                <a:gd name="T30" fmla="*/ 120 w 468"/>
                <a:gd name="T31" fmla="*/ 304 h 311"/>
                <a:gd name="T32" fmla="*/ 127 w 468"/>
                <a:gd name="T33" fmla="*/ 309 h 311"/>
                <a:gd name="T34" fmla="*/ 135 w 468"/>
                <a:gd name="T35" fmla="*/ 309 h 311"/>
                <a:gd name="T36" fmla="*/ 142 w 468"/>
                <a:gd name="T37" fmla="*/ 307 h 311"/>
                <a:gd name="T38" fmla="*/ 150 w 468"/>
                <a:gd name="T39" fmla="*/ 306 h 311"/>
                <a:gd name="T40" fmla="*/ 157 w 468"/>
                <a:gd name="T41" fmla="*/ 306 h 311"/>
                <a:gd name="T42" fmla="*/ 165 w 468"/>
                <a:gd name="T43" fmla="*/ 307 h 311"/>
                <a:gd name="T44" fmla="*/ 172 w 468"/>
                <a:gd name="T45" fmla="*/ 308 h 311"/>
                <a:gd name="T46" fmla="*/ 180 w 468"/>
                <a:gd name="T47" fmla="*/ 309 h 311"/>
                <a:gd name="T48" fmla="*/ 187 w 468"/>
                <a:gd name="T49" fmla="*/ 308 h 311"/>
                <a:gd name="T50" fmla="*/ 195 w 468"/>
                <a:gd name="T51" fmla="*/ 303 h 311"/>
                <a:gd name="T52" fmla="*/ 202 w 468"/>
                <a:gd name="T53" fmla="*/ 296 h 311"/>
                <a:gd name="T54" fmla="*/ 210 w 468"/>
                <a:gd name="T55" fmla="*/ 295 h 311"/>
                <a:gd name="T56" fmla="*/ 218 w 468"/>
                <a:gd name="T57" fmla="*/ 277 h 311"/>
                <a:gd name="T58" fmla="*/ 225 w 468"/>
                <a:gd name="T59" fmla="*/ 207 h 311"/>
                <a:gd name="T60" fmla="*/ 232 w 468"/>
                <a:gd name="T61" fmla="*/ 83 h 311"/>
                <a:gd name="T62" fmla="*/ 239 w 468"/>
                <a:gd name="T63" fmla="*/ 3 h 311"/>
                <a:gd name="T64" fmla="*/ 247 w 468"/>
                <a:gd name="T65" fmla="*/ 97 h 311"/>
                <a:gd name="T66" fmla="*/ 255 w 468"/>
                <a:gd name="T67" fmla="*/ 256 h 311"/>
                <a:gd name="T68" fmla="*/ 262 w 468"/>
                <a:gd name="T69" fmla="*/ 301 h 311"/>
                <a:gd name="T70" fmla="*/ 270 w 468"/>
                <a:gd name="T71" fmla="*/ 302 h 311"/>
                <a:gd name="T72" fmla="*/ 277 w 468"/>
                <a:gd name="T73" fmla="*/ 301 h 311"/>
                <a:gd name="T74" fmla="*/ 285 w 468"/>
                <a:gd name="T75" fmla="*/ 304 h 311"/>
                <a:gd name="T76" fmla="*/ 292 w 468"/>
                <a:gd name="T77" fmla="*/ 308 h 311"/>
                <a:gd name="T78" fmla="*/ 300 w 468"/>
                <a:gd name="T79" fmla="*/ 310 h 311"/>
                <a:gd name="T80" fmla="*/ 307 w 468"/>
                <a:gd name="T81" fmla="*/ 310 h 311"/>
                <a:gd name="T82" fmla="*/ 315 w 468"/>
                <a:gd name="T83" fmla="*/ 306 h 311"/>
                <a:gd name="T84" fmla="*/ 322 w 468"/>
                <a:gd name="T85" fmla="*/ 273 h 311"/>
                <a:gd name="T86" fmla="*/ 330 w 468"/>
                <a:gd name="T87" fmla="*/ 171 h 311"/>
                <a:gd name="T88" fmla="*/ 337 w 468"/>
                <a:gd name="T89" fmla="*/ 28 h 311"/>
                <a:gd name="T90" fmla="*/ 345 w 468"/>
                <a:gd name="T91" fmla="*/ 32 h 311"/>
                <a:gd name="T92" fmla="*/ 352 w 468"/>
                <a:gd name="T93" fmla="*/ 214 h 311"/>
                <a:gd name="T94" fmla="*/ 360 w 468"/>
                <a:gd name="T95" fmla="*/ 298 h 311"/>
                <a:gd name="T96" fmla="*/ 368 w 468"/>
                <a:gd name="T97" fmla="*/ 307 h 311"/>
                <a:gd name="T98" fmla="*/ 374 w 468"/>
                <a:gd name="T99" fmla="*/ 304 h 311"/>
                <a:gd name="T100" fmla="*/ 382 w 468"/>
                <a:gd name="T101" fmla="*/ 302 h 311"/>
                <a:gd name="T102" fmla="*/ 389 w 468"/>
                <a:gd name="T103" fmla="*/ 306 h 311"/>
                <a:gd name="T104" fmla="*/ 397 w 468"/>
                <a:gd name="T105" fmla="*/ 309 h 311"/>
                <a:gd name="T106" fmla="*/ 405 w 468"/>
                <a:gd name="T107" fmla="*/ 309 h 311"/>
                <a:gd name="T108" fmla="*/ 412 w 468"/>
                <a:gd name="T109" fmla="*/ 307 h 311"/>
                <a:gd name="T110" fmla="*/ 420 w 468"/>
                <a:gd name="T111" fmla="*/ 300 h 311"/>
                <a:gd name="T112" fmla="*/ 427 w 468"/>
                <a:gd name="T113" fmla="*/ 294 h 311"/>
                <a:gd name="T114" fmla="*/ 435 w 468"/>
                <a:gd name="T115" fmla="*/ 298 h 311"/>
                <a:gd name="T116" fmla="*/ 442 w 468"/>
                <a:gd name="T117" fmla="*/ 306 h 311"/>
                <a:gd name="T118" fmla="*/ 450 w 468"/>
                <a:gd name="T119" fmla="*/ 307 h 311"/>
                <a:gd name="T120" fmla="*/ 457 w 468"/>
                <a:gd name="T121" fmla="*/ 305 h 311"/>
                <a:gd name="T122" fmla="*/ 465 w 468"/>
                <a:gd name="T123" fmla="*/ 304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8" h="311">
                  <a:moveTo>
                    <a:pt x="0" y="308"/>
                  </a:moveTo>
                  <a:lnTo>
                    <a:pt x="2" y="309"/>
                  </a:lnTo>
                  <a:lnTo>
                    <a:pt x="2" y="309"/>
                  </a:lnTo>
                  <a:lnTo>
                    <a:pt x="4" y="309"/>
                  </a:lnTo>
                  <a:lnTo>
                    <a:pt x="4" y="309"/>
                  </a:lnTo>
                  <a:lnTo>
                    <a:pt x="5" y="309"/>
                  </a:lnTo>
                  <a:lnTo>
                    <a:pt x="7" y="309"/>
                  </a:lnTo>
                  <a:lnTo>
                    <a:pt x="7" y="309"/>
                  </a:lnTo>
                  <a:lnTo>
                    <a:pt x="8" y="309"/>
                  </a:lnTo>
                  <a:lnTo>
                    <a:pt x="9" y="309"/>
                  </a:lnTo>
                  <a:lnTo>
                    <a:pt x="10" y="309"/>
                  </a:lnTo>
                  <a:lnTo>
                    <a:pt x="11" y="309"/>
                  </a:lnTo>
                  <a:lnTo>
                    <a:pt x="12" y="310"/>
                  </a:lnTo>
                  <a:lnTo>
                    <a:pt x="13" y="310"/>
                  </a:lnTo>
                  <a:lnTo>
                    <a:pt x="14" y="310"/>
                  </a:lnTo>
                  <a:lnTo>
                    <a:pt x="15" y="310"/>
                  </a:lnTo>
                  <a:lnTo>
                    <a:pt x="15" y="310"/>
                  </a:lnTo>
                  <a:lnTo>
                    <a:pt x="17" y="310"/>
                  </a:lnTo>
                  <a:lnTo>
                    <a:pt x="17" y="310"/>
                  </a:lnTo>
                  <a:lnTo>
                    <a:pt x="18" y="310"/>
                  </a:lnTo>
                  <a:lnTo>
                    <a:pt x="20" y="310"/>
                  </a:lnTo>
                  <a:lnTo>
                    <a:pt x="20" y="310"/>
                  </a:lnTo>
                  <a:lnTo>
                    <a:pt x="22" y="310"/>
                  </a:lnTo>
                  <a:lnTo>
                    <a:pt x="22" y="310"/>
                  </a:lnTo>
                  <a:lnTo>
                    <a:pt x="23" y="309"/>
                  </a:lnTo>
                  <a:lnTo>
                    <a:pt x="24" y="309"/>
                  </a:lnTo>
                  <a:lnTo>
                    <a:pt x="25" y="309"/>
                  </a:lnTo>
                  <a:lnTo>
                    <a:pt x="26" y="309"/>
                  </a:lnTo>
                  <a:lnTo>
                    <a:pt x="27" y="308"/>
                  </a:lnTo>
                  <a:lnTo>
                    <a:pt x="28" y="308"/>
                  </a:lnTo>
                  <a:lnTo>
                    <a:pt x="29" y="307"/>
                  </a:lnTo>
                  <a:lnTo>
                    <a:pt x="30" y="307"/>
                  </a:lnTo>
                  <a:lnTo>
                    <a:pt x="30" y="306"/>
                  </a:lnTo>
                  <a:lnTo>
                    <a:pt x="32" y="306"/>
                  </a:lnTo>
                  <a:lnTo>
                    <a:pt x="33" y="305"/>
                  </a:lnTo>
                  <a:lnTo>
                    <a:pt x="33" y="304"/>
                  </a:lnTo>
                  <a:lnTo>
                    <a:pt x="35" y="304"/>
                  </a:lnTo>
                  <a:lnTo>
                    <a:pt x="35" y="304"/>
                  </a:lnTo>
                  <a:lnTo>
                    <a:pt x="36" y="304"/>
                  </a:lnTo>
                  <a:lnTo>
                    <a:pt x="37" y="304"/>
                  </a:lnTo>
                  <a:lnTo>
                    <a:pt x="38" y="304"/>
                  </a:lnTo>
                  <a:lnTo>
                    <a:pt x="39" y="304"/>
                  </a:lnTo>
                  <a:lnTo>
                    <a:pt x="40" y="304"/>
                  </a:lnTo>
                  <a:lnTo>
                    <a:pt x="41" y="304"/>
                  </a:lnTo>
                  <a:lnTo>
                    <a:pt x="42" y="305"/>
                  </a:lnTo>
                  <a:lnTo>
                    <a:pt x="43" y="305"/>
                  </a:lnTo>
                  <a:lnTo>
                    <a:pt x="44" y="306"/>
                  </a:lnTo>
                  <a:lnTo>
                    <a:pt x="45" y="306"/>
                  </a:lnTo>
                  <a:lnTo>
                    <a:pt x="46" y="307"/>
                  </a:lnTo>
                  <a:lnTo>
                    <a:pt x="47" y="308"/>
                  </a:lnTo>
                  <a:lnTo>
                    <a:pt x="48" y="308"/>
                  </a:lnTo>
                  <a:lnTo>
                    <a:pt x="48" y="308"/>
                  </a:lnTo>
                  <a:lnTo>
                    <a:pt x="50" y="309"/>
                  </a:lnTo>
                  <a:lnTo>
                    <a:pt x="50" y="309"/>
                  </a:lnTo>
                  <a:lnTo>
                    <a:pt x="51" y="309"/>
                  </a:lnTo>
                  <a:lnTo>
                    <a:pt x="52" y="310"/>
                  </a:lnTo>
                  <a:lnTo>
                    <a:pt x="53" y="310"/>
                  </a:lnTo>
                  <a:lnTo>
                    <a:pt x="54" y="310"/>
                  </a:lnTo>
                  <a:lnTo>
                    <a:pt x="55" y="310"/>
                  </a:lnTo>
                  <a:lnTo>
                    <a:pt x="56" y="310"/>
                  </a:lnTo>
                  <a:lnTo>
                    <a:pt x="57" y="310"/>
                  </a:lnTo>
                  <a:lnTo>
                    <a:pt x="58" y="310"/>
                  </a:lnTo>
                  <a:lnTo>
                    <a:pt x="59" y="310"/>
                  </a:lnTo>
                  <a:lnTo>
                    <a:pt x="60" y="310"/>
                  </a:lnTo>
                  <a:lnTo>
                    <a:pt x="61" y="311"/>
                  </a:lnTo>
                  <a:lnTo>
                    <a:pt x="61" y="311"/>
                  </a:lnTo>
                  <a:lnTo>
                    <a:pt x="63" y="311"/>
                  </a:lnTo>
                  <a:lnTo>
                    <a:pt x="63" y="311"/>
                  </a:lnTo>
                  <a:lnTo>
                    <a:pt x="65" y="311"/>
                  </a:lnTo>
                  <a:lnTo>
                    <a:pt x="65" y="311"/>
                  </a:lnTo>
                  <a:lnTo>
                    <a:pt x="66" y="311"/>
                  </a:lnTo>
                  <a:lnTo>
                    <a:pt x="67" y="311"/>
                  </a:lnTo>
                  <a:lnTo>
                    <a:pt x="68" y="311"/>
                  </a:lnTo>
                  <a:lnTo>
                    <a:pt x="69" y="311"/>
                  </a:lnTo>
                  <a:lnTo>
                    <a:pt x="70" y="311"/>
                  </a:lnTo>
                  <a:lnTo>
                    <a:pt x="71" y="311"/>
                  </a:lnTo>
                  <a:lnTo>
                    <a:pt x="72" y="311"/>
                  </a:lnTo>
                  <a:lnTo>
                    <a:pt x="73" y="311"/>
                  </a:lnTo>
                  <a:lnTo>
                    <a:pt x="74" y="311"/>
                  </a:lnTo>
                  <a:lnTo>
                    <a:pt x="75" y="311"/>
                  </a:lnTo>
                  <a:lnTo>
                    <a:pt x="76" y="311"/>
                  </a:lnTo>
                  <a:lnTo>
                    <a:pt x="76" y="311"/>
                  </a:lnTo>
                  <a:lnTo>
                    <a:pt x="78" y="311"/>
                  </a:lnTo>
                  <a:lnTo>
                    <a:pt x="78" y="311"/>
                  </a:lnTo>
                  <a:lnTo>
                    <a:pt x="79" y="311"/>
                  </a:lnTo>
                  <a:lnTo>
                    <a:pt x="80" y="311"/>
                  </a:lnTo>
                  <a:lnTo>
                    <a:pt x="81" y="311"/>
                  </a:lnTo>
                  <a:lnTo>
                    <a:pt x="83" y="311"/>
                  </a:lnTo>
                  <a:lnTo>
                    <a:pt x="83" y="311"/>
                  </a:lnTo>
                  <a:lnTo>
                    <a:pt x="84" y="311"/>
                  </a:lnTo>
                  <a:lnTo>
                    <a:pt x="85" y="311"/>
                  </a:lnTo>
                  <a:lnTo>
                    <a:pt x="86" y="311"/>
                  </a:lnTo>
                  <a:lnTo>
                    <a:pt x="87" y="311"/>
                  </a:lnTo>
                  <a:lnTo>
                    <a:pt x="88" y="311"/>
                  </a:lnTo>
                  <a:lnTo>
                    <a:pt x="89" y="310"/>
                  </a:lnTo>
                  <a:lnTo>
                    <a:pt x="89" y="310"/>
                  </a:lnTo>
                  <a:lnTo>
                    <a:pt x="91" y="310"/>
                  </a:lnTo>
                  <a:lnTo>
                    <a:pt x="91" y="310"/>
                  </a:lnTo>
                  <a:lnTo>
                    <a:pt x="93" y="310"/>
                  </a:lnTo>
                  <a:lnTo>
                    <a:pt x="94" y="310"/>
                  </a:lnTo>
                  <a:lnTo>
                    <a:pt x="94" y="310"/>
                  </a:lnTo>
                  <a:lnTo>
                    <a:pt x="96" y="310"/>
                  </a:lnTo>
                  <a:lnTo>
                    <a:pt x="96" y="310"/>
                  </a:lnTo>
                  <a:lnTo>
                    <a:pt x="97" y="309"/>
                  </a:lnTo>
                  <a:lnTo>
                    <a:pt x="98" y="309"/>
                  </a:lnTo>
                  <a:lnTo>
                    <a:pt x="99" y="308"/>
                  </a:lnTo>
                  <a:lnTo>
                    <a:pt x="100" y="308"/>
                  </a:lnTo>
                  <a:lnTo>
                    <a:pt x="101" y="307"/>
                  </a:lnTo>
                  <a:lnTo>
                    <a:pt x="102" y="307"/>
                  </a:lnTo>
                  <a:lnTo>
                    <a:pt x="103" y="306"/>
                  </a:lnTo>
                  <a:lnTo>
                    <a:pt x="104" y="305"/>
                  </a:lnTo>
                  <a:lnTo>
                    <a:pt x="104" y="304"/>
                  </a:lnTo>
                  <a:lnTo>
                    <a:pt x="106" y="303"/>
                  </a:lnTo>
                  <a:lnTo>
                    <a:pt x="107" y="303"/>
                  </a:lnTo>
                  <a:lnTo>
                    <a:pt x="107" y="302"/>
                  </a:lnTo>
                  <a:lnTo>
                    <a:pt x="109" y="301"/>
                  </a:lnTo>
                  <a:lnTo>
                    <a:pt x="109" y="301"/>
                  </a:lnTo>
                  <a:lnTo>
                    <a:pt x="111" y="300"/>
                  </a:lnTo>
                  <a:lnTo>
                    <a:pt x="111" y="300"/>
                  </a:lnTo>
                  <a:lnTo>
                    <a:pt x="112" y="300"/>
                  </a:lnTo>
                  <a:lnTo>
                    <a:pt x="113" y="301"/>
                  </a:lnTo>
                  <a:lnTo>
                    <a:pt x="114" y="301"/>
                  </a:lnTo>
                  <a:lnTo>
                    <a:pt x="115" y="301"/>
                  </a:lnTo>
                  <a:lnTo>
                    <a:pt x="116" y="302"/>
                  </a:lnTo>
                  <a:lnTo>
                    <a:pt x="117" y="302"/>
                  </a:lnTo>
                  <a:lnTo>
                    <a:pt x="118" y="303"/>
                  </a:lnTo>
                  <a:lnTo>
                    <a:pt x="119" y="304"/>
                  </a:lnTo>
                  <a:lnTo>
                    <a:pt x="120" y="304"/>
                  </a:lnTo>
                  <a:lnTo>
                    <a:pt x="121" y="306"/>
                  </a:lnTo>
                  <a:lnTo>
                    <a:pt x="122" y="306"/>
                  </a:lnTo>
                  <a:lnTo>
                    <a:pt x="122" y="307"/>
                  </a:lnTo>
                  <a:lnTo>
                    <a:pt x="124" y="307"/>
                  </a:lnTo>
                  <a:lnTo>
                    <a:pt x="124" y="308"/>
                  </a:lnTo>
                  <a:lnTo>
                    <a:pt x="125" y="308"/>
                  </a:lnTo>
                  <a:lnTo>
                    <a:pt x="126" y="309"/>
                  </a:lnTo>
                  <a:lnTo>
                    <a:pt x="127" y="309"/>
                  </a:lnTo>
                  <a:lnTo>
                    <a:pt x="128" y="309"/>
                  </a:lnTo>
                  <a:lnTo>
                    <a:pt x="129" y="309"/>
                  </a:lnTo>
                  <a:lnTo>
                    <a:pt x="130" y="309"/>
                  </a:lnTo>
                  <a:lnTo>
                    <a:pt x="131" y="309"/>
                  </a:lnTo>
                  <a:lnTo>
                    <a:pt x="132" y="309"/>
                  </a:lnTo>
                  <a:lnTo>
                    <a:pt x="133" y="309"/>
                  </a:lnTo>
                  <a:lnTo>
                    <a:pt x="134" y="309"/>
                  </a:lnTo>
                  <a:lnTo>
                    <a:pt x="135" y="309"/>
                  </a:lnTo>
                  <a:lnTo>
                    <a:pt x="136" y="309"/>
                  </a:lnTo>
                  <a:lnTo>
                    <a:pt x="137" y="309"/>
                  </a:lnTo>
                  <a:lnTo>
                    <a:pt x="137" y="309"/>
                  </a:lnTo>
                  <a:lnTo>
                    <a:pt x="139" y="308"/>
                  </a:lnTo>
                  <a:lnTo>
                    <a:pt x="139" y="308"/>
                  </a:lnTo>
                  <a:lnTo>
                    <a:pt x="140" y="308"/>
                  </a:lnTo>
                  <a:lnTo>
                    <a:pt x="141" y="308"/>
                  </a:lnTo>
                  <a:lnTo>
                    <a:pt x="142" y="307"/>
                  </a:lnTo>
                  <a:lnTo>
                    <a:pt x="143" y="307"/>
                  </a:lnTo>
                  <a:lnTo>
                    <a:pt x="144" y="307"/>
                  </a:lnTo>
                  <a:lnTo>
                    <a:pt x="145" y="307"/>
                  </a:lnTo>
                  <a:lnTo>
                    <a:pt x="146" y="306"/>
                  </a:lnTo>
                  <a:lnTo>
                    <a:pt x="147" y="306"/>
                  </a:lnTo>
                  <a:lnTo>
                    <a:pt x="148" y="306"/>
                  </a:lnTo>
                  <a:lnTo>
                    <a:pt x="149" y="306"/>
                  </a:lnTo>
                  <a:lnTo>
                    <a:pt x="150" y="306"/>
                  </a:lnTo>
                  <a:lnTo>
                    <a:pt x="150" y="306"/>
                  </a:lnTo>
                  <a:lnTo>
                    <a:pt x="152" y="306"/>
                  </a:lnTo>
                  <a:lnTo>
                    <a:pt x="152" y="306"/>
                  </a:lnTo>
                  <a:lnTo>
                    <a:pt x="154" y="306"/>
                  </a:lnTo>
                  <a:lnTo>
                    <a:pt x="154" y="306"/>
                  </a:lnTo>
                  <a:lnTo>
                    <a:pt x="155" y="306"/>
                  </a:lnTo>
                  <a:lnTo>
                    <a:pt x="157" y="306"/>
                  </a:lnTo>
                  <a:lnTo>
                    <a:pt x="157" y="306"/>
                  </a:lnTo>
                  <a:lnTo>
                    <a:pt x="158" y="306"/>
                  </a:lnTo>
                  <a:lnTo>
                    <a:pt x="159" y="306"/>
                  </a:lnTo>
                  <a:lnTo>
                    <a:pt x="160" y="306"/>
                  </a:lnTo>
                  <a:lnTo>
                    <a:pt x="161" y="306"/>
                  </a:lnTo>
                  <a:lnTo>
                    <a:pt x="162" y="306"/>
                  </a:lnTo>
                  <a:lnTo>
                    <a:pt x="163" y="307"/>
                  </a:lnTo>
                  <a:lnTo>
                    <a:pt x="164" y="307"/>
                  </a:lnTo>
                  <a:lnTo>
                    <a:pt x="165" y="307"/>
                  </a:lnTo>
                  <a:lnTo>
                    <a:pt x="165" y="307"/>
                  </a:lnTo>
                  <a:lnTo>
                    <a:pt x="167" y="307"/>
                  </a:lnTo>
                  <a:lnTo>
                    <a:pt x="168" y="308"/>
                  </a:lnTo>
                  <a:lnTo>
                    <a:pt x="168" y="308"/>
                  </a:lnTo>
                  <a:lnTo>
                    <a:pt x="170" y="308"/>
                  </a:lnTo>
                  <a:lnTo>
                    <a:pt x="170" y="308"/>
                  </a:lnTo>
                  <a:lnTo>
                    <a:pt x="172" y="308"/>
                  </a:lnTo>
                  <a:lnTo>
                    <a:pt x="172" y="308"/>
                  </a:lnTo>
                  <a:lnTo>
                    <a:pt x="173" y="309"/>
                  </a:lnTo>
                  <a:lnTo>
                    <a:pt x="174" y="309"/>
                  </a:lnTo>
                  <a:lnTo>
                    <a:pt x="175" y="309"/>
                  </a:lnTo>
                  <a:lnTo>
                    <a:pt x="176" y="309"/>
                  </a:lnTo>
                  <a:lnTo>
                    <a:pt x="177" y="309"/>
                  </a:lnTo>
                  <a:lnTo>
                    <a:pt x="178" y="309"/>
                  </a:lnTo>
                  <a:lnTo>
                    <a:pt x="178" y="309"/>
                  </a:lnTo>
                  <a:lnTo>
                    <a:pt x="180" y="309"/>
                  </a:lnTo>
                  <a:lnTo>
                    <a:pt x="181" y="309"/>
                  </a:lnTo>
                  <a:lnTo>
                    <a:pt x="182" y="309"/>
                  </a:lnTo>
                  <a:lnTo>
                    <a:pt x="183" y="309"/>
                  </a:lnTo>
                  <a:lnTo>
                    <a:pt x="183" y="309"/>
                  </a:lnTo>
                  <a:lnTo>
                    <a:pt x="185" y="309"/>
                  </a:lnTo>
                  <a:lnTo>
                    <a:pt x="185" y="309"/>
                  </a:lnTo>
                  <a:lnTo>
                    <a:pt x="186" y="309"/>
                  </a:lnTo>
                  <a:lnTo>
                    <a:pt x="187" y="308"/>
                  </a:lnTo>
                  <a:lnTo>
                    <a:pt x="188" y="308"/>
                  </a:lnTo>
                  <a:lnTo>
                    <a:pt x="189" y="307"/>
                  </a:lnTo>
                  <a:lnTo>
                    <a:pt x="190" y="307"/>
                  </a:lnTo>
                  <a:lnTo>
                    <a:pt x="191" y="306"/>
                  </a:lnTo>
                  <a:lnTo>
                    <a:pt x="192" y="306"/>
                  </a:lnTo>
                  <a:lnTo>
                    <a:pt x="193" y="304"/>
                  </a:lnTo>
                  <a:lnTo>
                    <a:pt x="194" y="304"/>
                  </a:lnTo>
                  <a:lnTo>
                    <a:pt x="195" y="303"/>
                  </a:lnTo>
                  <a:lnTo>
                    <a:pt x="196" y="302"/>
                  </a:lnTo>
                  <a:lnTo>
                    <a:pt x="196" y="301"/>
                  </a:lnTo>
                  <a:lnTo>
                    <a:pt x="198" y="300"/>
                  </a:lnTo>
                  <a:lnTo>
                    <a:pt x="198" y="299"/>
                  </a:lnTo>
                  <a:lnTo>
                    <a:pt x="200" y="298"/>
                  </a:lnTo>
                  <a:lnTo>
                    <a:pt x="200" y="297"/>
                  </a:lnTo>
                  <a:lnTo>
                    <a:pt x="201" y="297"/>
                  </a:lnTo>
                  <a:lnTo>
                    <a:pt x="202" y="296"/>
                  </a:lnTo>
                  <a:lnTo>
                    <a:pt x="203" y="296"/>
                  </a:lnTo>
                  <a:lnTo>
                    <a:pt x="204" y="296"/>
                  </a:lnTo>
                  <a:lnTo>
                    <a:pt x="205" y="296"/>
                  </a:lnTo>
                  <a:lnTo>
                    <a:pt x="206" y="296"/>
                  </a:lnTo>
                  <a:lnTo>
                    <a:pt x="207" y="295"/>
                  </a:lnTo>
                  <a:lnTo>
                    <a:pt x="208" y="295"/>
                  </a:lnTo>
                  <a:lnTo>
                    <a:pt x="209" y="295"/>
                  </a:lnTo>
                  <a:lnTo>
                    <a:pt x="210" y="295"/>
                  </a:lnTo>
                  <a:lnTo>
                    <a:pt x="211" y="294"/>
                  </a:lnTo>
                  <a:lnTo>
                    <a:pt x="211" y="294"/>
                  </a:lnTo>
                  <a:lnTo>
                    <a:pt x="213" y="292"/>
                  </a:lnTo>
                  <a:lnTo>
                    <a:pt x="213" y="290"/>
                  </a:lnTo>
                  <a:lnTo>
                    <a:pt x="214" y="288"/>
                  </a:lnTo>
                  <a:lnTo>
                    <a:pt x="215" y="285"/>
                  </a:lnTo>
                  <a:lnTo>
                    <a:pt x="216" y="282"/>
                  </a:lnTo>
                  <a:lnTo>
                    <a:pt x="218" y="277"/>
                  </a:lnTo>
                  <a:lnTo>
                    <a:pt x="218" y="272"/>
                  </a:lnTo>
                  <a:lnTo>
                    <a:pt x="219" y="266"/>
                  </a:lnTo>
                  <a:lnTo>
                    <a:pt x="220" y="259"/>
                  </a:lnTo>
                  <a:lnTo>
                    <a:pt x="221" y="250"/>
                  </a:lnTo>
                  <a:lnTo>
                    <a:pt x="222" y="241"/>
                  </a:lnTo>
                  <a:lnTo>
                    <a:pt x="223" y="230"/>
                  </a:lnTo>
                  <a:lnTo>
                    <a:pt x="224" y="219"/>
                  </a:lnTo>
                  <a:lnTo>
                    <a:pt x="225" y="207"/>
                  </a:lnTo>
                  <a:lnTo>
                    <a:pt x="226" y="194"/>
                  </a:lnTo>
                  <a:lnTo>
                    <a:pt x="226" y="179"/>
                  </a:lnTo>
                  <a:lnTo>
                    <a:pt x="228" y="164"/>
                  </a:lnTo>
                  <a:lnTo>
                    <a:pt x="228" y="148"/>
                  </a:lnTo>
                  <a:lnTo>
                    <a:pt x="229" y="131"/>
                  </a:lnTo>
                  <a:lnTo>
                    <a:pt x="231" y="115"/>
                  </a:lnTo>
                  <a:lnTo>
                    <a:pt x="231" y="99"/>
                  </a:lnTo>
                  <a:lnTo>
                    <a:pt x="232" y="83"/>
                  </a:lnTo>
                  <a:lnTo>
                    <a:pt x="233" y="67"/>
                  </a:lnTo>
                  <a:lnTo>
                    <a:pt x="234" y="51"/>
                  </a:lnTo>
                  <a:lnTo>
                    <a:pt x="235" y="37"/>
                  </a:lnTo>
                  <a:lnTo>
                    <a:pt x="236" y="26"/>
                  </a:lnTo>
                  <a:lnTo>
                    <a:pt x="237" y="17"/>
                  </a:lnTo>
                  <a:lnTo>
                    <a:pt x="238" y="10"/>
                  </a:lnTo>
                  <a:lnTo>
                    <a:pt x="239" y="5"/>
                  </a:lnTo>
                  <a:lnTo>
                    <a:pt x="239" y="3"/>
                  </a:lnTo>
                  <a:lnTo>
                    <a:pt x="241" y="4"/>
                  </a:lnTo>
                  <a:lnTo>
                    <a:pt x="242" y="9"/>
                  </a:lnTo>
                  <a:lnTo>
                    <a:pt x="243" y="17"/>
                  </a:lnTo>
                  <a:lnTo>
                    <a:pt x="244" y="29"/>
                  </a:lnTo>
                  <a:lnTo>
                    <a:pt x="244" y="43"/>
                  </a:lnTo>
                  <a:lnTo>
                    <a:pt x="246" y="59"/>
                  </a:lnTo>
                  <a:lnTo>
                    <a:pt x="246" y="77"/>
                  </a:lnTo>
                  <a:lnTo>
                    <a:pt x="247" y="97"/>
                  </a:lnTo>
                  <a:lnTo>
                    <a:pt x="248" y="119"/>
                  </a:lnTo>
                  <a:lnTo>
                    <a:pt x="249" y="141"/>
                  </a:lnTo>
                  <a:lnTo>
                    <a:pt x="250" y="165"/>
                  </a:lnTo>
                  <a:lnTo>
                    <a:pt x="251" y="187"/>
                  </a:lnTo>
                  <a:lnTo>
                    <a:pt x="252" y="208"/>
                  </a:lnTo>
                  <a:lnTo>
                    <a:pt x="253" y="226"/>
                  </a:lnTo>
                  <a:lnTo>
                    <a:pt x="254" y="242"/>
                  </a:lnTo>
                  <a:lnTo>
                    <a:pt x="255" y="256"/>
                  </a:lnTo>
                  <a:lnTo>
                    <a:pt x="256" y="267"/>
                  </a:lnTo>
                  <a:lnTo>
                    <a:pt x="257" y="276"/>
                  </a:lnTo>
                  <a:lnTo>
                    <a:pt x="257" y="284"/>
                  </a:lnTo>
                  <a:lnTo>
                    <a:pt x="259" y="289"/>
                  </a:lnTo>
                  <a:lnTo>
                    <a:pt x="259" y="294"/>
                  </a:lnTo>
                  <a:lnTo>
                    <a:pt x="261" y="297"/>
                  </a:lnTo>
                  <a:lnTo>
                    <a:pt x="261" y="300"/>
                  </a:lnTo>
                  <a:lnTo>
                    <a:pt x="262" y="301"/>
                  </a:lnTo>
                  <a:lnTo>
                    <a:pt x="263" y="302"/>
                  </a:lnTo>
                  <a:lnTo>
                    <a:pt x="264" y="303"/>
                  </a:lnTo>
                  <a:lnTo>
                    <a:pt x="265" y="303"/>
                  </a:lnTo>
                  <a:lnTo>
                    <a:pt x="266" y="303"/>
                  </a:lnTo>
                  <a:lnTo>
                    <a:pt x="267" y="303"/>
                  </a:lnTo>
                  <a:lnTo>
                    <a:pt x="268" y="303"/>
                  </a:lnTo>
                  <a:lnTo>
                    <a:pt x="269" y="303"/>
                  </a:lnTo>
                  <a:lnTo>
                    <a:pt x="270" y="302"/>
                  </a:lnTo>
                  <a:lnTo>
                    <a:pt x="271" y="302"/>
                  </a:lnTo>
                  <a:lnTo>
                    <a:pt x="272" y="302"/>
                  </a:lnTo>
                  <a:lnTo>
                    <a:pt x="272" y="301"/>
                  </a:lnTo>
                  <a:lnTo>
                    <a:pt x="274" y="301"/>
                  </a:lnTo>
                  <a:lnTo>
                    <a:pt x="274" y="301"/>
                  </a:lnTo>
                  <a:lnTo>
                    <a:pt x="275" y="301"/>
                  </a:lnTo>
                  <a:lnTo>
                    <a:pt x="276" y="301"/>
                  </a:lnTo>
                  <a:lnTo>
                    <a:pt x="277" y="301"/>
                  </a:lnTo>
                  <a:lnTo>
                    <a:pt x="279" y="301"/>
                  </a:lnTo>
                  <a:lnTo>
                    <a:pt x="279" y="301"/>
                  </a:lnTo>
                  <a:lnTo>
                    <a:pt x="280" y="301"/>
                  </a:lnTo>
                  <a:lnTo>
                    <a:pt x="281" y="302"/>
                  </a:lnTo>
                  <a:lnTo>
                    <a:pt x="282" y="302"/>
                  </a:lnTo>
                  <a:lnTo>
                    <a:pt x="283" y="303"/>
                  </a:lnTo>
                  <a:lnTo>
                    <a:pt x="284" y="303"/>
                  </a:lnTo>
                  <a:lnTo>
                    <a:pt x="285" y="304"/>
                  </a:lnTo>
                  <a:lnTo>
                    <a:pt x="285" y="304"/>
                  </a:lnTo>
                  <a:lnTo>
                    <a:pt x="287" y="305"/>
                  </a:lnTo>
                  <a:lnTo>
                    <a:pt x="287" y="306"/>
                  </a:lnTo>
                  <a:lnTo>
                    <a:pt x="289" y="307"/>
                  </a:lnTo>
                  <a:lnTo>
                    <a:pt x="289" y="307"/>
                  </a:lnTo>
                  <a:lnTo>
                    <a:pt x="290" y="307"/>
                  </a:lnTo>
                  <a:lnTo>
                    <a:pt x="292" y="308"/>
                  </a:lnTo>
                  <a:lnTo>
                    <a:pt x="292" y="308"/>
                  </a:lnTo>
                  <a:lnTo>
                    <a:pt x="293" y="309"/>
                  </a:lnTo>
                  <a:lnTo>
                    <a:pt x="294" y="309"/>
                  </a:lnTo>
                  <a:lnTo>
                    <a:pt x="295" y="309"/>
                  </a:lnTo>
                  <a:lnTo>
                    <a:pt x="296" y="309"/>
                  </a:lnTo>
                  <a:lnTo>
                    <a:pt x="297" y="309"/>
                  </a:lnTo>
                  <a:lnTo>
                    <a:pt x="298" y="309"/>
                  </a:lnTo>
                  <a:lnTo>
                    <a:pt x="299" y="310"/>
                  </a:lnTo>
                  <a:lnTo>
                    <a:pt x="300" y="310"/>
                  </a:lnTo>
                  <a:lnTo>
                    <a:pt x="300" y="310"/>
                  </a:lnTo>
                  <a:lnTo>
                    <a:pt x="302" y="310"/>
                  </a:lnTo>
                  <a:lnTo>
                    <a:pt x="302" y="310"/>
                  </a:lnTo>
                  <a:lnTo>
                    <a:pt x="303" y="310"/>
                  </a:lnTo>
                  <a:lnTo>
                    <a:pt x="305" y="310"/>
                  </a:lnTo>
                  <a:lnTo>
                    <a:pt x="305" y="310"/>
                  </a:lnTo>
                  <a:lnTo>
                    <a:pt x="307" y="310"/>
                  </a:lnTo>
                  <a:lnTo>
                    <a:pt x="307" y="310"/>
                  </a:lnTo>
                  <a:lnTo>
                    <a:pt x="308" y="309"/>
                  </a:lnTo>
                  <a:lnTo>
                    <a:pt x="309" y="309"/>
                  </a:lnTo>
                  <a:lnTo>
                    <a:pt x="310" y="309"/>
                  </a:lnTo>
                  <a:lnTo>
                    <a:pt x="311" y="309"/>
                  </a:lnTo>
                  <a:lnTo>
                    <a:pt x="312" y="308"/>
                  </a:lnTo>
                  <a:lnTo>
                    <a:pt x="313" y="308"/>
                  </a:lnTo>
                  <a:lnTo>
                    <a:pt x="314" y="307"/>
                  </a:lnTo>
                  <a:lnTo>
                    <a:pt x="315" y="306"/>
                  </a:lnTo>
                  <a:lnTo>
                    <a:pt x="315" y="304"/>
                  </a:lnTo>
                  <a:lnTo>
                    <a:pt x="317" y="302"/>
                  </a:lnTo>
                  <a:lnTo>
                    <a:pt x="318" y="299"/>
                  </a:lnTo>
                  <a:lnTo>
                    <a:pt x="318" y="296"/>
                  </a:lnTo>
                  <a:lnTo>
                    <a:pt x="320" y="291"/>
                  </a:lnTo>
                  <a:lnTo>
                    <a:pt x="320" y="286"/>
                  </a:lnTo>
                  <a:lnTo>
                    <a:pt x="321" y="280"/>
                  </a:lnTo>
                  <a:lnTo>
                    <a:pt x="322" y="273"/>
                  </a:lnTo>
                  <a:lnTo>
                    <a:pt x="323" y="264"/>
                  </a:lnTo>
                  <a:lnTo>
                    <a:pt x="324" y="254"/>
                  </a:lnTo>
                  <a:lnTo>
                    <a:pt x="325" y="243"/>
                  </a:lnTo>
                  <a:lnTo>
                    <a:pt x="326" y="231"/>
                  </a:lnTo>
                  <a:lnTo>
                    <a:pt x="327" y="218"/>
                  </a:lnTo>
                  <a:lnTo>
                    <a:pt x="328" y="203"/>
                  </a:lnTo>
                  <a:lnTo>
                    <a:pt x="329" y="188"/>
                  </a:lnTo>
                  <a:lnTo>
                    <a:pt x="330" y="171"/>
                  </a:lnTo>
                  <a:lnTo>
                    <a:pt x="331" y="153"/>
                  </a:lnTo>
                  <a:lnTo>
                    <a:pt x="332" y="135"/>
                  </a:lnTo>
                  <a:lnTo>
                    <a:pt x="333" y="116"/>
                  </a:lnTo>
                  <a:lnTo>
                    <a:pt x="333" y="97"/>
                  </a:lnTo>
                  <a:lnTo>
                    <a:pt x="335" y="78"/>
                  </a:lnTo>
                  <a:lnTo>
                    <a:pt x="335" y="60"/>
                  </a:lnTo>
                  <a:lnTo>
                    <a:pt x="336" y="43"/>
                  </a:lnTo>
                  <a:lnTo>
                    <a:pt x="337" y="28"/>
                  </a:lnTo>
                  <a:lnTo>
                    <a:pt x="338" y="15"/>
                  </a:lnTo>
                  <a:lnTo>
                    <a:pt x="339" y="7"/>
                  </a:lnTo>
                  <a:lnTo>
                    <a:pt x="340" y="1"/>
                  </a:lnTo>
                  <a:lnTo>
                    <a:pt x="341" y="0"/>
                  </a:lnTo>
                  <a:lnTo>
                    <a:pt x="342" y="2"/>
                  </a:lnTo>
                  <a:lnTo>
                    <a:pt x="343" y="8"/>
                  </a:lnTo>
                  <a:lnTo>
                    <a:pt x="344" y="18"/>
                  </a:lnTo>
                  <a:lnTo>
                    <a:pt x="345" y="32"/>
                  </a:lnTo>
                  <a:lnTo>
                    <a:pt x="346" y="50"/>
                  </a:lnTo>
                  <a:lnTo>
                    <a:pt x="346" y="71"/>
                  </a:lnTo>
                  <a:lnTo>
                    <a:pt x="348" y="95"/>
                  </a:lnTo>
                  <a:lnTo>
                    <a:pt x="348" y="120"/>
                  </a:lnTo>
                  <a:lnTo>
                    <a:pt x="350" y="146"/>
                  </a:lnTo>
                  <a:lnTo>
                    <a:pt x="350" y="170"/>
                  </a:lnTo>
                  <a:lnTo>
                    <a:pt x="351" y="194"/>
                  </a:lnTo>
                  <a:lnTo>
                    <a:pt x="352" y="214"/>
                  </a:lnTo>
                  <a:lnTo>
                    <a:pt x="353" y="233"/>
                  </a:lnTo>
                  <a:lnTo>
                    <a:pt x="354" y="249"/>
                  </a:lnTo>
                  <a:lnTo>
                    <a:pt x="355" y="262"/>
                  </a:lnTo>
                  <a:lnTo>
                    <a:pt x="356" y="274"/>
                  </a:lnTo>
                  <a:lnTo>
                    <a:pt x="357" y="283"/>
                  </a:lnTo>
                  <a:lnTo>
                    <a:pt x="358" y="290"/>
                  </a:lnTo>
                  <a:lnTo>
                    <a:pt x="359" y="295"/>
                  </a:lnTo>
                  <a:lnTo>
                    <a:pt x="360" y="298"/>
                  </a:lnTo>
                  <a:lnTo>
                    <a:pt x="361" y="302"/>
                  </a:lnTo>
                  <a:lnTo>
                    <a:pt x="361" y="304"/>
                  </a:lnTo>
                  <a:lnTo>
                    <a:pt x="363" y="305"/>
                  </a:lnTo>
                  <a:lnTo>
                    <a:pt x="363" y="306"/>
                  </a:lnTo>
                  <a:lnTo>
                    <a:pt x="364" y="307"/>
                  </a:lnTo>
                  <a:lnTo>
                    <a:pt x="366" y="307"/>
                  </a:lnTo>
                  <a:lnTo>
                    <a:pt x="366" y="307"/>
                  </a:lnTo>
                  <a:lnTo>
                    <a:pt x="368" y="307"/>
                  </a:lnTo>
                  <a:lnTo>
                    <a:pt x="368" y="307"/>
                  </a:lnTo>
                  <a:lnTo>
                    <a:pt x="369" y="307"/>
                  </a:lnTo>
                  <a:lnTo>
                    <a:pt x="370" y="306"/>
                  </a:lnTo>
                  <a:lnTo>
                    <a:pt x="371" y="306"/>
                  </a:lnTo>
                  <a:lnTo>
                    <a:pt x="372" y="305"/>
                  </a:lnTo>
                  <a:lnTo>
                    <a:pt x="373" y="304"/>
                  </a:lnTo>
                  <a:lnTo>
                    <a:pt x="374" y="304"/>
                  </a:lnTo>
                  <a:lnTo>
                    <a:pt x="374" y="304"/>
                  </a:lnTo>
                  <a:lnTo>
                    <a:pt x="376" y="303"/>
                  </a:lnTo>
                  <a:lnTo>
                    <a:pt x="376" y="303"/>
                  </a:lnTo>
                  <a:lnTo>
                    <a:pt x="378" y="303"/>
                  </a:lnTo>
                  <a:lnTo>
                    <a:pt x="379" y="302"/>
                  </a:lnTo>
                  <a:lnTo>
                    <a:pt x="379" y="302"/>
                  </a:lnTo>
                  <a:lnTo>
                    <a:pt x="381" y="302"/>
                  </a:lnTo>
                  <a:lnTo>
                    <a:pt x="381" y="302"/>
                  </a:lnTo>
                  <a:lnTo>
                    <a:pt x="382" y="302"/>
                  </a:lnTo>
                  <a:lnTo>
                    <a:pt x="383" y="303"/>
                  </a:lnTo>
                  <a:lnTo>
                    <a:pt x="384" y="303"/>
                  </a:lnTo>
                  <a:lnTo>
                    <a:pt x="385" y="303"/>
                  </a:lnTo>
                  <a:lnTo>
                    <a:pt x="386" y="304"/>
                  </a:lnTo>
                  <a:lnTo>
                    <a:pt x="387" y="304"/>
                  </a:lnTo>
                  <a:lnTo>
                    <a:pt x="388" y="305"/>
                  </a:lnTo>
                  <a:lnTo>
                    <a:pt x="389" y="306"/>
                  </a:lnTo>
                  <a:lnTo>
                    <a:pt x="389" y="306"/>
                  </a:lnTo>
                  <a:lnTo>
                    <a:pt x="391" y="306"/>
                  </a:lnTo>
                  <a:lnTo>
                    <a:pt x="392" y="307"/>
                  </a:lnTo>
                  <a:lnTo>
                    <a:pt x="392" y="307"/>
                  </a:lnTo>
                  <a:lnTo>
                    <a:pt x="394" y="308"/>
                  </a:lnTo>
                  <a:lnTo>
                    <a:pt x="394" y="308"/>
                  </a:lnTo>
                  <a:lnTo>
                    <a:pt x="396" y="308"/>
                  </a:lnTo>
                  <a:lnTo>
                    <a:pt x="396" y="308"/>
                  </a:lnTo>
                  <a:lnTo>
                    <a:pt x="397" y="309"/>
                  </a:lnTo>
                  <a:lnTo>
                    <a:pt x="398" y="309"/>
                  </a:lnTo>
                  <a:lnTo>
                    <a:pt x="399" y="309"/>
                  </a:lnTo>
                  <a:lnTo>
                    <a:pt x="400" y="309"/>
                  </a:lnTo>
                  <a:lnTo>
                    <a:pt x="401" y="309"/>
                  </a:lnTo>
                  <a:lnTo>
                    <a:pt x="402" y="309"/>
                  </a:lnTo>
                  <a:lnTo>
                    <a:pt x="403" y="309"/>
                  </a:lnTo>
                  <a:lnTo>
                    <a:pt x="404" y="309"/>
                  </a:lnTo>
                  <a:lnTo>
                    <a:pt x="405" y="309"/>
                  </a:lnTo>
                  <a:lnTo>
                    <a:pt x="406" y="309"/>
                  </a:lnTo>
                  <a:lnTo>
                    <a:pt x="407" y="309"/>
                  </a:lnTo>
                  <a:lnTo>
                    <a:pt x="407" y="309"/>
                  </a:lnTo>
                  <a:lnTo>
                    <a:pt x="409" y="309"/>
                  </a:lnTo>
                  <a:lnTo>
                    <a:pt x="409" y="308"/>
                  </a:lnTo>
                  <a:lnTo>
                    <a:pt x="410" y="308"/>
                  </a:lnTo>
                  <a:lnTo>
                    <a:pt x="411" y="308"/>
                  </a:lnTo>
                  <a:lnTo>
                    <a:pt x="412" y="307"/>
                  </a:lnTo>
                  <a:lnTo>
                    <a:pt x="413" y="307"/>
                  </a:lnTo>
                  <a:lnTo>
                    <a:pt x="414" y="306"/>
                  </a:lnTo>
                  <a:lnTo>
                    <a:pt x="415" y="305"/>
                  </a:lnTo>
                  <a:lnTo>
                    <a:pt x="416" y="304"/>
                  </a:lnTo>
                  <a:lnTo>
                    <a:pt x="417" y="303"/>
                  </a:lnTo>
                  <a:lnTo>
                    <a:pt x="418" y="302"/>
                  </a:lnTo>
                  <a:lnTo>
                    <a:pt x="419" y="301"/>
                  </a:lnTo>
                  <a:lnTo>
                    <a:pt x="420" y="300"/>
                  </a:lnTo>
                  <a:lnTo>
                    <a:pt x="421" y="298"/>
                  </a:lnTo>
                  <a:lnTo>
                    <a:pt x="422" y="297"/>
                  </a:lnTo>
                  <a:lnTo>
                    <a:pt x="422" y="297"/>
                  </a:lnTo>
                  <a:lnTo>
                    <a:pt x="424" y="296"/>
                  </a:lnTo>
                  <a:lnTo>
                    <a:pt x="424" y="295"/>
                  </a:lnTo>
                  <a:lnTo>
                    <a:pt x="425" y="294"/>
                  </a:lnTo>
                  <a:lnTo>
                    <a:pt x="426" y="294"/>
                  </a:lnTo>
                  <a:lnTo>
                    <a:pt x="427" y="294"/>
                  </a:lnTo>
                  <a:lnTo>
                    <a:pt x="428" y="294"/>
                  </a:lnTo>
                  <a:lnTo>
                    <a:pt x="429" y="294"/>
                  </a:lnTo>
                  <a:lnTo>
                    <a:pt x="430" y="294"/>
                  </a:lnTo>
                  <a:lnTo>
                    <a:pt x="431" y="295"/>
                  </a:lnTo>
                  <a:lnTo>
                    <a:pt x="432" y="295"/>
                  </a:lnTo>
                  <a:lnTo>
                    <a:pt x="433" y="296"/>
                  </a:lnTo>
                  <a:lnTo>
                    <a:pt x="434" y="297"/>
                  </a:lnTo>
                  <a:lnTo>
                    <a:pt x="435" y="298"/>
                  </a:lnTo>
                  <a:lnTo>
                    <a:pt x="435" y="300"/>
                  </a:lnTo>
                  <a:lnTo>
                    <a:pt x="437" y="301"/>
                  </a:lnTo>
                  <a:lnTo>
                    <a:pt x="437" y="302"/>
                  </a:lnTo>
                  <a:lnTo>
                    <a:pt x="439" y="303"/>
                  </a:lnTo>
                  <a:lnTo>
                    <a:pt x="440" y="304"/>
                  </a:lnTo>
                  <a:lnTo>
                    <a:pt x="440" y="304"/>
                  </a:lnTo>
                  <a:lnTo>
                    <a:pt x="442" y="306"/>
                  </a:lnTo>
                  <a:lnTo>
                    <a:pt x="442" y="306"/>
                  </a:lnTo>
                  <a:lnTo>
                    <a:pt x="443" y="307"/>
                  </a:lnTo>
                  <a:lnTo>
                    <a:pt x="444" y="307"/>
                  </a:lnTo>
                  <a:lnTo>
                    <a:pt x="445" y="307"/>
                  </a:lnTo>
                  <a:lnTo>
                    <a:pt x="446" y="307"/>
                  </a:lnTo>
                  <a:lnTo>
                    <a:pt x="447" y="307"/>
                  </a:lnTo>
                  <a:lnTo>
                    <a:pt x="448" y="307"/>
                  </a:lnTo>
                  <a:lnTo>
                    <a:pt x="449" y="307"/>
                  </a:lnTo>
                  <a:lnTo>
                    <a:pt x="450" y="307"/>
                  </a:lnTo>
                  <a:lnTo>
                    <a:pt x="450" y="307"/>
                  </a:lnTo>
                  <a:lnTo>
                    <a:pt x="452" y="307"/>
                  </a:lnTo>
                  <a:lnTo>
                    <a:pt x="453" y="306"/>
                  </a:lnTo>
                  <a:lnTo>
                    <a:pt x="453" y="306"/>
                  </a:lnTo>
                  <a:lnTo>
                    <a:pt x="455" y="306"/>
                  </a:lnTo>
                  <a:lnTo>
                    <a:pt x="455" y="306"/>
                  </a:lnTo>
                  <a:lnTo>
                    <a:pt x="457" y="305"/>
                  </a:lnTo>
                  <a:lnTo>
                    <a:pt x="457" y="305"/>
                  </a:lnTo>
                  <a:lnTo>
                    <a:pt x="458" y="304"/>
                  </a:lnTo>
                  <a:lnTo>
                    <a:pt x="459" y="304"/>
                  </a:lnTo>
                  <a:lnTo>
                    <a:pt x="460" y="304"/>
                  </a:lnTo>
                  <a:lnTo>
                    <a:pt x="461" y="304"/>
                  </a:lnTo>
                  <a:lnTo>
                    <a:pt x="462" y="304"/>
                  </a:lnTo>
                  <a:lnTo>
                    <a:pt x="463" y="304"/>
                  </a:lnTo>
                  <a:lnTo>
                    <a:pt x="463" y="304"/>
                  </a:lnTo>
                  <a:lnTo>
                    <a:pt x="465" y="304"/>
                  </a:lnTo>
                  <a:lnTo>
                    <a:pt x="466" y="304"/>
                  </a:lnTo>
                  <a:lnTo>
                    <a:pt x="467" y="304"/>
                  </a:lnTo>
                  <a:lnTo>
                    <a:pt x="468" y="304"/>
                  </a:lnTo>
                  <a:lnTo>
                    <a:pt x="468" y="304"/>
                  </a:lnTo>
                </a:path>
              </a:pathLst>
            </a:custGeom>
            <a:noFill/>
            <a:ln w="12700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76" name="Freeform 155"/>
            <p:cNvSpPr>
              <a:spLocks/>
            </p:cNvSpPr>
            <p:nvPr/>
          </p:nvSpPr>
          <p:spPr bwMode="auto">
            <a:xfrm>
              <a:off x="5454650" y="2762250"/>
              <a:ext cx="742950" cy="1116013"/>
            </a:xfrm>
            <a:custGeom>
              <a:avLst/>
              <a:gdLst>
                <a:gd name="T0" fmla="*/ 7 w 468"/>
                <a:gd name="T1" fmla="*/ 696 h 703"/>
                <a:gd name="T2" fmla="*/ 15 w 468"/>
                <a:gd name="T3" fmla="*/ 696 h 703"/>
                <a:gd name="T4" fmla="*/ 22 w 468"/>
                <a:gd name="T5" fmla="*/ 695 h 703"/>
                <a:gd name="T6" fmla="*/ 30 w 468"/>
                <a:gd name="T7" fmla="*/ 693 h 703"/>
                <a:gd name="T8" fmla="*/ 37 w 468"/>
                <a:gd name="T9" fmla="*/ 695 h 703"/>
                <a:gd name="T10" fmla="*/ 45 w 468"/>
                <a:gd name="T11" fmla="*/ 699 h 703"/>
                <a:gd name="T12" fmla="*/ 52 w 468"/>
                <a:gd name="T13" fmla="*/ 699 h 703"/>
                <a:gd name="T14" fmla="*/ 60 w 468"/>
                <a:gd name="T15" fmla="*/ 696 h 703"/>
                <a:gd name="T16" fmla="*/ 67 w 468"/>
                <a:gd name="T17" fmla="*/ 689 h 703"/>
                <a:gd name="T18" fmla="*/ 74 w 468"/>
                <a:gd name="T19" fmla="*/ 647 h 703"/>
                <a:gd name="T20" fmla="*/ 82 w 468"/>
                <a:gd name="T21" fmla="*/ 510 h 703"/>
                <a:gd name="T22" fmla="*/ 89 w 468"/>
                <a:gd name="T23" fmla="*/ 254 h 703"/>
                <a:gd name="T24" fmla="*/ 97 w 468"/>
                <a:gd name="T25" fmla="*/ 20 h 703"/>
                <a:gd name="T26" fmla="*/ 104 w 468"/>
                <a:gd name="T27" fmla="*/ 198 h 703"/>
                <a:gd name="T28" fmla="*/ 112 w 468"/>
                <a:gd name="T29" fmla="*/ 623 h 703"/>
                <a:gd name="T30" fmla="*/ 119 w 468"/>
                <a:gd name="T31" fmla="*/ 685 h 703"/>
                <a:gd name="T32" fmla="*/ 127 w 468"/>
                <a:gd name="T33" fmla="*/ 681 h 703"/>
                <a:gd name="T34" fmla="*/ 135 w 468"/>
                <a:gd name="T35" fmla="*/ 672 h 703"/>
                <a:gd name="T36" fmla="*/ 142 w 468"/>
                <a:gd name="T37" fmla="*/ 669 h 703"/>
                <a:gd name="T38" fmla="*/ 150 w 468"/>
                <a:gd name="T39" fmla="*/ 667 h 703"/>
                <a:gd name="T40" fmla="*/ 157 w 468"/>
                <a:gd name="T41" fmla="*/ 677 h 703"/>
                <a:gd name="T42" fmla="*/ 165 w 468"/>
                <a:gd name="T43" fmla="*/ 689 h 703"/>
                <a:gd name="T44" fmla="*/ 172 w 468"/>
                <a:gd name="T45" fmla="*/ 696 h 703"/>
                <a:gd name="T46" fmla="*/ 180 w 468"/>
                <a:gd name="T47" fmla="*/ 699 h 703"/>
                <a:gd name="T48" fmla="*/ 187 w 468"/>
                <a:gd name="T49" fmla="*/ 699 h 703"/>
                <a:gd name="T50" fmla="*/ 195 w 468"/>
                <a:gd name="T51" fmla="*/ 700 h 703"/>
                <a:gd name="T52" fmla="*/ 202 w 468"/>
                <a:gd name="T53" fmla="*/ 700 h 703"/>
                <a:gd name="T54" fmla="*/ 209 w 468"/>
                <a:gd name="T55" fmla="*/ 699 h 703"/>
                <a:gd name="T56" fmla="*/ 217 w 468"/>
                <a:gd name="T57" fmla="*/ 694 h 703"/>
                <a:gd name="T58" fmla="*/ 224 w 468"/>
                <a:gd name="T59" fmla="*/ 689 h 703"/>
                <a:gd name="T60" fmla="*/ 232 w 468"/>
                <a:gd name="T61" fmla="*/ 689 h 703"/>
                <a:gd name="T62" fmla="*/ 239 w 468"/>
                <a:gd name="T63" fmla="*/ 694 h 703"/>
                <a:gd name="T64" fmla="*/ 247 w 468"/>
                <a:gd name="T65" fmla="*/ 694 h 703"/>
                <a:gd name="T66" fmla="*/ 254 w 468"/>
                <a:gd name="T67" fmla="*/ 691 h 703"/>
                <a:gd name="T68" fmla="*/ 262 w 468"/>
                <a:gd name="T69" fmla="*/ 691 h 703"/>
                <a:gd name="T70" fmla="*/ 270 w 468"/>
                <a:gd name="T71" fmla="*/ 693 h 703"/>
                <a:gd name="T72" fmla="*/ 277 w 468"/>
                <a:gd name="T73" fmla="*/ 693 h 703"/>
                <a:gd name="T74" fmla="*/ 285 w 468"/>
                <a:gd name="T75" fmla="*/ 690 h 703"/>
                <a:gd name="T76" fmla="*/ 292 w 468"/>
                <a:gd name="T77" fmla="*/ 692 h 703"/>
                <a:gd name="T78" fmla="*/ 300 w 468"/>
                <a:gd name="T79" fmla="*/ 691 h 703"/>
                <a:gd name="T80" fmla="*/ 307 w 468"/>
                <a:gd name="T81" fmla="*/ 687 h 703"/>
                <a:gd name="T82" fmla="*/ 315 w 468"/>
                <a:gd name="T83" fmla="*/ 689 h 703"/>
                <a:gd name="T84" fmla="*/ 322 w 468"/>
                <a:gd name="T85" fmla="*/ 696 h 703"/>
                <a:gd name="T86" fmla="*/ 330 w 468"/>
                <a:gd name="T87" fmla="*/ 701 h 703"/>
                <a:gd name="T88" fmla="*/ 337 w 468"/>
                <a:gd name="T89" fmla="*/ 701 h 703"/>
                <a:gd name="T90" fmla="*/ 344 w 468"/>
                <a:gd name="T91" fmla="*/ 699 h 703"/>
                <a:gd name="T92" fmla="*/ 352 w 468"/>
                <a:gd name="T93" fmla="*/ 696 h 703"/>
                <a:gd name="T94" fmla="*/ 359 w 468"/>
                <a:gd name="T95" fmla="*/ 695 h 703"/>
                <a:gd name="T96" fmla="*/ 367 w 468"/>
                <a:gd name="T97" fmla="*/ 699 h 703"/>
                <a:gd name="T98" fmla="*/ 374 w 468"/>
                <a:gd name="T99" fmla="*/ 702 h 703"/>
                <a:gd name="T100" fmla="*/ 382 w 468"/>
                <a:gd name="T101" fmla="*/ 702 h 703"/>
                <a:gd name="T102" fmla="*/ 389 w 468"/>
                <a:gd name="T103" fmla="*/ 702 h 703"/>
                <a:gd name="T104" fmla="*/ 397 w 468"/>
                <a:gd name="T105" fmla="*/ 702 h 703"/>
                <a:gd name="T106" fmla="*/ 405 w 468"/>
                <a:gd name="T107" fmla="*/ 703 h 703"/>
                <a:gd name="T108" fmla="*/ 412 w 468"/>
                <a:gd name="T109" fmla="*/ 702 h 703"/>
                <a:gd name="T110" fmla="*/ 420 w 468"/>
                <a:gd name="T111" fmla="*/ 701 h 703"/>
                <a:gd name="T112" fmla="*/ 427 w 468"/>
                <a:gd name="T113" fmla="*/ 699 h 703"/>
                <a:gd name="T114" fmla="*/ 435 w 468"/>
                <a:gd name="T115" fmla="*/ 697 h 703"/>
                <a:gd name="T116" fmla="*/ 442 w 468"/>
                <a:gd name="T117" fmla="*/ 699 h 703"/>
                <a:gd name="T118" fmla="*/ 450 w 468"/>
                <a:gd name="T119" fmla="*/ 700 h 703"/>
                <a:gd name="T120" fmla="*/ 457 w 468"/>
                <a:gd name="T121" fmla="*/ 700 h 703"/>
                <a:gd name="T122" fmla="*/ 465 w 468"/>
                <a:gd name="T123" fmla="*/ 70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8" h="703">
                  <a:moveTo>
                    <a:pt x="0" y="697"/>
                  </a:moveTo>
                  <a:lnTo>
                    <a:pt x="2" y="697"/>
                  </a:lnTo>
                  <a:lnTo>
                    <a:pt x="2" y="696"/>
                  </a:lnTo>
                  <a:lnTo>
                    <a:pt x="3" y="696"/>
                  </a:lnTo>
                  <a:lnTo>
                    <a:pt x="4" y="696"/>
                  </a:lnTo>
                  <a:lnTo>
                    <a:pt x="5" y="696"/>
                  </a:lnTo>
                  <a:lnTo>
                    <a:pt x="6" y="696"/>
                  </a:lnTo>
                  <a:lnTo>
                    <a:pt x="7" y="696"/>
                  </a:lnTo>
                  <a:lnTo>
                    <a:pt x="8" y="696"/>
                  </a:lnTo>
                  <a:lnTo>
                    <a:pt x="9" y="696"/>
                  </a:lnTo>
                  <a:lnTo>
                    <a:pt x="10" y="696"/>
                  </a:lnTo>
                  <a:lnTo>
                    <a:pt x="11" y="696"/>
                  </a:lnTo>
                  <a:lnTo>
                    <a:pt x="12" y="696"/>
                  </a:lnTo>
                  <a:lnTo>
                    <a:pt x="13" y="696"/>
                  </a:lnTo>
                  <a:lnTo>
                    <a:pt x="13" y="696"/>
                  </a:lnTo>
                  <a:lnTo>
                    <a:pt x="15" y="696"/>
                  </a:lnTo>
                  <a:lnTo>
                    <a:pt x="15" y="696"/>
                  </a:lnTo>
                  <a:lnTo>
                    <a:pt x="17" y="696"/>
                  </a:lnTo>
                  <a:lnTo>
                    <a:pt x="17" y="696"/>
                  </a:lnTo>
                  <a:lnTo>
                    <a:pt x="18" y="696"/>
                  </a:lnTo>
                  <a:lnTo>
                    <a:pt x="19" y="696"/>
                  </a:lnTo>
                  <a:lnTo>
                    <a:pt x="20" y="695"/>
                  </a:lnTo>
                  <a:lnTo>
                    <a:pt x="21" y="695"/>
                  </a:lnTo>
                  <a:lnTo>
                    <a:pt x="22" y="695"/>
                  </a:lnTo>
                  <a:lnTo>
                    <a:pt x="23" y="695"/>
                  </a:lnTo>
                  <a:lnTo>
                    <a:pt x="24" y="694"/>
                  </a:lnTo>
                  <a:lnTo>
                    <a:pt x="25" y="694"/>
                  </a:lnTo>
                  <a:lnTo>
                    <a:pt x="26" y="694"/>
                  </a:lnTo>
                  <a:lnTo>
                    <a:pt x="27" y="693"/>
                  </a:lnTo>
                  <a:lnTo>
                    <a:pt x="28" y="693"/>
                  </a:lnTo>
                  <a:lnTo>
                    <a:pt x="28" y="693"/>
                  </a:lnTo>
                  <a:lnTo>
                    <a:pt x="30" y="693"/>
                  </a:lnTo>
                  <a:lnTo>
                    <a:pt x="30" y="693"/>
                  </a:lnTo>
                  <a:lnTo>
                    <a:pt x="31" y="693"/>
                  </a:lnTo>
                  <a:lnTo>
                    <a:pt x="32" y="693"/>
                  </a:lnTo>
                  <a:lnTo>
                    <a:pt x="33" y="693"/>
                  </a:lnTo>
                  <a:lnTo>
                    <a:pt x="35" y="693"/>
                  </a:lnTo>
                  <a:lnTo>
                    <a:pt x="35" y="694"/>
                  </a:lnTo>
                  <a:lnTo>
                    <a:pt x="36" y="694"/>
                  </a:lnTo>
                  <a:lnTo>
                    <a:pt x="37" y="695"/>
                  </a:lnTo>
                  <a:lnTo>
                    <a:pt x="38" y="695"/>
                  </a:lnTo>
                  <a:lnTo>
                    <a:pt x="39" y="696"/>
                  </a:lnTo>
                  <a:lnTo>
                    <a:pt x="40" y="696"/>
                  </a:lnTo>
                  <a:lnTo>
                    <a:pt x="41" y="697"/>
                  </a:lnTo>
                  <a:lnTo>
                    <a:pt x="42" y="697"/>
                  </a:lnTo>
                  <a:lnTo>
                    <a:pt x="43" y="697"/>
                  </a:lnTo>
                  <a:lnTo>
                    <a:pt x="43" y="698"/>
                  </a:lnTo>
                  <a:lnTo>
                    <a:pt x="45" y="699"/>
                  </a:lnTo>
                  <a:lnTo>
                    <a:pt x="45" y="699"/>
                  </a:lnTo>
                  <a:lnTo>
                    <a:pt x="46" y="699"/>
                  </a:lnTo>
                  <a:lnTo>
                    <a:pt x="48" y="699"/>
                  </a:lnTo>
                  <a:lnTo>
                    <a:pt x="48" y="699"/>
                  </a:lnTo>
                  <a:lnTo>
                    <a:pt x="49" y="700"/>
                  </a:lnTo>
                  <a:lnTo>
                    <a:pt x="50" y="700"/>
                  </a:lnTo>
                  <a:lnTo>
                    <a:pt x="51" y="699"/>
                  </a:lnTo>
                  <a:lnTo>
                    <a:pt x="52" y="699"/>
                  </a:lnTo>
                  <a:lnTo>
                    <a:pt x="53" y="699"/>
                  </a:lnTo>
                  <a:lnTo>
                    <a:pt x="54" y="699"/>
                  </a:lnTo>
                  <a:lnTo>
                    <a:pt x="55" y="699"/>
                  </a:lnTo>
                  <a:lnTo>
                    <a:pt x="56" y="698"/>
                  </a:lnTo>
                  <a:lnTo>
                    <a:pt x="56" y="697"/>
                  </a:lnTo>
                  <a:lnTo>
                    <a:pt x="58" y="697"/>
                  </a:lnTo>
                  <a:lnTo>
                    <a:pt x="59" y="697"/>
                  </a:lnTo>
                  <a:lnTo>
                    <a:pt x="60" y="696"/>
                  </a:lnTo>
                  <a:lnTo>
                    <a:pt x="61" y="696"/>
                  </a:lnTo>
                  <a:lnTo>
                    <a:pt x="61" y="695"/>
                  </a:lnTo>
                  <a:lnTo>
                    <a:pt x="63" y="695"/>
                  </a:lnTo>
                  <a:lnTo>
                    <a:pt x="63" y="694"/>
                  </a:lnTo>
                  <a:lnTo>
                    <a:pt x="64" y="693"/>
                  </a:lnTo>
                  <a:lnTo>
                    <a:pt x="65" y="692"/>
                  </a:lnTo>
                  <a:lnTo>
                    <a:pt x="66" y="691"/>
                  </a:lnTo>
                  <a:lnTo>
                    <a:pt x="67" y="689"/>
                  </a:lnTo>
                  <a:lnTo>
                    <a:pt x="68" y="687"/>
                  </a:lnTo>
                  <a:lnTo>
                    <a:pt x="69" y="684"/>
                  </a:lnTo>
                  <a:lnTo>
                    <a:pt x="70" y="681"/>
                  </a:lnTo>
                  <a:lnTo>
                    <a:pt x="71" y="676"/>
                  </a:lnTo>
                  <a:lnTo>
                    <a:pt x="72" y="671"/>
                  </a:lnTo>
                  <a:lnTo>
                    <a:pt x="73" y="664"/>
                  </a:lnTo>
                  <a:lnTo>
                    <a:pt x="74" y="657"/>
                  </a:lnTo>
                  <a:lnTo>
                    <a:pt x="74" y="647"/>
                  </a:lnTo>
                  <a:lnTo>
                    <a:pt x="76" y="637"/>
                  </a:lnTo>
                  <a:lnTo>
                    <a:pt x="76" y="624"/>
                  </a:lnTo>
                  <a:lnTo>
                    <a:pt x="77" y="611"/>
                  </a:lnTo>
                  <a:lnTo>
                    <a:pt x="78" y="595"/>
                  </a:lnTo>
                  <a:lnTo>
                    <a:pt x="79" y="577"/>
                  </a:lnTo>
                  <a:lnTo>
                    <a:pt x="80" y="557"/>
                  </a:lnTo>
                  <a:lnTo>
                    <a:pt x="81" y="534"/>
                  </a:lnTo>
                  <a:lnTo>
                    <a:pt x="82" y="510"/>
                  </a:lnTo>
                  <a:lnTo>
                    <a:pt x="83" y="483"/>
                  </a:lnTo>
                  <a:lnTo>
                    <a:pt x="84" y="454"/>
                  </a:lnTo>
                  <a:lnTo>
                    <a:pt x="85" y="424"/>
                  </a:lnTo>
                  <a:lnTo>
                    <a:pt x="86" y="392"/>
                  </a:lnTo>
                  <a:lnTo>
                    <a:pt x="87" y="359"/>
                  </a:lnTo>
                  <a:lnTo>
                    <a:pt x="88" y="324"/>
                  </a:lnTo>
                  <a:lnTo>
                    <a:pt x="89" y="289"/>
                  </a:lnTo>
                  <a:lnTo>
                    <a:pt x="89" y="254"/>
                  </a:lnTo>
                  <a:lnTo>
                    <a:pt x="91" y="219"/>
                  </a:lnTo>
                  <a:lnTo>
                    <a:pt x="91" y="185"/>
                  </a:lnTo>
                  <a:lnTo>
                    <a:pt x="92" y="150"/>
                  </a:lnTo>
                  <a:lnTo>
                    <a:pt x="93" y="119"/>
                  </a:lnTo>
                  <a:lnTo>
                    <a:pt x="94" y="90"/>
                  </a:lnTo>
                  <a:lnTo>
                    <a:pt x="95" y="63"/>
                  </a:lnTo>
                  <a:lnTo>
                    <a:pt x="96" y="39"/>
                  </a:lnTo>
                  <a:lnTo>
                    <a:pt x="97" y="20"/>
                  </a:lnTo>
                  <a:lnTo>
                    <a:pt x="98" y="6"/>
                  </a:lnTo>
                  <a:lnTo>
                    <a:pt x="99" y="0"/>
                  </a:lnTo>
                  <a:lnTo>
                    <a:pt x="100" y="3"/>
                  </a:lnTo>
                  <a:lnTo>
                    <a:pt x="101" y="18"/>
                  </a:lnTo>
                  <a:lnTo>
                    <a:pt x="102" y="44"/>
                  </a:lnTo>
                  <a:lnTo>
                    <a:pt x="102" y="83"/>
                  </a:lnTo>
                  <a:lnTo>
                    <a:pt x="104" y="134"/>
                  </a:lnTo>
                  <a:lnTo>
                    <a:pt x="104" y="198"/>
                  </a:lnTo>
                  <a:lnTo>
                    <a:pt x="106" y="269"/>
                  </a:lnTo>
                  <a:lnTo>
                    <a:pt x="106" y="341"/>
                  </a:lnTo>
                  <a:lnTo>
                    <a:pt x="107" y="408"/>
                  </a:lnTo>
                  <a:lnTo>
                    <a:pt x="109" y="468"/>
                  </a:lnTo>
                  <a:lnTo>
                    <a:pt x="109" y="520"/>
                  </a:lnTo>
                  <a:lnTo>
                    <a:pt x="110" y="563"/>
                  </a:lnTo>
                  <a:lnTo>
                    <a:pt x="111" y="597"/>
                  </a:lnTo>
                  <a:lnTo>
                    <a:pt x="112" y="623"/>
                  </a:lnTo>
                  <a:lnTo>
                    <a:pt x="113" y="642"/>
                  </a:lnTo>
                  <a:lnTo>
                    <a:pt x="114" y="657"/>
                  </a:lnTo>
                  <a:lnTo>
                    <a:pt x="115" y="666"/>
                  </a:lnTo>
                  <a:lnTo>
                    <a:pt x="116" y="673"/>
                  </a:lnTo>
                  <a:lnTo>
                    <a:pt x="117" y="678"/>
                  </a:lnTo>
                  <a:lnTo>
                    <a:pt x="117" y="682"/>
                  </a:lnTo>
                  <a:lnTo>
                    <a:pt x="119" y="684"/>
                  </a:lnTo>
                  <a:lnTo>
                    <a:pt x="119" y="685"/>
                  </a:lnTo>
                  <a:lnTo>
                    <a:pt x="120" y="685"/>
                  </a:lnTo>
                  <a:lnTo>
                    <a:pt x="122" y="685"/>
                  </a:lnTo>
                  <a:lnTo>
                    <a:pt x="122" y="685"/>
                  </a:lnTo>
                  <a:lnTo>
                    <a:pt x="124" y="685"/>
                  </a:lnTo>
                  <a:lnTo>
                    <a:pt x="124" y="684"/>
                  </a:lnTo>
                  <a:lnTo>
                    <a:pt x="125" y="683"/>
                  </a:lnTo>
                  <a:lnTo>
                    <a:pt x="126" y="682"/>
                  </a:lnTo>
                  <a:lnTo>
                    <a:pt x="127" y="681"/>
                  </a:lnTo>
                  <a:lnTo>
                    <a:pt x="128" y="679"/>
                  </a:lnTo>
                  <a:lnTo>
                    <a:pt x="129" y="678"/>
                  </a:lnTo>
                  <a:lnTo>
                    <a:pt x="130" y="677"/>
                  </a:lnTo>
                  <a:lnTo>
                    <a:pt x="130" y="676"/>
                  </a:lnTo>
                  <a:lnTo>
                    <a:pt x="132" y="675"/>
                  </a:lnTo>
                  <a:lnTo>
                    <a:pt x="133" y="674"/>
                  </a:lnTo>
                  <a:lnTo>
                    <a:pt x="134" y="673"/>
                  </a:lnTo>
                  <a:lnTo>
                    <a:pt x="135" y="672"/>
                  </a:lnTo>
                  <a:lnTo>
                    <a:pt x="135" y="672"/>
                  </a:lnTo>
                  <a:lnTo>
                    <a:pt x="137" y="671"/>
                  </a:lnTo>
                  <a:lnTo>
                    <a:pt x="137" y="671"/>
                  </a:lnTo>
                  <a:lnTo>
                    <a:pt x="138" y="671"/>
                  </a:lnTo>
                  <a:lnTo>
                    <a:pt x="139" y="670"/>
                  </a:lnTo>
                  <a:lnTo>
                    <a:pt x="140" y="670"/>
                  </a:lnTo>
                  <a:lnTo>
                    <a:pt x="141" y="669"/>
                  </a:lnTo>
                  <a:lnTo>
                    <a:pt x="142" y="669"/>
                  </a:lnTo>
                  <a:lnTo>
                    <a:pt x="143" y="668"/>
                  </a:lnTo>
                  <a:lnTo>
                    <a:pt x="144" y="667"/>
                  </a:lnTo>
                  <a:lnTo>
                    <a:pt x="145" y="667"/>
                  </a:lnTo>
                  <a:lnTo>
                    <a:pt x="146" y="667"/>
                  </a:lnTo>
                  <a:lnTo>
                    <a:pt x="147" y="667"/>
                  </a:lnTo>
                  <a:lnTo>
                    <a:pt x="148" y="667"/>
                  </a:lnTo>
                  <a:lnTo>
                    <a:pt x="148" y="667"/>
                  </a:lnTo>
                  <a:lnTo>
                    <a:pt x="150" y="667"/>
                  </a:lnTo>
                  <a:lnTo>
                    <a:pt x="150" y="667"/>
                  </a:lnTo>
                  <a:lnTo>
                    <a:pt x="152" y="669"/>
                  </a:lnTo>
                  <a:lnTo>
                    <a:pt x="152" y="669"/>
                  </a:lnTo>
                  <a:lnTo>
                    <a:pt x="153" y="671"/>
                  </a:lnTo>
                  <a:lnTo>
                    <a:pt x="154" y="672"/>
                  </a:lnTo>
                  <a:lnTo>
                    <a:pt x="155" y="673"/>
                  </a:lnTo>
                  <a:lnTo>
                    <a:pt x="156" y="675"/>
                  </a:lnTo>
                  <a:lnTo>
                    <a:pt x="157" y="677"/>
                  </a:lnTo>
                  <a:lnTo>
                    <a:pt x="158" y="678"/>
                  </a:lnTo>
                  <a:lnTo>
                    <a:pt x="159" y="680"/>
                  </a:lnTo>
                  <a:lnTo>
                    <a:pt x="160" y="682"/>
                  </a:lnTo>
                  <a:lnTo>
                    <a:pt x="161" y="683"/>
                  </a:lnTo>
                  <a:lnTo>
                    <a:pt x="162" y="685"/>
                  </a:lnTo>
                  <a:lnTo>
                    <a:pt x="163" y="687"/>
                  </a:lnTo>
                  <a:lnTo>
                    <a:pt x="163" y="688"/>
                  </a:lnTo>
                  <a:lnTo>
                    <a:pt x="165" y="689"/>
                  </a:lnTo>
                  <a:lnTo>
                    <a:pt x="165" y="690"/>
                  </a:lnTo>
                  <a:lnTo>
                    <a:pt x="166" y="692"/>
                  </a:lnTo>
                  <a:lnTo>
                    <a:pt x="167" y="693"/>
                  </a:lnTo>
                  <a:lnTo>
                    <a:pt x="168" y="694"/>
                  </a:lnTo>
                  <a:lnTo>
                    <a:pt x="170" y="695"/>
                  </a:lnTo>
                  <a:lnTo>
                    <a:pt x="170" y="695"/>
                  </a:lnTo>
                  <a:lnTo>
                    <a:pt x="171" y="696"/>
                  </a:lnTo>
                  <a:lnTo>
                    <a:pt x="172" y="696"/>
                  </a:lnTo>
                  <a:lnTo>
                    <a:pt x="173" y="697"/>
                  </a:lnTo>
                  <a:lnTo>
                    <a:pt x="174" y="697"/>
                  </a:lnTo>
                  <a:lnTo>
                    <a:pt x="175" y="697"/>
                  </a:lnTo>
                  <a:lnTo>
                    <a:pt x="176" y="698"/>
                  </a:lnTo>
                  <a:lnTo>
                    <a:pt x="177" y="698"/>
                  </a:lnTo>
                  <a:lnTo>
                    <a:pt x="178" y="699"/>
                  </a:lnTo>
                  <a:lnTo>
                    <a:pt x="178" y="699"/>
                  </a:lnTo>
                  <a:lnTo>
                    <a:pt x="180" y="699"/>
                  </a:lnTo>
                  <a:lnTo>
                    <a:pt x="180" y="699"/>
                  </a:lnTo>
                  <a:lnTo>
                    <a:pt x="181" y="699"/>
                  </a:lnTo>
                  <a:lnTo>
                    <a:pt x="183" y="699"/>
                  </a:lnTo>
                  <a:lnTo>
                    <a:pt x="183" y="699"/>
                  </a:lnTo>
                  <a:lnTo>
                    <a:pt x="184" y="699"/>
                  </a:lnTo>
                  <a:lnTo>
                    <a:pt x="185" y="699"/>
                  </a:lnTo>
                  <a:lnTo>
                    <a:pt x="186" y="699"/>
                  </a:lnTo>
                  <a:lnTo>
                    <a:pt x="187" y="699"/>
                  </a:lnTo>
                  <a:lnTo>
                    <a:pt x="188" y="700"/>
                  </a:lnTo>
                  <a:lnTo>
                    <a:pt x="189" y="700"/>
                  </a:lnTo>
                  <a:lnTo>
                    <a:pt x="190" y="700"/>
                  </a:lnTo>
                  <a:lnTo>
                    <a:pt x="191" y="700"/>
                  </a:lnTo>
                  <a:lnTo>
                    <a:pt x="191" y="700"/>
                  </a:lnTo>
                  <a:lnTo>
                    <a:pt x="193" y="700"/>
                  </a:lnTo>
                  <a:lnTo>
                    <a:pt x="193" y="700"/>
                  </a:lnTo>
                  <a:lnTo>
                    <a:pt x="195" y="700"/>
                  </a:lnTo>
                  <a:lnTo>
                    <a:pt x="196" y="700"/>
                  </a:lnTo>
                  <a:lnTo>
                    <a:pt x="196" y="700"/>
                  </a:lnTo>
                  <a:lnTo>
                    <a:pt x="198" y="700"/>
                  </a:lnTo>
                  <a:lnTo>
                    <a:pt x="198" y="700"/>
                  </a:lnTo>
                  <a:lnTo>
                    <a:pt x="199" y="700"/>
                  </a:lnTo>
                  <a:lnTo>
                    <a:pt x="200" y="700"/>
                  </a:lnTo>
                  <a:lnTo>
                    <a:pt x="201" y="700"/>
                  </a:lnTo>
                  <a:lnTo>
                    <a:pt x="202" y="700"/>
                  </a:lnTo>
                  <a:lnTo>
                    <a:pt x="203" y="700"/>
                  </a:lnTo>
                  <a:lnTo>
                    <a:pt x="204" y="700"/>
                  </a:lnTo>
                  <a:lnTo>
                    <a:pt x="205" y="700"/>
                  </a:lnTo>
                  <a:lnTo>
                    <a:pt x="206" y="700"/>
                  </a:lnTo>
                  <a:lnTo>
                    <a:pt x="207" y="700"/>
                  </a:lnTo>
                  <a:lnTo>
                    <a:pt x="208" y="699"/>
                  </a:lnTo>
                  <a:lnTo>
                    <a:pt x="209" y="699"/>
                  </a:lnTo>
                  <a:lnTo>
                    <a:pt x="209" y="699"/>
                  </a:lnTo>
                  <a:lnTo>
                    <a:pt x="211" y="698"/>
                  </a:lnTo>
                  <a:lnTo>
                    <a:pt x="211" y="697"/>
                  </a:lnTo>
                  <a:lnTo>
                    <a:pt x="213" y="697"/>
                  </a:lnTo>
                  <a:lnTo>
                    <a:pt x="213" y="697"/>
                  </a:lnTo>
                  <a:lnTo>
                    <a:pt x="214" y="696"/>
                  </a:lnTo>
                  <a:lnTo>
                    <a:pt x="215" y="695"/>
                  </a:lnTo>
                  <a:lnTo>
                    <a:pt x="216" y="695"/>
                  </a:lnTo>
                  <a:lnTo>
                    <a:pt x="217" y="694"/>
                  </a:lnTo>
                  <a:lnTo>
                    <a:pt x="218" y="693"/>
                  </a:lnTo>
                  <a:lnTo>
                    <a:pt x="219" y="692"/>
                  </a:lnTo>
                  <a:lnTo>
                    <a:pt x="220" y="691"/>
                  </a:lnTo>
                  <a:lnTo>
                    <a:pt x="221" y="690"/>
                  </a:lnTo>
                  <a:lnTo>
                    <a:pt x="222" y="690"/>
                  </a:lnTo>
                  <a:lnTo>
                    <a:pt x="223" y="689"/>
                  </a:lnTo>
                  <a:lnTo>
                    <a:pt x="224" y="689"/>
                  </a:lnTo>
                  <a:lnTo>
                    <a:pt x="224" y="689"/>
                  </a:lnTo>
                  <a:lnTo>
                    <a:pt x="226" y="688"/>
                  </a:lnTo>
                  <a:lnTo>
                    <a:pt x="226" y="688"/>
                  </a:lnTo>
                  <a:lnTo>
                    <a:pt x="227" y="688"/>
                  </a:lnTo>
                  <a:lnTo>
                    <a:pt x="228" y="688"/>
                  </a:lnTo>
                  <a:lnTo>
                    <a:pt x="229" y="688"/>
                  </a:lnTo>
                  <a:lnTo>
                    <a:pt x="230" y="688"/>
                  </a:lnTo>
                  <a:lnTo>
                    <a:pt x="231" y="689"/>
                  </a:lnTo>
                  <a:lnTo>
                    <a:pt x="232" y="689"/>
                  </a:lnTo>
                  <a:lnTo>
                    <a:pt x="233" y="690"/>
                  </a:lnTo>
                  <a:lnTo>
                    <a:pt x="234" y="690"/>
                  </a:lnTo>
                  <a:lnTo>
                    <a:pt x="235" y="691"/>
                  </a:lnTo>
                  <a:lnTo>
                    <a:pt x="236" y="691"/>
                  </a:lnTo>
                  <a:lnTo>
                    <a:pt x="237" y="692"/>
                  </a:lnTo>
                  <a:lnTo>
                    <a:pt x="237" y="693"/>
                  </a:lnTo>
                  <a:lnTo>
                    <a:pt x="239" y="693"/>
                  </a:lnTo>
                  <a:lnTo>
                    <a:pt x="239" y="694"/>
                  </a:lnTo>
                  <a:lnTo>
                    <a:pt x="241" y="694"/>
                  </a:lnTo>
                  <a:lnTo>
                    <a:pt x="241" y="695"/>
                  </a:lnTo>
                  <a:lnTo>
                    <a:pt x="242" y="695"/>
                  </a:lnTo>
                  <a:lnTo>
                    <a:pt x="244" y="695"/>
                  </a:lnTo>
                  <a:lnTo>
                    <a:pt x="244" y="695"/>
                  </a:lnTo>
                  <a:lnTo>
                    <a:pt x="245" y="695"/>
                  </a:lnTo>
                  <a:lnTo>
                    <a:pt x="246" y="694"/>
                  </a:lnTo>
                  <a:lnTo>
                    <a:pt x="247" y="694"/>
                  </a:lnTo>
                  <a:lnTo>
                    <a:pt x="248" y="694"/>
                  </a:lnTo>
                  <a:lnTo>
                    <a:pt x="249" y="693"/>
                  </a:lnTo>
                  <a:lnTo>
                    <a:pt x="250" y="693"/>
                  </a:lnTo>
                  <a:lnTo>
                    <a:pt x="251" y="693"/>
                  </a:lnTo>
                  <a:lnTo>
                    <a:pt x="252" y="692"/>
                  </a:lnTo>
                  <a:lnTo>
                    <a:pt x="252" y="692"/>
                  </a:lnTo>
                  <a:lnTo>
                    <a:pt x="254" y="691"/>
                  </a:lnTo>
                  <a:lnTo>
                    <a:pt x="254" y="691"/>
                  </a:lnTo>
                  <a:lnTo>
                    <a:pt x="255" y="691"/>
                  </a:lnTo>
                  <a:lnTo>
                    <a:pt x="257" y="691"/>
                  </a:lnTo>
                  <a:lnTo>
                    <a:pt x="257" y="691"/>
                  </a:lnTo>
                  <a:lnTo>
                    <a:pt x="259" y="691"/>
                  </a:lnTo>
                  <a:lnTo>
                    <a:pt x="259" y="691"/>
                  </a:lnTo>
                  <a:lnTo>
                    <a:pt x="260" y="691"/>
                  </a:lnTo>
                  <a:lnTo>
                    <a:pt x="261" y="691"/>
                  </a:lnTo>
                  <a:lnTo>
                    <a:pt x="262" y="691"/>
                  </a:lnTo>
                  <a:lnTo>
                    <a:pt x="263" y="691"/>
                  </a:lnTo>
                  <a:lnTo>
                    <a:pt x="264" y="692"/>
                  </a:lnTo>
                  <a:lnTo>
                    <a:pt x="265" y="692"/>
                  </a:lnTo>
                  <a:lnTo>
                    <a:pt x="266" y="692"/>
                  </a:lnTo>
                  <a:lnTo>
                    <a:pt x="267" y="693"/>
                  </a:lnTo>
                  <a:lnTo>
                    <a:pt x="267" y="693"/>
                  </a:lnTo>
                  <a:lnTo>
                    <a:pt x="269" y="693"/>
                  </a:lnTo>
                  <a:lnTo>
                    <a:pt x="270" y="693"/>
                  </a:lnTo>
                  <a:lnTo>
                    <a:pt x="270" y="693"/>
                  </a:lnTo>
                  <a:lnTo>
                    <a:pt x="272" y="693"/>
                  </a:lnTo>
                  <a:lnTo>
                    <a:pt x="272" y="693"/>
                  </a:lnTo>
                  <a:lnTo>
                    <a:pt x="273" y="693"/>
                  </a:lnTo>
                  <a:lnTo>
                    <a:pt x="274" y="693"/>
                  </a:lnTo>
                  <a:lnTo>
                    <a:pt x="275" y="693"/>
                  </a:lnTo>
                  <a:lnTo>
                    <a:pt x="276" y="693"/>
                  </a:lnTo>
                  <a:lnTo>
                    <a:pt x="277" y="693"/>
                  </a:lnTo>
                  <a:lnTo>
                    <a:pt x="278" y="692"/>
                  </a:lnTo>
                  <a:lnTo>
                    <a:pt x="279" y="691"/>
                  </a:lnTo>
                  <a:lnTo>
                    <a:pt x="280" y="691"/>
                  </a:lnTo>
                  <a:lnTo>
                    <a:pt x="280" y="691"/>
                  </a:lnTo>
                  <a:lnTo>
                    <a:pt x="282" y="691"/>
                  </a:lnTo>
                  <a:lnTo>
                    <a:pt x="283" y="690"/>
                  </a:lnTo>
                  <a:lnTo>
                    <a:pt x="284" y="690"/>
                  </a:lnTo>
                  <a:lnTo>
                    <a:pt x="285" y="690"/>
                  </a:lnTo>
                  <a:lnTo>
                    <a:pt x="285" y="690"/>
                  </a:lnTo>
                  <a:lnTo>
                    <a:pt x="287" y="690"/>
                  </a:lnTo>
                  <a:lnTo>
                    <a:pt x="287" y="690"/>
                  </a:lnTo>
                  <a:lnTo>
                    <a:pt x="288" y="691"/>
                  </a:lnTo>
                  <a:lnTo>
                    <a:pt x="289" y="691"/>
                  </a:lnTo>
                  <a:lnTo>
                    <a:pt x="290" y="691"/>
                  </a:lnTo>
                  <a:lnTo>
                    <a:pt x="291" y="691"/>
                  </a:lnTo>
                  <a:lnTo>
                    <a:pt x="292" y="692"/>
                  </a:lnTo>
                  <a:lnTo>
                    <a:pt x="293" y="692"/>
                  </a:lnTo>
                  <a:lnTo>
                    <a:pt x="294" y="692"/>
                  </a:lnTo>
                  <a:lnTo>
                    <a:pt x="295" y="692"/>
                  </a:lnTo>
                  <a:lnTo>
                    <a:pt x="296" y="692"/>
                  </a:lnTo>
                  <a:lnTo>
                    <a:pt x="297" y="692"/>
                  </a:lnTo>
                  <a:lnTo>
                    <a:pt x="298" y="691"/>
                  </a:lnTo>
                  <a:lnTo>
                    <a:pt x="298" y="691"/>
                  </a:lnTo>
                  <a:lnTo>
                    <a:pt x="300" y="691"/>
                  </a:lnTo>
                  <a:lnTo>
                    <a:pt x="300" y="690"/>
                  </a:lnTo>
                  <a:lnTo>
                    <a:pt x="302" y="690"/>
                  </a:lnTo>
                  <a:lnTo>
                    <a:pt x="302" y="689"/>
                  </a:lnTo>
                  <a:lnTo>
                    <a:pt x="303" y="689"/>
                  </a:lnTo>
                  <a:lnTo>
                    <a:pt x="304" y="688"/>
                  </a:lnTo>
                  <a:lnTo>
                    <a:pt x="305" y="688"/>
                  </a:lnTo>
                  <a:lnTo>
                    <a:pt x="306" y="687"/>
                  </a:lnTo>
                  <a:lnTo>
                    <a:pt x="307" y="687"/>
                  </a:lnTo>
                  <a:lnTo>
                    <a:pt x="308" y="687"/>
                  </a:lnTo>
                  <a:lnTo>
                    <a:pt x="309" y="687"/>
                  </a:lnTo>
                  <a:lnTo>
                    <a:pt x="310" y="687"/>
                  </a:lnTo>
                  <a:lnTo>
                    <a:pt x="311" y="687"/>
                  </a:lnTo>
                  <a:lnTo>
                    <a:pt x="312" y="687"/>
                  </a:lnTo>
                  <a:lnTo>
                    <a:pt x="313" y="688"/>
                  </a:lnTo>
                  <a:lnTo>
                    <a:pt x="313" y="688"/>
                  </a:lnTo>
                  <a:lnTo>
                    <a:pt x="315" y="689"/>
                  </a:lnTo>
                  <a:lnTo>
                    <a:pt x="315" y="690"/>
                  </a:lnTo>
                  <a:lnTo>
                    <a:pt x="316" y="691"/>
                  </a:lnTo>
                  <a:lnTo>
                    <a:pt x="317" y="691"/>
                  </a:lnTo>
                  <a:lnTo>
                    <a:pt x="318" y="693"/>
                  </a:lnTo>
                  <a:lnTo>
                    <a:pt x="320" y="694"/>
                  </a:lnTo>
                  <a:lnTo>
                    <a:pt x="320" y="694"/>
                  </a:lnTo>
                  <a:lnTo>
                    <a:pt x="321" y="695"/>
                  </a:lnTo>
                  <a:lnTo>
                    <a:pt x="322" y="696"/>
                  </a:lnTo>
                  <a:lnTo>
                    <a:pt x="323" y="697"/>
                  </a:lnTo>
                  <a:lnTo>
                    <a:pt x="324" y="697"/>
                  </a:lnTo>
                  <a:lnTo>
                    <a:pt x="325" y="699"/>
                  </a:lnTo>
                  <a:lnTo>
                    <a:pt x="326" y="699"/>
                  </a:lnTo>
                  <a:lnTo>
                    <a:pt x="326" y="700"/>
                  </a:lnTo>
                  <a:lnTo>
                    <a:pt x="328" y="700"/>
                  </a:lnTo>
                  <a:lnTo>
                    <a:pt x="328" y="700"/>
                  </a:lnTo>
                  <a:lnTo>
                    <a:pt x="330" y="701"/>
                  </a:lnTo>
                  <a:lnTo>
                    <a:pt x="331" y="701"/>
                  </a:lnTo>
                  <a:lnTo>
                    <a:pt x="331" y="701"/>
                  </a:lnTo>
                  <a:lnTo>
                    <a:pt x="333" y="701"/>
                  </a:lnTo>
                  <a:lnTo>
                    <a:pt x="333" y="701"/>
                  </a:lnTo>
                  <a:lnTo>
                    <a:pt x="334" y="701"/>
                  </a:lnTo>
                  <a:lnTo>
                    <a:pt x="335" y="701"/>
                  </a:lnTo>
                  <a:lnTo>
                    <a:pt x="336" y="701"/>
                  </a:lnTo>
                  <a:lnTo>
                    <a:pt x="337" y="701"/>
                  </a:lnTo>
                  <a:lnTo>
                    <a:pt x="338" y="701"/>
                  </a:lnTo>
                  <a:lnTo>
                    <a:pt x="339" y="701"/>
                  </a:lnTo>
                  <a:lnTo>
                    <a:pt x="340" y="701"/>
                  </a:lnTo>
                  <a:lnTo>
                    <a:pt x="341" y="701"/>
                  </a:lnTo>
                  <a:lnTo>
                    <a:pt x="341" y="700"/>
                  </a:lnTo>
                  <a:lnTo>
                    <a:pt x="343" y="700"/>
                  </a:lnTo>
                  <a:lnTo>
                    <a:pt x="344" y="700"/>
                  </a:lnTo>
                  <a:lnTo>
                    <a:pt x="344" y="699"/>
                  </a:lnTo>
                  <a:lnTo>
                    <a:pt x="346" y="699"/>
                  </a:lnTo>
                  <a:lnTo>
                    <a:pt x="346" y="699"/>
                  </a:lnTo>
                  <a:lnTo>
                    <a:pt x="348" y="698"/>
                  </a:lnTo>
                  <a:lnTo>
                    <a:pt x="348" y="697"/>
                  </a:lnTo>
                  <a:lnTo>
                    <a:pt x="349" y="697"/>
                  </a:lnTo>
                  <a:lnTo>
                    <a:pt x="350" y="697"/>
                  </a:lnTo>
                  <a:lnTo>
                    <a:pt x="351" y="696"/>
                  </a:lnTo>
                  <a:lnTo>
                    <a:pt x="352" y="696"/>
                  </a:lnTo>
                  <a:lnTo>
                    <a:pt x="353" y="696"/>
                  </a:lnTo>
                  <a:lnTo>
                    <a:pt x="354" y="696"/>
                  </a:lnTo>
                  <a:lnTo>
                    <a:pt x="355" y="695"/>
                  </a:lnTo>
                  <a:lnTo>
                    <a:pt x="356" y="695"/>
                  </a:lnTo>
                  <a:lnTo>
                    <a:pt x="357" y="695"/>
                  </a:lnTo>
                  <a:lnTo>
                    <a:pt x="358" y="695"/>
                  </a:lnTo>
                  <a:lnTo>
                    <a:pt x="359" y="695"/>
                  </a:lnTo>
                  <a:lnTo>
                    <a:pt x="359" y="695"/>
                  </a:lnTo>
                  <a:lnTo>
                    <a:pt x="361" y="696"/>
                  </a:lnTo>
                  <a:lnTo>
                    <a:pt x="361" y="696"/>
                  </a:lnTo>
                  <a:lnTo>
                    <a:pt x="362" y="696"/>
                  </a:lnTo>
                  <a:lnTo>
                    <a:pt x="363" y="697"/>
                  </a:lnTo>
                  <a:lnTo>
                    <a:pt x="364" y="697"/>
                  </a:lnTo>
                  <a:lnTo>
                    <a:pt x="365" y="697"/>
                  </a:lnTo>
                  <a:lnTo>
                    <a:pt x="366" y="698"/>
                  </a:lnTo>
                  <a:lnTo>
                    <a:pt x="367" y="699"/>
                  </a:lnTo>
                  <a:lnTo>
                    <a:pt x="368" y="699"/>
                  </a:lnTo>
                  <a:lnTo>
                    <a:pt x="369" y="700"/>
                  </a:lnTo>
                  <a:lnTo>
                    <a:pt x="370" y="700"/>
                  </a:lnTo>
                  <a:lnTo>
                    <a:pt x="371" y="700"/>
                  </a:lnTo>
                  <a:lnTo>
                    <a:pt x="372" y="701"/>
                  </a:lnTo>
                  <a:lnTo>
                    <a:pt x="373" y="701"/>
                  </a:lnTo>
                  <a:lnTo>
                    <a:pt x="374" y="701"/>
                  </a:lnTo>
                  <a:lnTo>
                    <a:pt x="374" y="702"/>
                  </a:lnTo>
                  <a:lnTo>
                    <a:pt x="376" y="702"/>
                  </a:lnTo>
                  <a:lnTo>
                    <a:pt x="376" y="702"/>
                  </a:lnTo>
                  <a:lnTo>
                    <a:pt x="377" y="702"/>
                  </a:lnTo>
                  <a:lnTo>
                    <a:pt x="378" y="702"/>
                  </a:lnTo>
                  <a:lnTo>
                    <a:pt x="379" y="702"/>
                  </a:lnTo>
                  <a:lnTo>
                    <a:pt x="380" y="702"/>
                  </a:lnTo>
                  <a:lnTo>
                    <a:pt x="381" y="702"/>
                  </a:lnTo>
                  <a:lnTo>
                    <a:pt x="382" y="702"/>
                  </a:lnTo>
                  <a:lnTo>
                    <a:pt x="383" y="702"/>
                  </a:lnTo>
                  <a:lnTo>
                    <a:pt x="384" y="702"/>
                  </a:lnTo>
                  <a:lnTo>
                    <a:pt x="385" y="702"/>
                  </a:lnTo>
                  <a:lnTo>
                    <a:pt x="386" y="702"/>
                  </a:lnTo>
                  <a:lnTo>
                    <a:pt x="387" y="702"/>
                  </a:lnTo>
                  <a:lnTo>
                    <a:pt x="387" y="702"/>
                  </a:lnTo>
                  <a:lnTo>
                    <a:pt x="389" y="702"/>
                  </a:lnTo>
                  <a:lnTo>
                    <a:pt x="389" y="702"/>
                  </a:lnTo>
                  <a:lnTo>
                    <a:pt x="391" y="702"/>
                  </a:lnTo>
                  <a:lnTo>
                    <a:pt x="391" y="702"/>
                  </a:lnTo>
                  <a:lnTo>
                    <a:pt x="392" y="702"/>
                  </a:lnTo>
                  <a:lnTo>
                    <a:pt x="394" y="702"/>
                  </a:lnTo>
                  <a:lnTo>
                    <a:pt x="394" y="702"/>
                  </a:lnTo>
                  <a:lnTo>
                    <a:pt x="395" y="702"/>
                  </a:lnTo>
                  <a:lnTo>
                    <a:pt x="396" y="702"/>
                  </a:lnTo>
                  <a:lnTo>
                    <a:pt x="397" y="702"/>
                  </a:lnTo>
                  <a:lnTo>
                    <a:pt x="398" y="702"/>
                  </a:lnTo>
                  <a:lnTo>
                    <a:pt x="399" y="702"/>
                  </a:lnTo>
                  <a:lnTo>
                    <a:pt x="400" y="702"/>
                  </a:lnTo>
                  <a:lnTo>
                    <a:pt x="401" y="702"/>
                  </a:lnTo>
                  <a:lnTo>
                    <a:pt x="402" y="702"/>
                  </a:lnTo>
                  <a:lnTo>
                    <a:pt x="402" y="703"/>
                  </a:lnTo>
                  <a:lnTo>
                    <a:pt x="404" y="703"/>
                  </a:lnTo>
                  <a:lnTo>
                    <a:pt x="405" y="703"/>
                  </a:lnTo>
                  <a:lnTo>
                    <a:pt x="405" y="703"/>
                  </a:lnTo>
                  <a:lnTo>
                    <a:pt x="407" y="703"/>
                  </a:lnTo>
                  <a:lnTo>
                    <a:pt x="407" y="703"/>
                  </a:lnTo>
                  <a:lnTo>
                    <a:pt x="409" y="703"/>
                  </a:lnTo>
                  <a:lnTo>
                    <a:pt x="409" y="702"/>
                  </a:lnTo>
                  <a:lnTo>
                    <a:pt x="410" y="702"/>
                  </a:lnTo>
                  <a:lnTo>
                    <a:pt x="411" y="702"/>
                  </a:lnTo>
                  <a:lnTo>
                    <a:pt x="412" y="702"/>
                  </a:lnTo>
                  <a:lnTo>
                    <a:pt x="413" y="702"/>
                  </a:lnTo>
                  <a:lnTo>
                    <a:pt x="414" y="702"/>
                  </a:lnTo>
                  <a:lnTo>
                    <a:pt x="415" y="702"/>
                  </a:lnTo>
                  <a:lnTo>
                    <a:pt x="415" y="702"/>
                  </a:lnTo>
                  <a:lnTo>
                    <a:pt x="417" y="702"/>
                  </a:lnTo>
                  <a:lnTo>
                    <a:pt x="418" y="702"/>
                  </a:lnTo>
                  <a:lnTo>
                    <a:pt x="419" y="701"/>
                  </a:lnTo>
                  <a:lnTo>
                    <a:pt x="420" y="701"/>
                  </a:lnTo>
                  <a:lnTo>
                    <a:pt x="420" y="701"/>
                  </a:lnTo>
                  <a:lnTo>
                    <a:pt x="422" y="701"/>
                  </a:lnTo>
                  <a:lnTo>
                    <a:pt x="422" y="700"/>
                  </a:lnTo>
                  <a:lnTo>
                    <a:pt x="423" y="700"/>
                  </a:lnTo>
                  <a:lnTo>
                    <a:pt x="424" y="700"/>
                  </a:lnTo>
                  <a:lnTo>
                    <a:pt x="425" y="700"/>
                  </a:lnTo>
                  <a:lnTo>
                    <a:pt x="426" y="699"/>
                  </a:lnTo>
                  <a:lnTo>
                    <a:pt x="427" y="699"/>
                  </a:lnTo>
                  <a:lnTo>
                    <a:pt x="428" y="699"/>
                  </a:lnTo>
                  <a:lnTo>
                    <a:pt x="429" y="699"/>
                  </a:lnTo>
                  <a:lnTo>
                    <a:pt x="430" y="698"/>
                  </a:lnTo>
                  <a:lnTo>
                    <a:pt x="431" y="698"/>
                  </a:lnTo>
                  <a:lnTo>
                    <a:pt x="432" y="698"/>
                  </a:lnTo>
                  <a:lnTo>
                    <a:pt x="433" y="698"/>
                  </a:lnTo>
                  <a:lnTo>
                    <a:pt x="433" y="697"/>
                  </a:lnTo>
                  <a:lnTo>
                    <a:pt x="435" y="697"/>
                  </a:lnTo>
                  <a:lnTo>
                    <a:pt x="435" y="697"/>
                  </a:lnTo>
                  <a:lnTo>
                    <a:pt x="437" y="697"/>
                  </a:lnTo>
                  <a:lnTo>
                    <a:pt x="437" y="698"/>
                  </a:lnTo>
                  <a:lnTo>
                    <a:pt x="438" y="698"/>
                  </a:lnTo>
                  <a:lnTo>
                    <a:pt x="439" y="698"/>
                  </a:lnTo>
                  <a:lnTo>
                    <a:pt x="440" y="699"/>
                  </a:lnTo>
                  <a:lnTo>
                    <a:pt x="441" y="699"/>
                  </a:lnTo>
                  <a:lnTo>
                    <a:pt x="442" y="699"/>
                  </a:lnTo>
                  <a:lnTo>
                    <a:pt x="443" y="699"/>
                  </a:lnTo>
                  <a:lnTo>
                    <a:pt x="444" y="699"/>
                  </a:lnTo>
                  <a:lnTo>
                    <a:pt x="445" y="699"/>
                  </a:lnTo>
                  <a:lnTo>
                    <a:pt x="446" y="700"/>
                  </a:lnTo>
                  <a:lnTo>
                    <a:pt x="447" y="700"/>
                  </a:lnTo>
                  <a:lnTo>
                    <a:pt x="448" y="700"/>
                  </a:lnTo>
                  <a:lnTo>
                    <a:pt x="448" y="700"/>
                  </a:lnTo>
                  <a:lnTo>
                    <a:pt x="450" y="700"/>
                  </a:lnTo>
                  <a:lnTo>
                    <a:pt x="450" y="700"/>
                  </a:lnTo>
                  <a:lnTo>
                    <a:pt x="451" y="700"/>
                  </a:lnTo>
                  <a:lnTo>
                    <a:pt x="452" y="700"/>
                  </a:lnTo>
                  <a:lnTo>
                    <a:pt x="453" y="700"/>
                  </a:lnTo>
                  <a:lnTo>
                    <a:pt x="455" y="700"/>
                  </a:lnTo>
                  <a:lnTo>
                    <a:pt x="455" y="700"/>
                  </a:lnTo>
                  <a:lnTo>
                    <a:pt x="456" y="700"/>
                  </a:lnTo>
                  <a:lnTo>
                    <a:pt x="457" y="700"/>
                  </a:lnTo>
                  <a:lnTo>
                    <a:pt x="458" y="700"/>
                  </a:lnTo>
                  <a:lnTo>
                    <a:pt x="459" y="700"/>
                  </a:lnTo>
                  <a:lnTo>
                    <a:pt x="460" y="700"/>
                  </a:lnTo>
                  <a:lnTo>
                    <a:pt x="461" y="700"/>
                  </a:lnTo>
                  <a:lnTo>
                    <a:pt x="462" y="700"/>
                  </a:lnTo>
                  <a:lnTo>
                    <a:pt x="463" y="700"/>
                  </a:lnTo>
                  <a:lnTo>
                    <a:pt x="463" y="700"/>
                  </a:lnTo>
                  <a:lnTo>
                    <a:pt x="465" y="700"/>
                  </a:lnTo>
                  <a:lnTo>
                    <a:pt x="465" y="700"/>
                  </a:lnTo>
                  <a:lnTo>
                    <a:pt x="466" y="700"/>
                  </a:lnTo>
                  <a:lnTo>
                    <a:pt x="468" y="700"/>
                  </a:lnTo>
                  <a:lnTo>
                    <a:pt x="468" y="700"/>
                  </a:lnTo>
                </a:path>
              </a:pathLst>
            </a:custGeom>
            <a:noFill/>
            <a:ln w="12700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77" name="Freeform 156"/>
            <p:cNvSpPr>
              <a:spLocks/>
            </p:cNvSpPr>
            <p:nvPr/>
          </p:nvSpPr>
          <p:spPr bwMode="auto">
            <a:xfrm>
              <a:off x="6197600" y="2738438"/>
              <a:ext cx="742950" cy="1138238"/>
            </a:xfrm>
            <a:custGeom>
              <a:avLst/>
              <a:gdLst>
                <a:gd name="T0" fmla="*/ 7 w 468"/>
                <a:gd name="T1" fmla="*/ 714 h 717"/>
                <a:gd name="T2" fmla="*/ 15 w 468"/>
                <a:gd name="T3" fmla="*/ 711 h 717"/>
                <a:gd name="T4" fmla="*/ 22 w 468"/>
                <a:gd name="T5" fmla="*/ 712 h 717"/>
                <a:gd name="T6" fmla="*/ 30 w 468"/>
                <a:gd name="T7" fmla="*/ 711 h 717"/>
                <a:gd name="T8" fmla="*/ 37 w 468"/>
                <a:gd name="T9" fmla="*/ 706 h 717"/>
                <a:gd name="T10" fmla="*/ 44 w 468"/>
                <a:gd name="T11" fmla="*/ 704 h 717"/>
                <a:gd name="T12" fmla="*/ 52 w 468"/>
                <a:gd name="T13" fmla="*/ 710 h 717"/>
                <a:gd name="T14" fmla="*/ 59 w 468"/>
                <a:gd name="T15" fmla="*/ 715 h 717"/>
                <a:gd name="T16" fmla="*/ 67 w 468"/>
                <a:gd name="T17" fmla="*/ 717 h 717"/>
                <a:gd name="T18" fmla="*/ 74 w 468"/>
                <a:gd name="T19" fmla="*/ 717 h 717"/>
                <a:gd name="T20" fmla="*/ 82 w 468"/>
                <a:gd name="T21" fmla="*/ 716 h 717"/>
                <a:gd name="T22" fmla="*/ 89 w 468"/>
                <a:gd name="T23" fmla="*/ 714 h 717"/>
                <a:gd name="T24" fmla="*/ 97 w 468"/>
                <a:gd name="T25" fmla="*/ 712 h 717"/>
                <a:gd name="T26" fmla="*/ 104 w 468"/>
                <a:gd name="T27" fmla="*/ 712 h 717"/>
                <a:gd name="T28" fmla="*/ 112 w 468"/>
                <a:gd name="T29" fmla="*/ 713 h 717"/>
                <a:gd name="T30" fmla="*/ 119 w 468"/>
                <a:gd name="T31" fmla="*/ 714 h 717"/>
                <a:gd name="T32" fmla="*/ 127 w 468"/>
                <a:gd name="T33" fmla="*/ 715 h 717"/>
                <a:gd name="T34" fmla="*/ 135 w 468"/>
                <a:gd name="T35" fmla="*/ 716 h 717"/>
                <a:gd name="T36" fmla="*/ 142 w 468"/>
                <a:gd name="T37" fmla="*/ 716 h 717"/>
                <a:gd name="T38" fmla="*/ 150 w 468"/>
                <a:gd name="T39" fmla="*/ 717 h 717"/>
                <a:gd name="T40" fmla="*/ 157 w 468"/>
                <a:gd name="T41" fmla="*/ 717 h 717"/>
                <a:gd name="T42" fmla="*/ 165 w 468"/>
                <a:gd name="T43" fmla="*/ 717 h 717"/>
                <a:gd name="T44" fmla="*/ 172 w 468"/>
                <a:gd name="T45" fmla="*/ 716 h 717"/>
                <a:gd name="T46" fmla="*/ 179 w 468"/>
                <a:gd name="T47" fmla="*/ 714 h 717"/>
                <a:gd name="T48" fmla="*/ 187 w 468"/>
                <a:gd name="T49" fmla="*/ 712 h 717"/>
                <a:gd name="T50" fmla="*/ 194 w 468"/>
                <a:gd name="T51" fmla="*/ 714 h 717"/>
                <a:gd name="T52" fmla="*/ 202 w 468"/>
                <a:gd name="T53" fmla="*/ 717 h 717"/>
                <a:gd name="T54" fmla="*/ 209 w 468"/>
                <a:gd name="T55" fmla="*/ 717 h 717"/>
                <a:gd name="T56" fmla="*/ 217 w 468"/>
                <a:gd name="T57" fmla="*/ 717 h 717"/>
                <a:gd name="T58" fmla="*/ 224 w 468"/>
                <a:gd name="T59" fmla="*/ 717 h 717"/>
                <a:gd name="T60" fmla="*/ 232 w 468"/>
                <a:gd name="T61" fmla="*/ 717 h 717"/>
                <a:gd name="T62" fmla="*/ 239 w 468"/>
                <a:gd name="T63" fmla="*/ 717 h 717"/>
                <a:gd name="T64" fmla="*/ 247 w 468"/>
                <a:gd name="T65" fmla="*/ 717 h 717"/>
                <a:gd name="T66" fmla="*/ 254 w 468"/>
                <a:gd name="T67" fmla="*/ 716 h 717"/>
                <a:gd name="T68" fmla="*/ 262 w 468"/>
                <a:gd name="T69" fmla="*/ 715 h 717"/>
                <a:gd name="T70" fmla="*/ 269 w 468"/>
                <a:gd name="T71" fmla="*/ 715 h 717"/>
                <a:gd name="T72" fmla="*/ 277 w 468"/>
                <a:gd name="T73" fmla="*/ 717 h 717"/>
                <a:gd name="T74" fmla="*/ 285 w 468"/>
                <a:gd name="T75" fmla="*/ 717 h 717"/>
                <a:gd name="T76" fmla="*/ 292 w 468"/>
                <a:gd name="T77" fmla="*/ 717 h 717"/>
                <a:gd name="T78" fmla="*/ 300 w 468"/>
                <a:gd name="T79" fmla="*/ 717 h 717"/>
                <a:gd name="T80" fmla="*/ 307 w 468"/>
                <a:gd name="T81" fmla="*/ 717 h 717"/>
                <a:gd name="T82" fmla="*/ 314 w 468"/>
                <a:gd name="T83" fmla="*/ 709 h 717"/>
                <a:gd name="T84" fmla="*/ 322 w 468"/>
                <a:gd name="T85" fmla="*/ 642 h 717"/>
                <a:gd name="T86" fmla="*/ 329 w 468"/>
                <a:gd name="T87" fmla="*/ 429 h 717"/>
                <a:gd name="T88" fmla="*/ 337 w 468"/>
                <a:gd name="T89" fmla="*/ 82 h 717"/>
                <a:gd name="T90" fmla="*/ 344 w 468"/>
                <a:gd name="T91" fmla="*/ 0 h 717"/>
                <a:gd name="T92" fmla="*/ 352 w 468"/>
                <a:gd name="T93" fmla="*/ 0 h 717"/>
                <a:gd name="T94" fmla="*/ 359 w 468"/>
                <a:gd name="T95" fmla="*/ 0 h 717"/>
                <a:gd name="T96" fmla="*/ 367 w 468"/>
                <a:gd name="T97" fmla="*/ 0 h 717"/>
                <a:gd name="T98" fmla="*/ 374 w 468"/>
                <a:gd name="T99" fmla="*/ 0 h 717"/>
                <a:gd name="T100" fmla="*/ 382 w 468"/>
                <a:gd name="T101" fmla="*/ 704 h 717"/>
                <a:gd name="T102" fmla="*/ 389 w 468"/>
                <a:gd name="T103" fmla="*/ 715 h 717"/>
                <a:gd name="T104" fmla="*/ 397 w 468"/>
                <a:gd name="T105" fmla="*/ 716 h 717"/>
                <a:gd name="T106" fmla="*/ 404 w 468"/>
                <a:gd name="T107" fmla="*/ 716 h 717"/>
                <a:gd name="T108" fmla="*/ 412 w 468"/>
                <a:gd name="T109" fmla="*/ 717 h 717"/>
                <a:gd name="T110" fmla="*/ 420 w 468"/>
                <a:gd name="T111" fmla="*/ 717 h 717"/>
                <a:gd name="T112" fmla="*/ 427 w 468"/>
                <a:gd name="T113" fmla="*/ 717 h 717"/>
                <a:gd name="T114" fmla="*/ 435 w 468"/>
                <a:gd name="T115" fmla="*/ 717 h 717"/>
                <a:gd name="T116" fmla="*/ 442 w 468"/>
                <a:gd name="T117" fmla="*/ 716 h 717"/>
                <a:gd name="T118" fmla="*/ 450 w 468"/>
                <a:gd name="T119" fmla="*/ 716 h 717"/>
                <a:gd name="T120" fmla="*/ 457 w 468"/>
                <a:gd name="T121" fmla="*/ 716 h 717"/>
                <a:gd name="T122" fmla="*/ 464 w 468"/>
                <a:gd name="T123" fmla="*/ 715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8" h="717">
                  <a:moveTo>
                    <a:pt x="0" y="715"/>
                  </a:moveTo>
                  <a:lnTo>
                    <a:pt x="1" y="715"/>
                  </a:lnTo>
                  <a:lnTo>
                    <a:pt x="2" y="715"/>
                  </a:lnTo>
                  <a:lnTo>
                    <a:pt x="3" y="715"/>
                  </a:lnTo>
                  <a:lnTo>
                    <a:pt x="4" y="715"/>
                  </a:lnTo>
                  <a:lnTo>
                    <a:pt x="5" y="714"/>
                  </a:lnTo>
                  <a:lnTo>
                    <a:pt x="6" y="714"/>
                  </a:lnTo>
                  <a:lnTo>
                    <a:pt x="7" y="714"/>
                  </a:lnTo>
                  <a:lnTo>
                    <a:pt x="8" y="714"/>
                  </a:lnTo>
                  <a:lnTo>
                    <a:pt x="8" y="713"/>
                  </a:lnTo>
                  <a:lnTo>
                    <a:pt x="10" y="713"/>
                  </a:lnTo>
                  <a:lnTo>
                    <a:pt x="10" y="712"/>
                  </a:lnTo>
                  <a:lnTo>
                    <a:pt x="12" y="712"/>
                  </a:lnTo>
                  <a:lnTo>
                    <a:pt x="13" y="712"/>
                  </a:lnTo>
                  <a:lnTo>
                    <a:pt x="13" y="712"/>
                  </a:lnTo>
                  <a:lnTo>
                    <a:pt x="15" y="711"/>
                  </a:lnTo>
                  <a:lnTo>
                    <a:pt x="15" y="711"/>
                  </a:lnTo>
                  <a:lnTo>
                    <a:pt x="16" y="711"/>
                  </a:lnTo>
                  <a:lnTo>
                    <a:pt x="17" y="711"/>
                  </a:lnTo>
                  <a:lnTo>
                    <a:pt x="18" y="711"/>
                  </a:lnTo>
                  <a:lnTo>
                    <a:pt x="19" y="711"/>
                  </a:lnTo>
                  <a:lnTo>
                    <a:pt x="20" y="711"/>
                  </a:lnTo>
                  <a:lnTo>
                    <a:pt x="21" y="712"/>
                  </a:lnTo>
                  <a:lnTo>
                    <a:pt x="22" y="712"/>
                  </a:lnTo>
                  <a:lnTo>
                    <a:pt x="23" y="712"/>
                  </a:lnTo>
                  <a:lnTo>
                    <a:pt x="24" y="712"/>
                  </a:lnTo>
                  <a:lnTo>
                    <a:pt x="25" y="712"/>
                  </a:lnTo>
                  <a:lnTo>
                    <a:pt x="26" y="712"/>
                  </a:lnTo>
                  <a:lnTo>
                    <a:pt x="26" y="712"/>
                  </a:lnTo>
                  <a:lnTo>
                    <a:pt x="28" y="712"/>
                  </a:lnTo>
                  <a:lnTo>
                    <a:pt x="28" y="712"/>
                  </a:lnTo>
                  <a:lnTo>
                    <a:pt x="30" y="711"/>
                  </a:lnTo>
                  <a:lnTo>
                    <a:pt x="30" y="711"/>
                  </a:lnTo>
                  <a:lnTo>
                    <a:pt x="31" y="710"/>
                  </a:lnTo>
                  <a:lnTo>
                    <a:pt x="32" y="710"/>
                  </a:lnTo>
                  <a:lnTo>
                    <a:pt x="33" y="709"/>
                  </a:lnTo>
                  <a:lnTo>
                    <a:pt x="34" y="709"/>
                  </a:lnTo>
                  <a:lnTo>
                    <a:pt x="35" y="708"/>
                  </a:lnTo>
                  <a:lnTo>
                    <a:pt x="36" y="707"/>
                  </a:lnTo>
                  <a:lnTo>
                    <a:pt x="37" y="706"/>
                  </a:lnTo>
                  <a:lnTo>
                    <a:pt x="38" y="705"/>
                  </a:lnTo>
                  <a:lnTo>
                    <a:pt x="39" y="704"/>
                  </a:lnTo>
                  <a:lnTo>
                    <a:pt x="40" y="704"/>
                  </a:lnTo>
                  <a:lnTo>
                    <a:pt x="41" y="703"/>
                  </a:lnTo>
                  <a:lnTo>
                    <a:pt x="41" y="703"/>
                  </a:lnTo>
                  <a:lnTo>
                    <a:pt x="43" y="703"/>
                  </a:lnTo>
                  <a:lnTo>
                    <a:pt x="43" y="703"/>
                  </a:lnTo>
                  <a:lnTo>
                    <a:pt x="44" y="704"/>
                  </a:lnTo>
                  <a:lnTo>
                    <a:pt x="45" y="704"/>
                  </a:lnTo>
                  <a:lnTo>
                    <a:pt x="46" y="705"/>
                  </a:lnTo>
                  <a:lnTo>
                    <a:pt x="47" y="705"/>
                  </a:lnTo>
                  <a:lnTo>
                    <a:pt x="48" y="706"/>
                  </a:lnTo>
                  <a:lnTo>
                    <a:pt x="49" y="707"/>
                  </a:lnTo>
                  <a:lnTo>
                    <a:pt x="50" y="708"/>
                  </a:lnTo>
                  <a:lnTo>
                    <a:pt x="51" y="709"/>
                  </a:lnTo>
                  <a:lnTo>
                    <a:pt x="52" y="710"/>
                  </a:lnTo>
                  <a:lnTo>
                    <a:pt x="53" y="711"/>
                  </a:lnTo>
                  <a:lnTo>
                    <a:pt x="54" y="711"/>
                  </a:lnTo>
                  <a:lnTo>
                    <a:pt x="54" y="712"/>
                  </a:lnTo>
                  <a:lnTo>
                    <a:pt x="56" y="713"/>
                  </a:lnTo>
                  <a:lnTo>
                    <a:pt x="56" y="714"/>
                  </a:lnTo>
                  <a:lnTo>
                    <a:pt x="58" y="714"/>
                  </a:lnTo>
                  <a:lnTo>
                    <a:pt x="58" y="715"/>
                  </a:lnTo>
                  <a:lnTo>
                    <a:pt x="59" y="715"/>
                  </a:lnTo>
                  <a:lnTo>
                    <a:pt x="61" y="716"/>
                  </a:lnTo>
                  <a:lnTo>
                    <a:pt x="61" y="716"/>
                  </a:lnTo>
                  <a:lnTo>
                    <a:pt x="62" y="716"/>
                  </a:lnTo>
                  <a:lnTo>
                    <a:pt x="63" y="716"/>
                  </a:lnTo>
                  <a:lnTo>
                    <a:pt x="64" y="716"/>
                  </a:lnTo>
                  <a:lnTo>
                    <a:pt x="65" y="716"/>
                  </a:lnTo>
                  <a:lnTo>
                    <a:pt x="66" y="716"/>
                  </a:lnTo>
                  <a:lnTo>
                    <a:pt x="67" y="717"/>
                  </a:lnTo>
                  <a:lnTo>
                    <a:pt x="68" y="717"/>
                  </a:lnTo>
                  <a:lnTo>
                    <a:pt x="69" y="717"/>
                  </a:lnTo>
                  <a:lnTo>
                    <a:pt x="69" y="717"/>
                  </a:lnTo>
                  <a:lnTo>
                    <a:pt x="71" y="717"/>
                  </a:lnTo>
                  <a:lnTo>
                    <a:pt x="71" y="717"/>
                  </a:lnTo>
                  <a:lnTo>
                    <a:pt x="72" y="717"/>
                  </a:lnTo>
                  <a:lnTo>
                    <a:pt x="74" y="717"/>
                  </a:lnTo>
                  <a:lnTo>
                    <a:pt x="74" y="717"/>
                  </a:lnTo>
                  <a:lnTo>
                    <a:pt x="76" y="717"/>
                  </a:lnTo>
                  <a:lnTo>
                    <a:pt x="76" y="717"/>
                  </a:lnTo>
                  <a:lnTo>
                    <a:pt x="77" y="716"/>
                  </a:lnTo>
                  <a:lnTo>
                    <a:pt x="78" y="716"/>
                  </a:lnTo>
                  <a:lnTo>
                    <a:pt x="79" y="716"/>
                  </a:lnTo>
                  <a:lnTo>
                    <a:pt x="80" y="716"/>
                  </a:lnTo>
                  <a:lnTo>
                    <a:pt x="81" y="716"/>
                  </a:lnTo>
                  <a:lnTo>
                    <a:pt x="82" y="716"/>
                  </a:lnTo>
                  <a:lnTo>
                    <a:pt x="83" y="716"/>
                  </a:lnTo>
                  <a:lnTo>
                    <a:pt x="84" y="715"/>
                  </a:lnTo>
                  <a:lnTo>
                    <a:pt x="84" y="715"/>
                  </a:lnTo>
                  <a:lnTo>
                    <a:pt x="86" y="715"/>
                  </a:lnTo>
                  <a:lnTo>
                    <a:pt x="87" y="715"/>
                  </a:lnTo>
                  <a:lnTo>
                    <a:pt x="87" y="714"/>
                  </a:lnTo>
                  <a:lnTo>
                    <a:pt x="89" y="714"/>
                  </a:lnTo>
                  <a:lnTo>
                    <a:pt x="89" y="714"/>
                  </a:lnTo>
                  <a:lnTo>
                    <a:pt x="90" y="714"/>
                  </a:lnTo>
                  <a:lnTo>
                    <a:pt x="91" y="714"/>
                  </a:lnTo>
                  <a:lnTo>
                    <a:pt x="92" y="713"/>
                  </a:lnTo>
                  <a:lnTo>
                    <a:pt x="93" y="713"/>
                  </a:lnTo>
                  <a:lnTo>
                    <a:pt x="94" y="712"/>
                  </a:lnTo>
                  <a:lnTo>
                    <a:pt x="95" y="712"/>
                  </a:lnTo>
                  <a:lnTo>
                    <a:pt x="96" y="712"/>
                  </a:lnTo>
                  <a:lnTo>
                    <a:pt x="97" y="712"/>
                  </a:lnTo>
                  <a:lnTo>
                    <a:pt x="98" y="712"/>
                  </a:lnTo>
                  <a:lnTo>
                    <a:pt x="99" y="712"/>
                  </a:lnTo>
                  <a:lnTo>
                    <a:pt x="100" y="712"/>
                  </a:lnTo>
                  <a:lnTo>
                    <a:pt x="101" y="712"/>
                  </a:lnTo>
                  <a:lnTo>
                    <a:pt x="102" y="712"/>
                  </a:lnTo>
                  <a:lnTo>
                    <a:pt x="102" y="712"/>
                  </a:lnTo>
                  <a:lnTo>
                    <a:pt x="104" y="712"/>
                  </a:lnTo>
                  <a:lnTo>
                    <a:pt x="104" y="712"/>
                  </a:lnTo>
                  <a:lnTo>
                    <a:pt x="105" y="712"/>
                  </a:lnTo>
                  <a:lnTo>
                    <a:pt x="106" y="712"/>
                  </a:lnTo>
                  <a:lnTo>
                    <a:pt x="107" y="712"/>
                  </a:lnTo>
                  <a:lnTo>
                    <a:pt x="108" y="712"/>
                  </a:lnTo>
                  <a:lnTo>
                    <a:pt x="109" y="712"/>
                  </a:lnTo>
                  <a:lnTo>
                    <a:pt x="110" y="713"/>
                  </a:lnTo>
                  <a:lnTo>
                    <a:pt x="111" y="713"/>
                  </a:lnTo>
                  <a:lnTo>
                    <a:pt x="112" y="713"/>
                  </a:lnTo>
                  <a:lnTo>
                    <a:pt x="113" y="713"/>
                  </a:lnTo>
                  <a:lnTo>
                    <a:pt x="114" y="714"/>
                  </a:lnTo>
                  <a:lnTo>
                    <a:pt x="115" y="714"/>
                  </a:lnTo>
                  <a:lnTo>
                    <a:pt x="115" y="714"/>
                  </a:lnTo>
                  <a:lnTo>
                    <a:pt x="117" y="714"/>
                  </a:lnTo>
                  <a:lnTo>
                    <a:pt x="117" y="714"/>
                  </a:lnTo>
                  <a:lnTo>
                    <a:pt x="119" y="714"/>
                  </a:lnTo>
                  <a:lnTo>
                    <a:pt x="119" y="714"/>
                  </a:lnTo>
                  <a:lnTo>
                    <a:pt x="120" y="714"/>
                  </a:lnTo>
                  <a:lnTo>
                    <a:pt x="121" y="714"/>
                  </a:lnTo>
                  <a:lnTo>
                    <a:pt x="122" y="715"/>
                  </a:lnTo>
                  <a:lnTo>
                    <a:pt x="123" y="715"/>
                  </a:lnTo>
                  <a:lnTo>
                    <a:pt x="124" y="715"/>
                  </a:lnTo>
                  <a:lnTo>
                    <a:pt x="125" y="715"/>
                  </a:lnTo>
                  <a:lnTo>
                    <a:pt x="126" y="715"/>
                  </a:lnTo>
                  <a:lnTo>
                    <a:pt x="127" y="715"/>
                  </a:lnTo>
                  <a:lnTo>
                    <a:pt x="128" y="715"/>
                  </a:lnTo>
                  <a:lnTo>
                    <a:pt x="129" y="715"/>
                  </a:lnTo>
                  <a:lnTo>
                    <a:pt x="130" y="715"/>
                  </a:lnTo>
                  <a:lnTo>
                    <a:pt x="130" y="715"/>
                  </a:lnTo>
                  <a:lnTo>
                    <a:pt x="132" y="715"/>
                  </a:lnTo>
                  <a:lnTo>
                    <a:pt x="132" y="715"/>
                  </a:lnTo>
                  <a:lnTo>
                    <a:pt x="133" y="716"/>
                  </a:lnTo>
                  <a:lnTo>
                    <a:pt x="135" y="716"/>
                  </a:lnTo>
                  <a:lnTo>
                    <a:pt x="135" y="716"/>
                  </a:lnTo>
                  <a:lnTo>
                    <a:pt x="137" y="716"/>
                  </a:lnTo>
                  <a:lnTo>
                    <a:pt x="137" y="716"/>
                  </a:lnTo>
                  <a:lnTo>
                    <a:pt x="138" y="716"/>
                  </a:lnTo>
                  <a:lnTo>
                    <a:pt x="139" y="716"/>
                  </a:lnTo>
                  <a:lnTo>
                    <a:pt x="140" y="716"/>
                  </a:lnTo>
                  <a:lnTo>
                    <a:pt x="141" y="716"/>
                  </a:lnTo>
                  <a:lnTo>
                    <a:pt x="142" y="716"/>
                  </a:lnTo>
                  <a:lnTo>
                    <a:pt x="143" y="717"/>
                  </a:lnTo>
                  <a:lnTo>
                    <a:pt x="143" y="717"/>
                  </a:lnTo>
                  <a:lnTo>
                    <a:pt x="145" y="717"/>
                  </a:lnTo>
                  <a:lnTo>
                    <a:pt x="145" y="717"/>
                  </a:lnTo>
                  <a:lnTo>
                    <a:pt x="147" y="717"/>
                  </a:lnTo>
                  <a:lnTo>
                    <a:pt x="148" y="717"/>
                  </a:lnTo>
                  <a:lnTo>
                    <a:pt x="148" y="717"/>
                  </a:lnTo>
                  <a:lnTo>
                    <a:pt x="150" y="717"/>
                  </a:lnTo>
                  <a:lnTo>
                    <a:pt x="150" y="717"/>
                  </a:lnTo>
                  <a:lnTo>
                    <a:pt x="151" y="717"/>
                  </a:lnTo>
                  <a:lnTo>
                    <a:pt x="152" y="717"/>
                  </a:lnTo>
                  <a:lnTo>
                    <a:pt x="153" y="717"/>
                  </a:lnTo>
                  <a:lnTo>
                    <a:pt x="154" y="717"/>
                  </a:lnTo>
                  <a:lnTo>
                    <a:pt x="155" y="717"/>
                  </a:lnTo>
                  <a:lnTo>
                    <a:pt x="156" y="717"/>
                  </a:lnTo>
                  <a:lnTo>
                    <a:pt x="157" y="717"/>
                  </a:lnTo>
                  <a:lnTo>
                    <a:pt x="158" y="717"/>
                  </a:lnTo>
                  <a:lnTo>
                    <a:pt x="158" y="717"/>
                  </a:lnTo>
                  <a:lnTo>
                    <a:pt x="160" y="717"/>
                  </a:lnTo>
                  <a:lnTo>
                    <a:pt x="161" y="717"/>
                  </a:lnTo>
                  <a:lnTo>
                    <a:pt x="161" y="717"/>
                  </a:lnTo>
                  <a:lnTo>
                    <a:pt x="163" y="717"/>
                  </a:lnTo>
                  <a:lnTo>
                    <a:pt x="163" y="717"/>
                  </a:lnTo>
                  <a:lnTo>
                    <a:pt x="165" y="717"/>
                  </a:lnTo>
                  <a:lnTo>
                    <a:pt x="165" y="717"/>
                  </a:lnTo>
                  <a:lnTo>
                    <a:pt x="166" y="717"/>
                  </a:lnTo>
                  <a:lnTo>
                    <a:pt x="167" y="717"/>
                  </a:lnTo>
                  <a:lnTo>
                    <a:pt x="168" y="717"/>
                  </a:lnTo>
                  <a:lnTo>
                    <a:pt x="169" y="717"/>
                  </a:lnTo>
                  <a:lnTo>
                    <a:pt x="170" y="717"/>
                  </a:lnTo>
                  <a:lnTo>
                    <a:pt x="171" y="716"/>
                  </a:lnTo>
                  <a:lnTo>
                    <a:pt x="172" y="716"/>
                  </a:lnTo>
                  <a:lnTo>
                    <a:pt x="173" y="716"/>
                  </a:lnTo>
                  <a:lnTo>
                    <a:pt x="174" y="716"/>
                  </a:lnTo>
                  <a:lnTo>
                    <a:pt x="175" y="715"/>
                  </a:lnTo>
                  <a:lnTo>
                    <a:pt x="176" y="715"/>
                  </a:lnTo>
                  <a:lnTo>
                    <a:pt x="176" y="715"/>
                  </a:lnTo>
                  <a:lnTo>
                    <a:pt x="178" y="714"/>
                  </a:lnTo>
                  <a:lnTo>
                    <a:pt x="178" y="714"/>
                  </a:lnTo>
                  <a:lnTo>
                    <a:pt x="179" y="714"/>
                  </a:lnTo>
                  <a:lnTo>
                    <a:pt x="180" y="713"/>
                  </a:lnTo>
                  <a:lnTo>
                    <a:pt x="181" y="712"/>
                  </a:lnTo>
                  <a:lnTo>
                    <a:pt x="182" y="712"/>
                  </a:lnTo>
                  <a:lnTo>
                    <a:pt x="183" y="712"/>
                  </a:lnTo>
                  <a:lnTo>
                    <a:pt x="184" y="712"/>
                  </a:lnTo>
                  <a:lnTo>
                    <a:pt x="185" y="712"/>
                  </a:lnTo>
                  <a:lnTo>
                    <a:pt x="186" y="712"/>
                  </a:lnTo>
                  <a:lnTo>
                    <a:pt x="187" y="712"/>
                  </a:lnTo>
                  <a:lnTo>
                    <a:pt x="188" y="712"/>
                  </a:lnTo>
                  <a:lnTo>
                    <a:pt x="189" y="712"/>
                  </a:lnTo>
                  <a:lnTo>
                    <a:pt x="189" y="712"/>
                  </a:lnTo>
                  <a:lnTo>
                    <a:pt x="191" y="713"/>
                  </a:lnTo>
                  <a:lnTo>
                    <a:pt x="191" y="713"/>
                  </a:lnTo>
                  <a:lnTo>
                    <a:pt x="193" y="714"/>
                  </a:lnTo>
                  <a:lnTo>
                    <a:pt x="193" y="714"/>
                  </a:lnTo>
                  <a:lnTo>
                    <a:pt x="194" y="714"/>
                  </a:lnTo>
                  <a:lnTo>
                    <a:pt x="195" y="715"/>
                  </a:lnTo>
                  <a:lnTo>
                    <a:pt x="196" y="715"/>
                  </a:lnTo>
                  <a:lnTo>
                    <a:pt x="197" y="715"/>
                  </a:lnTo>
                  <a:lnTo>
                    <a:pt x="198" y="716"/>
                  </a:lnTo>
                  <a:lnTo>
                    <a:pt x="199" y="716"/>
                  </a:lnTo>
                  <a:lnTo>
                    <a:pt x="200" y="716"/>
                  </a:lnTo>
                  <a:lnTo>
                    <a:pt x="201" y="716"/>
                  </a:lnTo>
                  <a:lnTo>
                    <a:pt x="202" y="717"/>
                  </a:lnTo>
                  <a:lnTo>
                    <a:pt x="203" y="717"/>
                  </a:lnTo>
                  <a:lnTo>
                    <a:pt x="204" y="717"/>
                  </a:lnTo>
                  <a:lnTo>
                    <a:pt x="204" y="717"/>
                  </a:lnTo>
                  <a:lnTo>
                    <a:pt x="206" y="717"/>
                  </a:lnTo>
                  <a:lnTo>
                    <a:pt x="206" y="717"/>
                  </a:lnTo>
                  <a:lnTo>
                    <a:pt x="207" y="717"/>
                  </a:lnTo>
                  <a:lnTo>
                    <a:pt x="209" y="717"/>
                  </a:lnTo>
                  <a:lnTo>
                    <a:pt x="209" y="717"/>
                  </a:lnTo>
                  <a:lnTo>
                    <a:pt x="211" y="717"/>
                  </a:lnTo>
                  <a:lnTo>
                    <a:pt x="211" y="717"/>
                  </a:lnTo>
                  <a:lnTo>
                    <a:pt x="212" y="717"/>
                  </a:lnTo>
                  <a:lnTo>
                    <a:pt x="213" y="717"/>
                  </a:lnTo>
                  <a:lnTo>
                    <a:pt x="214" y="717"/>
                  </a:lnTo>
                  <a:lnTo>
                    <a:pt x="215" y="717"/>
                  </a:lnTo>
                  <a:lnTo>
                    <a:pt x="216" y="717"/>
                  </a:lnTo>
                  <a:lnTo>
                    <a:pt x="217" y="717"/>
                  </a:lnTo>
                  <a:lnTo>
                    <a:pt x="218" y="717"/>
                  </a:lnTo>
                  <a:lnTo>
                    <a:pt x="219" y="717"/>
                  </a:lnTo>
                  <a:lnTo>
                    <a:pt x="219" y="717"/>
                  </a:lnTo>
                  <a:lnTo>
                    <a:pt x="221" y="717"/>
                  </a:lnTo>
                  <a:lnTo>
                    <a:pt x="222" y="717"/>
                  </a:lnTo>
                  <a:lnTo>
                    <a:pt x="222" y="717"/>
                  </a:lnTo>
                  <a:lnTo>
                    <a:pt x="224" y="717"/>
                  </a:lnTo>
                  <a:lnTo>
                    <a:pt x="224" y="717"/>
                  </a:lnTo>
                  <a:lnTo>
                    <a:pt x="225" y="717"/>
                  </a:lnTo>
                  <a:lnTo>
                    <a:pt x="226" y="717"/>
                  </a:lnTo>
                  <a:lnTo>
                    <a:pt x="227" y="717"/>
                  </a:lnTo>
                  <a:lnTo>
                    <a:pt x="228" y="717"/>
                  </a:lnTo>
                  <a:lnTo>
                    <a:pt x="229" y="717"/>
                  </a:lnTo>
                  <a:lnTo>
                    <a:pt x="230" y="717"/>
                  </a:lnTo>
                  <a:lnTo>
                    <a:pt x="231" y="717"/>
                  </a:lnTo>
                  <a:lnTo>
                    <a:pt x="232" y="717"/>
                  </a:lnTo>
                  <a:lnTo>
                    <a:pt x="232" y="717"/>
                  </a:lnTo>
                  <a:lnTo>
                    <a:pt x="234" y="717"/>
                  </a:lnTo>
                  <a:lnTo>
                    <a:pt x="235" y="716"/>
                  </a:lnTo>
                  <a:lnTo>
                    <a:pt x="236" y="717"/>
                  </a:lnTo>
                  <a:lnTo>
                    <a:pt x="237" y="717"/>
                  </a:lnTo>
                  <a:lnTo>
                    <a:pt x="237" y="717"/>
                  </a:lnTo>
                  <a:lnTo>
                    <a:pt x="239" y="717"/>
                  </a:lnTo>
                  <a:lnTo>
                    <a:pt x="239" y="717"/>
                  </a:lnTo>
                  <a:lnTo>
                    <a:pt x="240" y="717"/>
                  </a:lnTo>
                  <a:lnTo>
                    <a:pt x="241" y="717"/>
                  </a:lnTo>
                  <a:lnTo>
                    <a:pt x="242" y="717"/>
                  </a:lnTo>
                  <a:lnTo>
                    <a:pt x="243" y="717"/>
                  </a:lnTo>
                  <a:lnTo>
                    <a:pt x="244" y="717"/>
                  </a:lnTo>
                  <a:lnTo>
                    <a:pt x="245" y="717"/>
                  </a:lnTo>
                  <a:lnTo>
                    <a:pt x="246" y="717"/>
                  </a:lnTo>
                  <a:lnTo>
                    <a:pt x="247" y="717"/>
                  </a:lnTo>
                  <a:lnTo>
                    <a:pt x="248" y="717"/>
                  </a:lnTo>
                  <a:lnTo>
                    <a:pt x="249" y="717"/>
                  </a:lnTo>
                  <a:lnTo>
                    <a:pt x="250" y="717"/>
                  </a:lnTo>
                  <a:lnTo>
                    <a:pt x="250" y="717"/>
                  </a:lnTo>
                  <a:lnTo>
                    <a:pt x="252" y="716"/>
                  </a:lnTo>
                  <a:lnTo>
                    <a:pt x="252" y="716"/>
                  </a:lnTo>
                  <a:lnTo>
                    <a:pt x="254" y="716"/>
                  </a:lnTo>
                  <a:lnTo>
                    <a:pt x="254" y="716"/>
                  </a:lnTo>
                  <a:lnTo>
                    <a:pt x="255" y="716"/>
                  </a:lnTo>
                  <a:lnTo>
                    <a:pt x="256" y="716"/>
                  </a:lnTo>
                  <a:lnTo>
                    <a:pt x="257" y="716"/>
                  </a:lnTo>
                  <a:lnTo>
                    <a:pt x="258" y="716"/>
                  </a:lnTo>
                  <a:lnTo>
                    <a:pt x="259" y="715"/>
                  </a:lnTo>
                  <a:lnTo>
                    <a:pt x="260" y="715"/>
                  </a:lnTo>
                  <a:lnTo>
                    <a:pt x="261" y="715"/>
                  </a:lnTo>
                  <a:lnTo>
                    <a:pt x="262" y="715"/>
                  </a:lnTo>
                  <a:lnTo>
                    <a:pt x="263" y="715"/>
                  </a:lnTo>
                  <a:lnTo>
                    <a:pt x="264" y="715"/>
                  </a:lnTo>
                  <a:lnTo>
                    <a:pt x="265" y="715"/>
                  </a:lnTo>
                  <a:lnTo>
                    <a:pt x="265" y="715"/>
                  </a:lnTo>
                  <a:lnTo>
                    <a:pt x="267" y="715"/>
                  </a:lnTo>
                  <a:lnTo>
                    <a:pt x="267" y="715"/>
                  </a:lnTo>
                  <a:lnTo>
                    <a:pt x="268" y="715"/>
                  </a:lnTo>
                  <a:lnTo>
                    <a:pt x="269" y="715"/>
                  </a:lnTo>
                  <a:lnTo>
                    <a:pt x="270" y="715"/>
                  </a:lnTo>
                  <a:lnTo>
                    <a:pt x="272" y="716"/>
                  </a:lnTo>
                  <a:lnTo>
                    <a:pt x="272" y="716"/>
                  </a:lnTo>
                  <a:lnTo>
                    <a:pt x="273" y="716"/>
                  </a:lnTo>
                  <a:lnTo>
                    <a:pt x="274" y="716"/>
                  </a:lnTo>
                  <a:lnTo>
                    <a:pt x="275" y="716"/>
                  </a:lnTo>
                  <a:lnTo>
                    <a:pt x="276" y="716"/>
                  </a:lnTo>
                  <a:lnTo>
                    <a:pt x="277" y="717"/>
                  </a:lnTo>
                  <a:lnTo>
                    <a:pt x="278" y="717"/>
                  </a:lnTo>
                  <a:lnTo>
                    <a:pt x="278" y="717"/>
                  </a:lnTo>
                  <a:lnTo>
                    <a:pt x="280" y="717"/>
                  </a:lnTo>
                  <a:lnTo>
                    <a:pt x="280" y="717"/>
                  </a:lnTo>
                  <a:lnTo>
                    <a:pt x="282" y="717"/>
                  </a:lnTo>
                  <a:lnTo>
                    <a:pt x="282" y="717"/>
                  </a:lnTo>
                  <a:lnTo>
                    <a:pt x="283" y="717"/>
                  </a:lnTo>
                  <a:lnTo>
                    <a:pt x="285" y="717"/>
                  </a:lnTo>
                  <a:lnTo>
                    <a:pt x="285" y="717"/>
                  </a:lnTo>
                  <a:lnTo>
                    <a:pt x="286" y="717"/>
                  </a:lnTo>
                  <a:lnTo>
                    <a:pt x="287" y="717"/>
                  </a:lnTo>
                  <a:lnTo>
                    <a:pt x="288" y="717"/>
                  </a:lnTo>
                  <a:lnTo>
                    <a:pt x="289" y="717"/>
                  </a:lnTo>
                  <a:lnTo>
                    <a:pt x="290" y="717"/>
                  </a:lnTo>
                  <a:lnTo>
                    <a:pt x="291" y="717"/>
                  </a:lnTo>
                  <a:lnTo>
                    <a:pt x="292" y="717"/>
                  </a:lnTo>
                  <a:lnTo>
                    <a:pt x="293" y="717"/>
                  </a:lnTo>
                  <a:lnTo>
                    <a:pt x="293" y="717"/>
                  </a:lnTo>
                  <a:lnTo>
                    <a:pt x="295" y="717"/>
                  </a:lnTo>
                  <a:lnTo>
                    <a:pt x="296" y="717"/>
                  </a:lnTo>
                  <a:lnTo>
                    <a:pt x="296" y="717"/>
                  </a:lnTo>
                  <a:lnTo>
                    <a:pt x="298" y="717"/>
                  </a:lnTo>
                  <a:lnTo>
                    <a:pt x="298" y="717"/>
                  </a:lnTo>
                  <a:lnTo>
                    <a:pt x="300" y="717"/>
                  </a:lnTo>
                  <a:lnTo>
                    <a:pt x="300" y="717"/>
                  </a:lnTo>
                  <a:lnTo>
                    <a:pt x="301" y="717"/>
                  </a:lnTo>
                  <a:lnTo>
                    <a:pt x="302" y="717"/>
                  </a:lnTo>
                  <a:lnTo>
                    <a:pt x="303" y="717"/>
                  </a:lnTo>
                  <a:lnTo>
                    <a:pt x="304" y="717"/>
                  </a:lnTo>
                  <a:lnTo>
                    <a:pt x="305" y="717"/>
                  </a:lnTo>
                  <a:lnTo>
                    <a:pt x="306" y="717"/>
                  </a:lnTo>
                  <a:lnTo>
                    <a:pt x="307" y="717"/>
                  </a:lnTo>
                  <a:lnTo>
                    <a:pt x="308" y="717"/>
                  </a:lnTo>
                  <a:lnTo>
                    <a:pt x="309" y="716"/>
                  </a:lnTo>
                  <a:lnTo>
                    <a:pt x="310" y="716"/>
                  </a:lnTo>
                  <a:lnTo>
                    <a:pt x="311" y="716"/>
                  </a:lnTo>
                  <a:lnTo>
                    <a:pt x="311" y="715"/>
                  </a:lnTo>
                  <a:lnTo>
                    <a:pt x="313" y="713"/>
                  </a:lnTo>
                  <a:lnTo>
                    <a:pt x="313" y="711"/>
                  </a:lnTo>
                  <a:lnTo>
                    <a:pt x="314" y="709"/>
                  </a:lnTo>
                  <a:lnTo>
                    <a:pt x="315" y="706"/>
                  </a:lnTo>
                  <a:lnTo>
                    <a:pt x="316" y="702"/>
                  </a:lnTo>
                  <a:lnTo>
                    <a:pt x="317" y="696"/>
                  </a:lnTo>
                  <a:lnTo>
                    <a:pt x="318" y="689"/>
                  </a:lnTo>
                  <a:lnTo>
                    <a:pt x="319" y="680"/>
                  </a:lnTo>
                  <a:lnTo>
                    <a:pt x="320" y="670"/>
                  </a:lnTo>
                  <a:lnTo>
                    <a:pt x="321" y="657"/>
                  </a:lnTo>
                  <a:lnTo>
                    <a:pt x="322" y="642"/>
                  </a:lnTo>
                  <a:lnTo>
                    <a:pt x="323" y="625"/>
                  </a:lnTo>
                  <a:lnTo>
                    <a:pt x="324" y="604"/>
                  </a:lnTo>
                  <a:lnTo>
                    <a:pt x="325" y="581"/>
                  </a:lnTo>
                  <a:lnTo>
                    <a:pt x="326" y="555"/>
                  </a:lnTo>
                  <a:lnTo>
                    <a:pt x="326" y="527"/>
                  </a:lnTo>
                  <a:lnTo>
                    <a:pt x="328" y="497"/>
                  </a:lnTo>
                  <a:lnTo>
                    <a:pt x="328" y="464"/>
                  </a:lnTo>
                  <a:lnTo>
                    <a:pt x="329" y="429"/>
                  </a:lnTo>
                  <a:lnTo>
                    <a:pt x="330" y="391"/>
                  </a:lnTo>
                  <a:lnTo>
                    <a:pt x="331" y="351"/>
                  </a:lnTo>
                  <a:lnTo>
                    <a:pt x="332" y="309"/>
                  </a:lnTo>
                  <a:lnTo>
                    <a:pt x="333" y="265"/>
                  </a:lnTo>
                  <a:lnTo>
                    <a:pt x="334" y="219"/>
                  </a:lnTo>
                  <a:lnTo>
                    <a:pt x="335" y="173"/>
                  </a:lnTo>
                  <a:lnTo>
                    <a:pt x="336" y="128"/>
                  </a:lnTo>
                  <a:lnTo>
                    <a:pt x="337" y="82"/>
                  </a:lnTo>
                  <a:lnTo>
                    <a:pt x="338" y="32"/>
                  </a:lnTo>
                  <a:lnTo>
                    <a:pt x="339" y="0"/>
                  </a:lnTo>
                  <a:lnTo>
                    <a:pt x="339" y="0"/>
                  </a:lnTo>
                  <a:lnTo>
                    <a:pt x="341" y="0"/>
                  </a:lnTo>
                  <a:lnTo>
                    <a:pt x="341" y="0"/>
                  </a:lnTo>
                  <a:lnTo>
                    <a:pt x="343" y="0"/>
                  </a:lnTo>
                  <a:lnTo>
                    <a:pt x="343" y="0"/>
                  </a:lnTo>
                  <a:lnTo>
                    <a:pt x="344" y="0"/>
                  </a:lnTo>
                  <a:lnTo>
                    <a:pt x="346" y="0"/>
                  </a:lnTo>
                  <a:lnTo>
                    <a:pt x="346" y="0"/>
                  </a:lnTo>
                  <a:lnTo>
                    <a:pt x="347" y="0"/>
                  </a:lnTo>
                  <a:lnTo>
                    <a:pt x="348" y="0"/>
                  </a:lnTo>
                  <a:lnTo>
                    <a:pt x="349" y="0"/>
                  </a:lnTo>
                  <a:lnTo>
                    <a:pt x="350" y="0"/>
                  </a:lnTo>
                  <a:lnTo>
                    <a:pt x="351" y="0"/>
                  </a:lnTo>
                  <a:lnTo>
                    <a:pt x="352" y="0"/>
                  </a:lnTo>
                  <a:lnTo>
                    <a:pt x="353" y="0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6" y="0"/>
                  </a:lnTo>
                  <a:lnTo>
                    <a:pt x="356" y="0"/>
                  </a:lnTo>
                  <a:lnTo>
                    <a:pt x="357" y="0"/>
                  </a:lnTo>
                  <a:lnTo>
                    <a:pt x="359" y="0"/>
                  </a:lnTo>
                  <a:lnTo>
                    <a:pt x="359" y="0"/>
                  </a:lnTo>
                  <a:lnTo>
                    <a:pt x="361" y="0"/>
                  </a:lnTo>
                  <a:lnTo>
                    <a:pt x="361" y="0"/>
                  </a:lnTo>
                  <a:lnTo>
                    <a:pt x="362" y="0"/>
                  </a:lnTo>
                  <a:lnTo>
                    <a:pt x="363" y="0"/>
                  </a:lnTo>
                  <a:lnTo>
                    <a:pt x="364" y="0"/>
                  </a:lnTo>
                  <a:lnTo>
                    <a:pt x="365" y="0"/>
                  </a:lnTo>
                  <a:lnTo>
                    <a:pt x="366" y="0"/>
                  </a:lnTo>
                  <a:lnTo>
                    <a:pt x="367" y="0"/>
                  </a:lnTo>
                  <a:lnTo>
                    <a:pt x="367" y="0"/>
                  </a:lnTo>
                  <a:lnTo>
                    <a:pt x="369" y="0"/>
                  </a:lnTo>
                  <a:lnTo>
                    <a:pt x="370" y="0"/>
                  </a:lnTo>
                  <a:lnTo>
                    <a:pt x="371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5" y="0"/>
                  </a:lnTo>
                  <a:lnTo>
                    <a:pt x="376" y="0"/>
                  </a:lnTo>
                  <a:lnTo>
                    <a:pt x="377" y="205"/>
                  </a:lnTo>
                  <a:lnTo>
                    <a:pt x="378" y="450"/>
                  </a:lnTo>
                  <a:lnTo>
                    <a:pt x="379" y="589"/>
                  </a:lnTo>
                  <a:lnTo>
                    <a:pt x="380" y="658"/>
                  </a:lnTo>
                  <a:lnTo>
                    <a:pt x="381" y="690"/>
                  </a:lnTo>
                  <a:lnTo>
                    <a:pt x="382" y="704"/>
                  </a:lnTo>
                  <a:lnTo>
                    <a:pt x="383" y="710"/>
                  </a:lnTo>
                  <a:lnTo>
                    <a:pt x="384" y="712"/>
                  </a:lnTo>
                  <a:lnTo>
                    <a:pt x="385" y="714"/>
                  </a:lnTo>
                  <a:lnTo>
                    <a:pt x="385" y="715"/>
                  </a:lnTo>
                  <a:lnTo>
                    <a:pt x="387" y="715"/>
                  </a:lnTo>
                  <a:lnTo>
                    <a:pt x="387" y="715"/>
                  </a:lnTo>
                  <a:lnTo>
                    <a:pt x="389" y="715"/>
                  </a:lnTo>
                  <a:lnTo>
                    <a:pt x="389" y="715"/>
                  </a:lnTo>
                  <a:lnTo>
                    <a:pt x="390" y="716"/>
                  </a:lnTo>
                  <a:lnTo>
                    <a:pt x="391" y="716"/>
                  </a:lnTo>
                  <a:lnTo>
                    <a:pt x="392" y="716"/>
                  </a:lnTo>
                  <a:lnTo>
                    <a:pt x="393" y="716"/>
                  </a:lnTo>
                  <a:lnTo>
                    <a:pt x="394" y="716"/>
                  </a:lnTo>
                  <a:lnTo>
                    <a:pt x="395" y="716"/>
                  </a:lnTo>
                  <a:lnTo>
                    <a:pt x="396" y="716"/>
                  </a:lnTo>
                  <a:lnTo>
                    <a:pt x="397" y="716"/>
                  </a:lnTo>
                  <a:lnTo>
                    <a:pt x="398" y="716"/>
                  </a:lnTo>
                  <a:lnTo>
                    <a:pt x="399" y="716"/>
                  </a:lnTo>
                  <a:lnTo>
                    <a:pt x="400" y="716"/>
                  </a:lnTo>
                  <a:lnTo>
                    <a:pt x="400" y="716"/>
                  </a:lnTo>
                  <a:lnTo>
                    <a:pt x="402" y="716"/>
                  </a:lnTo>
                  <a:lnTo>
                    <a:pt x="402" y="716"/>
                  </a:lnTo>
                  <a:lnTo>
                    <a:pt x="403" y="716"/>
                  </a:lnTo>
                  <a:lnTo>
                    <a:pt x="404" y="716"/>
                  </a:lnTo>
                  <a:lnTo>
                    <a:pt x="405" y="717"/>
                  </a:lnTo>
                  <a:lnTo>
                    <a:pt x="407" y="717"/>
                  </a:lnTo>
                  <a:lnTo>
                    <a:pt x="407" y="717"/>
                  </a:lnTo>
                  <a:lnTo>
                    <a:pt x="408" y="717"/>
                  </a:lnTo>
                  <a:lnTo>
                    <a:pt x="409" y="717"/>
                  </a:lnTo>
                  <a:lnTo>
                    <a:pt x="410" y="717"/>
                  </a:lnTo>
                  <a:lnTo>
                    <a:pt x="411" y="717"/>
                  </a:lnTo>
                  <a:lnTo>
                    <a:pt x="412" y="717"/>
                  </a:lnTo>
                  <a:lnTo>
                    <a:pt x="413" y="717"/>
                  </a:lnTo>
                  <a:lnTo>
                    <a:pt x="414" y="717"/>
                  </a:lnTo>
                  <a:lnTo>
                    <a:pt x="415" y="717"/>
                  </a:lnTo>
                  <a:lnTo>
                    <a:pt x="415" y="717"/>
                  </a:lnTo>
                  <a:lnTo>
                    <a:pt x="417" y="717"/>
                  </a:lnTo>
                  <a:lnTo>
                    <a:pt x="417" y="717"/>
                  </a:lnTo>
                  <a:lnTo>
                    <a:pt x="418" y="717"/>
                  </a:lnTo>
                  <a:lnTo>
                    <a:pt x="420" y="717"/>
                  </a:lnTo>
                  <a:lnTo>
                    <a:pt x="420" y="717"/>
                  </a:lnTo>
                  <a:lnTo>
                    <a:pt x="421" y="717"/>
                  </a:lnTo>
                  <a:lnTo>
                    <a:pt x="422" y="717"/>
                  </a:lnTo>
                  <a:lnTo>
                    <a:pt x="423" y="717"/>
                  </a:lnTo>
                  <a:lnTo>
                    <a:pt x="424" y="717"/>
                  </a:lnTo>
                  <a:lnTo>
                    <a:pt x="425" y="717"/>
                  </a:lnTo>
                  <a:lnTo>
                    <a:pt x="426" y="717"/>
                  </a:lnTo>
                  <a:lnTo>
                    <a:pt x="427" y="717"/>
                  </a:lnTo>
                  <a:lnTo>
                    <a:pt x="428" y="717"/>
                  </a:lnTo>
                  <a:lnTo>
                    <a:pt x="428" y="716"/>
                  </a:lnTo>
                  <a:lnTo>
                    <a:pt x="430" y="716"/>
                  </a:lnTo>
                  <a:lnTo>
                    <a:pt x="430" y="717"/>
                  </a:lnTo>
                  <a:lnTo>
                    <a:pt x="432" y="717"/>
                  </a:lnTo>
                  <a:lnTo>
                    <a:pt x="433" y="717"/>
                  </a:lnTo>
                  <a:lnTo>
                    <a:pt x="433" y="717"/>
                  </a:lnTo>
                  <a:lnTo>
                    <a:pt x="435" y="717"/>
                  </a:lnTo>
                  <a:lnTo>
                    <a:pt x="435" y="717"/>
                  </a:lnTo>
                  <a:lnTo>
                    <a:pt x="436" y="717"/>
                  </a:lnTo>
                  <a:lnTo>
                    <a:pt x="437" y="717"/>
                  </a:lnTo>
                  <a:lnTo>
                    <a:pt x="438" y="716"/>
                  </a:lnTo>
                  <a:lnTo>
                    <a:pt x="439" y="716"/>
                  </a:lnTo>
                  <a:lnTo>
                    <a:pt x="440" y="716"/>
                  </a:lnTo>
                  <a:lnTo>
                    <a:pt x="441" y="716"/>
                  </a:lnTo>
                  <a:lnTo>
                    <a:pt x="442" y="716"/>
                  </a:lnTo>
                  <a:lnTo>
                    <a:pt x="443" y="716"/>
                  </a:lnTo>
                  <a:lnTo>
                    <a:pt x="443" y="716"/>
                  </a:lnTo>
                  <a:lnTo>
                    <a:pt x="445" y="716"/>
                  </a:lnTo>
                  <a:lnTo>
                    <a:pt x="446" y="716"/>
                  </a:lnTo>
                  <a:lnTo>
                    <a:pt x="446" y="716"/>
                  </a:lnTo>
                  <a:lnTo>
                    <a:pt x="448" y="716"/>
                  </a:lnTo>
                  <a:lnTo>
                    <a:pt x="448" y="716"/>
                  </a:lnTo>
                  <a:lnTo>
                    <a:pt x="450" y="716"/>
                  </a:lnTo>
                  <a:lnTo>
                    <a:pt x="450" y="716"/>
                  </a:lnTo>
                  <a:lnTo>
                    <a:pt x="451" y="715"/>
                  </a:lnTo>
                  <a:lnTo>
                    <a:pt x="452" y="715"/>
                  </a:lnTo>
                  <a:lnTo>
                    <a:pt x="453" y="715"/>
                  </a:lnTo>
                  <a:lnTo>
                    <a:pt x="454" y="716"/>
                  </a:lnTo>
                  <a:lnTo>
                    <a:pt x="455" y="716"/>
                  </a:lnTo>
                  <a:lnTo>
                    <a:pt x="456" y="716"/>
                  </a:lnTo>
                  <a:lnTo>
                    <a:pt x="457" y="716"/>
                  </a:lnTo>
                  <a:lnTo>
                    <a:pt x="458" y="716"/>
                  </a:lnTo>
                  <a:lnTo>
                    <a:pt x="459" y="716"/>
                  </a:lnTo>
                  <a:lnTo>
                    <a:pt x="460" y="716"/>
                  </a:lnTo>
                  <a:lnTo>
                    <a:pt x="461" y="716"/>
                  </a:lnTo>
                  <a:lnTo>
                    <a:pt x="461" y="716"/>
                  </a:lnTo>
                  <a:lnTo>
                    <a:pt x="463" y="716"/>
                  </a:lnTo>
                  <a:lnTo>
                    <a:pt x="463" y="715"/>
                  </a:lnTo>
                  <a:lnTo>
                    <a:pt x="464" y="715"/>
                  </a:lnTo>
                  <a:lnTo>
                    <a:pt x="465" y="715"/>
                  </a:lnTo>
                  <a:lnTo>
                    <a:pt x="466" y="715"/>
                  </a:lnTo>
                  <a:lnTo>
                    <a:pt x="467" y="714"/>
                  </a:lnTo>
                  <a:lnTo>
                    <a:pt x="468" y="714"/>
                  </a:lnTo>
                </a:path>
              </a:pathLst>
            </a:custGeom>
            <a:noFill/>
            <a:ln w="12700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78" name="Freeform 157"/>
            <p:cNvSpPr>
              <a:spLocks/>
            </p:cNvSpPr>
            <p:nvPr/>
          </p:nvSpPr>
          <p:spPr bwMode="auto">
            <a:xfrm>
              <a:off x="6940550" y="3857625"/>
              <a:ext cx="742950" cy="20638"/>
            </a:xfrm>
            <a:custGeom>
              <a:avLst/>
              <a:gdLst>
                <a:gd name="T0" fmla="*/ 6 w 468"/>
                <a:gd name="T1" fmla="*/ 3 h 13"/>
                <a:gd name="T2" fmla="*/ 14 w 468"/>
                <a:gd name="T3" fmla="*/ 2 h 13"/>
                <a:gd name="T4" fmla="*/ 21 w 468"/>
                <a:gd name="T5" fmla="*/ 9 h 13"/>
                <a:gd name="T6" fmla="*/ 29 w 468"/>
                <a:gd name="T7" fmla="*/ 11 h 13"/>
                <a:gd name="T8" fmla="*/ 36 w 468"/>
                <a:gd name="T9" fmla="*/ 10 h 13"/>
                <a:gd name="T10" fmla="*/ 44 w 468"/>
                <a:gd name="T11" fmla="*/ 10 h 13"/>
                <a:gd name="T12" fmla="*/ 52 w 468"/>
                <a:gd name="T13" fmla="*/ 10 h 13"/>
                <a:gd name="T14" fmla="*/ 59 w 468"/>
                <a:gd name="T15" fmla="*/ 11 h 13"/>
                <a:gd name="T16" fmla="*/ 67 w 468"/>
                <a:gd name="T17" fmla="*/ 11 h 13"/>
                <a:gd name="T18" fmla="*/ 74 w 468"/>
                <a:gd name="T19" fmla="*/ 12 h 13"/>
                <a:gd name="T20" fmla="*/ 82 w 468"/>
                <a:gd name="T21" fmla="*/ 12 h 13"/>
                <a:gd name="T22" fmla="*/ 89 w 468"/>
                <a:gd name="T23" fmla="*/ 12 h 13"/>
                <a:gd name="T24" fmla="*/ 97 w 468"/>
                <a:gd name="T25" fmla="*/ 12 h 13"/>
                <a:gd name="T26" fmla="*/ 104 w 468"/>
                <a:gd name="T27" fmla="*/ 12 h 13"/>
                <a:gd name="T28" fmla="*/ 112 w 468"/>
                <a:gd name="T29" fmla="*/ 12 h 13"/>
                <a:gd name="T30" fmla="*/ 119 w 468"/>
                <a:gd name="T31" fmla="*/ 12 h 13"/>
                <a:gd name="T32" fmla="*/ 127 w 468"/>
                <a:gd name="T33" fmla="*/ 12 h 13"/>
                <a:gd name="T34" fmla="*/ 134 w 468"/>
                <a:gd name="T35" fmla="*/ 12 h 13"/>
                <a:gd name="T36" fmla="*/ 142 w 468"/>
                <a:gd name="T37" fmla="*/ 12 h 13"/>
                <a:gd name="T38" fmla="*/ 149 w 468"/>
                <a:gd name="T39" fmla="*/ 12 h 13"/>
                <a:gd name="T40" fmla="*/ 156 w 468"/>
                <a:gd name="T41" fmla="*/ 13 h 13"/>
                <a:gd name="T42" fmla="*/ 164 w 468"/>
                <a:gd name="T43" fmla="*/ 12 h 13"/>
                <a:gd name="T44" fmla="*/ 171 w 468"/>
                <a:gd name="T45" fmla="*/ 8 h 13"/>
                <a:gd name="T46" fmla="*/ 179 w 468"/>
                <a:gd name="T47" fmla="*/ 5 h 13"/>
                <a:gd name="T48" fmla="*/ 187 w 468"/>
                <a:gd name="T49" fmla="*/ 8 h 13"/>
                <a:gd name="T50" fmla="*/ 194 w 468"/>
                <a:gd name="T51" fmla="*/ 11 h 13"/>
                <a:gd name="T52" fmla="*/ 202 w 468"/>
                <a:gd name="T53" fmla="*/ 12 h 13"/>
                <a:gd name="T54" fmla="*/ 209 w 468"/>
                <a:gd name="T55" fmla="*/ 12 h 13"/>
                <a:gd name="T56" fmla="*/ 217 w 468"/>
                <a:gd name="T57" fmla="*/ 12 h 13"/>
                <a:gd name="T58" fmla="*/ 224 w 468"/>
                <a:gd name="T59" fmla="*/ 12 h 13"/>
                <a:gd name="T60" fmla="*/ 232 w 468"/>
                <a:gd name="T61" fmla="*/ 12 h 13"/>
                <a:gd name="T62" fmla="*/ 239 w 468"/>
                <a:gd name="T63" fmla="*/ 12 h 13"/>
                <a:gd name="T64" fmla="*/ 247 w 468"/>
                <a:gd name="T65" fmla="*/ 12 h 13"/>
                <a:gd name="T66" fmla="*/ 254 w 468"/>
                <a:gd name="T67" fmla="*/ 12 h 13"/>
                <a:gd name="T68" fmla="*/ 262 w 468"/>
                <a:gd name="T69" fmla="*/ 12 h 13"/>
                <a:gd name="T70" fmla="*/ 269 w 468"/>
                <a:gd name="T71" fmla="*/ 12 h 13"/>
                <a:gd name="T72" fmla="*/ 277 w 468"/>
                <a:gd name="T73" fmla="*/ 12 h 13"/>
                <a:gd name="T74" fmla="*/ 284 w 468"/>
                <a:gd name="T75" fmla="*/ 12 h 13"/>
                <a:gd name="T76" fmla="*/ 291 w 468"/>
                <a:gd name="T77" fmla="*/ 12 h 13"/>
                <a:gd name="T78" fmla="*/ 299 w 468"/>
                <a:gd name="T79" fmla="*/ 12 h 13"/>
                <a:gd name="T80" fmla="*/ 306 w 468"/>
                <a:gd name="T81" fmla="*/ 11 h 13"/>
                <a:gd name="T82" fmla="*/ 314 w 468"/>
                <a:gd name="T83" fmla="*/ 11 h 13"/>
                <a:gd name="T84" fmla="*/ 321 w 468"/>
                <a:gd name="T85" fmla="*/ 11 h 13"/>
                <a:gd name="T86" fmla="*/ 329 w 468"/>
                <a:gd name="T87" fmla="*/ 11 h 13"/>
                <a:gd name="T88" fmla="*/ 337 w 468"/>
                <a:gd name="T89" fmla="*/ 11 h 13"/>
                <a:gd name="T90" fmla="*/ 344 w 468"/>
                <a:gd name="T91" fmla="*/ 11 h 13"/>
                <a:gd name="T92" fmla="*/ 352 w 468"/>
                <a:gd name="T93" fmla="*/ 11 h 13"/>
                <a:gd name="T94" fmla="*/ 359 w 468"/>
                <a:gd name="T95" fmla="*/ 11 h 13"/>
                <a:gd name="T96" fmla="*/ 367 w 468"/>
                <a:gd name="T97" fmla="*/ 11 h 13"/>
                <a:gd name="T98" fmla="*/ 374 w 468"/>
                <a:gd name="T99" fmla="*/ 12 h 13"/>
                <a:gd name="T100" fmla="*/ 382 w 468"/>
                <a:gd name="T101" fmla="*/ 12 h 13"/>
                <a:gd name="T102" fmla="*/ 389 w 468"/>
                <a:gd name="T103" fmla="*/ 12 h 13"/>
                <a:gd name="T104" fmla="*/ 397 w 468"/>
                <a:gd name="T105" fmla="*/ 12 h 13"/>
                <a:gd name="T106" fmla="*/ 404 w 468"/>
                <a:gd name="T107" fmla="*/ 12 h 13"/>
                <a:gd name="T108" fmla="*/ 412 w 468"/>
                <a:gd name="T109" fmla="*/ 11 h 13"/>
                <a:gd name="T110" fmla="*/ 419 w 468"/>
                <a:gd name="T111" fmla="*/ 10 h 13"/>
                <a:gd name="T112" fmla="*/ 426 w 468"/>
                <a:gd name="T113" fmla="*/ 9 h 13"/>
                <a:gd name="T114" fmla="*/ 434 w 468"/>
                <a:gd name="T115" fmla="*/ 10 h 13"/>
                <a:gd name="T116" fmla="*/ 441 w 468"/>
                <a:gd name="T117" fmla="*/ 11 h 13"/>
                <a:gd name="T118" fmla="*/ 449 w 468"/>
                <a:gd name="T119" fmla="*/ 11 h 13"/>
                <a:gd name="T120" fmla="*/ 456 w 468"/>
                <a:gd name="T121" fmla="*/ 12 h 13"/>
                <a:gd name="T122" fmla="*/ 464 w 468"/>
                <a:gd name="T12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8" h="13">
                  <a:moveTo>
                    <a:pt x="0" y="9"/>
                  </a:moveTo>
                  <a:lnTo>
                    <a:pt x="1" y="8"/>
                  </a:lnTo>
                  <a:lnTo>
                    <a:pt x="2" y="7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7" y="4"/>
                  </a:lnTo>
                  <a:lnTo>
                    <a:pt x="18" y="5"/>
                  </a:lnTo>
                  <a:lnTo>
                    <a:pt x="19" y="6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3" y="9"/>
                  </a:lnTo>
                  <a:lnTo>
                    <a:pt x="23" y="10"/>
                  </a:lnTo>
                  <a:lnTo>
                    <a:pt x="24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10"/>
                  </a:lnTo>
                  <a:lnTo>
                    <a:pt x="34" y="10"/>
                  </a:lnTo>
                  <a:lnTo>
                    <a:pt x="35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8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2" y="10"/>
                  </a:lnTo>
                  <a:lnTo>
                    <a:pt x="43" y="10"/>
                  </a:lnTo>
                  <a:lnTo>
                    <a:pt x="44" y="10"/>
                  </a:lnTo>
                  <a:lnTo>
                    <a:pt x="45" y="10"/>
                  </a:lnTo>
                  <a:lnTo>
                    <a:pt x="46" y="10"/>
                  </a:lnTo>
                  <a:lnTo>
                    <a:pt x="47" y="10"/>
                  </a:lnTo>
                  <a:lnTo>
                    <a:pt x="48" y="10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51" y="10"/>
                  </a:lnTo>
                  <a:lnTo>
                    <a:pt x="52" y="10"/>
                  </a:lnTo>
                  <a:lnTo>
                    <a:pt x="53" y="1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6" y="10"/>
                  </a:lnTo>
                  <a:lnTo>
                    <a:pt x="56" y="11"/>
                  </a:lnTo>
                  <a:lnTo>
                    <a:pt x="57" y="11"/>
                  </a:lnTo>
                  <a:lnTo>
                    <a:pt x="58" y="11"/>
                  </a:lnTo>
                  <a:lnTo>
                    <a:pt x="59" y="11"/>
                  </a:lnTo>
                  <a:lnTo>
                    <a:pt x="60" y="11"/>
                  </a:lnTo>
                  <a:lnTo>
                    <a:pt x="61" y="11"/>
                  </a:lnTo>
                  <a:lnTo>
                    <a:pt x="62" y="11"/>
                  </a:lnTo>
                  <a:lnTo>
                    <a:pt x="63" y="11"/>
                  </a:lnTo>
                  <a:lnTo>
                    <a:pt x="64" y="11"/>
                  </a:lnTo>
                  <a:lnTo>
                    <a:pt x="65" y="11"/>
                  </a:lnTo>
                  <a:lnTo>
                    <a:pt x="66" y="11"/>
                  </a:lnTo>
                  <a:lnTo>
                    <a:pt x="67" y="11"/>
                  </a:lnTo>
                  <a:lnTo>
                    <a:pt x="67" y="11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2" y="11"/>
                  </a:lnTo>
                  <a:lnTo>
                    <a:pt x="73" y="11"/>
                  </a:lnTo>
                  <a:lnTo>
                    <a:pt x="74" y="12"/>
                  </a:lnTo>
                  <a:lnTo>
                    <a:pt x="75" y="12"/>
                  </a:lnTo>
                  <a:lnTo>
                    <a:pt x="76" y="12"/>
                  </a:lnTo>
                  <a:lnTo>
                    <a:pt x="77" y="12"/>
                  </a:lnTo>
                  <a:lnTo>
                    <a:pt x="78" y="12"/>
                  </a:lnTo>
                  <a:lnTo>
                    <a:pt x="79" y="12"/>
                  </a:lnTo>
                  <a:lnTo>
                    <a:pt x="80" y="12"/>
                  </a:lnTo>
                  <a:lnTo>
                    <a:pt x="81" y="12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5" y="12"/>
                  </a:lnTo>
                  <a:lnTo>
                    <a:pt x="86" y="12"/>
                  </a:lnTo>
                  <a:lnTo>
                    <a:pt x="87" y="12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90" y="12"/>
                  </a:lnTo>
                  <a:lnTo>
                    <a:pt x="91" y="12"/>
                  </a:lnTo>
                  <a:lnTo>
                    <a:pt x="92" y="12"/>
                  </a:lnTo>
                  <a:lnTo>
                    <a:pt x="93" y="12"/>
                  </a:lnTo>
                  <a:lnTo>
                    <a:pt x="94" y="12"/>
                  </a:lnTo>
                  <a:lnTo>
                    <a:pt x="95" y="12"/>
                  </a:lnTo>
                  <a:lnTo>
                    <a:pt x="95" y="12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9" y="12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3" y="12"/>
                  </a:lnTo>
                  <a:lnTo>
                    <a:pt x="104" y="12"/>
                  </a:lnTo>
                  <a:lnTo>
                    <a:pt x="105" y="12"/>
                  </a:lnTo>
                  <a:lnTo>
                    <a:pt x="106" y="12"/>
                  </a:lnTo>
                  <a:lnTo>
                    <a:pt x="107" y="12"/>
                  </a:lnTo>
                  <a:lnTo>
                    <a:pt x="108" y="12"/>
                  </a:lnTo>
                  <a:lnTo>
                    <a:pt x="109" y="12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12" y="12"/>
                  </a:lnTo>
                  <a:lnTo>
                    <a:pt x="113" y="12"/>
                  </a:lnTo>
                  <a:lnTo>
                    <a:pt x="113" y="12"/>
                  </a:lnTo>
                  <a:lnTo>
                    <a:pt x="115" y="12"/>
                  </a:lnTo>
                  <a:lnTo>
                    <a:pt x="115" y="12"/>
                  </a:lnTo>
                  <a:lnTo>
                    <a:pt x="117" y="12"/>
                  </a:lnTo>
                  <a:lnTo>
                    <a:pt x="117" y="12"/>
                  </a:lnTo>
                  <a:lnTo>
                    <a:pt x="118" y="12"/>
                  </a:lnTo>
                  <a:lnTo>
                    <a:pt x="119" y="12"/>
                  </a:lnTo>
                  <a:lnTo>
                    <a:pt x="120" y="12"/>
                  </a:lnTo>
                  <a:lnTo>
                    <a:pt x="121" y="12"/>
                  </a:lnTo>
                  <a:lnTo>
                    <a:pt x="122" y="12"/>
                  </a:lnTo>
                  <a:lnTo>
                    <a:pt x="123" y="12"/>
                  </a:lnTo>
                  <a:lnTo>
                    <a:pt x="124" y="12"/>
                  </a:lnTo>
                  <a:lnTo>
                    <a:pt x="125" y="12"/>
                  </a:lnTo>
                  <a:lnTo>
                    <a:pt x="126" y="12"/>
                  </a:lnTo>
                  <a:lnTo>
                    <a:pt x="127" y="12"/>
                  </a:lnTo>
                  <a:lnTo>
                    <a:pt x="128" y="12"/>
                  </a:lnTo>
                  <a:lnTo>
                    <a:pt x="128" y="12"/>
                  </a:lnTo>
                  <a:lnTo>
                    <a:pt x="130" y="12"/>
                  </a:lnTo>
                  <a:lnTo>
                    <a:pt x="130" y="12"/>
                  </a:lnTo>
                  <a:lnTo>
                    <a:pt x="131" y="12"/>
                  </a:lnTo>
                  <a:lnTo>
                    <a:pt x="132" y="12"/>
                  </a:lnTo>
                  <a:lnTo>
                    <a:pt x="133" y="12"/>
                  </a:lnTo>
                  <a:lnTo>
                    <a:pt x="134" y="12"/>
                  </a:lnTo>
                  <a:lnTo>
                    <a:pt x="135" y="12"/>
                  </a:lnTo>
                  <a:lnTo>
                    <a:pt x="136" y="12"/>
                  </a:lnTo>
                  <a:lnTo>
                    <a:pt x="137" y="12"/>
                  </a:lnTo>
                  <a:lnTo>
                    <a:pt x="138" y="12"/>
                  </a:lnTo>
                  <a:lnTo>
                    <a:pt x="139" y="12"/>
                  </a:lnTo>
                  <a:lnTo>
                    <a:pt x="140" y="12"/>
                  </a:lnTo>
                  <a:lnTo>
                    <a:pt x="141" y="12"/>
                  </a:lnTo>
                  <a:lnTo>
                    <a:pt x="142" y="12"/>
                  </a:lnTo>
                  <a:lnTo>
                    <a:pt x="143" y="12"/>
                  </a:lnTo>
                  <a:lnTo>
                    <a:pt x="143" y="12"/>
                  </a:lnTo>
                  <a:lnTo>
                    <a:pt x="145" y="12"/>
                  </a:lnTo>
                  <a:lnTo>
                    <a:pt x="145" y="12"/>
                  </a:lnTo>
                  <a:lnTo>
                    <a:pt x="146" y="12"/>
                  </a:lnTo>
                  <a:lnTo>
                    <a:pt x="147" y="12"/>
                  </a:lnTo>
                  <a:lnTo>
                    <a:pt x="148" y="12"/>
                  </a:lnTo>
                  <a:lnTo>
                    <a:pt x="149" y="12"/>
                  </a:lnTo>
                  <a:lnTo>
                    <a:pt x="150" y="12"/>
                  </a:lnTo>
                  <a:lnTo>
                    <a:pt x="151" y="13"/>
                  </a:lnTo>
                  <a:lnTo>
                    <a:pt x="152" y="13"/>
                  </a:lnTo>
                  <a:lnTo>
                    <a:pt x="153" y="13"/>
                  </a:lnTo>
                  <a:lnTo>
                    <a:pt x="154" y="13"/>
                  </a:lnTo>
                  <a:lnTo>
                    <a:pt x="155" y="13"/>
                  </a:lnTo>
                  <a:lnTo>
                    <a:pt x="156" y="13"/>
                  </a:lnTo>
                  <a:lnTo>
                    <a:pt x="156" y="13"/>
                  </a:lnTo>
                  <a:lnTo>
                    <a:pt x="158" y="13"/>
                  </a:lnTo>
                  <a:lnTo>
                    <a:pt x="158" y="13"/>
                  </a:lnTo>
                  <a:lnTo>
                    <a:pt x="160" y="12"/>
                  </a:lnTo>
                  <a:lnTo>
                    <a:pt x="160" y="12"/>
                  </a:lnTo>
                  <a:lnTo>
                    <a:pt x="161" y="12"/>
                  </a:lnTo>
                  <a:lnTo>
                    <a:pt x="163" y="12"/>
                  </a:lnTo>
                  <a:lnTo>
                    <a:pt x="163" y="12"/>
                  </a:lnTo>
                  <a:lnTo>
                    <a:pt x="164" y="12"/>
                  </a:lnTo>
                  <a:lnTo>
                    <a:pt x="165" y="12"/>
                  </a:lnTo>
                  <a:lnTo>
                    <a:pt x="166" y="11"/>
                  </a:lnTo>
                  <a:lnTo>
                    <a:pt x="167" y="11"/>
                  </a:lnTo>
                  <a:lnTo>
                    <a:pt x="168" y="10"/>
                  </a:lnTo>
                  <a:lnTo>
                    <a:pt x="169" y="10"/>
                  </a:lnTo>
                  <a:lnTo>
                    <a:pt x="170" y="9"/>
                  </a:lnTo>
                  <a:lnTo>
                    <a:pt x="171" y="9"/>
                  </a:lnTo>
                  <a:lnTo>
                    <a:pt x="171" y="8"/>
                  </a:lnTo>
                  <a:lnTo>
                    <a:pt x="173" y="7"/>
                  </a:lnTo>
                  <a:lnTo>
                    <a:pt x="174" y="7"/>
                  </a:lnTo>
                  <a:lnTo>
                    <a:pt x="174" y="6"/>
                  </a:lnTo>
                  <a:lnTo>
                    <a:pt x="176" y="6"/>
                  </a:lnTo>
                  <a:lnTo>
                    <a:pt x="176" y="5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9" y="5"/>
                  </a:lnTo>
                  <a:lnTo>
                    <a:pt x="180" y="5"/>
                  </a:lnTo>
                  <a:lnTo>
                    <a:pt x="181" y="5"/>
                  </a:lnTo>
                  <a:lnTo>
                    <a:pt x="182" y="6"/>
                  </a:lnTo>
                  <a:lnTo>
                    <a:pt x="183" y="6"/>
                  </a:lnTo>
                  <a:lnTo>
                    <a:pt x="184" y="6"/>
                  </a:lnTo>
                  <a:lnTo>
                    <a:pt x="184" y="7"/>
                  </a:lnTo>
                  <a:lnTo>
                    <a:pt x="186" y="7"/>
                  </a:lnTo>
                  <a:lnTo>
                    <a:pt x="187" y="8"/>
                  </a:lnTo>
                  <a:lnTo>
                    <a:pt x="188" y="9"/>
                  </a:lnTo>
                  <a:lnTo>
                    <a:pt x="189" y="9"/>
                  </a:lnTo>
                  <a:lnTo>
                    <a:pt x="189" y="10"/>
                  </a:lnTo>
                  <a:lnTo>
                    <a:pt x="191" y="10"/>
                  </a:lnTo>
                  <a:lnTo>
                    <a:pt x="191" y="10"/>
                  </a:lnTo>
                  <a:lnTo>
                    <a:pt x="192" y="11"/>
                  </a:lnTo>
                  <a:lnTo>
                    <a:pt x="193" y="11"/>
                  </a:lnTo>
                  <a:lnTo>
                    <a:pt x="194" y="11"/>
                  </a:lnTo>
                  <a:lnTo>
                    <a:pt x="195" y="11"/>
                  </a:lnTo>
                  <a:lnTo>
                    <a:pt x="196" y="12"/>
                  </a:lnTo>
                  <a:lnTo>
                    <a:pt x="197" y="12"/>
                  </a:lnTo>
                  <a:lnTo>
                    <a:pt x="198" y="12"/>
                  </a:lnTo>
                  <a:lnTo>
                    <a:pt x="199" y="12"/>
                  </a:lnTo>
                  <a:lnTo>
                    <a:pt x="200" y="12"/>
                  </a:lnTo>
                  <a:lnTo>
                    <a:pt x="201" y="12"/>
                  </a:lnTo>
                  <a:lnTo>
                    <a:pt x="202" y="12"/>
                  </a:lnTo>
                  <a:lnTo>
                    <a:pt x="202" y="12"/>
                  </a:lnTo>
                  <a:lnTo>
                    <a:pt x="204" y="12"/>
                  </a:lnTo>
                  <a:lnTo>
                    <a:pt x="204" y="12"/>
                  </a:lnTo>
                  <a:lnTo>
                    <a:pt x="206" y="12"/>
                  </a:lnTo>
                  <a:lnTo>
                    <a:pt x="206" y="12"/>
                  </a:lnTo>
                  <a:lnTo>
                    <a:pt x="207" y="12"/>
                  </a:lnTo>
                  <a:lnTo>
                    <a:pt x="208" y="12"/>
                  </a:lnTo>
                  <a:lnTo>
                    <a:pt x="209" y="12"/>
                  </a:lnTo>
                  <a:lnTo>
                    <a:pt x="210" y="12"/>
                  </a:lnTo>
                  <a:lnTo>
                    <a:pt x="211" y="12"/>
                  </a:lnTo>
                  <a:lnTo>
                    <a:pt x="212" y="12"/>
                  </a:lnTo>
                  <a:lnTo>
                    <a:pt x="213" y="12"/>
                  </a:lnTo>
                  <a:lnTo>
                    <a:pt x="214" y="12"/>
                  </a:lnTo>
                  <a:lnTo>
                    <a:pt x="215" y="12"/>
                  </a:lnTo>
                  <a:lnTo>
                    <a:pt x="216" y="12"/>
                  </a:lnTo>
                  <a:lnTo>
                    <a:pt x="217" y="12"/>
                  </a:lnTo>
                  <a:lnTo>
                    <a:pt x="217" y="13"/>
                  </a:lnTo>
                  <a:lnTo>
                    <a:pt x="219" y="13"/>
                  </a:lnTo>
                  <a:lnTo>
                    <a:pt x="219" y="13"/>
                  </a:lnTo>
                  <a:lnTo>
                    <a:pt x="220" y="13"/>
                  </a:lnTo>
                  <a:lnTo>
                    <a:pt x="221" y="13"/>
                  </a:lnTo>
                  <a:lnTo>
                    <a:pt x="222" y="12"/>
                  </a:lnTo>
                  <a:lnTo>
                    <a:pt x="224" y="12"/>
                  </a:lnTo>
                  <a:lnTo>
                    <a:pt x="224" y="12"/>
                  </a:lnTo>
                  <a:lnTo>
                    <a:pt x="225" y="12"/>
                  </a:lnTo>
                  <a:lnTo>
                    <a:pt x="226" y="12"/>
                  </a:lnTo>
                  <a:lnTo>
                    <a:pt x="227" y="12"/>
                  </a:lnTo>
                  <a:lnTo>
                    <a:pt x="228" y="12"/>
                  </a:lnTo>
                  <a:lnTo>
                    <a:pt x="229" y="12"/>
                  </a:lnTo>
                  <a:lnTo>
                    <a:pt x="230" y="12"/>
                  </a:lnTo>
                  <a:lnTo>
                    <a:pt x="231" y="12"/>
                  </a:lnTo>
                  <a:lnTo>
                    <a:pt x="232" y="12"/>
                  </a:lnTo>
                  <a:lnTo>
                    <a:pt x="232" y="12"/>
                  </a:lnTo>
                  <a:lnTo>
                    <a:pt x="234" y="12"/>
                  </a:lnTo>
                  <a:lnTo>
                    <a:pt x="234" y="12"/>
                  </a:lnTo>
                  <a:lnTo>
                    <a:pt x="235" y="12"/>
                  </a:lnTo>
                  <a:lnTo>
                    <a:pt x="237" y="12"/>
                  </a:lnTo>
                  <a:lnTo>
                    <a:pt x="237" y="12"/>
                  </a:lnTo>
                  <a:lnTo>
                    <a:pt x="238" y="12"/>
                  </a:lnTo>
                  <a:lnTo>
                    <a:pt x="239" y="12"/>
                  </a:lnTo>
                  <a:lnTo>
                    <a:pt x="240" y="12"/>
                  </a:lnTo>
                  <a:lnTo>
                    <a:pt x="241" y="12"/>
                  </a:lnTo>
                  <a:lnTo>
                    <a:pt x="242" y="12"/>
                  </a:lnTo>
                  <a:lnTo>
                    <a:pt x="243" y="12"/>
                  </a:lnTo>
                  <a:lnTo>
                    <a:pt x="244" y="12"/>
                  </a:lnTo>
                  <a:lnTo>
                    <a:pt x="245" y="12"/>
                  </a:lnTo>
                  <a:lnTo>
                    <a:pt x="245" y="12"/>
                  </a:lnTo>
                  <a:lnTo>
                    <a:pt x="247" y="12"/>
                  </a:lnTo>
                  <a:lnTo>
                    <a:pt x="247" y="12"/>
                  </a:lnTo>
                  <a:lnTo>
                    <a:pt x="249" y="12"/>
                  </a:lnTo>
                  <a:lnTo>
                    <a:pt x="250" y="12"/>
                  </a:lnTo>
                  <a:lnTo>
                    <a:pt x="250" y="12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3" y="12"/>
                  </a:lnTo>
                  <a:lnTo>
                    <a:pt x="254" y="12"/>
                  </a:lnTo>
                  <a:lnTo>
                    <a:pt x="255" y="12"/>
                  </a:lnTo>
                  <a:lnTo>
                    <a:pt x="256" y="12"/>
                  </a:lnTo>
                  <a:lnTo>
                    <a:pt x="257" y="12"/>
                  </a:lnTo>
                  <a:lnTo>
                    <a:pt x="258" y="12"/>
                  </a:lnTo>
                  <a:lnTo>
                    <a:pt x="259" y="12"/>
                  </a:lnTo>
                  <a:lnTo>
                    <a:pt x="260" y="12"/>
                  </a:lnTo>
                  <a:lnTo>
                    <a:pt x="261" y="12"/>
                  </a:lnTo>
                  <a:lnTo>
                    <a:pt x="262" y="12"/>
                  </a:lnTo>
                  <a:lnTo>
                    <a:pt x="263" y="12"/>
                  </a:lnTo>
                  <a:lnTo>
                    <a:pt x="263" y="12"/>
                  </a:lnTo>
                  <a:lnTo>
                    <a:pt x="265" y="12"/>
                  </a:lnTo>
                  <a:lnTo>
                    <a:pt x="265" y="12"/>
                  </a:lnTo>
                  <a:lnTo>
                    <a:pt x="266" y="12"/>
                  </a:lnTo>
                  <a:lnTo>
                    <a:pt x="267" y="12"/>
                  </a:lnTo>
                  <a:lnTo>
                    <a:pt x="268" y="12"/>
                  </a:lnTo>
                  <a:lnTo>
                    <a:pt x="269" y="12"/>
                  </a:lnTo>
                  <a:lnTo>
                    <a:pt x="270" y="12"/>
                  </a:lnTo>
                  <a:lnTo>
                    <a:pt x="271" y="12"/>
                  </a:lnTo>
                  <a:lnTo>
                    <a:pt x="272" y="12"/>
                  </a:lnTo>
                  <a:lnTo>
                    <a:pt x="273" y="12"/>
                  </a:lnTo>
                  <a:lnTo>
                    <a:pt x="274" y="12"/>
                  </a:lnTo>
                  <a:lnTo>
                    <a:pt x="275" y="12"/>
                  </a:lnTo>
                  <a:lnTo>
                    <a:pt x="276" y="12"/>
                  </a:lnTo>
                  <a:lnTo>
                    <a:pt x="277" y="12"/>
                  </a:lnTo>
                  <a:lnTo>
                    <a:pt x="278" y="12"/>
                  </a:lnTo>
                  <a:lnTo>
                    <a:pt x="278" y="12"/>
                  </a:lnTo>
                  <a:lnTo>
                    <a:pt x="280" y="12"/>
                  </a:lnTo>
                  <a:lnTo>
                    <a:pt x="280" y="12"/>
                  </a:lnTo>
                  <a:lnTo>
                    <a:pt x="281" y="12"/>
                  </a:lnTo>
                  <a:lnTo>
                    <a:pt x="282" y="12"/>
                  </a:lnTo>
                  <a:lnTo>
                    <a:pt x="283" y="12"/>
                  </a:lnTo>
                  <a:lnTo>
                    <a:pt x="284" y="12"/>
                  </a:lnTo>
                  <a:lnTo>
                    <a:pt x="285" y="12"/>
                  </a:lnTo>
                  <a:lnTo>
                    <a:pt x="286" y="12"/>
                  </a:lnTo>
                  <a:lnTo>
                    <a:pt x="287" y="12"/>
                  </a:lnTo>
                  <a:lnTo>
                    <a:pt x="288" y="12"/>
                  </a:lnTo>
                  <a:lnTo>
                    <a:pt x="289" y="12"/>
                  </a:lnTo>
                  <a:lnTo>
                    <a:pt x="290" y="12"/>
                  </a:lnTo>
                  <a:lnTo>
                    <a:pt x="291" y="12"/>
                  </a:lnTo>
                  <a:lnTo>
                    <a:pt x="291" y="12"/>
                  </a:lnTo>
                  <a:lnTo>
                    <a:pt x="293" y="12"/>
                  </a:lnTo>
                  <a:lnTo>
                    <a:pt x="293" y="12"/>
                  </a:lnTo>
                  <a:lnTo>
                    <a:pt x="295" y="12"/>
                  </a:lnTo>
                  <a:lnTo>
                    <a:pt x="295" y="12"/>
                  </a:lnTo>
                  <a:lnTo>
                    <a:pt x="296" y="12"/>
                  </a:lnTo>
                  <a:lnTo>
                    <a:pt x="298" y="12"/>
                  </a:lnTo>
                  <a:lnTo>
                    <a:pt x="298" y="12"/>
                  </a:lnTo>
                  <a:lnTo>
                    <a:pt x="299" y="12"/>
                  </a:lnTo>
                  <a:lnTo>
                    <a:pt x="300" y="12"/>
                  </a:lnTo>
                  <a:lnTo>
                    <a:pt x="301" y="12"/>
                  </a:lnTo>
                  <a:lnTo>
                    <a:pt x="302" y="12"/>
                  </a:lnTo>
                  <a:lnTo>
                    <a:pt x="303" y="12"/>
                  </a:lnTo>
                  <a:lnTo>
                    <a:pt x="304" y="12"/>
                  </a:lnTo>
                  <a:lnTo>
                    <a:pt x="305" y="12"/>
                  </a:lnTo>
                  <a:lnTo>
                    <a:pt x="306" y="11"/>
                  </a:lnTo>
                  <a:lnTo>
                    <a:pt x="306" y="11"/>
                  </a:lnTo>
                  <a:lnTo>
                    <a:pt x="308" y="11"/>
                  </a:lnTo>
                  <a:lnTo>
                    <a:pt x="308" y="11"/>
                  </a:lnTo>
                  <a:lnTo>
                    <a:pt x="309" y="11"/>
                  </a:lnTo>
                  <a:lnTo>
                    <a:pt x="311" y="11"/>
                  </a:lnTo>
                  <a:lnTo>
                    <a:pt x="311" y="11"/>
                  </a:lnTo>
                  <a:lnTo>
                    <a:pt x="313" y="11"/>
                  </a:lnTo>
                  <a:lnTo>
                    <a:pt x="313" y="11"/>
                  </a:lnTo>
                  <a:lnTo>
                    <a:pt x="314" y="11"/>
                  </a:lnTo>
                  <a:lnTo>
                    <a:pt x="315" y="11"/>
                  </a:lnTo>
                  <a:lnTo>
                    <a:pt x="316" y="11"/>
                  </a:lnTo>
                  <a:lnTo>
                    <a:pt x="317" y="11"/>
                  </a:lnTo>
                  <a:lnTo>
                    <a:pt x="318" y="11"/>
                  </a:lnTo>
                  <a:lnTo>
                    <a:pt x="319" y="11"/>
                  </a:lnTo>
                  <a:lnTo>
                    <a:pt x="319" y="11"/>
                  </a:lnTo>
                  <a:lnTo>
                    <a:pt x="321" y="11"/>
                  </a:lnTo>
                  <a:lnTo>
                    <a:pt x="321" y="11"/>
                  </a:lnTo>
                  <a:lnTo>
                    <a:pt x="323" y="11"/>
                  </a:lnTo>
                  <a:lnTo>
                    <a:pt x="324" y="11"/>
                  </a:lnTo>
                  <a:lnTo>
                    <a:pt x="324" y="11"/>
                  </a:lnTo>
                  <a:lnTo>
                    <a:pt x="326" y="11"/>
                  </a:lnTo>
                  <a:lnTo>
                    <a:pt x="326" y="11"/>
                  </a:lnTo>
                  <a:lnTo>
                    <a:pt x="327" y="11"/>
                  </a:lnTo>
                  <a:lnTo>
                    <a:pt x="328" y="11"/>
                  </a:lnTo>
                  <a:lnTo>
                    <a:pt x="329" y="11"/>
                  </a:lnTo>
                  <a:lnTo>
                    <a:pt x="330" y="11"/>
                  </a:lnTo>
                  <a:lnTo>
                    <a:pt x="331" y="11"/>
                  </a:lnTo>
                  <a:lnTo>
                    <a:pt x="332" y="11"/>
                  </a:lnTo>
                  <a:lnTo>
                    <a:pt x="333" y="11"/>
                  </a:lnTo>
                  <a:lnTo>
                    <a:pt x="334" y="11"/>
                  </a:lnTo>
                  <a:lnTo>
                    <a:pt x="335" y="11"/>
                  </a:lnTo>
                  <a:lnTo>
                    <a:pt x="336" y="11"/>
                  </a:lnTo>
                  <a:lnTo>
                    <a:pt x="337" y="11"/>
                  </a:lnTo>
                  <a:lnTo>
                    <a:pt x="337" y="11"/>
                  </a:lnTo>
                  <a:lnTo>
                    <a:pt x="339" y="11"/>
                  </a:lnTo>
                  <a:lnTo>
                    <a:pt x="339" y="11"/>
                  </a:lnTo>
                  <a:lnTo>
                    <a:pt x="341" y="11"/>
                  </a:lnTo>
                  <a:lnTo>
                    <a:pt x="341" y="11"/>
                  </a:lnTo>
                  <a:lnTo>
                    <a:pt x="342" y="11"/>
                  </a:lnTo>
                  <a:lnTo>
                    <a:pt x="343" y="11"/>
                  </a:lnTo>
                  <a:lnTo>
                    <a:pt x="344" y="11"/>
                  </a:lnTo>
                  <a:lnTo>
                    <a:pt x="345" y="11"/>
                  </a:lnTo>
                  <a:lnTo>
                    <a:pt x="346" y="11"/>
                  </a:lnTo>
                  <a:lnTo>
                    <a:pt x="347" y="11"/>
                  </a:lnTo>
                  <a:lnTo>
                    <a:pt x="348" y="11"/>
                  </a:lnTo>
                  <a:lnTo>
                    <a:pt x="349" y="11"/>
                  </a:lnTo>
                  <a:lnTo>
                    <a:pt x="350" y="11"/>
                  </a:lnTo>
                  <a:lnTo>
                    <a:pt x="351" y="11"/>
                  </a:lnTo>
                  <a:lnTo>
                    <a:pt x="352" y="11"/>
                  </a:lnTo>
                  <a:lnTo>
                    <a:pt x="352" y="11"/>
                  </a:lnTo>
                  <a:lnTo>
                    <a:pt x="354" y="10"/>
                  </a:lnTo>
                  <a:lnTo>
                    <a:pt x="354" y="10"/>
                  </a:lnTo>
                  <a:lnTo>
                    <a:pt x="355" y="10"/>
                  </a:lnTo>
                  <a:lnTo>
                    <a:pt x="356" y="11"/>
                  </a:lnTo>
                  <a:lnTo>
                    <a:pt x="357" y="11"/>
                  </a:lnTo>
                  <a:lnTo>
                    <a:pt x="358" y="11"/>
                  </a:lnTo>
                  <a:lnTo>
                    <a:pt x="359" y="11"/>
                  </a:lnTo>
                  <a:lnTo>
                    <a:pt x="360" y="11"/>
                  </a:lnTo>
                  <a:lnTo>
                    <a:pt x="361" y="11"/>
                  </a:lnTo>
                  <a:lnTo>
                    <a:pt x="362" y="11"/>
                  </a:lnTo>
                  <a:lnTo>
                    <a:pt x="363" y="11"/>
                  </a:lnTo>
                  <a:lnTo>
                    <a:pt x="364" y="11"/>
                  </a:lnTo>
                  <a:lnTo>
                    <a:pt x="365" y="11"/>
                  </a:lnTo>
                  <a:lnTo>
                    <a:pt x="366" y="11"/>
                  </a:lnTo>
                  <a:lnTo>
                    <a:pt x="367" y="11"/>
                  </a:lnTo>
                  <a:lnTo>
                    <a:pt x="367" y="11"/>
                  </a:lnTo>
                  <a:lnTo>
                    <a:pt x="369" y="11"/>
                  </a:lnTo>
                  <a:lnTo>
                    <a:pt x="369" y="12"/>
                  </a:lnTo>
                  <a:lnTo>
                    <a:pt x="370" y="12"/>
                  </a:lnTo>
                  <a:lnTo>
                    <a:pt x="372" y="12"/>
                  </a:lnTo>
                  <a:lnTo>
                    <a:pt x="372" y="12"/>
                  </a:lnTo>
                  <a:lnTo>
                    <a:pt x="373" y="12"/>
                  </a:lnTo>
                  <a:lnTo>
                    <a:pt x="374" y="12"/>
                  </a:lnTo>
                  <a:lnTo>
                    <a:pt x="375" y="12"/>
                  </a:lnTo>
                  <a:lnTo>
                    <a:pt x="376" y="12"/>
                  </a:lnTo>
                  <a:lnTo>
                    <a:pt x="377" y="12"/>
                  </a:lnTo>
                  <a:lnTo>
                    <a:pt x="378" y="12"/>
                  </a:lnTo>
                  <a:lnTo>
                    <a:pt x="379" y="12"/>
                  </a:lnTo>
                  <a:lnTo>
                    <a:pt x="380" y="12"/>
                  </a:lnTo>
                  <a:lnTo>
                    <a:pt x="380" y="12"/>
                  </a:lnTo>
                  <a:lnTo>
                    <a:pt x="382" y="12"/>
                  </a:lnTo>
                  <a:lnTo>
                    <a:pt x="382" y="12"/>
                  </a:lnTo>
                  <a:lnTo>
                    <a:pt x="384" y="12"/>
                  </a:lnTo>
                  <a:lnTo>
                    <a:pt x="385" y="12"/>
                  </a:lnTo>
                  <a:lnTo>
                    <a:pt x="385" y="12"/>
                  </a:lnTo>
                  <a:lnTo>
                    <a:pt x="387" y="12"/>
                  </a:lnTo>
                  <a:lnTo>
                    <a:pt x="387" y="12"/>
                  </a:lnTo>
                  <a:lnTo>
                    <a:pt x="388" y="12"/>
                  </a:lnTo>
                  <a:lnTo>
                    <a:pt x="389" y="12"/>
                  </a:lnTo>
                  <a:lnTo>
                    <a:pt x="390" y="12"/>
                  </a:lnTo>
                  <a:lnTo>
                    <a:pt x="391" y="12"/>
                  </a:lnTo>
                  <a:lnTo>
                    <a:pt x="392" y="12"/>
                  </a:lnTo>
                  <a:lnTo>
                    <a:pt x="393" y="12"/>
                  </a:lnTo>
                  <a:lnTo>
                    <a:pt x="394" y="12"/>
                  </a:lnTo>
                  <a:lnTo>
                    <a:pt x="395" y="12"/>
                  </a:lnTo>
                  <a:lnTo>
                    <a:pt x="395" y="12"/>
                  </a:lnTo>
                  <a:lnTo>
                    <a:pt x="397" y="12"/>
                  </a:lnTo>
                  <a:lnTo>
                    <a:pt x="398" y="12"/>
                  </a:lnTo>
                  <a:lnTo>
                    <a:pt x="398" y="12"/>
                  </a:lnTo>
                  <a:lnTo>
                    <a:pt x="400" y="12"/>
                  </a:lnTo>
                  <a:lnTo>
                    <a:pt x="400" y="12"/>
                  </a:lnTo>
                  <a:lnTo>
                    <a:pt x="402" y="12"/>
                  </a:lnTo>
                  <a:lnTo>
                    <a:pt x="402" y="12"/>
                  </a:lnTo>
                  <a:lnTo>
                    <a:pt x="403" y="12"/>
                  </a:lnTo>
                  <a:lnTo>
                    <a:pt x="404" y="12"/>
                  </a:lnTo>
                  <a:lnTo>
                    <a:pt x="405" y="12"/>
                  </a:lnTo>
                  <a:lnTo>
                    <a:pt x="406" y="11"/>
                  </a:lnTo>
                  <a:lnTo>
                    <a:pt x="407" y="11"/>
                  </a:lnTo>
                  <a:lnTo>
                    <a:pt x="408" y="11"/>
                  </a:lnTo>
                  <a:lnTo>
                    <a:pt x="409" y="11"/>
                  </a:lnTo>
                  <a:lnTo>
                    <a:pt x="410" y="11"/>
                  </a:lnTo>
                  <a:lnTo>
                    <a:pt x="411" y="11"/>
                  </a:lnTo>
                  <a:lnTo>
                    <a:pt x="412" y="11"/>
                  </a:lnTo>
                  <a:lnTo>
                    <a:pt x="413" y="11"/>
                  </a:lnTo>
                  <a:lnTo>
                    <a:pt x="413" y="10"/>
                  </a:lnTo>
                  <a:lnTo>
                    <a:pt x="415" y="10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7" y="10"/>
                  </a:lnTo>
                  <a:lnTo>
                    <a:pt x="418" y="10"/>
                  </a:lnTo>
                  <a:lnTo>
                    <a:pt x="419" y="10"/>
                  </a:lnTo>
                  <a:lnTo>
                    <a:pt x="420" y="9"/>
                  </a:lnTo>
                  <a:lnTo>
                    <a:pt x="421" y="9"/>
                  </a:lnTo>
                  <a:lnTo>
                    <a:pt x="422" y="9"/>
                  </a:lnTo>
                  <a:lnTo>
                    <a:pt x="423" y="9"/>
                  </a:lnTo>
                  <a:lnTo>
                    <a:pt x="424" y="9"/>
                  </a:lnTo>
                  <a:lnTo>
                    <a:pt x="425" y="9"/>
                  </a:lnTo>
                  <a:lnTo>
                    <a:pt x="426" y="9"/>
                  </a:lnTo>
                  <a:lnTo>
                    <a:pt x="426" y="9"/>
                  </a:lnTo>
                  <a:lnTo>
                    <a:pt x="428" y="9"/>
                  </a:lnTo>
                  <a:lnTo>
                    <a:pt x="428" y="9"/>
                  </a:lnTo>
                  <a:lnTo>
                    <a:pt x="430" y="9"/>
                  </a:lnTo>
                  <a:lnTo>
                    <a:pt x="430" y="9"/>
                  </a:lnTo>
                  <a:lnTo>
                    <a:pt x="431" y="9"/>
                  </a:lnTo>
                  <a:lnTo>
                    <a:pt x="432" y="9"/>
                  </a:lnTo>
                  <a:lnTo>
                    <a:pt x="433" y="10"/>
                  </a:lnTo>
                  <a:lnTo>
                    <a:pt x="434" y="10"/>
                  </a:lnTo>
                  <a:lnTo>
                    <a:pt x="435" y="10"/>
                  </a:lnTo>
                  <a:lnTo>
                    <a:pt x="436" y="10"/>
                  </a:lnTo>
                  <a:lnTo>
                    <a:pt x="437" y="10"/>
                  </a:lnTo>
                  <a:lnTo>
                    <a:pt x="438" y="10"/>
                  </a:lnTo>
                  <a:lnTo>
                    <a:pt x="439" y="10"/>
                  </a:lnTo>
                  <a:lnTo>
                    <a:pt x="440" y="11"/>
                  </a:lnTo>
                  <a:lnTo>
                    <a:pt x="441" y="11"/>
                  </a:lnTo>
                  <a:lnTo>
                    <a:pt x="441" y="11"/>
                  </a:lnTo>
                  <a:lnTo>
                    <a:pt x="443" y="11"/>
                  </a:lnTo>
                  <a:lnTo>
                    <a:pt x="443" y="11"/>
                  </a:lnTo>
                  <a:lnTo>
                    <a:pt x="444" y="11"/>
                  </a:lnTo>
                  <a:lnTo>
                    <a:pt x="445" y="11"/>
                  </a:lnTo>
                  <a:lnTo>
                    <a:pt x="446" y="11"/>
                  </a:lnTo>
                  <a:lnTo>
                    <a:pt x="448" y="11"/>
                  </a:lnTo>
                  <a:lnTo>
                    <a:pt x="448" y="11"/>
                  </a:lnTo>
                  <a:lnTo>
                    <a:pt x="449" y="11"/>
                  </a:lnTo>
                  <a:lnTo>
                    <a:pt x="450" y="11"/>
                  </a:lnTo>
                  <a:lnTo>
                    <a:pt x="451" y="11"/>
                  </a:lnTo>
                  <a:lnTo>
                    <a:pt x="452" y="11"/>
                  </a:lnTo>
                  <a:lnTo>
                    <a:pt x="453" y="11"/>
                  </a:lnTo>
                  <a:lnTo>
                    <a:pt x="454" y="11"/>
                  </a:lnTo>
                  <a:lnTo>
                    <a:pt x="455" y="11"/>
                  </a:lnTo>
                  <a:lnTo>
                    <a:pt x="456" y="12"/>
                  </a:lnTo>
                  <a:lnTo>
                    <a:pt x="456" y="12"/>
                  </a:lnTo>
                  <a:lnTo>
                    <a:pt x="458" y="12"/>
                  </a:lnTo>
                  <a:lnTo>
                    <a:pt x="459" y="12"/>
                  </a:lnTo>
                  <a:lnTo>
                    <a:pt x="459" y="12"/>
                  </a:lnTo>
                  <a:lnTo>
                    <a:pt x="461" y="12"/>
                  </a:lnTo>
                  <a:lnTo>
                    <a:pt x="461" y="12"/>
                  </a:lnTo>
                  <a:lnTo>
                    <a:pt x="462" y="12"/>
                  </a:lnTo>
                  <a:lnTo>
                    <a:pt x="463" y="11"/>
                  </a:lnTo>
                  <a:lnTo>
                    <a:pt x="464" y="11"/>
                  </a:lnTo>
                  <a:lnTo>
                    <a:pt x="465" y="11"/>
                  </a:lnTo>
                  <a:lnTo>
                    <a:pt x="466" y="11"/>
                  </a:lnTo>
                  <a:lnTo>
                    <a:pt x="467" y="11"/>
                  </a:lnTo>
                  <a:lnTo>
                    <a:pt x="468" y="11"/>
                  </a:lnTo>
                </a:path>
              </a:pathLst>
            </a:custGeom>
            <a:noFill/>
            <a:ln w="12700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79" name="Freeform 158"/>
            <p:cNvSpPr>
              <a:spLocks/>
            </p:cNvSpPr>
            <p:nvPr/>
          </p:nvSpPr>
          <p:spPr bwMode="auto">
            <a:xfrm>
              <a:off x="7683500" y="3840163"/>
              <a:ext cx="460375" cy="34925"/>
            </a:xfrm>
            <a:custGeom>
              <a:avLst/>
              <a:gdLst>
                <a:gd name="T0" fmla="*/ 4 w 290"/>
                <a:gd name="T1" fmla="*/ 20 h 22"/>
                <a:gd name="T2" fmla="*/ 8 w 290"/>
                <a:gd name="T3" fmla="*/ 17 h 22"/>
                <a:gd name="T4" fmla="*/ 13 w 290"/>
                <a:gd name="T5" fmla="*/ 15 h 22"/>
                <a:gd name="T6" fmla="*/ 18 w 290"/>
                <a:gd name="T7" fmla="*/ 16 h 22"/>
                <a:gd name="T8" fmla="*/ 23 w 290"/>
                <a:gd name="T9" fmla="*/ 18 h 22"/>
                <a:gd name="T10" fmla="*/ 27 w 290"/>
                <a:gd name="T11" fmla="*/ 21 h 22"/>
                <a:gd name="T12" fmla="*/ 32 w 290"/>
                <a:gd name="T13" fmla="*/ 21 h 22"/>
                <a:gd name="T14" fmla="*/ 36 w 290"/>
                <a:gd name="T15" fmla="*/ 21 h 22"/>
                <a:gd name="T16" fmla="*/ 41 w 290"/>
                <a:gd name="T17" fmla="*/ 20 h 22"/>
                <a:gd name="T18" fmla="*/ 46 w 290"/>
                <a:gd name="T19" fmla="*/ 21 h 22"/>
                <a:gd name="T20" fmla="*/ 51 w 290"/>
                <a:gd name="T21" fmla="*/ 21 h 22"/>
                <a:gd name="T22" fmla="*/ 55 w 290"/>
                <a:gd name="T23" fmla="*/ 21 h 22"/>
                <a:gd name="T24" fmla="*/ 60 w 290"/>
                <a:gd name="T25" fmla="*/ 20 h 22"/>
                <a:gd name="T26" fmla="*/ 65 w 290"/>
                <a:gd name="T27" fmla="*/ 19 h 22"/>
                <a:gd name="T28" fmla="*/ 69 w 290"/>
                <a:gd name="T29" fmla="*/ 19 h 22"/>
                <a:gd name="T30" fmla="*/ 74 w 290"/>
                <a:gd name="T31" fmla="*/ 20 h 22"/>
                <a:gd name="T32" fmla="*/ 79 w 290"/>
                <a:gd name="T33" fmla="*/ 20 h 22"/>
                <a:gd name="T34" fmla="*/ 83 w 290"/>
                <a:gd name="T35" fmla="*/ 21 h 22"/>
                <a:gd name="T36" fmla="*/ 88 w 290"/>
                <a:gd name="T37" fmla="*/ 20 h 22"/>
                <a:gd name="T38" fmla="*/ 93 w 290"/>
                <a:gd name="T39" fmla="*/ 17 h 22"/>
                <a:gd name="T40" fmla="*/ 97 w 290"/>
                <a:gd name="T41" fmla="*/ 12 h 22"/>
                <a:gd name="T42" fmla="*/ 102 w 290"/>
                <a:gd name="T43" fmla="*/ 5 h 22"/>
                <a:gd name="T44" fmla="*/ 107 w 290"/>
                <a:gd name="T45" fmla="*/ 0 h 22"/>
                <a:gd name="T46" fmla="*/ 112 w 290"/>
                <a:gd name="T47" fmla="*/ 2 h 22"/>
                <a:gd name="T48" fmla="*/ 116 w 290"/>
                <a:gd name="T49" fmla="*/ 9 h 22"/>
                <a:gd name="T50" fmla="*/ 121 w 290"/>
                <a:gd name="T51" fmla="*/ 15 h 22"/>
                <a:gd name="T52" fmla="*/ 125 w 290"/>
                <a:gd name="T53" fmla="*/ 18 h 22"/>
                <a:gd name="T54" fmla="*/ 130 w 290"/>
                <a:gd name="T55" fmla="*/ 18 h 22"/>
                <a:gd name="T56" fmla="*/ 135 w 290"/>
                <a:gd name="T57" fmla="*/ 17 h 22"/>
                <a:gd name="T58" fmla="*/ 140 w 290"/>
                <a:gd name="T59" fmla="*/ 17 h 22"/>
                <a:gd name="T60" fmla="*/ 144 w 290"/>
                <a:gd name="T61" fmla="*/ 17 h 22"/>
                <a:gd name="T62" fmla="*/ 149 w 290"/>
                <a:gd name="T63" fmla="*/ 17 h 22"/>
                <a:gd name="T64" fmla="*/ 154 w 290"/>
                <a:gd name="T65" fmla="*/ 16 h 22"/>
                <a:gd name="T66" fmla="*/ 158 w 290"/>
                <a:gd name="T67" fmla="*/ 15 h 22"/>
                <a:gd name="T68" fmla="*/ 163 w 290"/>
                <a:gd name="T69" fmla="*/ 14 h 22"/>
                <a:gd name="T70" fmla="*/ 168 w 290"/>
                <a:gd name="T71" fmla="*/ 12 h 22"/>
                <a:gd name="T72" fmla="*/ 172 w 290"/>
                <a:gd name="T73" fmla="*/ 12 h 22"/>
                <a:gd name="T74" fmla="*/ 177 w 290"/>
                <a:gd name="T75" fmla="*/ 12 h 22"/>
                <a:gd name="T76" fmla="*/ 182 w 290"/>
                <a:gd name="T77" fmla="*/ 14 h 22"/>
                <a:gd name="T78" fmla="*/ 186 w 290"/>
                <a:gd name="T79" fmla="*/ 15 h 22"/>
                <a:gd name="T80" fmla="*/ 191 w 290"/>
                <a:gd name="T81" fmla="*/ 16 h 22"/>
                <a:gd name="T82" fmla="*/ 196 w 290"/>
                <a:gd name="T83" fmla="*/ 16 h 22"/>
                <a:gd name="T84" fmla="*/ 201 w 290"/>
                <a:gd name="T85" fmla="*/ 16 h 22"/>
                <a:gd name="T86" fmla="*/ 205 w 290"/>
                <a:gd name="T87" fmla="*/ 16 h 22"/>
                <a:gd name="T88" fmla="*/ 210 w 290"/>
                <a:gd name="T89" fmla="*/ 16 h 22"/>
                <a:gd name="T90" fmla="*/ 215 w 290"/>
                <a:gd name="T91" fmla="*/ 16 h 22"/>
                <a:gd name="T92" fmla="*/ 219 w 290"/>
                <a:gd name="T93" fmla="*/ 16 h 22"/>
                <a:gd name="T94" fmla="*/ 224 w 290"/>
                <a:gd name="T95" fmla="*/ 16 h 22"/>
                <a:gd name="T96" fmla="*/ 229 w 290"/>
                <a:gd name="T97" fmla="*/ 16 h 22"/>
                <a:gd name="T98" fmla="*/ 233 w 290"/>
                <a:gd name="T99" fmla="*/ 16 h 22"/>
                <a:gd name="T100" fmla="*/ 238 w 290"/>
                <a:gd name="T101" fmla="*/ 16 h 22"/>
                <a:gd name="T102" fmla="*/ 243 w 290"/>
                <a:gd name="T103" fmla="*/ 15 h 22"/>
                <a:gd name="T104" fmla="*/ 247 w 290"/>
                <a:gd name="T105" fmla="*/ 15 h 22"/>
                <a:gd name="T106" fmla="*/ 252 w 290"/>
                <a:gd name="T107" fmla="*/ 14 h 22"/>
                <a:gd name="T108" fmla="*/ 257 w 290"/>
                <a:gd name="T109" fmla="*/ 14 h 22"/>
                <a:gd name="T110" fmla="*/ 261 w 290"/>
                <a:gd name="T111" fmla="*/ 12 h 22"/>
                <a:gd name="T112" fmla="*/ 266 w 290"/>
                <a:gd name="T113" fmla="*/ 11 h 22"/>
                <a:gd name="T114" fmla="*/ 271 w 290"/>
                <a:gd name="T115" fmla="*/ 10 h 22"/>
                <a:gd name="T116" fmla="*/ 276 w 290"/>
                <a:gd name="T117" fmla="*/ 9 h 22"/>
                <a:gd name="T118" fmla="*/ 280 w 290"/>
                <a:gd name="T119" fmla="*/ 8 h 22"/>
                <a:gd name="T120" fmla="*/ 285 w 290"/>
                <a:gd name="T121" fmla="*/ 7 h 22"/>
                <a:gd name="T122" fmla="*/ 290 w 290"/>
                <a:gd name="T123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" h="22">
                  <a:moveTo>
                    <a:pt x="0" y="22"/>
                  </a:moveTo>
                  <a:lnTo>
                    <a:pt x="1" y="21"/>
                  </a:lnTo>
                  <a:lnTo>
                    <a:pt x="1" y="21"/>
                  </a:lnTo>
                  <a:lnTo>
                    <a:pt x="3" y="20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5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21" y="17"/>
                  </a:lnTo>
                  <a:lnTo>
                    <a:pt x="21" y="18"/>
                  </a:lnTo>
                  <a:lnTo>
                    <a:pt x="23" y="18"/>
                  </a:lnTo>
                  <a:lnTo>
                    <a:pt x="23" y="19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20"/>
                  </a:lnTo>
                  <a:lnTo>
                    <a:pt x="27" y="21"/>
                  </a:lnTo>
                  <a:lnTo>
                    <a:pt x="28" y="21"/>
                  </a:lnTo>
                  <a:lnTo>
                    <a:pt x="29" y="21"/>
                  </a:lnTo>
                  <a:lnTo>
                    <a:pt x="30" y="21"/>
                  </a:lnTo>
                  <a:lnTo>
                    <a:pt x="31" y="21"/>
                  </a:lnTo>
                  <a:lnTo>
                    <a:pt x="32" y="21"/>
                  </a:lnTo>
                  <a:lnTo>
                    <a:pt x="33" y="21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8" y="21"/>
                  </a:lnTo>
                  <a:lnTo>
                    <a:pt x="39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2" y="20"/>
                  </a:lnTo>
                  <a:lnTo>
                    <a:pt x="43" y="20"/>
                  </a:lnTo>
                  <a:lnTo>
                    <a:pt x="44" y="20"/>
                  </a:lnTo>
                  <a:lnTo>
                    <a:pt x="45" y="20"/>
                  </a:lnTo>
                  <a:lnTo>
                    <a:pt x="46" y="21"/>
                  </a:lnTo>
                  <a:lnTo>
                    <a:pt x="47" y="21"/>
                  </a:lnTo>
                  <a:lnTo>
                    <a:pt x="47" y="21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51" y="21"/>
                  </a:lnTo>
                  <a:lnTo>
                    <a:pt x="51" y="21"/>
                  </a:lnTo>
                  <a:lnTo>
                    <a:pt x="52" y="21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5" y="21"/>
                  </a:lnTo>
                  <a:lnTo>
                    <a:pt x="56" y="21"/>
                  </a:lnTo>
                  <a:lnTo>
                    <a:pt x="57" y="21"/>
                  </a:lnTo>
                  <a:lnTo>
                    <a:pt x="58" y="21"/>
                  </a:lnTo>
                  <a:lnTo>
                    <a:pt x="59" y="21"/>
                  </a:lnTo>
                  <a:lnTo>
                    <a:pt x="60" y="20"/>
                  </a:lnTo>
                  <a:lnTo>
                    <a:pt x="61" y="20"/>
                  </a:lnTo>
                  <a:lnTo>
                    <a:pt x="62" y="20"/>
                  </a:lnTo>
                  <a:lnTo>
                    <a:pt x="62" y="20"/>
                  </a:lnTo>
                  <a:lnTo>
                    <a:pt x="64" y="20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70" y="19"/>
                  </a:lnTo>
                  <a:lnTo>
                    <a:pt x="71" y="19"/>
                  </a:lnTo>
                  <a:lnTo>
                    <a:pt x="72" y="19"/>
                  </a:lnTo>
                  <a:lnTo>
                    <a:pt x="73" y="19"/>
                  </a:lnTo>
                  <a:lnTo>
                    <a:pt x="74" y="20"/>
                  </a:lnTo>
                  <a:lnTo>
                    <a:pt x="75" y="20"/>
                  </a:lnTo>
                  <a:lnTo>
                    <a:pt x="76" y="20"/>
                  </a:lnTo>
                  <a:lnTo>
                    <a:pt x="77" y="20"/>
                  </a:lnTo>
                  <a:lnTo>
                    <a:pt x="78" y="20"/>
                  </a:lnTo>
                  <a:lnTo>
                    <a:pt x="79" y="20"/>
                  </a:lnTo>
                  <a:lnTo>
                    <a:pt x="80" y="21"/>
                  </a:lnTo>
                  <a:lnTo>
                    <a:pt x="80" y="21"/>
                  </a:lnTo>
                  <a:lnTo>
                    <a:pt x="82" y="21"/>
                  </a:lnTo>
                  <a:lnTo>
                    <a:pt x="82" y="21"/>
                  </a:lnTo>
                  <a:lnTo>
                    <a:pt x="83" y="21"/>
                  </a:lnTo>
                  <a:lnTo>
                    <a:pt x="84" y="21"/>
                  </a:lnTo>
                  <a:lnTo>
                    <a:pt x="85" y="21"/>
                  </a:lnTo>
                  <a:lnTo>
                    <a:pt x="86" y="21"/>
                  </a:lnTo>
                  <a:lnTo>
                    <a:pt x="87" y="20"/>
                  </a:lnTo>
                  <a:lnTo>
                    <a:pt x="88" y="20"/>
                  </a:lnTo>
                  <a:lnTo>
                    <a:pt x="89" y="20"/>
                  </a:lnTo>
                  <a:lnTo>
                    <a:pt x="90" y="19"/>
                  </a:lnTo>
                  <a:lnTo>
                    <a:pt x="91" y="18"/>
                  </a:lnTo>
                  <a:lnTo>
                    <a:pt x="92" y="18"/>
                  </a:lnTo>
                  <a:lnTo>
                    <a:pt x="93" y="17"/>
                  </a:lnTo>
                  <a:lnTo>
                    <a:pt x="94" y="17"/>
                  </a:lnTo>
                  <a:lnTo>
                    <a:pt x="95" y="16"/>
                  </a:lnTo>
                  <a:lnTo>
                    <a:pt x="95" y="15"/>
                  </a:lnTo>
                  <a:lnTo>
                    <a:pt x="97" y="14"/>
                  </a:lnTo>
                  <a:lnTo>
                    <a:pt x="97" y="12"/>
                  </a:lnTo>
                  <a:lnTo>
                    <a:pt x="98" y="11"/>
                  </a:lnTo>
                  <a:lnTo>
                    <a:pt x="99" y="10"/>
                  </a:lnTo>
                  <a:lnTo>
                    <a:pt x="100" y="8"/>
                  </a:lnTo>
                  <a:lnTo>
                    <a:pt x="101" y="6"/>
                  </a:lnTo>
                  <a:lnTo>
                    <a:pt x="102" y="5"/>
                  </a:lnTo>
                  <a:lnTo>
                    <a:pt x="103" y="4"/>
                  </a:lnTo>
                  <a:lnTo>
                    <a:pt x="104" y="3"/>
                  </a:lnTo>
                  <a:lnTo>
                    <a:pt x="105" y="2"/>
                  </a:lnTo>
                  <a:lnTo>
                    <a:pt x="106" y="1"/>
                  </a:lnTo>
                  <a:lnTo>
                    <a:pt x="10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0" y="1"/>
                  </a:lnTo>
                  <a:lnTo>
                    <a:pt x="110" y="2"/>
                  </a:lnTo>
                  <a:lnTo>
                    <a:pt x="112" y="2"/>
                  </a:lnTo>
                  <a:lnTo>
                    <a:pt x="112" y="4"/>
                  </a:lnTo>
                  <a:lnTo>
                    <a:pt x="113" y="5"/>
                  </a:lnTo>
                  <a:lnTo>
                    <a:pt x="115" y="6"/>
                  </a:lnTo>
                  <a:lnTo>
                    <a:pt x="115" y="8"/>
                  </a:lnTo>
                  <a:lnTo>
                    <a:pt x="116" y="9"/>
                  </a:lnTo>
                  <a:lnTo>
                    <a:pt x="117" y="10"/>
                  </a:lnTo>
                  <a:lnTo>
                    <a:pt x="118" y="12"/>
                  </a:lnTo>
                  <a:lnTo>
                    <a:pt x="119" y="13"/>
                  </a:lnTo>
                  <a:lnTo>
                    <a:pt x="120" y="14"/>
                  </a:lnTo>
                  <a:lnTo>
                    <a:pt x="121" y="15"/>
                  </a:lnTo>
                  <a:lnTo>
                    <a:pt x="122" y="16"/>
                  </a:lnTo>
                  <a:lnTo>
                    <a:pt x="123" y="17"/>
                  </a:lnTo>
                  <a:lnTo>
                    <a:pt x="123" y="17"/>
                  </a:lnTo>
                  <a:lnTo>
                    <a:pt x="125" y="17"/>
                  </a:lnTo>
                  <a:lnTo>
                    <a:pt x="125" y="18"/>
                  </a:lnTo>
                  <a:lnTo>
                    <a:pt x="126" y="18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30" y="18"/>
                  </a:lnTo>
                  <a:lnTo>
                    <a:pt x="130" y="18"/>
                  </a:lnTo>
                  <a:lnTo>
                    <a:pt x="131" y="18"/>
                  </a:lnTo>
                  <a:lnTo>
                    <a:pt x="132" y="18"/>
                  </a:lnTo>
                  <a:lnTo>
                    <a:pt x="133" y="18"/>
                  </a:lnTo>
                  <a:lnTo>
                    <a:pt x="134" y="18"/>
                  </a:lnTo>
                  <a:lnTo>
                    <a:pt x="135" y="17"/>
                  </a:lnTo>
                  <a:lnTo>
                    <a:pt x="136" y="17"/>
                  </a:lnTo>
                  <a:lnTo>
                    <a:pt x="136" y="17"/>
                  </a:lnTo>
                  <a:lnTo>
                    <a:pt x="138" y="17"/>
                  </a:lnTo>
                  <a:lnTo>
                    <a:pt x="139" y="17"/>
                  </a:lnTo>
                  <a:lnTo>
                    <a:pt x="140" y="17"/>
                  </a:lnTo>
                  <a:lnTo>
                    <a:pt x="141" y="17"/>
                  </a:lnTo>
                  <a:lnTo>
                    <a:pt x="141" y="17"/>
                  </a:lnTo>
                  <a:lnTo>
                    <a:pt x="143" y="17"/>
                  </a:lnTo>
                  <a:lnTo>
                    <a:pt x="143" y="17"/>
                  </a:lnTo>
                  <a:lnTo>
                    <a:pt x="144" y="17"/>
                  </a:lnTo>
                  <a:lnTo>
                    <a:pt x="145" y="17"/>
                  </a:lnTo>
                  <a:lnTo>
                    <a:pt x="146" y="17"/>
                  </a:lnTo>
                  <a:lnTo>
                    <a:pt x="147" y="17"/>
                  </a:lnTo>
                  <a:lnTo>
                    <a:pt x="148" y="17"/>
                  </a:lnTo>
                  <a:lnTo>
                    <a:pt x="149" y="17"/>
                  </a:lnTo>
                  <a:lnTo>
                    <a:pt x="150" y="17"/>
                  </a:lnTo>
                  <a:lnTo>
                    <a:pt x="151" y="16"/>
                  </a:lnTo>
                  <a:lnTo>
                    <a:pt x="152" y="16"/>
                  </a:lnTo>
                  <a:lnTo>
                    <a:pt x="153" y="16"/>
                  </a:lnTo>
                  <a:lnTo>
                    <a:pt x="154" y="16"/>
                  </a:lnTo>
                  <a:lnTo>
                    <a:pt x="154" y="16"/>
                  </a:lnTo>
                  <a:lnTo>
                    <a:pt x="156" y="15"/>
                  </a:lnTo>
                  <a:lnTo>
                    <a:pt x="156" y="15"/>
                  </a:lnTo>
                  <a:lnTo>
                    <a:pt x="158" y="15"/>
                  </a:lnTo>
                  <a:lnTo>
                    <a:pt x="158" y="15"/>
                  </a:lnTo>
                  <a:lnTo>
                    <a:pt x="159" y="14"/>
                  </a:lnTo>
                  <a:lnTo>
                    <a:pt x="160" y="14"/>
                  </a:lnTo>
                  <a:lnTo>
                    <a:pt x="161" y="14"/>
                  </a:lnTo>
                  <a:lnTo>
                    <a:pt x="162" y="14"/>
                  </a:lnTo>
                  <a:lnTo>
                    <a:pt x="163" y="14"/>
                  </a:lnTo>
                  <a:lnTo>
                    <a:pt x="164" y="13"/>
                  </a:lnTo>
                  <a:lnTo>
                    <a:pt x="165" y="13"/>
                  </a:lnTo>
                  <a:lnTo>
                    <a:pt x="166" y="13"/>
                  </a:lnTo>
                  <a:lnTo>
                    <a:pt x="167" y="12"/>
                  </a:lnTo>
                  <a:lnTo>
                    <a:pt x="168" y="12"/>
                  </a:lnTo>
                  <a:lnTo>
                    <a:pt x="169" y="12"/>
                  </a:lnTo>
                  <a:lnTo>
                    <a:pt x="169" y="12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2" y="12"/>
                  </a:lnTo>
                  <a:lnTo>
                    <a:pt x="173" y="12"/>
                  </a:lnTo>
                  <a:lnTo>
                    <a:pt x="174" y="12"/>
                  </a:lnTo>
                  <a:lnTo>
                    <a:pt x="175" y="12"/>
                  </a:lnTo>
                  <a:lnTo>
                    <a:pt x="176" y="12"/>
                  </a:lnTo>
                  <a:lnTo>
                    <a:pt x="177" y="12"/>
                  </a:lnTo>
                  <a:lnTo>
                    <a:pt x="178" y="12"/>
                  </a:lnTo>
                  <a:lnTo>
                    <a:pt x="179" y="13"/>
                  </a:lnTo>
                  <a:lnTo>
                    <a:pt x="180" y="13"/>
                  </a:lnTo>
                  <a:lnTo>
                    <a:pt x="181" y="14"/>
                  </a:lnTo>
                  <a:lnTo>
                    <a:pt x="182" y="14"/>
                  </a:lnTo>
                  <a:lnTo>
                    <a:pt x="183" y="14"/>
                  </a:lnTo>
                  <a:lnTo>
                    <a:pt x="184" y="15"/>
                  </a:lnTo>
                  <a:lnTo>
                    <a:pt x="184" y="15"/>
                  </a:lnTo>
                  <a:lnTo>
                    <a:pt x="186" y="15"/>
                  </a:lnTo>
                  <a:lnTo>
                    <a:pt x="186" y="15"/>
                  </a:lnTo>
                  <a:lnTo>
                    <a:pt x="187" y="16"/>
                  </a:lnTo>
                  <a:lnTo>
                    <a:pt x="189" y="16"/>
                  </a:lnTo>
                  <a:lnTo>
                    <a:pt x="189" y="16"/>
                  </a:lnTo>
                  <a:lnTo>
                    <a:pt x="190" y="16"/>
                  </a:lnTo>
                  <a:lnTo>
                    <a:pt x="191" y="16"/>
                  </a:lnTo>
                  <a:lnTo>
                    <a:pt x="192" y="16"/>
                  </a:lnTo>
                  <a:lnTo>
                    <a:pt x="193" y="16"/>
                  </a:lnTo>
                  <a:lnTo>
                    <a:pt x="194" y="16"/>
                  </a:lnTo>
                  <a:lnTo>
                    <a:pt x="195" y="16"/>
                  </a:lnTo>
                  <a:lnTo>
                    <a:pt x="196" y="16"/>
                  </a:lnTo>
                  <a:lnTo>
                    <a:pt x="197" y="16"/>
                  </a:lnTo>
                  <a:lnTo>
                    <a:pt x="197" y="16"/>
                  </a:lnTo>
                  <a:lnTo>
                    <a:pt x="199" y="16"/>
                  </a:lnTo>
                  <a:lnTo>
                    <a:pt x="199" y="16"/>
                  </a:lnTo>
                  <a:lnTo>
                    <a:pt x="201" y="16"/>
                  </a:lnTo>
                  <a:lnTo>
                    <a:pt x="202" y="16"/>
                  </a:lnTo>
                  <a:lnTo>
                    <a:pt x="202" y="16"/>
                  </a:lnTo>
                  <a:lnTo>
                    <a:pt x="204" y="16"/>
                  </a:lnTo>
                  <a:lnTo>
                    <a:pt x="204" y="16"/>
                  </a:lnTo>
                  <a:lnTo>
                    <a:pt x="205" y="16"/>
                  </a:lnTo>
                  <a:lnTo>
                    <a:pt x="206" y="16"/>
                  </a:lnTo>
                  <a:lnTo>
                    <a:pt x="207" y="16"/>
                  </a:lnTo>
                  <a:lnTo>
                    <a:pt x="208" y="16"/>
                  </a:lnTo>
                  <a:lnTo>
                    <a:pt x="209" y="16"/>
                  </a:lnTo>
                  <a:lnTo>
                    <a:pt x="210" y="16"/>
                  </a:lnTo>
                  <a:lnTo>
                    <a:pt x="211" y="16"/>
                  </a:lnTo>
                  <a:lnTo>
                    <a:pt x="212" y="16"/>
                  </a:lnTo>
                  <a:lnTo>
                    <a:pt x="212" y="16"/>
                  </a:lnTo>
                  <a:lnTo>
                    <a:pt x="214" y="16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7" y="16"/>
                  </a:lnTo>
                  <a:lnTo>
                    <a:pt x="217" y="16"/>
                  </a:lnTo>
                  <a:lnTo>
                    <a:pt x="219" y="16"/>
                  </a:lnTo>
                  <a:lnTo>
                    <a:pt x="219" y="16"/>
                  </a:lnTo>
                  <a:lnTo>
                    <a:pt x="220" y="16"/>
                  </a:lnTo>
                  <a:lnTo>
                    <a:pt x="221" y="16"/>
                  </a:lnTo>
                  <a:lnTo>
                    <a:pt x="222" y="16"/>
                  </a:lnTo>
                  <a:lnTo>
                    <a:pt x="223" y="16"/>
                  </a:lnTo>
                  <a:lnTo>
                    <a:pt x="224" y="16"/>
                  </a:lnTo>
                  <a:lnTo>
                    <a:pt x="225" y="16"/>
                  </a:lnTo>
                  <a:lnTo>
                    <a:pt x="226" y="16"/>
                  </a:lnTo>
                  <a:lnTo>
                    <a:pt x="227" y="16"/>
                  </a:lnTo>
                  <a:lnTo>
                    <a:pt x="228" y="16"/>
                  </a:lnTo>
                  <a:lnTo>
                    <a:pt x="229" y="16"/>
                  </a:lnTo>
                  <a:lnTo>
                    <a:pt x="230" y="16"/>
                  </a:lnTo>
                  <a:lnTo>
                    <a:pt x="230" y="16"/>
                  </a:lnTo>
                  <a:lnTo>
                    <a:pt x="232" y="16"/>
                  </a:lnTo>
                  <a:lnTo>
                    <a:pt x="232" y="16"/>
                  </a:lnTo>
                  <a:lnTo>
                    <a:pt x="233" y="16"/>
                  </a:lnTo>
                  <a:lnTo>
                    <a:pt x="234" y="16"/>
                  </a:lnTo>
                  <a:lnTo>
                    <a:pt x="235" y="16"/>
                  </a:lnTo>
                  <a:lnTo>
                    <a:pt x="236" y="16"/>
                  </a:lnTo>
                  <a:lnTo>
                    <a:pt x="237" y="16"/>
                  </a:lnTo>
                  <a:lnTo>
                    <a:pt x="238" y="16"/>
                  </a:lnTo>
                  <a:lnTo>
                    <a:pt x="239" y="16"/>
                  </a:lnTo>
                  <a:lnTo>
                    <a:pt x="240" y="16"/>
                  </a:lnTo>
                  <a:lnTo>
                    <a:pt x="241" y="15"/>
                  </a:lnTo>
                  <a:lnTo>
                    <a:pt x="242" y="15"/>
                  </a:lnTo>
                  <a:lnTo>
                    <a:pt x="243" y="15"/>
                  </a:lnTo>
                  <a:lnTo>
                    <a:pt x="243" y="15"/>
                  </a:lnTo>
                  <a:lnTo>
                    <a:pt x="245" y="15"/>
                  </a:lnTo>
                  <a:lnTo>
                    <a:pt x="245" y="15"/>
                  </a:lnTo>
                  <a:lnTo>
                    <a:pt x="247" y="15"/>
                  </a:lnTo>
                  <a:lnTo>
                    <a:pt x="247" y="15"/>
                  </a:lnTo>
                  <a:lnTo>
                    <a:pt x="248" y="15"/>
                  </a:lnTo>
                  <a:lnTo>
                    <a:pt x="249" y="15"/>
                  </a:lnTo>
                  <a:lnTo>
                    <a:pt x="250" y="15"/>
                  </a:lnTo>
                  <a:lnTo>
                    <a:pt x="251" y="15"/>
                  </a:lnTo>
                  <a:lnTo>
                    <a:pt x="252" y="14"/>
                  </a:lnTo>
                  <a:lnTo>
                    <a:pt x="253" y="14"/>
                  </a:lnTo>
                  <a:lnTo>
                    <a:pt x="254" y="14"/>
                  </a:lnTo>
                  <a:lnTo>
                    <a:pt x="255" y="14"/>
                  </a:lnTo>
                  <a:lnTo>
                    <a:pt x="256" y="14"/>
                  </a:lnTo>
                  <a:lnTo>
                    <a:pt x="257" y="14"/>
                  </a:lnTo>
                  <a:lnTo>
                    <a:pt x="258" y="14"/>
                  </a:lnTo>
                  <a:lnTo>
                    <a:pt x="258" y="13"/>
                  </a:lnTo>
                  <a:lnTo>
                    <a:pt x="260" y="13"/>
                  </a:lnTo>
                  <a:lnTo>
                    <a:pt x="260" y="12"/>
                  </a:lnTo>
                  <a:lnTo>
                    <a:pt x="261" y="12"/>
                  </a:lnTo>
                  <a:lnTo>
                    <a:pt x="263" y="12"/>
                  </a:lnTo>
                  <a:lnTo>
                    <a:pt x="263" y="12"/>
                  </a:lnTo>
                  <a:lnTo>
                    <a:pt x="265" y="12"/>
                  </a:lnTo>
                  <a:lnTo>
                    <a:pt x="265" y="11"/>
                  </a:lnTo>
                  <a:lnTo>
                    <a:pt x="266" y="11"/>
                  </a:lnTo>
                  <a:lnTo>
                    <a:pt x="267" y="11"/>
                  </a:lnTo>
                  <a:lnTo>
                    <a:pt x="268" y="11"/>
                  </a:lnTo>
                  <a:lnTo>
                    <a:pt x="269" y="11"/>
                  </a:lnTo>
                  <a:lnTo>
                    <a:pt x="270" y="10"/>
                  </a:lnTo>
                  <a:lnTo>
                    <a:pt x="271" y="10"/>
                  </a:lnTo>
                  <a:lnTo>
                    <a:pt x="272" y="10"/>
                  </a:lnTo>
                  <a:lnTo>
                    <a:pt x="273" y="10"/>
                  </a:lnTo>
                  <a:lnTo>
                    <a:pt x="273" y="10"/>
                  </a:lnTo>
                  <a:lnTo>
                    <a:pt x="275" y="10"/>
                  </a:lnTo>
                  <a:lnTo>
                    <a:pt x="276" y="9"/>
                  </a:lnTo>
                  <a:lnTo>
                    <a:pt x="276" y="9"/>
                  </a:lnTo>
                  <a:lnTo>
                    <a:pt x="278" y="9"/>
                  </a:lnTo>
                  <a:lnTo>
                    <a:pt x="278" y="9"/>
                  </a:lnTo>
                  <a:lnTo>
                    <a:pt x="279" y="8"/>
                  </a:lnTo>
                  <a:lnTo>
                    <a:pt x="280" y="8"/>
                  </a:lnTo>
                  <a:lnTo>
                    <a:pt x="281" y="8"/>
                  </a:lnTo>
                  <a:lnTo>
                    <a:pt x="282" y="8"/>
                  </a:lnTo>
                  <a:lnTo>
                    <a:pt x="283" y="8"/>
                  </a:lnTo>
                  <a:lnTo>
                    <a:pt x="284" y="7"/>
                  </a:lnTo>
                  <a:lnTo>
                    <a:pt x="285" y="7"/>
                  </a:lnTo>
                  <a:lnTo>
                    <a:pt x="286" y="7"/>
                  </a:lnTo>
                  <a:lnTo>
                    <a:pt x="286" y="6"/>
                  </a:lnTo>
                  <a:lnTo>
                    <a:pt x="288" y="6"/>
                  </a:lnTo>
                  <a:lnTo>
                    <a:pt x="289" y="6"/>
                  </a:lnTo>
                  <a:lnTo>
                    <a:pt x="290" y="6"/>
                  </a:lnTo>
                </a:path>
              </a:pathLst>
            </a:custGeom>
            <a:noFill/>
            <a:ln w="12700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791" name="Group 27790"/>
          <p:cNvGrpSpPr/>
          <p:nvPr/>
        </p:nvGrpSpPr>
        <p:grpSpPr>
          <a:xfrm>
            <a:off x="424260" y="4503324"/>
            <a:ext cx="7176267" cy="1143001"/>
            <a:chOff x="1000125" y="3917950"/>
            <a:chExt cx="7142163" cy="1143001"/>
          </a:xfrm>
        </p:grpSpPr>
        <p:sp>
          <p:nvSpPr>
            <p:cNvPr id="27780" name="Freeform 159"/>
            <p:cNvSpPr>
              <a:spLocks/>
            </p:cNvSpPr>
            <p:nvPr/>
          </p:nvSpPr>
          <p:spPr bwMode="auto">
            <a:xfrm>
              <a:off x="1000125" y="4764088"/>
              <a:ext cx="741363" cy="295275"/>
            </a:xfrm>
            <a:custGeom>
              <a:avLst/>
              <a:gdLst>
                <a:gd name="T0" fmla="*/ 6 w 467"/>
                <a:gd name="T1" fmla="*/ 183 h 186"/>
                <a:gd name="T2" fmla="*/ 14 w 467"/>
                <a:gd name="T3" fmla="*/ 183 h 186"/>
                <a:gd name="T4" fmla="*/ 21 w 467"/>
                <a:gd name="T5" fmla="*/ 183 h 186"/>
                <a:gd name="T6" fmla="*/ 29 w 467"/>
                <a:gd name="T7" fmla="*/ 183 h 186"/>
                <a:gd name="T8" fmla="*/ 36 w 467"/>
                <a:gd name="T9" fmla="*/ 183 h 186"/>
                <a:gd name="T10" fmla="*/ 44 w 467"/>
                <a:gd name="T11" fmla="*/ 184 h 186"/>
                <a:gd name="T12" fmla="*/ 51 w 467"/>
                <a:gd name="T13" fmla="*/ 184 h 186"/>
                <a:gd name="T14" fmla="*/ 59 w 467"/>
                <a:gd name="T15" fmla="*/ 183 h 186"/>
                <a:gd name="T16" fmla="*/ 66 w 467"/>
                <a:gd name="T17" fmla="*/ 183 h 186"/>
                <a:gd name="T18" fmla="*/ 74 w 467"/>
                <a:gd name="T19" fmla="*/ 183 h 186"/>
                <a:gd name="T20" fmla="*/ 82 w 467"/>
                <a:gd name="T21" fmla="*/ 182 h 186"/>
                <a:gd name="T22" fmla="*/ 88 w 467"/>
                <a:gd name="T23" fmla="*/ 177 h 186"/>
                <a:gd name="T24" fmla="*/ 96 w 467"/>
                <a:gd name="T25" fmla="*/ 158 h 186"/>
                <a:gd name="T26" fmla="*/ 103 w 467"/>
                <a:gd name="T27" fmla="*/ 117 h 186"/>
                <a:gd name="T28" fmla="*/ 111 w 467"/>
                <a:gd name="T29" fmla="*/ 56 h 186"/>
                <a:gd name="T30" fmla="*/ 119 w 467"/>
                <a:gd name="T31" fmla="*/ 7 h 186"/>
                <a:gd name="T32" fmla="*/ 126 w 467"/>
                <a:gd name="T33" fmla="*/ 9 h 186"/>
                <a:gd name="T34" fmla="*/ 134 w 467"/>
                <a:gd name="T35" fmla="*/ 67 h 186"/>
                <a:gd name="T36" fmla="*/ 141 w 467"/>
                <a:gd name="T37" fmla="*/ 129 h 186"/>
                <a:gd name="T38" fmla="*/ 149 w 467"/>
                <a:gd name="T39" fmla="*/ 165 h 186"/>
                <a:gd name="T40" fmla="*/ 156 w 467"/>
                <a:gd name="T41" fmla="*/ 178 h 186"/>
                <a:gd name="T42" fmla="*/ 164 w 467"/>
                <a:gd name="T43" fmla="*/ 181 h 186"/>
                <a:gd name="T44" fmla="*/ 171 w 467"/>
                <a:gd name="T45" fmla="*/ 181 h 186"/>
                <a:gd name="T46" fmla="*/ 179 w 467"/>
                <a:gd name="T47" fmla="*/ 180 h 186"/>
                <a:gd name="T48" fmla="*/ 186 w 467"/>
                <a:gd name="T49" fmla="*/ 181 h 186"/>
                <a:gd name="T50" fmla="*/ 194 w 467"/>
                <a:gd name="T51" fmla="*/ 182 h 186"/>
                <a:gd name="T52" fmla="*/ 201 w 467"/>
                <a:gd name="T53" fmla="*/ 183 h 186"/>
                <a:gd name="T54" fmla="*/ 209 w 467"/>
                <a:gd name="T55" fmla="*/ 183 h 186"/>
                <a:gd name="T56" fmla="*/ 217 w 467"/>
                <a:gd name="T57" fmla="*/ 183 h 186"/>
                <a:gd name="T58" fmla="*/ 224 w 467"/>
                <a:gd name="T59" fmla="*/ 183 h 186"/>
                <a:gd name="T60" fmla="*/ 231 w 467"/>
                <a:gd name="T61" fmla="*/ 184 h 186"/>
                <a:gd name="T62" fmla="*/ 238 w 467"/>
                <a:gd name="T63" fmla="*/ 184 h 186"/>
                <a:gd name="T64" fmla="*/ 246 w 467"/>
                <a:gd name="T65" fmla="*/ 184 h 186"/>
                <a:gd name="T66" fmla="*/ 253 w 467"/>
                <a:gd name="T67" fmla="*/ 185 h 186"/>
                <a:gd name="T68" fmla="*/ 261 w 467"/>
                <a:gd name="T69" fmla="*/ 184 h 186"/>
                <a:gd name="T70" fmla="*/ 269 w 467"/>
                <a:gd name="T71" fmla="*/ 184 h 186"/>
                <a:gd name="T72" fmla="*/ 276 w 467"/>
                <a:gd name="T73" fmla="*/ 183 h 186"/>
                <a:gd name="T74" fmla="*/ 284 w 467"/>
                <a:gd name="T75" fmla="*/ 182 h 186"/>
                <a:gd name="T76" fmla="*/ 291 w 467"/>
                <a:gd name="T77" fmla="*/ 182 h 186"/>
                <a:gd name="T78" fmla="*/ 299 w 467"/>
                <a:gd name="T79" fmla="*/ 183 h 186"/>
                <a:gd name="T80" fmla="*/ 306 w 467"/>
                <a:gd name="T81" fmla="*/ 184 h 186"/>
                <a:gd name="T82" fmla="*/ 314 w 467"/>
                <a:gd name="T83" fmla="*/ 184 h 186"/>
                <a:gd name="T84" fmla="*/ 321 w 467"/>
                <a:gd name="T85" fmla="*/ 184 h 186"/>
                <a:gd name="T86" fmla="*/ 329 w 467"/>
                <a:gd name="T87" fmla="*/ 185 h 186"/>
                <a:gd name="T88" fmla="*/ 336 w 467"/>
                <a:gd name="T89" fmla="*/ 186 h 186"/>
                <a:gd name="T90" fmla="*/ 344 w 467"/>
                <a:gd name="T91" fmla="*/ 186 h 186"/>
                <a:gd name="T92" fmla="*/ 351 w 467"/>
                <a:gd name="T93" fmla="*/ 186 h 186"/>
                <a:gd name="T94" fmla="*/ 359 w 467"/>
                <a:gd name="T95" fmla="*/ 186 h 186"/>
                <a:gd name="T96" fmla="*/ 367 w 467"/>
                <a:gd name="T97" fmla="*/ 186 h 186"/>
                <a:gd name="T98" fmla="*/ 373 w 467"/>
                <a:gd name="T99" fmla="*/ 185 h 186"/>
                <a:gd name="T100" fmla="*/ 381 w 467"/>
                <a:gd name="T101" fmla="*/ 185 h 186"/>
                <a:gd name="T102" fmla="*/ 388 w 467"/>
                <a:gd name="T103" fmla="*/ 185 h 186"/>
                <a:gd name="T104" fmla="*/ 396 w 467"/>
                <a:gd name="T105" fmla="*/ 186 h 186"/>
                <a:gd name="T106" fmla="*/ 404 w 467"/>
                <a:gd name="T107" fmla="*/ 186 h 186"/>
                <a:gd name="T108" fmla="*/ 411 w 467"/>
                <a:gd name="T109" fmla="*/ 185 h 186"/>
                <a:gd name="T110" fmla="*/ 419 w 467"/>
                <a:gd name="T111" fmla="*/ 185 h 186"/>
                <a:gd name="T112" fmla="*/ 426 w 467"/>
                <a:gd name="T113" fmla="*/ 184 h 186"/>
                <a:gd name="T114" fmla="*/ 434 w 467"/>
                <a:gd name="T115" fmla="*/ 184 h 186"/>
                <a:gd name="T116" fmla="*/ 441 w 467"/>
                <a:gd name="T117" fmla="*/ 184 h 186"/>
                <a:gd name="T118" fmla="*/ 449 w 467"/>
                <a:gd name="T119" fmla="*/ 184 h 186"/>
                <a:gd name="T120" fmla="*/ 456 w 467"/>
                <a:gd name="T121" fmla="*/ 183 h 186"/>
                <a:gd name="T122" fmla="*/ 464 w 467"/>
                <a:gd name="T123" fmla="*/ 18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7" h="186">
                  <a:moveTo>
                    <a:pt x="0" y="183"/>
                  </a:moveTo>
                  <a:lnTo>
                    <a:pt x="1" y="183"/>
                  </a:lnTo>
                  <a:lnTo>
                    <a:pt x="1" y="183"/>
                  </a:lnTo>
                  <a:lnTo>
                    <a:pt x="3" y="183"/>
                  </a:lnTo>
                  <a:lnTo>
                    <a:pt x="3" y="183"/>
                  </a:lnTo>
                  <a:lnTo>
                    <a:pt x="4" y="183"/>
                  </a:lnTo>
                  <a:lnTo>
                    <a:pt x="5" y="183"/>
                  </a:lnTo>
                  <a:lnTo>
                    <a:pt x="6" y="183"/>
                  </a:lnTo>
                  <a:lnTo>
                    <a:pt x="7" y="183"/>
                  </a:lnTo>
                  <a:lnTo>
                    <a:pt x="8" y="183"/>
                  </a:lnTo>
                  <a:lnTo>
                    <a:pt x="9" y="183"/>
                  </a:lnTo>
                  <a:lnTo>
                    <a:pt x="10" y="183"/>
                  </a:lnTo>
                  <a:lnTo>
                    <a:pt x="11" y="183"/>
                  </a:lnTo>
                  <a:lnTo>
                    <a:pt x="12" y="183"/>
                  </a:lnTo>
                  <a:lnTo>
                    <a:pt x="13" y="183"/>
                  </a:lnTo>
                  <a:lnTo>
                    <a:pt x="14" y="183"/>
                  </a:lnTo>
                  <a:lnTo>
                    <a:pt x="14" y="183"/>
                  </a:lnTo>
                  <a:lnTo>
                    <a:pt x="16" y="183"/>
                  </a:lnTo>
                  <a:lnTo>
                    <a:pt x="16" y="183"/>
                  </a:lnTo>
                  <a:lnTo>
                    <a:pt x="17" y="183"/>
                  </a:lnTo>
                  <a:lnTo>
                    <a:pt x="18" y="183"/>
                  </a:lnTo>
                  <a:lnTo>
                    <a:pt x="19" y="183"/>
                  </a:lnTo>
                  <a:lnTo>
                    <a:pt x="21" y="183"/>
                  </a:lnTo>
                  <a:lnTo>
                    <a:pt x="21" y="183"/>
                  </a:lnTo>
                  <a:lnTo>
                    <a:pt x="22" y="183"/>
                  </a:lnTo>
                  <a:lnTo>
                    <a:pt x="23" y="183"/>
                  </a:lnTo>
                  <a:lnTo>
                    <a:pt x="24" y="183"/>
                  </a:lnTo>
                  <a:lnTo>
                    <a:pt x="25" y="183"/>
                  </a:lnTo>
                  <a:lnTo>
                    <a:pt x="26" y="183"/>
                  </a:lnTo>
                  <a:lnTo>
                    <a:pt x="27" y="183"/>
                  </a:lnTo>
                  <a:lnTo>
                    <a:pt x="28" y="183"/>
                  </a:lnTo>
                  <a:lnTo>
                    <a:pt x="29" y="183"/>
                  </a:lnTo>
                  <a:lnTo>
                    <a:pt x="29" y="183"/>
                  </a:lnTo>
                  <a:lnTo>
                    <a:pt x="31" y="183"/>
                  </a:lnTo>
                  <a:lnTo>
                    <a:pt x="32" y="183"/>
                  </a:lnTo>
                  <a:lnTo>
                    <a:pt x="32" y="183"/>
                  </a:lnTo>
                  <a:lnTo>
                    <a:pt x="34" y="183"/>
                  </a:lnTo>
                  <a:lnTo>
                    <a:pt x="34" y="183"/>
                  </a:lnTo>
                  <a:lnTo>
                    <a:pt x="35" y="183"/>
                  </a:lnTo>
                  <a:lnTo>
                    <a:pt x="36" y="183"/>
                  </a:lnTo>
                  <a:lnTo>
                    <a:pt x="37" y="183"/>
                  </a:lnTo>
                  <a:lnTo>
                    <a:pt x="38" y="184"/>
                  </a:lnTo>
                  <a:lnTo>
                    <a:pt x="39" y="184"/>
                  </a:lnTo>
                  <a:lnTo>
                    <a:pt x="40" y="184"/>
                  </a:lnTo>
                  <a:lnTo>
                    <a:pt x="41" y="18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44" y="184"/>
                  </a:lnTo>
                  <a:lnTo>
                    <a:pt x="45" y="184"/>
                  </a:lnTo>
                  <a:lnTo>
                    <a:pt x="46" y="184"/>
                  </a:lnTo>
                  <a:lnTo>
                    <a:pt x="47" y="184"/>
                  </a:lnTo>
                  <a:lnTo>
                    <a:pt x="47" y="184"/>
                  </a:lnTo>
                  <a:lnTo>
                    <a:pt x="49" y="184"/>
                  </a:lnTo>
                  <a:lnTo>
                    <a:pt x="49" y="184"/>
                  </a:lnTo>
                  <a:lnTo>
                    <a:pt x="50" y="184"/>
                  </a:lnTo>
                  <a:lnTo>
                    <a:pt x="51" y="184"/>
                  </a:lnTo>
                  <a:lnTo>
                    <a:pt x="52" y="184"/>
                  </a:lnTo>
                  <a:lnTo>
                    <a:pt x="53" y="183"/>
                  </a:lnTo>
                  <a:lnTo>
                    <a:pt x="54" y="183"/>
                  </a:lnTo>
                  <a:lnTo>
                    <a:pt x="55" y="183"/>
                  </a:lnTo>
                  <a:lnTo>
                    <a:pt x="56" y="183"/>
                  </a:lnTo>
                  <a:lnTo>
                    <a:pt x="57" y="183"/>
                  </a:lnTo>
                  <a:lnTo>
                    <a:pt x="58" y="183"/>
                  </a:lnTo>
                  <a:lnTo>
                    <a:pt x="59" y="183"/>
                  </a:lnTo>
                  <a:lnTo>
                    <a:pt x="60" y="183"/>
                  </a:lnTo>
                  <a:lnTo>
                    <a:pt x="60" y="183"/>
                  </a:lnTo>
                  <a:lnTo>
                    <a:pt x="62" y="183"/>
                  </a:lnTo>
                  <a:lnTo>
                    <a:pt x="62" y="183"/>
                  </a:lnTo>
                  <a:lnTo>
                    <a:pt x="64" y="183"/>
                  </a:lnTo>
                  <a:lnTo>
                    <a:pt x="64" y="183"/>
                  </a:lnTo>
                  <a:lnTo>
                    <a:pt x="65" y="183"/>
                  </a:lnTo>
                  <a:lnTo>
                    <a:pt x="66" y="183"/>
                  </a:lnTo>
                  <a:lnTo>
                    <a:pt x="67" y="183"/>
                  </a:lnTo>
                  <a:lnTo>
                    <a:pt x="68" y="183"/>
                  </a:lnTo>
                  <a:lnTo>
                    <a:pt x="69" y="183"/>
                  </a:lnTo>
                  <a:lnTo>
                    <a:pt x="70" y="183"/>
                  </a:lnTo>
                  <a:lnTo>
                    <a:pt x="71" y="183"/>
                  </a:lnTo>
                  <a:lnTo>
                    <a:pt x="72" y="183"/>
                  </a:lnTo>
                  <a:lnTo>
                    <a:pt x="73" y="183"/>
                  </a:lnTo>
                  <a:lnTo>
                    <a:pt x="74" y="183"/>
                  </a:lnTo>
                  <a:lnTo>
                    <a:pt x="75" y="183"/>
                  </a:lnTo>
                  <a:lnTo>
                    <a:pt x="75" y="183"/>
                  </a:lnTo>
                  <a:lnTo>
                    <a:pt x="77" y="183"/>
                  </a:lnTo>
                  <a:lnTo>
                    <a:pt x="77" y="183"/>
                  </a:lnTo>
                  <a:lnTo>
                    <a:pt x="78" y="183"/>
                  </a:lnTo>
                  <a:lnTo>
                    <a:pt x="79" y="183"/>
                  </a:lnTo>
                  <a:lnTo>
                    <a:pt x="80" y="182"/>
                  </a:lnTo>
                  <a:lnTo>
                    <a:pt x="82" y="182"/>
                  </a:lnTo>
                  <a:lnTo>
                    <a:pt x="82" y="182"/>
                  </a:lnTo>
                  <a:lnTo>
                    <a:pt x="83" y="182"/>
                  </a:lnTo>
                  <a:lnTo>
                    <a:pt x="84" y="181"/>
                  </a:lnTo>
                  <a:lnTo>
                    <a:pt x="85" y="181"/>
                  </a:lnTo>
                  <a:lnTo>
                    <a:pt x="86" y="180"/>
                  </a:lnTo>
                  <a:lnTo>
                    <a:pt x="87" y="179"/>
                  </a:lnTo>
                  <a:lnTo>
                    <a:pt x="88" y="178"/>
                  </a:lnTo>
                  <a:lnTo>
                    <a:pt x="88" y="177"/>
                  </a:lnTo>
                  <a:lnTo>
                    <a:pt x="90" y="175"/>
                  </a:lnTo>
                  <a:lnTo>
                    <a:pt x="90" y="173"/>
                  </a:lnTo>
                  <a:lnTo>
                    <a:pt x="92" y="172"/>
                  </a:lnTo>
                  <a:lnTo>
                    <a:pt x="92" y="170"/>
                  </a:lnTo>
                  <a:lnTo>
                    <a:pt x="93" y="167"/>
                  </a:lnTo>
                  <a:lnTo>
                    <a:pt x="95" y="165"/>
                  </a:lnTo>
                  <a:lnTo>
                    <a:pt x="95" y="161"/>
                  </a:lnTo>
                  <a:lnTo>
                    <a:pt x="96" y="158"/>
                  </a:lnTo>
                  <a:lnTo>
                    <a:pt x="97" y="155"/>
                  </a:lnTo>
                  <a:lnTo>
                    <a:pt x="98" y="151"/>
                  </a:lnTo>
                  <a:lnTo>
                    <a:pt x="99" y="146"/>
                  </a:lnTo>
                  <a:lnTo>
                    <a:pt x="100" y="141"/>
                  </a:lnTo>
                  <a:lnTo>
                    <a:pt x="101" y="136"/>
                  </a:lnTo>
                  <a:lnTo>
                    <a:pt x="102" y="130"/>
                  </a:lnTo>
                  <a:lnTo>
                    <a:pt x="103" y="124"/>
                  </a:lnTo>
                  <a:lnTo>
                    <a:pt x="103" y="117"/>
                  </a:lnTo>
                  <a:lnTo>
                    <a:pt x="105" y="111"/>
                  </a:lnTo>
                  <a:lnTo>
                    <a:pt x="106" y="104"/>
                  </a:lnTo>
                  <a:lnTo>
                    <a:pt x="106" y="96"/>
                  </a:lnTo>
                  <a:lnTo>
                    <a:pt x="108" y="88"/>
                  </a:lnTo>
                  <a:lnTo>
                    <a:pt x="108" y="81"/>
                  </a:lnTo>
                  <a:lnTo>
                    <a:pt x="110" y="73"/>
                  </a:lnTo>
                  <a:lnTo>
                    <a:pt x="110" y="64"/>
                  </a:lnTo>
                  <a:lnTo>
                    <a:pt x="111" y="56"/>
                  </a:lnTo>
                  <a:lnTo>
                    <a:pt x="112" y="49"/>
                  </a:lnTo>
                  <a:lnTo>
                    <a:pt x="113" y="41"/>
                  </a:lnTo>
                  <a:lnTo>
                    <a:pt x="114" y="34"/>
                  </a:lnTo>
                  <a:lnTo>
                    <a:pt x="115" y="27"/>
                  </a:lnTo>
                  <a:lnTo>
                    <a:pt x="116" y="21"/>
                  </a:lnTo>
                  <a:lnTo>
                    <a:pt x="117" y="15"/>
                  </a:lnTo>
                  <a:lnTo>
                    <a:pt x="118" y="10"/>
                  </a:lnTo>
                  <a:lnTo>
                    <a:pt x="119" y="7"/>
                  </a:lnTo>
                  <a:lnTo>
                    <a:pt x="120" y="3"/>
                  </a:lnTo>
                  <a:lnTo>
                    <a:pt x="121" y="1"/>
                  </a:lnTo>
                  <a:lnTo>
                    <a:pt x="121" y="1"/>
                  </a:lnTo>
                  <a:lnTo>
                    <a:pt x="123" y="0"/>
                  </a:lnTo>
                  <a:lnTo>
                    <a:pt x="123" y="1"/>
                  </a:lnTo>
                  <a:lnTo>
                    <a:pt x="124" y="2"/>
                  </a:lnTo>
                  <a:lnTo>
                    <a:pt x="125" y="4"/>
                  </a:lnTo>
                  <a:lnTo>
                    <a:pt x="126" y="9"/>
                  </a:lnTo>
                  <a:lnTo>
                    <a:pt x="127" y="14"/>
                  </a:lnTo>
                  <a:lnTo>
                    <a:pt x="128" y="19"/>
                  </a:lnTo>
                  <a:lnTo>
                    <a:pt x="129" y="26"/>
                  </a:lnTo>
                  <a:lnTo>
                    <a:pt x="130" y="34"/>
                  </a:lnTo>
                  <a:lnTo>
                    <a:pt x="131" y="41"/>
                  </a:lnTo>
                  <a:lnTo>
                    <a:pt x="132" y="50"/>
                  </a:lnTo>
                  <a:lnTo>
                    <a:pt x="133" y="58"/>
                  </a:lnTo>
                  <a:lnTo>
                    <a:pt x="134" y="67"/>
                  </a:lnTo>
                  <a:lnTo>
                    <a:pt x="135" y="74"/>
                  </a:lnTo>
                  <a:lnTo>
                    <a:pt x="136" y="82"/>
                  </a:lnTo>
                  <a:lnTo>
                    <a:pt x="136" y="91"/>
                  </a:lnTo>
                  <a:lnTo>
                    <a:pt x="138" y="99"/>
                  </a:lnTo>
                  <a:lnTo>
                    <a:pt x="138" y="107"/>
                  </a:lnTo>
                  <a:lnTo>
                    <a:pt x="139" y="115"/>
                  </a:lnTo>
                  <a:lnTo>
                    <a:pt x="140" y="123"/>
                  </a:lnTo>
                  <a:lnTo>
                    <a:pt x="141" y="129"/>
                  </a:lnTo>
                  <a:lnTo>
                    <a:pt x="142" y="135"/>
                  </a:lnTo>
                  <a:lnTo>
                    <a:pt x="143" y="141"/>
                  </a:lnTo>
                  <a:lnTo>
                    <a:pt x="144" y="146"/>
                  </a:lnTo>
                  <a:lnTo>
                    <a:pt x="145" y="151"/>
                  </a:lnTo>
                  <a:lnTo>
                    <a:pt x="146" y="155"/>
                  </a:lnTo>
                  <a:lnTo>
                    <a:pt x="147" y="159"/>
                  </a:lnTo>
                  <a:lnTo>
                    <a:pt x="148" y="162"/>
                  </a:lnTo>
                  <a:lnTo>
                    <a:pt x="149" y="165"/>
                  </a:lnTo>
                  <a:lnTo>
                    <a:pt x="149" y="167"/>
                  </a:lnTo>
                  <a:lnTo>
                    <a:pt x="151" y="170"/>
                  </a:lnTo>
                  <a:lnTo>
                    <a:pt x="151" y="172"/>
                  </a:lnTo>
                  <a:lnTo>
                    <a:pt x="153" y="173"/>
                  </a:lnTo>
                  <a:lnTo>
                    <a:pt x="153" y="175"/>
                  </a:lnTo>
                  <a:lnTo>
                    <a:pt x="154" y="176"/>
                  </a:lnTo>
                  <a:lnTo>
                    <a:pt x="156" y="177"/>
                  </a:lnTo>
                  <a:lnTo>
                    <a:pt x="156" y="178"/>
                  </a:lnTo>
                  <a:lnTo>
                    <a:pt x="157" y="179"/>
                  </a:lnTo>
                  <a:lnTo>
                    <a:pt x="158" y="180"/>
                  </a:lnTo>
                  <a:lnTo>
                    <a:pt x="159" y="180"/>
                  </a:lnTo>
                  <a:lnTo>
                    <a:pt x="160" y="180"/>
                  </a:lnTo>
                  <a:lnTo>
                    <a:pt x="161" y="181"/>
                  </a:lnTo>
                  <a:lnTo>
                    <a:pt x="162" y="181"/>
                  </a:lnTo>
                  <a:lnTo>
                    <a:pt x="163" y="181"/>
                  </a:lnTo>
                  <a:lnTo>
                    <a:pt x="164" y="181"/>
                  </a:lnTo>
                  <a:lnTo>
                    <a:pt x="164" y="181"/>
                  </a:lnTo>
                  <a:lnTo>
                    <a:pt x="166" y="181"/>
                  </a:lnTo>
                  <a:lnTo>
                    <a:pt x="166" y="181"/>
                  </a:lnTo>
                  <a:lnTo>
                    <a:pt x="167" y="181"/>
                  </a:lnTo>
                  <a:lnTo>
                    <a:pt x="169" y="181"/>
                  </a:lnTo>
                  <a:lnTo>
                    <a:pt x="169" y="181"/>
                  </a:lnTo>
                  <a:lnTo>
                    <a:pt x="171" y="181"/>
                  </a:lnTo>
                  <a:lnTo>
                    <a:pt x="171" y="181"/>
                  </a:lnTo>
                  <a:lnTo>
                    <a:pt x="172" y="181"/>
                  </a:lnTo>
                  <a:lnTo>
                    <a:pt x="173" y="181"/>
                  </a:lnTo>
                  <a:lnTo>
                    <a:pt x="174" y="181"/>
                  </a:lnTo>
                  <a:lnTo>
                    <a:pt x="175" y="181"/>
                  </a:lnTo>
                  <a:lnTo>
                    <a:pt x="176" y="181"/>
                  </a:lnTo>
                  <a:lnTo>
                    <a:pt x="177" y="181"/>
                  </a:lnTo>
                  <a:lnTo>
                    <a:pt x="177" y="181"/>
                  </a:lnTo>
                  <a:lnTo>
                    <a:pt x="179" y="180"/>
                  </a:lnTo>
                  <a:lnTo>
                    <a:pt x="180" y="180"/>
                  </a:lnTo>
                  <a:lnTo>
                    <a:pt x="181" y="180"/>
                  </a:lnTo>
                  <a:lnTo>
                    <a:pt x="182" y="180"/>
                  </a:lnTo>
                  <a:lnTo>
                    <a:pt x="182" y="180"/>
                  </a:lnTo>
                  <a:lnTo>
                    <a:pt x="184" y="180"/>
                  </a:lnTo>
                  <a:lnTo>
                    <a:pt x="184" y="181"/>
                  </a:lnTo>
                  <a:lnTo>
                    <a:pt x="185" y="181"/>
                  </a:lnTo>
                  <a:lnTo>
                    <a:pt x="186" y="181"/>
                  </a:lnTo>
                  <a:lnTo>
                    <a:pt x="187" y="181"/>
                  </a:lnTo>
                  <a:lnTo>
                    <a:pt x="188" y="181"/>
                  </a:lnTo>
                  <a:lnTo>
                    <a:pt x="189" y="181"/>
                  </a:lnTo>
                  <a:lnTo>
                    <a:pt x="190" y="181"/>
                  </a:lnTo>
                  <a:lnTo>
                    <a:pt x="191" y="181"/>
                  </a:lnTo>
                  <a:lnTo>
                    <a:pt x="192" y="181"/>
                  </a:lnTo>
                  <a:lnTo>
                    <a:pt x="193" y="182"/>
                  </a:lnTo>
                  <a:lnTo>
                    <a:pt x="194" y="182"/>
                  </a:lnTo>
                  <a:lnTo>
                    <a:pt x="195" y="182"/>
                  </a:lnTo>
                  <a:lnTo>
                    <a:pt x="195" y="182"/>
                  </a:lnTo>
                  <a:lnTo>
                    <a:pt x="197" y="182"/>
                  </a:lnTo>
                  <a:lnTo>
                    <a:pt x="197" y="182"/>
                  </a:lnTo>
                  <a:lnTo>
                    <a:pt x="199" y="182"/>
                  </a:lnTo>
                  <a:lnTo>
                    <a:pt x="199" y="183"/>
                  </a:lnTo>
                  <a:lnTo>
                    <a:pt x="200" y="183"/>
                  </a:lnTo>
                  <a:lnTo>
                    <a:pt x="201" y="183"/>
                  </a:lnTo>
                  <a:lnTo>
                    <a:pt x="202" y="183"/>
                  </a:lnTo>
                  <a:lnTo>
                    <a:pt x="203" y="183"/>
                  </a:lnTo>
                  <a:lnTo>
                    <a:pt x="204" y="183"/>
                  </a:lnTo>
                  <a:lnTo>
                    <a:pt x="205" y="183"/>
                  </a:lnTo>
                  <a:lnTo>
                    <a:pt x="206" y="183"/>
                  </a:lnTo>
                  <a:lnTo>
                    <a:pt x="207" y="183"/>
                  </a:lnTo>
                  <a:lnTo>
                    <a:pt x="208" y="183"/>
                  </a:lnTo>
                  <a:lnTo>
                    <a:pt x="209" y="183"/>
                  </a:lnTo>
                  <a:lnTo>
                    <a:pt x="210" y="183"/>
                  </a:lnTo>
                  <a:lnTo>
                    <a:pt x="210" y="183"/>
                  </a:lnTo>
                  <a:lnTo>
                    <a:pt x="212" y="183"/>
                  </a:lnTo>
                  <a:lnTo>
                    <a:pt x="212" y="183"/>
                  </a:lnTo>
                  <a:lnTo>
                    <a:pt x="213" y="184"/>
                  </a:lnTo>
                  <a:lnTo>
                    <a:pt x="214" y="184"/>
                  </a:lnTo>
                  <a:lnTo>
                    <a:pt x="215" y="184"/>
                  </a:lnTo>
                  <a:lnTo>
                    <a:pt x="217" y="183"/>
                  </a:lnTo>
                  <a:lnTo>
                    <a:pt x="217" y="183"/>
                  </a:lnTo>
                  <a:lnTo>
                    <a:pt x="218" y="183"/>
                  </a:lnTo>
                  <a:lnTo>
                    <a:pt x="219" y="183"/>
                  </a:lnTo>
                  <a:lnTo>
                    <a:pt x="220" y="183"/>
                  </a:lnTo>
                  <a:lnTo>
                    <a:pt x="221" y="183"/>
                  </a:lnTo>
                  <a:lnTo>
                    <a:pt x="222" y="183"/>
                  </a:lnTo>
                  <a:lnTo>
                    <a:pt x="223" y="183"/>
                  </a:lnTo>
                  <a:lnTo>
                    <a:pt x="224" y="183"/>
                  </a:lnTo>
                  <a:lnTo>
                    <a:pt x="225" y="183"/>
                  </a:lnTo>
                  <a:lnTo>
                    <a:pt x="225" y="184"/>
                  </a:lnTo>
                  <a:lnTo>
                    <a:pt x="227" y="184"/>
                  </a:lnTo>
                  <a:lnTo>
                    <a:pt x="227" y="184"/>
                  </a:lnTo>
                  <a:lnTo>
                    <a:pt x="228" y="184"/>
                  </a:lnTo>
                  <a:lnTo>
                    <a:pt x="230" y="184"/>
                  </a:lnTo>
                  <a:lnTo>
                    <a:pt x="230" y="184"/>
                  </a:lnTo>
                  <a:lnTo>
                    <a:pt x="231" y="184"/>
                  </a:lnTo>
                  <a:lnTo>
                    <a:pt x="232" y="184"/>
                  </a:lnTo>
                  <a:lnTo>
                    <a:pt x="233" y="184"/>
                  </a:lnTo>
                  <a:lnTo>
                    <a:pt x="234" y="184"/>
                  </a:lnTo>
                  <a:lnTo>
                    <a:pt x="235" y="184"/>
                  </a:lnTo>
                  <a:lnTo>
                    <a:pt x="236" y="184"/>
                  </a:lnTo>
                  <a:lnTo>
                    <a:pt x="237" y="184"/>
                  </a:lnTo>
                  <a:lnTo>
                    <a:pt x="238" y="184"/>
                  </a:lnTo>
                  <a:lnTo>
                    <a:pt x="238" y="184"/>
                  </a:lnTo>
                  <a:lnTo>
                    <a:pt x="240" y="184"/>
                  </a:lnTo>
                  <a:lnTo>
                    <a:pt x="240" y="184"/>
                  </a:lnTo>
                  <a:lnTo>
                    <a:pt x="242" y="184"/>
                  </a:lnTo>
                  <a:lnTo>
                    <a:pt x="243" y="184"/>
                  </a:lnTo>
                  <a:lnTo>
                    <a:pt x="243" y="184"/>
                  </a:lnTo>
                  <a:lnTo>
                    <a:pt x="245" y="184"/>
                  </a:lnTo>
                  <a:lnTo>
                    <a:pt x="245" y="184"/>
                  </a:lnTo>
                  <a:lnTo>
                    <a:pt x="246" y="184"/>
                  </a:lnTo>
                  <a:lnTo>
                    <a:pt x="247" y="184"/>
                  </a:lnTo>
                  <a:lnTo>
                    <a:pt x="248" y="185"/>
                  </a:lnTo>
                  <a:lnTo>
                    <a:pt x="249" y="185"/>
                  </a:lnTo>
                  <a:lnTo>
                    <a:pt x="250" y="185"/>
                  </a:lnTo>
                  <a:lnTo>
                    <a:pt x="251" y="185"/>
                  </a:lnTo>
                  <a:lnTo>
                    <a:pt x="252" y="185"/>
                  </a:lnTo>
                  <a:lnTo>
                    <a:pt x="253" y="185"/>
                  </a:lnTo>
                  <a:lnTo>
                    <a:pt x="253" y="185"/>
                  </a:lnTo>
                  <a:lnTo>
                    <a:pt x="255" y="185"/>
                  </a:lnTo>
                  <a:lnTo>
                    <a:pt x="256" y="185"/>
                  </a:lnTo>
                  <a:lnTo>
                    <a:pt x="256" y="185"/>
                  </a:lnTo>
                  <a:lnTo>
                    <a:pt x="258" y="185"/>
                  </a:lnTo>
                  <a:lnTo>
                    <a:pt x="258" y="185"/>
                  </a:lnTo>
                  <a:lnTo>
                    <a:pt x="260" y="185"/>
                  </a:lnTo>
                  <a:lnTo>
                    <a:pt x="260" y="184"/>
                  </a:lnTo>
                  <a:lnTo>
                    <a:pt x="261" y="184"/>
                  </a:lnTo>
                  <a:lnTo>
                    <a:pt x="262" y="184"/>
                  </a:lnTo>
                  <a:lnTo>
                    <a:pt x="263" y="184"/>
                  </a:lnTo>
                  <a:lnTo>
                    <a:pt x="264" y="184"/>
                  </a:lnTo>
                  <a:lnTo>
                    <a:pt x="265" y="184"/>
                  </a:lnTo>
                  <a:lnTo>
                    <a:pt x="266" y="184"/>
                  </a:lnTo>
                  <a:lnTo>
                    <a:pt x="267" y="184"/>
                  </a:lnTo>
                  <a:lnTo>
                    <a:pt x="268" y="184"/>
                  </a:lnTo>
                  <a:lnTo>
                    <a:pt x="269" y="184"/>
                  </a:lnTo>
                  <a:lnTo>
                    <a:pt x="270" y="184"/>
                  </a:lnTo>
                  <a:lnTo>
                    <a:pt x="271" y="184"/>
                  </a:lnTo>
                  <a:lnTo>
                    <a:pt x="271" y="183"/>
                  </a:lnTo>
                  <a:lnTo>
                    <a:pt x="273" y="183"/>
                  </a:lnTo>
                  <a:lnTo>
                    <a:pt x="273" y="183"/>
                  </a:lnTo>
                  <a:lnTo>
                    <a:pt x="274" y="183"/>
                  </a:lnTo>
                  <a:lnTo>
                    <a:pt x="275" y="183"/>
                  </a:lnTo>
                  <a:lnTo>
                    <a:pt x="276" y="183"/>
                  </a:lnTo>
                  <a:lnTo>
                    <a:pt x="277" y="183"/>
                  </a:lnTo>
                  <a:lnTo>
                    <a:pt x="278" y="183"/>
                  </a:lnTo>
                  <a:lnTo>
                    <a:pt x="279" y="183"/>
                  </a:lnTo>
                  <a:lnTo>
                    <a:pt x="280" y="183"/>
                  </a:lnTo>
                  <a:lnTo>
                    <a:pt x="281" y="183"/>
                  </a:lnTo>
                  <a:lnTo>
                    <a:pt x="282" y="182"/>
                  </a:lnTo>
                  <a:lnTo>
                    <a:pt x="283" y="182"/>
                  </a:lnTo>
                  <a:lnTo>
                    <a:pt x="284" y="182"/>
                  </a:lnTo>
                  <a:lnTo>
                    <a:pt x="284" y="182"/>
                  </a:lnTo>
                  <a:lnTo>
                    <a:pt x="286" y="182"/>
                  </a:lnTo>
                  <a:lnTo>
                    <a:pt x="286" y="182"/>
                  </a:lnTo>
                  <a:lnTo>
                    <a:pt x="288" y="182"/>
                  </a:lnTo>
                  <a:lnTo>
                    <a:pt x="288" y="182"/>
                  </a:lnTo>
                  <a:lnTo>
                    <a:pt x="289" y="182"/>
                  </a:lnTo>
                  <a:lnTo>
                    <a:pt x="290" y="182"/>
                  </a:lnTo>
                  <a:lnTo>
                    <a:pt x="291" y="182"/>
                  </a:lnTo>
                  <a:lnTo>
                    <a:pt x="292" y="182"/>
                  </a:lnTo>
                  <a:lnTo>
                    <a:pt x="293" y="183"/>
                  </a:lnTo>
                  <a:lnTo>
                    <a:pt x="294" y="183"/>
                  </a:lnTo>
                  <a:lnTo>
                    <a:pt x="295" y="183"/>
                  </a:lnTo>
                  <a:lnTo>
                    <a:pt x="296" y="183"/>
                  </a:lnTo>
                  <a:lnTo>
                    <a:pt x="297" y="183"/>
                  </a:lnTo>
                  <a:lnTo>
                    <a:pt x="298" y="183"/>
                  </a:lnTo>
                  <a:lnTo>
                    <a:pt x="299" y="183"/>
                  </a:lnTo>
                  <a:lnTo>
                    <a:pt x="299" y="183"/>
                  </a:lnTo>
                  <a:lnTo>
                    <a:pt x="301" y="183"/>
                  </a:lnTo>
                  <a:lnTo>
                    <a:pt x="301" y="183"/>
                  </a:lnTo>
                  <a:lnTo>
                    <a:pt x="302" y="183"/>
                  </a:lnTo>
                  <a:lnTo>
                    <a:pt x="304" y="183"/>
                  </a:lnTo>
                  <a:lnTo>
                    <a:pt x="304" y="183"/>
                  </a:lnTo>
                  <a:lnTo>
                    <a:pt x="306" y="184"/>
                  </a:lnTo>
                  <a:lnTo>
                    <a:pt x="306" y="184"/>
                  </a:lnTo>
                  <a:lnTo>
                    <a:pt x="307" y="184"/>
                  </a:lnTo>
                  <a:lnTo>
                    <a:pt x="308" y="184"/>
                  </a:lnTo>
                  <a:lnTo>
                    <a:pt x="309" y="184"/>
                  </a:lnTo>
                  <a:lnTo>
                    <a:pt x="310" y="184"/>
                  </a:lnTo>
                  <a:lnTo>
                    <a:pt x="311" y="184"/>
                  </a:lnTo>
                  <a:lnTo>
                    <a:pt x="312" y="184"/>
                  </a:lnTo>
                  <a:lnTo>
                    <a:pt x="313" y="184"/>
                  </a:lnTo>
                  <a:lnTo>
                    <a:pt x="314" y="184"/>
                  </a:lnTo>
                  <a:lnTo>
                    <a:pt x="314" y="184"/>
                  </a:lnTo>
                  <a:lnTo>
                    <a:pt x="316" y="184"/>
                  </a:lnTo>
                  <a:lnTo>
                    <a:pt x="317" y="184"/>
                  </a:lnTo>
                  <a:lnTo>
                    <a:pt x="317" y="184"/>
                  </a:lnTo>
                  <a:lnTo>
                    <a:pt x="319" y="184"/>
                  </a:lnTo>
                  <a:lnTo>
                    <a:pt x="319" y="184"/>
                  </a:lnTo>
                  <a:lnTo>
                    <a:pt x="320" y="184"/>
                  </a:lnTo>
                  <a:lnTo>
                    <a:pt x="321" y="184"/>
                  </a:lnTo>
                  <a:lnTo>
                    <a:pt x="322" y="185"/>
                  </a:lnTo>
                  <a:lnTo>
                    <a:pt x="323" y="185"/>
                  </a:lnTo>
                  <a:lnTo>
                    <a:pt x="324" y="185"/>
                  </a:lnTo>
                  <a:lnTo>
                    <a:pt x="325" y="185"/>
                  </a:lnTo>
                  <a:lnTo>
                    <a:pt x="326" y="185"/>
                  </a:lnTo>
                  <a:lnTo>
                    <a:pt x="327" y="185"/>
                  </a:lnTo>
                  <a:lnTo>
                    <a:pt x="327" y="185"/>
                  </a:lnTo>
                  <a:lnTo>
                    <a:pt x="329" y="185"/>
                  </a:lnTo>
                  <a:lnTo>
                    <a:pt x="330" y="185"/>
                  </a:lnTo>
                  <a:lnTo>
                    <a:pt x="331" y="185"/>
                  </a:lnTo>
                  <a:lnTo>
                    <a:pt x="332" y="185"/>
                  </a:lnTo>
                  <a:lnTo>
                    <a:pt x="332" y="186"/>
                  </a:lnTo>
                  <a:lnTo>
                    <a:pt x="334" y="186"/>
                  </a:lnTo>
                  <a:lnTo>
                    <a:pt x="334" y="186"/>
                  </a:lnTo>
                  <a:lnTo>
                    <a:pt x="335" y="186"/>
                  </a:lnTo>
                  <a:lnTo>
                    <a:pt x="336" y="186"/>
                  </a:lnTo>
                  <a:lnTo>
                    <a:pt x="337" y="186"/>
                  </a:lnTo>
                  <a:lnTo>
                    <a:pt x="338" y="186"/>
                  </a:lnTo>
                  <a:lnTo>
                    <a:pt x="339" y="186"/>
                  </a:lnTo>
                  <a:lnTo>
                    <a:pt x="340" y="186"/>
                  </a:lnTo>
                  <a:lnTo>
                    <a:pt x="341" y="186"/>
                  </a:lnTo>
                  <a:lnTo>
                    <a:pt x="342" y="186"/>
                  </a:lnTo>
                  <a:lnTo>
                    <a:pt x="343" y="186"/>
                  </a:lnTo>
                  <a:lnTo>
                    <a:pt x="344" y="186"/>
                  </a:lnTo>
                  <a:lnTo>
                    <a:pt x="345" y="186"/>
                  </a:lnTo>
                  <a:lnTo>
                    <a:pt x="345" y="186"/>
                  </a:lnTo>
                  <a:lnTo>
                    <a:pt x="347" y="186"/>
                  </a:lnTo>
                  <a:lnTo>
                    <a:pt x="347" y="186"/>
                  </a:lnTo>
                  <a:lnTo>
                    <a:pt x="349" y="186"/>
                  </a:lnTo>
                  <a:lnTo>
                    <a:pt x="349" y="186"/>
                  </a:lnTo>
                  <a:lnTo>
                    <a:pt x="350" y="186"/>
                  </a:lnTo>
                  <a:lnTo>
                    <a:pt x="351" y="186"/>
                  </a:lnTo>
                  <a:lnTo>
                    <a:pt x="352" y="186"/>
                  </a:lnTo>
                  <a:lnTo>
                    <a:pt x="353" y="186"/>
                  </a:lnTo>
                  <a:lnTo>
                    <a:pt x="354" y="186"/>
                  </a:lnTo>
                  <a:lnTo>
                    <a:pt x="355" y="186"/>
                  </a:lnTo>
                  <a:lnTo>
                    <a:pt x="356" y="186"/>
                  </a:lnTo>
                  <a:lnTo>
                    <a:pt x="357" y="186"/>
                  </a:lnTo>
                  <a:lnTo>
                    <a:pt x="358" y="186"/>
                  </a:lnTo>
                  <a:lnTo>
                    <a:pt x="359" y="186"/>
                  </a:lnTo>
                  <a:lnTo>
                    <a:pt x="360" y="186"/>
                  </a:lnTo>
                  <a:lnTo>
                    <a:pt x="360" y="186"/>
                  </a:lnTo>
                  <a:lnTo>
                    <a:pt x="362" y="186"/>
                  </a:lnTo>
                  <a:lnTo>
                    <a:pt x="362" y="186"/>
                  </a:lnTo>
                  <a:lnTo>
                    <a:pt x="363" y="186"/>
                  </a:lnTo>
                  <a:lnTo>
                    <a:pt x="364" y="186"/>
                  </a:lnTo>
                  <a:lnTo>
                    <a:pt x="365" y="186"/>
                  </a:lnTo>
                  <a:lnTo>
                    <a:pt x="367" y="186"/>
                  </a:lnTo>
                  <a:lnTo>
                    <a:pt x="367" y="186"/>
                  </a:lnTo>
                  <a:lnTo>
                    <a:pt x="368" y="186"/>
                  </a:lnTo>
                  <a:lnTo>
                    <a:pt x="369" y="186"/>
                  </a:lnTo>
                  <a:lnTo>
                    <a:pt x="370" y="186"/>
                  </a:lnTo>
                  <a:lnTo>
                    <a:pt x="371" y="186"/>
                  </a:lnTo>
                  <a:lnTo>
                    <a:pt x="372" y="186"/>
                  </a:lnTo>
                  <a:lnTo>
                    <a:pt x="373" y="185"/>
                  </a:lnTo>
                  <a:lnTo>
                    <a:pt x="373" y="185"/>
                  </a:lnTo>
                  <a:lnTo>
                    <a:pt x="375" y="185"/>
                  </a:lnTo>
                  <a:lnTo>
                    <a:pt x="375" y="185"/>
                  </a:lnTo>
                  <a:lnTo>
                    <a:pt x="377" y="185"/>
                  </a:lnTo>
                  <a:lnTo>
                    <a:pt x="378" y="185"/>
                  </a:lnTo>
                  <a:lnTo>
                    <a:pt x="378" y="185"/>
                  </a:lnTo>
                  <a:lnTo>
                    <a:pt x="380" y="185"/>
                  </a:lnTo>
                  <a:lnTo>
                    <a:pt x="380" y="185"/>
                  </a:lnTo>
                  <a:lnTo>
                    <a:pt x="381" y="185"/>
                  </a:lnTo>
                  <a:lnTo>
                    <a:pt x="382" y="185"/>
                  </a:lnTo>
                  <a:lnTo>
                    <a:pt x="383" y="185"/>
                  </a:lnTo>
                  <a:lnTo>
                    <a:pt x="384" y="185"/>
                  </a:lnTo>
                  <a:lnTo>
                    <a:pt x="385" y="185"/>
                  </a:lnTo>
                  <a:lnTo>
                    <a:pt x="386" y="185"/>
                  </a:lnTo>
                  <a:lnTo>
                    <a:pt x="387" y="185"/>
                  </a:lnTo>
                  <a:lnTo>
                    <a:pt x="388" y="185"/>
                  </a:lnTo>
                  <a:lnTo>
                    <a:pt x="388" y="185"/>
                  </a:lnTo>
                  <a:lnTo>
                    <a:pt x="390" y="185"/>
                  </a:lnTo>
                  <a:lnTo>
                    <a:pt x="391" y="185"/>
                  </a:lnTo>
                  <a:lnTo>
                    <a:pt x="391" y="185"/>
                  </a:lnTo>
                  <a:lnTo>
                    <a:pt x="393" y="185"/>
                  </a:lnTo>
                  <a:lnTo>
                    <a:pt x="393" y="185"/>
                  </a:lnTo>
                  <a:lnTo>
                    <a:pt x="395" y="185"/>
                  </a:lnTo>
                  <a:lnTo>
                    <a:pt x="395" y="186"/>
                  </a:lnTo>
                  <a:lnTo>
                    <a:pt x="396" y="186"/>
                  </a:lnTo>
                  <a:lnTo>
                    <a:pt x="397" y="186"/>
                  </a:lnTo>
                  <a:lnTo>
                    <a:pt x="398" y="186"/>
                  </a:lnTo>
                  <a:lnTo>
                    <a:pt x="399" y="186"/>
                  </a:lnTo>
                  <a:lnTo>
                    <a:pt x="400" y="186"/>
                  </a:lnTo>
                  <a:lnTo>
                    <a:pt x="401" y="186"/>
                  </a:lnTo>
                  <a:lnTo>
                    <a:pt x="402" y="186"/>
                  </a:lnTo>
                  <a:lnTo>
                    <a:pt x="403" y="186"/>
                  </a:lnTo>
                  <a:lnTo>
                    <a:pt x="404" y="186"/>
                  </a:lnTo>
                  <a:lnTo>
                    <a:pt x="405" y="186"/>
                  </a:lnTo>
                  <a:lnTo>
                    <a:pt x="406" y="186"/>
                  </a:lnTo>
                  <a:lnTo>
                    <a:pt x="406" y="186"/>
                  </a:lnTo>
                  <a:lnTo>
                    <a:pt x="408" y="186"/>
                  </a:lnTo>
                  <a:lnTo>
                    <a:pt x="408" y="185"/>
                  </a:lnTo>
                  <a:lnTo>
                    <a:pt x="409" y="185"/>
                  </a:lnTo>
                  <a:lnTo>
                    <a:pt x="410" y="185"/>
                  </a:lnTo>
                  <a:lnTo>
                    <a:pt x="411" y="185"/>
                  </a:lnTo>
                  <a:lnTo>
                    <a:pt x="412" y="185"/>
                  </a:lnTo>
                  <a:lnTo>
                    <a:pt x="413" y="185"/>
                  </a:lnTo>
                  <a:lnTo>
                    <a:pt x="414" y="185"/>
                  </a:lnTo>
                  <a:lnTo>
                    <a:pt x="415" y="185"/>
                  </a:lnTo>
                  <a:lnTo>
                    <a:pt x="416" y="185"/>
                  </a:lnTo>
                  <a:lnTo>
                    <a:pt x="417" y="185"/>
                  </a:lnTo>
                  <a:lnTo>
                    <a:pt x="418" y="185"/>
                  </a:lnTo>
                  <a:lnTo>
                    <a:pt x="419" y="185"/>
                  </a:lnTo>
                  <a:lnTo>
                    <a:pt x="420" y="185"/>
                  </a:lnTo>
                  <a:lnTo>
                    <a:pt x="421" y="185"/>
                  </a:lnTo>
                  <a:lnTo>
                    <a:pt x="421" y="185"/>
                  </a:lnTo>
                  <a:lnTo>
                    <a:pt x="423" y="184"/>
                  </a:lnTo>
                  <a:lnTo>
                    <a:pt x="423" y="184"/>
                  </a:lnTo>
                  <a:lnTo>
                    <a:pt x="424" y="184"/>
                  </a:lnTo>
                  <a:lnTo>
                    <a:pt x="425" y="184"/>
                  </a:lnTo>
                  <a:lnTo>
                    <a:pt x="426" y="184"/>
                  </a:lnTo>
                  <a:lnTo>
                    <a:pt x="427" y="184"/>
                  </a:lnTo>
                  <a:lnTo>
                    <a:pt x="428" y="184"/>
                  </a:lnTo>
                  <a:lnTo>
                    <a:pt x="429" y="184"/>
                  </a:lnTo>
                  <a:lnTo>
                    <a:pt x="430" y="184"/>
                  </a:lnTo>
                  <a:lnTo>
                    <a:pt x="431" y="184"/>
                  </a:lnTo>
                  <a:lnTo>
                    <a:pt x="432" y="184"/>
                  </a:lnTo>
                  <a:lnTo>
                    <a:pt x="433" y="184"/>
                  </a:lnTo>
                  <a:lnTo>
                    <a:pt x="434" y="184"/>
                  </a:lnTo>
                  <a:lnTo>
                    <a:pt x="434" y="184"/>
                  </a:lnTo>
                  <a:lnTo>
                    <a:pt x="436" y="184"/>
                  </a:lnTo>
                  <a:lnTo>
                    <a:pt x="436" y="184"/>
                  </a:lnTo>
                  <a:lnTo>
                    <a:pt x="438" y="184"/>
                  </a:lnTo>
                  <a:lnTo>
                    <a:pt x="438" y="184"/>
                  </a:lnTo>
                  <a:lnTo>
                    <a:pt x="439" y="184"/>
                  </a:lnTo>
                  <a:lnTo>
                    <a:pt x="441" y="184"/>
                  </a:lnTo>
                  <a:lnTo>
                    <a:pt x="441" y="184"/>
                  </a:lnTo>
                  <a:lnTo>
                    <a:pt x="442" y="184"/>
                  </a:lnTo>
                  <a:lnTo>
                    <a:pt x="443" y="184"/>
                  </a:lnTo>
                  <a:lnTo>
                    <a:pt x="444" y="184"/>
                  </a:lnTo>
                  <a:lnTo>
                    <a:pt x="445" y="184"/>
                  </a:lnTo>
                  <a:lnTo>
                    <a:pt x="446" y="184"/>
                  </a:lnTo>
                  <a:lnTo>
                    <a:pt x="447" y="184"/>
                  </a:lnTo>
                  <a:lnTo>
                    <a:pt x="448" y="184"/>
                  </a:lnTo>
                  <a:lnTo>
                    <a:pt x="449" y="184"/>
                  </a:lnTo>
                  <a:lnTo>
                    <a:pt x="449" y="183"/>
                  </a:lnTo>
                  <a:lnTo>
                    <a:pt x="451" y="183"/>
                  </a:lnTo>
                  <a:lnTo>
                    <a:pt x="451" y="183"/>
                  </a:lnTo>
                  <a:lnTo>
                    <a:pt x="452" y="183"/>
                  </a:lnTo>
                  <a:lnTo>
                    <a:pt x="454" y="183"/>
                  </a:lnTo>
                  <a:lnTo>
                    <a:pt x="454" y="183"/>
                  </a:lnTo>
                  <a:lnTo>
                    <a:pt x="456" y="183"/>
                  </a:lnTo>
                  <a:lnTo>
                    <a:pt x="456" y="183"/>
                  </a:lnTo>
                  <a:lnTo>
                    <a:pt x="457" y="183"/>
                  </a:lnTo>
                  <a:lnTo>
                    <a:pt x="458" y="183"/>
                  </a:lnTo>
                  <a:lnTo>
                    <a:pt x="459" y="183"/>
                  </a:lnTo>
                  <a:lnTo>
                    <a:pt x="460" y="183"/>
                  </a:lnTo>
                  <a:lnTo>
                    <a:pt x="461" y="183"/>
                  </a:lnTo>
                  <a:lnTo>
                    <a:pt x="462" y="183"/>
                  </a:lnTo>
                  <a:lnTo>
                    <a:pt x="462" y="183"/>
                  </a:lnTo>
                  <a:lnTo>
                    <a:pt x="464" y="182"/>
                  </a:lnTo>
                  <a:lnTo>
                    <a:pt x="465" y="182"/>
                  </a:lnTo>
                  <a:lnTo>
                    <a:pt x="466" y="182"/>
                  </a:lnTo>
                  <a:lnTo>
                    <a:pt x="467" y="182"/>
                  </a:lnTo>
                  <a:lnTo>
                    <a:pt x="467" y="182"/>
                  </a:lnTo>
                </a:path>
              </a:pathLst>
            </a:custGeom>
            <a:noFill/>
            <a:ln w="127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81" name="Freeform 160"/>
            <p:cNvSpPr>
              <a:spLocks/>
            </p:cNvSpPr>
            <p:nvPr/>
          </p:nvSpPr>
          <p:spPr bwMode="auto">
            <a:xfrm>
              <a:off x="1741488" y="3963988"/>
              <a:ext cx="742950" cy="1093788"/>
            </a:xfrm>
            <a:custGeom>
              <a:avLst/>
              <a:gdLst>
                <a:gd name="T0" fmla="*/ 7 w 468"/>
                <a:gd name="T1" fmla="*/ 686 h 689"/>
                <a:gd name="T2" fmla="*/ 15 w 468"/>
                <a:gd name="T3" fmla="*/ 685 h 689"/>
                <a:gd name="T4" fmla="*/ 22 w 468"/>
                <a:gd name="T5" fmla="*/ 684 h 689"/>
                <a:gd name="T6" fmla="*/ 30 w 468"/>
                <a:gd name="T7" fmla="*/ 681 h 689"/>
                <a:gd name="T8" fmla="*/ 37 w 468"/>
                <a:gd name="T9" fmla="*/ 676 h 689"/>
                <a:gd name="T10" fmla="*/ 45 w 468"/>
                <a:gd name="T11" fmla="*/ 674 h 689"/>
                <a:gd name="T12" fmla="*/ 52 w 468"/>
                <a:gd name="T13" fmla="*/ 675 h 689"/>
                <a:gd name="T14" fmla="*/ 60 w 468"/>
                <a:gd name="T15" fmla="*/ 680 h 689"/>
                <a:gd name="T16" fmla="*/ 67 w 468"/>
                <a:gd name="T17" fmla="*/ 683 h 689"/>
                <a:gd name="T18" fmla="*/ 74 w 468"/>
                <a:gd name="T19" fmla="*/ 682 h 689"/>
                <a:gd name="T20" fmla="*/ 82 w 468"/>
                <a:gd name="T21" fmla="*/ 679 h 689"/>
                <a:gd name="T22" fmla="*/ 89 w 468"/>
                <a:gd name="T23" fmla="*/ 674 h 689"/>
                <a:gd name="T24" fmla="*/ 97 w 468"/>
                <a:gd name="T25" fmla="*/ 671 h 689"/>
                <a:gd name="T26" fmla="*/ 104 w 468"/>
                <a:gd name="T27" fmla="*/ 672 h 689"/>
                <a:gd name="T28" fmla="*/ 112 w 468"/>
                <a:gd name="T29" fmla="*/ 675 h 689"/>
                <a:gd name="T30" fmla="*/ 119 w 468"/>
                <a:gd name="T31" fmla="*/ 675 h 689"/>
                <a:gd name="T32" fmla="*/ 127 w 468"/>
                <a:gd name="T33" fmla="*/ 667 h 689"/>
                <a:gd name="T34" fmla="*/ 135 w 468"/>
                <a:gd name="T35" fmla="*/ 650 h 689"/>
                <a:gd name="T36" fmla="*/ 142 w 468"/>
                <a:gd name="T37" fmla="*/ 633 h 689"/>
                <a:gd name="T38" fmla="*/ 150 w 468"/>
                <a:gd name="T39" fmla="*/ 618 h 689"/>
                <a:gd name="T40" fmla="*/ 157 w 468"/>
                <a:gd name="T41" fmla="*/ 589 h 689"/>
                <a:gd name="T42" fmla="*/ 165 w 468"/>
                <a:gd name="T43" fmla="*/ 508 h 689"/>
                <a:gd name="T44" fmla="*/ 172 w 468"/>
                <a:gd name="T45" fmla="*/ 371 h 689"/>
                <a:gd name="T46" fmla="*/ 180 w 468"/>
                <a:gd name="T47" fmla="*/ 206 h 689"/>
                <a:gd name="T48" fmla="*/ 187 w 468"/>
                <a:gd name="T49" fmla="*/ 140 h 689"/>
                <a:gd name="T50" fmla="*/ 195 w 468"/>
                <a:gd name="T51" fmla="*/ 265 h 689"/>
                <a:gd name="T52" fmla="*/ 202 w 468"/>
                <a:gd name="T53" fmla="*/ 479 h 689"/>
                <a:gd name="T54" fmla="*/ 209 w 468"/>
                <a:gd name="T55" fmla="*/ 623 h 689"/>
                <a:gd name="T56" fmla="*/ 217 w 468"/>
                <a:gd name="T57" fmla="*/ 672 h 689"/>
                <a:gd name="T58" fmla="*/ 224 w 468"/>
                <a:gd name="T59" fmla="*/ 684 h 689"/>
                <a:gd name="T60" fmla="*/ 232 w 468"/>
                <a:gd name="T61" fmla="*/ 686 h 689"/>
                <a:gd name="T62" fmla="*/ 239 w 468"/>
                <a:gd name="T63" fmla="*/ 688 h 689"/>
                <a:gd name="T64" fmla="*/ 247 w 468"/>
                <a:gd name="T65" fmla="*/ 688 h 689"/>
                <a:gd name="T66" fmla="*/ 254 w 468"/>
                <a:gd name="T67" fmla="*/ 689 h 689"/>
                <a:gd name="T68" fmla="*/ 262 w 468"/>
                <a:gd name="T69" fmla="*/ 689 h 689"/>
                <a:gd name="T70" fmla="*/ 270 w 468"/>
                <a:gd name="T71" fmla="*/ 686 h 689"/>
                <a:gd name="T72" fmla="*/ 277 w 468"/>
                <a:gd name="T73" fmla="*/ 671 h 689"/>
                <a:gd name="T74" fmla="*/ 285 w 468"/>
                <a:gd name="T75" fmla="*/ 622 h 689"/>
                <a:gd name="T76" fmla="*/ 292 w 468"/>
                <a:gd name="T77" fmla="*/ 513 h 689"/>
                <a:gd name="T78" fmla="*/ 300 w 468"/>
                <a:gd name="T79" fmla="*/ 339 h 689"/>
                <a:gd name="T80" fmla="*/ 307 w 468"/>
                <a:gd name="T81" fmla="*/ 142 h 689"/>
                <a:gd name="T82" fmla="*/ 315 w 468"/>
                <a:gd name="T83" fmla="*/ 20 h 689"/>
                <a:gd name="T84" fmla="*/ 322 w 468"/>
                <a:gd name="T85" fmla="*/ 15 h 689"/>
                <a:gd name="T86" fmla="*/ 330 w 468"/>
                <a:gd name="T87" fmla="*/ 74 h 689"/>
                <a:gd name="T88" fmla="*/ 337 w 468"/>
                <a:gd name="T89" fmla="*/ 114 h 689"/>
                <a:gd name="T90" fmla="*/ 344 w 468"/>
                <a:gd name="T91" fmla="*/ 176 h 689"/>
                <a:gd name="T92" fmla="*/ 352 w 468"/>
                <a:gd name="T93" fmla="*/ 339 h 689"/>
                <a:gd name="T94" fmla="*/ 359 w 468"/>
                <a:gd name="T95" fmla="*/ 521 h 689"/>
                <a:gd name="T96" fmla="*/ 367 w 468"/>
                <a:gd name="T97" fmla="*/ 620 h 689"/>
                <a:gd name="T98" fmla="*/ 374 w 468"/>
                <a:gd name="T99" fmla="*/ 646 h 689"/>
                <a:gd name="T100" fmla="*/ 382 w 468"/>
                <a:gd name="T101" fmla="*/ 653 h 689"/>
                <a:gd name="T102" fmla="*/ 389 w 468"/>
                <a:gd name="T103" fmla="*/ 663 h 689"/>
                <a:gd name="T104" fmla="*/ 397 w 468"/>
                <a:gd name="T105" fmla="*/ 674 h 689"/>
                <a:gd name="T106" fmla="*/ 404 w 468"/>
                <a:gd name="T107" fmla="*/ 681 h 689"/>
                <a:gd name="T108" fmla="*/ 412 w 468"/>
                <a:gd name="T109" fmla="*/ 683 h 689"/>
                <a:gd name="T110" fmla="*/ 420 w 468"/>
                <a:gd name="T111" fmla="*/ 684 h 689"/>
                <a:gd name="T112" fmla="*/ 427 w 468"/>
                <a:gd name="T113" fmla="*/ 684 h 689"/>
                <a:gd name="T114" fmla="*/ 435 w 468"/>
                <a:gd name="T115" fmla="*/ 686 h 689"/>
                <a:gd name="T116" fmla="*/ 442 w 468"/>
                <a:gd name="T117" fmla="*/ 684 h 689"/>
                <a:gd name="T118" fmla="*/ 450 w 468"/>
                <a:gd name="T119" fmla="*/ 673 h 689"/>
                <a:gd name="T120" fmla="*/ 457 w 468"/>
                <a:gd name="T121" fmla="*/ 646 h 689"/>
                <a:gd name="T122" fmla="*/ 465 w 468"/>
                <a:gd name="T123" fmla="*/ 60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8" h="689">
                  <a:moveTo>
                    <a:pt x="0" y="686"/>
                  </a:moveTo>
                  <a:lnTo>
                    <a:pt x="2" y="686"/>
                  </a:lnTo>
                  <a:lnTo>
                    <a:pt x="2" y="686"/>
                  </a:lnTo>
                  <a:lnTo>
                    <a:pt x="3" y="686"/>
                  </a:lnTo>
                  <a:lnTo>
                    <a:pt x="4" y="686"/>
                  </a:lnTo>
                  <a:lnTo>
                    <a:pt x="5" y="686"/>
                  </a:lnTo>
                  <a:lnTo>
                    <a:pt x="6" y="686"/>
                  </a:lnTo>
                  <a:lnTo>
                    <a:pt x="7" y="686"/>
                  </a:lnTo>
                  <a:lnTo>
                    <a:pt x="8" y="686"/>
                  </a:lnTo>
                  <a:lnTo>
                    <a:pt x="9" y="686"/>
                  </a:lnTo>
                  <a:lnTo>
                    <a:pt x="10" y="686"/>
                  </a:lnTo>
                  <a:lnTo>
                    <a:pt x="11" y="685"/>
                  </a:lnTo>
                  <a:lnTo>
                    <a:pt x="12" y="685"/>
                  </a:lnTo>
                  <a:lnTo>
                    <a:pt x="13" y="685"/>
                  </a:lnTo>
                  <a:lnTo>
                    <a:pt x="13" y="685"/>
                  </a:lnTo>
                  <a:lnTo>
                    <a:pt x="15" y="685"/>
                  </a:lnTo>
                  <a:lnTo>
                    <a:pt x="15" y="685"/>
                  </a:lnTo>
                  <a:lnTo>
                    <a:pt x="17" y="685"/>
                  </a:lnTo>
                  <a:lnTo>
                    <a:pt x="17" y="685"/>
                  </a:lnTo>
                  <a:lnTo>
                    <a:pt x="18" y="685"/>
                  </a:lnTo>
                  <a:lnTo>
                    <a:pt x="19" y="685"/>
                  </a:lnTo>
                  <a:lnTo>
                    <a:pt x="20" y="684"/>
                  </a:lnTo>
                  <a:lnTo>
                    <a:pt x="21" y="684"/>
                  </a:lnTo>
                  <a:lnTo>
                    <a:pt x="22" y="684"/>
                  </a:lnTo>
                  <a:lnTo>
                    <a:pt x="23" y="684"/>
                  </a:lnTo>
                  <a:lnTo>
                    <a:pt x="24" y="684"/>
                  </a:lnTo>
                  <a:lnTo>
                    <a:pt x="25" y="683"/>
                  </a:lnTo>
                  <a:lnTo>
                    <a:pt x="26" y="683"/>
                  </a:lnTo>
                  <a:lnTo>
                    <a:pt x="27" y="682"/>
                  </a:lnTo>
                  <a:lnTo>
                    <a:pt x="28" y="682"/>
                  </a:lnTo>
                  <a:lnTo>
                    <a:pt x="28" y="681"/>
                  </a:lnTo>
                  <a:lnTo>
                    <a:pt x="30" y="681"/>
                  </a:lnTo>
                  <a:lnTo>
                    <a:pt x="30" y="680"/>
                  </a:lnTo>
                  <a:lnTo>
                    <a:pt x="31" y="680"/>
                  </a:lnTo>
                  <a:lnTo>
                    <a:pt x="32" y="680"/>
                  </a:lnTo>
                  <a:lnTo>
                    <a:pt x="33" y="679"/>
                  </a:lnTo>
                  <a:lnTo>
                    <a:pt x="35" y="678"/>
                  </a:lnTo>
                  <a:lnTo>
                    <a:pt x="35" y="677"/>
                  </a:lnTo>
                  <a:lnTo>
                    <a:pt x="36" y="677"/>
                  </a:lnTo>
                  <a:lnTo>
                    <a:pt x="37" y="676"/>
                  </a:lnTo>
                  <a:lnTo>
                    <a:pt x="38" y="676"/>
                  </a:lnTo>
                  <a:lnTo>
                    <a:pt x="39" y="675"/>
                  </a:lnTo>
                  <a:lnTo>
                    <a:pt x="40" y="675"/>
                  </a:lnTo>
                  <a:lnTo>
                    <a:pt x="41" y="675"/>
                  </a:lnTo>
                  <a:lnTo>
                    <a:pt x="42" y="674"/>
                  </a:lnTo>
                  <a:lnTo>
                    <a:pt x="43" y="674"/>
                  </a:lnTo>
                  <a:lnTo>
                    <a:pt x="43" y="674"/>
                  </a:lnTo>
                  <a:lnTo>
                    <a:pt x="45" y="674"/>
                  </a:lnTo>
                  <a:lnTo>
                    <a:pt x="45" y="674"/>
                  </a:lnTo>
                  <a:lnTo>
                    <a:pt x="46" y="674"/>
                  </a:lnTo>
                  <a:lnTo>
                    <a:pt x="48" y="674"/>
                  </a:lnTo>
                  <a:lnTo>
                    <a:pt x="48" y="674"/>
                  </a:lnTo>
                  <a:lnTo>
                    <a:pt x="49" y="674"/>
                  </a:lnTo>
                  <a:lnTo>
                    <a:pt x="50" y="674"/>
                  </a:lnTo>
                  <a:lnTo>
                    <a:pt x="51" y="675"/>
                  </a:lnTo>
                  <a:lnTo>
                    <a:pt x="52" y="675"/>
                  </a:lnTo>
                  <a:lnTo>
                    <a:pt x="53" y="676"/>
                  </a:lnTo>
                  <a:lnTo>
                    <a:pt x="54" y="676"/>
                  </a:lnTo>
                  <a:lnTo>
                    <a:pt x="55" y="676"/>
                  </a:lnTo>
                  <a:lnTo>
                    <a:pt x="56" y="677"/>
                  </a:lnTo>
                  <a:lnTo>
                    <a:pt x="56" y="677"/>
                  </a:lnTo>
                  <a:lnTo>
                    <a:pt x="58" y="678"/>
                  </a:lnTo>
                  <a:lnTo>
                    <a:pt x="58" y="679"/>
                  </a:lnTo>
                  <a:lnTo>
                    <a:pt x="60" y="680"/>
                  </a:lnTo>
                  <a:lnTo>
                    <a:pt x="61" y="680"/>
                  </a:lnTo>
                  <a:lnTo>
                    <a:pt x="61" y="681"/>
                  </a:lnTo>
                  <a:lnTo>
                    <a:pt x="63" y="681"/>
                  </a:lnTo>
                  <a:lnTo>
                    <a:pt x="63" y="681"/>
                  </a:lnTo>
                  <a:lnTo>
                    <a:pt x="64" y="682"/>
                  </a:lnTo>
                  <a:lnTo>
                    <a:pt x="65" y="682"/>
                  </a:lnTo>
                  <a:lnTo>
                    <a:pt x="66" y="682"/>
                  </a:lnTo>
                  <a:lnTo>
                    <a:pt x="67" y="683"/>
                  </a:lnTo>
                  <a:lnTo>
                    <a:pt x="68" y="683"/>
                  </a:lnTo>
                  <a:lnTo>
                    <a:pt x="69" y="683"/>
                  </a:lnTo>
                  <a:lnTo>
                    <a:pt x="70" y="683"/>
                  </a:lnTo>
                  <a:lnTo>
                    <a:pt x="71" y="683"/>
                  </a:lnTo>
                  <a:lnTo>
                    <a:pt x="72" y="683"/>
                  </a:lnTo>
                  <a:lnTo>
                    <a:pt x="73" y="683"/>
                  </a:lnTo>
                  <a:lnTo>
                    <a:pt x="74" y="683"/>
                  </a:lnTo>
                  <a:lnTo>
                    <a:pt x="74" y="682"/>
                  </a:lnTo>
                  <a:lnTo>
                    <a:pt x="76" y="682"/>
                  </a:lnTo>
                  <a:lnTo>
                    <a:pt x="76" y="682"/>
                  </a:lnTo>
                  <a:lnTo>
                    <a:pt x="78" y="681"/>
                  </a:lnTo>
                  <a:lnTo>
                    <a:pt x="78" y="681"/>
                  </a:lnTo>
                  <a:lnTo>
                    <a:pt x="79" y="680"/>
                  </a:lnTo>
                  <a:lnTo>
                    <a:pt x="80" y="680"/>
                  </a:lnTo>
                  <a:lnTo>
                    <a:pt x="81" y="679"/>
                  </a:lnTo>
                  <a:lnTo>
                    <a:pt x="82" y="679"/>
                  </a:lnTo>
                  <a:lnTo>
                    <a:pt x="83" y="678"/>
                  </a:lnTo>
                  <a:lnTo>
                    <a:pt x="84" y="677"/>
                  </a:lnTo>
                  <a:lnTo>
                    <a:pt x="85" y="677"/>
                  </a:lnTo>
                  <a:lnTo>
                    <a:pt x="86" y="676"/>
                  </a:lnTo>
                  <a:lnTo>
                    <a:pt x="87" y="676"/>
                  </a:lnTo>
                  <a:lnTo>
                    <a:pt x="88" y="675"/>
                  </a:lnTo>
                  <a:lnTo>
                    <a:pt x="89" y="675"/>
                  </a:lnTo>
                  <a:lnTo>
                    <a:pt x="89" y="674"/>
                  </a:lnTo>
                  <a:lnTo>
                    <a:pt x="91" y="674"/>
                  </a:lnTo>
                  <a:lnTo>
                    <a:pt x="91" y="673"/>
                  </a:lnTo>
                  <a:lnTo>
                    <a:pt x="92" y="673"/>
                  </a:lnTo>
                  <a:lnTo>
                    <a:pt x="93" y="673"/>
                  </a:lnTo>
                  <a:lnTo>
                    <a:pt x="94" y="672"/>
                  </a:lnTo>
                  <a:lnTo>
                    <a:pt x="95" y="672"/>
                  </a:lnTo>
                  <a:lnTo>
                    <a:pt x="96" y="671"/>
                  </a:lnTo>
                  <a:lnTo>
                    <a:pt x="97" y="671"/>
                  </a:lnTo>
                  <a:lnTo>
                    <a:pt x="98" y="671"/>
                  </a:lnTo>
                  <a:lnTo>
                    <a:pt x="99" y="671"/>
                  </a:lnTo>
                  <a:lnTo>
                    <a:pt x="100" y="671"/>
                  </a:lnTo>
                  <a:lnTo>
                    <a:pt x="101" y="671"/>
                  </a:lnTo>
                  <a:lnTo>
                    <a:pt x="102" y="671"/>
                  </a:lnTo>
                  <a:lnTo>
                    <a:pt x="102" y="671"/>
                  </a:lnTo>
                  <a:lnTo>
                    <a:pt x="104" y="672"/>
                  </a:lnTo>
                  <a:lnTo>
                    <a:pt x="104" y="672"/>
                  </a:lnTo>
                  <a:lnTo>
                    <a:pt x="106" y="673"/>
                  </a:lnTo>
                  <a:lnTo>
                    <a:pt x="106" y="673"/>
                  </a:lnTo>
                  <a:lnTo>
                    <a:pt x="107" y="673"/>
                  </a:lnTo>
                  <a:lnTo>
                    <a:pt x="109" y="674"/>
                  </a:lnTo>
                  <a:lnTo>
                    <a:pt x="109" y="674"/>
                  </a:lnTo>
                  <a:lnTo>
                    <a:pt x="110" y="674"/>
                  </a:lnTo>
                  <a:lnTo>
                    <a:pt x="111" y="674"/>
                  </a:lnTo>
                  <a:lnTo>
                    <a:pt x="112" y="675"/>
                  </a:lnTo>
                  <a:lnTo>
                    <a:pt x="113" y="675"/>
                  </a:lnTo>
                  <a:lnTo>
                    <a:pt x="114" y="675"/>
                  </a:lnTo>
                  <a:lnTo>
                    <a:pt x="115" y="675"/>
                  </a:lnTo>
                  <a:lnTo>
                    <a:pt x="116" y="675"/>
                  </a:lnTo>
                  <a:lnTo>
                    <a:pt x="117" y="675"/>
                  </a:lnTo>
                  <a:lnTo>
                    <a:pt x="117" y="675"/>
                  </a:lnTo>
                  <a:lnTo>
                    <a:pt x="119" y="675"/>
                  </a:lnTo>
                  <a:lnTo>
                    <a:pt x="119" y="675"/>
                  </a:lnTo>
                  <a:lnTo>
                    <a:pt x="120" y="674"/>
                  </a:lnTo>
                  <a:lnTo>
                    <a:pt x="122" y="674"/>
                  </a:lnTo>
                  <a:lnTo>
                    <a:pt x="122" y="673"/>
                  </a:lnTo>
                  <a:lnTo>
                    <a:pt x="124" y="671"/>
                  </a:lnTo>
                  <a:lnTo>
                    <a:pt x="124" y="670"/>
                  </a:lnTo>
                  <a:lnTo>
                    <a:pt x="125" y="669"/>
                  </a:lnTo>
                  <a:lnTo>
                    <a:pt x="126" y="668"/>
                  </a:lnTo>
                  <a:lnTo>
                    <a:pt x="127" y="667"/>
                  </a:lnTo>
                  <a:lnTo>
                    <a:pt x="128" y="664"/>
                  </a:lnTo>
                  <a:lnTo>
                    <a:pt x="129" y="663"/>
                  </a:lnTo>
                  <a:lnTo>
                    <a:pt x="130" y="661"/>
                  </a:lnTo>
                  <a:lnTo>
                    <a:pt x="130" y="658"/>
                  </a:lnTo>
                  <a:lnTo>
                    <a:pt x="132" y="656"/>
                  </a:lnTo>
                  <a:lnTo>
                    <a:pt x="132" y="654"/>
                  </a:lnTo>
                  <a:lnTo>
                    <a:pt x="134" y="652"/>
                  </a:lnTo>
                  <a:lnTo>
                    <a:pt x="135" y="650"/>
                  </a:lnTo>
                  <a:lnTo>
                    <a:pt x="135" y="647"/>
                  </a:lnTo>
                  <a:lnTo>
                    <a:pt x="137" y="646"/>
                  </a:lnTo>
                  <a:lnTo>
                    <a:pt x="137" y="644"/>
                  </a:lnTo>
                  <a:lnTo>
                    <a:pt x="138" y="641"/>
                  </a:lnTo>
                  <a:lnTo>
                    <a:pt x="139" y="639"/>
                  </a:lnTo>
                  <a:lnTo>
                    <a:pt x="140" y="637"/>
                  </a:lnTo>
                  <a:lnTo>
                    <a:pt x="141" y="635"/>
                  </a:lnTo>
                  <a:lnTo>
                    <a:pt x="142" y="633"/>
                  </a:lnTo>
                  <a:lnTo>
                    <a:pt x="143" y="631"/>
                  </a:lnTo>
                  <a:lnTo>
                    <a:pt x="144" y="629"/>
                  </a:lnTo>
                  <a:lnTo>
                    <a:pt x="145" y="627"/>
                  </a:lnTo>
                  <a:lnTo>
                    <a:pt x="146" y="626"/>
                  </a:lnTo>
                  <a:lnTo>
                    <a:pt x="147" y="624"/>
                  </a:lnTo>
                  <a:lnTo>
                    <a:pt x="148" y="622"/>
                  </a:lnTo>
                  <a:lnTo>
                    <a:pt x="148" y="620"/>
                  </a:lnTo>
                  <a:lnTo>
                    <a:pt x="150" y="618"/>
                  </a:lnTo>
                  <a:lnTo>
                    <a:pt x="150" y="615"/>
                  </a:lnTo>
                  <a:lnTo>
                    <a:pt x="152" y="613"/>
                  </a:lnTo>
                  <a:lnTo>
                    <a:pt x="152" y="610"/>
                  </a:lnTo>
                  <a:lnTo>
                    <a:pt x="153" y="607"/>
                  </a:lnTo>
                  <a:lnTo>
                    <a:pt x="154" y="604"/>
                  </a:lnTo>
                  <a:lnTo>
                    <a:pt x="155" y="600"/>
                  </a:lnTo>
                  <a:lnTo>
                    <a:pt x="156" y="595"/>
                  </a:lnTo>
                  <a:lnTo>
                    <a:pt x="157" y="589"/>
                  </a:lnTo>
                  <a:lnTo>
                    <a:pt x="158" y="582"/>
                  </a:lnTo>
                  <a:lnTo>
                    <a:pt x="159" y="574"/>
                  </a:lnTo>
                  <a:lnTo>
                    <a:pt x="160" y="566"/>
                  </a:lnTo>
                  <a:lnTo>
                    <a:pt x="161" y="556"/>
                  </a:lnTo>
                  <a:lnTo>
                    <a:pt x="162" y="545"/>
                  </a:lnTo>
                  <a:lnTo>
                    <a:pt x="163" y="534"/>
                  </a:lnTo>
                  <a:lnTo>
                    <a:pt x="163" y="521"/>
                  </a:lnTo>
                  <a:lnTo>
                    <a:pt x="165" y="508"/>
                  </a:lnTo>
                  <a:lnTo>
                    <a:pt x="165" y="495"/>
                  </a:lnTo>
                  <a:lnTo>
                    <a:pt x="166" y="480"/>
                  </a:lnTo>
                  <a:lnTo>
                    <a:pt x="167" y="464"/>
                  </a:lnTo>
                  <a:lnTo>
                    <a:pt x="168" y="448"/>
                  </a:lnTo>
                  <a:lnTo>
                    <a:pt x="169" y="430"/>
                  </a:lnTo>
                  <a:lnTo>
                    <a:pt x="170" y="412"/>
                  </a:lnTo>
                  <a:lnTo>
                    <a:pt x="171" y="392"/>
                  </a:lnTo>
                  <a:lnTo>
                    <a:pt x="172" y="371"/>
                  </a:lnTo>
                  <a:lnTo>
                    <a:pt x="173" y="351"/>
                  </a:lnTo>
                  <a:lnTo>
                    <a:pt x="174" y="329"/>
                  </a:lnTo>
                  <a:lnTo>
                    <a:pt x="175" y="308"/>
                  </a:lnTo>
                  <a:lnTo>
                    <a:pt x="176" y="285"/>
                  </a:lnTo>
                  <a:lnTo>
                    <a:pt x="177" y="262"/>
                  </a:lnTo>
                  <a:lnTo>
                    <a:pt x="178" y="242"/>
                  </a:lnTo>
                  <a:lnTo>
                    <a:pt x="178" y="222"/>
                  </a:lnTo>
                  <a:lnTo>
                    <a:pt x="180" y="206"/>
                  </a:lnTo>
                  <a:lnTo>
                    <a:pt x="180" y="190"/>
                  </a:lnTo>
                  <a:lnTo>
                    <a:pt x="181" y="175"/>
                  </a:lnTo>
                  <a:lnTo>
                    <a:pt x="183" y="162"/>
                  </a:lnTo>
                  <a:lnTo>
                    <a:pt x="183" y="152"/>
                  </a:lnTo>
                  <a:lnTo>
                    <a:pt x="184" y="144"/>
                  </a:lnTo>
                  <a:lnTo>
                    <a:pt x="185" y="140"/>
                  </a:lnTo>
                  <a:lnTo>
                    <a:pt x="186" y="138"/>
                  </a:lnTo>
                  <a:lnTo>
                    <a:pt x="187" y="140"/>
                  </a:lnTo>
                  <a:lnTo>
                    <a:pt x="188" y="146"/>
                  </a:lnTo>
                  <a:lnTo>
                    <a:pt x="189" y="155"/>
                  </a:lnTo>
                  <a:lnTo>
                    <a:pt x="190" y="168"/>
                  </a:lnTo>
                  <a:lnTo>
                    <a:pt x="191" y="184"/>
                  </a:lnTo>
                  <a:lnTo>
                    <a:pt x="191" y="201"/>
                  </a:lnTo>
                  <a:lnTo>
                    <a:pt x="193" y="220"/>
                  </a:lnTo>
                  <a:lnTo>
                    <a:pt x="193" y="242"/>
                  </a:lnTo>
                  <a:lnTo>
                    <a:pt x="195" y="265"/>
                  </a:lnTo>
                  <a:lnTo>
                    <a:pt x="196" y="290"/>
                  </a:lnTo>
                  <a:lnTo>
                    <a:pt x="196" y="316"/>
                  </a:lnTo>
                  <a:lnTo>
                    <a:pt x="198" y="343"/>
                  </a:lnTo>
                  <a:lnTo>
                    <a:pt x="198" y="371"/>
                  </a:lnTo>
                  <a:lnTo>
                    <a:pt x="199" y="399"/>
                  </a:lnTo>
                  <a:lnTo>
                    <a:pt x="200" y="427"/>
                  </a:lnTo>
                  <a:lnTo>
                    <a:pt x="201" y="454"/>
                  </a:lnTo>
                  <a:lnTo>
                    <a:pt x="202" y="479"/>
                  </a:lnTo>
                  <a:lnTo>
                    <a:pt x="203" y="504"/>
                  </a:lnTo>
                  <a:lnTo>
                    <a:pt x="204" y="527"/>
                  </a:lnTo>
                  <a:lnTo>
                    <a:pt x="205" y="548"/>
                  </a:lnTo>
                  <a:lnTo>
                    <a:pt x="206" y="566"/>
                  </a:lnTo>
                  <a:lnTo>
                    <a:pt x="206" y="583"/>
                  </a:lnTo>
                  <a:lnTo>
                    <a:pt x="208" y="598"/>
                  </a:lnTo>
                  <a:lnTo>
                    <a:pt x="209" y="611"/>
                  </a:lnTo>
                  <a:lnTo>
                    <a:pt x="209" y="623"/>
                  </a:lnTo>
                  <a:lnTo>
                    <a:pt x="211" y="633"/>
                  </a:lnTo>
                  <a:lnTo>
                    <a:pt x="211" y="641"/>
                  </a:lnTo>
                  <a:lnTo>
                    <a:pt x="213" y="649"/>
                  </a:lnTo>
                  <a:lnTo>
                    <a:pt x="213" y="655"/>
                  </a:lnTo>
                  <a:lnTo>
                    <a:pt x="214" y="661"/>
                  </a:lnTo>
                  <a:lnTo>
                    <a:pt x="215" y="665"/>
                  </a:lnTo>
                  <a:lnTo>
                    <a:pt x="216" y="669"/>
                  </a:lnTo>
                  <a:lnTo>
                    <a:pt x="217" y="672"/>
                  </a:lnTo>
                  <a:lnTo>
                    <a:pt x="218" y="675"/>
                  </a:lnTo>
                  <a:lnTo>
                    <a:pt x="219" y="677"/>
                  </a:lnTo>
                  <a:lnTo>
                    <a:pt x="219" y="679"/>
                  </a:lnTo>
                  <a:lnTo>
                    <a:pt x="221" y="680"/>
                  </a:lnTo>
                  <a:lnTo>
                    <a:pt x="222" y="681"/>
                  </a:lnTo>
                  <a:lnTo>
                    <a:pt x="223" y="682"/>
                  </a:lnTo>
                  <a:lnTo>
                    <a:pt x="224" y="683"/>
                  </a:lnTo>
                  <a:lnTo>
                    <a:pt x="224" y="684"/>
                  </a:lnTo>
                  <a:lnTo>
                    <a:pt x="226" y="684"/>
                  </a:lnTo>
                  <a:lnTo>
                    <a:pt x="226" y="685"/>
                  </a:lnTo>
                  <a:lnTo>
                    <a:pt x="227" y="685"/>
                  </a:lnTo>
                  <a:lnTo>
                    <a:pt x="228" y="685"/>
                  </a:lnTo>
                  <a:lnTo>
                    <a:pt x="229" y="686"/>
                  </a:lnTo>
                  <a:lnTo>
                    <a:pt x="230" y="686"/>
                  </a:lnTo>
                  <a:lnTo>
                    <a:pt x="231" y="686"/>
                  </a:lnTo>
                  <a:lnTo>
                    <a:pt x="232" y="686"/>
                  </a:lnTo>
                  <a:lnTo>
                    <a:pt x="233" y="687"/>
                  </a:lnTo>
                  <a:lnTo>
                    <a:pt x="234" y="687"/>
                  </a:lnTo>
                  <a:lnTo>
                    <a:pt x="235" y="687"/>
                  </a:lnTo>
                  <a:lnTo>
                    <a:pt x="236" y="687"/>
                  </a:lnTo>
                  <a:lnTo>
                    <a:pt x="237" y="687"/>
                  </a:lnTo>
                  <a:lnTo>
                    <a:pt x="237" y="687"/>
                  </a:lnTo>
                  <a:lnTo>
                    <a:pt x="239" y="687"/>
                  </a:lnTo>
                  <a:lnTo>
                    <a:pt x="239" y="688"/>
                  </a:lnTo>
                  <a:lnTo>
                    <a:pt x="241" y="688"/>
                  </a:lnTo>
                  <a:lnTo>
                    <a:pt x="241" y="688"/>
                  </a:lnTo>
                  <a:lnTo>
                    <a:pt x="242" y="688"/>
                  </a:lnTo>
                  <a:lnTo>
                    <a:pt x="243" y="688"/>
                  </a:lnTo>
                  <a:lnTo>
                    <a:pt x="244" y="688"/>
                  </a:lnTo>
                  <a:lnTo>
                    <a:pt x="245" y="688"/>
                  </a:lnTo>
                  <a:lnTo>
                    <a:pt x="246" y="688"/>
                  </a:lnTo>
                  <a:lnTo>
                    <a:pt x="247" y="688"/>
                  </a:lnTo>
                  <a:lnTo>
                    <a:pt x="248" y="689"/>
                  </a:lnTo>
                  <a:lnTo>
                    <a:pt x="249" y="689"/>
                  </a:lnTo>
                  <a:lnTo>
                    <a:pt x="250" y="689"/>
                  </a:lnTo>
                  <a:lnTo>
                    <a:pt x="251" y="689"/>
                  </a:lnTo>
                  <a:lnTo>
                    <a:pt x="252" y="689"/>
                  </a:lnTo>
                  <a:lnTo>
                    <a:pt x="252" y="689"/>
                  </a:lnTo>
                  <a:lnTo>
                    <a:pt x="254" y="689"/>
                  </a:lnTo>
                  <a:lnTo>
                    <a:pt x="254" y="689"/>
                  </a:lnTo>
                  <a:lnTo>
                    <a:pt x="255" y="689"/>
                  </a:lnTo>
                  <a:lnTo>
                    <a:pt x="256" y="689"/>
                  </a:lnTo>
                  <a:lnTo>
                    <a:pt x="257" y="689"/>
                  </a:lnTo>
                  <a:lnTo>
                    <a:pt x="259" y="689"/>
                  </a:lnTo>
                  <a:lnTo>
                    <a:pt x="259" y="689"/>
                  </a:lnTo>
                  <a:lnTo>
                    <a:pt x="260" y="689"/>
                  </a:lnTo>
                  <a:lnTo>
                    <a:pt x="261" y="689"/>
                  </a:lnTo>
                  <a:lnTo>
                    <a:pt x="262" y="689"/>
                  </a:lnTo>
                  <a:lnTo>
                    <a:pt x="263" y="688"/>
                  </a:lnTo>
                  <a:lnTo>
                    <a:pt x="264" y="688"/>
                  </a:lnTo>
                  <a:lnTo>
                    <a:pt x="265" y="688"/>
                  </a:lnTo>
                  <a:lnTo>
                    <a:pt x="266" y="688"/>
                  </a:lnTo>
                  <a:lnTo>
                    <a:pt x="267" y="687"/>
                  </a:lnTo>
                  <a:lnTo>
                    <a:pt x="267" y="687"/>
                  </a:lnTo>
                  <a:lnTo>
                    <a:pt x="269" y="687"/>
                  </a:lnTo>
                  <a:lnTo>
                    <a:pt x="270" y="686"/>
                  </a:lnTo>
                  <a:lnTo>
                    <a:pt x="270" y="685"/>
                  </a:lnTo>
                  <a:lnTo>
                    <a:pt x="272" y="684"/>
                  </a:lnTo>
                  <a:lnTo>
                    <a:pt x="272" y="682"/>
                  </a:lnTo>
                  <a:lnTo>
                    <a:pt x="273" y="681"/>
                  </a:lnTo>
                  <a:lnTo>
                    <a:pt x="274" y="679"/>
                  </a:lnTo>
                  <a:lnTo>
                    <a:pt x="275" y="677"/>
                  </a:lnTo>
                  <a:lnTo>
                    <a:pt x="276" y="674"/>
                  </a:lnTo>
                  <a:lnTo>
                    <a:pt x="277" y="671"/>
                  </a:lnTo>
                  <a:lnTo>
                    <a:pt x="278" y="668"/>
                  </a:lnTo>
                  <a:lnTo>
                    <a:pt x="279" y="663"/>
                  </a:lnTo>
                  <a:lnTo>
                    <a:pt x="280" y="658"/>
                  </a:lnTo>
                  <a:lnTo>
                    <a:pt x="280" y="653"/>
                  </a:lnTo>
                  <a:lnTo>
                    <a:pt x="282" y="646"/>
                  </a:lnTo>
                  <a:lnTo>
                    <a:pt x="283" y="639"/>
                  </a:lnTo>
                  <a:lnTo>
                    <a:pt x="284" y="631"/>
                  </a:lnTo>
                  <a:lnTo>
                    <a:pt x="285" y="622"/>
                  </a:lnTo>
                  <a:lnTo>
                    <a:pt x="285" y="612"/>
                  </a:lnTo>
                  <a:lnTo>
                    <a:pt x="287" y="601"/>
                  </a:lnTo>
                  <a:lnTo>
                    <a:pt x="287" y="589"/>
                  </a:lnTo>
                  <a:lnTo>
                    <a:pt x="288" y="575"/>
                  </a:lnTo>
                  <a:lnTo>
                    <a:pt x="289" y="562"/>
                  </a:lnTo>
                  <a:lnTo>
                    <a:pt x="290" y="547"/>
                  </a:lnTo>
                  <a:lnTo>
                    <a:pt x="291" y="531"/>
                  </a:lnTo>
                  <a:lnTo>
                    <a:pt x="292" y="513"/>
                  </a:lnTo>
                  <a:lnTo>
                    <a:pt x="293" y="495"/>
                  </a:lnTo>
                  <a:lnTo>
                    <a:pt x="294" y="475"/>
                  </a:lnTo>
                  <a:lnTo>
                    <a:pt x="295" y="454"/>
                  </a:lnTo>
                  <a:lnTo>
                    <a:pt x="296" y="433"/>
                  </a:lnTo>
                  <a:lnTo>
                    <a:pt x="297" y="410"/>
                  </a:lnTo>
                  <a:lnTo>
                    <a:pt x="298" y="386"/>
                  </a:lnTo>
                  <a:lnTo>
                    <a:pt x="298" y="362"/>
                  </a:lnTo>
                  <a:lnTo>
                    <a:pt x="300" y="339"/>
                  </a:lnTo>
                  <a:lnTo>
                    <a:pt x="300" y="316"/>
                  </a:lnTo>
                  <a:lnTo>
                    <a:pt x="302" y="292"/>
                  </a:lnTo>
                  <a:lnTo>
                    <a:pt x="302" y="267"/>
                  </a:lnTo>
                  <a:lnTo>
                    <a:pt x="303" y="240"/>
                  </a:lnTo>
                  <a:lnTo>
                    <a:pt x="304" y="214"/>
                  </a:lnTo>
                  <a:lnTo>
                    <a:pt x="305" y="189"/>
                  </a:lnTo>
                  <a:lnTo>
                    <a:pt x="306" y="165"/>
                  </a:lnTo>
                  <a:lnTo>
                    <a:pt x="307" y="142"/>
                  </a:lnTo>
                  <a:lnTo>
                    <a:pt x="308" y="122"/>
                  </a:lnTo>
                  <a:lnTo>
                    <a:pt x="309" y="103"/>
                  </a:lnTo>
                  <a:lnTo>
                    <a:pt x="310" y="87"/>
                  </a:lnTo>
                  <a:lnTo>
                    <a:pt x="311" y="72"/>
                  </a:lnTo>
                  <a:lnTo>
                    <a:pt x="312" y="59"/>
                  </a:lnTo>
                  <a:lnTo>
                    <a:pt x="313" y="45"/>
                  </a:lnTo>
                  <a:lnTo>
                    <a:pt x="313" y="32"/>
                  </a:lnTo>
                  <a:lnTo>
                    <a:pt x="315" y="20"/>
                  </a:lnTo>
                  <a:lnTo>
                    <a:pt x="315" y="11"/>
                  </a:lnTo>
                  <a:lnTo>
                    <a:pt x="316" y="4"/>
                  </a:lnTo>
                  <a:lnTo>
                    <a:pt x="317" y="1"/>
                  </a:lnTo>
                  <a:lnTo>
                    <a:pt x="318" y="0"/>
                  </a:lnTo>
                  <a:lnTo>
                    <a:pt x="320" y="3"/>
                  </a:lnTo>
                  <a:lnTo>
                    <a:pt x="320" y="5"/>
                  </a:lnTo>
                  <a:lnTo>
                    <a:pt x="321" y="9"/>
                  </a:lnTo>
                  <a:lnTo>
                    <a:pt x="322" y="15"/>
                  </a:lnTo>
                  <a:lnTo>
                    <a:pt x="323" y="21"/>
                  </a:lnTo>
                  <a:lnTo>
                    <a:pt x="324" y="28"/>
                  </a:lnTo>
                  <a:lnTo>
                    <a:pt x="325" y="35"/>
                  </a:lnTo>
                  <a:lnTo>
                    <a:pt x="326" y="43"/>
                  </a:lnTo>
                  <a:lnTo>
                    <a:pt x="326" y="52"/>
                  </a:lnTo>
                  <a:lnTo>
                    <a:pt x="328" y="61"/>
                  </a:lnTo>
                  <a:lnTo>
                    <a:pt x="328" y="68"/>
                  </a:lnTo>
                  <a:lnTo>
                    <a:pt x="330" y="74"/>
                  </a:lnTo>
                  <a:lnTo>
                    <a:pt x="330" y="81"/>
                  </a:lnTo>
                  <a:lnTo>
                    <a:pt x="331" y="89"/>
                  </a:lnTo>
                  <a:lnTo>
                    <a:pt x="333" y="96"/>
                  </a:lnTo>
                  <a:lnTo>
                    <a:pt x="333" y="102"/>
                  </a:lnTo>
                  <a:lnTo>
                    <a:pt x="334" y="107"/>
                  </a:lnTo>
                  <a:lnTo>
                    <a:pt x="335" y="111"/>
                  </a:lnTo>
                  <a:lnTo>
                    <a:pt x="336" y="113"/>
                  </a:lnTo>
                  <a:lnTo>
                    <a:pt x="337" y="114"/>
                  </a:lnTo>
                  <a:lnTo>
                    <a:pt x="338" y="115"/>
                  </a:lnTo>
                  <a:lnTo>
                    <a:pt x="339" y="117"/>
                  </a:lnTo>
                  <a:lnTo>
                    <a:pt x="340" y="122"/>
                  </a:lnTo>
                  <a:lnTo>
                    <a:pt x="341" y="129"/>
                  </a:lnTo>
                  <a:lnTo>
                    <a:pt x="341" y="138"/>
                  </a:lnTo>
                  <a:lnTo>
                    <a:pt x="343" y="150"/>
                  </a:lnTo>
                  <a:lnTo>
                    <a:pt x="344" y="162"/>
                  </a:lnTo>
                  <a:lnTo>
                    <a:pt x="344" y="176"/>
                  </a:lnTo>
                  <a:lnTo>
                    <a:pt x="346" y="191"/>
                  </a:lnTo>
                  <a:lnTo>
                    <a:pt x="346" y="209"/>
                  </a:lnTo>
                  <a:lnTo>
                    <a:pt x="348" y="227"/>
                  </a:lnTo>
                  <a:lnTo>
                    <a:pt x="348" y="247"/>
                  </a:lnTo>
                  <a:lnTo>
                    <a:pt x="349" y="267"/>
                  </a:lnTo>
                  <a:lnTo>
                    <a:pt x="350" y="290"/>
                  </a:lnTo>
                  <a:lnTo>
                    <a:pt x="351" y="314"/>
                  </a:lnTo>
                  <a:lnTo>
                    <a:pt x="352" y="339"/>
                  </a:lnTo>
                  <a:lnTo>
                    <a:pt x="353" y="366"/>
                  </a:lnTo>
                  <a:lnTo>
                    <a:pt x="354" y="391"/>
                  </a:lnTo>
                  <a:lnTo>
                    <a:pt x="355" y="416"/>
                  </a:lnTo>
                  <a:lnTo>
                    <a:pt x="356" y="439"/>
                  </a:lnTo>
                  <a:lnTo>
                    <a:pt x="357" y="461"/>
                  </a:lnTo>
                  <a:lnTo>
                    <a:pt x="358" y="482"/>
                  </a:lnTo>
                  <a:lnTo>
                    <a:pt x="359" y="502"/>
                  </a:lnTo>
                  <a:lnTo>
                    <a:pt x="359" y="521"/>
                  </a:lnTo>
                  <a:lnTo>
                    <a:pt x="361" y="539"/>
                  </a:lnTo>
                  <a:lnTo>
                    <a:pt x="361" y="555"/>
                  </a:lnTo>
                  <a:lnTo>
                    <a:pt x="362" y="570"/>
                  </a:lnTo>
                  <a:lnTo>
                    <a:pt x="363" y="583"/>
                  </a:lnTo>
                  <a:lnTo>
                    <a:pt x="364" y="595"/>
                  </a:lnTo>
                  <a:lnTo>
                    <a:pt x="365" y="604"/>
                  </a:lnTo>
                  <a:lnTo>
                    <a:pt x="366" y="613"/>
                  </a:lnTo>
                  <a:lnTo>
                    <a:pt x="367" y="620"/>
                  </a:lnTo>
                  <a:lnTo>
                    <a:pt x="368" y="626"/>
                  </a:lnTo>
                  <a:lnTo>
                    <a:pt x="369" y="631"/>
                  </a:lnTo>
                  <a:lnTo>
                    <a:pt x="370" y="635"/>
                  </a:lnTo>
                  <a:lnTo>
                    <a:pt x="371" y="638"/>
                  </a:lnTo>
                  <a:lnTo>
                    <a:pt x="372" y="640"/>
                  </a:lnTo>
                  <a:lnTo>
                    <a:pt x="373" y="643"/>
                  </a:lnTo>
                  <a:lnTo>
                    <a:pt x="374" y="645"/>
                  </a:lnTo>
                  <a:lnTo>
                    <a:pt x="374" y="646"/>
                  </a:lnTo>
                  <a:lnTo>
                    <a:pt x="376" y="647"/>
                  </a:lnTo>
                  <a:lnTo>
                    <a:pt x="376" y="649"/>
                  </a:lnTo>
                  <a:lnTo>
                    <a:pt x="377" y="649"/>
                  </a:lnTo>
                  <a:lnTo>
                    <a:pt x="378" y="650"/>
                  </a:lnTo>
                  <a:lnTo>
                    <a:pt x="379" y="651"/>
                  </a:lnTo>
                  <a:lnTo>
                    <a:pt x="380" y="652"/>
                  </a:lnTo>
                  <a:lnTo>
                    <a:pt x="381" y="652"/>
                  </a:lnTo>
                  <a:lnTo>
                    <a:pt x="382" y="653"/>
                  </a:lnTo>
                  <a:lnTo>
                    <a:pt x="383" y="654"/>
                  </a:lnTo>
                  <a:lnTo>
                    <a:pt x="384" y="655"/>
                  </a:lnTo>
                  <a:lnTo>
                    <a:pt x="385" y="656"/>
                  </a:lnTo>
                  <a:lnTo>
                    <a:pt x="386" y="657"/>
                  </a:lnTo>
                  <a:lnTo>
                    <a:pt x="387" y="659"/>
                  </a:lnTo>
                  <a:lnTo>
                    <a:pt x="387" y="660"/>
                  </a:lnTo>
                  <a:lnTo>
                    <a:pt x="389" y="662"/>
                  </a:lnTo>
                  <a:lnTo>
                    <a:pt x="389" y="663"/>
                  </a:lnTo>
                  <a:lnTo>
                    <a:pt x="391" y="664"/>
                  </a:lnTo>
                  <a:lnTo>
                    <a:pt x="391" y="666"/>
                  </a:lnTo>
                  <a:lnTo>
                    <a:pt x="392" y="667"/>
                  </a:lnTo>
                  <a:lnTo>
                    <a:pt x="394" y="669"/>
                  </a:lnTo>
                  <a:lnTo>
                    <a:pt x="394" y="670"/>
                  </a:lnTo>
                  <a:lnTo>
                    <a:pt x="395" y="671"/>
                  </a:lnTo>
                  <a:lnTo>
                    <a:pt x="396" y="673"/>
                  </a:lnTo>
                  <a:lnTo>
                    <a:pt x="397" y="674"/>
                  </a:lnTo>
                  <a:lnTo>
                    <a:pt x="398" y="675"/>
                  </a:lnTo>
                  <a:lnTo>
                    <a:pt x="399" y="676"/>
                  </a:lnTo>
                  <a:lnTo>
                    <a:pt x="400" y="677"/>
                  </a:lnTo>
                  <a:lnTo>
                    <a:pt x="401" y="678"/>
                  </a:lnTo>
                  <a:lnTo>
                    <a:pt x="402" y="679"/>
                  </a:lnTo>
                  <a:lnTo>
                    <a:pt x="402" y="680"/>
                  </a:lnTo>
                  <a:lnTo>
                    <a:pt x="404" y="680"/>
                  </a:lnTo>
                  <a:lnTo>
                    <a:pt x="404" y="681"/>
                  </a:lnTo>
                  <a:lnTo>
                    <a:pt x="405" y="681"/>
                  </a:lnTo>
                  <a:lnTo>
                    <a:pt x="407" y="681"/>
                  </a:lnTo>
                  <a:lnTo>
                    <a:pt x="407" y="682"/>
                  </a:lnTo>
                  <a:lnTo>
                    <a:pt x="409" y="682"/>
                  </a:lnTo>
                  <a:lnTo>
                    <a:pt x="409" y="682"/>
                  </a:lnTo>
                  <a:lnTo>
                    <a:pt x="410" y="682"/>
                  </a:lnTo>
                  <a:lnTo>
                    <a:pt x="411" y="683"/>
                  </a:lnTo>
                  <a:lnTo>
                    <a:pt x="412" y="683"/>
                  </a:lnTo>
                  <a:lnTo>
                    <a:pt x="413" y="683"/>
                  </a:lnTo>
                  <a:lnTo>
                    <a:pt x="414" y="683"/>
                  </a:lnTo>
                  <a:lnTo>
                    <a:pt x="415" y="683"/>
                  </a:lnTo>
                  <a:lnTo>
                    <a:pt x="415" y="683"/>
                  </a:lnTo>
                  <a:lnTo>
                    <a:pt x="417" y="683"/>
                  </a:lnTo>
                  <a:lnTo>
                    <a:pt x="417" y="683"/>
                  </a:lnTo>
                  <a:lnTo>
                    <a:pt x="419" y="683"/>
                  </a:lnTo>
                  <a:lnTo>
                    <a:pt x="420" y="684"/>
                  </a:lnTo>
                  <a:lnTo>
                    <a:pt x="420" y="684"/>
                  </a:lnTo>
                  <a:lnTo>
                    <a:pt x="422" y="684"/>
                  </a:lnTo>
                  <a:lnTo>
                    <a:pt x="422" y="684"/>
                  </a:lnTo>
                  <a:lnTo>
                    <a:pt x="423" y="684"/>
                  </a:lnTo>
                  <a:lnTo>
                    <a:pt x="424" y="684"/>
                  </a:lnTo>
                  <a:lnTo>
                    <a:pt x="425" y="684"/>
                  </a:lnTo>
                  <a:lnTo>
                    <a:pt x="426" y="684"/>
                  </a:lnTo>
                  <a:lnTo>
                    <a:pt x="427" y="684"/>
                  </a:lnTo>
                  <a:lnTo>
                    <a:pt x="428" y="685"/>
                  </a:lnTo>
                  <a:lnTo>
                    <a:pt x="429" y="685"/>
                  </a:lnTo>
                  <a:lnTo>
                    <a:pt x="430" y="685"/>
                  </a:lnTo>
                  <a:lnTo>
                    <a:pt x="431" y="685"/>
                  </a:lnTo>
                  <a:lnTo>
                    <a:pt x="432" y="685"/>
                  </a:lnTo>
                  <a:lnTo>
                    <a:pt x="433" y="686"/>
                  </a:lnTo>
                  <a:lnTo>
                    <a:pt x="433" y="686"/>
                  </a:lnTo>
                  <a:lnTo>
                    <a:pt x="435" y="686"/>
                  </a:lnTo>
                  <a:lnTo>
                    <a:pt x="435" y="686"/>
                  </a:lnTo>
                  <a:lnTo>
                    <a:pt x="437" y="686"/>
                  </a:lnTo>
                  <a:lnTo>
                    <a:pt x="437" y="686"/>
                  </a:lnTo>
                  <a:lnTo>
                    <a:pt x="438" y="686"/>
                  </a:lnTo>
                  <a:lnTo>
                    <a:pt x="439" y="686"/>
                  </a:lnTo>
                  <a:lnTo>
                    <a:pt x="440" y="685"/>
                  </a:lnTo>
                  <a:lnTo>
                    <a:pt x="441" y="685"/>
                  </a:lnTo>
                  <a:lnTo>
                    <a:pt x="442" y="684"/>
                  </a:lnTo>
                  <a:lnTo>
                    <a:pt x="443" y="684"/>
                  </a:lnTo>
                  <a:lnTo>
                    <a:pt x="444" y="683"/>
                  </a:lnTo>
                  <a:lnTo>
                    <a:pt x="445" y="682"/>
                  </a:lnTo>
                  <a:lnTo>
                    <a:pt x="446" y="680"/>
                  </a:lnTo>
                  <a:lnTo>
                    <a:pt x="447" y="679"/>
                  </a:lnTo>
                  <a:lnTo>
                    <a:pt x="448" y="677"/>
                  </a:lnTo>
                  <a:lnTo>
                    <a:pt x="448" y="675"/>
                  </a:lnTo>
                  <a:lnTo>
                    <a:pt x="450" y="673"/>
                  </a:lnTo>
                  <a:lnTo>
                    <a:pt x="450" y="671"/>
                  </a:lnTo>
                  <a:lnTo>
                    <a:pt x="451" y="668"/>
                  </a:lnTo>
                  <a:lnTo>
                    <a:pt x="452" y="665"/>
                  </a:lnTo>
                  <a:lnTo>
                    <a:pt x="453" y="662"/>
                  </a:lnTo>
                  <a:lnTo>
                    <a:pt x="454" y="658"/>
                  </a:lnTo>
                  <a:lnTo>
                    <a:pt x="455" y="655"/>
                  </a:lnTo>
                  <a:lnTo>
                    <a:pt x="456" y="650"/>
                  </a:lnTo>
                  <a:lnTo>
                    <a:pt x="457" y="646"/>
                  </a:lnTo>
                  <a:lnTo>
                    <a:pt x="458" y="641"/>
                  </a:lnTo>
                  <a:lnTo>
                    <a:pt x="459" y="637"/>
                  </a:lnTo>
                  <a:lnTo>
                    <a:pt x="460" y="632"/>
                  </a:lnTo>
                  <a:lnTo>
                    <a:pt x="461" y="627"/>
                  </a:lnTo>
                  <a:lnTo>
                    <a:pt x="462" y="622"/>
                  </a:lnTo>
                  <a:lnTo>
                    <a:pt x="463" y="617"/>
                  </a:lnTo>
                  <a:lnTo>
                    <a:pt x="463" y="612"/>
                  </a:lnTo>
                  <a:lnTo>
                    <a:pt x="465" y="607"/>
                  </a:lnTo>
                  <a:lnTo>
                    <a:pt x="465" y="603"/>
                  </a:lnTo>
                  <a:lnTo>
                    <a:pt x="466" y="599"/>
                  </a:lnTo>
                  <a:lnTo>
                    <a:pt x="468" y="596"/>
                  </a:lnTo>
                  <a:lnTo>
                    <a:pt x="468" y="592"/>
                  </a:lnTo>
                </a:path>
              </a:pathLst>
            </a:custGeom>
            <a:noFill/>
            <a:ln w="127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82" name="Freeform 161"/>
            <p:cNvSpPr>
              <a:spLocks/>
            </p:cNvSpPr>
            <p:nvPr/>
          </p:nvSpPr>
          <p:spPr bwMode="auto">
            <a:xfrm>
              <a:off x="2484438" y="4884738"/>
              <a:ext cx="742950" cy="176213"/>
            </a:xfrm>
            <a:custGeom>
              <a:avLst/>
              <a:gdLst>
                <a:gd name="T0" fmla="*/ 7 w 468"/>
                <a:gd name="T1" fmla="*/ 5 h 111"/>
                <a:gd name="T2" fmla="*/ 15 w 468"/>
                <a:gd name="T3" fmla="*/ 29 h 111"/>
                <a:gd name="T4" fmla="*/ 22 w 468"/>
                <a:gd name="T5" fmla="*/ 66 h 111"/>
                <a:gd name="T6" fmla="*/ 30 w 468"/>
                <a:gd name="T7" fmla="*/ 91 h 111"/>
                <a:gd name="T8" fmla="*/ 37 w 468"/>
                <a:gd name="T9" fmla="*/ 101 h 111"/>
                <a:gd name="T10" fmla="*/ 44 w 468"/>
                <a:gd name="T11" fmla="*/ 104 h 111"/>
                <a:gd name="T12" fmla="*/ 52 w 468"/>
                <a:gd name="T13" fmla="*/ 105 h 111"/>
                <a:gd name="T14" fmla="*/ 59 w 468"/>
                <a:gd name="T15" fmla="*/ 104 h 111"/>
                <a:gd name="T16" fmla="*/ 67 w 468"/>
                <a:gd name="T17" fmla="*/ 101 h 111"/>
                <a:gd name="T18" fmla="*/ 74 w 468"/>
                <a:gd name="T19" fmla="*/ 95 h 111"/>
                <a:gd name="T20" fmla="*/ 82 w 468"/>
                <a:gd name="T21" fmla="*/ 89 h 111"/>
                <a:gd name="T22" fmla="*/ 89 w 468"/>
                <a:gd name="T23" fmla="*/ 88 h 111"/>
                <a:gd name="T24" fmla="*/ 97 w 468"/>
                <a:gd name="T25" fmla="*/ 94 h 111"/>
                <a:gd name="T26" fmla="*/ 104 w 468"/>
                <a:gd name="T27" fmla="*/ 102 h 111"/>
                <a:gd name="T28" fmla="*/ 112 w 468"/>
                <a:gd name="T29" fmla="*/ 107 h 111"/>
                <a:gd name="T30" fmla="*/ 119 w 468"/>
                <a:gd name="T31" fmla="*/ 109 h 111"/>
                <a:gd name="T32" fmla="*/ 127 w 468"/>
                <a:gd name="T33" fmla="*/ 110 h 111"/>
                <a:gd name="T34" fmla="*/ 134 w 468"/>
                <a:gd name="T35" fmla="*/ 110 h 111"/>
                <a:gd name="T36" fmla="*/ 142 w 468"/>
                <a:gd name="T37" fmla="*/ 111 h 111"/>
                <a:gd name="T38" fmla="*/ 150 w 468"/>
                <a:gd name="T39" fmla="*/ 111 h 111"/>
                <a:gd name="T40" fmla="*/ 157 w 468"/>
                <a:gd name="T41" fmla="*/ 110 h 111"/>
                <a:gd name="T42" fmla="*/ 165 w 468"/>
                <a:gd name="T43" fmla="*/ 110 h 111"/>
                <a:gd name="T44" fmla="*/ 172 w 468"/>
                <a:gd name="T45" fmla="*/ 108 h 111"/>
                <a:gd name="T46" fmla="*/ 179 w 468"/>
                <a:gd name="T47" fmla="*/ 101 h 111"/>
                <a:gd name="T48" fmla="*/ 187 w 468"/>
                <a:gd name="T49" fmla="*/ 84 h 111"/>
                <a:gd name="T50" fmla="*/ 194 w 468"/>
                <a:gd name="T51" fmla="*/ 62 h 111"/>
                <a:gd name="T52" fmla="*/ 202 w 468"/>
                <a:gd name="T53" fmla="*/ 52 h 111"/>
                <a:gd name="T54" fmla="*/ 209 w 468"/>
                <a:gd name="T55" fmla="*/ 63 h 111"/>
                <a:gd name="T56" fmla="*/ 217 w 468"/>
                <a:gd name="T57" fmla="*/ 85 h 111"/>
                <a:gd name="T58" fmla="*/ 224 w 468"/>
                <a:gd name="T59" fmla="*/ 100 h 111"/>
                <a:gd name="T60" fmla="*/ 232 w 468"/>
                <a:gd name="T61" fmla="*/ 106 h 111"/>
                <a:gd name="T62" fmla="*/ 239 w 468"/>
                <a:gd name="T63" fmla="*/ 107 h 111"/>
                <a:gd name="T64" fmla="*/ 247 w 468"/>
                <a:gd name="T65" fmla="*/ 108 h 111"/>
                <a:gd name="T66" fmla="*/ 254 w 468"/>
                <a:gd name="T67" fmla="*/ 108 h 111"/>
                <a:gd name="T68" fmla="*/ 262 w 468"/>
                <a:gd name="T69" fmla="*/ 109 h 111"/>
                <a:gd name="T70" fmla="*/ 269 w 468"/>
                <a:gd name="T71" fmla="*/ 109 h 111"/>
                <a:gd name="T72" fmla="*/ 277 w 468"/>
                <a:gd name="T73" fmla="*/ 109 h 111"/>
                <a:gd name="T74" fmla="*/ 285 w 468"/>
                <a:gd name="T75" fmla="*/ 109 h 111"/>
                <a:gd name="T76" fmla="*/ 292 w 468"/>
                <a:gd name="T77" fmla="*/ 109 h 111"/>
                <a:gd name="T78" fmla="*/ 300 w 468"/>
                <a:gd name="T79" fmla="*/ 109 h 111"/>
                <a:gd name="T80" fmla="*/ 307 w 468"/>
                <a:gd name="T81" fmla="*/ 110 h 111"/>
                <a:gd name="T82" fmla="*/ 314 w 468"/>
                <a:gd name="T83" fmla="*/ 110 h 111"/>
                <a:gd name="T84" fmla="*/ 322 w 468"/>
                <a:gd name="T85" fmla="*/ 110 h 111"/>
                <a:gd name="T86" fmla="*/ 329 w 468"/>
                <a:gd name="T87" fmla="*/ 110 h 111"/>
                <a:gd name="T88" fmla="*/ 337 w 468"/>
                <a:gd name="T89" fmla="*/ 110 h 111"/>
                <a:gd name="T90" fmla="*/ 344 w 468"/>
                <a:gd name="T91" fmla="*/ 109 h 111"/>
                <a:gd name="T92" fmla="*/ 352 w 468"/>
                <a:gd name="T93" fmla="*/ 108 h 111"/>
                <a:gd name="T94" fmla="*/ 359 w 468"/>
                <a:gd name="T95" fmla="*/ 107 h 111"/>
                <a:gd name="T96" fmla="*/ 367 w 468"/>
                <a:gd name="T97" fmla="*/ 107 h 111"/>
                <a:gd name="T98" fmla="*/ 374 w 468"/>
                <a:gd name="T99" fmla="*/ 108 h 111"/>
                <a:gd name="T100" fmla="*/ 382 w 468"/>
                <a:gd name="T101" fmla="*/ 109 h 111"/>
                <a:gd name="T102" fmla="*/ 389 w 468"/>
                <a:gd name="T103" fmla="*/ 110 h 111"/>
                <a:gd name="T104" fmla="*/ 397 w 468"/>
                <a:gd name="T105" fmla="*/ 110 h 111"/>
                <a:gd name="T106" fmla="*/ 404 w 468"/>
                <a:gd name="T107" fmla="*/ 110 h 111"/>
                <a:gd name="T108" fmla="*/ 412 w 468"/>
                <a:gd name="T109" fmla="*/ 109 h 111"/>
                <a:gd name="T110" fmla="*/ 419 w 468"/>
                <a:gd name="T111" fmla="*/ 109 h 111"/>
                <a:gd name="T112" fmla="*/ 427 w 468"/>
                <a:gd name="T113" fmla="*/ 108 h 111"/>
                <a:gd name="T114" fmla="*/ 435 w 468"/>
                <a:gd name="T115" fmla="*/ 104 h 111"/>
                <a:gd name="T116" fmla="*/ 442 w 468"/>
                <a:gd name="T117" fmla="*/ 87 h 111"/>
                <a:gd name="T118" fmla="*/ 450 w 468"/>
                <a:gd name="T119" fmla="*/ 53 h 111"/>
                <a:gd name="T120" fmla="*/ 456 w 468"/>
                <a:gd name="T121" fmla="*/ 14 h 111"/>
                <a:gd name="T122" fmla="*/ 464 w 468"/>
                <a:gd name="T12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8" h="111">
                  <a:moveTo>
                    <a:pt x="0" y="12"/>
                  </a:move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4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10" y="9"/>
                  </a:lnTo>
                  <a:lnTo>
                    <a:pt x="10" y="12"/>
                  </a:lnTo>
                  <a:lnTo>
                    <a:pt x="12" y="16"/>
                  </a:lnTo>
                  <a:lnTo>
                    <a:pt x="13" y="19"/>
                  </a:lnTo>
                  <a:lnTo>
                    <a:pt x="13" y="24"/>
                  </a:lnTo>
                  <a:lnTo>
                    <a:pt x="15" y="29"/>
                  </a:lnTo>
                  <a:lnTo>
                    <a:pt x="15" y="34"/>
                  </a:lnTo>
                  <a:lnTo>
                    <a:pt x="16" y="39"/>
                  </a:lnTo>
                  <a:lnTo>
                    <a:pt x="17" y="43"/>
                  </a:lnTo>
                  <a:lnTo>
                    <a:pt x="18" y="48"/>
                  </a:lnTo>
                  <a:lnTo>
                    <a:pt x="19" y="53"/>
                  </a:lnTo>
                  <a:lnTo>
                    <a:pt x="20" y="58"/>
                  </a:lnTo>
                  <a:lnTo>
                    <a:pt x="21" y="63"/>
                  </a:lnTo>
                  <a:lnTo>
                    <a:pt x="22" y="66"/>
                  </a:lnTo>
                  <a:lnTo>
                    <a:pt x="23" y="71"/>
                  </a:lnTo>
                  <a:lnTo>
                    <a:pt x="23" y="74"/>
                  </a:lnTo>
                  <a:lnTo>
                    <a:pt x="25" y="78"/>
                  </a:lnTo>
                  <a:lnTo>
                    <a:pt x="26" y="81"/>
                  </a:lnTo>
                  <a:lnTo>
                    <a:pt x="26" y="84"/>
                  </a:lnTo>
                  <a:lnTo>
                    <a:pt x="28" y="87"/>
                  </a:lnTo>
                  <a:lnTo>
                    <a:pt x="28" y="89"/>
                  </a:lnTo>
                  <a:lnTo>
                    <a:pt x="30" y="91"/>
                  </a:lnTo>
                  <a:lnTo>
                    <a:pt x="30" y="93"/>
                  </a:lnTo>
                  <a:lnTo>
                    <a:pt x="31" y="95"/>
                  </a:lnTo>
                  <a:lnTo>
                    <a:pt x="32" y="96"/>
                  </a:lnTo>
                  <a:lnTo>
                    <a:pt x="33" y="98"/>
                  </a:lnTo>
                  <a:lnTo>
                    <a:pt x="34" y="99"/>
                  </a:lnTo>
                  <a:lnTo>
                    <a:pt x="35" y="100"/>
                  </a:lnTo>
                  <a:lnTo>
                    <a:pt x="36" y="101"/>
                  </a:lnTo>
                  <a:lnTo>
                    <a:pt x="37" y="101"/>
                  </a:lnTo>
                  <a:lnTo>
                    <a:pt x="38" y="102"/>
                  </a:lnTo>
                  <a:lnTo>
                    <a:pt x="39" y="102"/>
                  </a:lnTo>
                  <a:lnTo>
                    <a:pt x="40" y="103"/>
                  </a:lnTo>
                  <a:lnTo>
                    <a:pt x="41" y="104"/>
                  </a:lnTo>
                  <a:lnTo>
                    <a:pt x="41" y="104"/>
                  </a:lnTo>
                  <a:lnTo>
                    <a:pt x="43" y="104"/>
                  </a:lnTo>
                  <a:lnTo>
                    <a:pt x="43" y="104"/>
                  </a:lnTo>
                  <a:lnTo>
                    <a:pt x="44" y="104"/>
                  </a:lnTo>
                  <a:lnTo>
                    <a:pt x="45" y="104"/>
                  </a:lnTo>
                  <a:lnTo>
                    <a:pt x="46" y="105"/>
                  </a:lnTo>
                  <a:lnTo>
                    <a:pt x="47" y="105"/>
                  </a:lnTo>
                  <a:lnTo>
                    <a:pt x="48" y="105"/>
                  </a:lnTo>
                  <a:lnTo>
                    <a:pt x="49" y="105"/>
                  </a:lnTo>
                  <a:lnTo>
                    <a:pt x="50" y="105"/>
                  </a:lnTo>
                  <a:lnTo>
                    <a:pt x="51" y="105"/>
                  </a:lnTo>
                  <a:lnTo>
                    <a:pt x="52" y="105"/>
                  </a:lnTo>
                  <a:lnTo>
                    <a:pt x="53" y="105"/>
                  </a:lnTo>
                  <a:lnTo>
                    <a:pt x="54" y="105"/>
                  </a:lnTo>
                  <a:lnTo>
                    <a:pt x="54" y="105"/>
                  </a:lnTo>
                  <a:lnTo>
                    <a:pt x="56" y="105"/>
                  </a:lnTo>
                  <a:lnTo>
                    <a:pt x="56" y="104"/>
                  </a:lnTo>
                  <a:lnTo>
                    <a:pt x="58" y="104"/>
                  </a:lnTo>
                  <a:lnTo>
                    <a:pt x="58" y="104"/>
                  </a:lnTo>
                  <a:lnTo>
                    <a:pt x="59" y="104"/>
                  </a:lnTo>
                  <a:lnTo>
                    <a:pt x="60" y="104"/>
                  </a:lnTo>
                  <a:lnTo>
                    <a:pt x="61" y="104"/>
                  </a:lnTo>
                  <a:lnTo>
                    <a:pt x="62" y="103"/>
                  </a:lnTo>
                  <a:lnTo>
                    <a:pt x="63" y="103"/>
                  </a:lnTo>
                  <a:lnTo>
                    <a:pt x="64" y="102"/>
                  </a:lnTo>
                  <a:lnTo>
                    <a:pt x="65" y="102"/>
                  </a:lnTo>
                  <a:lnTo>
                    <a:pt x="66" y="101"/>
                  </a:lnTo>
                  <a:lnTo>
                    <a:pt x="67" y="101"/>
                  </a:lnTo>
                  <a:lnTo>
                    <a:pt x="68" y="100"/>
                  </a:lnTo>
                  <a:lnTo>
                    <a:pt x="69" y="100"/>
                  </a:lnTo>
                  <a:lnTo>
                    <a:pt x="69" y="99"/>
                  </a:lnTo>
                  <a:lnTo>
                    <a:pt x="71" y="99"/>
                  </a:lnTo>
                  <a:lnTo>
                    <a:pt x="71" y="97"/>
                  </a:lnTo>
                  <a:lnTo>
                    <a:pt x="72" y="97"/>
                  </a:lnTo>
                  <a:lnTo>
                    <a:pt x="74" y="96"/>
                  </a:lnTo>
                  <a:lnTo>
                    <a:pt x="74" y="95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7" y="93"/>
                  </a:lnTo>
                  <a:lnTo>
                    <a:pt x="78" y="92"/>
                  </a:lnTo>
                  <a:lnTo>
                    <a:pt x="79" y="91"/>
                  </a:lnTo>
                  <a:lnTo>
                    <a:pt x="80" y="90"/>
                  </a:lnTo>
                  <a:lnTo>
                    <a:pt x="81" y="90"/>
                  </a:lnTo>
                  <a:lnTo>
                    <a:pt x="82" y="89"/>
                  </a:lnTo>
                  <a:lnTo>
                    <a:pt x="83" y="89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6" y="88"/>
                  </a:lnTo>
                  <a:lnTo>
                    <a:pt x="87" y="88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89" y="88"/>
                  </a:lnTo>
                  <a:lnTo>
                    <a:pt x="90" y="88"/>
                  </a:lnTo>
                  <a:lnTo>
                    <a:pt x="91" y="89"/>
                  </a:lnTo>
                  <a:lnTo>
                    <a:pt x="92" y="89"/>
                  </a:lnTo>
                  <a:lnTo>
                    <a:pt x="93" y="90"/>
                  </a:lnTo>
                  <a:lnTo>
                    <a:pt x="94" y="91"/>
                  </a:lnTo>
                  <a:lnTo>
                    <a:pt x="95" y="91"/>
                  </a:lnTo>
                  <a:lnTo>
                    <a:pt x="96" y="93"/>
                  </a:lnTo>
                  <a:lnTo>
                    <a:pt x="97" y="94"/>
                  </a:lnTo>
                  <a:lnTo>
                    <a:pt x="97" y="95"/>
                  </a:lnTo>
                  <a:lnTo>
                    <a:pt x="99" y="96"/>
                  </a:lnTo>
                  <a:lnTo>
                    <a:pt x="100" y="97"/>
                  </a:lnTo>
                  <a:lnTo>
                    <a:pt x="101" y="98"/>
                  </a:lnTo>
                  <a:lnTo>
                    <a:pt x="102" y="99"/>
                  </a:lnTo>
                  <a:lnTo>
                    <a:pt x="102" y="100"/>
                  </a:lnTo>
                  <a:lnTo>
                    <a:pt x="104" y="101"/>
                  </a:lnTo>
                  <a:lnTo>
                    <a:pt x="104" y="102"/>
                  </a:lnTo>
                  <a:lnTo>
                    <a:pt x="105" y="102"/>
                  </a:lnTo>
                  <a:lnTo>
                    <a:pt x="106" y="104"/>
                  </a:lnTo>
                  <a:lnTo>
                    <a:pt x="107" y="104"/>
                  </a:lnTo>
                  <a:lnTo>
                    <a:pt x="108" y="105"/>
                  </a:lnTo>
                  <a:lnTo>
                    <a:pt x="109" y="105"/>
                  </a:lnTo>
                  <a:lnTo>
                    <a:pt x="110" y="106"/>
                  </a:lnTo>
                  <a:lnTo>
                    <a:pt x="111" y="106"/>
                  </a:lnTo>
                  <a:lnTo>
                    <a:pt x="112" y="107"/>
                  </a:lnTo>
                  <a:lnTo>
                    <a:pt x="113" y="107"/>
                  </a:lnTo>
                  <a:lnTo>
                    <a:pt x="114" y="107"/>
                  </a:lnTo>
                  <a:lnTo>
                    <a:pt x="115" y="108"/>
                  </a:lnTo>
                  <a:lnTo>
                    <a:pt x="115" y="108"/>
                  </a:lnTo>
                  <a:lnTo>
                    <a:pt x="117" y="108"/>
                  </a:lnTo>
                  <a:lnTo>
                    <a:pt x="117" y="108"/>
                  </a:lnTo>
                  <a:lnTo>
                    <a:pt x="119" y="109"/>
                  </a:lnTo>
                  <a:lnTo>
                    <a:pt x="119" y="109"/>
                  </a:lnTo>
                  <a:lnTo>
                    <a:pt x="120" y="109"/>
                  </a:lnTo>
                  <a:lnTo>
                    <a:pt x="121" y="109"/>
                  </a:lnTo>
                  <a:lnTo>
                    <a:pt x="122" y="110"/>
                  </a:lnTo>
                  <a:lnTo>
                    <a:pt x="123" y="110"/>
                  </a:lnTo>
                  <a:lnTo>
                    <a:pt x="124" y="110"/>
                  </a:lnTo>
                  <a:lnTo>
                    <a:pt x="125" y="110"/>
                  </a:lnTo>
                  <a:lnTo>
                    <a:pt x="126" y="110"/>
                  </a:lnTo>
                  <a:lnTo>
                    <a:pt x="127" y="110"/>
                  </a:lnTo>
                  <a:lnTo>
                    <a:pt x="128" y="110"/>
                  </a:lnTo>
                  <a:lnTo>
                    <a:pt x="129" y="110"/>
                  </a:lnTo>
                  <a:lnTo>
                    <a:pt x="130" y="110"/>
                  </a:lnTo>
                  <a:lnTo>
                    <a:pt x="130" y="110"/>
                  </a:lnTo>
                  <a:lnTo>
                    <a:pt x="132" y="110"/>
                  </a:lnTo>
                  <a:lnTo>
                    <a:pt x="132" y="110"/>
                  </a:lnTo>
                  <a:lnTo>
                    <a:pt x="133" y="110"/>
                  </a:lnTo>
                  <a:lnTo>
                    <a:pt x="134" y="110"/>
                  </a:lnTo>
                  <a:lnTo>
                    <a:pt x="135" y="110"/>
                  </a:lnTo>
                  <a:lnTo>
                    <a:pt x="137" y="110"/>
                  </a:lnTo>
                  <a:lnTo>
                    <a:pt x="137" y="110"/>
                  </a:lnTo>
                  <a:lnTo>
                    <a:pt x="138" y="111"/>
                  </a:lnTo>
                  <a:lnTo>
                    <a:pt x="139" y="111"/>
                  </a:lnTo>
                  <a:lnTo>
                    <a:pt x="140" y="111"/>
                  </a:lnTo>
                  <a:lnTo>
                    <a:pt x="141" y="111"/>
                  </a:lnTo>
                  <a:lnTo>
                    <a:pt x="142" y="111"/>
                  </a:lnTo>
                  <a:lnTo>
                    <a:pt x="143" y="111"/>
                  </a:lnTo>
                  <a:lnTo>
                    <a:pt x="143" y="111"/>
                  </a:lnTo>
                  <a:lnTo>
                    <a:pt x="145" y="111"/>
                  </a:lnTo>
                  <a:lnTo>
                    <a:pt x="145" y="111"/>
                  </a:lnTo>
                  <a:lnTo>
                    <a:pt x="147" y="111"/>
                  </a:lnTo>
                  <a:lnTo>
                    <a:pt x="148" y="111"/>
                  </a:lnTo>
                  <a:lnTo>
                    <a:pt x="148" y="111"/>
                  </a:lnTo>
                  <a:lnTo>
                    <a:pt x="150" y="111"/>
                  </a:lnTo>
                  <a:lnTo>
                    <a:pt x="150" y="110"/>
                  </a:lnTo>
                  <a:lnTo>
                    <a:pt x="151" y="110"/>
                  </a:lnTo>
                  <a:lnTo>
                    <a:pt x="152" y="110"/>
                  </a:lnTo>
                  <a:lnTo>
                    <a:pt x="153" y="110"/>
                  </a:lnTo>
                  <a:lnTo>
                    <a:pt x="154" y="110"/>
                  </a:lnTo>
                  <a:lnTo>
                    <a:pt x="155" y="110"/>
                  </a:lnTo>
                  <a:lnTo>
                    <a:pt x="156" y="110"/>
                  </a:lnTo>
                  <a:lnTo>
                    <a:pt x="157" y="110"/>
                  </a:lnTo>
                  <a:lnTo>
                    <a:pt x="158" y="110"/>
                  </a:lnTo>
                  <a:lnTo>
                    <a:pt x="158" y="110"/>
                  </a:lnTo>
                  <a:lnTo>
                    <a:pt x="160" y="110"/>
                  </a:lnTo>
                  <a:lnTo>
                    <a:pt x="161" y="110"/>
                  </a:lnTo>
                  <a:lnTo>
                    <a:pt x="161" y="110"/>
                  </a:lnTo>
                  <a:lnTo>
                    <a:pt x="163" y="110"/>
                  </a:lnTo>
                  <a:lnTo>
                    <a:pt x="163" y="110"/>
                  </a:lnTo>
                  <a:lnTo>
                    <a:pt x="165" y="110"/>
                  </a:lnTo>
                  <a:lnTo>
                    <a:pt x="165" y="110"/>
                  </a:lnTo>
                  <a:lnTo>
                    <a:pt x="166" y="110"/>
                  </a:lnTo>
                  <a:lnTo>
                    <a:pt x="167" y="109"/>
                  </a:lnTo>
                  <a:lnTo>
                    <a:pt x="168" y="109"/>
                  </a:lnTo>
                  <a:lnTo>
                    <a:pt x="169" y="108"/>
                  </a:lnTo>
                  <a:lnTo>
                    <a:pt x="170" y="108"/>
                  </a:lnTo>
                  <a:lnTo>
                    <a:pt x="171" y="108"/>
                  </a:lnTo>
                  <a:lnTo>
                    <a:pt x="172" y="108"/>
                  </a:lnTo>
                  <a:lnTo>
                    <a:pt x="173" y="107"/>
                  </a:lnTo>
                  <a:lnTo>
                    <a:pt x="174" y="107"/>
                  </a:lnTo>
                  <a:lnTo>
                    <a:pt x="175" y="106"/>
                  </a:lnTo>
                  <a:lnTo>
                    <a:pt x="176" y="105"/>
                  </a:lnTo>
                  <a:lnTo>
                    <a:pt x="176" y="104"/>
                  </a:lnTo>
                  <a:lnTo>
                    <a:pt x="178" y="103"/>
                  </a:lnTo>
                  <a:lnTo>
                    <a:pt x="178" y="102"/>
                  </a:lnTo>
                  <a:lnTo>
                    <a:pt x="179" y="101"/>
                  </a:lnTo>
                  <a:lnTo>
                    <a:pt x="180" y="99"/>
                  </a:lnTo>
                  <a:lnTo>
                    <a:pt x="181" y="97"/>
                  </a:lnTo>
                  <a:lnTo>
                    <a:pt x="182" y="96"/>
                  </a:lnTo>
                  <a:lnTo>
                    <a:pt x="183" y="94"/>
                  </a:lnTo>
                  <a:lnTo>
                    <a:pt x="184" y="92"/>
                  </a:lnTo>
                  <a:lnTo>
                    <a:pt x="185" y="89"/>
                  </a:lnTo>
                  <a:lnTo>
                    <a:pt x="186" y="87"/>
                  </a:lnTo>
                  <a:lnTo>
                    <a:pt x="187" y="84"/>
                  </a:lnTo>
                  <a:lnTo>
                    <a:pt x="188" y="82"/>
                  </a:lnTo>
                  <a:lnTo>
                    <a:pt x="189" y="79"/>
                  </a:lnTo>
                  <a:lnTo>
                    <a:pt x="189" y="76"/>
                  </a:lnTo>
                  <a:lnTo>
                    <a:pt x="191" y="73"/>
                  </a:lnTo>
                  <a:lnTo>
                    <a:pt x="191" y="71"/>
                  </a:lnTo>
                  <a:lnTo>
                    <a:pt x="193" y="67"/>
                  </a:lnTo>
                  <a:lnTo>
                    <a:pt x="193" y="65"/>
                  </a:lnTo>
                  <a:lnTo>
                    <a:pt x="194" y="62"/>
                  </a:lnTo>
                  <a:lnTo>
                    <a:pt x="195" y="60"/>
                  </a:lnTo>
                  <a:lnTo>
                    <a:pt x="196" y="58"/>
                  </a:lnTo>
                  <a:lnTo>
                    <a:pt x="197" y="57"/>
                  </a:lnTo>
                  <a:lnTo>
                    <a:pt x="198" y="55"/>
                  </a:lnTo>
                  <a:lnTo>
                    <a:pt x="199" y="54"/>
                  </a:lnTo>
                  <a:lnTo>
                    <a:pt x="200" y="53"/>
                  </a:lnTo>
                  <a:lnTo>
                    <a:pt x="201" y="53"/>
                  </a:lnTo>
                  <a:lnTo>
                    <a:pt x="202" y="52"/>
                  </a:lnTo>
                  <a:lnTo>
                    <a:pt x="203" y="53"/>
                  </a:lnTo>
                  <a:lnTo>
                    <a:pt x="204" y="53"/>
                  </a:lnTo>
                  <a:lnTo>
                    <a:pt x="204" y="54"/>
                  </a:lnTo>
                  <a:lnTo>
                    <a:pt x="206" y="55"/>
                  </a:lnTo>
                  <a:lnTo>
                    <a:pt x="206" y="57"/>
                  </a:lnTo>
                  <a:lnTo>
                    <a:pt x="207" y="59"/>
                  </a:lnTo>
                  <a:lnTo>
                    <a:pt x="208" y="61"/>
                  </a:lnTo>
                  <a:lnTo>
                    <a:pt x="209" y="63"/>
                  </a:lnTo>
                  <a:lnTo>
                    <a:pt x="211" y="66"/>
                  </a:lnTo>
                  <a:lnTo>
                    <a:pt x="211" y="69"/>
                  </a:lnTo>
                  <a:lnTo>
                    <a:pt x="212" y="72"/>
                  </a:lnTo>
                  <a:lnTo>
                    <a:pt x="213" y="75"/>
                  </a:lnTo>
                  <a:lnTo>
                    <a:pt x="214" y="77"/>
                  </a:lnTo>
                  <a:lnTo>
                    <a:pt x="215" y="80"/>
                  </a:lnTo>
                  <a:lnTo>
                    <a:pt x="216" y="83"/>
                  </a:lnTo>
                  <a:lnTo>
                    <a:pt x="217" y="85"/>
                  </a:lnTo>
                  <a:lnTo>
                    <a:pt x="218" y="88"/>
                  </a:lnTo>
                  <a:lnTo>
                    <a:pt x="219" y="90"/>
                  </a:lnTo>
                  <a:lnTo>
                    <a:pt x="219" y="92"/>
                  </a:lnTo>
                  <a:lnTo>
                    <a:pt x="221" y="94"/>
                  </a:lnTo>
                  <a:lnTo>
                    <a:pt x="221" y="96"/>
                  </a:lnTo>
                  <a:lnTo>
                    <a:pt x="222" y="97"/>
                  </a:lnTo>
                  <a:lnTo>
                    <a:pt x="224" y="99"/>
                  </a:lnTo>
                  <a:lnTo>
                    <a:pt x="224" y="100"/>
                  </a:lnTo>
                  <a:lnTo>
                    <a:pt x="225" y="101"/>
                  </a:lnTo>
                  <a:lnTo>
                    <a:pt x="226" y="102"/>
                  </a:lnTo>
                  <a:lnTo>
                    <a:pt x="227" y="103"/>
                  </a:lnTo>
                  <a:lnTo>
                    <a:pt x="228" y="104"/>
                  </a:lnTo>
                  <a:lnTo>
                    <a:pt x="229" y="105"/>
                  </a:lnTo>
                  <a:lnTo>
                    <a:pt x="230" y="105"/>
                  </a:lnTo>
                  <a:lnTo>
                    <a:pt x="231" y="106"/>
                  </a:lnTo>
                  <a:lnTo>
                    <a:pt x="232" y="106"/>
                  </a:lnTo>
                  <a:lnTo>
                    <a:pt x="232" y="106"/>
                  </a:lnTo>
                  <a:lnTo>
                    <a:pt x="234" y="106"/>
                  </a:lnTo>
                  <a:lnTo>
                    <a:pt x="235" y="107"/>
                  </a:lnTo>
                  <a:lnTo>
                    <a:pt x="236" y="107"/>
                  </a:lnTo>
                  <a:lnTo>
                    <a:pt x="237" y="107"/>
                  </a:lnTo>
                  <a:lnTo>
                    <a:pt x="237" y="107"/>
                  </a:lnTo>
                  <a:lnTo>
                    <a:pt x="239" y="107"/>
                  </a:lnTo>
                  <a:lnTo>
                    <a:pt x="239" y="107"/>
                  </a:lnTo>
                  <a:lnTo>
                    <a:pt x="240" y="107"/>
                  </a:lnTo>
                  <a:lnTo>
                    <a:pt x="241" y="107"/>
                  </a:lnTo>
                  <a:lnTo>
                    <a:pt x="242" y="107"/>
                  </a:lnTo>
                  <a:lnTo>
                    <a:pt x="243" y="107"/>
                  </a:lnTo>
                  <a:lnTo>
                    <a:pt x="244" y="108"/>
                  </a:lnTo>
                  <a:lnTo>
                    <a:pt x="245" y="108"/>
                  </a:lnTo>
                  <a:lnTo>
                    <a:pt x="246" y="108"/>
                  </a:lnTo>
                  <a:lnTo>
                    <a:pt x="247" y="108"/>
                  </a:lnTo>
                  <a:lnTo>
                    <a:pt x="248" y="108"/>
                  </a:lnTo>
                  <a:lnTo>
                    <a:pt x="249" y="108"/>
                  </a:lnTo>
                  <a:lnTo>
                    <a:pt x="250" y="108"/>
                  </a:lnTo>
                  <a:lnTo>
                    <a:pt x="250" y="108"/>
                  </a:lnTo>
                  <a:lnTo>
                    <a:pt x="252" y="108"/>
                  </a:lnTo>
                  <a:lnTo>
                    <a:pt x="252" y="108"/>
                  </a:lnTo>
                  <a:lnTo>
                    <a:pt x="254" y="108"/>
                  </a:lnTo>
                  <a:lnTo>
                    <a:pt x="254" y="108"/>
                  </a:lnTo>
                  <a:lnTo>
                    <a:pt x="255" y="109"/>
                  </a:lnTo>
                  <a:lnTo>
                    <a:pt x="256" y="109"/>
                  </a:lnTo>
                  <a:lnTo>
                    <a:pt x="257" y="109"/>
                  </a:lnTo>
                  <a:lnTo>
                    <a:pt x="258" y="109"/>
                  </a:lnTo>
                  <a:lnTo>
                    <a:pt x="259" y="109"/>
                  </a:lnTo>
                  <a:lnTo>
                    <a:pt x="260" y="109"/>
                  </a:lnTo>
                  <a:lnTo>
                    <a:pt x="261" y="109"/>
                  </a:lnTo>
                  <a:lnTo>
                    <a:pt x="262" y="109"/>
                  </a:lnTo>
                  <a:lnTo>
                    <a:pt x="263" y="109"/>
                  </a:lnTo>
                  <a:lnTo>
                    <a:pt x="264" y="109"/>
                  </a:lnTo>
                  <a:lnTo>
                    <a:pt x="265" y="109"/>
                  </a:lnTo>
                  <a:lnTo>
                    <a:pt x="265" y="109"/>
                  </a:lnTo>
                  <a:lnTo>
                    <a:pt x="267" y="109"/>
                  </a:lnTo>
                  <a:lnTo>
                    <a:pt x="267" y="109"/>
                  </a:lnTo>
                  <a:lnTo>
                    <a:pt x="268" y="109"/>
                  </a:lnTo>
                  <a:lnTo>
                    <a:pt x="269" y="109"/>
                  </a:lnTo>
                  <a:lnTo>
                    <a:pt x="270" y="109"/>
                  </a:lnTo>
                  <a:lnTo>
                    <a:pt x="272" y="109"/>
                  </a:lnTo>
                  <a:lnTo>
                    <a:pt x="272" y="109"/>
                  </a:lnTo>
                  <a:lnTo>
                    <a:pt x="273" y="109"/>
                  </a:lnTo>
                  <a:lnTo>
                    <a:pt x="274" y="109"/>
                  </a:lnTo>
                  <a:lnTo>
                    <a:pt x="275" y="109"/>
                  </a:lnTo>
                  <a:lnTo>
                    <a:pt x="276" y="109"/>
                  </a:lnTo>
                  <a:lnTo>
                    <a:pt x="277" y="109"/>
                  </a:lnTo>
                  <a:lnTo>
                    <a:pt x="278" y="109"/>
                  </a:lnTo>
                  <a:lnTo>
                    <a:pt x="278" y="109"/>
                  </a:lnTo>
                  <a:lnTo>
                    <a:pt x="280" y="109"/>
                  </a:lnTo>
                  <a:lnTo>
                    <a:pt x="280" y="109"/>
                  </a:lnTo>
                  <a:lnTo>
                    <a:pt x="282" y="109"/>
                  </a:lnTo>
                  <a:lnTo>
                    <a:pt x="282" y="109"/>
                  </a:lnTo>
                  <a:lnTo>
                    <a:pt x="283" y="109"/>
                  </a:lnTo>
                  <a:lnTo>
                    <a:pt x="285" y="109"/>
                  </a:lnTo>
                  <a:lnTo>
                    <a:pt x="285" y="109"/>
                  </a:lnTo>
                  <a:lnTo>
                    <a:pt x="286" y="109"/>
                  </a:lnTo>
                  <a:lnTo>
                    <a:pt x="287" y="109"/>
                  </a:lnTo>
                  <a:lnTo>
                    <a:pt x="288" y="109"/>
                  </a:lnTo>
                  <a:lnTo>
                    <a:pt x="289" y="109"/>
                  </a:lnTo>
                  <a:lnTo>
                    <a:pt x="290" y="109"/>
                  </a:lnTo>
                  <a:lnTo>
                    <a:pt x="291" y="109"/>
                  </a:lnTo>
                  <a:lnTo>
                    <a:pt x="292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5" y="109"/>
                  </a:lnTo>
                  <a:lnTo>
                    <a:pt x="295" y="109"/>
                  </a:lnTo>
                  <a:lnTo>
                    <a:pt x="296" y="109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300" y="109"/>
                  </a:lnTo>
                  <a:lnTo>
                    <a:pt x="300" y="110"/>
                  </a:lnTo>
                  <a:lnTo>
                    <a:pt x="301" y="110"/>
                  </a:lnTo>
                  <a:lnTo>
                    <a:pt x="302" y="110"/>
                  </a:lnTo>
                  <a:lnTo>
                    <a:pt x="303" y="110"/>
                  </a:lnTo>
                  <a:lnTo>
                    <a:pt x="304" y="110"/>
                  </a:lnTo>
                  <a:lnTo>
                    <a:pt x="305" y="110"/>
                  </a:lnTo>
                  <a:lnTo>
                    <a:pt x="306" y="110"/>
                  </a:lnTo>
                  <a:lnTo>
                    <a:pt x="307" y="110"/>
                  </a:lnTo>
                  <a:lnTo>
                    <a:pt x="308" y="110"/>
                  </a:lnTo>
                  <a:lnTo>
                    <a:pt x="309" y="110"/>
                  </a:lnTo>
                  <a:lnTo>
                    <a:pt x="310" y="110"/>
                  </a:lnTo>
                  <a:lnTo>
                    <a:pt x="311" y="110"/>
                  </a:lnTo>
                  <a:lnTo>
                    <a:pt x="311" y="110"/>
                  </a:lnTo>
                  <a:lnTo>
                    <a:pt x="313" y="110"/>
                  </a:lnTo>
                  <a:lnTo>
                    <a:pt x="313" y="110"/>
                  </a:lnTo>
                  <a:lnTo>
                    <a:pt x="314" y="110"/>
                  </a:lnTo>
                  <a:lnTo>
                    <a:pt x="315" y="110"/>
                  </a:lnTo>
                  <a:lnTo>
                    <a:pt x="316" y="110"/>
                  </a:lnTo>
                  <a:lnTo>
                    <a:pt x="317" y="110"/>
                  </a:lnTo>
                  <a:lnTo>
                    <a:pt x="318" y="110"/>
                  </a:lnTo>
                  <a:lnTo>
                    <a:pt x="319" y="110"/>
                  </a:lnTo>
                  <a:lnTo>
                    <a:pt x="320" y="110"/>
                  </a:lnTo>
                  <a:lnTo>
                    <a:pt x="321" y="110"/>
                  </a:lnTo>
                  <a:lnTo>
                    <a:pt x="322" y="110"/>
                  </a:lnTo>
                  <a:lnTo>
                    <a:pt x="323" y="110"/>
                  </a:lnTo>
                  <a:lnTo>
                    <a:pt x="324" y="110"/>
                  </a:lnTo>
                  <a:lnTo>
                    <a:pt x="325" y="110"/>
                  </a:lnTo>
                  <a:lnTo>
                    <a:pt x="326" y="110"/>
                  </a:lnTo>
                  <a:lnTo>
                    <a:pt x="326" y="110"/>
                  </a:lnTo>
                  <a:lnTo>
                    <a:pt x="328" y="110"/>
                  </a:lnTo>
                  <a:lnTo>
                    <a:pt x="328" y="110"/>
                  </a:lnTo>
                  <a:lnTo>
                    <a:pt x="329" y="110"/>
                  </a:lnTo>
                  <a:lnTo>
                    <a:pt x="330" y="110"/>
                  </a:lnTo>
                  <a:lnTo>
                    <a:pt x="331" y="110"/>
                  </a:lnTo>
                  <a:lnTo>
                    <a:pt x="332" y="110"/>
                  </a:lnTo>
                  <a:lnTo>
                    <a:pt x="333" y="110"/>
                  </a:lnTo>
                  <a:lnTo>
                    <a:pt x="334" y="110"/>
                  </a:lnTo>
                  <a:lnTo>
                    <a:pt x="335" y="110"/>
                  </a:lnTo>
                  <a:lnTo>
                    <a:pt x="336" y="110"/>
                  </a:lnTo>
                  <a:lnTo>
                    <a:pt x="337" y="110"/>
                  </a:lnTo>
                  <a:lnTo>
                    <a:pt x="338" y="110"/>
                  </a:lnTo>
                  <a:lnTo>
                    <a:pt x="339" y="110"/>
                  </a:lnTo>
                  <a:lnTo>
                    <a:pt x="339" y="110"/>
                  </a:lnTo>
                  <a:lnTo>
                    <a:pt x="341" y="110"/>
                  </a:lnTo>
                  <a:lnTo>
                    <a:pt x="341" y="109"/>
                  </a:lnTo>
                  <a:lnTo>
                    <a:pt x="343" y="109"/>
                  </a:lnTo>
                  <a:lnTo>
                    <a:pt x="343" y="109"/>
                  </a:lnTo>
                  <a:lnTo>
                    <a:pt x="344" y="109"/>
                  </a:lnTo>
                  <a:lnTo>
                    <a:pt x="346" y="108"/>
                  </a:lnTo>
                  <a:lnTo>
                    <a:pt x="346" y="108"/>
                  </a:lnTo>
                  <a:lnTo>
                    <a:pt x="347" y="108"/>
                  </a:lnTo>
                  <a:lnTo>
                    <a:pt x="348" y="108"/>
                  </a:lnTo>
                  <a:lnTo>
                    <a:pt x="349" y="108"/>
                  </a:lnTo>
                  <a:lnTo>
                    <a:pt x="350" y="108"/>
                  </a:lnTo>
                  <a:lnTo>
                    <a:pt x="351" y="108"/>
                  </a:lnTo>
                  <a:lnTo>
                    <a:pt x="352" y="108"/>
                  </a:lnTo>
                  <a:lnTo>
                    <a:pt x="353" y="107"/>
                  </a:lnTo>
                  <a:lnTo>
                    <a:pt x="354" y="107"/>
                  </a:lnTo>
                  <a:lnTo>
                    <a:pt x="354" y="107"/>
                  </a:lnTo>
                  <a:lnTo>
                    <a:pt x="356" y="107"/>
                  </a:lnTo>
                  <a:lnTo>
                    <a:pt x="356" y="107"/>
                  </a:lnTo>
                  <a:lnTo>
                    <a:pt x="357" y="107"/>
                  </a:lnTo>
                  <a:lnTo>
                    <a:pt x="359" y="107"/>
                  </a:lnTo>
                  <a:lnTo>
                    <a:pt x="359" y="107"/>
                  </a:lnTo>
                  <a:lnTo>
                    <a:pt x="361" y="107"/>
                  </a:lnTo>
                  <a:lnTo>
                    <a:pt x="361" y="107"/>
                  </a:lnTo>
                  <a:lnTo>
                    <a:pt x="362" y="107"/>
                  </a:lnTo>
                  <a:lnTo>
                    <a:pt x="363" y="107"/>
                  </a:lnTo>
                  <a:lnTo>
                    <a:pt x="364" y="107"/>
                  </a:lnTo>
                  <a:lnTo>
                    <a:pt x="365" y="107"/>
                  </a:lnTo>
                  <a:lnTo>
                    <a:pt x="366" y="107"/>
                  </a:lnTo>
                  <a:lnTo>
                    <a:pt x="367" y="107"/>
                  </a:lnTo>
                  <a:lnTo>
                    <a:pt x="367" y="107"/>
                  </a:lnTo>
                  <a:lnTo>
                    <a:pt x="369" y="107"/>
                  </a:lnTo>
                  <a:lnTo>
                    <a:pt x="369" y="107"/>
                  </a:lnTo>
                  <a:lnTo>
                    <a:pt x="371" y="108"/>
                  </a:lnTo>
                  <a:lnTo>
                    <a:pt x="372" y="108"/>
                  </a:lnTo>
                  <a:lnTo>
                    <a:pt x="372" y="108"/>
                  </a:lnTo>
                  <a:lnTo>
                    <a:pt x="374" y="108"/>
                  </a:lnTo>
                  <a:lnTo>
                    <a:pt x="374" y="108"/>
                  </a:lnTo>
                  <a:lnTo>
                    <a:pt x="375" y="108"/>
                  </a:lnTo>
                  <a:lnTo>
                    <a:pt x="376" y="108"/>
                  </a:lnTo>
                  <a:lnTo>
                    <a:pt x="377" y="108"/>
                  </a:lnTo>
                  <a:lnTo>
                    <a:pt x="378" y="108"/>
                  </a:lnTo>
                  <a:lnTo>
                    <a:pt x="379" y="108"/>
                  </a:lnTo>
                  <a:lnTo>
                    <a:pt x="380" y="108"/>
                  </a:lnTo>
                  <a:lnTo>
                    <a:pt x="381" y="109"/>
                  </a:lnTo>
                  <a:lnTo>
                    <a:pt x="382" y="109"/>
                  </a:lnTo>
                  <a:lnTo>
                    <a:pt x="382" y="109"/>
                  </a:lnTo>
                  <a:lnTo>
                    <a:pt x="384" y="109"/>
                  </a:lnTo>
                  <a:lnTo>
                    <a:pt x="385" y="109"/>
                  </a:lnTo>
                  <a:lnTo>
                    <a:pt x="385" y="109"/>
                  </a:lnTo>
                  <a:lnTo>
                    <a:pt x="387" y="109"/>
                  </a:lnTo>
                  <a:lnTo>
                    <a:pt x="387" y="109"/>
                  </a:lnTo>
                  <a:lnTo>
                    <a:pt x="389" y="109"/>
                  </a:lnTo>
                  <a:lnTo>
                    <a:pt x="389" y="110"/>
                  </a:lnTo>
                  <a:lnTo>
                    <a:pt x="390" y="110"/>
                  </a:lnTo>
                  <a:lnTo>
                    <a:pt x="391" y="110"/>
                  </a:lnTo>
                  <a:lnTo>
                    <a:pt x="392" y="110"/>
                  </a:lnTo>
                  <a:lnTo>
                    <a:pt x="393" y="110"/>
                  </a:lnTo>
                  <a:lnTo>
                    <a:pt x="394" y="110"/>
                  </a:lnTo>
                  <a:lnTo>
                    <a:pt x="395" y="110"/>
                  </a:lnTo>
                  <a:lnTo>
                    <a:pt x="396" y="110"/>
                  </a:lnTo>
                  <a:lnTo>
                    <a:pt x="397" y="110"/>
                  </a:lnTo>
                  <a:lnTo>
                    <a:pt x="398" y="110"/>
                  </a:lnTo>
                  <a:lnTo>
                    <a:pt x="399" y="110"/>
                  </a:lnTo>
                  <a:lnTo>
                    <a:pt x="400" y="110"/>
                  </a:lnTo>
                  <a:lnTo>
                    <a:pt x="400" y="110"/>
                  </a:lnTo>
                  <a:lnTo>
                    <a:pt x="402" y="110"/>
                  </a:lnTo>
                  <a:lnTo>
                    <a:pt x="402" y="110"/>
                  </a:lnTo>
                  <a:lnTo>
                    <a:pt x="403" y="110"/>
                  </a:lnTo>
                  <a:lnTo>
                    <a:pt x="404" y="110"/>
                  </a:lnTo>
                  <a:lnTo>
                    <a:pt x="405" y="109"/>
                  </a:lnTo>
                  <a:lnTo>
                    <a:pt x="406" y="109"/>
                  </a:lnTo>
                  <a:lnTo>
                    <a:pt x="407" y="109"/>
                  </a:lnTo>
                  <a:lnTo>
                    <a:pt x="408" y="109"/>
                  </a:lnTo>
                  <a:lnTo>
                    <a:pt x="409" y="109"/>
                  </a:lnTo>
                  <a:lnTo>
                    <a:pt x="410" y="109"/>
                  </a:lnTo>
                  <a:lnTo>
                    <a:pt x="411" y="109"/>
                  </a:lnTo>
                  <a:lnTo>
                    <a:pt x="412" y="109"/>
                  </a:lnTo>
                  <a:lnTo>
                    <a:pt x="413" y="109"/>
                  </a:lnTo>
                  <a:lnTo>
                    <a:pt x="414" y="109"/>
                  </a:lnTo>
                  <a:lnTo>
                    <a:pt x="415" y="109"/>
                  </a:lnTo>
                  <a:lnTo>
                    <a:pt x="415" y="109"/>
                  </a:lnTo>
                  <a:lnTo>
                    <a:pt x="417" y="109"/>
                  </a:lnTo>
                  <a:lnTo>
                    <a:pt x="417" y="109"/>
                  </a:lnTo>
                  <a:lnTo>
                    <a:pt x="418" y="109"/>
                  </a:lnTo>
                  <a:lnTo>
                    <a:pt x="419" y="109"/>
                  </a:lnTo>
                  <a:lnTo>
                    <a:pt x="420" y="109"/>
                  </a:lnTo>
                  <a:lnTo>
                    <a:pt x="421" y="109"/>
                  </a:lnTo>
                  <a:lnTo>
                    <a:pt x="422" y="109"/>
                  </a:lnTo>
                  <a:lnTo>
                    <a:pt x="423" y="109"/>
                  </a:lnTo>
                  <a:lnTo>
                    <a:pt x="424" y="109"/>
                  </a:lnTo>
                  <a:lnTo>
                    <a:pt x="425" y="109"/>
                  </a:lnTo>
                  <a:lnTo>
                    <a:pt x="426" y="109"/>
                  </a:lnTo>
                  <a:lnTo>
                    <a:pt x="427" y="108"/>
                  </a:lnTo>
                  <a:lnTo>
                    <a:pt x="428" y="108"/>
                  </a:lnTo>
                  <a:lnTo>
                    <a:pt x="428" y="108"/>
                  </a:lnTo>
                  <a:lnTo>
                    <a:pt x="430" y="108"/>
                  </a:lnTo>
                  <a:lnTo>
                    <a:pt x="430" y="107"/>
                  </a:lnTo>
                  <a:lnTo>
                    <a:pt x="432" y="106"/>
                  </a:lnTo>
                  <a:lnTo>
                    <a:pt x="433" y="106"/>
                  </a:lnTo>
                  <a:lnTo>
                    <a:pt x="433" y="105"/>
                  </a:lnTo>
                  <a:lnTo>
                    <a:pt x="435" y="104"/>
                  </a:lnTo>
                  <a:lnTo>
                    <a:pt x="435" y="102"/>
                  </a:lnTo>
                  <a:lnTo>
                    <a:pt x="436" y="101"/>
                  </a:lnTo>
                  <a:lnTo>
                    <a:pt x="437" y="99"/>
                  </a:lnTo>
                  <a:lnTo>
                    <a:pt x="438" y="97"/>
                  </a:lnTo>
                  <a:lnTo>
                    <a:pt x="439" y="95"/>
                  </a:lnTo>
                  <a:lnTo>
                    <a:pt x="440" y="93"/>
                  </a:lnTo>
                  <a:lnTo>
                    <a:pt x="441" y="90"/>
                  </a:lnTo>
                  <a:lnTo>
                    <a:pt x="442" y="87"/>
                  </a:lnTo>
                  <a:lnTo>
                    <a:pt x="443" y="84"/>
                  </a:lnTo>
                  <a:lnTo>
                    <a:pt x="443" y="80"/>
                  </a:lnTo>
                  <a:lnTo>
                    <a:pt x="445" y="76"/>
                  </a:lnTo>
                  <a:lnTo>
                    <a:pt x="446" y="72"/>
                  </a:lnTo>
                  <a:lnTo>
                    <a:pt x="446" y="67"/>
                  </a:lnTo>
                  <a:lnTo>
                    <a:pt x="448" y="63"/>
                  </a:lnTo>
                  <a:lnTo>
                    <a:pt x="448" y="58"/>
                  </a:lnTo>
                  <a:lnTo>
                    <a:pt x="450" y="53"/>
                  </a:lnTo>
                  <a:lnTo>
                    <a:pt x="450" y="48"/>
                  </a:lnTo>
                  <a:lnTo>
                    <a:pt x="451" y="43"/>
                  </a:lnTo>
                  <a:lnTo>
                    <a:pt x="452" y="38"/>
                  </a:lnTo>
                  <a:lnTo>
                    <a:pt x="453" y="33"/>
                  </a:lnTo>
                  <a:lnTo>
                    <a:pt x="454" y="28"/>
                  </a:lnTo>
                  <a:lnTo>
                    <a:pt x="455" y="23"/>
                  </a:lnTo>
                  <a:lnTo>
                    <a:pt x="456" y="18"/>
                  </a:lnTo>
                  <a:lnTo>
                    <a:pt x="456" y="14"/>
                  </a:lnTo>
                  <a:lnTo>
                    <a:pt x="458" y="11"/>
                  </a:lnTo>
                  <a:lnTo>
                    <a:pt x="459" y="7"/>
                  </a:lnTo>
                  <a:lnTo>
                    <a:pt x="460" y="5"/>
                  </a:lnTo>
                  <a:lnTo>
                    <a:pt x="461" y="3"/>
                  </a:lnTo>
                  <a:lnTo>
                    <a:pt x="461" y="1"/>
                  </a:lnTo>
                  <a:lnTo>
                    <a:pt x="463" y="0"/>
                  </a:lnTo>
                  <a:lnTo>
                    <a:pt x="463" y="0"/>
                  </a:lnTo>
                  <a:lnTo>
                    <a:pt x="464" y="0"/>
                  </a:lnTo>
                  <a:lnTo>
                    <a:pt x="465" y="1"/>
                  </a:lnTo>
                  <a:lnTo>
                    <a:pt x="466" y="4"/>
                  </a:lnTo>
                  <a:lnTo>
                    <a:pt x="467" y="6"/>
                  </a:lnTo>
                  <a:lnTo>
                    <a:pt x="468" y="9"/>
                  </a:lnTo>
                </a:path>
              </a:pathLst>
            </a:custGeom>
            <a:noFill/>
            <a:ln w="127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83" name="Freeform 162"/>
            <p:cNvSpPr>
              <a:spLocks/>
            </p:cNvSpPr>
            <p:nvPr/>
          </p:nvSpPr>
          <p:spPr bwMode="auto">
            <a:xfrm>
              <a:off x="3227388" y="4468813"/>
              <a:ext cx="742950" cy="592138"/>
            </a:xfrm>
            <a:custGeom>
              <a:avLst/>
              <a:gdLst>
                <a:gd name="T0" fmla="*/ 6 w 468"/>
                <a:gd name="T1" fmla="*/ 303 h 373"/>
                <a:gd name="T2" fmla="*/ 14 w 468"/>
                <a:gd name="T3" fmla="*/ 341 h 373"/>
                <a:gd name="T4" fmla="*/ 21 w 468"/>
                <a:gd name="T5" fmla="*/ 363 h 373"/>
                <a:gd name="T6" fmla="*/ 29 w 468"/>
                <a:gd name="T7" fmla="*/ 370 h 373"/>
                <a:gd name="T8" fmla="*/ 36 w 468"/>
                <a:gd name="T9" fmla="*/ 372 h 373"/>
                <a:gd name="T10" fmla="*/ 44 w 468"/>
                <a:gd name="T11" fmla="*/ 371 h 373"/>
                <a:gd name="T12" fmla="*/ 52 w 468"/>
                <a:gd name="T13" fmla="*/ 370 h 373"/>
                <a:gd name="T14" fmla="*/ 59 w 468"/>
                <a:gd name="T15" fmla="*/ 369 h 373"/>
                <a:gd name="T16" fmla="*/ 67 w 468"/>
                <a:gd name="T17" fmla="*/ 369 h 373"/>
                <a:gd name="T18" fmla="*/ 74 w 468"/>
                <a:gd name="T19" fmla="*/ 369 h 373"/>
                <a:gd name="T20" fmla="*/ 82 w 468"/>
                <a:gd name="T21" fmla="*/ 369 h 373"/>
                <a:gd name="T22" fmla="*/ 89 w 468"/>
                <a:gd name="T23" fmla="*/ 369 h 373"/>
                <a:gd name="T24" fmla="*/ 97 w 468"/>
                <a:gd name="T25" fmla="*/ 370 h 373"/>
                <a:gd name="T26" fmla="*/ 104 w 468"/>
                <a:gd name="T27" fmla="*/ 371 h 373"/>
                <a:gd name="T28" fmla="*/ 112 w 468"/>
                <a:gd name="T29" fmla="*/ 372 h 373"/>
                <a:gd name="T30" fmla="*/ 119 w 468"/>
                <a:gd name="T31" fmla="*/ 373 h 373"/>
                <a:gd name="T32" fmla="*/ 127 w 468"/>
                <a:gd name="T33" fmla="*/ 373 h 373"/>
                <a:gd name="T34" fmla="*/ 134 w 468"/>
                <a:gd name="T35" fmla="*/ 373 h 373"/>
                <a:gd name="T36" fmla="*/ 142 w 468"/>
                <a:gd name="T37" fmla="*/ 373 h 373"/>
                <a:gd name="T38" fmla="*/ 149 w 468"/>
                <a:gd name="T39" fmla="*/ 372 h 373"/>
                <a:gd name="T40" fmla="*/ 156 w 468"/>
                <a:gd name="T41" fmla="*/ 369 h 373"/>
                <a:gd name="T42" fmla="*/ 164 w 468"/>
                <a:gd name="T43" fmla="*/ 363 h 373"/>
                <a:gd name="T44" fmla="*/ 171 w 468"/>
                <a:gd name="T45" fmla="*/ 347 h 373"/>
                <a:gd name="T46" fmla="*/ 179 w 468"/>
                <a:gd name="T47" fmla="*/ 328 h 373"/>
                <a:gd name="T48" fmla="*/ 186 w 468"/>
                <a:gd name="T49" fmla="*/ 319 h 373"/>
                <a:gd name="T50" fmla="*/ 194 w 468"/>
                <a:gd name="T51" fmla="*/ 328 h 373"/>
                <a:gd name="T52" fmla="*/ 202 w 468"/>
                <a:gd name="T53" fmla="*/ 349 h 373"/>
                <a:gd name="T54" fmla="*/ 209 w 468"/>
                <a:gd name="T55" fmla="*/ 364 h 373"/>
                <a:gd name="T56" fmla="*/ 217 w 468"/>
                <a:gd name="T57" fmla="*/ 370 h 373"/>
                <a:gd name="T58" fmla="*/ 224 w 468"/>
                <a:gd name="T59" fmla="*/ 372 h 373"/>
                <a:gd name="T60" fmla="*/ 232 w 468"/>
                <a:gd name="T61" fmla="*/ 373 h 373"/>
                <a:gd name="T62" fmla="*/ 239 w 468"/>
                <a:gd name="T63" fmla="*/ 373 h 373"/>
                <a:gd name="T64" fmla="*/ 247 w 468"/>
                <a:gd name="T65" fmla="*/ 373 h 373"/>
                <a:gd name="T66" fmla="*/ 254 w 468"/>
                <a:gd name="T67" fmla="*/ 372 h 373"/>
                <a:gd name="T68" fmla="*/ 262 w 468"/>
                <a:gd name="T69" fmla="*/ 371 h 373"/>
                <a:gd name="T70" fmla="*/ 269 w 468"/>
                <a:gd name="T71" fmla="*/ 370 h 373"/>
                <a:gd name="T72" fmla="*/ 277 w 468"/>
                <a:gd name="T73" fmla="*/ 369 h 373"/>
                <a:gd name="T74" fmla="*/ 284 w 468"/>
                <a:gd name="T75" fmla="*/ 367 h 373"/>
                <a:gd name="T76" fmla="*/ 291 w 468"/>
                <a:gd name="T77" fmla="*/ 367 h 373"/>
                <a:gd name="T78" fmla="*/ 299 w 468"/>
                <a:gd name="T79" fmla="*/ 368 h 373"/>
                <a:gd name="T80" fmla="*/ 306 w 468"/>
                <a:gd name="T81" fmla="*/ 368 h 373"/>
                <a:gd name="T82" fmla="*/ 314 w 468"/>
                <a:gd name="T83" fmla="*/ 368 h 373"/>
                <a:gd name="T84" fmla="*/ 321 w 468"/>
                <a:gd name="T85" fmla="*/ 367 h 373"/>
                <a:gd name="T86" fmla="*/ 329 w 468"/>
                <a:gd name="T87" fmla="*/ 369 h 373"/>
                <a:gd name="T88" fmla="*/ 337 w 468"/>
                <a:gd name="T89" fmla="*/ 370 h 373"/>
                <a:gd name="T90" fmla="*/ 344 w 468"/>
                <a:gd name="T91" fmla="*/ 370 h 373"/>
                <a:gd name="T92" fmla="*/ 352 w 468"/>
                <a:gd name="T93" fmla="*/ 369 h 373"/>
                <a:gd name="T94" fmla="*/ 359 w 468"/>
                <a:gd name="T95" fmla="*/ 368 h 373"/>
                <a:gd name="T96" fmla="*/ 367 w 468"/>
                <a:gd name="T97" fmla="*/ 367 h 373"/>
                <a:gd name="T98" fmla="*/ 374 w 468"/>
                <a:gd name="T99" fmla="*/ 359 h 373"/>
                <a:gd name="T100" fmla="*/ 382 w 468"/>
                <a:gd name="T101" fmla="*/ 328 h 373"/>
                <a:gd name="T102" fmla="*/ 389 w 468"/>
                <a:gd name="T103" fmla="*/ 250 h 373"/>
                <a:gd name="T104" fmla="*/ 397 w 468"/>
                <a:gd name="T105" fmla="*/ 125 h 373"/>
                <a:gd name="T106" fmla="*/ 404 w 468"/>
                <a:gd name="T107" fmla="*/ 16 h 373"/>
                <a:gd name="T108" fmla="*/ 412 w 468"/>
                <a:gd name="T109" fmla="*/ 23 h 373"/>
                <a:gd name="T110" fmla="*/ 419 w 468"/>
                <a:gd name="T111" fmla="*/ 151 h 373"/>
                <a:gd name="T112" fmla="*/ 426 w 468"/>
                <a:gd name="T113" fmla="*/ 283 h 373"/>
                <a:gd name="T114" fmla="*/ 434 w 468"/>
                <a:gd name="T115" fmla="*/ 349 h 373"/>
                <a:gd name="T116" fmla="*/ 441 w 468"/>
                <a:gd name="T117" fmla="*/ 368 h 373"/>
                <a:gd name="T118" fmla="*/ 449 w 468"/>
                <a:gd name="T119" fmla="*/ 372 h 373"/>
                <a:gd name="T120" fmla="*/ 456 w 468"/>
                <a:gd name="T121" fmla="*/ 373 h 373"/>
                <a:gd name="T122" fmla="*/ 464 w 468"/>
                <a:gd name="T123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8" h="373">
                  <a:moveTo>
                    <a:pt x="0" y="271"/>
                  </a:moveTo>
                  <a:lnTo>
                    <a:pt x="1" y="274"/>
                  </a:lnTo>
                  <a:lnTo>
                    <a:pt x="2" y="278"/>
                  </a:lnTo>
                  <a:lnTo>
                    <a:pt x="3" y="283"/>
                  </a:lnTo>
                  <a:lnTo>
                    <a:pt x="4" y="287"/>
                  </a:lnTo>
                  <a:lnTo>
                    <a:pt x="5" y="292"/>
                  </a:lnTo>
                  <a:lnTo>
                    <a:pt x="6" y="298"/>
                  </a:lnTo>
                  <a:lnTo>
                    <a:pt x="6" y="303"/>
                  </a:lnTo>
                  <a:lnTo>
                    <a:pt x="8" y="308"/>
                  </a:lnTo>
                  <a:lnTo>
                    <a:pt x="8" y="313"/>
                  </a:lnTo>
                  <a:lnTo>
                    <a:pt x="10" y="318"/>
                  </a:lnTo>
                  <a:lnTo>
                    <a:pt x="10" y="323"/>
                  </a:lnTo>
                  <a:lnTo>
                    <a:pt x="11" y="328"/>
                  </a:lnTo>
                  <a:lnTo>
                    <a:pt x="12" y="333"/>
                  </a:lnTo>
                  <a:lnTo>
                    <a:pt x="13" y="337"/>
                  </a:lnTo>
                  <a:lnTo>
                    <a:pt x="14" y="341"/>
                  </a:lnTo>
                  <a:lnTo>
                    <a:pt x="15" y="345"/>
                  </a:lnTo>
                  <a:lnTo>
                    <a:pt x="16" y="349"/>
                  </a:lnTo>
                  <a:lnTo>
                    <a:pt x="17" y="351"/>
                  </a:lnTo>
                  <a:lnTo>
                    <a:pt x="18" y="355"/>
                  </a:lnTo>
                  <a:lnTo>
                    <a:pt x="19" y="357"/>
                  </a:lnTo>
                  <a:lnTo>
                    <a:pt x="20" y="359"/>
                  </a:lnTo>
                  <a:lnTo>
                    <a:pt x="21" y="361"/>
                  </a:lnTo>
                  <a:lnTo>
                    <a:pt x="21" y="363"/>
                  </a:lnTo>
                  <a:lnTo>
                    <a:pt x="23" y="364"/>
                  </a:lnTo>
                  <a:lnTo>
                    <a:pt x="23" y="366"/>
                  </a:lnTo>
                  <a:lnTo>
                    <a:pt x="24" y="367"/>
                  </a:lnTo>
                  <a:lnTo>
                    <a:pt x="25" y="368"/>
                  </a:lnTo>
                  <a:lnTo>
                    <a:pt x="26" y="368"/>
                  </a:lnTo>
                  <a:lnTo>
                    <a:pt x="28" y="369"/>
                  </a:lnTo>
                  <a:lnTo>
                    <a:pt x="28" y="370"/>
                  </a:lnTo>
                  <a:lnTo>
                    <a:pt x="29" y="370"/>
                  </a:lnTo>
                  <a:lnTo>
                    <a:pt x="30" y="370"/>
                  </a:lnTo>
                  <a:lnTo>
                    <a:pt x="31" y="371"/>
                  </a:lnTo>
                  <a:lnTo>
                    <a:pt x="32" y="371"/>
                  </a:lnTo>
                  <a:lnTo>
                    <a:pt x="33" y="372"/>
                  </a:lnTo>
                  <a:lnTo>
                    <a:pt x="34" y="372"/>
                  </a:lnTo>
                  <a:lnTo>
                    <a:pt x="35" y="372"/>
                  </a:lnTo>
                  <a:lnTo>
                    <a:pt x="36" y="372"/>
                  </a:lnTo>
                  <a:lnTo>
                    <a:pt x="36" y="372"/>
                  </a:lnTo>
                  <a:lnTo>
                    <a:pt x="38" y="372"/>
                  </a:lnTo>
                  <a:lnTo>
                    <a:pt x="39" y="372"/>
                  </a:lnTo>
                  <a:lnTo>
                    <a:pt x="39" y="372"/>
                  </a:lnTo>
                  <a:lnTo>
                    <a:pt x="41" y="372"/>
                  </a:lnTo>
                  <a:lnTo>
                    <a:pt x="41" y="372"/>
                  </a:lnTo>
                  <a:lnTo>
                    <a:pt x="42" y="372"/>
                  </a:lnTo>
                  <a:lnTo>
                    <a:pt x="43" y="372"/>
                  </a:lnTo>
                  <a:lnTo>
                    <a:pt x="44" y="371"/>
                  </a:lnTo>
                  <a:lnTo>
                    <a:pt x="45" y="371"/>
                  </a:lnTo>
                  <a:lnTo>
                    <a:pt x="46" y="371"/>
                  </a:lnTo>
                  <a:lnTo>
                    <a:pt x="47" y="370"/>
                  </a:lnTo>
                  <a:lnTo>
                    <a:pt x="48" y="370"/>
                  </a:lnTo>
                  <a:lnTo>
                    <a:pt x="49" y="370"/>
                  </a:lnTo>
                  <a:lnTo>
                    <a:pt x="49" y="370"/>
                  </a:lnTo>
                  <a:lnTo>
                    <a:pt x="51" y="370"/>
                  </a:lnTo>
                  <a:lnTo>
                    <a:pt x="52" y="370"/>
                  </a:lnTo>
                  <a:lnTo>
                    <a:pt x="53" y="370"/>
                  </a:lnTo>
                  <a:lnTo>
                    <a:pt x="54" y="369"/>
                  </a:lnTo>
                  <a:lnTo>
                    <a:pt x="54" y="369"/>
                  </a:lnTo>
                  <a:lnTo>
                    <a:pt x="56" y="369"/>
                  </a:lnTo>
                  <a:lnTo>
                    <a:pt x="56" y="369"/>
                  </a:lnTo>
                  <a:lnTo>
                    <a:pt x="57" y="369"/>
                  </a:lnTo>
                  <a:lnTo>
                    <a:pt x="58" y="369"/>
                  </a:lnTo>
                  <a:lnTo>
                    <a:pt x="59" y="369"/>
                  </a:lnTo>
                  <a:lnTo>
                    <a:pt x="60" y="369"/>
                  </a:lnTo>
                  <a:lnTo>
                    <a:pt x="61" y="369"/>
                  </a:lnTo>
                  <a:lnTo>
                    <a:pt x="62" y="369"/>
                  </a:lnTo>
                  <a:lnTo>
                    <a:pt x="63" y="369"/>
                  </a:lnTo>
                  <a:lnTo>
                    <a:pt x="64" y="369"/>
                  </a:lnTo>
                  <a:lnTo>
                    <a:pt x="65" y="369"/>
                  </a:lnTo>
                  <a:lnTo>
                    <a:pt x="66" y="369"/>
                  </a:lnTo>
                  <a:lnTo>
                    <a:pt x="67" y="369"/>
                  </a:lnTo>
                  <a:lnTo>
                    <a:pt x="67" y="369"/>
                  </a:lnTo>
                  <a:lnTo>
                    <a:pt x="69" y="368"/>
                  </a:lnTo>
                  <a:lnTo>
                    <a:pt x="69" y="368"/>
                  </a:lnTo>
                  <a:lnTo>
                    <a:pt x="71" y="368"/>
                  </a:lnTo>
                  <a:lnTo>
                    <a:pt x="71" y="368"/>
                  </a:lnTo>
                  <a:lnTo>
                    <a:pt x="72" y="368"/>
                  </a:lnTo>
                  <a:lnTo>
                    <a:pt x="73" y="368"/>
                  </a:lnTo>
                  <a:lnTo>
                    <a:pt x="74" y="369"/>
                  </a:lnTo>
                  <a:lnTo>
                    <a:pt x="75" y="369"/>
                  </a:lnTo>
                  <a:lnTo>
                    <a:pt x="76" y="369"/>
                  </a:lnTo>
                  <a:lnTo>
                    <a:pt x="77" y="369"/>
                  </a:lnTo>
                  <a:lnTo>
                    <a:pt x="78" y="369"/>
                  </a:lnTo>
                  <a:lnTo>
                    <a:pt x="79" y="369"/>
                  </a:lnTo>
                  <a:lnTo>
                    <a:pt x="80" y="369"/>
                  </a:lnTo>
                  <a:lnTo>
                    <a:pt x="81" y="369"/>
                  </a:lnTo>
                  <a:lnTo>
                    <a:pt x="82" y="369"/>
                  </a:lnTo>
                  <a:lnTo>
                    <a:pt x="82" y="369"/>
                  </a:lnTo>
                  <a:lnTo>
                    <a:pt x="84" y="369"/>
                  </a:lnTo>
                  <a:lnTo>
                    <a:pt x="84" y="369"/>
                  </a:lnTo>
                  <a:lnTo>
                    <a:pt x="85" y="369"/>
                  </a:lnTo>
                  <a:lnTo>
                    <a:pt x="86" y="369"/>
                  </a:lnTo>
                  <a:lnTo>
                    <a:pt x="87" y="369"/>
                  </a:lnTo>
                  <a:lnTo>
                    <a:pt x="89" y="369"/>
                  </a:lnTo>
                  <a:lnTo>
                    <a:pt x="89" y="369"/>
                  </a:lnTo>
                  <a:lnTo>
                    <a:pt x="90" y="369"/>
                  </a:lnTo>
                  <a:lnTo>
                    <a:pt x="91" y="369"/>
                  </a:lnTo>
                  <a:lnTo>
                    <a:pt x="92" y="370"/>
                  </a:lnTo>
                  <a:lnTo>
                    <a:pt x="93" y="370"/>
                  </a:lnTo>
                  <a:lnTo>
                    <a:pt x="94" y="370"/>
                  </a:lnTo>
                  <a:lnTo>
                    <a:pt x="95" y="370"/>
                  </a:lnTo>
                  <a:lnTo>
                    <a:pt x="95" y="370"/>
                  </a:lnTo>
                  <a:lnTo>
                    <a:pt x="97" y="370"/>
                  </a:lnTo>
                  <a:lnTo>
                    <a:pt x="97" y="370"/>
                  </a:lnTo>
                  <a:lnTo>
                    <a:pt x="99" y="370"/>
                  </a:lnTo>
                  <a:lnTo>
                    <a:pt x="99" y="370"/>
                  </a:lnTo>
                  <a:lnTo>
                    <a:pt x="100" y="370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103" y="371"/>
                  </a:lnTo>
                  <a:lnTo>
                    <a:pt x="104" y="371"/>
                  </a:lnTo>
                  <a:lnTo>
                    <a:pt x="105" y="371"/>
                  </a:lnTo>
                  <a:lnTo>
                    <a:pt x="106" y="372"/>
                  </a:lnTo>
                  <a:lnTo>
                    <a:pt x="107" y="372"/>
                  </a:lnTo>
                  <a:lnTo>
                    <a:pt x="108" y="372"/>
                  </a:lnTo>
                  <a:lnTo>
                    <a:pt x="109" y="372"/>
                  </a:lnTo>
                  <a:lnTo>
                    <a:pt x="110" y="372"/>
                  </a:lnTo>
                  <a:lnTo>
                    <a:pt x="110" y="372"/>
                  </a:lnTo>
                  <a:lnTo>
                    <a:pt x="112" y="372"/>
                  </a:lnTo>
                  <a:lnTo>
                    <a:pt x="113" y="372"/>
                  </a:lnTo>
                  <a:lnTo>
                    <a:pt x="113" y="372"/>
                  </a:lnTo>
                  <a:lnTo>
                    <a:pt x="115" y="372"/>
                  </a:lnTo>
                  <a:lnTo>
                    <a:pt x="115" y="372"/>
                  </a:lnTo>
                  <a:lnTo>
                    <a:pt x="117" y="372"/>
                  </a:lnTo>
                  <a:lnTo>
                    <a:pt x="117" y="373"/>
                  </a:lnTo>
                  <a:lnTo>
                    <a:pt x="118" y="373"/>
                  </a:lnTo>
                  <a:lnTo>
                    <a:pt x="119" y="373"/>
                  </a:lnTo>
                  <a:lnTo>
                    <a:pt x="120" y="373"/>
                  </a:lnTo>
                  <a:lnTo>
                    <a:pt x="121" y="373"/>
                  </a:lnTo>
                  <a:lnTo>
                    <a:pt x="122" y="373"/>
                  </a:lnTo>
                  <a:lnTo>
                    <a:pt x="123" y="373"/>
                  </a:lnTo>
                  <a:lnTo>
                    <a:pt x="124" y="373"/>
                  </a:lnTo>
                  <a:lnTo>
                    <a:pt x="125" y="373"/>
                  </a:lnTo>
                  <a:lnTo>
                    <a:pt x="126" y="373"/>
                  </a:lnTo>
                  <a:lnTo>
                    <a:pt x="127" y="373"/>
                  </a:lnTo>
                  <a:lnTo>
                    <a:pt x="128" y="373"/>
                  </a:lnTo>
                  <a:lnTo>
                    <a:pt x="128" y="373"/>
                  </a:lnTo>
                  <a:lnTo>
                    <a:pt x="130" y="373"/>
                  </a:lnTo>
                  <a:lnTo>
                    <a:pt x="130" y="373"/>
                  </a:lnTo>
                  <a:lnTo>
                    <a:pt x="131" y="373"/>
                  </a:lnTo>
                  <a:lnTo>
                    <a:pt x="132" y="373"/>
                  </a:lnTo>
                  <a:lnTo>
                    <a:pt x="133" y="373"/>
                  </a:lnTo>
                  <a:lnTo>
                    <a:pt x="134" y="373"/>
                  </a:lnTo>
                  <a:lnTo>
                    <a:pt x="135" y="373"/>
                  </a:lnTo>
                  <a:lnTo>
                    <a:pt x="136" y="373"/>
                  </a:lnTo>
                  <a:lnTo>
                    <a:pt x="137" y="373"/>
                  </a:lnTo>
                  <a:lnTo>
                    <a:pt x="138" y="373"/>
                  </a:lnTo>
                  <a:lnTo>
                    <a:pt x="139" y="373"/>
                  </a:lnTo>
                  <a:lnTo>
                    <a:pt x="140" y="373"/>
                  </a:lnTo>
                  <a:lnTo>
                    <a:pt x="141" y="373"/>
                  </a:lnTo>
                  <a:lnTo>
                    <a:pt x="142" y="373"/>
                  </a:lnTo>
                  <a:lnTo>
                    <a:pt x="143" y="373"/>
                  </a:lnTo>
                  <a:lnTo>
                    <a:pt x="143" y="373"/>
                  </a:lnTo>
                  <a:lnTo>
                    <a:pt x="145" y="373"/>
                  </a:lnTo>
                  <a:lnTo>
                    <a:pt x="145" y="373"/>
                  </a:lnTo>
                  <a:lnTo>
                    <a:pt x="146" y="373"/>
                  </a:lnTo>
                  <a:lnTo>
                    <a:pt x="147" y="372"/>
                  </a:lnTo>
                  <a:lnTo>
                    <a:pt x="148" y="372"/>
                  </a:lnTo>
                  <a:lnTo>
                    <a:pt x="149" y="372"/>
                  </a:lnTo>
                  <a:lnTo>
                    <a:pt x="150" y="372"/>
                  </a:lnTo>
                  <a:lnTo>
                    <a:pt x="151" y="372"/>
                  </a:lnTo>
                  <a:lnTo>
                    <a:pt x="152" y="372"/>
                  </a:lnTo>
                  <a:lnTo>
                    <a:pt x="153" y="371"/>
                  </a:lnTo>
                  <a:lnTo>
                    <a:pt x="154" y="371"/>
                  </a:lnTo>
                  <a:lnTo>
                    <a:pt x="155" y="370"/>
                  </a:lnTo>
                  <a:lnTo>
                    <a:pt x="156" y="370"/>
                  </a:lnTo>
                  <a:lnTo>
                    <a:pt x="156" y="369"/>
                  </a:lnTo>
                  <a:lnTo>
                    <a:pt x="158" y="369"/>
                  </a:lnTo>
                  <a:lnTo>
                    <a:pt x="158" y="368"/>
                  </a:lnTo>
                  <a:lnTo>
                    <a:pt x="160" y="368"/>
                  </a:lnTo>
                  <a:lnTo>
                    <a:pt x="160" y="367"/>
                  </a:lnTo>
                  <a:lnTo>
                    <a:pt x="161" y="366"/>
                  </a:lnTo>
                  <a:lnTo>
                    <a:pt x="163" y="365"/>
                  </a:lnTo>
                  <a:lnTo>
                    <a:pt x="163" y="364"/>
                  </a:lnTo>
                  <a:lnTo>
                    <a:pt x="164" y="363"/>
                  </a:lnTo>
                  <a:lnTo>
                    <a:pt x="165" y="361"/>
                  </a:lnTo>
                  <a:lnTo>
                    <a:pt x="166" y="359"/>
                  </a:lnTo>
                  <a:lnTo>
                    <a:pt x="167" y="358"/>
                  </a:lnTo>
                  <a:lnTo>
                    <a:pt x="168" y="356"/>
                  </a:lnTo>
                  <a:lnTo>
                    <a:pt x="169" y="354"/>
                  </a:lnTo>
                  <a:lnTo>
                    <a:pt x="170" y="352"/>
                  </a:lnTo>
                  <a:lnTo>
                    <a:pt x="171" y="350"/>
                  </a:lnTo>
                  <a:lnTo>
                    <a:pt x="171" y="347"/>
                  </a:lnTo>
                  <a:lnTo>
                    <a:pt x="173" y="345"/>
                  </a:lnTo>
                  <a:lnTo>
                    <a:pt x="173" y="343"/>
                  </a:lnTo>
                  <a:lnTo>
                    <a:pt x="174" y="340"/>
                  </a:lnTo>
                  <a:lnTo>
                    <a:pt x="176" y="338"/>
                  </a:lnTo>
                  <a:lnTo>
                    <a:pt x="176" y="335"/>
                  </a:lnTo>
                  <a:lnTo>
                    <a:pt x="178" y="333"/>
                  </a:lnTo>
                  <a:lnTo>
                    <a:pt x="178" y="330"/>
                  </a:lnTo>
                  <a:lnTo>
                    <a:pt x="179" y="328"/>
                  </a:lnTo>
                  <a:lnTo>
                    <a:pt x="180" y="326"/>
                  </a:lnTo>
                  <a:lnTo>
                    <a:pt x="181" y="324"/>
                  </a:lnTo>
                  <a:lnTo>
                    <a:pt x="182" y="323"/>
                  </a:lnTo>
                  <a:lnTo>
                    <a:pt x="183" y="321"/>
                  </a:lnTo>
                  <a:lnTo>
                    <a:pt x="184" y="320"/>
                  </a:lnTo>
                  <a:lnTo>
                    <a:pt x="184" y="320"/>
                  </a:lnTo>
                  <a:lnTo>
                    <a:pt x="186" y="319"/>
                  </a:lnTo>
                  <a:lnTo>
                    <a:pt x="186" y="319"/>
                  </a:lnTo>
                  <a:lnTo>
                    <a:pt x="188" y="319"/>
                  </a:lnTo>
                  <a:lnTo>
                    <a:pt x="189" y="320"/>
                  </a:lnTo>
                  <a:lnTo>
                    <a:pt x="189" y="320"/>
                  </a:lnTo>
                  <a:lnTo>
                    <a:pt x="191" y="321"/>
                  </a:lnTo>
                  <a:lnTo>
                    <a:pt x="191" y="322"/>
                  </a:lnTo>
                  <a:lnTo>
                    <a:pt x="192" y="324"/>
                  </a:lnTo>
                  <a:lnTo>
                    <a:pt x="193" y="326"/>
                  </a:lnTo>
                  <a:lnTo>
                    <a:pt x="194" y="328"/>
                  </a:lnTo>
                  <a:lnTo>
                    <a:pt x="195" y="331"/>
                  </a:lnTo>
                  <a:lnTo>
                    <a:pt x="196" y="334"/>
                  </a:lnTo>
                  <a:lnTo>
                    <a:pt x="197" y="337"/>
                  </a:lnTo>
                  <a:lnTo>
                    <a:pt x="198" y="339"/>
                  </a:lnTo>
                  <a:lnTo>
                    <a:pt x="199" y="341"/>
                  </a:lnTo>
                  <a:lnTo>
                    <a:pt x="200" y="344"/>
                  </a:lnTo>
                  <a:lnTo>
                    <a:pt x="201" y="346"/>
                  </a:lnTo>
                  <a:lnTo>
                    <a:pt x="202" y="349"/>
                  </a:lnTo>
                  <a:lnTo>
                    <a:pt x="202" y="351"/>
                  </a:lnTo>
                  <a:lnTo>
                    <a:pt x="204" y="353"/>
                  </a:lnTo>
                  <a:lnTo>
                    <a:pt x="204" y="356"/>
                  </a:lnTo>
                  <a:lnTo>
                    <a:pt x="206" y="357"/>
                  </a:lnTo>
                  <a:lnTo>
                    <a:pt x="206" y="359"/>
                  </a:lnTo>
                  <a:lnTo>
                    <a:pt x="207" y="361"/>
                  </a:lnTo>
                  <a:lnTo>
                    <a:pt x="208" y="363"/>
                  </a:lnTo>
                  <a:lnTo>
                    <a:pt x="209" y="364"/>
                  </a:lnTo>
                  <a:lnTo>
                    <a:pt x="210" y="365"/>
                  </a:lnTo>
                  <a:lnTo>
                    <a:pt x="211" y="366"/>
                  </a:lnTo>
                  <a:lnTo>
                    <a:pt x="212" y="367"/>
                  </a:lnTo>
                  <a:lnTo>
                    <a:pt x="213" y="368"/>
                  </a:lnTo>
                  <a:lnTo>
                    <a:pt x="214" y="368"/>
                  </a:lnTo>
                  <a:lnTo>
                    <a:pt x="215" y="369"/>
                  </a:lnTo>
                  <a:lnTo>
                    <a:pt x="216" y="369"/>
                  </a:lnTo>
                  <a:lnTo>
                    <a:pt x="217" y="370"/>
                  </a:lnTo>
                  <a:lnTo>
                    <a:pt x="217" y="370"/>
                  </a:lnTo>
                  <a:lnTo>
                    <a:pt x="219" y="371"/>
                  </a:lnTo>
                  <a:lnTo>
                    <a:pt x="219" y="371"/>
                  </a:lnTo>
                  <a:lnTo>
                    <a:pt x="220" y="371"/>
                  </a:lnTo>
                  <a:lnTo>
                    <a:pt x="221" y="372"/>
                  </a:lnTo>
                  <a:lnTo>
                    <a:pt x="222" y="372"/>
                  </a:lnTo>
                  <a:lnTo>
                    <a:pt x="223" y="372"/>
                  </a:lnTo>
                  <a:lnTo>
                    <a:pt x="224" y="372"/>
                  </a:lnTo>
                  <a:lnTo>
                    <a:pt x="225" y="372"/>
                  </a:lnTo>
                  <a:lnTo>
                    <a:pt x="226" y="372"/>
                  </a:lnTo>
                  <a:lnTo>
                    <a:pt x="227" y="372"/>
                  </a:lnTo>
                  <a:lnTo>
                    <a:pt x="228" y="373"/>
                  </a:lnTo>
                  <a:lnTo>
                    <a:pt x="229" y="373"/>
                  </a:lnTo>
                  <a:lnTo>
                    <a:pt x="230" y="373"/>
                  </a:lnTo>
                  <a:lnTo>
                    <a:pt x="231" y="373"/>
                  </a:lnTo>
                  <a:lnTo>
                    <a:pt x="232" y="373"/>
                  </a:lnTo>
                  <a:lnTo>
                    <a:pt x="232" y="373"/>
                  </a:lnTo>
                  <a:lnTo>
                    <a:pt x="234" y="373"/>
                  </a:lnTo>
                  <a:lnTo>
                    <a:pt x="234" y="373"/>
                  </a:lnTo>
                  <a:lnTo>
                    <a:pt x="235" y="373"/>
                  </a:lnTo>
                  <a:lnTo>
                    <a:pt x="237" y="373"/>
                  </a:lnTo>
                  <a:lnTo>
                    <a:pt x="237" y="373"/>
                  </a:lnTo>
                  <a:lnTo>
                    <a:pt x="238" y="373"/>
                  </a:lnTo>
                  <a:lnTo>
                    <a:pt x="239" y="373"/>
                  </a:lnTo>
                  <a:lnTo>
                    <a:pt x="240" y="373"/>
                  </a:lnTo>
                  <a:lnTo>
                    <a:pt x="241" y="373"/>
                  </a:lnTo>
                  <a:lnTo>
                    <a:pt x="242" y="373"/>
                  </a:lnTo>
                  <a:lnTo>
                    <a:pt x="243" y="373"/>
                  </a:lnTo>
                  <a:lnTo>
                    <a:pt x="244" y="373"/>
                  </a:lnTo>
                  <a:lnTo>
                    <a:pt x="245" y="373"/>
                  </a:lnTo>
                  <a:lnTo>
                    <a:pt x="245" y="373"/>
                  </a:lnTo>
                  <a:lnTo>
                    <a:pt x="247" y="373"/>
                  </a:lnTo>
                  <a:lnTo>
                    <a:pt x="247" y="373"/>
                  </a:lnTo>
                  <a:lnTo>
                    <a:pt x="249" y="373"/>
                  </a:lnTo>
                  <a:lnTo>
                    <a:pt x="250" y="372"/>
                  </a:lnTo>
                  <a:lnTo>
                    <a:pt x="250" y="372"/>
                  </a:lnTo>
                  <a:lnTo>
                    <a:pt x="252" y="372"/>
                  </a:lnTo>
                  <a:lnTo>
                    <a:pt x="252" y="372"/>
                  </a:lnTo>
                  <a:lnTo>
                    <a:pt x="253" y="372"/>
                  </a:lnTo>
                  <a:lnTo>
                    <a:pt x="254" y="372"/>
                  </a:lnTo>
                  <a:lnTo>
                    <a:pt x="255" y="372"/>
                  </a:lnTo>
                  <a:lnTo>
                    <a:pt x="256" y="372"/>
                  </a:lnTo>
                  <a:lnTo>
                    <a:pt x="257" y="372"/>
                  </a:lnTo>
                  <a:lnTo>
                    <a:pt x="258" y="372"/>
                  </a:lnTo>
                  <a:lnTo>
                    <a:pt x="259" y="372"/>
                  </a:lnTo>
                  <a:lnTo>
                    <a:pt x="260" y="371"/>
                  </a:lnTo>
                  <a:lnTo>
                    <a:pt x="260" y="371"/>
                  </a:lnTo>
                  <a:lnTo>
                    <a:pt x="262" y="371"/>
                  </a:lnTo>
                  <a:lnTo>
                    <a:pt x="263" y="371"/>
                  </a:lnTo>
                  <a:lnTo>
                    <a:pt x="263" y="371"/>
                  </a:lnTo>
                  <a:lnTo>
                    <a:pt x="265" y="370"/>
                  </a:lnTo>
                  <a:lnTo>
                    <a:pt x="265" y="370"/>
                  </a:lnTo>
                  <a:lnTo>
                    <a:pt x="267" y="370"/>
                  </a:lnTo>
                  <a:lnTo>
                    <a:pt x="267" y="370"/>
                  </a:lnTo>
                  <a:lnTo>
                    <a:pt x="268" y="370"/>
                  </a:lnTo>
                  <a:lnTo>
                    <a:pt x="269" y="370"/>
                  </a:lnTo>
                  <a:lnTo>
                    <a:pt x="270" y="370"/>
                  </a:lnTo>
                  <a:lnTo>
                    <a:pt x="271" y="370"/>
                  </a:lnTo>
                  <a:lnTo>
                    <a:pt x="272" y="369"/>
                  </a:lnTo>
                  <a:lnTo>
                    <a:pt x="273" y="369"/>
                  </a:lnTo>
                  <a:lnTo>
                    <a:pt x="274" y="369"/>
                  </a:lnTo>
                  <a:lnTo>
                    <a:pt x="275" y="369"/>
                  </a:lnTo>
                  <a:lnTo>
                    <a:pt x="276" y="369"/>
                  </a:lnTo>
                  <a:lnTo>
                    <a:pt x="277" y="369"/>
                  </a:lnTo>
                  <a:lnTo>
                    <a:pt x="278" y="368"/>
                  </a:lnTo>
                  <a:lnTo>
                    <a:pt x="278" y="368"/>
                  </a:lnTo>
                  <a:lnTo>
                    <a:pt x="280" y="368"/>
                  </a:lnTo>
                  <a:lnTo>
                    <a:pt x="280" y="368"/>
                  </a:lnTo>
                  <a:lnTo>
                    <a:pt x="281" y="368"/>
                  </a:lnTo>
                  <a:lnTo>
                    <a:pt x="282" y="368"/>
                  </a:lnTo>
                  <a:lnTo>
                    <a:pt x="283" y="368"/>
                  </a:lnTo>
                  <a:lnTo>
                    <a:pt x="284" y="367"/>
                  </a:lnTo>
                  <a:lnTo>
                    <a:pt x="285" y="367"/>
                  </a:lnTo>
                  <a:lnTo>
                    <a:pt x="286" y="367"/>
                  </a:lnTo>
                  <a:lnTo>
                    <a:pt x="287" y="367"/>
                  </a:lnTo>
                  <a:lnTo>
                    <a:pt x="288" y="367"/>
                  </a:lnTo>
                  <a:lnTo>
                    <a:pt x="289" y="367"/>
                  </a:lnTo>
                  <a:lnTo>
                    <a:pt x="290" y="367"/>
                  </a:lnTo>
                  <a:lnTo>
                    <a:pt x="291" y="367"/>
                  </a:lnTo>
                  <a:lnTo>
                    <a:pt x="291" y="367"/>
                  </a:lnTo>
                  <a:lnTo>
                    <a:pt x="293" y="367"/>
                  </a:lnTo>
                  <a:lnTo>
                    <a:pt x="293" y="367"/>
                  </a:lnTo>
                  <a:lnTo>
                    <a:pt x="295" y="367"/>
                  </a:lnTo>
                  <a:lnTo>
                    <a:pt x="295" y="367"/>
                  </a:lnTo>
                  <a:lnTo>
                    <a:pt x="296" y="367"/>
                  </a:lnTo>
                  <a:lnTo>
                    <a:pt x="297" y="367"/>
                  </a:lnTo>
                  <a:lnTo>
                    <a:pt x="298" y="367"/>
                  </a:lnTo>
                  <a:lnTo>
                    <a:pt x="299" y="368"/>
                  </a:lnTo>
                  <a:lnTo>
                    <a:pt x="300" y="368"/>
                  </a:lnTo>
                  <a:lnTo>
                    <a:pt x="301" y="368"/>
                  </a:lnTo>
                  <a:lnTo>
                    <a:pt x="302" y="368"/>
                  </a:lnTo>
                  <a:lnTo>
                    <a:pt x="303" y="368"/>
                  </a:lnTo>
                  <a:lnTo>
                    <a:pt x="304" y="368"/>
                  </a:lnTo>
                  <a:lnTo>
                    <a:pt x="305" y="368"/>
                  </a:lnTo>
                  <a:lnTo>
                    <a:pt x="306" y="368"/>
                  </a:lnTo>
                  <a:lnTo>
                    <a:pt x="306" y="368"/>
                  </a:lnTo>
                  <a:lnTo>
                    <a:pt x="308" y="368"/>
                  </a:lnTo>
                  <a:lnTo>
                    <a:pt x="308" y="368"/>
                  </a:lnTo>
                  <a:lnTo>
                    <a:pt x="309" y="368"/>
                  </a:lnTo>
                  <a:lnTo>
                    <a:pt x="311" y="368"/>
                  </a:lnTo>
                  <a:lnTo>
                    <a:pt x="311" y="368"/>
                  </a:lnTo>
                  <a:lnTo>
                    <a:pt x="313" y="368"/>
                  </a:lnTo>
                  <a:lnTo>
                    <a:pt x="313" y="368"/>
                  </a:lnTo>
                  <a:lnTo>
                    <a:pt x="314" y="368"/>
                  </a:lnTo>
                  <a:lnTo>
                    <a:pt x="315" y="368"/>
                  </a:lnTo>
                  <a:lnTo>
                    <a:pt x="316" y="368"/>
                  </a:lnTo>
                  <a:lnTo>
                    <a:pt x="317" y="368"/>
                  </a:lnTo>
                  <a:lnTo>
                    <a:pt x="318" y="367"/>
                  </a:lnTo>
                  <a:lnTo>
                    <a:pt x="319" y="367"/>
                  </a:lnTo>
                  <a:lnTo>
                    <a:pt x="319" y="367"/>
                  </a:lnTo>
                  <a:lnTo>
                    <a:pt x="321" y="367"/>
                  </a:lnTo>
                  <a:lnTo>
                    <a:pt x="321" y="367"/>
                  </a:lnTo>
                  <a:lnTo>
                    <a:pt x="323" y="367"/>
                  </a:lnTo>
                  <a:lnTo>
                    <a:pt x="324" y="368"/>
                  </a:lnTo>
                  <a:lnTo>
                    <a:pt x="324" y="368"/>
                  </a:lnTo>
                  <a:lnTo>
                    <a:pt x="326" y="368"/>
                  </a:lnTo>
                  <a:lnTo>
                    <a:pt x="326" y="368"/>
                  </a:lnTo>
                  <a:lnTo>
                    <a:pt x="327" y="368"/>
                  </a:lnTo>
                  <a:lnTo>
                    <a:pt x="328" y="368"/>
                  </a:lnTo>
                  <a:lnTo>
                    <a:pt x="329" y="369"/>
                  </a:lnTo>
                  <a:lnTo>
                    <a:pt x="330" y="369"/>
                  </a:lnTo>
                  <a:lnTo>
                    <a:pt x="331" y="369"/>
                  </a:lnTo>
                  <a:lnTo>
                    <a:pt x="332" y="369"/>
                  </a:lnTo>
                  <a:lnTo>
                    <a:pt x="333" y="369"/>
                  </a:lnTo>
                  <a:lnTo>
                    <a:pt x="334" y="370"/>
                  </a:lnTo>
                  <a:lnTo>
                    <a:pt x="334" y="370"/>
                  </a:lnTo>
                  <a:lnTo>
                    <a:pt x="336" y="370"/>
                  </a:lnTo>
                  <a:lnTo>
                    <a:pt x="337" y="370"/>
                  </a:lnTo>
                  <a:lnTo>
                    <a:pt x="337" y="370"/>
                  </a:lnTo>
                  <a:lnTo>
                    <a:pt x="339" y="370"/>
                  </a:lnTo>
                  <a:lnTo>
                    <a:pt x="339" y="370"/>
                  </a:lnTo>
                  <a:lnTo>
                    <a:pt x="341" y="370"/>
                  </a:lnTo>
                  <a:lnTo>
                    <a:pt x="341" y="370"/>
                  </a:lnTo>
                  <a:lnTo>
                    <a:pt x="342" y="370"/>
                  </a:lnTo>
                  <a:lnTo>
                    <a:pt x="343" y="370"/>
                  </a:lnTo>
                  <a:lnTo>
                    <a:pt x="344" y="370"/>
                  </a:lnTo>
                  <a:lnTo>
                    <a:pt x="345" y="370"/>
                  </a:lnTo>
                  <a:lnTo>
                    <a:pt x="346" y="370"/>
                  </a:lnTo>
                  <a:lnTo>
                    <a:pt x="347" y="370"/>
                  </a:lnTo>
                  <a:lnTo>
                    <a:pt x="348" y="369"/>
                  </a:lnTo>
                  <a:lnTo>
                    <a:pt x="349" y="369"/>
                  </a:lnTo>
                  <a:lnTo>
                    <a:pt x="350" y="369"/>
                  </a:lnTo>
                  <a:lnTo>
                    <a:pt x="351" y="369"/>
                  </a:lnTo>
                  <a:lnTo>
                    <a:pt x="352" y="369"/>
                  </a:lnTo>
                  <a:lnTo>
                    <a:pt x="352" y="369"/>
                  </a:lnTo>
                  <a:lnTo>
                    <a:pt x="354" y="368"/>
                  </a:lnTo>
                  <a:lnTo>
                    <a:pt x="354" y="368"/>
                  </a:lnTo>
                  <a:lnTo>
                    <a:pt x="355" y="368"/>
                  </a:lnTo>
                  <a:lnTo>
                    <a:pt x="356" y="368"/>
                  </a:lnTo>
                  <a:lnTo>
                    <a:pt x="357" y="368"/>
                  </a:lnTo>
                  <a:lnTo>
                    <a:pt x="358" y="368"/>
                  </a:lnTo>
                  <a:lnTo>
                    <a:pt x="359" y="368"/>
                  </a:lnTo>
                  <a:lnTo>
                    <a:pt x="360" y="368"/>
                  </a:lnTo>
                  <a:lnTo>
                    <a:pt x="361" y="368"/>
                  </a:lnTo>
                  <a:lnTo>
                    <a:pt x="362" y="367"/>
                  </a:lnTo>
                  <a:lnTo>
                    <a:pt x="363" y="367"/>
                  </a:lnTo>
                  <a:lnTo>
                    <a:pt x="364" y="367"/>
                  </a:lnTo>
                  <a:lnTo>
                    <a:pt x="365" y="367"/>
                  </a:lnTo>
                  <a:lnTo>
                    <a:pt x="366" y="367"/>
                  </a:lnTo>
                  <a:lnTo>
                    <a:pt x="367" y="367"/>
                  </a:lnTo>
                  <a:lnTo>
                    <a:pt x="367" y="367"/>
                  </a:lnTo>
                  <a:lnTo>
                    <a:pt x="369" y="366"/>
                  </a:lnTo>
                  <a:lnTo>
                    <a:pt x="369" y="366"/>
                  </a:lnTo>
                  <a:lnTo>
                    <a:pt x="370" y="365"/>
                  </a:lnTo>
                  <a:lnTo>
                    <a:pt x="371" y="364"/>
                  </a:lnTo>
                  <a:lnTo>
                    <a:pt x="372" y="363"/>
                  </a:lnTo>
                  <a:lnTo>
                    <a:pt x="373" y="361"/>
                  </a:lnTo>
                  <a:lnTo>
                    <a:pt x="374" y="359"/>
                  </a:lnTo>
                  <a:lnTo>
                    <a:pt x="375" y="357"/>
                  </a:lnTo>
                  <a:lnTo>
                    <a:pt x="376" y="355"/>
                  </a:lnTo>
                  <a:lnTo>
                    <a:pt x="377" y="352"/>
                  </a:lnTo>
                  <a:lnTo>
                    <a:pt x="378" y="348"/>
                  </a:lnTo>
                  <a:lnTo>
                    <a:pt x="379" y="344"/>
                  </a:lnTo>
                  <a:lnTo>
                    <a:pt x="380" y="339"/>
                  </a:lnTo>
                  <a:lnTo>
                    <a:pt x="380" y="334"/>
                  </a:lnTo>
                  <a:lnTo>
                    <a:pt x="382" y="328"/>
                  </a:lnTo>
                  <a:lnTo>
                    <a:pt x="382" y="321"/>
                  </a:lnTo>
                  <a:lnTo>
                    <a:pt x="384" y="313"/>
                  </a:lnTo>
                  <a:lnTo>
                    <a:pt x="384" y="304"/>
                  </a:lnTo>
                  <a:lnTo>
                    <a:pt x="385" y="295"/>
                  </a:lnTo>
                  <a:lnTo>
                    <a:pt x="387" y="285"/>
                  </a:lnTo>
                  <a:lnTo>
                    <a:pt x="387" y="274"/>
                  </a:lnTo>
                  <a:lnTo>
                    <a:pt x="388" y="262"/>
                  </a:lnTo>
                  <a:lnTo>
                    <a:pt x="389" y="250"/>
                  </a:lnTo>
                  <a:lnTo>
                    <a:pt x="390" y="237"/>
                  </a:lnTo>
                  <a:lnTo>
                    <a:pt x="391" y="223"/>
                  </a:lnTo>
                  <a:lnTo>
                    <a:pt x="392" y="208"/>
                  </a:lnTo>
                  <a:lnTo>
                    <a:pt x="393" y="193"/>
                  </a:lnTo>
                  <a:lnTo>
                    <a:pt x="394" y="177"/>
                  </a:lnTo>
                  <a:lnTo>
                    <a:pt x="395" y="160"/>
                  </a:lnTo>
                  <a:lnTo>
                    <a:pt x="395" y="142"/>
                  </a:lnTo>
                  <a:lnTo>
                    <a:pt x="397" y="125"/>
                  </a:lnTo>
                  <a:lnTo>
                    <a:pt x="398" y="108"/>
                  </a:lnTo>
                  <a:lnTo>
                    <a:pt x="398" y="92"/>
                  </a:lnTo>
                  <a:lnTo>
                    <a:pt x="400" y="75"/>
                  </a:lnTo>
                  <a:lnTo>
                    <a:pt x="400" y="59"/>
                  </a:lnTo>
                  <a:lnTo>
                    <a:pt x="402" y="46"/>
                  </a:lnTo>
                  <a:lnTo>
                    <a:pt x="402" y="35"/>
                  </a:lnTo>
                  <a:lnTo>
                    <a:pt x="403" y="26"/>
                  </a:lnTo>
                  <a:lnTo>
                    <a:pt x="404" y="16"/>
                  </a:lnTo>
                  <a:lnTo>
                    <a:pt x="405" y="8"/>
                  </a:lnTo>
                  <a:lnTo>
                    <a:pt x="406" y="3"/>
                  </a:lnTo>
                  <a:lnTo>
                    <a:pt x="407" y="0"/>
                  </a:lnTo>
                  <a:lnTo>
                    <a:pt x="408" y="0"/>
                  </a:lnTo>
                  <a:lnTo>
                    <a:pt x="408" y="2"/>
                  </a:lnTo>
                  <a:lnTo>
                    <a:pt x="410" y="7"/>
                  </a:lnTo>
                  <a:lnTo>
                    <a:pt x="411" y="14"/>
                  </a:lnTo>
                  <a:lnTo>
                    <a:pt x="412" y="23"/>
                  </a:lnTo>
                  <a:lnTo>
                    <a:pt x="413" y="33"/>
                  </a:lnTo>
                  <a:lnTo>
                    <a:pt x="413" y="46"/>
                  </a:lnTo>
                  <a:lnTo>
                    <a:pt x="415" y="61"/>
                  </a:lnTo>
                  <a:lnTo>
                    <a:pt x="415" y="77"/>
                  </a:lnTo>
                  <a:lnTo>
                    <a:pt x="416" y="95"/>
                  </a:lnTo>
                  <a:lnTo>
                    <a:pt x="417" y="113"/>
                  </a:lnTo>
                  <a:lnTo>
                    <a:pt x="418" y="132"/>
                  </a:lnTo>
                  <a:lnTo>
                    <a:pt x="419" y="151"/>
                  </a:lnTo>
                  <a:lnTo>
                    <a:pt x="420" y="170"/>
                  </a:lnTo>
                  <a:lnTo>
                    <a:pt x="421" y="188"/>
                  </a:lnTo>
                  <a:lnTo>
                    <a:pt x="422" y="206"/>
                  </a:lnTo>
                  <a:lnTo>
                    <a:pt x="423" y="224"/>
                  </a:lnTo>
                  <a:lnTo>
                    <a:pt x="424" y="240"/>
                  </a:lnTo>
                  <a:lnTo>
                    <a:pt x="425" y="255"/>
                  </a:lnTo>
                  <a:lnTo>
                    <a:pt x="426" y="270"/>
                  </a:lnTo>
                  <a:lnTo>
                    <a:pt x="426" y="283"/>
                  </a:lnTo>
                  <a:lnTo>
                    <a:pt x="428" y="295"/>
                  </a:lnTo>
                  <a:lnTo>
                    <a:pt x="428" y="306"/>
                  </a:lnTo>
                  <a:lnTo>
                    <a:pt x="430" y="316"/>
                  </a:lnTo>
                  <a:lnTo>
                    <a:pt x="430" y="324"/>
                  </a:lnTo>
                  <a:lnTo>
                    <a:pt x="431" y="332"/>
                  </a:lnTo>
                  <a:lnTo>
                    <a:pt x="432" y="338"/>
                  </a:lnTo>
                  <a:lnTo>
                    <a:pt x="433" y="344"/>
                  </a:lnTo>
                  <a:lnTo>
                    <a:pt x="434" y="349"/>
                  </a:lnTo>
                  <a:lnTo>
                    <a:pt x="435" y="352"/>
                  </a:lnTo>
                  <a:lnTo>
                    <a:pt x="436" y="356"/>
                  </a:lnTo>
                  <a:lnTo>
                    <a:pt x="437" y="359"/>
                  </a:lnTo>
                  <a:lnTo>
                    <a:pt x="438" y="361"/>
                  </a:lnTo>
                  <a:lnTo>
                    <a:pt x="439" y="363"/>
                  </a:lnTo>
                  <a:lnTo>
                    <a:pt x="440" y="365"/>
                  </a:lnTo>
                  <a:lnTo>
                    <a:pt x="441" y="367"/>
                  </a:lnTo>
                  <a:lnTo>
                    <a:pt x="441" y="368"/>
                  </a:lnTo>
                  <a:lnTo>
                    <a:pt x="443" y="369"/>
                  </a:lnTo>
                  <a:lnTo>
                    <a:pt x="443" y="369"/>
                  </a:lnTo>
                  <a:lnTo>
                    <a:pt x="444" y="370"/>
                  </a:lnTo>
                  <a:lnTo>
                    <a:pt x="445" y="370"/>
                  </a:lnTo>
                  <a:lnTo>
                    <a:pt x="446" y="371"/>
                  </a:lnTo>
                  <a:lnTo>
                    <a:pt x="448" y="372"/>
                  </a:lnTo>
                  <a:lnTo>
                    <a:pt x="448" y="372"/>
                  </a:lnTo>
                  <a:lnTo>
                    <a:pt x="449" y="372"/>
                  </a:lnTo>
                  <a:lnTo>
                    <a:pt x="450" y="372"/>
                  </a:lnTo>
                  <a:lnTo>
                    <a:pt x="451" y="372"/>
                  </a:lnTo>
                  <a:lnTo>
                    <a:pt x="452" y="373"/>
                  </a:lnTo>
                  <a:lnTo>
                    <a:pt x="453" y="373"/>
                  </a:lnTo>
                  <a:lnTo>
                    <a:pt x="454" y="373"/>
                  </a:lnTo>
                  <a:lnTo>
                    <a:pt x="455" y="373"/>
                  </a:lnTo>
                  <a:lnTo>
                    <a:pt x="456" y="373"/>
                  </a:lnTo>
                  <a:lnTo>
                    <a:pt x="456" y="373"/>
                  </a:lnTo>
                  <a:lnTo>
                    <a:pt x="458" y="373"/>
                  </a:lnTo>
                  <a:lnTo>
                    <a:pt x="458" y="373"/>
                  </a:lnTo>
                  <a:lnTo>
                    <a:pt x="459" y="373"/>
                  </a:lnTo>
                  <a:lnTo>
                    <a:pt x="461" y="373"/>
                  </a:lnTo>
                  <a:lnTo>
                    <a:pt x="461" y="373"/>
                  </a:lnTo>
                  <a:lnTo>
                    <a:pt x="462" y="373"/>
                  </a:lnTo>
                  <a:lnTo>
                    <a:pt x="463" y="373"/>
                  </a:lnTo>
                  <a:lnTo>
                    <a:pt x="464" y="373"/>
                  </a:lnTo>
                  <a:lnTo>
                    <a:pt x="465" y="373"/>
                  </a:lnTo>
                  <a:lnTo>
                    <a:pt x="466" y="373"/>
                  </a:lnTo>
                  <a:lnTo>
                    <a:pt x="467" y="373"/>
                  </a:lnTo>
                  <a:lnTo>
                    <a:pt x="468" y="373"/>
                  </a:lnTo>
                </a:path>
              </a:pathLst>
            </a:custGeom>
            <a:noFill/>
            <a:ln w="127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84" name="Freeform 163"/>
            <p:cNvSpPr>
              <a:spLocks/>
            </p:cNvSpPr>
            <p:nvPr/>
          </p:nvSpPr>
          <p:spPr bwMode="auto">
            <a:xfrm>
              <a:off x="3970338" y="5046663"/>
              <a:ext cx="741363" cy="14288"/>
            </a:xfrm>
            <a:custGeom>
              <a:avLst/>
              <a:gdLst>
                <a:gd name="T0" fmla="*/ 6 w 467"/>
                <a:gd name="T1" fmla="*/ 8 h 9"/>
                <a:gd name="T2" fmla="*/ 14 w 467"/>
                <a:gd name="T3" fmla="*/ 6 h 9"/>
                <a:gd name="T4" fmla="*/ 21 w 467"/>
                <a:gd name="T5" fmla="*/ 6 h 9"/>
                <a:gd name="T6" fmla="*/ 29 w 467"/>
                <a:gd name="T7" fmla="*/ 6 h 9"/>
                <a:gd name="T8" fmla="*/ 36 w 467"/>
                <a:gd name="T9" fmla="*/ 8 h 9"/>
                <a:gd name="T10" fmla="*/ 44 w 467"/>
                <a:gd name="T11" fmla="*/ 8 h 9"/>
                <a:gd name="T12" fmla="*/ 51 w 467"/>
                <a:gd name="T13" fmla="*/ 8 h 9"/>
                <a:gd name="T14" fmla="*/ 59 w 467"/>
                <a:gd name="T15" fmla="*/ 9 h 9"/>
                <a:gd name="T16" fmla="*/ 67 w 467"/>
                <a:gd name="T17" fmla="*/ 9 h 9"/>
                <a:gd name="T18" fmla="*/ 74 w 467"/>
                <a:gd name="T19" fmla="*/ 9 h 9"/>
                <a:gd name="T20" fmla="*/ 82 w 467"/>
                <a:gd name="T21" fmla="*/ 9 h 9"/>
                <a:gd name="T22" fmla="*/ 89 w 467"/>
                <a:gd name="T23" fmla="*/ 8 h 9"/>
                <a:gd name="T24" fmla="*/ 97 w 467"/>
                <a:gd name="T25" fmla="*/ 6 h 9"/>
                <a:gd name="T26" fmla="*/ 104 w 467"/>
                <a:gd name="T27" fmla="*/ 6 h 9"/>
                <a:gd name="T28" fmla="*/ 112 w 467"/>
                <a:gd name="T29" fmla="*/ 6 h 9"/>
                <a:gd name="T30" fmla="*/ 119 w 467"/>
                <a:gd name="T31" fmla="*/ 8 h 9"/>
                <a:gd name="T32" fmla="*/ 126 w 467"/>
                <a:gd name="T33" fmla="*/ 8 h 9"/>
                <a:gd name="T34" fmla="*/ 134 w 467"/>
                <a:gd name="T35" fmla="*/ 8 h 9"/>
                <a:gd name="T36" fmla="*/ 141 w 467"/>
                <a:gd name="T37" fmla="*/ 6 h 9"/>
                <a:gd name="T38" fmla="*/ 149 w 467"/>
                <a:gd name="T39" fmla="*/ 6 h 9"/>
                <a:gd name="T40" fmla="*/ 156 w 467"/>
                <a:gd name="T41" fmla="*/ 7 h 9"/>
                <a:gd name="T42" fmla="*/ 164 w 467"/>
                <a:gd name="T43" fmla="*/ 8 h 9"/>
                <a:gd name="T44" fmla="*/ 171 w 467"/>
                <a:gd name="T45" fmla="*/ 7 h 9"/>
                <a:gd name="T46" fmla="*/ 179 w 467"/>
                <a:gd name="T47" fmla="*/ 5 h 9"/>
                <a:gd name="T48" fmla="*/ 186 w 467"/>
                <a:gd name="T49" fmla="*/ 2 h 9"/>
                <a:gd name="T50" fmla="*/ 194 w 467"/>
                <a:gd name="T51" fmla="*/ 0 h 9"/>
                <a:gd name="T52" fmla="*/ 202 w 467"/>
                <a:gd name="T53" fmla="*/ 2 h 9"/>
                <a:gd name="T54" fmla="*/ 209 w 467"/>
                <a:gd name="T55" fmla="*/ 5 h 9"/>
                <a:gd name="T56" fmla="*/ 217 w 467"/>
                <a:gd name="T57" fmla="*/ 8 h 9"/>
                <a:gd name="T58" fmla="*/ 224 w 467"/>
                <a:gd name="T59" fmla="*/ 8 h 9"/>
                <a:gd name="T60" fmla="*/ 232 w 467"/>
                <a:gd name="T61" fmla="*/ 8 h 9"/>
                <a:gd name="T62" fmla="*/ 239 w 467"/>
                <a:gd name="T63" fmla="*/ 7 h 9"/>
                <a:gd name="T64" fmla="*/ 247 w 467"/>
                <a:gd name="T65" fmla="*/ 5 h 9"/>
                <a:gd name="T66" fmla="*/ 254 w 467"/>
                <a:gd name="T67" fmla="*/ 5 h 9"/>
                <a:gd name="T68" fmla="*/ 261 w 467"/>
                <a:gd name="T69" fmla="*/ 5 h 9"/>
                <a:gd name="T70" fmla="*/ 269 w 467"/>
                <a:gd name="T71" fmla="*/ 6 h 9"/>
                <a:gd name="T72" fmla="*/ 276 w 467"/>
                <a:gd name="T73" fmla="*/ 7 h 9"/>
                <a:gd name="T74" fmla="*/ 284 w 467"/>
                <a:gd name="T75" fmla="*/ 8 h 9"/>
                <a:gd name="T76" fmla="*/ 291 w 467"/>
                <a:gd name="T77" fmla="*/ 8 h 9"/>
                <a:gd name="T78" fmla="*/ 299 w 467"/>
                <a:gd name="T79" fmla="*/ 8 h 9"/>
                <a:gd name="T80" fmla="*/ 306 w 467"/>
                <a:gd name="T81" fmla="*/ 8 h 9"/>
                <a:gd name="T82" fmla="*/ 314 w 467"/>
                <a:gd name="T83" fmla="*/ 6 h 9"/>
                <a:gd name="T84" fmla="*/ 321 w 467"/>
                <a:gd name="T85" fmla="*/ 5 h 9"/>
                <a:gd name="T86" fmla="*/ 329 w 467"/>
                <a:gd name="T87" fmla="*/ 5 h 9"/>
                <a:gd name="T88" fmla="*/ 336 w 467"/>
                <a:gd name="T89" fmla="*/ 6 h 9"/>
                <a:gd name="T90" fmla="*/ 344 w 467"/>
                <a:gd name="T91" fmla="*/ 8 h 9"/>
                <a:gd name="T92" fmla="*/ 352 w 467"/>
                <a:gd name="T93" fmla="*/ 9 h 9"/>
                <a:gd name="T94" fmla="*/ 359 w 467"/>
                <a:gd name="T95" fmla="*/ 9 h 9"/>
                <a:gd name="T96" fmla="*/ 367 w 467"/>
                <a:gd name="T97" fmla="*/ 9 h 9"/>
                <a:gd name="T98" fmla="*/ 374 w 467"/>
                <a:gd name="T99" fmla="*/ 9 h 9"/>
                <a:gd name="T100" fmla="*/ 382 w 467"/>
                <a:gd name="T101" fmla="*/ 9 h 9"/>
                <a:gd name="T102" fmla="*/ 389 w 467"/>
                <a:gd name="T103" fmla="*/ 9 h 9"/>
                <a:gd name="T104" fmla="*/ 396 w 467"/>
                <a:gd name="T105" fmla="*/ 9 h 9"/>
                <a:gd name="T106" fmla="*/ 404 w 467"/>
                <a:gd name="T107" fmla="*/ 8 h 9"/>
                <a:gd name="T108" fmla="*/ 411 w 467"/>
                <a:gd name="T109" fmla="*/ 6 h 9"/>
                <a:gd name="T110" fmla="*/ 419 w 467"/>
                <a:gd name="T111" fmla="*/ 4 h 9"/>
                <a:gd name="T112" fmla="*/ 426 w 467"/>
                <a:gd name="T113" fmla="*/ 2 h 9"/>
                <a:gd name="T114" fmla="*/ 434 w 467"/>
                <a:gd name="T115" fmla="*/ 2 h 9"/>
                <a:gd name="T116" fmla="*/ 441 w 467"/>
                <a:gd name="T117" fmla="*/ 3 h 9"/>
                <a:gd name="T118" fmla="*/ 449 w 467"/>
                <a:gd name="T119" fmla="*/ 3 h 9"/>
                <a:gd name="T120" fmla="*/ 456 w 467"/>
                <a:gd name="T121" fmla="*/ 3 h 9"/>
                <a:gd name="T122" fmla="*/ 464 w 467"/>
                <a:gd name="T12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7" h="9">
                  <a:moveTo>
                    <a:pt x="0" y="9"/>
                  </a:moveTo>
                  <a:lnTo>
                    <a:pt x="1" y="9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9" y="7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7" y="6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30" y="7"/>
                  </a:lnTo>
                  <a:lnTo>
                    <a:pt x="31" y="7"/>
                  </a:lnTo>
                  <a:lnTo>
                    <a:pt x="32" y="7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2" y="8"/>
                  </a:lnTo>
                  <a:lnTo>
                    <a:pt x="43" y="8"/>
                  </a:lnTo>
                  <a:lnTo>
                    <a:pt x="44" y="8"/>
                  </a:lnTo>
                  <a:lnTo>
                    <a:pt x="45" y="8"/>
                  </a:lnTo>
                  <a:lnTo>
                    <a:pt x="46" y="8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7" y="8"/>
                  </a:lnTo>
                  <a:lnTo>
                    <a:pt x="58" y="8"/>
                  </a:lnTo>
                  <a:lnTo>
                    <a:pt x="59" y="9"/>
                  </a:lnTo>
                  <a:lnTo>
                    <a:pt x="60" y="9"/>
                  </a:lnTo>
                  <a:lnTo>
                    <a:pt x="61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4" y="9"/>
                  </a:lnTo>
                  <a:lnTo>
                    <a:pt x="64" y="9"/>
                  </a:lnTo>
                  <a:lnTo>
                    <a:pt x="65" y="9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9" y="9"/>
                  </a:lnTo>
                  <a:lnTo>
                    <a:pt x="69" y="9"/>
                  </a:lnTo>
                  <a:lnTo>
                    <a:pt x="70" y="9"/>
                  </a:lnTo>
                  <a:lnTo>
                    <a:pt x="71" y="9"/>
                  </a:lnTo>
                  <a:lnTo>
                    <a:pt x="72" y="9"/>
                  </a:lnTo>
                  <a:lnTo>
                    <a:pt x="73" y="9"/>
                  </a:lnTo>
                  <a:lnTo>
                    <a:pt x="74" y="9"/>
                  </a:lnTo>
                  <a:lnTo>
                    <a:pt x="75" y="9"/>
                  </a:lnTo>
                  <a:lnTo>
                    <a:pt x="76" y="9"/>
                  </a:lnTo>
                  <a:lnTo>
                    <a:pt x="77" y="9"/>
                  </a:lnTo>
                  <a:lnTo>
                    <a:pt x="78" y="9"/>
                  </a:lnTo>
                  <a:lnTo>
                    <a:pt x="79" y="9"/>
                  </a:lnTo>
                  <a:lnTo>
                    <a:pt x="80" y="9"/>
                  </a:lnTo>
                  <a:lnTo>
                    <a:pt x="80" y="9"/>
                  </a:lnTo>
                  <a:lnTo>
                    <a:pt x="82" y="9"/>
                  </a:lnTo>
                  <a:lnTo>
                    <a:pt x="82" y="9"/>
                  </a:lnTo>
                  <a:lnTo>
                    <a:pt x="83" y="9"/>
                  </a:lnTo>
                  <a:lnTo>
                    <a:pt x="84" y="9"/>
                  </a:lnTo>
                  <a:lnTo>
                    <a:pt x="85" y="9"/>
                  </a:lnTo>
                  <a:lnTo>
                    <a:pt x="86" y="9"/>
                  </a:lnTo>
                  <a:lnTo>
                    <a:pt x="87" y="8"/>
                  </a:lnTo>
                  <a:lnTo>
                    <a:pt x="88" y="8"/>
                  </a:lnTo>
                  <a:lnTo>
                    <a:pt x="89" y="8"/>
                  </a:lnTo>
                  <a:lnTo>
                    <a:pt x="90" y="8"/>
                  </a:lnTo>
                  <a:lnTo>
                    <a:pt x="91" y="8"/>
                  </a:lnTo>
                  <a:lnTo>
                    <a:pt x="92" y="8"/>
                  </a:lnTo>
                  <a:lnTo>
                    <a:pt x="93" y="7"/>
                  </a:lnTo>
                  <a:lnTo>
                    <a:pt x="94" y="7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98" y="6"/>
                  </a:lnTo>
                  <a:lnTo>
                    <a:pt x="99" y="6"/>
                  </a:lnTo>
                  <a:lnTo>
                    <a:pt x="100" y="6"/>
                  </a:lnTo>
                  <a:lnTo>
                    <a:pt x="101" y="6"/>
                  </a:lnTo>
                  <a:lnTo>
                    <a:pt x="102" y="6"/>
                  </a:lnTo>
                  <a:lnTo>
                    <a:pt x="103" y="6"/>
                  </a:lnTo>
                  <a:lnTo>
                    <a:pt x="104" y="6"/>
                  </a:lnTo>
                  <a:lnTo>
                    <a:pt x="105" y="6"/>
                  </a:lnTo>
                  <a:lnTo>
                    <a:pt x="106" y="6"/>
                  </a:lnTo>
                  <a:lnTo>
                    <a:pt x="107" y="6"/>
                  </a:lnTo>
                  <a:lnTo>
                    <a:pt x="108" y="6"/>
                  </a:lnTo>
                  <a:lnTo>
                    <a:pt x="108" y="6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3" y="6"/>
                  </a:lnTo>
                  <a:lnTo>
                    <a:pt x="114" y="7"/>
                  </a:lnTo>
                  <a:lnTo>
                    <a:pt x="115" y="7"/>
                  </a:lnTo>
                  <a:lnTo>
                    <a:pt x="116" y="7"/>
                  </a:lnTo>
                  <a:lnTo>
                    <a:pt x="117" y="8"/>
                  </a:lnTo>
                  <a:lnTo>
                    <a:pt x="118" y="8"/>
                  </a:lnTo>
                  <a:lnTo>
                    <a:pt x="119" y="8"/>
                  </a:lnTo>
                  <a:lnTo>
                    <a:pt x="120" y="8"/>
                  </a:lnTo>
                  <a:lnTo>
                    <a:pt x="121" y="8"/>
                  </a:lnTo>
                  <a:lnTo>
                    <a:pt x="122" y="8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5" y="8"/>
                  </a:lnTo>
                  <a:lnTo>
                    <a:pt x="125" y="8"/>
                  </a:lnTo>
                  <a:lnTo>
                    <a:pt x="126" y="8"/>
                  </a:lnTo>
                  <a:lnTo>
                    <a:pt x="128" y="8"/>
                  </a:lnTo>
                  <a:lnTo>
                    <a:pt x="128" y="8"/>
                  </a:lnTo>
                  <a:lnTo>
                    <a:pt x="130" y="8"/>
                  </a:lnTo>
                  <a:lnTo>
                    <a:pt x="130" y="8"/>
                  </a:lnTo>
                  <a:lnTo>
                    <a:pt x="131" y="8"/>
                  </a:lnTo>
                  <a:lnTo>
                    <a:pt x="132" y="8"/>
                  </a:lnTo>
                  <a:lnTo>
                    <a:pt x="133" y="8"/>
                  </a:lnTo>
                  <a:lnTo>
                    <a:pt x="134" y="8"/>
                  </a:lnTo>
                  <a:lnTo>
                    <a:pt x="135" y="7"/>
                  </a:lnTo>
                  <a:lnTo>
                    <a:pt x="136" y="7"/>
                  </a:lnTo>
                  <a:lnTo>
                    <a:pt x="136" y="7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40" y="6"/>
                  </a:lnTo>
                  <a:lnTo>
                    <a:pt x="141" y="6"/>
                  </a:lnTo>
                  <a:lnTo>
                    <a:pt x="141" y="6"/>
                  </a:lnTo>
                  <a:lnTo>
                    <a:pt x="143" y="6"/>
                  </a:lnTo>
                  <a:lnTo>
                    <a:pt x="143" y="6"/>
                  </a:lnTo>
                  <a:lnTo>
                    <a:pt x="144" y="6"/>
                  </a:lnTo>
                  <a:lnTo>
                    <a:pt x="145" y="6"/>
                  </a:lnTo>
                  <a:lnTo>
                    <a:pt x="146" y="6"/>
                  </a:lnTo>
                  <a:lnTo>
                    <a:pt x="147" y="6"/>
                  </a:lnTo>
                  <a:lnTo>
                    <a:pt x="148" y="6"/>
                  </a:lnTo>
                  <a:lnTo>
                    <a:pt x="149" y="6"/>
                  </a:lnTo>
                  <a:lnTo>
                    <a:pt x="150" y="6"/>
                  </a:lnTo>
                  <a:lnTo>
                    <a:pt x="151" y="6"/>
                  </a:lnTo>
                  <a:lnTo>
                    <a:pt x="151" y="6"/>
                  </a:lnTo>
                  <a:lnTo>
                    <a:pt x="153" y="7"/>
                  </a:lnTo>
                  <a:lnTo>
                    <a:pt x="154" y="7"/>
                  </a:lnTo>
                  <a:lnTo>
                    <a:pt x="154" y="7"/>
                  </a:lnTo>
                  <a:lnTo>
                    <a:pt x="156" y="7"/>
                  </a:lnTo>
                  <a:lnTo>
                    <a:pt x="156" y="7"/>
                  </a:lnTo>
                  <a:lnTo>
                    <a:pt x="158" y="7"/>
                  </a:lnTo>
                  <a:lnTo>
                    <a:pt x="158" y="8"/>
                  </a:lnTo>
                  <a:lnTo>
                    <a:pt x="159" y="8"/>
                  </a:lnTo>
                  <a:lnTo>
                    <a:pt x="160" y="8"/>
                  </a:lnTo>
                  <a:lnTo>
                    <a:pt x="161" y="8"/>
                  </a:lnTo>
                  <a:lnTo>
                    <a:pt x="162" y="8"/>
                  </a:lnTo>
                  <a:lnTo>
                    <a:pt x="163" y="8"/>
                  </a:lnTo>
                  <a:lnTo>
                    <a:pt x="164" y="8"/>
                  </a:lnTo>
                  <a:lnTo>
                    <a:pt x="165" y="8"/>
                  </a:lnTo>
                  <a:lnTo>
                    <a:pt x="166" y="8"/>
                  </a:lnTo>
                  <a:lnTo>
                    <a:pt x="167" y="8"/>
                  </a:lnTo>
                  <a:lnTo>
                    <a:pt x="168" y="8"/>
                  </a:lnTo>
                  <a:lnTo>
                    <a:pt x="169" y="7"/>
                  </a:lnTo>
                  <a:lnTo>
                    <a:pt x="169" y="7"/>
                  </a:lnTo>
                  <a:lnTo>
                    <a:pt x="171" y="7"/>
                  </a:lnTo>
                  <a:lnTo>
                    <a:pt x="171" y="7"/>
                  </a:lnTo>
                  <a:lnTo>
                    <a:pt x="172" y="6"/>
                  </a:lnTo>
                  <a:lnTo>
                    <a:pt x="173" y="6"/>
                  </a:lnTo>
                  <a:lnTo>
                    <a:pt x="174" y="6"/>
                  </a:lnTo>
                  <a:lnTo>
                    <a:pt x="175" y="6"/>
                  </a:lnTo>
                  <a:lnTo>
                    <a:pt x="176" y="6"/>
                  </a:lnTo>
                  <a:lnTo>
                    <a:pt x="177" y="5"/>
                  </a:lnTo>
                  <a:lnTo>
                    <a:pt x="178" y="5"/>
                  </a:lnTo>
                  <a:lnTo>
                    <a:pt x="179" y="5"/>
                  </a:lnTo>
                  <a:lnTo>
                    <a:pt x="180" y="4"/>
                  </a:lnTo>
                  <a:lnTo>
                    <a:pt x="181" y="4"/>
                  </a:lnTo>
                  <a:lnTo>
                    <a:pt x="182" y="4"/>
                  </a:lnTo>
                  <a:lnTo>
                    <a:pt x="183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7" y="2"/>
                  </a:lnTo>
                  <a:lnTo>
                    <a:pt x="188" y="2"/>
                  </a:lnTo>
                  <a:lnTo>
                    <a:pt x="189" y="1"/>
                  </a:lnTo>
                  <a:lnTo>
                    <a:pt x="190" y="1"/>
                  </a:lnTo>
                  <a:lnTo>
                    <a:pt x="191" y="1"/>
                  </a:lnTo>
                  <a:lnTo>
                    <a:pt x="192" y="0"/>
                  </a:lnTo>
                  <a:lnTo>
                    <a:pt x="193" y="0"/>
                  </a:lnTo>
                  <a:lnTo>
                    <a:pt x="194" y="0"/>
                  </a:lnTo>
                  <a:lnTo>
                    <a:pt x="195" y="0"/>
                  </a:lnTo>
                  <a:lnTo>
                    <a:pt x="196" y="1"/>
                  </a:lnTo>
                  <a:lnTo>
                    <a:pt x="197" y="1"/>
                  </a:lnTo>
                  <a:lnTo>
                    <a:pt x="197" y="1"/>
                  </a:lnTo>
                  <a:lnTo>
                    <a:pt x="199" y="1"/>
                  </a:lnTo>
                  <a:lnTo>
                    <a:pt x="199" y="2"/>
                  </a:lnTo>
                  <a:lnTo>
                    <a:pt x="201" y="2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4" y="3"/>
                  </a:lnTo>
                  <a:lnTo>
                    <a:pt x="204" y="3"/>
                  </a:lnTo>
                  <a:lnTo>
                    <a:pt x="205" y="4"/>
                  </a:lnTo>
                  <a:lnTo>
                    <a:pt x="206" y="4"/>
                  </a:lnTo>
                  <a:lnTo>
                    <a:pt x="207" y="4"/>
                  </a:lnTo>
                  <a:lnTo>
                    <a:pt x="208" y="5"/>
                  </a:lnTo>
                  <a:lnTo>
                    <a:pt x="209" y="5"/>
                  </a:lnTo>
                  <a:lnTo>
                    <a:pt x="210" y="5"/>
                  </a:lnTo>
                  <a:lnTo>
                    <a:pt x="211" y="6"/>
                  </a:lnTo>
                  <a:lnTo>
                    <a:pt x="212" y="6"/>
                  </a:lnTo>
                  <a:lnTo>
                    <a:pt x="212" y="6"/>
                  </a:lnTo>
                  <a:lnTo>
                    <a:pt x="214" y="7"/>
                  </a:lnTo>
                  <a:lnTo>
                    <a:pt x="215" y="7"/>
                  </a:lnTo>
                  <a:lnTo>
                    <a:pt x="215" y="7"/>
                  </a:lnTo>
                  <a:lnTo>
                    <a:pt x="217" y="8"/>
                  </a:lnTo>
                  <a:lnTo>
                    <a:pt x="217" y="8"/>
                  </a:lnTo>
                  <a:lnTo>
                    <a:pt x="219" y="8"/>
                  </a:lnTo>
                  <a:lnTo>
                    <a:pt x="219" y="8"/>
                  </a:lnTo>
                  <a:lnTo>
                    <a:pt x="220" y="8"/>
                  </a:lnTo>
                  <a:lnTo>
                    <a:pt x="221" y="8"/>
                  </a:lnTo>
                  <a:lnTo>
                    <a:pt x="222" y="8"/>
                  </a:lnTo>
                  <a:lnTo>
                    <a:pt x="223" y="8"/>
                  </a:lnTo>
                  <a:lnTo>
                    <a:pt x="224" y="8"/>
                  </a:lnTo>
                  <a:lnTo>
                    <a:pt x="225" y="9"/>
                  </a:lnTo>
                  <a:lnTo>
                    <a:pt x="225" y="9"/>
                  </a:lnTo>
                  <a:lnTo>
                    <a:pt x="227" y="8"/>
                  </a:lnTo>
                  <a:lnTo>
                    <a:pt x="228" y="8"/>
                  </a:lnTo>
                  <a:lnTo>
                    <a:pt x="229" y="8"/>
                  </a:lnTo>
                  <a:lnTo>
                    <a:pt x="230" y="8"/>
                  </a:lnTo>
                  <a:lnTo>
                    <a:pt x="230" y="8"/>
                  </a:lnTo>
                  <a:lnTo>
                    <a:pt x="232" y="8"/>
                  </a:lnTo>
                  <a:lnTo>
                    <a:pt x="232" y="8"/>
                  </a:lnTo>
                  <a:lnTo>
                    <a:pt x="233" y="8"/>
                  </a:lnTo>
                  <a:lnTo>
                    <a:pt x="234" y="8"/>
                  </a:lnTo>
                  <a:lnTo>
                    <a:pt x="235" y="8"/>
                  </a:lnTo>
                  <a:lnTo>
                    <a:pt x="236" y="7"/>
                  </a:lnTo>
                  <a:lnTo>
                    <a:pt x="237" y="7"/>
                  </a:lnTo>
                  <a:lnTo>
                    <a:pt x="238" y="7"/>
                  </a:lnTo>
                  <a:lnTo>
                    <a:pt x="239" y="7"/>
                  </a:lnTo>
                  <a:lnTo>
                    <a:pt x="240" y="6"/>
                  </a:lnTo>
                  <a:lnTo>
                    <a:pt x="241" y="6"/>
                  </a:lnTo>
                  <a:lnTo>
                    <a:pt x="242" y="6"/>
                  </a:lnTo>
                  <a:lnTo>
                    <a:pt x="243" y="6"/>
                  </a:lnTo>
                  <a:lnTo>
                    <a:pt x="243" y="6"/>
                  </a:lnTo>
                  <a:lnTo>
                    <a:pt x="245" y="6"/>
                  </a:lnTo>
                  <a:lnTo>
                    <a:pt x="245" y="5"/>
                  </a:lnTo>
                  <a:lnTo>
                    <a:pt x="247" y="5"/>
                  </a:lnTo>
                  <a:lnTo>
                    <a:pt x="247" y="5"/>
                  </a:lnTo>
                  <a:lnTo>
                    <a:pt x="248" y="5"/>
                  </a:lnTo>
                  <a:lnTo>
                    <a:pt x="249" y="5"/>
                  </a:lnTo>
                  <a:lnTo>
                    <a:pt x="250" y="5"/>
                  </a:lnTo>
                  <a:lnTo>
                    <a:pt x="251" y="5"/>
                  </a:lnTo>
                  <a:lnTo>
                    <a:pt x="252" y="5"/>
                  </a:lnTo>
                  <a:lnTo>
                    <a:pt x="253" y="5"/>
                  </a:lnTo>
                  <a:lnTo>
                    <a:pt x="254" y="5"/>
                  </a:lnTo>
                  <a:lnTo>
                    <a:pt x="255" y="5"/>
                  </a:lnTo>
                  <a:lnTo>
                    <a:pt x="256" y="5"/>
                  </a:lnTo>
                  <a:lnTo>
                    <a:pt x="257" y="5"/>
                  </a:lnTo>
                  <a:lnTo>
                    <a:pt x="258" y="5"/>
                  </a:lnTo>
                  <a:lnTo>
                    <a:pt x="258" y="5"/>
                  </a:lnTo>
                  <a:lnTo>
                    <a:pt x="260" y="5"/>
                  </a:lnTo>
                  <a:lnTo>
                    <a:pt x="260" y="5"/>
                  </a:lnTo>
                  <a:lnTo>
                    <a:pt x="261" y="5"/>
                  </a:lnTo>
                  <a:lnTo>
                    <a:pt x="262" y="5"/>
                  </a:lnTo>
                  <a:lnTo>
                    <a:pt x="263" y="5"/>
                  </a:lnTo>
                  <a:lnTo>
                    <a:pt x="265" y="5"/>
                  </a:lnTo>
                  <a:lnTo>
                    <a:pt x="265" y="5"/>
                  </a:lnTo>
                  <a:lnTo>
                    <a:pt x="266" y="5"/>
                  </a:lnTo>
                  <a:lnTo>
                    <a:pt x="267" y="5"/>
                  </a:lnTo>
                  <a:lnTo>
                    <a:pt x="268" y="6"/>
                  </a:lnTo>
                  <a:lnTo>
                    <a:pt x="269" y="6"/>
                  </a:lnTo>
                  <a:lnTo>
                    <a:pt x="270" y="6"/>
                  </a:lnTo>
                  <a:lnTo>
                    <a:pt x="271" y="6"/>
                  </a:lnTo>
                  <a:lnTo>
                    <a:pt x="272" y="6"/>
                  </a:lnTo>
                  <a:lnTo>
                    <a:pt x="273" y="6"/>
                  </a:lnTo>
                  <a:lnTo>
                    <a:pt x="273" y="6"/>
                  </a:lnTo>
                  <a:lnTo>
                    <a:pt x="275" y="6"/>
                  </a:lnTo>
                  <a:lnTo>
                    <a:pt x="276" y="7"/>
                  </a:lnTo>
                  <a:lnTo>
                    <a:pt x="276" y="7"/>
                  </a:lnTo>
                  <a:lnTo>
                    <a:pt x="278" y="7"/>
                  </a:lnTo>
                  <a:lnTo>
                    <a:pt x="278" y="7"/>
                  </a:lnTo>
                  <a:lnTo>
                    <a:pt x="279" y="7"/>
                  </a:lnTo>
                  <a:lnTo>
                    <a:pt x="280" y="8"/>
                  </a:lnTo>
                  <a:lnTo>
                    <a:pt x="281" y="8"/>
                  </a:lnTo>
                  <a:lnTo>
                    <a:pt x="282" y="8"/>
                  </a:lnTo>
                  <a:lnTo>
                    <a:pt x="283" y="8"/>
                  </a:lnTo>
                  <a:lnTo>
                    <a:pt x="284" y="8"/>
                  </a:lnTo>
                  <a:lnTo>
                    <a:pt x="285" y="8"/>
                  </a:lnTo>
                  <a:lnTo>
                    <a:pt x="286" y="8"/>
                  </a:lnTo>
                  <a:lnTo>
                    <a:pt x="286" y="8"/>
                  </a:lnTo>
                  <a:lnTo>
                    <a:pt x="288" y="8"/>
                  </a:lnTo>
                  <a:lnTo>
                    <a:pt x="289" y="8"/>
                  </a:lnTo>
                  <a:lnTo>
                    <a:pt x="290" y="8"/>
                  </a:lnTo>
                  <a:lnTo>
                    <a:pt x="291" y="8"/>
                  </a:lnTo>
                  <a:lnTo>
                    <a:pt x="291" y="8"/>
                  </a:lnTo>
                  <a:lnTo>
                    <a:pt x="293" y="8"/>
                  </a:lnTo>
                  <a:lnTo>
                    <a:pt x="293" y="8"/>
                  </a:lnTo>
                  <a:lnTo>
                    <a:pt x="294" y="8"/>
                  </a:lnTo>
                  <a:lnTo>
                    <a:pt x="295" y="8"/>
                  </a:lnTo>
                  <a:lnTo>
                    <a:pt x="296" y="8"/>
                  </a:lnTo>
                  <a:lnTo>
                    <a:pt x="297" y="8"/>
                  </a:lnTo>
                  <a:lnTo>
                    <a:pt x="298" y="8"/>
                  </a:lnTo>
                  <a:lnTo>
                    <a:pt x="299" y="8"/>
                  </a:lnTo>
                  <a:lnTo>
                    <a:pt x="300" y="8"/>
                  </a:lnTo>
                  <a:lnTo>
                    <a:pt x="301" y="8"/>
                  </a:lnTo>
                  <a:lnTo>
                    <a:pt x="302" y="8"/>
                  </a:lnTo>
                  <a:lnTo>
                    <a:pt x="303" y="8"/>
                  </a:lnTo>
                  <a:lnTo>
                    <a:pt x="304" y="8"/>
                  </a:lnTo>
                  <a:lnTo>
                    <a:pt x="304" y="8"/>
                  </a:lnTo>
                  <a:lnTo>
                    <a:pt x="306" y="8"/>
                  </a:lnTo>
                  <a:lnTo>
                    <a:pt x="306" y="8"/>
                  </a:lnTo>
                  <a:lnTo>
                    <a:pt x="308" y="8"/>
                  </a:lnTo>
                  <a:lnTo>
                    <a:pt x="308" y="7"/>
                  </a:lnTo>
                  <a:lnTo>
                    <a:pt x="309" y="7"/>
                  </a:lnTo>
                  <a:lnTo>
                    <a:pt x="310" y="7"/>
                  </a:lnTo>
                  <a:lnTo>
                    <a:pt x="311" y="7"/>
                  </a:lnTo>
                  <a:lnTo>
                    <a:pt x="312" y="6"/>
                  </a:lnTo>
                  <a:lnTo>
                    <a:pt x="313" y="6"/>
                  </a:lnTo>
                  <a:lnTo>
                    <a:pt x="314" y="6"/>
                  </a:lnTo>
                  <a:lnTo>
                    <a:pt x="315" y="6"/>
                  </a:lnTo>
                  <a:lnTo>
                    <a:pt x="316" y="6"/>
                  </a:lnTo>
                  <a:lnTo>
                    <a:pt x="317" y="6"/>
                  </a:lnTo>
                  <a:lnTo>
                    <a:pt x="318" y="5"/>
                  </a:lnTo>
                  <a:lnTo>
                    <a:pt x="319" y="5"/>
                  </a:lnTo>
                  <a:lnTo>
                    <a:pt x="319" y="5"/>
                  </a:lnTo>
                  <a:lnTo>
                    <a:pt x="321" y="5"/>
                  </a:lnTo>
                  <a:lnTo>
                    <a:pt x="321" y="5"/>
                  </a:lnTo>
                  <a:lnTo>
                    <a:pt x="322" y="5"/>
                  </a:lnTo>
                  <a:lnTo>
                    <a:pt x="323" y="5"/>
                  </a:lnTo>
                  <a:lnTo>
                    <a:pt x="324" y="5"/>
                  </a:lnTo>
                  <a:lnTo>
                    <a:pt x="326" y="5"/>
                  </a:lnTo>
                  <a:lnTo>
                    <a:pt x="326" y="5"/>
                  </a:lnTo>
                  <a:lnTo>
                    <a:pt x="327" y="5"/>
                  </a:lnTo>
                  <a:lnTo>
                    <a:pt x="328" y="5"/>
                  </a:lnTo>
                  <a:lnTo>
                    <a:pt x="329" y="5"/>
                  </a:lnTo>
                  <a:lnTo>
                    <a:pt x="330" y="5"/>
                  </a:lnTo>
                  <a:lnTo>
                    <a:pt x="331" y="6"/>
                  </a:lnTo>
                  <a:lnTo>
                    <a:pt x="332" y="6"/>
                  </a:lnTo>
                  <a:lnTo>
                    <a:pt x="332" y="6"/>
                  </a:lnTo>
                  <a:lnTo>
                    <a:pt x="334" y="6"/>
                  </a:lnTo>
                  <a:lnTo>
                    <a:pt x="334" y="6"/>
                  </a:lnTo>
                  <a:lnTo>
                    <a:pt x="336" y="6"/>
                  </a:lnTo>
                  <a:lnTo>
                    <a:pt x="336" y="6"/>
                  </a:lnTo>
                  <a:lnTo>
                    <a:pt x="337" y="6"/>
                  </a:lnTo>
                  <a:lnTo>
                    <a:pt x="339" y="7"/>
                  </a:lnTo>
                  <a:lnTo>
                    <a:pt x="339" y="7"/>
                  </a:lnTo>
                  <a:lnTo>
                    <a:pt x="340" y="7"/>
                  </a:lnTo>
                  <a:lnTo>
                    <a:pt x="341" y="7"/>
                  </a:lnTo>
                  <a:lnTo>
                    <a:pt x="342" y="8"/>
                  </a:lnTo>
                  <a:lnTo>
                    <a:pt x="343" y="8"/>
                  </a:lnTo>
                  <a:lnTo>
                    <a:pt x="344" y="8"/>
                  </a:lnTo>
                  <a:lnTo>
                    <a:pt x="345" y="8"/>
                  </a:lnTo>
                  <a:lnTo>
                    <a:pt x="346" y="8"/>
                  </a:lnTo>
                  <a:lnTo>
                    <a:pt x="347" y="8"/>
                  </a:lnTo>
                  <a:lnTo>
                    <a:pt x="347" y="8"/>
                  </a:lnTo>
                  <a:lnTo>
                    <a:pt x="349" y="9"/>
                  </a:lnTo>
                  <a:lnTo>
                    <a:pt x="349" y="9"/>
                  </a:lnTo>
                  <a:lnTo>
                    <a:pt x="350" y="9"/>
                  </a:lnTo>
                  <a:lnTo>
                    <a:pt x="352" y="9"/>
                  </a:lnTo>
                  <a:lnTo>
                    <a:pt x="352" y="9"/>
                  </a:lnTo>
                  <a:lnTo>
                    <a:pt x="354" y="9"/>
                  </a:lnTo>
                  <a:lnTo>
                    <a:pt x="354" y="9"/>
                  </a:lnTo>
                  <a:lnTo>
                    <a:pt x="355" y="9"/>
                  </a:lnTo>
                  <a:lnTo>
                    <a:pt x="356" y="9"/>
                  </a:lnTo>
                  <a:lnTo>
                    <a:pt x="357" y="9"/>
                  </a:lnTo>
                  <a:lnTo>
                    <a:pt x="358" y="9"/>
                  </a:lnTo>
                  <a:lnTo>
                    <a:pt x="359" y="9"/>
                  </a:lnTo>
                  <a:lnTo>
                    <a:pt x="360" y="9"/>
                  </a:lnTo>
                  <a:lnTo>
                    <a:pt x="361" y="9"/>
                  </a:lnTo>
                  <a:lnTo>
                    <a:pt x="362" y="9"/>
                  </a:lnTo>
                  <a:lnTo>
                    <a:pt x="363" y="9"/>
                  </a:lnTo>
                  <a:lnTo>
                    <a:pt x="364" y="9"/>
                  </a:lnTo>
                  <a:lnTo>
                    <a:pt x="365" y="9"/>
                  </a:lnTo>
                  <a:lnTo>
                    <a:pt x="365" y="9"/>
                  </a:lnTo>
                  <a:lnTo>
                    <a:pt x="367" y="9"/>
                  </a:lnTo>
                  <a:lnTo>
                    <a:pt x="367" y="9"/>
                  </a:lnTo>
                  <a:lnTo>
                    <a:pt x="368" y="9"/>
                  </a:lnTo>
                  <a:lnTo>
                    <a:pt x="369" y="9"/>
                  </a:lnTo>
                  <a:lnTo>
                    <a:pt x="370" y="9"/>
                  </a:lnTo>
                  <a:lnTo>
                    <a:pt x="371" y="9"/>
                  </a:lnTo>
                  <a:lnTo>
                    <a:pt x="372" y="9"/>
                  </a:lnTo>
                  <a:lnTo>
                    <a:pt x="373" y="9"/>
                  </a:lnTo>
                  <a:lnTo>
                    <a:pt x="374" y="9"/>
                  </a:lnTo>
                  <a:lnTo>
                    <a:pt x="375" y="9"/>
                  </a:lnTo>
                  <a:lnTo>
                    <a:pt x="376" y="9"/>
                  </a:lnTo>
                  <a:lnTo>
                    <a:pt x="377" y="9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80" y="9"/>
                  </a:lnTo>
                  <a:lnTo>
                    <a:pt x="380" y="9"/>
                  </a:lnTo>
                  <a:lnTo>
                    <a:pt x="382" y="9"/>
                  </a:lnTo>
                  <a:lnTo>
                    <a:pt x="382" y="9"/>
                  </a:lnTo>
                  <a:lnTo>
                    <a:pt x="383" y="9"/>
                  </a:lnTo>
                  <a:lnTo>
                    <a:pt x="384" y="9"/>
                  </a:lnTo>
                  <a:lnTo>
                    <a:pt x="385" y="9"/>
                  </a:lnTo>
                  <a:lnTo>
                    <a:pt x="386" y="9"/>
                  </a:lnTo>
                  <a:lnTo>
                    <a:pt x="387" y="9"/>
                  </a:lnTo>
                  <a:lnTo>
                    <a:pt x="388" y="9"/>
                  </a:lnTo>
                  <a:lnTo>
                    <a:pt x="389" y="9"/>
                  </a:lnTo>
                  <a:lnTo>
                    <a:pt x="390" y="9"/>
                  </a:lnTo>
                  <a:lnTo>
                    <a:pt x="391" y="9"/>
                  </a:lnTo>
                  <a:lnTo>
                    <a:pt x="392" y="9"/>
                  </a:lnTo>
                  <a:lnTo>
                    <a:pt x="393" y="9"/>
                  </a:lnTo>
                  <a:lnTo>
                    <a:pt x="393" y="9"/>
                  </a:lnTo>
                  <a:lnTo>
                    <a:pt x="395" y="9"/>
                  </a:lnTo>
                  <a:lnTo>
                    <a:pt x="395" y="9"/>
                  </a:lnTo>
                  <a:lnTo>
                    <a:pt x="396" y="9"/>
                  </a:lnTo>
                  <a:lnTo>
                    <a:pt x="397" y="9"/>
                  </a:lnTo>
                  <a:lnTo>
                    <a:pt x="398" y="9"/>
                  </a:lnTo>
                  <a:lnTo>
                    <a:pt x="400" y="9"/>
                  </a:lnTo>
                  <a:lnTo>
                    <a:pt x="400" y="9"/>
                  </a:lnTo>
                  <a:lnTo>
                    <a:pt x="401" y="8"/>
                  </a:lnTo>
                  <a:lnTo>
                    <a:pt x="402" y="8"/>
                  </a:lnTo>
                  <a:lnTo>
                    <a:pt x="403" y="8"/>
                  </a:lnTo>
                  <a:lnTo>
                    <a:pt x="404" y="8"/>
                  </a:lnTo>
                  <a:lnTo>
                    <a:pt x="405" y="8"/>
                  </a:lnTo>
                  <a:lnTo>
                    <a:pt x="406" y="8"/>
                  </a:lnTo>
                  <a:lnTo>
                    <a:pt x="407" y="8"/>
                  </a:lnTo>
                  <a:lnTo>
                    <a:pt x="408" y="7"/>
                  </a:lnTo>
                  <a:lnTo>
                    <a:pt x="408" y="7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1" y="6"/>
                  </a:lnTo>
                  <a:lnTo>
                    <a:pt x="413" y="6"/>
                  </a:lnTo>
                  <a:lnTo>
                    <a:pt x="413" y="5"/>
                  </a:lnTo>
                  <a:lnTo>
                    <a:pt x="414" y="5"/>
                  </a:lnTo>
                  <a:lnTo>
                    <a:pt x="415" y="5"/>
                  </a:lnTo>
                  <a:lnTo>
                    <a:pt x="416" y="4"/>
                  </a:lnTo>
                  <a:lnTo>
                    <a:pt x="417" y="4"/>
                  </a:lnTo>
                  <a:lnTo>
                    <a:pt x="418" y="4"/>
                  </a:lnTo>
                  <a:lnTo>
                    <a:pt x="419" y="4"/>
                  </a:lnTo>
                  <a:lnTo>
                    <a:pt x="420" y="3"/>
                  </a:lnTo>
                  <a:lnTo>
                    <a:pt x="421" y="3"/>
                  </a:lnTo>
                  <a:lnTo>
                    <a:pt x="421" y="3"/>
                  </a:lnTo>
                  <a:lnTo>
                    <a:pt x="423" y="3"/>
                  </a:lnTo>
                  <a:lnTo>
                    <a:pt x="423" y="3"/>
                  </a:lnTo>
                  <a:lnTo>
                    <a:pt x="425" y="2"/>
                  </a:lnTo>
                  <a:lnTo>
                    <a:pt x="426" y="2"/>
                  </a:lnTo>
                  <a:lnTo>
                    <a:pt x="426" y="2"/>
                  </a:lnTo>
                  <a:lnTo>
                    <a:pt x="428" y="2"/>
                  </a:lnTo>
                  <a:lnTo>
                    <a:pt x="428" y="2"/>
                  </a:lnTo>
                  <a:lnTo>
                    <a:pt x="429" y="2"/>
                  </a:lnTo>
                  <a:lnTo>
                    <a:pt x="430" y="2"/>
                  </a:lnTo>
                  <a:lnTo>
                    <a:pt x="431" y="2"/>
                  </a:lnTo>
                  <a:lnTo>
                    <a:pt x="432" y="2"/>
                  </a:lnTo>
                  <a:lnTo>
                    <a:pt x="433" y="2"/>
                  </a:lnTo>
                  <a:lnTo>
                    <a:pt x="434" y="2"/>
                  </a:lnTo>
                  <a:lnTo>
                    <a:pt x="435" y="2"/>
                  </a:lnTo>
                  <a:lnTo>
                    <a:pt x="436" y="2"/>
                  </a:lnTo>
                  <a:lnTo>
                    <a:pt x="437" y="2"/>
                  </a:lnTo>
                  <a:lnTo>
                    <a:pt x="438" y="2"/>
                  </a:lnTo>
                  <a:lnTo>
                    <a:pt x="439" y="3"/>
                  </a:lnTo>
                  <a:lnTo>
                    <a:pt x="439" y="3"/>
                  </a:lnTo>
                  <a:lnTo>
                    <a:pt x="441" y="3"/>
                  </a:lnTo>
                  <a:lnTo>
                    <a:pt x="441" y="3"/>
                  </a:lnTo>
                  <a:lnTo>
                    <a:pt x="443" y="3"/>
                  </a:lnTo>
                  <a:lnTo>
                    <a:pt x="443" y="3"/>
                  </a:lnTo>
                  <a:lnTo>
                    <a:pt x="444" y="3"/>
                  </a:lnTo>
                  <a:lnTo>
                    <a:pt x="445" y="3"/>
                  </a:lnTo>
                  <a:lnTo>
                    <a:pt x="446" y="3"/>
                  </a:lnTo>
                  <a:lnTo>
                    <a:pt x="447" y="3"/>
                  </a:lnTo>
                  <a:lnTo>
                    <a:pt x="448" y="3"/>
                  </a:lnTo>
                  <a:lnTo>
                    <a:pt x="449" y="3"/>
                  </a:lnTo>
                  <a:lnTo>
                    <a:pt x="450" y="3"/>
                  </a:lnTo>
                  <a:lnTo>
                    <a:pt x="451" y="3"/>
                  </a:lnTo>
                  <a:lnTo>
                    <a:pt x="452" y="3"/>
                  </a:lnTo>
                  <a:lnTo>
                    <a:pt x="453" y="3"/>
                  </a:lnTo>
                  <a:lnTo>
                    <a:pt x="454" y="3"/>
                  </a:lnTo>
                  <a:lnTo>
                    <a:pt x="454" y="3"/>
                  </a:lnTo>
                  <a:lnTo>
                    <a:pt x="456" y="3"/>
                  </a:lnTo>
                  <a:lnTo>
                    <a:pt x="456" y="3"/>
                  </a:lnTo>
                  <a:lnTo>
                    <a:pt x="457" y="4"/>
                  </a:lnTo>
                  <a:lnTo>
                    <a:pt x="458" y="4"/>
                  </a:lnTo>
                  <a:lnTo>
                    <a:pt x="459" y="4"/>
                  </a:lnTo>
                  <a:lnTo>
                    <a:pt x="460" y="4"/>
                  </a:lnTo>
                  <a:lnTo>
                    <a:pt x="461" y="4"/>
                  </a:lnTo>
                  <a:lnTo>
                    <a:pt x="462" y="4"/>
                  </a:lnTo>
                  <a:lnTo>
                    <a:pt x="463" y="4"/>
                  </a:lnTo>
                  <a:lnTo>
                    <a:pt x="464" y="4"/>
                  </a:lnTo>
                  <a:lnTo>
                    <a:pt x="465" y="3"/>
                  </a:lnTo>
                  <a:lnTo>
                    <a:pt x="466" y="3"/>
                  </a:lnTo>
                  <a:lnTo>
                    <a:pt x="467" y="3"/>
                  </a:lnTo>
                  <a:lnTo>
                    <a:pt x="467" y="2"/>
                  </a:lnTo>
                </a:path>
              </a:pathLst>
            </a:custGeom>
            <a:noFill/>
            <a:ln w="127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85" name="Freeform 164"/>
            <p:cNvSpPr>
              <a:spLocks/>
            </p:cNvSpPr>
            <p:nvPr/>
          </p:nvSpPr>
          <p:spPr bwMode="auto">
            <a:xfrm>
              <a:off x="4711700" y="4557713"/>
              <a:ext cx="742950" cy="501650"/>
            </a:xfrm>
            <a:custGeom>
              <a:avLst/>
              <a:gdLst>
                <a:gd name="T0" fmla="*/ 7 w 468"/>
                <a:gd name="T1" fmla="*/ 305 h 316"/>
                <a:gd name="T2" fmla="*/ 15 w 468"/>
                <a:gd name="T3" fmla="*/ 295 h 316"/>
                <a:gd name="T4" fmla="*/ 22 w 468"/>
                <a:gd name="T5" fmla="*/ 289 h 316"/>
                <a:gd name="T6" fmla="*/ 30 w 468"/>
                <a:gd name="T7" fmla="*/ 291 h 316"/>
                <a:gd name="T8" fmla="*/ 37 w 468"/>
                <a:gd name="T9" fmla="*/ 302 h 316"/>
                <a:gd name="T10" fmla="*/ 45 w 468"/>
                <a:gd name="T11" fmla="*/ 310 h 316"/>
                <a:gd name="T12" fmla="*/ 52 w 468"/>
                <a:gd name="T13" fmla="*/ 314 h 316"/>
                <a:gd name="T14" fmla="*/ 60 w 468"/>
                <a:gd name="T15" fmla="*/ 315 h 316"/>
                <a:gd name="T16" fmla="*/ 67 w 468"/>
                <a:gd name="T17" fmla="*/ 314 h 316"/>
                <a:gd name="T18" fmla="*/ 75 w 468"/>
                <a:gd name="T19" fmla="*/ 313 h 316"/>
                <a:gd name="T20" fmla="*/ 83 w 468"/>
                <a:gd name="T21" fmla="*/ 313 h 316"/>
                <a:gd name="T22" fmla="*/ 89 w 468"/>
                <a:gd name="T23" fmla="*/ 314 h 316"/>
                <a:gd name="T24" fmla="*/ 97 w 468"/>
                <a:gd name="T25" fmla="*/ 315 h 316"/>
                <a:gd name="T26" fmla="*/ 104 w 468"/>
                <a:gd name="T27" fmla="*/ 316 h 316"/>
                <a:gd name="T28" fmla="*/ 112 w 468"/>
                <a:gd name="T29" fmla="*/ 316 h 316"/>
                <a:gd name="T30" fmla="*/ 120 w 468"/>
                <a:gd name="T31" fmla="*/ 314 h 316"/>
                <a:gd name="T32" fmla="*/ 127 w 468"/>
                <a:gd name="T33" fmla="*/ 313 h 316"/>
                <a:gd name="T34" fmla="*/ 135 w 468"/>
                <a:gd name="T35" fmla="*/ 312 h 316"/>
                <a:gd name="T36" fmla="*/ 142 w 468"/>
                <a:gd name="T37" fmla="*/ 312 h 316"/>
                <a:gd name="T38" fmla="*/ 150 w 468"/>
                <a:gd name="T39" fmla="*/ 312 h 316"/>
                <a:gd name="T40" fmla="*/ 157 w 468"/>
                <a:gd name="T41" fmla="*/ 312 h 316"/>
                <a:gd name="T42" fmla="*/ 165 w 468"/>
                <a:gd name="T43" fmla="*/ 310 h 316"/>
                <a:gd name="T44" fmla="*/ 172 w 468"/>
                <a:gd name="T45" fmla="*/ 310 h 316"/>
                <a:gd name="T46" fmla="*/ 180 w 468"/>
                <a:gd name="T47" fmla="*/ 311 h 316"/>
                <a:gd name="T48" fmla="*/ 187 w 468"/>
                <a:gd name="T49" fmla="*/ 313 h 316"/>
                <a:gd name="T50" fmla="*/ 195 w 468"/>
                <a:gd name="T51" fmla="*/ 315 h 316"/>
                <a:gd name="T52" fmla="*/ 202 w 468"/>
                <a:gd name="T53" fmla="*/ 316 h 316"/>
                <a:gd name="T54" fmla="*/ 210 w 468"/>
                <a:gd name="T55" fmla="*/ 316 h 316"/>
                <a:gd name="T56" fmla="*/ 218 w 468"/>
                <a:gd name="T57" fmla="*/ 316 h 316"/>
                <a:gd name="T58" fmla="*/ 225 w 468"/>
                <a:gd name="T59" fmla="*/ 314 h 316"/>
                <a:gd name="T60" fmla="*/ 232 w 468"/>
                <a:gd name="T61" fmla="*/ 312 h 316"/>
                <a:gd name="T62" fmla="*/ 239 w 468"/>
                <a:gd name="T63" fmla="*/ 308 h 316"/>
                <a:gd name="T64" fmla="*/ 247 w 468"/>
                <a:gd name="T65" fmla="*/ 306 h 316"/>
                <a:gd name="T66" fmla="*/ 255 w 468"/>
                <a:gd name="T67" fmla="*/ 307 h 316"/>
                <a:gd name="T68" fmla="*/ 262 w 468"/>
                <a:gd name="T69" fmla="*/ 310 h 316"/>
                <a:gd name="T70" fmla="*/ 270 w 468"/>
                <a:gd name="T71" fmla="*/ 312 h 316"/>
                <a:gd name="T72" fmla="*/ 277 w 468"/>
                <a:gd name="T73" fmla="*/ 312 h 316"/>
                <a:gd name="T74" fmla="*/ 285 w 468"/>
                <a:gd name="T75" fmla="*/ 312 h 316"/>
                <a:gd name="T76" fmla="*/ 292 w 468"/>
                <a:gd name="T77" fmla="*/ 313 h 316"/>
                <a:gd name="T78" fmla="*/ 300 w 468"/>
                <a:gd name="T79" fmla="*/ 313 h 316"/>
                <a:gd name="T80" fmla="*/ 307 w 468"/>
                <a:gd name="T81" fmla="*/ 314 h 316"/>
                <a:gd name="T82" fmla="*/ 315 w 468"/>
                <a:gd name="T83" fmla="*/ 314 h 316"/>
                <a:gd name="T84" fmla="*/ 322 w 468"/>
                <a:gd name="T85" fmla="*/ 313 h 316"/>
                <a:gd name="T86" fmla="*/ 330 w 468"/>
                <a:gd name="T87" fmla="*/ 312 h 316"/>
                <a:gd name="T88" fmla="*/ 337 w 468"/>
                <a:gd name="T89" fmla="*/ 308 h 316"/>
                <a:gd name="T90" fmla="*/ 345 w 468"/>
                <a:gd name="T91" fmla="*/ 303 h 316"/>
                <a:gd name="T92" fmla="*/ 352 w 468"/>
                <a:gd name="T93" fmla="*/ 295 h 316"/>
                <a:gd name="T94" fmla="*/ 360 w 468"/>
                <a:gd name="T95" fmla="*/ 276 h 316"/>
                <a:gd name="T96" fmla="*/ 368 w 468"/>
                <a:gd name="T97" fmla="*/ 225 h 316"/>
                <a:gd name="T98" fmla="*/ 374 w 468"/>
                <a:gd name="T99" fmla="*/ 138 h 316"/>
                <a:gd name="T100" fmla="*/ 382 w 468"/>
                <a:gd name="T101" fmla="*/ 42 h 316"/>
                <a:gd name="T102" fmla="*/ 389 w 468"/>
                <a:gd name="T103" fmla="*/ 2 h 316"/>
                <a:gd name="T104" fmla="*/ 397 w 468"/>
                <a:gd name="T105" fmla="*/ 56 h 316"/>
                <a:gd name="T106" fmla="*/ 405 w 468"/>
                <a:gd name="T107" fmla="*/ 180 h 316"/>
                <a:gd name="T108" fmla="*/ 412 w 468"/>
                <a:gd name="T109" fmla="*/ 264 h 316"/>
                <a:gd name="T110" fmla="*/ 420 w 468"/>
                <a:gd name="T111" fmla="*/ 296 h 316"/>
                <a:gd name="T112" fmla="*/ 427 w 468"/>
                <a:gd name="T113" fmla="*/ 303 h 316"/>
                <a:gd name="T114" fmla="*/ 435 w 468"/>
                <a:gd name="T115" fmla="*/ 306 h 316"/>
                <a:gd name="T116" fmla="*/ 442 w 468"/>
                <a:gd name="T117" fmla="*/ 310 h 316"/>
                <a:gd name="T118" fmla="*/ 450 w 468"/>
                <a:gd name="T119" fmla="*/ 311 h 316"/>
                <a:gd name="T120" fmla="*/ 457 w 468"/>
                <a:gd name="T121" fmla="*/ 305 h 316"/>
                <a:gd name="T122" fmla="*/ 465 w 468"/>
                <a:gd name="T123" fmla="*/ 27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8" h="316">
                  <a:moveTo>
                    <a:pt x="0" y="310"/>
                  </a:moveTo>
                  <a:lnTo>
                    <a:pt x="2" y="310"/>
                  </a:lnTo>
                  <a:lnTo>
                    <a:pt x="2" y="309"/>
                  </a:lnTo>
                  <a:lnTo>
                    <a:pt x="4" y="308"/>
                  </a:lnTo>
                  <a:lnTo>
                    <a:pt x="4" y="308"/>
                  </a:lnTo>
                  <a:lnTo>
                    <a:pt x="5" y="307"/>
                  </a:lnTo>
                  <a:lnTo>
                    <a:pt x="7" y="306"/>
                  </a:lnTo>
                  <a:lnTo>
                    <a:pt x="7" y="305"/>
                  </a:lnTo>
                  <a:lnTo>
                    <a:pt x="8" y="304"/>
                  </a:lnTo>
                  <a:lnTo>
                    <a:pt x="9" y="303"/>
                  </a:lnTo>
                  <a:lnTo>
                    <a:pt x="10" y="301"/>
                  </a:lnTo>
                  <a:lnTo>
                    <a:pt x="11" y="300"/>
                  </a:lnTo>
                  <a:lnTo>
                    <a:pt x="12" y="299"/>
                  </a:lnTo>
                  <a:lnTo>
                    <a:pt x="13" y="298"/>
                  </a:lnTo>
                  <a:lnTo>
                    <a:pt x="14" y="296"/>
                  </a:lnTo>
                  <a:lnTo>
                    <a:pt x="15" y="295"/>
                  </a:lnTo>
                  <a:lnTo>
                    <a:pt x="15" y="294"/>
                  </a:lnTo>
                  <a:lnTo>
                    <a:pt x="17" y="293"/>
                  </a:lnTo>
                  <a:lnTo>
                    <a:pt x="17" y="292"/>
                  </a:lnTo>
                  <a:lnTo>
                    <a:pt x="18" y="291"/>
                  </a:lnTo>
                  <a:lnTo>
                    <a:pt x="20" y="290"/>
                  </a:lnTo>
                  <a:lnTo>
                    <a:pt x="20" y="290"/>
                  </a:lnTo>
                  <a:lnTo>
                    <a:pt x="22" y="289"/>
                  </a:lnTo>
                  <a:lnTo>
                    <a:pt x="22" y="289"/>
                  </a:lnTo>
                  <a:lnTo>
                    <a:pt x="23" y="289"/>
                  </a:lnTo>
                  <a:lnTo>
                    <a:pt x="24" y="288"/>
                  </a:lnTo>
                  <a:lnTo>
                    <a:pt x="25" y="289"/>
                  </a:lnTo>
                  <a:lnTo>
                    <a:pt x="26" y="289"/>
                  </a:lnTo>
                  <a:lnTo>
                    <a:pt x="27" y="289"/>
                  </a:lnTo>
                  <a:lnTo>
                    <a:pt x="28" y="290"/>
                  </a:lnTo>
                  <a:lnTo>
                    <a:pt x="29" y="290"/>
                  </a:lnTo>
                  <a:lnTo>
                    <a:pt x="30" y="291"/>
                  </a:lnTo>
                  <a:lnTo>
                    <a:pt x="30" y="293"/>
                  </a:lnTo>
                  <a:lnTo>
                    <a:pt x="32" y="294"/>
                  </a:lnTo>
                  <a:lnTo>
                    <a:pt x="33" y="295"/>
                  </a:lnTo>
                  <a:lnTo>
                    <a:pt x="33" y="296"/>
                  </a:lnTo>
                  <a:lnTo>
                    <a:pt x="35" y="297"/>
                  </a:lnTo>
                  <a:lnTo>
                    <a:pt x="35" y="299"/>
                  </a:lnTo>
                  <a:lnTo>
                    <a:pt x="36" y="300"/>
                  </a:lnTo>
                  <a:lnTo>
                    <a:pt x="37" y="302"/>
                  </a:lnTo>
                  <a:lnTo>
                    <a:pt x="38" y="303"/>
                  </a:lnTo>
                  <a:lnTo>
                    <a:pt x="39" y="305"/>
                  </a:lnTo>
                  <a:lnTo>
                    <a:pt x="40" y="306"/>
                  </a:lnTo>
                  <a:lnTo>
                    <a:pt x="41" y="307"/>
                  </a:lnTo>
                  <a:lnTo>
                    <a:pt x="42" y="308"/>
                  </a:lnTo>
                  <a:lnTo>
                    <a:pt x="43" y="308"/>
                  </a:lnTo>
                  <a:lnTo>
                    <a:pt x="44" y="310"/>
                  </a:lnTo>
                  <a:lnTo>
                    <a:pt x="45" y="310"/>
                  </a:lnTo>
                  <a:lnTo>
                    <a:pt x="46" y="311"/>
                  </a:lnTo>
                  <a:lnTo>
                    <a:pt x="47" y="312"/>
                  </a:lnTo>
                  <a:lnTo>
                    <a:pt x="48" y="312"/>
                  </a:lnTo>
                  <a:lnTo>
                    <a:pt x="48" y="313"/>
                  </a:lnTo>
                  <a:lnTo>
                    <a:pt x="50" y="313"/>
                  </a:lnTo>
                  <a:lnTo>
                    <a:pt x="50" y="314"/>
                  </a:lnTo>
                  <a:lnTo>
                    <a:pt x="51" y="314"/>
                  </a:lnTo>
                  <a:lnTo>
                    <a:pt x="52" y="314"/>
                  </a:lnTo>
                  <a:lnTo>
                    <a:pt x="53" y="314"/>
                  </a:lnTo>
                  <a:lnTo>
                    <a:pt x="54" y="315"/>
                  </a:lnTo>
                  <a:lnTo>
                    <a:pt x="55" y="315"/>
                  </a:lnTo>
                  <a:lnTo>
                    <a:pt x="56" y="315"/>
                  </a:lnTo>
                  <a:lnTo>
                    <a:pt x="57" y="315"/>
                  </a:lnTo>
                  <a:lnTo>
                    <a:pt x="58" y="315"/>
                  </a:lnTo>
                  <a:lnTo>
                    <a:pt x="59" y="315"/>
                  </a:lnTo>
                  <a:lnTo>
                    <a:pt x="60" y="315"/>
                  </a:lnTo>
                  <a:lnTo>
                    <a:pt x="61" y="315"/>
                  </a:lnTo>
                  <a:lnTo>
                    <a:pt x="61" y="315"/>
                  </a:lnTo>
                  <a:lnTo>
                    <a:pt x="63" y="315"/>
                  </a:lnTo>
                  <a:lnTo>
                    <a:pt x="63" y="315"/>
                  </a:lnTo>
                  <a:lnTo>
                    <a:pt x="65" y="315"/>
                  </a:lnTo>
                  <a:lnTo>
                    <a:pt x="65" y="314"/>
                  </a:lnTo>
                  <a:lnTo>
                    <a:pt x="66" y="314"/>
                  </a:lnTo>
                  <a:lnTo>
                    <a:pt x="67" y="314"/>
                  </a:lnTo>
                  <a:lnTo>
                    <a:pt x="68" y="314"/>
                  </a:lnTo>
                  <a:lnTo>
                    <a:pt x="69" y="314"/>
                  </a:lnTo>
                  <a:lnTo>
                    <a:pt x="70" y="314"/>
                  </a:lnTo>
                  <a:lnTo>
                    <a:pt x="71" y="313"/>
                  </a:lnTo>
                  <a:lnTo>
                    <a:pt x="72" y="313"/>
                  </a:lnTo>
                  <a:lnTo>
                    <a:pt x="73" y="313"/>
                  </a:lnTo>
                  <a:lnTo>
                    <a:pt x="74" y="313"/>
                  </a:lnTo>
                  <a:lnTo>
                    <a:pt x="75" y="313"/>
                  </a:lnTo>
                  <a:lnTo>
                    <a:pt x="76" y="313"/>
                  </a:lnTo>
                  <a:lnTo>
                    <a:pt x="76" y="313"/>
                  </a:lnTo>
                  <a:lnTo>
                    <a:pt x="78" y="313"/>
                  </a:lnTo>
                  <a:lnTo>
                    <a:pt x="78" y="313"/>
                  </a:lnTo>
                  <a:lnTo>
                    <a:pt x="79" y="313"/>
                  </a:lnTo>
                  <a:lnTo>
                    <a:pt x="80" y="313"/>
                  </a:lnTo>
                  <a:lnTo>
                    <a:pt x="81" y="313"/>
                  </a:lnTo>
                  <a:lnTo>
                    <a:pt x="83" y="313"/>
                  </a:lnTo>
                  <a:lnTo>
                    <a:pt x="83" y="313"/>
                  </a:lnTo>
                  <a:lnTo>
                    <a:pt x="84" y="313"/>
                  </a:lnTo>
                  <a:lnTo>
                    <a:pt x="85" y="313"/>
                  </a:lnTo>
                  <a:lnTo>
                    <a:pt x="86" y="313"/>
                  </a:lnTo>
                  <a:lnTo>
                    <a:pt x="87" y="313"/>
                  </a:lnTo>
                  <a:lnTo>
                    <a:pt x="88" y="313"/>
                  </a:lnTo>
                  <a:lnTo>
                    <a:pt x="89" y="314"/>
                  </a:lnTo>
                  <a:lnTo>
                    <a:pt x="89" y="314"/>
                  </a:lnTo>
                  <a:lnTo>
                    <a:pt x="91" y="314"/>
                  </a:lnTo>
                  <a:lnTo>
                    <a:pt x="91" y="314"/>
                  </a:lnTo>
                  <a:lnTo>
                    <a:pt x="93" y="314"/>
                  </a:lnTo>
                  <a:lnTo>
                    <a:pt x="94" y="314"/>
                  </a:lnTo>
                  <a:lnTo>
                    <a:pt x="94" y="314"/>
                  </a:lnTo>
                  <a:lnTo>
                    <a:pt x="96" y="315"/>
                  </a:lnTo>
                  <a:lnTo>
                    <a:pt x="96" y="315"/>
                  </a:lnTo>
                  <a:lnTo>
                    <a:pt x="97" y="315"/>
                  </a:lnTo>
                  <a:lnTo>
                    <a:pt x="98" y="315"/>
                  </a:lnTo>
                  <a:lnTo>
                    <a:pt x="99" y="316"/>
                  </a:lnTo>
                  <a:lnTo>
                    <a:pt x="100" y="316"/>
                  </a:lnTo>
                  <a:lnTo>
                    <a:pt x="101" y="316"/>
                  </a:lnTo>
                  <a:lnTo>
                    <a:pt x="102" y="316"/>
                  </a:lnTo>
                  <a:lnTo>
                    <a:pt x="103" y="316"/>
                  </a:lnTo>
                  <a:lnTo>
                    <a:pt x="104" y="316"/>
                  </a:lnTo>
                  <a:lnTo>
                    <a:pt x="104" y="316"/>
                  </a:lnTo>
                  <a:lnTo>
                    <a:pt x="106" y="316"/>
                  </a:lnTo>
                  <a:lnTo>
                    <a:pt x="107" y="316"/>
                  </a:lnTo>
                  <a:lnTo>
                    <a:pt x="107" y="316"/>
                  </a:lnTo>
                  <a:lnTo>
                    <a:pt x="109" y="316"/>
                  </a:lnTo>
                  <a:lnTo>
                    <a:pt x="109" y="316"/>
                  </a:lnTo>
                  <a:lnTo>
                    <a:pt x="111" y="316"/>
                  </a:lnTo>
                  <a:lnTo>
                    <a:pt x="111" y="316"/>
                  </a:lnTo>
                  <a:lnTo>
                    <a:pt x="112" y="316"/>
                  </a:lnTo>
                  <a:lnTo>
                    <a:pt x="113" y="315"/>
                  </a:lnTo>
                  <a:lnTo>
                    <a:pt x="114" y="315"/>
                  </a:lnTo>
                  <a:lnTo>
                    <a:pt x="115" y="315"/>
                  </a:lnTo>
                  <a:lnTo>
                    <a:pt x="116" y="315"/>
                  </a:lnTo>
                  <a:lnTo>
                    <a:pt x="117" y="315"/>
                  </a:lnTo>
                  <a:lnTo>
                    <a:pt x="118" y="315"/>
                  </a:lnTo>
                  <a:lnTo>
                    <a:pt x="119" y="314"/>
                  </a:lnTo>
                  <a:lnTo>
                    <a:pt x="120" y="314"/>
                  </a:lnTo>
                  <a:lnTo>
                    <a:pt x="121" y="314"/>
                  </a:lnTo>
                  <a:lnTo>
                    <a:pt x="122" y="314"/>
                  </a:lnTo>
                  <a:lnTo>
                    <a:pt x="122" y="314"/>
                  </a:lnTo>
                  <a:lnTo>
                    <a:pt x="124" y="314"/>
                  </a:lnTo>
                  <a:lnTo>
                    <a:pt x="124" y="314"/>
                  </a:lnTo>
                  <a:lnTo>
                    <a:pt x="125" y="313"/>
                  </a:lnTo>
                  <a:lnTo>
                    <a:pt x="126" y="313"/>
                  </a:lnTo>
                  <a:lnTo>
                    <a:pt x="127" y="313"/>
                  </a:lnTo>
                  <a:lnTo>
                    <a:pt x="128" y="313"/>
                  </a:lnTo>
                  <a:lnTo>
                    <a:pt x="129" y="313"/>
                  </a:lnTo>
                  <a:lnTo>
                    <a:pt x="130" y="313"/>
                  </a:lnTo>
                  <a:lnTo>
                    <a:pt x="131" y="312"/>
                  </a:lnTo>
                  <a:lnTo>
                    <a:pt x="132" y="312"/>
                  </a:lnTo>
                  <a:lnTo>
                    <a:pt x="133" y="312"/>
                  </a:lnTo>
                  <a:lnTo>
                    <a:pt x="134" y="312"/>
                  </a:lnTo>
                  <a:lnTo>
                    <a:pt x="135" y="312"/>
                  </a:lnTo>
                  <a:lnTo>
                    <a:pt x="136" y="312"/>
                  </a:lnTo>
                  <a:lnTo>
                    <a:pt x="137" y="312"/>
                  </a:lnTo>
                  <a:lnTo>
                    <a:pt x="137" y="312"/>
                  </a:lnTo>
                  <a:lnTo>
                    <a:pt x="139" y="312"/>
                  </a:lnTo>
                  <a:lnTo>
                    <a:pt x="139" y="312"/>
                  </a:lnTo>
                  <a:lnTo>
                    <a:pt x="140" y="312"/>
                  </a:lnTo>
                  <a:lnTo>
                    <a:pt x="141" y="312"/>
                  </a:lnTo>
                  <a:lnTo>
                    <a:pt x="142" y="312"/>
                  </a:lnTo>
                  <a:lnTo>
                    <a:pt x="143" y="312"/>
                  </a:lnTo>
                  <a:lnTo>
                    <a:pt x="144" y="312"/>
                  </a:lnTo>
                  <a:lnTo>
                    <a:pt x="145" y="312"/>
                  </a:lnTo>
                  <a:lnTo>
                    <a:pt x="146" y="312"/>
                  </a:lnTo>
                  <a:lnTo>
                    <a:pt x="147" y="312"/>
                  </a:lnTo>
                  <a:lnTo>
                    <a:pt x="148" y="312"/>
                  </a:lnTo>
                  <a:lnTo>
                    <a:pt x="149" y="312"/>
                  </a:lnTo>
                  <a:lnTo>
                    <a:pt x="150" y="312"/>
                  </a:lnTo>
                  <a:lnTo>
                    <a:pt x="150" y="312"/>
                  </a:lnTo>
                  <a:lnTo>
                    <a:pt x="152" y="312"/>
                  </a:lnTo>
                  <a:lnTo>
                    <a:pt x="152" y="312"/>
                  </a:lnTo>
                  <a:lnTo>
                    <a:pt x="154" y="312"/>
                  </a:lnTo>
                  <a:lnTo>
                    <a:pt x="154" y="312"/>
                  </a:lnTo>
                  <a:lnTo>
                    <a:pt x="155" y="312"/>
                  </a:lnTo>
                  <a:lnTo>
                    <a:pt x="157" y="312"/>
                  </a:lnTo>
                  <a:lnTo>
                    <a:pt x="157" y="312"/>
                  </a:lnTo>
                  <a:lnTo>
                    <a:pt x="158" y="311"/>
                  </a:lnTo>
                  <a:lnTo>
                    <a:pt x="159" y="311"/>
                  </a:lnTo>
                  <a:lnTo>
                    <a:pt x="160" y="311"/>
                  </a:lnTo>
                  <a:lnTo>
                    <a:pt x="161" y="311"/>
                  </a:lnTo>
                  <a:lnTo>
                    <a:pt x="162" y="311"/>
                  </a:lnTo>
                  <a:lnTo>
                    <a:pt x="163" y="311"/>
                  </a:lnTo>
                  <a:lnTo>
                    <a:pt x="164" y="310"/>
                  </a:lnTo>
                  <a:lnTo>
                    <a:pt x="165" y="310"/>
                  </a:lnTo>
                  <a:lnTo>
                    <a:pt x="165" y="310"/>
                  </a:lnTo>
                  <a:lnTo>
                    <a:pt x="167" y="310"/>
                  </a:lnTo>
                  <a:lnTo>
                    <a:pt x="168" y="310"/>
                  </a:lnTo>
                  <a:lnTo>
                    <a:pt x="168" y="310"/>
                  </a:lnTo>
                  <a:lnTo>
                    <a:pt x="170" y="310"/>
                  </a:lnTo>
                  <a:lnTo>
                    <a:pt x="170" y="310"/>
                  </a:lnTo>
                  <a:lnTo>
                    <a:pt x="172" y="310"/>
                  </a:lnTo>
                  <a:lnTo>
                    <a:pt x="172" y="310"/>
                  </a:lnTo>
                  <a:lnTo>
                    <a:pt x="173" y="310"/>
                  </a:lnTo>
                  <a:lnTo>
                    <a:pt x="174" y="310"/>
                  </a:lnTo>
                  <a:lnTo>
                    <a:pt x="175" y="310"/>
                  </a:lnTo>
                  <a:lnTo>
                    <a:pt x="176" y="310"/>
                  </a:lnTo>
                  <a:lnTo>
                    <a:pt x="177" y="310"/>
                  </a:lnTo>
                  <a:lnTo>
                    <a:pt x="178" y="310"/>
                  </a:lnTo>
                  <a:lnTo>
                    <a:pt x="178" y="311"/>
                  </a:lnTo>
                  <a:lnTo>
                    <a:pt x="180" y="311"/>
                  </a:lnTo>
                  <a:lnTo>
                    <a:pt x="181" y="311"/>
                  </a:lnTo>
                  <a:lnTo>
                    <a:pt x="182" y="311"/>
                  </a:lnTo>
                  <a:lnTo>
                    <a:pt x="183" y="312"/>
                  </a:lnTo>
                  <a:lnTo>
                    <a:pt x="183" y="312"/>
                  </a:lnTo>
                  <a:lnTo>
                    <a:pt x="185" y="312"/>
                  </a:lnTo>
                  <a:lnTo>
                    <a:pt x="185" y="313"/>
                  </a:lnTo>
                  <a:lnTo>
                    <a:pt x="186" y="313"/>
                  </a:lnTo>
                  <a:lnTo>
                    <a:pt x="187" y="313"/>
                  </a:lnTo>
                  <a:lnTo>
                    <a:pt x="188" y="313"/>
                  </a:lnTo>
                  <a:lnTo>
                    <a:pt x="189" y="314"/>
                  </a:lnTo>
                  <a:lnTo>
                    <a:pt x="190" y="314"/>
                  </a:lnTo>
                  <a:lnTo>
                    <a:pt x="191" y="314"/>
                  </a:lnTo>
                  <a:lnTo>
                    <a:pt x="192" y="314"/>
                  </a:lnTo>
                  <a:lnTo>
                    <a:pt x="193" y="314"/>
                  </a:lnTo>
                  <a:lnTo>
                    <a:pt x="194" y="315"/>
                  </a:lnTo>
                  <a:lnTo>
                    <a:pt x="195" y="315"/>
                  </a:lnTo>
                  <a:lnTo>
                    <a:pt x="196" y="315"/>
                  </a:lnTo>
                  <a:lnTo>
                    <a:pt x="196" y="316"/>
                  </a:lnTo>
                  <a:lnTo>
                    <a:pt x="198" y="316"/>
                  </a:lnTo>
                  <a:lnTo>
                    <a:pt x="198" y="316"/>
                  </a:lnTo>
                  <a:lnTo>
                    <a:pt x="200" y="316"/>
                  </a:lnTo>
                  <a:lnTo>
                    <a:pt x="200" y="316"/>
                  </a:lnTo>
                  <a:lnTo>
                    <a:pt x="201" y="316"/>
                  </a:lnTo>
                  <a:lnTo>
                    <a:pt x="202" y="316"/>
                  </a:lnTo>
                  <a:lnTo>
                    <a:pt x="203" y="316"/>
                  </a:lnTo>
                  <a:lnTo>
                    <a:pt x="204" y="316"/>
                  </a:lnTo>
                  <a:lnTo>
                    <a:pt x="205" y="316"/>
                  </a:lnTo>
                  <a:lnTo>
                    <a:pt x="206" y="316"/>
                  </a:lnTo>
                  <a:lnTo>
                    <a:pt x="207" y="316"/>
                  </a:lnTo>
                  <a:lnTo>
                    <a:pt x="208" y="316"/>
                  </a:lnTo>
                  <a:lnTo>
                    <a:pt x="209" y="316"/>
                  </a:lnTo>
                  <a:lnTo>
                    <a:pt x="210" y="316"/>
                  </a:lnTo>
                  <a:lnTo>
                    <a:pt x="211" y="316"/>
                  </a:lnTo>
                  <a:lnTo>
                    <a:pt x="211" y="316"/>
                  </a:lnTo>
                  <a:lnTo>
                    <a:pt x="213" y="316"/>
                  </a:lnTo>
                  <a:lnTo>
                    <a:pt x="213" y="316"/>
                  </a:lnTo>
                  <a:lnTo>
                    <a:pt x="214" y="316"/>
                  </a:lnTo>
                  <a:lnTo>
                    <a:pt x="215" y="316"/>
                  </a:lnTo>
                  <a:lnTo>
                    <a:pt x="216" y="316"/>
                  </a:lnTo>
                  <a:lnTo>
                    <a:pt x="218" y="316"/>
                  </a:lnTo>
                  <a:lnTo>
                    <a:pt x="218" y="316"/>
                  </a:lnTo>
                  <a:lnTo>
                    <a:pt x="219" y="316"/>
                  </a:lnTo>
                  <a:lnTo>
                    <a:pt x="220" y="315"/>
                  </a:lnTo>
                  <a:lnTo>
                    <a:pt x="221" y="315"/>
                  </a:lnTo>
                  <a:lnTo>
                    <a:pt x="222" y="315"/>
                  </a:lnTo>
                  <a:lnTo>
                    <a:pt x="223" y="315"/>
                  </a:lnTo>
                  <a:lnTo>
                    <a:pt x="224" y="314"/>
                  </a:lnTo>
                  <a:lnTo>
                    <a:pt x="225" y="314"/>
                  </a:lnTo>
                  <a:lnTo>
                    <a:pt x="226" y="314"/>
                  </a:lnTo>
                  <a:lnTo>
                    <a:pt x="226" y="314"/>
                  </a:lnTo>
                  <a:lnTo>
                    <a:pt x="228" y="314"/>
                  </a:lnTo>
                  <a:lnTo>
                    <a:pt x="228" y="313"/>
                  </a:lnTo>
                  <a:lnTo>
                    <a:pt x="229" y="313"/>
                  </a:lnTo>
                  <a:lnTo>
                    <a:pt x="231" y="313"/>
                  </a:lnTo>
                  <a:lnTo>
                    <a:pt x="231" y="312"/>
                  </a:lnTo>
                  <a:lnTo>
                    <a:pt x="232" y="312"/>
                  </a:lnTo>
                  <a:lnTo>
                    <a:pt x="233" y="311"/>
                  </a:lnTo>
                  <a:lnTo>
                    <a:pt x="234" y="311"/>
                  </a:lnTo>
                  <a:lnTo>
                    <a:pt x="235" y="310"/>
                  </a:lnTo>
                  <a:lnTo>
                    <a:pt x="236" y="310"/>
                  </a:lnTo>
                  <a:lnTo>
                    <a:pt x="237" y="309"/>
                  </a:lnTo>
                  <a:lnTo>
                    <a:pt x="238" y="309"/>
                  </a:lnTo>
                  <a:lnTo>
                    <a:pt x="239" y="308"/>
                  </a:lnTo>
                  <a:lnTo>
                    <a:pt x="239" y="308"/>
                  </a:lnTo>
                  <a:lnTo>
                    <a:pt x="241" y="307"/>
                  </a:lnTo>
                  <a:lnTo>
                    <a:pt x="242" y="307"/>
                  </a:lnTo>
                  <a:lnTo>
                    <a:pt x="243" y="307"/>
                  </a:lnTo>
                  <a:lnTo>
                    <a:pt x="244" y="306"/>
                  </a:lnTo>
                  <a:lnTo>
                    <a:pt x="244" y="306"/>
                  </a:lnTo>
                  <a:lnTo>
                    <a:pt x="246" y="306"/>
                  </a:lnTo>
                  <a:lnTo>
                    <a:pt x="246" y="306"/>
                  </a:lnTo>
                  <a:lnTo>
                    <a:pt x="247" y="306"/>
                  </a:lnTo>
                  <a:lnTo>
                    <a:pt x="248" y="306"/>
                  </a:lnTo>
                  <a:lnTo>
                    <a:pt x="249" y="306"/>
                  </a:lnTo>
                  <a:lnTo>
                    <a:pt x="250" y="306"/>
                  </a:lnTo>
                  <a:lnTo>
                    <a:pt x="251" y="306"/>
                  </a:lnTo>
                  <a:lnTo>
                    <a:pt x="252" y="306"/>
                  </a:lnTo>
                  <a:lnTo>
                    <a:pt x="253" y="307"/>
                  </a:lnTo>
                  <a:lnTo>
                    <a:pt x="254" y="307"/>
                  </a:lnTo>
                  <a:lnTo>
                    <a:pt x="255" y="307"/>
                  </a:lnTo>
                  <a:lnTo>
                    <a:pt x="256" y="308"/>
                  </a:lnTo>
                  <a:lnTo>
                    <a:pt x="257" y="308"/>
                  </a:lnTo>
                  <a:lnTo>
                    <a:pt x="257" y="308"/>
                  </a:lnTo>
                  <a:lnTo>
                    <a:pt x="259" y="309"/>
                  </a:lnTo>
                  <a:lnTo>
                    <a:pt x="259" y="309"/>
                  </a:lnTo>
                  <a:lnTo>
                    <a:pt x="261" y="310"/>
                  </a:lnTo>
                  <a:lnTo>
                    <a:pt x="261" y="310"/>
                  </a:lnTo>
                  <a:lnTo>
                    <a:pt x="262" y="310"/>
                  </a:lnTo>
                  <a:lnTo>
                    <a:pt x="263" y="311"/>
                  </a:lnTo>
                  <a:lnTo>
                    <a:pt x="264" y="311"/>
                  </a:lnTo>
                  <a:lnTo>
                    <a:pt x="265" y="311"/>
                  </a:lnTo>
                  <a:lnTo>
                    <a:pt x="266" y="311"/>
                  </a:lnTo>
                  <a:lnTo>
                    <a:pt x="267" y="311"/>
                  </a:lnTo>
                  <a:lnTo>
                    <a:pt x="268" y="312"/>
                  </a:lnTo>
                  <a:lnTo>
                    <a:pt x="269" y="312"/>
                  </a:lnTo>
                  <a:lnTo>
                    <a:pt x="270" y="312"/>
                  </a:lnTo>
                  <a:lnTo>
                    <a:pt x="271" y="312"/>
                  </a:lnTo>
                  <a:lnTo>
                    <a:pt x="272" y="312"/>
                  </a:lnTo>
                  <a:lnTo>
                    <a:pt x="272" y="312"/>
                  </a:lnTo>
                  <a:lnTo>
                    <a:pt x="274" y="312"/>
                  </a:lnTo>
                  <a:lnTo>
                    <a:pt x="274" y="312"/>
                  </a:lnTo>
                  <a:lnTo>
                    <a:pt x="275" y="312"/>
                  </a:lnTo>
                  <a:lnTo>
                    <a:pt x="276" y="312"/>
                  </a:lnTo>
                  <a:lnTo>
                    <a:pt x="277" y="312"/>
                  </a:lnTo>
                  <a:lnTo>
                    <a:pt x="279" y="312"/>
                  </a:lnTo>
                  <a:lnTo>
                    <a:pt x="279" y="312"/>
                  </a:lnTo>
                  <a:lnTo>
                    <a:pt x="280" y="312"/>
                  </a:lnTo>
                  <a:lnTo>
                    <a:pt x="281" y="312"/>
                  </a:lnTo>
                  <a:lnTo>
                    <a:pt x="282" y="312"/>
                  </a:lnTo>
                  <a:lnTo>
                    <a:pt x="283" y="312"/>
                  </a:lnTo>
                  <a:lnTo>
                    <a:pt x="284" y="312"/>
                  </a:lnTo>
                  <a:lnTo>
                    <a:pt x="285" y="312"/>
                  </a:lnTo>
                  <a:lnTo>
                    <a:pt x="285" y="312"/>
                  </a:lnTo>
                  <a:lnTo>
                    <a:pt x="287" y="312"/>
                  </a:lnTo>
                  <a:lnTo>
                    <a:pt x="287" y="312"/>
                  </a:lnTo>
                  <a:lnTo>
                    <a:pt x="289" y="312"/>
                  </a:lnTo>
                  <a:lnTo>
                    <a:pt x="289" y="312"/>
                  </a:lnTo>
                  <a:lnTo>
                    <a:pt x="290" y="312"/>
                  </a:lnTo>
                  <a:lnTo>
                    <a:pt x="292" y="313"/>
                  </a:lnTo>
                  <a:lnTo>
                    <a:pt x="292" y="313"/>
                  </a:lnTo>
                  <a:lnTo>
                    <a:pt x="293" y="313"/>
                  </a:lnTo>
                  <a:lnTo>
                    <a:pt x="294" y="313"/>
                  </a:lnTo>
                  <a:lnTo>
                    <a:pt x="295" y="313"/>
                  </a:lnTo>
                  <a:lnTo>
                    <a:pt x="296" y="313"/>
                  </a:lnTo>
                  <a:lnTo>
                    <a:pt x="297" y="313"/>
                  </a:lnTo>
                  <a:lnTo>
                    <a:pt x="298" y="313"/>
                  </a:lnTo>
                  <a:lnTo>
                    <a:pt x="299" y="313"/>
                  </a:lnTo>
                  <a:lnTo>
                    <a:pt x="300" y="313"/>
                  </a:lnTo>
                  <a:lnTo>
                    <a:pt x="300" y="313"/>
                  </a:lnTo>
                  <a:lnTo>
                    <a:pt x="302" y="313"/>
                  </a:lnTo>
                  <a:lnTo>
                    <a:pt x="302" y="313"/>
                  </a:lnTo>
                  <a:lnTo>
                    <a:pt x="303" y="314"/>
                  </a:lnTo>
                  <a:lnTo>
                    <a:pt x="305" y="314"/>
                  </a:lnTo>
                  <a:lnTo>
                    <a:pt x="305" y="314"/>
                  </a:lnTo>
                  <a:lnTo>
                    <a:pt x="307" y="314"/>
                  </a:lnTo>
                  <a:lnTo>
                    <a:pt x="307" y="314"/>
                  </a:lnTo>
                  <a:lnTo>
                    <a:pt x="308" y="314"/>
                  </a:lnTo>
                  <a:lnTo>
                    <a:pt x="309" y="314"/>
                  </a:lnTo>
                  <a:lnTo>
                    <a:pt x="310" y="314"/>
                  </a:lnTo>
                  <a:lnTo>
                    <a:pt x="311" y="314"/>
                  </a:lnTo>
                  <a:lnTo>
                    <a:pt x="312" y="314"/>
                  </a:lnTo>
                  <a:lnTo>
                    <a:pt x="313" y="314"/>
                  </a:lnTo>
                  <a:lnTo>
                    <a:pt x="314" y="314"/>
                  </a:lnTo>
                  <a:lnTo>
                    <a:pt x="315" y="314"/>
                  </a:lnTo>
                  <a:lnTo>
                    <a:pt x="315" y="314"/>
                  </a:lnTo>
                  <a:lnTo>
                    <a:pt x="317" y="314"/>
                  </a:lnTo>
                  <a:lnTo>
                    <a:pt x="318" y="313"/>
                  </a:lnTo>
                  <a:lnTo>
                    <a:pt x="318" y="313"/>
                  </a:lnTo>
                  <a:lnTo>
                    <a:pt x="320" y="313"/>
                  </a:lnTo>
                  <a:lnTo>
                    <a:pt x="320" y="313"/>
                  </a:lnTo>
                  <a:lnTo>
                    <a:pt x="321" y="313"/>
                  </a:lnTo>
                  <a:lnTo>
                    <a:pt x="322" y="313"/>
                  </a:lnTo>
                  <a:lnTo>
                    <a:pt x="323" y="313"/>
                  </a:lnTo>
                  <a:lnTo>
                    <a:pt x="324" y="313"/>
                  </a:lnTo>
                  <a:lnTo>
                    <a:pt x="325" y="313"/>
                  </a:lnTo>
                  <a:lnTo>
                    <a:pt x="326" y="313"/>
                  </a:lnTo>
                  <a:lnTo>
                    <a:pt x="327" y="313"/>
                  </a:lnTo>
                  <a:lnTo>
                    <a:pt x="328" y="312"/>
                  </a:lnTo>
                  <a:lnTo>
                    <a:pt x="329" y="312"/>
                  </a:lnTo>
                  <a:lnTo>
                    <a:pt x="330" y="312"/>
                  </a:lnTo>
                  <a:lnTo>
                    <a:pt x="331" y="311"/>
                  </a:lnTo>
                  <a:lnTo>
                    <a:pt x="332" y="311"/>
                  </a:lnTo>
                  <a:lnTo>
                    <a:pt x="333" y="311"/>
                  </a:lnTo>
                  <a:lnTo>
                    <a:pt x="333" y="310"/>
                  </a:lnTo>
                  <a:lnTo>
                    <a:pt x="335" y="310"/>
                  </a:lnTo>
                  <a:lnTo>
                    <a:pt x="335" y="309"/>
                  </a:lnTo>
                  <a:lnTo>
                    <a:pt x="336" y="308"/>
                  </a:lnTo>
                  <a:lnTo>
                    <a:pt x="337" y="308"/>
                  </a:lnTo>
                  <a:lnTo>
                    <a:pt x="338" y="307"/>
                  </a:lnTo>
                  <a:lnTo>
                    <a:pt x="339" y="307"/>
                  </a:lnTo>
                  <a:lnTo>
                    <a:pt x="340" y="306"/>
                  </a:lnTo>
                  <a:lnTo>
                    <a:pt x="341" y="306"/>
                  </a:lnTo>
                  <a:lnTo>
                    <a:pt x="342" y="305"/>
                  </a:lnTo>
                  <a:lnTo>
                    <a:pt x="343" y="304"/>
                  </a:lnTo>
                  <a:lnTo>
                    <a:pt x="344" y="303"/>
                  </a:lnTo>
                  <a:lnTo>
                    <a:pt x="345" y="303"/>
                  </a:lnTo>
                  <a:lnTo>
                    <a:pt x="346" y="302"/>
                  </a:lnTo>
                  <a:lnTo>
                    <a:pt x="346" y="301"/>
                  </a:lnTo>
                  <a:lnTo>
                    <a:pt x="348" y="300"/>
                  </a:lnTo>
                  <a:lnTo>
                    <a:pt x="348" y="299"/>
                  </a:lnTo>
                  <a:lnTo>
                    <a:pt x="350" y="299"/>
                  </a:lnTo>
                  <a:lnTo>
                    <a:pt x="350" y="297"/>
                  </a:lnTo>
                  <a:lnTo>
                    <a:pt x="351" y="296"/>
                  </a:lnTo>
                  <a:lnTo>
                    <a:pt x="352" y="295"/>
                  </a:lnTo>
                  <a:lnTo>
                    <a:pt x="353" y="293"/>
                  </a:lnTo>
                  <a:lnTo>
                    <a:pt x="354" y="291"/>
                  </a:lnTo>
                  <a:lnTo>
                    <a:pt x="355" y="290"/>
                  </a:lnTo>
                  <a:lnTo>
                    <a:pt x="356" y="288"/>
                  </a:lnTo>
                  <a:lnTo>
                    <a:pt x="357" y="285"/>
                  </a:lnTo>
                  <a:lnTo>
                    <a:pt x="358" y="282"/>
                  </a:lnTo>
                  <a:lnTo>
                    <a:pt x="359" y="279"/>
                  </a:lnTo>
                  <a:lnTo>
                    <a:pt x="360" y="276"/>
                  </a:lnTo>
                  <a:lnTo>
                    <a:pt x="361" y="271"/>
                  </a:lnTo>
                  <a:lnTo>
                    <a:pt x="361" y="267"/>
                  </a:lnTo>
                  <a:lnTo>
                    <a:pt x="363" y="261"/>
                  </a:lnTo>
                  <a:lnTo>
                    <a:pt x="363" y="255"/>
                  </a:lnTo>
                  <a:lnTo>
                    <a:pt x="364" y="249"/>
                  </a:lnTo>
                  <a:lnTo>
                    <a:pt x="366" y="242"/>
                  </a:lnTo>
                  <a:lnTo>
                    <a:pt x="366" y="234"/>
                  </a:lnTo>
                  <a:lnTo>
                    <a:pt x="368" y="225"/>
                  </a:lnTo>
                  <a:lnTo>
                    <a:pt x="368" y="216"/>
                  </a:lnTo>
                  <a:lnTo>
                    <a:pt x="369" y="207"/>
                  </a:lnTo>
                  <a:lnTo>
                    <a:pt x="370" y="197"/>
                  </a:lnTo>
                  <a:lnTo>
                    <a:pt x="371" y="186"/>
                  </a:lnTo>
                  <a:lnTo>
                    <a:pt x="372" y="174"/>
                  </a:lnTo>
                  <a:lnTo>
                    <a:pt x="373" y="162"/>
                  </a:lnTo>
                  <a:lnTo>
                    <a:pt x="374" y="150"/>
                  </a:lnTo>
                  <a:lnTo>
                    <a:pt x="374" y="138"/>
                  </a:lnTo>
                  <a:lnTo>
                    <a:pt x="376" y="125"/>
                  </a:lnTo>
                  <a:lnTo>
                    <a:pt x="376" y="112"/>
                  </a:lnTo>
                  <a:lnTo>
                    <a:pt x="378" y="99"/>
                  </a:lnTo>
                  <a:lnTo>
                    <a:pt x="379" y="86"/>
                  </a:lnTo>
                  <a:lnTo>
                    <a:pt x="379" y="75"/>
                  </a:lnTo>
                  <a:lnTo>
                    <a:pt x="381" y="63"/>
                  </a:lnTo>
                  <a:lnTo>
                    <a:pt x="381" y="53"/>
                  </a:lnTo>
                  <a:lnTo>
                    <a:pt x="382" y="42"/>
                  </a:lnTo>
                  <a:lnTo>
                    <a:pt x="383" y="32"/>
                  </a:lnTo>
                  <a:lnTo>
                    <a:pt x="384" y="22"/>
                  </a:lnTo>
                  <a:lnTo>
                    <a:pt x="385" y="14"/>
                  </a:lnTo>
                  <a:lnTo>
                    <a:pt x="386" y="7"/>
                  </a:lnTo>
                  <a:lnTo>
                    <a:pt x="387" y="3"/>
                  </a:lnTo>
                  <a:lnTo>
                    <a:pt x="388" y="0"/>
                  </a:lnTo>
                  <a:lnTo>
                    <a:pt x="389" y="0"/>
                  </a:lnTo>
                  <a:lnTo>
                    <a:pt x="389" y="2"/>
                  </a:lnTo>
                  <a:lnTo>
                    <a:pt x="391" y="5"/>
                  </a:lnTo>
                  <a:lnTo>
                    <a:pt x="392" y="8"/>
                  </a:lnTo>
                  <a:lnTo>
                    <a:pt x="392" y="13"/>
                  </a:lnTo>
                  <a:lnTo>
                    <a:pt x="394" y="18"/>
                  </a:lnTo>
                  <a:lnTo>
                    <a:pt x="394" y="25"/>
                  </a:lnTo>
                  <a:lnTo>
                    <a:pt x="396" y="34"/>
                  </a:lnTo>
                  <a:lnTo>
                    <a:pt x="396" y="44"/>
                  </a:lnTo>
                  <a:lnTo>
                    <a:pt x="397" y="56"/>
                  </a:lnTo>
                  <a:lnTo>
                    <a:pt x="398" y="69"/>
                  </a:lnTo>
                  <a:lnTo>
                    <a:pt x="399" y="84"/>
                  </a:lnTo>
                  <a:lnTo>
                    <a:pt x="400" y="100"/>
                  </a:lnTo>
                  <a:lnTo>
                    <a:pt x="401" y="117"/>
                  </a:lnTo>
                  <a:lnTo>
                    <a:pt x="402" y="134"/>
                  </a:lnTo>
                  <a:lnTo>
                    <a:pt x="403" y="150"/>
                  </a:lnTo>
                  <a:lnTo>
                    <a:pt x="404" y="165"/>
                  </a:lnTo>
                  <a:lnTo>
                    <a:pt x="405" y="180"/>
                  </a:lnTo>
                  <a:lnTo>
                    <a:pt x="406" y="193"/>
                  </a:lnTo>
                  <a:lnTo>
                    <a:pt x="407" y="206"/>
                  </a:lnTo>
                  <a:lnTo>
                    <a:pt x="407" y="218"/>
                  </a:lnTo>
                  <a:lnTo>
                    <a:pt x="409" y="229"/>
                  </a:lnTo>
                  <a:lnTo>
                    <a:pt x="409" y="239"/>
                  </a:lnTo>
                  <a:lnTo>
                    <a:pt x="410" y="248"/>
                  </a:lnTo>
                  <a:lnTo>
                    <a:pt x="411" y="257"/>
                  </a:lnTo>
                  <a:lnTo>
                    <a:pt x="412" y="264"/>
                  </a:lnTo>
                  <a:lnTo>
                    <a:pt x="413" y="270"/>
                  </a:lnTo>
                  <a:lnTo>
                    <a:pt x="414" y="276"/>
                  </a:lnTo>
                  <a:lnTo>
                    <a:pt x="415" y="281"/>
                  </a:lnTo>
                  <a:lnTo>
                    <a:pt x="416" y="285"/>
                  </a:lnTo>
                  <a:lnTo>
                    <a:pt x="417" y="288"/>
                  </a:lnTo>
                  <a:lnTo>
                    <a:pt x="418" y="291"/>
                  </a:lnTo>
                  <a:lnTo>
                    <a:pt x="419" y="294"/>
                  </a:lnTo>
                  <a:lnTo>
                    <a:pt x="420" y="296"/>
                  </a:lnTo>
                  <a:lnTo>
                    <a:pt x="421" y="297"/>
                  </a:lnTo>
                  <a:lnTo>
                    <a:pt x="422" y="299"/>
                  </a:lnTo>
                  <a:lnTo>
                    <a:pt x="422" y="300"/>
                  </a:lnTo>
                  <a:lnTo>
                    <a:pt x="424" y="301"/>
                  </a:lnTo>
                  <a:lnTo>
                    <a:pt x="424" y="302"/>
                  </a:lnTo>
                  <a:lnTo>
                    <a:pt x="425" y="302"/>
                  </a:lnTo>
                  <a:lnTo>
                    <a:pt x="426" y="303"/>
                  </a:lnTo>
                  <a:lnTo>
                    <a:pt x="427" y="303"/>
                  </a:lnTo>
                  <a:lnTo>
                    <a:pt x="428" y="304"/>
                  </a:lnTo>
                  <a:lnTo>
                    <a:pt x="429" y="304"/>
                  </a:lnTo>
                  <a:lnTo>
                    <a:pt x="430" y="305"/>
                  </a:lnTo>
                  <a:lnTo>
                    <a:pt x="431" y="305"/>
                  </a:lnTo>
                  <a:lnTo>
                    <a:pt x="432" y="305"/>
                  </a:lnTo>
                  <a:lnTo>
                    <a:pt x="433" y="306"/>
                  </a:lnTo>
                  <a:lnTo>
                    <a:pt x="434" y="306"/>
                  </a:lnTo>
                  <a:lnTo>
                    <a:pt x="435" y="306"/>
                  </a:lnTo>
                  <a:lnTo>
                    <a:pt x="435" y="307"/>
                  </a:lnTo>
                  <a:lnTo>
                    <a:pt x="437" y="307"/>
                  </a:lnTo>
                  <a:lnTo>
                    <a:pt x="437" y="308"/>
                  </a:lnTo>
                  <a:lnTo>
                    <a:pt x="439" y="308"/>
                  </a:lnTo>
                  <a:lnTo>
                    <a:pt x="440" y="309"/>
                  </a:lnTo>
                  <a:lnTo>
                    <a:pt x="440" y="309"/>
                  </a:lnTo>
                  <a:lnTo>
                    <a:pt x="442" y="310"/>
                  </a:lnTo>
                  <a:lnTo>
                    <a:pt x="442" y="310"/>
                  </a:lnTo>
                  <a:lnTo>
                    <a:pt x="443" y="310"/>
                  </a:lnTo>
                  <a:lnTo>
                    <a:pt x="444" y="311"/>
                  </a:lnTo>
                  <a:lnTo>
                    <a:pt x="445" y="311"/>
                  </a:lnTo>
                  <a:lnTo>
                    <a:pt x="446" y="311"/>
                  </a:lnTo>
                  <a:lnTo>
                    <a:pt x="447" y="311"/>
                  </a:lnTo>
                  <a:lnTo>
                    <a:pt x="448" y="311"/>
                  </a:lnTo>
                  <a:lnTo>
                    <a:pt x="449" y="311"/>
                  </a:lnTo>
                  <a:lnTo>
                    <a:pt x="450" y="311"/>
                  </a:lnTo>
                  <a:lnTo>
                    <a:pt x="450" y="311"/>
                  </a:lnTo>
                  <a:lnTo>
                    <a:pt x="452" y="311"/>
                  </a:lnTo>
                  <a:lnTo>
                    <a:pt x="453" y="310"/>
                  </a:lnTo>
                  <a:lnTo>
                    <a:pt x="453" y="310"/>
                  </a:lnTo>
                  <a:lnTo>
                    <a:pt x="455" y="308"/>
                  </a:lnTo>
                  <a:lnTo>
                    <a:pt x="455" y="307"/>
                  </a:lnTo>
                  <a:lnTo>
                    <a:pt x="457" y="306"/>
                  </a:lnTo>
                  <a:lnTo>
                    <a:pt x="457" y="305"/>
                  </a:lnTo>
                  <a:lnTo>
                    <a:pt x="458" y="302"/>
                  </a:lnTo>
                  <a:lnTo>
                    <a:pt x="459" y="300"/>
                  </a:lnTo>
                  <a:lnTo>
                    <a:pt x="460" y="297"/>
                  </a:lnTo>
                  <a:lnTo>
                    <a:pt x="461" y="294"/>
                  </a:lnTo>
                  <a:lnTo>
                    <a:pt x="462" y="290"/>
                  </a:lnTo>
                  <a:lnTo>
                    <a:pt x="463" y="285"/>
                  </a:lnTo>
                  <a:lnTo>
                    <a:pt x="463" y="281"/>
                  </a:lnTo>
                  <a:lnTo>
                    <a:pt x="465" y="275"/>
                  </a:lnTo>
                  <a:lnTo>
                    <a:pt x="466" y="269"/>
                  </a:lnTo>
                  <a:lnTo>
                    <a:pt x="467" y="261"/>
                  </a:lnTo>
                  <a:lnTo>
                    <a:pt x="468" y="254"/>
                  </a:lnTo>
                  <a:lnTo>
                    <a:pt x="468" y="245"/>
                  </a:lnTo>
                </a:path>
              </a:pathLst>
            </a:custGeom>
            <a:noFill/>
            <a:ln w="127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86" name="Freeform 165"/>
            <p:cNvSpPr>
              <a:spLocks/>
            </p:cNvSpPr>
            <p:nvPr/>
          </p:nvSpPr>
          <p:spPr bwMode="auto">
            <a:xfrm>
              <a:off x="5454650" y="3941763"/>
              <a:ext cx="742950" cy="1111250"/>
            </a:xfrm>
            <a:custGeom>
              <a:avLst/>
              <a:gdLst>
                <a:gd name="T0" fmla="*/ 7 w 468"/>
                <a:gd name="T1" fmla="*/ 556 h 700"/>
                <a:gd name="T2" fmla="*/ 15 w 468"/>
                <a:gd name="T3" fmla="*/ 453 h 700"/>
                <a:gd name="T4" fmla="*/ 22 w 468"/>
                <a:gd name="T5" fmla="*/ 400 h 700"/>
                <a:gd name="T6" fmla="*/ 30 w 468"/>
                <a:gd name="T7" fmla="*/ 459 h 700"/>
                <a:gd name="T8" fmla="*/ 37 w 468"/>
                <a:gd name="T9" fmla="*/ 581 h 700"/>
                <a:gd name="T10" fmla="*/ 45 w 468"/>
                <a:gd name="T11" fmla="*/ 661 h 700"/>
                <a:gd name="T12" fmla="*/ 52 w 468"/>
                <a:gd name="T13" fmla="*/ 689 h 700"/>
                <a:gd name="T14" fmla="*/ 59 w 468"/>
                <a:gd name="T15" fmla="*/ 694 h 700"/>
                <a:gd name="T16" fmla="*/ 67 w 468"/>
                <a:gd name="T17" fmla="*/ 695 h 700"/>
                <a:gd name="T18" fmla="*/ 74 w 468"/>
                <a:gd name="T19" fmla="*/ 698 h 700"/>
                <a:gd name="T20" fmla="*/ 82 w 468"/>
                <a:gd name="T21" fmla="*/ 699 h 700"/>
                <a:gd name="T22" fmla="*/ 89 w 468"/>
                <a:gd name="T23" fmla="*/ 698 h 700"/>
                <a:gd name="T24" fmla="*/ 97 w 468"/>
                <a:gd name="T25" fmla="*/ 693 h 700"/>
                <a:gd name="T26" fmla="*/ 104 w 468"/>
                <a:gd name="T27" fmla="*/ 688 h 700"/>
                <a:gd name="T28" fmla="*/ 112 w 468"/>
                <a:gd name="T29" fmla="*/ 687 h 700"/>
                <a:gd name="T30" fmla="*/ 119 w 468"/>
                <a:gd name="T31" fmla="*/ 690 h 700"/>
                <a:gd name="T32" fmla="*/ 127 w 468"/>
                <a:gd name="T33" fmla="*/ 694 h 700"/>
                <a:gd name="T34" fmla="*/ 135 w 468"/>
                <a:gd name="T35" fmla="*/ 694 h 700"/>
                <a:gd name="T36" fmla="*/ 142 w 468"/>
                <a:gd name="T37" fmla="*/ 694 h 700"/>
                <a:gd name="T38" fmla="*/ 150 w 468"/>
                <a:gd name="T39" fmla="*/ 694 h 700"/>
                <a:gd name="T40" fmla="*/ 157 w 468"/>
                <a:gd name="T41" fmla="*/ 695 h 700"/>
                <a:gd name="T42" fmla="*/ 165 w 468"/>
                <a:gd name="T43" fmla="*/ 695 h 700"/>
                <a:gd name="T44" fmla="*/ 172 w 468"/>
                <a:gd name="T45" fmla="*/ 693 h 700"/>
                <a:gd name="T46" fmla="*/ 180 w 468"/>
                <a:gd name="T47" fmla="*/ 691 h 700"/>
                <a:gd name="T48" fmla="*/ 187 w 468"/>
                <a:gd name="T49" fmla="*/ 692 h 700"/>
                <a:gd name="T50" fmla="*/ 195 w 468"/>
                <a:gd name="T51" fmla="*/ 694 h 700"/>
                <a:gd name="T52" fmla="*/ 202 w 468"/>
                <a:gd name="T53" fmla="*/ 693 h 700"/>
                <a:gd name="T54" fmla="*/ 209 w 468"/>
                <a:gd name="T55" fmla="*/ 677 h 700"/>
                <a:gd name="T56" fmla="*/ 217 w 468"/>
                <a:gd name="T57" fmla="*/ 625 h 700"/>
                <a:gd name="T58" fmla="*/ 224 w 468"/>
                <a:gd name="T59" fmla="*/ 503 h 700"/>
                <a:gd name="T60" fmla="*/ 232 w 468"/>
                <a:gd name="T61" fmla="*/ 317 h 700"/>
                <a:gd name="T62" fmla="*/ 239 w 468"/>
                <a:gd name="T63" fmla="*/ 107 h 700"/>
                <a:gd name="T64" fmla="*/ 247 w 468"/>
                <a:gd name="T65" fmla="*/ 1 h 700"/>
                <a:gd name="T66" fmla="*/ 254 w 468"/>
                <a:gd name="T67" fmla="*/ 175 h 700"/>
                <a:gd name="T68" fmla="*/ 262 w 468"/>
                <a:gd name="T69" fmla="*/ 472 h 700"/>
                <a:gd name="T70" fmla="*/ 270 w 468"/>
                <a:gd name="T71" fmla="*/ 625 h 700"/>
                <a:gd name="T72" fmla="*/ 277 w 468"/>
                <a:gd name="T73" fmla="*/ 656 h 700"/>
                <a:gd name="T74" fmla="*/ 285 w 468"/>
                <a:gd name="T75" fmla="*/ 654 h 700"/>
                <a:gd name="T76" fmla="*/ 292 w 468"/>
                <a:gd name="T77" fmla="*/ 652 h 700"/>
                <a:gd name="T78" fmla="*/ 300 w 468"/>
                <a:gd name="T79" fmla="*/ 660 h 700"/>
                <a:gd name="T80" fmla="*/ 307 w 468"/>
                <a:gd name="T81" fmla="*/ 676 h 700"/>
                <a:gd name="T82" fmla="*/ 315 w 468"/>
                <a:gd name="T83" fmla="*/ 689 h 700"/>
                <a:gd name="T84" fmla="*/ 322 w 468"/>
                <a:gd name="T85" fmla="*/ 696 h 700"/>
                <a:gd name="T86" fmla="*/ 330 w 468"/>
                <a:gd name="T87" fmla="*/ 697 h 700"/>
                <a:gd name="T88" fmla="*/ 337 w 468"/>
                <a:gd name="T89" fmla="*/ 697 h 700"/>
                <a:gd name="T90" fmla="*/ 344 w 468"/>
                <a:gd name="T91" fmla="*/ 696 h 700"/>
                <a:gd name="T92" fmla="*/ 352 w 468"/>
                <a:gd name="T93" fmla="*/ 695 h 700"/>
                <a:gd name="T94" fmla="*/ 359 w 468"/>
                <a:gd name="T95" fmla="*/ 693 h 700"/>
                <a:gd name="T96" fmla="*/ 367 w 468"/>
                <a:gd name="T97" fmla="*/ 690 h 700"/>
                <a:gd name="T98" fmla="*/ 374 w 468"/>
                <a:gd name="T99" fmla="*/ 688 h 700"/>
                <a:gd name="T100" fmla="*/ 382 w 468"/>
                <a:gd name="T101" fmla="*/ 687 h 700"/>
                <a:gd name="T102" fmla="*/ 389 w 468"/>
                <a:gd name="T103" fmla="*/ 689 h 700"/>
                <a:gd name="T104" fmla="*/ 397 w 468"/>
                <a:gd name="T105" fmla="*/ 689 h 700"/>
                <a:gd name="T106" fmla="*/ 405 w 468"/>
                <a:gd name="T107" fmla="*/ 687 h 700"/>
                <a:gd name="T108" fmla="*/ 412 w 468"/>
                <a:gd name="T109" fmla="*/ 683 h 700"/>
                <a:gd name="T110" fmla="*/ 420 w 468"/>
                <a:gd name="T111" fmla="*/ 684 h 700"/>
                <a:gd name="T112" fmla="*/ 427 w 468"/>
                <a:gd name="T113" fmla="*/ 688 h 700"/>
                <a:gd name="T114" fmla="*/ 435 w 468"/>
                <a:gd name="T115" fmla="*/ 690 h 700"/>
                <a:gd name="T116" fmla="*/ 442 w 468"/>
                <a:gd name="T117" fmla="*/ 689 h 700"/>
                <a:gd name="T118" fmla="*/ 450 w 468"/>
                <a:gd name="T119" fmla="*/ 687 h 700"/>
                <a:gd name="T120" fmla="*/ 457 w 468"/>
                <a:gd name="T121" fmla="*/ 684 h 700"/>
                <a:gd name="T122" fmla="*/ 465 w 468"/>
                <a:gd name="T123" fmla="*/ 685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8" h="700">
                  <a:moveTo>
                    <a:pt x="0" y="633"/>
                  </a:moveTo>
                  <a:lnTo>
                    <a:pt x="2" y="624"/>
                  </a:lnTo>
                  <a:lnTo>
                    <a:pt x="2" y="615"/>
                  </a:lnTo>
                  <a:lnTo>
                    <a:pt x="3" y="604"/>
                  </a:lnTo>
                  <a:lnTo>
                    <a:pt x="4" y="593"/>
                  </a:lnTo>
                  <a:lnTo>
                    <a:pt x="5" y="581"/>
                  </a:lnTo>
                  <a:lnTo>
                    <a:pt x="6" y="569"/>
                  </a:lnTo>
                  <a:lnTo>
                    <a:pt x="7" y="556"/>
                  </a:lnTo>
                  <a:lnTo>
                    <a:pt x="8" y="543"/>
                  </a:lnTo>
                  <a:lnTo>
                    <a:pt x="9" y="529"/>
                  </a:lnTo>
                  <a:lnTo>
                    <a:pt x="10" y="516"/>
                  </a:lnTo>
                  <a:lnTo>
                    <a:pt x="11" y="504"/>
                  </a:lnTo>
                  <a:lnTo>
                    <a:pt x="12" y="491"/>
                  </a:lnTo>
                  <a:lnTo>
                    <a:pt x="13" y="478"/>
                  </a:lnTo>
                  <a:lnTo>
                    <a:pt x="13" y="465"/>
                  </a:lnTo>
                  <a:lnTo>
                    <a:pt x="15" y="453"/>
                  </a:lnTo>
                  <a:lnTo>
                    <a:pt x="15" y="442"/>
                  </a:lnTo>
                  <a:lnTo>
                    <a:pt x="17" y="433"/>
                  </a:lnTo>
                  <a:lnTo>
                    <a:pt x="17" y="424"/>
                  </a:lnTo>
                  <a:lnTo>
                    <a:pt x="18" y="416"/>
                  </a:lnTo>
                  <a:lnTo>
                    <a:pt x="19" y="409"/>
                  </a:lnTo>
                  <a:lnTo>
                    <a:pt x="20" y="405"/>
                  </a:lnTo>
                  <a:lnTo>
                    <a:pt x="21" y="401"/>
                  </a:lnTo>
                  <a:lnTo>
                    <a:pt x="22" y="400"/>
                  </a:lnTo>
                  <a:lnTo>
                    <a:pt x="23" y="400"/>
                  </a:lnTo>
                  <a:lnTo>
                    <a:pt x="24" y="402"/>
                  </a:lnTo>
                  <a:lnTo>
                    <a:pt x="25" y="408"/>
                  </a:lnTo>
                  <a:lnTo>
                    <a:pt x="26" y="414"/>
                  </a:lnTo>
                  <a:lnTo>
                    <a:pt x="27" y="423"/>
                  </a:lnTo>
                  <a:lnTo>
                    <a:pt x="28" y="433"/>
                  </a:lnTo>
                  <a:lnTo>
                    <a:pt x="28" y="445"/>
                  </a:lnTo>
                  <a:lnTo>
                    <a:pt x="30" y="459"/>
                  </a:lnTo>
                  <a:lnTo>
                    <a:pt x="30" y="472"/>
                  </a:lnTo>
                  <a:lnTo>
                    <a:pt x="31" y="487"/>
                  </a:lnTo>
                  <a:lnTo>
                    <a:pt x="32" y="504"/>
                  </a:lnTo>
                  <a:lnTo>
                    <a:pt x="33" y="520"/>
                  </a:lnTo>
                  <a:lnTo>
                    <a:pt x="35" y="536"/>
                  </a:lnTo>
                  <a:lnTo>
                    <a:pt x="35" y="552"/>
                  </a:lnTo>
                  <a:lnTo>
                    <a:pt x="36" y="567"/>
                  </a:lnTo>
                  <a:lnTo>
                    <a:pt x="37" y="581"/>
                  </a:lnTo>
                  <a:lnTo>
                    <a:pt x="38" y="594"/>
                  </a:lnTo>
                  <a:lnTo>
                    <a:pt x="39" y="607"/>
                  </a:lnTo>
                  <a:lnTo>
                    <a:pt x="40" y="619"/>
                  </a:lnTo>
                  <a:lnTo>
                    <a:pt x="41" y="629"/>
                  </a:lnTo>
                  <a:lnTo>
                    <a:pt x="41" y="639"/>
                  </a:lnTo>
                  <a:lnTo>
                    <a:pt x="43" y="647"/>
                  </a:lnTo>
                  <a:lnTo>
                    <a:pt x="43" y="655"/>
                  </a:lnTo>
                  <a:lnTo>
                    <a:pt x="45" y="661"/>
                  </a:lnTo>
                  <a:lnTo>
                    <a:pt x="45" y="667"/>
                  </a:lnTo>
                  <a:lnTo>
                    <a:pt x="46" y="672"/>
                  </a:lnTo>
                  <a:lnTo>
                    <a:pt x="48" y="677"/>
                  </a:lnTo>
                  <a:lnTo>
                    <a:pt x="48" y="680"/>
                  </a:lnTo>
                  <a:lnTo>
                    <a:pt x="49" y="683"/>
                  </a:lnTo>
                  <a:lnTo>
                    <a:pt x="50" y="685"/>
                  </a:lnTo>
                  <a:lnTo>
                    <a:pt x="51" y="688"/>
                  </a:lnTo>
                  <a:lnTo>
                    <a:pt x="52" y="689"/>
                  </a:lnTo>
                  <a:lnTo>
                    <a:pt x="53" y="690"/>
                  </a:lnTo>
                  <a:lnTo>
                    <a:pt x="54" y="691"/>
                  </a:lnTo>
                  <a:lnTo>
                    <a:pt x="55" y="692"/>
                  </a:lnTo>
                  <a:lnTo>
                    <a:pt x="56" y="693"/>
                  </a:lnTo>
                  <a:lnTo>
                    <a:pt x="56" y="693"/>
                  </a:lnTo>
                  <a:lnTo>
                    <a:pt x="58" y="694"/>
                  </a:lnTo>
                  <a:lnTo>
                    <a:pt x="59" y="694"/>
                  </a:lnTo>
                  <a:lnTo>
                    <a:pt x="59" y="694"/>
                  </a:lnTo>
                  <a:lnTo>
                    <a:pt x="61" y="694"/>
                  </a:lnTo>
                  <a:lnTo>
                    <a:pt x="61" y="694"/>
                  </a:lnTo>
                  <a:lnTo>
                    <a:pt x="63" y="694"/>
                  </a:lnTo>
                  <a:lnTo>
                    <a:pt x="63" y="695"/>
                  </a:lnTo>
                  <a:lnTo>
                    <a:pt x="64" y="695"/>
                  </a:lnTo>
                  <a:lnTo>
                    <a:pt x="65" y="695"/>
                  </a:lnTo>
                  <a:lnTo>
                    <a:pt x="66" y="695"/>
                  </a:lnTo>
                  <a:lnTo>
                    <a:pt x="67" y="695"/>
                  </a:lnTo>
                  <a:lnTo>
                    <a:pt x="68" y="695"/>
                  </a:lnTo>
                  <a:lnTo>
                    <a:pt x="69" y="696"/>
                  </a:lnTo>
                  <a:lnTo>
                    <a:pt x="70" y="696"/>
                  </a:lnTo>
                  <a:lnTo>
                    <a:pt x="71" y="696"/>
                  </a:lnTo>
                  <a:lnTo>
                    <a:pt x="72" y="697"/>
                  </a:lnTo>
                  <a:lnTo>
                    <a:pt x="73" y="697"/>
                  </a:lnTo>
                  <a:lnTo>
                    <a:pt x="74" y="698"/>
                  </a:lnTo>
                  <a:lnTo>
                    <a:pt x="74" y="698"/>
                  </a:lnTo>
                  <a:lnTo>
                    <a:pt x="76" y="698"/>
                  </a:lnTo>
                  <a:lnTo>
                    <a:pt x="76" y="699"/>
                  </a:lnTo>
                  <a:lnTo>
                    <a:pt x="77" y="699"/>
                  </a:lnTo>
                  <a:lnTo>
                    <a:pt x="78" y="699"/>
                  </a:lnTo>
                  <a:lnTo>
                    <a:pt x="79" y="699"/>
                  </a:lnTo>
                  <a:lnTo>
                    <a:pt x="80" y="699"/>
                  </a:lnTo>
                  <a:lnTo>
                    <a:pt x="81" y="699"/>
                  </a:lnTo>
                  <a:lnTo>
                    <a:pt x="82" y="699"/>
                  </a:lnTo>
                  <a:lnTo>
                    <a:pt x="83" y="700"/>
                  </a:lnTo>
                  <a:lnTo>
                    <a:pt x="84" y="700"/>
                  </a:lnTo>
                  <a:lnTo>
                    <a:pt x="85" y="699"/>
                  </a:lnTo>
                  <a:lnTo>
                    <a:pt x="86" y="699"/>
                  </a:lnTo>
                  <a:lnTo>
                    <a:pt x="87" y="699"/>
                  </a:lnTo>
                  <a:lnTo>
                    <a:pt x="88" y="699"/>
                  </a:lnTo>
                  <a:lnTo>
                    <a:pt x="89" y="699"/>
                  </a:lnTo>
                  <a:lnTo>
                    <a:pt x="89" y="698"/>
                  </a:lnTo>
                  <a:lnTo>
                    <a:pt x="91" y="698"/>
                  </a:lnTo>
                  <a:lnTo>
                    <a:pt x="91" y="697"/>
                  </a:lnTo>
                  <a:lnTo>
                    <a:pt x="92" y="696"/>
                  </a:lnTo>
                  <a:lnTo>
                    <a:pt x="93" y="696"/>
                  </a:lnTo>
                  <a:lnTo>
                    <a:pt x="94" y="695"/>
                  </a:lnTo>
                  <a:lnTo>
                    <a:pt x="95" y="695"/>
                  </a:lnTo>
                  <a:lnTo>
                    <a:pt x="96" y="694"/>
                  </a:lnTo>
                  <a:lnTo>
                    <a:pt x="97" y="693"/>
                  </a:lnTo>
                  <a:lnTo>
                    <a:pt x="98" y="693"/>
                  </a:lnTo>
                  <a:lnTo>
                    <a:pt x="99" y="692"/>
                  </a:lnTo>
                  <a:lnTo>
                    <a:pt x="100" y="691"/>
                  </a:lnTo>
                  <a:lnTo>
                    <a:pt x="101" y="690"/>
                  </a:lnTo>
                  <a:lnTo>
                    <a:pt x="102" y="690"/>
                  </a:lnTo>
                  <a:lnTo>
                    <a:pt x="102" y="689"/>
                  </a:lnTo>
                  <a:lnTo>
                    <a:pt x="104" y="688"/>
                  </a:lnTo>
                  <a:lnTo>
                    <a:pt x="104" y="688"/>
                  </a:lnTo>
                  <a:lnTo>
                    <a:pt x="106" y="687"/>
                  </a:lnTo>
                  <a:lnTo>
                    <a:pt x="106" y="687"/>
                  </a:lnTo>
                  <a:lnTo>
                    <a:pt x="107" y="687"/>
                  </a:lnTo>
                  <a:lnTo>
                    <a:pt x="109" y="687"/>
                  </a:lnTo>
                  <a:lnTo>
                    <a:pt x="109" y="686"/>
                  </a:lnTo>
                  <a:lnTo>
                    <a:pt x="110" y="686"/>
                  </a:lnTo>
                  <a:lnTo>
                    <a:pt x="111" y="686"/>
                  </a:lnTo>
                  <a:lnTo>
                    <a:pt x="112" y="687"/>
                  </a:lnTo>
                  <a:lnTo>
                    <a:pt x="113" y="687"/>
                  </a:lnTo>
                  <a:lnTo>
                    <a:pt x="114" y="687"/>
                  </a:lnTo>
                  <a:lnTo>
                    <a:pt x="115" y="687"/>
                  </a:lnTo>
                  <a:lnTo>
                    <a:pt x="116" y="688"/>
                  </a:lnTo>
                  <a:lnTo>
                    <a:pt x="117" y="688"/>
                  </a:lnTo>
                  <a:lnTo>
                    <a:pt x="117" y="689"/>
                  </a:lnTo>
                  <a:lnTo>
                    <a:pt x="119" y="689"/>
                  </a:lnTo>
                  <a:lnTo>
                    <a:pt x="119" y="690"/>
                  </a:lnTo>
                  <a:lnTo>
                    <a:pt x="120" y="690"/>
                  </a:lnTo>
                  <a:lnTo>
                    <a:pt x="122" y="691"/>
                  </a:lnTo>
                  <a:lnTo>
                    <a:pt x="122" y="691"/>
                  </a:lnTo>
                  <a:lnTo>
                    <a:pt x="124" y="692"/>
                  </a:lnTo>
                  <a:lnTo>
                    <a:pt x="124" y="693"/>
                  </a:lnTo>
                  <a:lnTo>
                    <a:pt x="125" y="693"/>
                  </a:lnTo>
                  <a:lnTo>
                    <a:pt x="126" y="693"/>
                  </a:lnTo>
                  <a:lnTo>
                    <a:pt x="127" y="694"/>
                  </a:lnTo>
                  <a:lnTo>
                    <a:pt x="128" y="694"/>
                  </a:lnTo>
                  <a:lnTo>
                    <a:pt x="129" y="694"/>
                  </a:lnTo>
                  <a:lnTo>
                    <a:pt x="130" y="694"/>
                  </a:lnTo>
                  <a:lnTo>
                    <a:pt x="130" y="694"/>
                  </a:lnTo>
                  <a:lnTo>
                    <a:pt x="132" y="694"/>
                  </a:lnTo>
                  <a:lnTo>
                    <a:pt x="133" y="694"/>
                  </a:lnTo>
                  <a:lnTo>
                    <a:pt x="134" y="694"/>
                  </a:lnTo>
                  <a:lnTo>
                    <a:pt x="135" y="694"/>
                  </a:lnTo>
                  <a:lnTo>
                    <a:pt x="135" y="694"/>
                  </a:lnTo>
                  <a:lnTo>
                    <a:pt x="137" y="694"/>
                  </a:lnTo>
                  <a:lnTo>
                    <a:pt x="137" y="694"/>
                  </a:lnTo>
                  <a:lnTo>
                    <a:pt x="138" y="694"/>
                  </a:lnTo>
                  <a:lnTo>
                    <a:pt x="139" y="694"/>
                  </a:lnTo>
                  <a:lnTo>
                    <a:pt x="140" y="694"/>
                  </a:lnTo>
                  <a:lnTo>
                    <a:pt x="141" y="694"/>
                  </a:lnTo>
                  <a:lnTo>
                    <a:pt x="142" y="694"/>
                  </a:lnTo>
                  <a:lnTo>
                    <a:pt x="143" y="694"/>
                  </a:lnTo>
                  <a:lnTo>
                    <a:pt x="144" y="694"/>
                  </a:lnTo>
                  <a:lnTo>
                    <a:pt x="145" y="694"/>
                  </a:lnTo>
                  <a:lnTo>
                    <a:pt x="146" y="694"/>
                  </a:lnTo>
                  <a:lnTo>
                    <a:pt x="147" y="694"/>
                  </a:lnTo>
                  <a:lnTo>
                    <a:pt x="148" y="694"/>
                  </a:lnTo>
                  <a:lnTo>
                    <a:pt x="148" y="694"/>
                  </a:lnTo>
                  <a:lnTo>
                    <a:pt x="150" y="694"/>
                  </a:lnTo>
                  <a:lnTo>
                    <a:pt x="150" y="694"/>
                  </a:lnTo>
                  <a:lnTo>
                    <a:pt x="152" y="694"/>
                  </a:lnTo>
                  <a:lnTo>
                    <a:pt x="152" y="695"/>
                  </a:lnTo>
                  <a:lnTo>
                    <a:pt x="153" y="695"/>
                  </a:lnTo>
                  <a:lnTo>
                    <a:pt x="154" y="695"/>
                  </a:lnTo>
                  <a:lnTo>
                    <a:pt x="155" y="695"/>
                  </a:lnTo>
                  <a:lnTo>
                    <a:pt x="156" y="695"/>
                  </a:lnTo>
                  <a:lnTo>
                    <a:pt x="157" y="695"/>
                  </a:lnTo>
                  <a:lnTo>
                    <a:pt x="158" y="695"/>
                  </a:lnTo>
                  <a:lnTo>
                    <a:pt x="159" y="695"/>
                  </a:lnTo>
                  <a:lnTo>
                    <a:pt x="160" y="695"/>
                  </a:lnTo>
                  <a:lnTo>
                    <a:pt x="161" y="695"/>
                  </a:lnTo>
                  <a:lnTo>
                    <a:pt x="162" y="695"/>
                  </a:lnTo>
                  <a:lnTo>
                    <a:pt x="163" y="695"/>
                  </a:lnTo>
                  <a:lnTo>
                    <a:pt x="163" y="695"/>
                  </a:lnTo>
                  <a:lnTo>
                    <a:pt x="165" y="695"/>
                  </a:lnTo>
                  <a:lnTo>
                    <a:pt x="165" y="694"/>
                  </a:lnTo>
                  <a:lnTo>
                    <a:pt x="166" y="694"/>
                  </a:lnTo>
                  <a:lnTo>
                    <a:pt x="167" y="694"/>
                  </a:lnTo>
                  <a:lnTo>
                    <a:pt x="168" y="694"/>
                  </a:lnTo>
                  <a:lnTo>
                    <a:pt x="170" y="693"/>
                  </a:lnTo>
                  <a:lnTo>
                    <a:pt x="170" y="693"/>
                  </a:lnTo>
                  <a:lnTo>
                    <a:pt x="171" y="693"/>
                  </a:lnTo>
                  <a:lnTo>
                    <a:pt x="172" y="693"/>
                  </a:lnTo>
                  <a:lnTo>
                    <a:pt x="173" y="693"/>
                  </a:lnTo>
                  <a:lnTo>
                    <a:pt x="174" y="692"/>
                  </a:lnTo>
                  <a:lnTo>
                    <a:pt x="175" y="692"/>
                  </a:lnTo>
                  <a:lnTo>
                    <a:pt x="176" y="691"/>
                  </a:lnTo>
                  <a:lnTo>
                    <a:pt x="177" y="691"/>
                  </a:lnTo>
                  <a:lnTo>
                    <a:pt x="178" y="691"/>
                  </a:lnTo>
                  <a:lnTo>
                    <a:pt x="178" y="691"/>
                  </a:lnTo>
                  <a:lnTo>
                    <a:pt x="180" y="691"/>
                  </a:lnTo>
                  <a:lnTo>
                    <a:pt x="180" y="691"/>
                  </a:lnTo>
                  <a:lnTo>
                    <a:pt x="181" y="691"/>
                  </a:lnTo>
                  <a:lnTo>
                    <a:pt x="183" y="691"/>
                  </a:lnTo>
                  <a:lnTo>
                    <a:pt x="183" y="691"/>
                  </a:lnTo>
                  <a:lnTo>
                    <a:pt x="184" y="691"/>
                  </a:lnTo>
                  <a:lnTo>
                    <a:pt x="185" y="691"/>
                  </a:lnTo>
                  <a:lnTo>
                    <a:pt x="186" y="692"/>
                  </a:lnTo>
                  <a:lnTo>
                    <a:pt x="187" y="692"/>
                  </a:lnTo>
                  <a:lnTo>
                    <a:pt x="188" y="693"/>
                  </a:lnTo>
                  <a:lnTo>
                    <a:pt x="189" y="693"/>
                  </a:lnTo>
                  <a:lnTo>
                    <a:pt x="190" y="693"/>
                  </a:lnTo>
                  <a:lnTo>
                    <a:pt x="191" y="693"/>
                  </a:lnTo>
                  <a:lnTo>
                    <a:pt x="191" y="694"/>
                  </a:lnTo>
                  <a:lnTo>
                    <a:pt x="193" y="694"/>
                  </a:lnTo>
                  <a:lnTo>
                    <a:pt x="193" y="694"/>
                  </a:lnTo>
                  <a:lnTo>
                    <a:pt x="195" y="694"/>
                  </a:lnTo>
                  <a:lnTo>
                    <a:pt x="196" y="694"/>
                  </a:lnTo>
                  <a:lnTo>
                    <a:pt x="196" y="695"/>
                  </a:lnTo>
                  <a:lnTo>
                    <a:pt x="198" y="695"/>
                  </a:lnTo>
                  <a:lnTo>
                    <a:pt x="198" y="695"/>
                  </a:lnTo>
                  <a:lnTo>
                    <a:pt x="199" y="694"/>
                  </a:lnTo>
                  <a:lnTo>
                    <a:pt x="200" y="694"/>
                  </a:lnTo>
                  <a:lnTo>
                    <a:pt x="201" y="694"/>
                  </a:lnTo>
                  <a:lnTo>
                    <a:pt x="202" y="693"/>
                  </a:lnTo>
                  <a:lnTo>
                    <a:pt x="203" y="692"/>
                  </a:lnTo>
                  <a:lnTo>
                    <a:pt x="204" y="691"/>
                  </a:lnTo>
                  <a:lnTo>
                    <a:pt x="205" y="690"/>
                  </a:lnTo>
                  <a:lnTo>
                    <a:pt x="206" y="688"/>
                  </a:lnTo>
                  <a:lnTo>
                    <a:pt x="207" y="686"/>
                  </a:lnTo>
                  <a:lnTo>
                    <a:pt x="208" y="683"/>
                  </a:lnTo>
                  <a:lnTo>
                    <a:pt x="209" y="681"/>
                  </a:lnTo>
                  <a:lnTo>
                    <a:pt x="209" y="677"/>
                  </a:lnTo>
                  <a:lnTo>
                    <a:pt x="211" y="673"/>
                  </a:lnTo>
                  <a:lnTo>
                    <a:pt x="211" y="669"/>
                  </a:lnTo>
                  <a:lnTo>
                    <a:pt x="213" y="664"/>
                  </a:lnTo>
                  <a:lnTo>
                    <a:pt x="213" y="658"/>
                  </a:lnTo>
                  <a:lnTo>
                    <a:pt x="214" y="651"/>
                  </a:lnTo>
                  <a:lnTo>
                    <a:pt x="215" y="643"/>
                  </a:lnTo>
                  <a:lnTo>
                    <a:pt x="216" y="635"/>
                  </a:lnTo>
                  <a:lnTo>
                    <a:pt x="217" y="625"/>
                  </a:lnTo>
                  <a:lnTo>
                    <a:pt x="218" y="614"/>
                  </a:lnTo>
                  <a:lnTo>
                    <a:pt x="219" y="602"/>
                  </a:lnTo>
                  <a:lnTo>
                    <a:pt x="220" y="589"/>
                  </a:lnTo>
                  <a:lnTo>
                    <a:pt x="221" y="575"/>
                  </a:lnTo>
                  <a:lnTo>
                    <a:pt x="222" y="559"/>
                  </a:lnTo>
                  <a:lnTo>
                    <a:pt x="223" y="541"/>
                  </a:lnTo>
                  <a:lnTo>
                    <a:pt x="224" y="523"/>
                  </a:lnTo>
                  <a:lnTo>
                    <a:pt x="224" y="503"/>
                  </a:lnTo>
                  <a:lnTo>
                    <a:pt x="226" y="483"/>
                  </a:lnTo>
                  <a:lnTo>
                    <a:pt x="226" y="462"/>
                  </a:lnTo>
                  <a:lnTo>
                    <a:pt x="227" y="439"/>
                  </a:lnTo>
                  <a:lnTo>
                    <a:pt x="228" y="415"/>
                  </a:lnTo>
                  <a:lnTo>
                    <a:pt x="229" y="391"/>
                  </a:lnTo>
                  <a:lnTo>
                    <a:pt x="230" y="367"/>
                  </a:lnTo>
                  <a:lnTo>
                    <a:pt x="231" y="342"/>
                  </a:lnTo>
                  <a:lnTo>
                    <a:pt x="232" y="317"/>
                  </a:lnTo>
                  <a:lnTo>
                    <a:pt x="233" y="290"/>
                  </a:lnTo>
                  <a:lnTo>
                    <a:pt x="234" y="263"/>
                  </a:lnTo>
                  <a:lnTo>
                    <a:pt x="235" y="237"/>
                  </a:lnTo>
                  <a:lnTo>
                    <a:pt x="236" y="211"/>
                  </a:lnTo>
                  <a:lnTo>
                    <a:pt x="237" y="185"/>
                  </a:lnTo>
                  <a:lnTo>
                    <a:pt x="237" y="158"/>
                  </a:lnTo>
                  <a:lnTo>
                    <a:pt x="239" y="132"/>
                  </a:lnTo>
                  <a:lnTo>
                    <a:pt x="239" y="107"/>
                  </a:lnTo>
                  <a:lnTo>
                    <a:pt x="241" y="84"/>
                  </a:lnTo>
                  <a:lnTo>
                    <a:pt x="241" y="64"/>
                  </a:lnTo>
                  <a:lnTo>
                    <a:pt x="242" y="46"/>
                  </a:lnTo>
                  <a:lnTo>
                    <a:pt x="244" y="29"/>
                  </a:lnTo>
                  <a:lnTo>
                    <a:pt x="244" y="14"/>
                  </a:lnTo>
                  <a:lnTo>
                    <a:pt x="245" y="4"/>
                  </a:lnTo>
                  <a:lnTo>
                    <a:pt x="246" y="0"/>
                  </a:lnTo>
                  <a:lnTo>
                    <a:pt x="247" y="1"/>
                  </a:lnTo>
                  <a:lnTo>
                    <a:pt x="248" y="7"/>
                  </a:lnTo>
                  <a:lnTo>
                    <a:pt x="249" y="18"/>
                  </a:lnTo>
                  <a:lnTo>
                    <a:pt x="250" y="33"/>
                  </a:lnTo>
                  <a:lnTo>
                    <a:pt x="251" y="53"/>
                  </a:lnTo>
                  <a:lnTo>
                    <a:pt x="252" y="77"/>
                  </a:lnTo>
                  <a:lnTo>
                    <a:pt x="252" y="106"/>
                  </a:lnTo>
                  <a:lnTo>
                    <a:pt x="254" y="139"/>
                  </a:lnTo>
                  <a:lnTo>
                    <a:pt x="254" y="175"/>
                  </a:lnTo>
                  <a:lnTo>
                    <a:pt x="255" y="212"/>
                  </a:lnTo>
                  <a:lnTo>
                    <a:pt x="257" y="251"/>
                  </a:lnTo>
                  <a:lnTo>
                    <a:pt x="257" y="290"/>
                  </a:lnTo>
                  <a:lnTo>
                    <a:pt x="259" y="329"/>
                  </a:lnTo>
                  <a:lnTo>
                    <a:pt x="259" y="368"/>
                  </a:lnTo>
                  <a:lnTo>
                    <a:pt x="260" y="405"/>
                  </a:lnTo>
                  <a:lnTo>
                    <a:pt x="261" y="440"/>
                  </a:lnTo>
                  <a:lnTo>
                    <a:pt x="262" y="472"/>
                  </a:lnTo>
                  <a:lnTo>
                    <a:pt x="263" y="501"/>
                  </a:lnTo>
                  <a:lnTo>
                    <a:pt x="264" y="527"/>
                  </a:lnTo>
                  <a:lnTo>
                    <a:pt x="265" y="551"/>
                  </a:lnTo>
                  <a:lnTo>
                    <a:pt x="266" y="571"/>
                  </a:lnTo>
                  <a:lnTo>
                    <a:pt x="267" y="588"/>
                  </a:lnTo>
                  <a:lnTo>
                    <a:pt x="267" y="603"/>
                  </a:lnTo>
                  <a:lnTo>
                    <a:pt x="269" y="616"/>
                  </a:lnTo>
                  <a:lnTo>
                    <a:pt x="270" y="625"/>
                  </a:lnTo>
                  <a:lnTo>
                    <a:pt x="270" y="634"/>
                  </a:lnTo>
                  <a:lnTo>
                    <a:pt x="272" y="640"/>
                  </a:lnTo>
                  <a:lnTo>
                    <a:pt x="272" y="645"/>
                  </a:lnTo>
                  <a:lnTo>
                    <a:pt x="273" y="649"/>
                  </a:lnTo>
                  <a:lnTo>
                    <a:pt x="274" y="652"/>
                  </a:lnTo>
                  <a:lnTo>
                    <a:pt x="275" y="654"/>
                  </a:lnTo>
                  <a:lnTo>
                    <a:pt x="276" y="655"/>
                  </a:lnTo>
                  <a:lnTo>
                    <a:pt x="277" y="656"/>
                  </a:lnTo>
                  <a:lnTo>
                    <a:pt x="278" y="657"/>
                  </a:lnTo>
                  <a:lnTo>
                    <a:pt x="279" y="657"/>
                  </a:lnTo>
                  <a:lnTo>
                    <a:pt x="280" y="657"/>
                  </a:lnTo>
                  <a:lnTo>
                    <a:pt x="280" y="656"/>
                  </a:lnTo>
                  <a:lnTo>
                    <a:pt x="282" y="655"/>
                  </a:lnTo>
                  <a:lnTo>
                    <a:pt x="283" y="655"/>
                  </a:lnTo>
                  <a:lnTo>
                    <a:pt x="284" y="654"/>
                  </a:lnTo>
                  <a:lnTo>
                    <a:pt x="285" y="654"/>
                  </a:lnTo>
                  <a:lnTo>
                    <a:pt x="285" y="653"/>
                  </a:lnTo>
                  <a:lnTo>
                    <a:pt x="287" y="652"/>
                  </a:lnTo>
                  <a:lnTo>
                    <a:pt x="287" y="652"/>
                  </a:lnTo>
                  <a:lnTo>
                    <a:pt x="288" y="652"/>
                  </a:lnTo>
                  <a:lnTo>
                    <a:pt x="289" y="652"/>
                  </a:lnTo>
                  <a:lnTo>
                    <a:pt x="290" y="652"/>
                  </a:lnTo>
                  <a:lnTo>
                    <a:pt x="291" y="652"/>
                  </a:lnTo>
                  <a:lnTo>
                    <a:pt x="292" y="652"/>
                  </a:lnTo>
                  <a:lnTo>
                    <a:pt x="293" y="653"/>
                  </a:lnTo>
                  <a:lnTo>
                    <a:pt x="294" y="653"/>
                  </a:lnTo>
                  <a:lnTo>
                    <a:pt x="295" y="654"/>
                  </a:lnTo>
                  <a:lnTo>
                    <a:pt x="296" y="654"/>
                  </a:lnTo>
                  <a:lnTo>
                    <a:pt x="297" y="655"/>
                  </a:lnTo>
                  <a:lnTo>
                    <a:pt x="298" y="657"/>
                  </a:lnTo>
                  <a:lnTo>
                    <a:pt x="298" y="658"/>
                  </a:lnTo>
                  <a:lnTo>
                    <a:pt x="300" y="660"/>
                  </a:lnTo>
                  <a:lnTo>
                    <a:pt x="300" y="661"/>
                  </a:lnTo>
                  <a:lnTo>
                    <a:pt x="302" y="664"/>
                  </a:lnTo>
                  <a:lnTo>
                    <a:pt x="302" y="665"/>
                  </a:lnTo>
                  <a:lnTo>
                    <a:pt x="303" y="667"/>
                  </a:lnTo>
                  <a:lnTo>
                    <a:pt x="304" y="669"/>
                  </a:lnTo>
                  <a:lnTo>
                    <a:pt x="305" y="671"/>
                  </a:lnTo>
                  <a:lnTo>
                    <a:pt x="306" y="673"/>
                  </a:lnTo>
                  <a:lnTo>
                    <a:pt x="307" y="676"/>
                  </a:lnTo>
                  <a:lnTo>
                    <a:pt x="308" y="678"/>
                  </a:lnTo>
                  <a:lnTo>
                    <a:pt x="309" y="679"/>
                  </a:lnTo>
                  <a:lnTo>
                    <a:pt x="310" y="682"/>
                  </a:lnTo>
                  <a:lnTo>
                    <a:pt x="311" y="683"/>
                  </a:lnTo>
                  <a:lnTo>
                    <a:pt x="312" y="685"/>
                  </a:lnTo>
                  <a:lnTo>
                    <a:pt x="313" y="687"/>
                  </a:lnTo>
                  <a:lnTo>
                    <a:pt x="313" y="688"/>
                  </a:lnTo>
                  <a:lnTo>
                    <a:pt x="315" y="689"/>
                  </a:lnTo>
                  <a:lnTo>
                    <a:pt x="315" y="690"/>
                  </a:lnTo>
                  <a:lnTo>
                    <a:pt x="316" y="691"/>
                  </a:lnTo>
                  <a:lnTo>
                    <a:pt x="317" y="693"/>
                  </a:lnTo>
                  <a:lnTo>
                    <a:pt x="318" y="693"/>
                  </a:lnTo>
                  <a:lnTo>
                    <a:pt x="320" y="694"/>
                  </a:lnTo>
                  <a:lnTo>
                    <a:pt x="320" y="695"/>
                  </a:lnTo>
                  <a:lnTo>
                    <a:pt x="321" y="695"/>
                  </a:lnTo>
                  <a:lnTo>
                    <a:pt x="322" y="696"/>
                  </a:lnTo>
                  <a:lnTo>
                    <a:pt x="323" y="696"/>
                  </a:lnTo>
                  <a:lnTo>
                    <a:pt x="324" y="696"/>
                  </a:lnTo>
                  <a:lnTo>
                    <a:pt x="325" y="696"/>
                  </a:lnTo>
                  <a:lnTo>
                    <a:pt x="326" y="697"/>
                  </a:lnTo>
                  <a:lnTo>
                    <a:pt x="326" y="697"/>
                  </a:lnTo>
                  <a:lnTo>
                    <a:pt x="328" y="697"/>
                  </a:lnTo>
                  <a:lnTo>
                    <a:pt x="328" y="697"/>
                  </a:lnTo>
                  <a:lnTo>
                    <a:pt x="330" y="697"/>
                  </a:lnTo>
                  <a:lnTo>
                    <a:pt x="331" y="697"/>
                  </a:lnTo>
                  <a:lnTo>
                    <a:pt x="331" y="697"/>
                  </a:lnTo>
                  <a:lnTo>
                    <a:pt x="333" y="697"/>
                  </a:lnTo>
                  <a:lnTo>
                    <a:pt x="333" y="697"/>
                  </a:lnTo>
                  <a:lnTo>
                    <a:pt x="334" y="698"/>
                  </a:lnTo>
                  <a:lnTo>
                    <a:pt x="335" y="698"/>
                  </a:lnTo>
                  <a:lnTo>
                    <a:pt x="336" y="697"/>
                  </a:lnTo>
                  <a:lnTo>
                    <a:pt x="337" y="697"/>
                  </a:lnTo>
                  <a:lnTo>
                    <a:pt x="338" y="697"/>
                  </a:lnTo>
                  <a:lnTo>
                    <a:pt x="339" y="697"/>
                  </a:lnTo>
                  <a:lnTo>
                    <a:pt x="340" y="697"/>
                  </a:lnTo>
                  <a:lnTo>
                    <a:pt x="341" y="697"/>
                  </a:lnTo>
                  <a:lnTo>
                    <a:pt x="341" y="697"/>
                  </a:lnTo>
                  <a:lnTo>
                    <a:pt x="343" y="696"/>
                  </a:lnTo>
                  <a:lnTo>
                    <a:pt x="344" y="696"/>
                  </a:lnTo>
                  <a:lnTo>
                    <a:pt x="344" y="696"/>
                  </a:lnTo>
                  <a:lnTo>
                    <a:pt x="346" y="696"/>
                  </a:lnTo>
                  <a:lnTo>
                    <a:pt x="346" y="696"/>
                  </a:lnTo>
                  <a:lnTo>
                    <a:pt x="348" y="696"/>
                  </a:lnTo>
                  <a:lnTo>
                    <a:pt x="348" y="696"/>
                  </a:lnTo>
                  <a:lnTo>
                    <a:pt x="349" y="695"/>
                  </a:lnTo>
                  <a:lnTo>
                    <a:pt x="350" y="695"/>
                  </a:lnTo>
                  <a:lnTo>
                    <a:pt x="351" y="695"/>
                  </a:lnTo>
                  <a:lnTo>
                    <a:pt x="352" y="695"/>
                  </a:lnTo>
                  <a:lnTo>
                    <a:pt x="353" y="694"/>
                  </a:lnTo>
                  <a:lnTo>
                    <a:pt x="354" y="694"/>
                  </a:lnTo>
                  <a:lnTo>
                    <a:pt x="355" y="694"/>
                  </a:lnTo>
                  <a:lnTo>
                    <a:pt x="356" y="694"/>
                  </a:lnTo>
                  <a:lnTo>
                    <a:pt x="357" y="693"/>
                  </a:lnTo>
                  <a:lnTo>
                    <a:pt x="358" y="693"/>
                  </a:lnTo>
                  <a:lnTo>
                    <a:pt x="359" y="693"/>
                  </a:lnTo>
                  <a:lnTo>
                    <a:pt x="359" y="693"/>
                  </a:lnTo>
                  <a:lnTo>
                    <a:pt x="361" y="693"/>
                  </a:lnTo>
                  <a:lnTo>
                    <a:pt x="361" y="692"/>
                  </a:lnTo>
                  <a:lnTo>
                    <a:pt x="362" y="692"/>
                  </a:lnTo>
                  <a:lnTo>
                    <a:pt x="363" y="691"/>
                  </a:lnTo>
                  <a:lnTo>
                    <a:pt x="364" y="691"/>
                  </a:lnTo>
                  <a:lnTo>
                    <a:pt x="365" y="691"/>
                  </a:lnTo>
                  <a:lnTo>
                    <a:pt x="366" y="690"/>
                  </a:lnTo>
                  <a:lnTo>
                    <a:pt x="367" y="690"/>
                  </a:lnTo>
                  <a:lnTo>
                    <a:pt x="368" y="690"/>
                  </a:lnTo>
                  <a:lnTo>
                    <a:pt x="369" y="690"/>
                  </a:lnTo>
                  <a:lnTo>
                    <a:pt x="370" y="689"/>
                  </a:lnTo>
                  <a:lnTo>
                    <a:pt x="371" y="689"/>
                  </a:lnTo>
                  <a:lnTo>
                    <a:pt x="372" y="689"/>
                  </a:lnTo>
                  <a:lnTo>
                    <a:pt x="373" y="688"/>
                  </a:lnTo>
                  <a:lnTo>
                    <a:pt x="374" y="688"/>
                  </a:lnTo>
                  <a:lnTo>
                    <a:pt x="374" y="688"/>
                  </a:lnTo>
                  <a:lnTo>
                    <a:pt x="376" y="688"/>
                  </a:lnTo>
                  <a:lnTo>
                    <a:pt x="376" y="688"/>
                  </a:lnTo>
                  <a:lnTo>
                    <a:pt x="377" y="687"/>
                  </a:lnTo>
                  <a:lnTo>
                    <a:pt x="378" y="687"/>
                  </a:lnTo>
                  <a:lnTo>
                    <a:pt x="379" y="687"/>
                  </a:lnTo>
                  <a:lnTo>
                    <a:pt x="380" y="687"/>
                  </a:lnTo>
                  <a:lnTo>
                    <a:pt x="381" y="687"/>
                  </a:lnTo>
                  <a:lnTo>
                    <a:pt x="382" y="687"/>
                  </a:lnTo>
                  <a:lnTo>
                    <a:pt x="383" y="687"/>
                  </a:lnTo>
                  <a:lnTo>
                    <a:pt x="384" y="687"/>
                  </a:lnTo>
                  <a:lnTo>
                    <a:pt x="385" y="688"/>
                  </a:lnTo>
                  <a:lnTo>
                    <a:pt x="386" y="688"/>
                  </a:lnTo>
                  <a:lnTo>
                    <a:pt x="387" y="688"/>
                  </a:lnTo>
                  <a:lnTo>
                    <a:pt x="387" y="688"/>
                  </a:lnTo>
                  <a:lnTo>
                    <a:pt x="389" y="688"/>
                  </a:lnTo>
                  <a:lnTo>
                    <a:pt x="389" y="689"/>
                  </a:lnTo>
                  <a:lnTo>
                    <a:pt x="391" y="689"/>
                  </a:lnTo>
                  <a:lnTo>
                    <a:pt x="391" y="689"/>
                  </a:lnTo>
                  <a:lnTo>
                    <a:pt x="392" y="689"/>
                  </a:lnTo>
                  <a:lnTo>
                    <a:pt x="394" y="689"/>
                  </a:lnTo>
                  <a:lnTo>
                    <a:pt x="394" y="689"/>
                  </a:lnTo>
                  <a:lnTo>
                    <a:pt x="395" y="689"/>
                  </a:lnTo>
                  <a:lnTo>
                    <a:pt x="396" y="689"/>
                  </a:lnTo>
                  <a:lnTo>
                    <a:pt x="397" y="689"/>
                  </a:lnTo>
                  <a:lnTo>
                    <a:pt x="398" y="689"/>
                  </a:lnTo>
                  <a:lnTo>
                    <a:pt x="399" y="689"/>
                  </a:lnTo>
                  <a:lnTo>
                    <a:pt x="400" y="689"/>
                  </a:lnTo>
                  <a:lnTo>
                    <a:pt x="401" y="688"/>
                  </a:lnTo>
                  <a:lnTo>
                    <a:pt x="402" y="688"/>
                  </a:lnTo>
                  <a:lnTo>
                    <a:pt x="402" y="688"/>
                  </a:lnTo>
                  <a:lnTo>
                    <a:pt x="404" y="687"/>
                  </a:lnTo>
                  <a:lnTo>
                    <a:pt x="405" y="687"/>
                  </a:lnTo>
                  <a:lnTo>
                    <a:pt x="405" y="686"/>
                  </a:lnTo>
                  <a:lnTo>
                    <a:pt x="407" y="686"/>
                  </a:lnTo>
                  <a:lnTo>
                    <a:pt x="407" y="685"/>
                  </a:lnTo>
                  <a:lnTo>
                    <a:pt x="409" y="685"/>
                  </a:lnTo>
                  <a:lnTo>
                    <a:pt x="409" y="684"/>
                  </a:lnTo>
                  <a:lnTo>
                    <a:pt x="410" y="684"/>
                  </a:lnTo>
                  <a:lnTo>
                    <a:pt x="411" y="684"/>
                  </a:lnTo>
                  <a:lnTo>
                    <a:pt x="412" y="683"/>
                  </a:lnTo>
                  <a:lnTo>
                    <a:pt x="413" y="683"/>
                  </a:lnTo>
                  <a:lnTo>
                    <a:pt x="414" y="683"/>
                  </a:lnTo>
                  <a:lnTo>
                    <a:pt x="415" y="683"/>
                  </a:lnTo>
                  <a:lnTo>
                    <a:pt x="415" y="683"/>
                  </a:lnTo>
                  <a:lnTo>
                    <a:pt x="417" y="683"/>
                  </a:lnTo>
                  <a:lnTo>
                    <a:pt x="418" y="683"/>
                  </a:lnTo>
                  <a:lnTo>
                    <a:pt x="419" y="684"/>
                  </a:lnTo>
                  <a:lnTo>
                    <a:pt x="420" y="684"/>
                  </a:lnTo>
                  <a:lnTo>
                    <a:pt x="420" y="684"/>
                  </a:lnTo>
                  <a:lnTo>
                    <a:pt x="422" y="685"/>
                  </a:lnTo>
                  <a:lnTo>
                    <a:pt x="422" y="685"/>
                  </a:lnTo>
                  <a:lnTo>
                    <a:pt x="423" y="686"/>
                  </a:lnTo>
                  <a:lnTo>
                    <a:pt x="424" y="687"/>
                  </a:lnTo>
                  <a:lnTo>
                    <a:pt x="425" y="687"/>
                  </a:lnTo>
                  <a:lnTo>
                    <a:pt x="426" y="688"/>
                  </a:lnTo>
                  <a:lnTo>
                    <a:pt x="427" y="688"/>
                  </a:lnTo>
                  <a:lnTo>
                    <a:pt x="428" y="689"/>
                  </a:lnTo>
                  <a:lnTo>
                    <a:pt x="429" y="689"/>
                  </a:lnTo>
                  <a:lnTo>
                    <a:pt x="430" y="689"/>
                  </a:lnTo>
                  <a:lnTo>
                    <a:pt x="431" y="690"/>
                  </a:lnTo>
                  <a:lnTo>
                    <a:pt x="432" y="690"/>
                  </a:lnTo>
                  <a:lnTo>
                    <a:pt x="433" y="690"/>
                  </a:lnTo>
                  <a:lnTo>
                    <a:pt x="433" y="690"/>
                  </a:lnTo>
                  <a:lnTo>
                    <a:pt x="435" y="690"/>
                  </a:lnTo>
                  <a:lnTo>
                    <a:pt x="435" y="690"/>
                  </a:lnTo>
                  <a:lnTo>
                    <a:pt x="437" y="690"/>
                  </a:lnTo>
                  <a:lnTo>
                    <a:pt x="437" y="690"/>
                  </a:lnTo>
                  <a:lnTo>
                    <a:pt x="438" y="690"/>
                  </a:lnTo>
                  <a:lnTo>
                    <a:pt x="439" y="690"/>
                  </a:lnTo>
                  <a:lnTo>
                    <a:pt x="440" y="690"/>
                  </a:lnTo>
                  <a:lnTo>
                    <a:pt x="441" y="689"/>
                  </a:lnTo>
                  <a:lnTo>
                    <a:pt x="442" y="689"/>
                  </a:lnTo>
                  <a:lnTo>
                    <a:pt x="443" y="689"/>
                  </a:lnTo>
                  <a:lnTo>
                    <a:pt x="444" y="689"/>
                  </a:lnTo>
                  <a:lnTo>
                    <a:pt x="445" y="688"/>
                  </a:lnTo>
                  <a:lnTo>
                    <a:pt x="446" y="688"/>
                  </a:lnTo>
                  <a:lnTo>
                    <a:pt x="447" y="688"/>
                  </a:lnTo>
                  <a:lnTo>
                    <a:pt x="448" y="687"/>
                  </a:lnTo>
                  <a:lnTo>
                    <a:pt x="448" y="687"/>
                  </a:lnTo>
                  <a:lnTo>
                    <a:pt x="450" y="687"/>
                  </a:lnTo>
                  <a:lnTo>
                    <a:pt x="450" y="686"/>
                  </a:lnTo>
                  <a:lnTo>
                    <a:pt x="451" y="685"/>
                  </a:lnTo>
                  <a:lnTo>
                    <a:pt x="452" y="685"/>
                  </a:lnTo>
                  <a:lnTo>
                    <a:pt x="453" y="685"/>
                  </a:lnTo>
                  <a:lnTo>
                    <a:pt x="455" y="684"/>
                  </a:lnTo>
                  <a:lnTo>
                    <a:pt x="455" y="684"/>
                  </a:lnTo>
                  <a:lnTo>
                    <a:pt x="456" y="684"/>
                  </a:lnTo>
                  <a:lnTo>
                    <a:pt x="457" y="684"/>
                  </a:lnTo>
                  <a:lnTo>
                    <a:pt x="458" y="684"/>
                  </a:lnTo>
                  <a:lnTo>
                    <a:pt x="459" y="684"/>
                  </a:lnTo>
                  <a:lnTo>
                    <a:pt x="460" y="684"/>
                  </a:lnTo>
                  <a:lnTo>
                    <a:pt x="461" y="684"/>
                  </a:lnTo>
                  <a:lnTo>
                    <a:pt x="462" y="684"/>
                  </a:lnTo>
                  <a:lnTo>
                    <a:pt x="463" y="685"/>
                  </a:lnTo>
                  <a:lnTo>
                    <a:pt x="463" y="685"/>
                  </a:lnTo>
                  <a:lnTo>
                    <a:pt x="465" y="685"/>
                  </a:lnTo>
                  <a:lnTo>
                    <a:pt x="465" y="686"/>
                  </a:lnTo>
                  <a:lnTo>
                    <a:pt x="466" y="687"/>
                  </a:lnTo>
                  <a:lnTo>
                    <a:pt x="468" y="687"/>
                  </a:lnTo>
                  <a:lnTo>
                    <a:pt x="468" y="688"/>
                  </a:lnTo>
                </a:path>
              </a:pathLst>
            </a:custGeom>
            <a:noFill/>
            <a:ln w="127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87" name="Freeform 166"/>
            <p:cNvSpPr>
              <a:spLocks/>
            </p:cNvSpPr>
            <p:nvPr/>
          </p:nvSpPr>
          <p:spPr bwMode="auto">
            <a:xfrm>
              <a:off x="6197600" y="3917950"/>
              <a:ext cx="742950" cy="1138238"/>
            </a:xfrm>
            <a:custGeom>
              <a:avLst/>
              <a:gdLst>
                <a:gd name="T0" fmla="*/ 7 w 468"/>
                <a:gd name="T1" fmla="*/ 707 h 717"/>
                <a:gd name="T2" fmla="*/ 15 w 468"/>
                <a:gd name="T3" fmla="*/ 710 h 717"/>
                <a:gd name="T4" fmla="*/ 22 w 468"/>
                <a:gd name="T5" fmla="*/ 712 h 717"/>
                <a:gd name="T6" fmla="*/ 30 w 468"/>
                <a:gd name="T7" fmla="*/ 712 h 717"/>
                <a:gd name="T8" fmla="*/ 37 w 468"/>
                <a:gd name="T9" fmla="*/ 711 h 717"/>
                <a:gd name="T10" fmla="*/ 44 w 468"/>
                <a:gd name="T11" fmla="*/ 712 h 717"/>
                <a:gd name="T12" fmla="*/ 52 w 468"/>
                <a:gd name="T13" fmla="*/ 714 h 717"/>
                <a:gd name="T14" fmla="*/ 59 w 468"/>
                <a:gd name="T15" fmla="*/ 716 h 717"/>
                <a:gd name="T16" fmla="*/ 67 w 468"/>
                <a:gd name="T17" fmla="*/ 717 h 717"/>
                <a:gd name="T18" fmla="*/ 74 w 468"/>
                <a:gd name="T19" fmla="*/ 717 h 717"/>
                <a:gd name="T20" fmla="*/ 82 w 468"/>
                <a:gd name="T21" fmla="*/ 717 h 717"/>
                <a:gd name="T22" fmla="*/ 89 w 468"/>
                <a:gd name="T23" fmla="*/ 717 h 717"/>
                <a:gd name="T24" fmla="*/ 97 w 468"/>
                <a:gd name="T25" fmla="*/ 716 h 717"/>
                <a:gd name="T26" fmla="*/ 104 w 468"/>
                <a:gd name="T27" fmla="*/ 715 h 717"/>
                <a:gd name="T28" fmla="*/ 112 w 468"/>
                <a:gd name="T29" fmla="*/ 713 h 717"/>
                <a:gd name="T30" fmla="*/ 119 w 468"/>
                <a:gd name="T31" fmla="*/ 711 h 717"/>
                <a:gd name="T32" fmla="*/ 127 w 468"/>
                <a:gd name="T33" fmla="*/ 711 h 717"/>
                <a:gd name="T34" fmla="*/ 135 w 468"/>
                <a:gd name="T35" fmla="*/ 712 h 717"/>
                <a:gd name="T36" fmla="*/ 142 w 468"/>
                <a:gd name="T37" fmla="*/ 711 h 717"/>
                <a:gd name="T38" fmla="*/ 150 w 468"/>
                <a:gd name="T39" fmla="*/ 710 h 717"/>
                <a:gd name="T40" fmla="*/ 157 w 468"/>
                <a:gd name="T41" fmla="*/ 710 h 717"/>
                <a:gd name="T42" fmla="*/ 165 w 468"/>
                <a:gd name="T43" fmla="*/ 712 h 717"/>
                <a:gd name="T44" fmla="*/ 172 w 468"/>
                <a:gd name="T45" fmla="*/ 713 h 717"/>
                <a:gd name="T46" fmla="*/ 179 w 468"/>
                <a:gd name="T47" fmla="*/ 710 h 717"/>
                <a:gd name="T48" fmla="*/ 187 w 468"/>
                <a:gd name="T49" fmla="*/ 705 h 717"/>
                <a:gd name="T50" fmla="*/ 194 w 468"/>
                <a:gd name="T51" fmla="*/ 703 h 717"/>
                <a:gd name="T52" fmla="*/ 202 w 468"/>
                <a:gd name="T53" fmla="*/ 706 h 717"/>
                <a:gd name="T54" fmla="*/ 209 w 468"/>
                <a:gd name="T55" fmla="*/ 710 h 717"/>
                <a:gd name="T56" fmla="*/ 217 w 468"/>
                <a:gd name="T57" fmla="*/ 713 h 717"/>
                <a:gd name="T58" fmla="*/ 224 w 468"/>
                <a:gd name="T59" fmla="*/ 713 h 717"/>
                <a:gd name="T60" fmla="*/ 232 w 468"/>
                <a:gd name="T61" fmla="*/ 712 h 717"/>
                <a:gd name="T62" fmla="*/ 239 w 468"/>
                <a:gd name="T63" fmla="*/ 711 h 717"/>
                <a:gd name="T64" fmla="*/ 247 w 468"/>
                <a:gd name="T65" fmla="*/ 711 h 717"/>
                <a:gd name="T66" fmla="*/ 254 w 468"/>
                <a:gd name="T67" fmla="*/ 713 h 717"/>
                <a:gd name="T68" fmla="*/ 262 w 468"/>
                <a:gd name="T69" fmla="*/ 714 h 717"/>
                <a:gd name="T70" fmla="*/ 269 w 468"/>
                <a:gd name="T71" fmla="*/ 715 h 717"/>
                <a:gd name="T72" fmla="*/ 277 w 468"/>
                <a:gd name="T73" fmla="*/ 716 h 717"/>
                <a:gd name="T74" fmla="*/ 285 w 468"/>
                <a:gd name="T75" fmla="*/ 716 h 717"/>
                <a:gd name="T76" fmla="*/ 292 w 468"/>
                <a:gd name="T77" fmla="*/ 717 h 717"/>
                <a:gd name="T78" fmla="*/ 300 w 468"/>
                <a:gd name="T79" fmla="*/ 717 h 717"/>
                <a:gd name="T80" fmla="*/ 307 w 468"/>
                <a:gd name="T81" fmla="*/ 717 h 717"/>
                <a:gd name="T82" fmla="*/ 314 w 468"/>
                <a:gd name="T83" fmla="*/ 717 h 717"/>
                <a:gd name="T84" fmla="*/ 322 w 468"/>
                <a:gd name="T85" fmla="*/ 715 h 717"/>
                <a:gd name="T86" fmla="*/ 329 w 468"/>
                <a:gd name="T87" fmla="*/ 713 h 717"/>
                <a:gd name="T88" fmla="*/ 337 w 468"/>
                <a:gd name="T89" fmla="*/ 712 h 717"/>
                <a:gd name="T90" fmla="*/ 344 w 468"/>
                <a:gd name="T91" fmla="*/ 713 h 717"/>
                <a:gd name="T92" fmla="*/ 352 w 468"/>
                <a:gd name="T93" fmla="*/ 715 h 717"/>
                <a:gd name="T94" fmla="*/ 359 w 468"/>
                <a:gd name="T95" fmla="*/ 716 h 717"/>
                <a:gd name="T96" fmla="*/ 367 w 468"/>
                <a:gd name="T97" fmla="*/ 717 h 717"/>
                <a:gd name="T98" fmla="*/ 374 w 468"/>
                <a:gd name="T99" fmla="*/ 717 h 717"/>
                <a:gd name="T100" fmla="*/ 382 w 468"/>
                <a:gd name="T101" fmla="*/ 717 h 717"/>
                <a:gd name="T102" fmla="*/ 389 w 468"/>
                <a:gd name="T103" fmla="*/ 717 h 717"/>
                <a:gd name="T104" fmla="*/ 397 w 468"/>
                <a:gd name="T105" fmla="*/ 717 h 717"/>
                <a:gd name="T106" fmla="*/ 404 w 468"/>
                <a:gd name="T107" fmla="*/ 716 h 717"/>
                <a:gd name="T108" fmla="*/ 412 w 468"/>
                <a:gd name="T109" fmla="*/ 715 h 717"/>
                <a:gd name="T110" fmla="*/ 420 w 468"/>
                <a:gd name="T111" fmla="*/ 715 h 717"/>
                <a:gd name="T112" fmla="*/ 427 w 468"/>
                <a:gd name="T113" fmla="*/ 715 h 717"/>
                <a:gd name="T114" fmla="*/ 435 w 468"/>
                <a:gd name="T115" fmla="*/ 714 h 717"/>
                <a:gd name="T116" fmla="*/ 442 w 468"/>
                <a:gd name="T117" fmla="*/ 696 h 717"/>
                <a:gd name="T118" fmla="*/ 450 w 468"/>
                <a:gd name="T119" fmla="*/ 619 h 717"/>
                <a:gd name="T120" fmla="*/ 457 w 468"/>
                <a:gd name="T121" fmla="*/ 430 h 717"/>
                <a:gd name="T122" fmla="*/ 464 w 468"/>
                <a:gd name="T123" fmla="*/ 103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8" h="717">
                  <a:moveTo>
                    <a:pt x="0" y="703"/>
                  </a:moveTo>
                  <a:lnTo>
                    <a:pt x="1" y="703"/>
                  </a:lnTo>
                  <a:lnTo>
                    <a:pt x="2" y="704"/>
                  </a:lnTo>
                  <a:lnTo>
                    <a:pt x="3" y="704"/>
                  </a:lnTo>
                  <a:lnTo>
                    <a:pt x="4" y="705"/>
                  </a:lnTo>
                  <a:lnTo>
                    <a:pt x="5" y="706"/>
                  </a:lnTo>
                  <a:lnTo>
                    <a:pt x="6" y="706"/>
                  </a:lnTo>
                  <a:lnTo>
                    <a:pt x="7" y="707"/>
                  </a:lnTo>
                  <a:lnTo>
                    <a:pt x="8" y="708"/>
                  </a:lnTo>
                  <a:lnTo>
                    <a:pt x="8" y="708"/>
                  </a:lnTo>
                  <a:lnTo>
                    <a:pt x="10" y="709"/>
                  </a:lnTo>
                  <a:lnTo>
                    <a:pt x="10" y="709"/>
                  </a:lnTo>
                  <a:lnTo>
                    <a:pt x="12" y="709"/>
                  </a:lnTo>
                  <a:lnTo>
                    <a:pt x="13" y="710"/>
                  </a:lnTo>
                  <a:lnTo>
                    <a:pt x="13" y="710"/>
                  </a:lnTo>
                  <a:lnTo>
                    <a:pt x="15" y="710"/>
                  </a:lnTo>
                  <a:lnTo>
                    <a:pt x="15" y="711"/>
                  </a:lnTo>
                  <a:lnTo>
                    <a:pt x="16" y="711"/>
                  </a:lnTo>
                  <a:lnTo>
                    <a:pt x="17" y="711"/>
                  </a:lnTo>
                  <a:lnTo>
                    <a:pt x="18" y="711"/>
                  </a:lnTo>
                  <a:lnTo>
                    <a:pt x="19" y="711"/>
                  </a:lnTo>
                  <a:lnTo>
                    <a:pt x="20" y="711"/>
                  </a:lnTo>
                  <a:lnTo>
                    <a:pt x="21" y="712"/>
                  </a:lnTo>
                  <a:lnTo>
                    <a:pt x="22" y="712"/>
                  </a:lnTo>
                  <a:lnTo>
                    <a:pt x="23" y="712"/>
                  </a:lnTo>
                  <a:lnTo>
                    <a:pt x="24" y="712"/>
                  </a:lnTo>
                  <a:lnTo>
                    <a:pt x="25" y="712"/>
                  </a:lnTo>
                  <a:lnTo>
                    <a:pt x="26" y="712"/>
                  </a:lnTo>
                  <a:lnTo>
                    <a:pt x="26" y="712"/>
                  </a:lnTo>
                  <a:lnTo>
                    <a:pt x="28" y="712"/>
                  </a:lnTo>
                  <a:lnTo>
                    <a:pt x="28" y="712"/>
                  </a:lnTo>
                  <a:lnTo>
                    <a:pt x="30" y="712"/>
                  </a:lnTo>
                  <a:lnTo>
                    <a:pt x="30" y="712"/>
                  </a:lnTo>
                  <a:lnTo>
                    <a:pt x="31" y="712"/>
                  </a:lnTo>
                  <a:lnTo>
                    <a:pt x="32" y="712"/>
                  </a:lnTo>
                  <a:lnTo>
                    <a:pt x="33" y="712"/>
                  </a:lnTo>
                  <a:lnTo>
                    <a:pt x="34" y="712"/>
                  </a:lnTo>
                  <a:lnTo>
                    <a:pt x="35" y="711"/>
                  </a:lnTo>
                  <a:lnTo>
                    <a:pt x="36" y="711"/>
                  </a:lnTo>
                  <a:lnTo>
                    <a:pt x="37" y="711"/>
                  </a:lnTo>
                  <a:lnTo>
                    <a:pt x="38" y="711"/>
                  </a:lnTo>
                  <a:lnTo>
                    <a:pt x="39" y="711"/>
                  </a:lnTo>
                  <a:lnTo>
                    <a:pt x="40" y="711"/>
                  </a:lnTo>
                  <a:lnTo>
                    <a:pt x="41" y="711"/>
                  </a:lnTo>
                  <a:lnTo>
                    <a:pt x="41" y="712"/>
                  </a:lnTo>
                  <a:lnTo>
                    <a:pt x="43" y="712"/>
                  </a:lnTo>
                  <a:lnTo>
                    <a:pt x="43" y="712"/>
                  </a:lnTo>
                  <a:lnTo>
                    <a:pt x="44" y="712"/>
                  </a:lnTo>
                  <a:lnTo>
                    <a:pt x="45" y="713"/>
                  </a:lnTo>
                  <a:lnTo>
                    <a:pt x="46" y="713"/>
                  </a:lnTo>
                  <a:lnTo>
                    <a:pt x="47" y="713"/>
                  </a:lnTo>
                  <a:lnTo>
                    <a:pt x="48" y="713"/>
                  </a:lnTo>
                  <a:lnTo>
                    <a:pt x="49" y="713"/>
                  </a:lnTo>
                  <a:lnTo>
                    <a:pt x="50" y="714"/>
                  </a:lnTo>
                  <a:lnTo>
                    <a:pt x="51" y="714"/>
                  </a:lnTo>
                  <a:lnTo>
                    <a:pt x="52" y="714"/>
                  </a:lnTo>
                  <a:lnTo>
                    <a:pt x="53" y="714"/>
                  </a:lnTo>
                  <a:lnTo>
                    <a:pt x="54" y="715"/>
                  </a:lnTo>
                  <a:lnTo>
                    <a:pt x="54" y="715"/>
                  </a:lnTo>
                  <a:lnTo>
                    <a:pt x="56" y="715"/>
                  </a:lnTo>
                  <a:lnTo>
                    <a:pt x="56" y="715"/>
                  </a:lnTo>
                  <a:lnTo>
                    <a:pt x="58" y="716"/>
                  </a:lnTo>
                  <a:lnTo>
                    <a:pt x="58" y="716"/>
                  </a:lnTo>
                  <a:lnTo>
                    <a:pt x="59" y="716"/>
                  </a:lnTo>
                  <a:lnTo>
                    <a:pt x="61" y="716"/>
                  </a:lnTo>
                  <a:lnTo>
                    <a:pt x="61" y="716"/>
                  </a:lnTo>
                  <a:lnTo>
                    <a:pt x="62" y="716"/>
                  </a:lnTo>
                  <a:lnTo>
                    <a:pt x="63" y="716"/>
                  </a:lnTo>
                  <a:lnTo>
                    <a:pt x="64" y="717"/>
                  </a:lnTo>
                  <a:lnTo>
                    <a:pt x="65" y="717"/>
                  </a:lnTo>
                  <a:lnTo>
                    <a:pt x="66" y="717"/>
                  </a:lnTo>
                  <a:lnTo>
                    <a:pt x="67" y="717"/>
                  </a:lnTo>
                  <a:lnTo>
                    <a:pt x="68" y="717"/>
                  </a:lnTo>
                  <a:lnTo>
                    <a:pt x="69" y="717"/>
                  </a:lnTo>
                  <a:lnTo>
                    <a:pt x="69" y="717"/>
                  </a:lnTo>
                  <a:lnTo>
                    <a:pt x="71" y="717"/>
                  </a:lnTo>
                  <a:lnTo>
                    <a:pt x="71" y="717"/>
                  </a:lnTo>
                  <a:lnTo>
                    <a:pt x="72" y="717"/>
                  </a:lnTo>
                  <a:lnTo>
                    <a:pt x="74" y="717"/>
                  </a:lnTo>
                  <a:lnTo>
                    <a:pt x="74" y="717"/>
                  </a:lnTo>
                  <a:lnTo>
                    <a:pt x="76" y="717"/>
                  </a:lnTo>
                  <a:lnTo>
                    <a:pt x="76" y="717"/>
                  </a:lnTo>
                  <a:lnTo>
                    <a:pt x="77" y="717"/>
                  </a:lnTo>
                  <a:lnTo>
                    <a:pt x="78" y="717"/>
                  </a:lnTo>
                  <a:lnTo>
                    <a:pt x="79" y="717"/>
                  </a:lnTo>
                  <a:lnTo>
                    <a:pt x="80" y="717"/>
                  </a:lnTo>
                  <a:lnTo>
                    <a:pt x="81" y="717"/>
                  </a:lnTo>
                  <a:lnTo>
                    <a:pt x="82" y="717"/>
                  </a:lnTo>
                  <a:lnTo>
                    <a:pt x="83" y="717"/>
                  </a:lnTo>
                  <a:lnTo>
                    <a:pt x="84" y="717"/>
                  </a:lnTo>
                  <a:lnTo>
                    <a:pt x="84" y="717"/>
                  </a:lnTo>
                  <a:lnTo>
                    <a:pt x="86" y="717"/>
                  </a:lnTo>
                  <a:lnTo>
                    <a:pt x="87" y="717"/>
                  </a:lnTo>
                  <a:lnTo>
                    <a:pt x="87" y="717"/>
                  </a:lnTo>
                  <a:lnTo>
                    <a:pt x="89" y="717"/>
                  </a:lnTo>
                  <a:lnTo>
                    <a:pt x="89" y="717"/>
                  </a:lnTo>
                  <a:lnTo>
                    <a:pt x="90" y="717"/>
                  </a:lnTo>
                  <a:lnTo>
                    <a:pt x="91" y="717"/>
                  </a:lnTo>
                  <a:lnTo>
                    <a:pt x="92" y="717"/>
                  </a:lnTo>
                  <a:lnTo>
                    <a:pt x="93" y="717"/>
                  </a:lnTo>
                  <a:lnTo>
                    <a:pt x="94" y="717"/>
                  </a:lnTo>
                  <a:lnTo>
                    <a:pt x="95" y="717"/>
                  </a:lnTo>
                  <a:lnTo>
                    <a:pt x="96" y="717"/>
                  </a:lnTo>
                  <a:lnTo>
                    <a:pt x="97" y="716"/>
                  </a:lnTo>
                  <a:lnTo>
                    <a:pt x="98" y="716"/>
                  </a:lnTo>
                  <a:lnTo>
                    <a:pt x="99" y="716"/>
                  </a:lnTo>
                  <a:lnTo>
                    <a:pt x="100" y="716"/>
                  </a:lnTo>
                  <a:lnTo>
                    <a:pt x="100" y="716"/>
                  </a:lnTo>
                  <a:lnTo>
                    <a:pt x="102" y="715"/>
                  </a:lnTo>
                  <a:lnTo>
                    <a:pt x="102" y="715"/>
                  </a:lnTo>
                  <a:lnTo>
                    <a:pt x="104" y="715"/>
                  </a:lnTo>
                  <a:lnTo>
                    <a:pt x="104" y="715"/>
                  </a:lnTo>
                  <a:lnTo>
                    <a:pt x="105" y="714"/>
                  </a:lnTo>
                  <a:lnTo>
                    <a:pt x="106" y="714"/>
                  </a:lnTo>
                  <a:lnTo>
                    <a:pt x="107" y="714"/>
                  </a:lnTo>
                  <a:lnTo>
                    <a:pt x="108" y="714"/>
                  </a:lnTo>
                  <a:lnTo>
                    <a:pt x="109" y="714"/>
                  </a:lnTo>
                  <a:lnTo>
                    <a:pt x="110" y="713"/>
                  </a:lnTo>
                  <a:lnTo>
                    <a:pt x="111" y="713"/>
                  </a:lnTo>
                  <a:lnTo>
                    <a:pt x="112" y="713"/>
                  </a:lnTo>
                  <a:lnTo>
                    <a:pt x="113" y="713"/>
                  </a:lnTo>
                  <a:lnTo>
                    <a:pt x="114" y="712"/>
                  </a:lnTo>
                  <a:lnTo>
                    <a:pt x="115" y="712"/>
                  </a:lnTo>
                  <a:lnTo>
                    <a:pt x="115" y="711"/>
                  </a:lnTo>
                  <a:lnTo>
                    <a:pt x="117" y="711"/>
                  </a:lnTo>
                  <a:lnTo>
                    <a:pt x="117" y="711"/>
                  </a:lnTo>
                  <a:lnTo>
                    <a:pt x="118" y="711"/>
                  </a:lnTo>
                  <a:lnTo>
                    <a:pt x="119" y="711"/>
                  </a:lnTo>
                  <a:lnTo>
                    <a:pt x="120" y="711"/>
                  </a:lnTo>
                  <a:lnTo>
                    <a:pt x="121" y="711"/>
                  </a:lnTo>
                  <a:lnTo>
                    <a:pt x="122" y="711"/>
                  </a:lnTo>
                  <a:lnTo>
                    <a:pt x="123" y="711"/>
                  </a:lnTo>
                  <a:lnTo>
                    <a:pt x="124" y="711"/>
                  </a:lnTo>
                  <a:lnTo>
                    <a:pt x="125" y="711"/>
                  </a:lnTo>
                  <a:lnTo>
                    <a:pt x="126" y="711"/>
                  </a:lnTo>
                  <a:lnTo>
                    <a:pt x="127" y="711"/>
                  </a:lnTo>
                  <a:lnTo>
                    <a:pt x="128" y="711"/>
                  </a:lnTo>
                  <a:lnTo>
                    <a:pt x="129" y="711"/>
                  </a:lnTo>
                  <a:lnTo>
                    <a:pt x="130" y="712"/>
                  </a:lnTo>
                  <a:lnTo>
                    <a:pt x="130" y="712"/>
                  </a:lnTo>
                  <a:lnTo>
                    <a:pt x="132" y="712"/>
                  </a:lnTo>
                  <a:lnTo>
                    <a:pt x="132" y="712"/>
                  </a:lnTo>
                  <a:lnTo>
                    <a:pt x="133" y="712"/>
                  </a:lnTo>
                  <a:lnTo>
                    <a:pt x="135" y="712"/>
                  </a:lnTo>
                  <a:lnTo>
                    <a:pt x="135" y="712"/>
                  </a:lnTo>
                  <a:lnTo>
                    <a:pt x="136" y="712"/>
                  </a:lnTo>
                  <a:lnTo>
                    <a:pt x="137" y="712"/>
                  </a:lnTo>
                  <a:lnTo>
                    <a:pt x="138" y="712"/>
                  </a:lnTo>
                  <a:lnTo>
                    <a:pt x="139" y="712"/>
                  </a:lnTo>
                  <a:lnTo>
                    <a:pt x="140" y="712"/>
                  </a:lnTo>
                  <a:lnTo>
                    <a:pt x="141" y="712"/>
                  </a:lnTo>
                  <a:lnTo>
                    <a:pt x="142" y="711"/>
                  </a:lnTo>
                  <a:lnTo>
                    <a:pt x="143" y="711"/>
                  </a:lnTo>
                  <a:lnTo>
                    <a:pt x="143" y="711"/>
                  </a:lnTo>
                  <a:lnTo>
                    <a:pt x="145" y="711"/>
                  </a:lnTo>
                  <a:lnTo>
                    <a:pt x="145" y="711"/>
                  </a:lnTo>
                  <a:lnTo>
                    <a:pt x="147" y="711"/>
                  </a:lnTo>
                  <a:lnTo>
                    <a:pt x="148" y="711"/>
                  </a:lnTo>
                  <a:lnTo>
                    <a:pt x="148" y="710"/>
                  </a:lnTo>
                  <a:lnTo>
                    <a:pt x="150" y="710"/>
                  </a:lnTo>
                  <a:lnTo>
                    <a:pt x="150" y="710"/>
                  </a:lnTo>
                  <a:lnTo>
                    <a:pt x="151" y="710"/>
                  </a:lnTo>
                  <a:lnTo>
                    <a:pt x="152" y="710"/>
                  </a:lnTo>
                  <a:lnTo>
                    <a:pt x="153" y="710"/>
                  </a:lnTo>
                  <a:lnTo>
                    <a:pt x="154" y="710"/>
                  </a:lnTo>
                  <a:lnTo>
                    <a:pt x="155" y="710"/>
                  </a:lnTo>
                  <a:lnTo>
                    <a:pt x="156" y="710"/>
                  </a:lnTo>
                  <a:lnTo>
                    <a:pt x="157" y="710"/>
                  </a:lnTo>
                  <a:lnTo>
                    <a:pt x="158" y="710"/>
                  </a:lnTo>
                  <a:lnTo>
                    <a:pt x="158" y="711"/>
                  </a:lnTo>
                  <a:lnTo>
                    <a:pt x="160" y="711"/>
                  </a:lnTo>
                  <a:lnTo>
                    <a:pt x="161" y="711"/>
                  </a:lnTo>
                  <a:lnTo>
                    <a:pt x="161" y="711"/>
                  </a:lnTo>
                  <a:lnTo>
                    <a:pt x="163" y="711"/>
                  </a:lnTo>
                  <a:lnTo>
                    <a:pt x="163" y="712"/>
                  </a:lnTo>
                  <a:lnTo>
                    <a:pt x="165" y="712"/>
                  </a:lnTo>
                  <a:lnTo>
                    <a:pt x="165" y="712"/>
                  </a:lnTo>
                  <a:lnTo>
                    <a:pt x="166" y="712"/>
                  </a:lnTo>
                  <a:lnTo>
                    <a:pt x="167" y="712"/>
                  </a:lnTo>
                  <a:lnTo>
                    <a:pt x="168" y="713"/>
                  </a:lnTo>
                  <a:lnTo>
                    <a:pt x="169" y="713"/>
                  </a:lnTo>
                  <a:lnTo>
                    <a:pt x="170" y="713"/>
                  </a:lnTo>
                  <a:lnTo>
                    <a:pt x="171" y="713"/>
                  </a:lnTo>
                  <a:lnTo>
                    <a:pt x="172" y="713"/>
                  </a:lnTo>
                  <a:lnTo>
                    <a:pt x="173" y="712"/>
                  </a:lnTo>
                  <a:lnTo>
                    <a:pt x="174" y="712"/>
                  </a:lnTo>
                  <a:lnTo>
                    <a:pt x="175" y="712"/>
                  </a:lnTo>
                  <a:lnTo>
                    <a:pt x="176" y="711"/>
                  </a:lnTo>
                  <a:lnTo>
                    <a:pt x="176" y="711"/>
                  </a:lnTo>
                  <a:lnTo>
                    <a:pt x="178" y="711"/>
                  </a:lnTo>
                  <a:lnTo>
                    <a:pt x="178" y="710"/>
                  </a:lnTo>
                  <a:lnTo>
                    <a:pt x="179" y="710"/>
                  </a:lnTo>
                  <a:lnTo>
                    <a:pt x="180" y="709"/>
                  </a:lnTo>
                  <a:lnTo>
                    <a:pt x="181" y="709"/>
                  </a:lnTo>
                  <a:lnTo>
                    <a:pt x="182" y="708"/>
                  </a:lnTo>
                  <a:lnTo>
                    <a:pt x="183" y="708"/>
                  </a:lnTo>
                  <a:lnTo>
                    <a:pt x="184" y="707"/>
                  </a:lnTo>
                  <a:lnTo>
                    <a:pt x="185" y="706"/>
                  </a:lnTo>
                  <a:lnTo>
                    <a:pt x="186" y="706"/>
                  </a:lnTo>
                  <a:lnTo>
                    <a:pt x="187" y="705"/>
                  </a:lnTo>
                  <a:lnTo>
                    <a:pt x="188" y="705"/>
                  </a:lnTo>
                  <a:lnTo>
                    <a:pt x="189" y="704"/>
                  </a:lnTo>
                  <a:lnTo>
                    <a:pt x="189" y="704"/>
                  </a:lnTo>
                  <a:lnTo>
                    <a:pt x="191" y="704"/>
                  </a:lnTo>
                  <a:lnTo>
                    <a:pt x="191" y="703"/>
                  </a:lnTo>
                  <a:lnTo>
                    <a:pt x="193" y="703"/>
                  </a:lnTo>
                  <a:lnTo>
                    <a:pt x="193" y="703"/>
                  </a:lnTo>
                  <a:lnTo>
                    <a:pt x="194" y="703"/>
                  </a:lnTo>
                  <a:lnTo>
                    <a:pt x="195" y="703"/>
                  </a:lnTo>
                  <a:lnTo>
                    <a:pt x="196" y="703"/>
                  </a:lnTo>
                  <a:lnTo>
                    <a:pt x="197" y="704"/>
                  </a:lnTo>
                  <a:lnTo>
                    <a:pt x="198" y="704"/>
                  </a:lnTo>
                  <a:lnTo>
                    <a:pt x="199" y="704"/>
                  </a:lnTo>
                  <a:lnTo>
                    <a:pt x="200" y="705"/>
                  </a:lnTo>
                  <a:lnTo>
                    <a:pt x="201" y="705"/>
                  </a:lnTo>
                  <a:lnTo>
                    <a:pt x="202" y="706"/>
                  </a:lnTo>
                  <a:lnTo>
                    <a:pt x="203" y="706"/>
                  </a:lnTo>
                  <a:lnTo>
                    <a:pt x="204" y="707"/>
                  </a:lnTo>
                  <a:lnTo>
                    <a:pt x="204" y="708"/>
                  </a:lnTo>
                  <a:lnTo>
                    <a:pt x="206" y="708"/>
                  </a:lnTo>
                  <a:lnTo>
                    <a:pt x="206" y="709"/>
                  </a:lnTo>
                  <a:lnTo>
                    <a:pt x="207" y="709"/>
                  </a:lnTo>
                  <a:lnTo>
                    <a:pt x="209" y="710"/>
                  </a:lnTo>
                  <a:lnTo>
                    <a:pt x="209" y="710"/>
                  </a:lnTo>
                  <a:lnTo>
                    <a:pt x="211" y="711"/>
                  </a:lnTo>
                  <a:lnTo>
                    <a:pt x="211" y="711"/>
                  </a:lnTo>
                  <a:lnTo>
                    <a:pt x="212" y="711"/>
                  </a:lnTo>
                  <a:lnTo>
                    <a:pt x="213" y="712"/>
                  </a:lnTo>
                  <a:lnTo>
                    <a:pt x="214" y="712"/>
                  </a:lnTo>
                  <a:lnTo>
                    <a:pt x="215" y="713"/>
                  </a:lnTo>
                  <a:lnTo>
                    <a:pt x="216" y="713"/>
                  </a:lnTo>
                  <a:lnTo>
                    <a:pt x="217" y="713"/>
                  </a:lnTo>
                  <a:lnTo>
                    <a:pt x="218" y="713"/>
                  </a:lnTo>
                  <a:lnTo>
                    <a:pt x="219" y="713"/>
                  </a:lnTo>
                  <a:lnTo>
                    <a:pt x="219" y="713"/>
                  </a:lnTo>
                  <a:lnTo>
                    <a:pt x="221" y="713"/>
                  </a:lnTo>
                  <a:lnTo>
                    <a:pt x="222" y="713"/>
                  </a:lnTo>
                  <a:lnTo>
                    <a:pt x="222" y="713"/>
                  </a:lnTo>
                  <a:lnTo>
                    <a:pt x="224" y="713"/>
                  </a:lnTo>
                  <a:lnTo>
                    <a:pt x="224" y="713"/>
                  </a:lnTo>
                  <a:lnTo>
                    <a:pt x="225" y="713"/>
                  </a:lnTo>
                  <a:lnTo>
                    <a:pt x="226" y="713"/>
                  </a:lnTo>
                  <a:lnTo>
                    <a:pt x="227" y="713"/>
                  </a:lnTo>
                  <a:lnTo>
                    <a:pt x="228" y="713"/>
                  </a:lnTo>
                  <a:lnTo>
                    <a:pt x="229" y="713"/>
                  </a:lnTo>
                  <a:lnTo>
                    <a:pt x="230" y="713"/>
                  </a:lnTo>
                  <a:lnTo>
                    <a:pt x="231" y="712"/>
                  </a:lnTo>
                  <a:lnTo>
                    <a:pt x="232" y="712"/>
                  </a:lnTo>
                  <a:lnTo>
                    <a:pt x="232" y="712"/>
                  </a:lnTo>
                  <a:lnTo>
                    <a:pt x="234" y="712"/>
                  </a:lnTo>
                  <a:lnTo>
                    <a:pt x="235" y="711"/>
                  </a:lnTo>
                  <a:lnTo>
                    <a:pt x="236" y="711"/>
                  </a:lnTo>
                  <a:lnTo>
                    <a:pt x="237" y="711"/>
                  </a:lnTo>
                  <a:lnTo>
                    <a:pt x="237" y="711"/>
                  </a:lnTo>
                  <a:lnTo>
                    <a:pt x="239" y="711"/>
                  </a:lnTo>
                  <a:lnTo>
                    <a:pt x="239" y="711"/>
                  </a:lnTo>
                  <a:lnTo>
                    <a:pt x="240" y="711"/>
                  </a:lnTo>
                  <a:lnTo>
                    <a:pt x="241" y="711"/>
                  </a:lnTo>
                  <a:lnTo>
                    <a:pt x="242" y="711"/>
                  </a:lnTo>
                  <a:lnTo>
                    <a:pt x="243" y="711"/>
                  </a:lnTo>
                  <a:lnTo>
                    <a:pt x="244" y="711"/>
                  </a:lnTo>
                  <a:lnTo>
                    <a:pt x="245" y="711"/>
                  </a:lnTo>
                  <a:lnTo>
                    <a:pt x="246" y="711"/>
                  </a:lnTo>
                  <a:lnTo>
                    <a:pt x="247" y="711"/>
                  </a:lnTo>
                  <a:lnTo>
                    <a:pt x="248" y="712"/>
                  </a:lnTo>
                  <a:lnTo>
                    <a:pt x="249" y="712"/>
                  </a:lnTo>
                  <a:lnTo>
                    <a:pt x="250" y="712"/>
                  </a:lnTo>
                  <a:lnTo>
                    <a:pt x="250" y="712"/>
                  </a:lnTo>
                  <a:lnTo>
                    <a:pt x="252" y="713"/>
                  </a:lnTo>
                  <a:lnTo>
                    <a:pt x="252" y="713"/>
                  </a:lnTo>
                  <a:lnTo>
                    <a:pt x="254" y="713"/>
                  </a:lnTo>
                  <a:lnTo>
                    <a:pt x="254" y="713"/>
                  </a:lnTo>
                  <a:lnTo>
                    <a:pt x="255" y="713"/>
                  </a:lnTo>
                  <a:lnTo>
                    <a:pt x="256" y="713"/>
                  </a:lnTo>
                  <a:lnTo>
                    <a:pt x="257" y="714"/>
                  </a:lnTo>
                  <a:lnTo>
                    <a:pt x="258" y="714"/>
                  </a:lnTo>
                  <a:lnTo>
                    <a:pt x="259" y="714"/>
                  </a:lnTo>
                  <a:lnTo>
                    <a:pt x="260" y="714"/>
                  </a:lnTo>
                  <a:lnTo>
                    <a:pt x="261" y="714"/>
                  </a:lnTo>
                  <a:lnTo>
                    <a:pt x="262" y="714"/>
                  </a:lnTo>
                  <a:lnTo>
                    <a:pt x="263" y="715"/>
                  </a:lnTo>
                  <a:lnTo>
                    <a:pt x="264" y="715"/>
                  </a:lnTo>
                  <a:lnTo>
                    <a:pt x="265" y="715"/>
                  </a:lnTo>
                  <a:lnTo>
                    <a:pt x="265" y="715"/>
                  </a:lnTo>
                  <a:lnTo>
                    <a:pt x="267" y="715"/>
                  </a:lnTo>
                  <a:lnTo>
                    <a:pt x="267" y="715"/>
                  </a:lnTo>
                  <a:lnTo>
                    <a:pt x="268" y="715"/>
                  </a:lnTo>
                  <a:lnTo>
                    <a:pt x="269" y="715"/>
                  </a:lnTo>
                  <a:lnTo>
                    <a:pt x="270" y="715"/>
                  </a:lnTo>
                  <a:lnTo>
                    <a:pt x="272" y="715"/>
                  </a:lnTo>
                  <a:lnTo>
                    <a:pt x="272" y="715"/>
                  </a:lnTo>
                  <a:lnTo>
                    <a:pt x="273" y="716"/>
                  </a:lnTo>
                  <a:lnTo>
                    <a:pt x="274" y="716"/>
                  </a:lnTo>
                  <a:lnTo>
                    <a:pt x="275" y="716"/>
                  </a:lnTo>
                  <a:lnTo>
                    <a:pt x="276" y="716"/>
                  </a:lnTo>
                  <a:lnTo>
                    <a:pt x="277" y="716"/>
                  </a:lnTo>
                  <a:lnTo>
                    <a:pt x="278" y="716"/>
                  </a:lnTo>
                  <a:lnTo>
                    <a:pt x="278" y="716"/>
                  </a:lnTo>
                  <a:lnTo>
                    <a:pt x="280" y="716"/>
                  </a:lnTo>
                  <a:lnTo>
                    <a:pt x="280" y="716"/>
                  </a:lnTo>
                  <a:lnTo>
                    <a:pt x="282" y="716"/>
                  </a:lnTo>
                  <a:lnTo>
                    <a:pt x="282" y="716"/>
                  </a:lnTo>
                  <a:lnTo>
                    <a:pt x="283" y="716"/>
                  </a:lnTo>
                  <a:lnTo>
                    <a:pt x="285" y="716"/>
                  </a:lnTo>
                  <a:lnTo>
                    <a:pt x="285" y="716"/>
                  </a:lnTo>
                  <a:lnTo>
                    <a:pt x="286" y="716"/>
                  </a:lnTo>
                  <a:lnTo>
                    <a:pt x="287" y="716"/>
                  </a:lnTo>
                  <a:lnTo>
                    <a:pt x="288" y="716"/>
                  </a:lnTo>
                  <a:lnTo>
                    <a:pt x="289" y="716"/>
                  </a:lnTo>
                  <a:lnTo>
                    <a:pt x="290" y="716"/>
                  </a:lnTo>
                  <a:lnTo>
                    <a:pt x="291" y="717"/>
                  </a:lnTo>
                  <a:lnTo>
                    <a:pt x="292" y="717"/>
                  </a:lnTo>
                  <a:lnTo>
                    <a:pt x="293" y="717"/>
                  </a:lnTo>
                  <a:lnTo>
                    <a:pt x="293" y="717"/>
                  </a:lnTo>
                  <a:lnTo>
                    <a:pt x="295" y="717"/>
                  </a:lnTo>
                  <a:lnTo>
                    <a:pt x="296" y="717"/>
                  </a:lnTo>
                  <a:lnTo>
                    <a:pt x="296" y="717"/>
                  </a:lnTo>
                  <a:lnTo>
                    <a:pt x="298" y="717"/>
                  </a:lnTo>
                  <a:lnTo>
                    <a:pt x="298" y="717"/>
                  </a:lnTo>
                  <a:lnTo>
                    <a:pt x="300" y="717"/>
                  </a:lnTo>
                  <a:lnTo>
                    <a:pt x="300" y="717"/>
                  </a:lnTo>
                  <a:lnTo>
                    <a:pt x="301" y="717"/>
                  </a:lnTo>
                  <a:lnTo>
                    <a:pt x="302" y="717"/>
                  </a:lnTo>
                  <a:lnTo>
                    <a:pt x="303" y="717"/>
                  </a:lnTo>
                  <a:lnTo>
                    <a:pt x="304" y="717"/>
                  </a:lnTo>
                  <a:lnTo>
                    <a:pt x="305" y="717"/>
                  </a:lnTo>
                  <a:lnTo>
                    <a:pt x="306" y="717"/>
                  </a:lnTo>
                  <a:lnTo>
                    <a:pt x="307" y="717"/>
                  </a:lnTo>
                  <a:lnTo>
                    <a:pt x="308" y="717"/>
                  </a:lnTo>
                  <a:lnTo>
                    <a:pt x="309" y="717"/>
                  </a:lnTo>
                  <a:lnTo>
                    <a:pt x="310" y="717"/>
                  </a:lnTo>
                  <a:lnTo>
                    <a:pt x="311" y="717"/>
                  </a:lnTo>
                  <a:lnTo>
                    <a:pt x="311" y="717"/>
                  </a:lnTo>
                  <a:lnTo>
                    <a:pt x="313" y="717"/>
                  </a:lnTo>
                  <a:lnTo>
                    <a:pt x="313" y="717"/>
                  </a:lnTo>
                  <a:lnTo>
                    <a:pt x="314" y="717"/>
                  </a:lnTo>
                  <a:lnTo>
                    <a:pt x="315" y="716"/>
                  </a:lnTo>
                  <a:lnTo>
                    <a:pt x="316" y="716"/>
                  </a:lnTo>
                  <a:lnTo>
                    <a:pt x="317" y="716"/>
                  </a:lnTo>
                  <a:lnTo>
                    <a:pt x="318" y="716"/>
                  </a:lnTo>
                  <a:lnTo>
                    <a:pt x="319" y="716"/>
                  </a:lnTo>
                  <a:lnTo>
                    <a:pt x="320" y="715"/>
                  </a:lnTo>
                  <a:lnTo>
                    <a:pt x="321" y="715"/>
                  </a:lnTo>
                  <a:lnTo>
                    <a:pt x="322" y="715"/>
                  </a:lnTo>
                  <a:lnTo>
                    <a:pt x="323" y="715"/>
                  </a:lnTo>
                  <a:lnTo>
                    <a:pt x="324" y="715"/>
                  </a:lnTo>
                  <a:lnTo>
                    <a:pt x="325" y="714"/>
                  </a:lnTo>
                  <a:lnTo>
                    <a:pt x="326" y="714"/>
                  </a:lnTo>
                  <a:lnTo>
                    <a:pt x="326" y="714"/>
                  </a:lnTo>
                  <a:lnTo>
                    <a:pt x="328" y="714"/>
                  </a:lnTo>
                  <a:lnTo>
                    <a:pt x="328" y="713"/>
                  </a:lnTo>
                  <a:lnTo>
                    <a:pt x="329" y="713"/>
                  </a:lnTo>
                  <a:lnTo>
                    <a:pt x="330" y="713"/>
                  </a:lnTo>
                  <a:lnTo>
                    <a:pt x="331" y="713"/>
                  </a:lnTo>
                  <a:lnTo>
                    <a:pt x="332" y="713"/>
                  </a:lnTo>
                  <a:lnTo>
                    <a:pt x="333" y="713"/>
                  </a:lnTo>
                  <a:lnTo>
                    <a:pt x="334" y="712"/>
                  </a:lnTo>
                  <a:lnTo>
                    <a:pt x="335" y="712"/>
                  </a:lnTo>
                  <a:lnTo>
                    <a:pt x="336" y="712"/>
                  </a:lnTo>
                  <a:lnTo>
                    <a:pt x="337" y="712"/>
                  </a:lnTo>
                  <a:lnTo>
                    <a:pt x="338" y="712"/>
                  </a:lnTo>
                  <a:lnTo>
                    <a:pt x="339" y="712"/>
                  </a:lnTo>
                  <a:lnTo>
                    <a:pt x="339" y="713"/>
                  </a:lnTo>
                  <a:lnTo>
                    <a:pt x="341" y="713"/>
                  </a:lnTo>
                  <a:lnTo>
                    <a:pt x="341" y="713"/>
                  </a:lnTo>
                  <a:lnTo>
                    <a:pt x="343" y="713"/>
                  </a:lnTo>
                  <a:lnTo>
                    <a:pt x="343" y="713"/>
                  </a:lnTo>
                  <a:lnTo>
                    <a:pt x="344" y="713"/>
                  </a:lnTo>
                  <a:lnTo>
                    <a:pt x="346" y="714"/>
                  </a:lnTo>
                  <a:lnTo>
                    <a:pt x="346" y="714"/>
                  </a:lnTo>
                  <a:lnTo>
                    <a:pt x="347" y="714"/>
                  </a:lnTo>
                  <a:lnTo>
                    <a:pt x="348" y="714"/>
                  </a:lnTo>
                  <a:lnTo>
                    <a:pt x="349" y="714"/>
                  </a:lnTo>
                  <a:lnTo>
                    <a:pt x="350" y="715"/>
                  </a:lnTo>
                  <a:lnTo>
                    <a:pt x="351" y="715"/>
                  </a:lnTo>
                  <a:lnTo>
                    <a:pt x="352" y="715"/>
                  </a:lnTo>
                  <a:lnTo>
                    <a:pt x="353" y="715"/>
                  </a:lnTo>
                  <a:lnTo>
                    <a:pt x="354" y="715"/>
                  </a:lnTo>
                  <a:lnTo>
                    <a:pt x="354" y="716"/>
                  </a:lnTo>
                  <a:lnTo>
                    <a:pt x="356" y="716"/>
                  </a:lnTo>
                  <a:lnTo>
                    <a:pt x="356" y="716"/>
                  </a:lnTo>
                  <a:lnTo>
                    <a:pt x="357" y="716"/>
                  </a:lnTo>
                  <a:lnTo>
                    <a:pt x="359" y="716"/>
                  </a:lnTo>
                  <a:lnTo>
                    <a:pt x="359" y="716"/>
                  </a:lnTo>
                  <a:lnTo>
                    <a:pt x="361" y="716"/>
                  </a:lnTo>
                  <a:lnTo>
                    <a:pt x="361" y="716"/>
                  </a:lnTo>
                  <a:lnTo>
                    <a:pt x="362" y="716"/>
                  </a:lnTo>
                  <a:lnTo>
                    <a:pt x="363" y="717"/>
                  </a:lnTo>
                  <a:lnTo>
                    <a:pt x="364" y="717"/>
                  </a:lnTo>
                  <a:lnTo>
                    <a:pt x="365" y="717"/>
                  </a:lnTo>
                  <a:lnTo>
                    <a:pt x="366" y="717"/>
                  </a:lnTo>
                  <a:lnTo>
                    <a:pt x="367" y="717"/>
                  </a:lnTo>
                  <a:lnTo>
                    <a:pt x="367" y="717"/>
                  </a:lnTo>
                  <a:lnTo>
                    <a:pt x="369" y="717"/>
                  </a:lnTo>
                  <a:lnTo>
                    <a:pt x="370" y="717"/>
                  </a:lnTo>
                  <a:lnTo>
                    <a:pt x="371" y="717"/>
                  </a:lnTo>
                  <a:lnTo>
                    <a:pt x="372" y="717"/>
                  </a:lnTo>
                  <a:lnTo>
                    <a:pt x="372" y="717"/>
                  </a:lnTo>
                  <a:lnTo>
                    <a:pt x="374" y="717"/>
                  </a:lnTo>
                  <a:lnTo>
                    <a:pt x="374" y="717"/>
                  </a:lnTo>
                  <a:lnTo>
                    <a:pt x="375" y="717"/>
                  </a:lnTo>
                  <a:lnTo>
                    <a:pt x="376" y="717"/>
                  </a:lnTo>
                  <a:lnTo>
                    <a:pt x="377" y="717"/>
                  </a:lnTo>
                  <a:lnTo>
                    <a:pt x="378" y="717"/>
                  </a:lnTo>
                  <a:lnTo>
                    <a:pt x="379" y="717"/>
                  </a:lnTo>
                  <a:lnTo>
                    <a:pt x="380" y="717"/>
                  </a:lnTo>
                  <a:lnTo>
                    <a:pt x="381" y="717"/>
                  </a:lnTo>
                  <a:lnTo>
                    <a:pt x="382" y="717"/>
                  </a:lnTo>
                  <a:lnTo>
                    <a:pt x="383" y="717"/>
                  </a:lnTo>
                  <a:lnTo>
                    <a:pt x="384" y="717"/>
                  </a:lnTo>
                  <a:lnTo>
                    <a:pt x="385" y="717"/>
                  </a:lnTo>
                  <a:lnTo>
                    <a:pt x="385" y="717"/>
                  </a:lnTo>
                  <a:lnTo>
                    <a:pt x="387" y="717"/>
                  </a:lnTo>
                  <a:lnTo>
                    <a:pt x="387" y="717"/>
                  </a:lnTo>
                  <a:lnTo>
                    <a:pt x="389" y="717"/>
                  </a:lnTo>
                  <a:lnTo>
                    <a:pt x="389" y="717"/>
                  </a:lnTo>
                  <a:lnTo>
                    <a:pt x="390" y="717"/>
                  </a:lnTo>
                  <a:lnTo>
                    <a:pt x="391" y="717"/>
                  </a:lnTo>
                  <a:lnTo>
                    <a:pt x="392" y="717"/>
                  </a:lnTo>
                  <a:lnTo>
                    <a:pt x="393" y="717"/>
                  </a:lnTo>
                  <a:lnTo>
                    <a:pt x="394" y="717"/>
                  </a:lnTo>
                  <a:lnTo>
                    <a:pt x="395" y="717"/>
                  </a:lnTo>
                  <a:lnTo>
                    <a:pt x="396" y="717"/>
                  </a:lnTo>
                  <a:lnTo>
                    <a:pt x="397" y="717"/>
                  </a:lnTo>
                  <a:lnTo>
                    <a:pt x="398" y="717"/>
                  </a:lnTo>
                  <a:lnTo>
                    <a:pt x="399" y="717"/>
                  </a:lnTo>
                  <a:lnTo>
                    <a:pt x="400" y="717"/>
                  </a:lnTo>
                  <a:lnTo>
                    <a:pt x="400" y="717"/>
                  </a:lnTo>
                  <a:lnTo>
                    <a:pt x="402" y="716"/>
                  </a:lnTo>
                  <a:lnTo>
                    <a:pt x="402" y="716"/>
                  </a:lnTo>
                  <a:lnTo>
                    <a:pt x="403" y="716"/>
                  </a:lnTo>
                  <a:lnTo>
                    <a:pt x="404" y="716"/>
                  </a:lnTo>
                  <a:lnTo>
                    <a:pt x="405" y="716"/>
                  </a:lnTo>
                  <a:lnTo>
                    <a:pt x="407" y="716"/>
                  </a:lnTo>
                  <a:lnTo>
                    <a:pt x="407" y="716"/>
                  </a:lnTo>
                  <a:lnTo>
                    <a:pt x="408" y="716"/>
                  </a:lnTo>
                  <a:lnTo>
                    <a:pt x="409" y="716"/>
                  </a:lnTo>
                  <a:lnTo>
                    <a:pt x="410" y="716"/>
                  </a:lnTo>
                  <a:lnTo>
                    <a:pt x="411" y="715"/>
                  </a:lnTo>
                  <a:lnTo>
                    <a:pt x="412" y="715"/>
                  </a:lnTo>
                  <a:lnTo>
                    <a:pt x="413" y="715"/>
                  </a:lnTo>
                  <a:lnTo>
                    <a:pt x="414" y="715"/>
                  </a:lnTo>
                  <a:lnTo>
                    <a:pt x="415" y="715"/>
                  </a:lnTo>
                  <a:lnTo>
                    <a:pt x="415" y="715"/>
                  </a:lnTo>
                  <a:lnTo>
                    <a:pt x="417" y="715"/>
                  </a:lnTo>
                  <a:lnTo>
                    <a:pt x="417" y="715"/>
                  </a:lnTo>
                  <a:lnTo>
                    <a:pt x="418" y="715"/>
                  </a:lnTo>
                  <a:lnTo>
                    <a:pt x="420" y="715"/>
                  </a:lnTo>
                  <a:lnTo>
                    <a:pt x="420" y="715"/>
                  </a:lnTo>
                  <a:lnTo>
                    <a:pt x="421" y="715"/>
                  </a:lnTo>
                  <a:lnTo>
                    <a:pt x="422" y="715"/>
                  </a:lnTo>
                  <a:lnTo>
                    <a:pt x="423" y="715"/>
                  </a:lnTo>
                  <a:lnTo>
                    <a:pt x="424" y="715"/>
                  </a:lnTo>
                  <a:lnTo>
                    <a:pt x="425" y="715"/>
                  </a:lnTo>
                  <a:lnTo>
                    <a:pt x="426" y="715"/>
                  </a:lnTo>
                  <a:lnTo>
                    <a:pt x="427" y="715"/>
                  </a:lnTo>
                  <a:lnTo>
                    <a:pt x="428" y="715"/>
                  </a:lnTo>
                  <a:lnTo>
                    <a:pt x="428" y="715"/>
                  </a:lnTo>
                  <a:lnTo>
                    <a:pt x="430" y="715"/>
                  </a:lnTo>
                  <a:lnTo>
                    <a:pt x="430" y="715"/>
                  </a:lnTo>
                  <a:lnTo>
                    <a:pt x="432" y="715"/>
                  </a:lnTo>
                  <a:lnTo>
                    <a:pt x="433" y="715"/>
                  </a:lnTo>
                  <a:lnTo>
                    <a:pt x="433" y="714"/>
                  </a:lnTo>
                  <a:lnTo>
                    <a:pt x="435" y="714"/>
                  </a:lnTo>
                  <a:lnTo>
                    <a:pt x="435" y="713"/>
                  </a:lnTo>
                  <a:lnTo>
                    <a:pt x="436" y="711"/>
                  </a:lnTo>
                  <a:lnTo>
                    <a:pt x="437" y="710"/>
                  </a:lnTo>
                  <a:lnTo>
                    <a:pt x="438" y="708"/>
                  </a:lnTo>
                  <a:lnTo>
                    <a:pt x="439" y="706"/>
                  </a:lnTo>
                  <a:lnTo>
                    <a:pt x="440" y="703"/>
                  </a:lnTo>
                  <a:lnTo>
                    <a:pt x="441" y="700"/>
                  </a:lnTo>
                  <a:lnTo>
                    <a:pt x="442" y="696"/>
                  </a:lnTo>
                  <a:lnTo>
                    <a:pt x="443" y="691"/>
                  </a:lnTo>
                  <a:lnTo>
                    <a:pt x="443" y="685"/>
                  </a:lnTo>
                  <a:lnTo>
                    <a:pt x="445" y="678"/>
                  </a:lnTo>
                  <a:lnTo>
                    <a:pt x="446" y="669"/>
                  </a:lnTo>
                  <a:lnTo>
                    <a:pt x="446" y="659"/>
                  </a:lnTo>
                  <a:lnTo>
                    <a:pt x="448" y="648"/>
                  </a:lnTo>
                  <a:lnTo>
                    <a:pt x="448" y="634"/>
                  </a:lnTo>
                  <a:lnTo>
                    <a:pt x="450" y="619"/>
                  </a:lnTo>
                  <a:lnTo>
                    <a:pt x="450" y="603"/>
                  </a:lnTo>
                  <a:lnTo>
                    <a:pt x="451" y="584"/>
                  </a:lnTo>
                  <a:lnTo>
                    <a:pt x="452" y="564"/>
                  </a:lnTo>
                  <a:lnTo>
                    <a:pt x="453" y="541"/>
                  </a:lnTo>
                  <a:lnTo>
                    <a:pt x="454" y="517"/>
                  </a:lnTo>
                  <a:lnTo>
                    <a:pt x="455" y="489"/>
                  </a:lnTo>
                  <a:lnTo>
                    <a:pt x="456" y="460"/>
                  </a:lnTo>
                  <a:lnTo>
                    <a:pt x="457" y="430"/>
                  </a:lnTo>
                  <a:lnTo>
                    <a:pt x="458" y="399"/>
                  </a:lnTo>
                  <a:lnTo>
                    <a:pt x="459" y="364"/>
                  </a:lnTo>
                  <a:lnTo>
                    <a:pt x="460" y="326"/>
                  </a:lnTo>
                  <a:lnTo>
                    <a:pt x="461" y="285"/>
                  </a:lnTo>
                  <a:lnTo>
                    <a:pt x="461" y="241"/>
                  </a:lnTo>
                  <a:lnTo>
                    <a:pt x="463" y="196"/>
                  </a:lnTo>
                  <a:lnTo>
                    <a:pt x="463" y="151"/>
                  </a:lnTo>
                  <a:lnTo>
                    <a:pt x="464" y="103"/>
                  </a:lnTo>
                  <a:lnTo>
                    <a:pt x="465" y="52"/>
                  </a:lnTo>
                  <a:lnTo>
                    <a:pt x="466" y="0"/>
                  </a:lnTo>
                  <a:lnTo>
                    <a:pt x="467" y="0"/>
                  </a:lnTo>
                  <a:lnTo>
                    <a:pt x="468" y="0"/>
                  </a:lnTo>
                </a:path>
              </a:pathLst>
            </a:custGeom>
            <a:noFill/>
            <a:ln w="127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88" name="Freeform 167"/>
            <p:cNvSpPr>
              <a:spLocks/>
            </p:cNvSpPr>
            <p:nvPr/>
          </p:nvSpPr>
          <p:spPr bwMode="auto">
            <a:xfrm>
              <a:off x="6940550" y="3917950"/>
              <a:ext cx="742950" cy="1139825"/>
            </a:xfrm>
            <a:custGeom>
              <a:avLst/>
              <a:gdLst>
                <a:gd name="T0" fmla="*/ 6 w 468"/>
                <a:gd name="T1" fmla="*/ 0 h 718"/>
                <a:gd name="T2" fmla="*/ 14 w 468"/>
                <a:gd name="T3" fmla="*/ 0 h 718"/>
                <a:gd name="T4" fmla="*/ 21 w 468"/>
                <a:gd name="T5" fmla="*/ 0 h 718"/>
                <a:gd name="T6" fmla="*/ 29 w 468"/>
                <a:gd name="T7" fmla="*/ 0 h 718"/>
                <a:gd name="T8" fmla="*/ 36 w 468"/>
                <a:gd name="T9" fmla="*/ 0 h 718"/>
                <a:gd name="T10" fmla="*/ 44 w 468"/>
                <a:gd name="T11" fmla="*/ 0 h 718"/>
                <a:gd name="T12" fmla="*/ 52 w 468"/>
                <a:gd name="T13" fmla="*/ 671 h 718"/>
                <a:gd name="T14" fmla="*/ 59 w 468"/>
                <a:gd name="T15" fmla="*/ 714 h 718"/>
                <a:gd name="T16" fmla="*/ 67 w 468"/>
                <a:gd name="T17" fmla="*/ 716 h 718"/>
                <a:gd name="T18" fmla="*/ 74 w 468"/>
                <a:gd name="T19" fmla="*/ 717 h 718"/>
                <a:gd name="T20" fmla="*/ 82 w 468"/>
                <a:gd name="T21" fmla="*/ 717 h 718"/>
                <a:gd name="T22" fmla="*/ 89 w 468"/>
                <a:gd name="T23" fmla="*/ 717 h 718"/>
                <a:gd name="T24" fmla="*/ 97 w 468"/>
                <a:gd name="T25" fmla="*/ 716 h 718"/>
                <a:gd name="T26" fmla="*/ 104 w 468"/>
                <a:gd name="T27" fmla="*/ 716 h 718"/>
                <a:gd name="T28" fmla="*/ 112 w 468"/>
                <a:gd name="T29" fmla="*/ 716 h 718"/>
                <a:gd name="T30" fmla="*/ 119 w 468"/>
                <a:gd name="T31" fmla="*/ 715 h 718"/>
                <a:gd name="T32" fmla="*/ 127 w 468"/>
                <a:gd name="T33" fmla="*/ 714 h 718"/>
                <a:gd name="T34" fmla="*/ 134 w 468"/>
                <a:gd name="T35" fmla="*/ 711 h 718"/>
                <a:gd name="T36" fmla="*/ 142 w 468"/>
                <a:gd name="T37" fmla="*/ 708 h 718"/>
                <a:gd name="T38" fmla="*/ 149 w 468"/>
                <a:gd name="T39" fmla="*/ 706 h 718"/>
                <a:gd name="T40" fmla="*/ 156 w 468"/>
                <a:gd name="T41" fmla="*/ 709 h 718"/>
                <a:gd name="T42" fmla="*/ 164 w 468"/>
                <a:gd name="T43" fmla="*/ 713 h 718"/>
                <a:gd name="T44" fmla="*/ 171 w 468"/>
                <a:gd name="T45" fmla="*/ 714 h 718"/>
                <a:gd name="T46" fmla="*/ 179 w 468"/>
                <a:gd name="T47" fmla="*/ 715 h 718"/>
                <a:gd name="T48" fmla="*/ 187 w 468"/>
                <a:gd name="T49" fmla="*/ 716 h 718"/>
                <a:gd name="T50" fmla="*/ 194 w 468"/>
                <a:gd name="T51" fmla="*/ 716 h 718"/>
                <a:gd name="T52" fmla="*/ 202 w 468"/>
                <a:gd name="T53" fmla="*/ 716 h 718"/>
                <a:gd name="T54" fmla="*/ 209 w 468"/>
                <a:gd name="T55" fmla="*/ 717 h 718"/>
                <a:gd name="T56" fmla="*/ 217 w 468"/>
                <a:gd name="T57" fmla="*/ 717 h 718"/>
                <a:gd name="T58" fmla="*/ 224 w 468"/>
                <a:gd name="T59" fmla="*/ 717 h 718"/>
                <a:gd name="T60" fmla="*/ 232 w 468"/>
                <a:gd name="T61" fmla="*/ 717 h 718"/>
                <a:gd name="T62" fmla="*/ 239 w 468"/>
                <a:gd name="T63" fmla="*/ 717 h 718"/>
                <a:gd name="T64" fmla="*/ 247 w 468"/>
                <a:gd name="T65" fmla="*/ 717 h 718"/>
                <a:gd name="T66" fmla="*/ 254 w 468"/>
                <a:gd name="T67" fmla="*/ 717 h 718"/>
                <a:gd name="T68" fmla="*/ 262 w 468"/>
                <a:gd name="T69" fmla="*/ 717 h 718"/>
                <a:gd name="T70" fmla="*/ 269 w 468"/>
                <a:gd name="T71" fmla="*/ 717 h 718"/>
                <a:gd name="T72" fmla="*/ 277 w 468"/>
                <a:gd name="T73" fmla="*/ 717 h 718"/>
                <a:gd name="T74" fmla="*/ 284 w 468"/>
                <a:gd name="T75" fmla="*/ 717 h 718"/>
                <a:gd name="T76" fmla="*/ 291 w 468"/>
                <a:gd name="T77" fmla="*/ 717 h 718"/>
                <a:gd name="T78" fmla="*/ 299 w 468"/>
                <a:gd name="T79" fmla="*/ 715 h 718"/>
                <a:gd name="T80" fmla="*/ 306 w 468"/>
                <a:gd name="T81" fmla="*/ 712 h 718"/>
                <a:gd name="T82" fmla="*/ 314 w 468"/>
                <a:gd name="T83" fmla="*/ 710 h 718"/>
                <a:gd name="T84" fmla="*/ 321 w 468"/>
                <a:gd name="T85" fmla="*/ 711 h 718"/>
                <a:gd name="T86" fmla="*/ 329 w 468"/>
                <a:gd name="T87" fmla="*/ 715 h 718"/>
                <a:gd name="T88" fmla="*/ 337 w 468"/>
                <a:gd name="T89" fmla="*/ 717 h 718"/>
                <a:gd name="T90" fmla="*/ 344 w 468"/>
                <a:gd name="T91" fmla="*/ 717 h 718"/>
                <a:gd name="T92" fmla="*/ 352 w 468"/>
                <a:gd name="T93" fmla="*/ 718 h 718"/>
                <a:gd name="T94" fmla="*/ 359 w 468"/>
                <a:gd name="T95" fmla="*/ 718 h 718"/>
                <a:gd name="T96" fmla="*/ 367 w 468"/>
                <a:gd name="T97" fmla="*/ 717 h 718"/>
                <a:gd name="T98" fmla="*/ 374 w 468"/>
                <a:gd name="T99" fmla="*/ 717 h 718"/>
                <a:gd name="T100" fmla="*/ 382 w 468"/>
                <a:gd name="T101" fmla="*/ 717 h 718"/>
                <a:gd name="T102" fmla="*/ 389 w 468"/>
                <a:gd name="T103" fmla="*/ 717 h 718"/>
                <a:gd name="T104" fmla="*/ 397 w 468"/>
                <a:gd name="T105" fmla="*/ 717 h 718"/>
                <a:gd name="T106" fmla="*/ 404 w 468"/>
                <a:gd name="T107" fmla="*/ 717 h 718"/>
                <a:gd name="T108" fmla="*/ 412 w 468"/>
                <a:gd name="T109" fmla="*/ 717 h 718"/>
                <a:gd name="T110" fmla="*/ 419 w 468"/>
                <a:gd name="T111" fmla="*/ 717 h 718"/>
                <a:gd name="T112" fmla="*/ 426 w 468"/>
                <a:gd name="T113" fmla="*/ 717 h 718"/>
                <a:gd name="T114" fmla="*/ 434 w 468"/>
                <a:gd name="T115" fmla="*/ 717 h 718"/>
                <a:gd name="T116" fmla="*/ 441 w 468"/>
                <a:gd name="T117" fmla="*/ 716 h 718"/>
                <a:gd name="T118" fmla="*/ 449 w 468"/>
                <a:gd name="T119" fmla="*/ 716 h 718"/>
                <a:gd name="T120" fmla="*/ 456 w 468"/>
                <a:gd name="T121" fmla="*/ 715 h 718"/>
                <a:gd name="T122" fmla="*/ 464 w 468"/>
                <a:gd name="T123" fmla="*/ 715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8" h="718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5" y="47"/>
                  </a:lnTo>
                  <a:lnTo>
                    <a:pt x="46" y="233"/>
                  </a:lnTo>
                  <a:lnTo>
                    <a:pt x="47" y="378"/>
                  </a:lnTo>
                  <a:lnTo>
                    <a:pt x="48" y="484"/>
                  </a:lnTo>
                  <a:lnTo>
                    <a:pt x="49" y="560"/>
                  </a:lnTo>
                  <a:lnTo>
                    <a:pt x="49" y="612"/>
                  </a:lnTo>
                  <a:lnTo>
                    <a:pt x="51" y="648"/>
                  </a:lnTo>
                  <a:lnTo>
                    <a:pt x="52" y="671"/>
                  </a:lnTo>
                  <a:lnTo>
                    <a:pt x="53" y="686"/>
                  </a:lnTo>
                  <a:lnTo>
                    <a:pt x="54" y="697"/>
                  </a:lnTo>
                  <a:lnTo>
                    <a:pt x="54" y="703"/>
                  </a:lnTo>
                  <a:lnTo>
                    <a:pt x="56" y="708"/>
                  </a:lnTo>
                  <a:lnTo>
                    <a:pt x="56" y="710"/>
                  </a:lnTo>
                  <a:lnTo>
                    <a:pt x="57" y="712"/>
                  </a:lnTo>
                  <a:lnTo>
                    <a:pt x="58" y="714"/>
                  </a:lnTo>
                  <a:lnTo>
                    <a:pt x="59" y="714"/>
                  </a:lnTo>
                  <a:lnTo>
                    <a:pt x="60" y="715"/>
                  </a:lnTo>
                  <a:lnTo>
                    <a:pt x="61" y="715"/>
                  </a:lnTo>
                  <a:lnTo>
                    <a:pt x="62" y="715"/>
                  </a:lnTo>
                  <a:lnTo>
                    <a:pt x="63" y="716"/>
                  </a:lnTo>
                  <a:lnTo>
                    <a:pt x="64" y="716"/>
                  </a:lnTo>
                  <a:lnTo>
                    <a:pt x="65" y="716"/>
                  </a:lnTo>
                  <a:lnTo>
                    <a:pt x="66" y="716"/>
                  </a:lnTo>
                  <a:lnTo>
                    <a:pt x="67" y="716"/>
                  </a:lnTo>
                  <a:lnTo>
                    <a:pt x="67" y="716"/>
                  </a:lnTo>
                  <a:lnTo>
                    <a:pt x="69" y="716"/>
                  </a:lnTo>
                  <a:lnTo>
                    <a:pt x="69" y="716"/>
                  </a:lnTo>
                  <a:lnTo>
                    <a:pt x="71" y="716"/>
                  </a:lnTo>
                  <a:lnTo>
                    <a:pt x="71" y="716"/>
                  </a:lnTo>
                  <a:lnTo>
                    <a:pt x="72" y="716"/>
                  </a:lnTo>
                  <a:lnTo>
                    <a:pt x="73" y="717"/>
                  </a:lnTo>
                  <a:lnTo>
                    <a:pt x="74" y="717"/>
                  </a:lnTo>
                  <a:lnTo>
                    <a:pt x="75" y="717"/>
                  </a:lnTo>
                  <a:lnTo>
                    <a:pt x="76" y="717"/>
                  </a:lnTo>
                  <a:lnTo>
                    <a:pt x="77" y="717"/>
                  </a:lnTo>
                  <a:lnTo>
                    <a:pt x="78" y="717"/>
                  </a:lnTo>
                  <a:lnTo>
                    <a:pt x="79" y="717"/>
                  </a:lnTo>
                  <a:lnTo>
                    <a:pt x="80" y="717"/>
                  </a:lnTo>
                  <a:lnTo>
                    <a:pt x="81" y="717"/>
                  </a:lnTo>
                  <a:lnTo>
                    <a:pt x="82" y="717"/>
                  </a:lnTo>
                  <a:lnTo>
                    <a:pt x="82" y="717"/>
                  </a:lnTo>
                  <a:lnTo>
                    <a:pt x="84" y="717"/>
                  </a:lnTo>
                  <a:lnTo>
                    <a:pt x="84" y="717"/>
                  </a:lnTo>
                  <a:lnTo>
                    <a:pt x="85" y="717"/>
                  </a:lnTo>
                  <a:lnTo>
                    <a:pt x="86" y="717"/>
                  </a:lnTo>
                  <a:lnTo>
                    <a:pt x="87" y="717"/>
                  </a:lnTo>
                  <a:lnTo>
                    <a:pt x="89" y="717"/>
                  </a:lnTo>
                  <a:lnTo>
                    <a:pt x="89" y="717"/>
                  </a:lnTo>
                  <a:lnTo>
                    <a:pt x="90" y="717"/>
                  </a:lnTo>
                  <a:lnTo>
                    <a:pt x="91" y="717"/>
                  </a:lnTo>
                  <a:lnTo>
                    <a:pt x="92" y="717"/>
                  </a:lnTo>
                  <a:lnTo>
                    <a:pt x="93" y="717"/>
                  </a:lnTo>
                  <a:lnTo>
                    <a:pt x="94" y="717"/>
                  </a:lnTo>
                  <a:lnTo>
                    <a:pt x="95" y="717"/>
                  </a:lnTo>
                  <a:lnTo>
                    <a:pt x="95" y="717"/>
                  </a:lnTo>
                  <a:lnTo>
                    <a:pt x="97" y="716"/>
                  </a:lnTo>
                  <a:lnTo>
                    <a:pt x="97" y="716"/>
                  </a:lnTo>
                  <a:lnTo>
                    <a:pt x="99" y="716"/>
                  </a:lnTo>
                  <a:lnTo>
                    <a:pt x="100" y="716"/>
                  </a:lnTo>
                  <a:lnTo>
                    <a:pt x="100" y="716"/>
                  </a:lnTo>
                  <a:lnTo>
                    <a:pt x="102" y="716"/>
                  </a:lnTo>
                  <a:lnTo>
                    <a:pt x="102" y="716"/>
                  </a:lnTo>
                  <a:lnTo>
                    <a:pt x="103" y="716"/>
                  </a:lnTo>
                  <a:lnTo>
                    <a:pt x="104" y="716"/>
                  </a:lnTo>
                  <a:lnTo>
                    <a:pt x="105" y="716"/>
                  </a:lnTo>
                  <a:lnTo>
                    <a:pt x="106" y="716"/>
                  </a:lnTo>
                  <a:lnTo>
                    <a:pt x="107" y="716"/>
                  </a:lnTo>
                  <a:lnTo>
                    <a:pt x="108" y="716"/>
                  </a:lnTo>
                  <a:lnTo>
                    <a:pt x="109" y="716"/>
                  </a:lnTo>
                  <a:lnTo>
                    <a:pt x="110" y="716"/>
                  </a:lnTo>
                  <a:lnTo>
                    <a:pt x="110" y="716"/>
                  </a:lnTo>
                  <a:lnTo>
                    <a:pt x="112" y="716"/>
                  </a:lnTo>
                  <a:lnTo>
                    <a:pt x="113" y="715"/>
                  </a:lnTo>
                  <a:lnTo>
                    <a:pt x="113" y="715"/>
                  </a:lnTo>
                  <a:lnTo>
                    <a:pt x="115" y="715"/>
                  </a:lnTo>
                  <a:lnTo>
                    <a:pt x="115" y="715"/>
                  </a:lnTo>
                  <a:lnTo>
                    <a:pt x="117" y="715"/>
                  </a:lnTo>
                  <a:lnTo>
                    <a:pt x="117" y="715"/>
                  </a:lnTo>
                  <a:lnTo>
                    <a:pt x="118" y="715"/>
                  </a:lnTo>
                  <a:lnTo>
                    <a:pt x="119" y="715"/>
                  </a:lnTo>
                  <a:lnTo>
                    <a:pt x="120" y="715"/>
                  </a:lnTo>
                  <a:lnTo>
                    <a:pt x="121" y="715"/>
                  </a:lnTo>
                  <a:lnTo>
                    <a:pt x="122" y="715"/>
                  </a:lnTo>
                  <a:lnTo>
                    <a:pt x="123" y="714"/>
                  </a:lnTo>
                  <a:lnTo>
                    <a:pt x="124" y="714"/>
                  </a:lnTo>
                  <a:lnTo>
                    <a:pt x="125" y="714"/>
                  </a:lnTo>
                  <a:lnTo>
                    <a:pt x="126" y="714"/>
                  </a:lnTo>
                  <a:lnTo>
                    <a:pt x="127" y="714"/>
                  </a:lnTo>
                  <a:lnTo>
                    <a:pt x="128" y="714"/>
                  </a:lnTo>
                  <a:lnTo>
                    <a:pt x="128" y="713"/>
                  </a:lnTo>
                  <a:lnTo>
                    <a:pt x="130" y="713"/>
                  </a:lnTo>
                  <a:lnTo>
                    <a:pt x="130" y="713"/>
                  </a:lnTo>
                  <a:lnTo>
                    <a:pt x="131" y="713"/>
                  </a:lnTo>
                  <a:lnTo>
                    <a:pt x="132" y="712"/>
                  </a:lnTo>
                  <a:lnTo>
                    <a:pt x="133" y="711"/>
                  </a:lnTo>
                  <a:lnTo>
                    <a:pt x="134" y="711"/>
                  </a:lnTo>
                  <a:lnTo>
                    <a:pt x="135" y="710"/>
                  </a:lnTo>
                  <a:lnTo>
                    <a:pt x="136" y="710"/>
                  </a:lnTo>
                  <a:lnTo>
                    <a:pt x="137" y="710"/>
                  </a:lnTo>
                  <a:lnTo>
                    <a:pt x="138" y="709"/>
                  </a:lnTo>
                  <a:lnTo>
                    <a:pt x="139" y="709"/>
                  </a:lnTo>
                  <a:lnTo>
                    <a:pt x="140" y="708"/>
                  </a:lnTo>
                  <a:lnTo>
                    <a:pt x="141" y="708"/>
                  </a:lnTo>
                  <a:lnTo>
                    <a:pt x="142" y="708"/>
                  </a:lnTo>
                  <a:lnTo>
                    <a:pt x="143" y="707"/>
                  </a:lnTo>
                  <a:lnTo>
                    <a:pt x="143" y="707"/>
                  </a:lnTo>
                  <a:lnTo>
                    <a:pt x="145" y="706"/>
                  </a:lnTo>
                  <a:lnTo>
                    <a:pt x="145" y="706"/>
                  </a:lnTo>
                  <a:lnTo>
                    <a:pt x="146" y="706"/>
                  </a:lnTo>
                  <a:lnTo>
                    <a:pt x="147" y="706"/>
                  </a:lnTo>
                  <a:lnTo>
                    <a:pt x="148" y="706"/>
                  </a:lnTo>
                  <a:lnTo>
                    <a:pt x="149" y="706"/>
                  </a:lnTo>
                  <a:lnTo>
                    <a:pt x="150" y="706"/>
                  </a:lnTo>
                  <a:lnTo>
                    <a:pt x="151" y="707"/>
                  </a:lnTo>
                  <a:lnTo>
                    <a:pt x="152" y="707"/>
                  </a:lnTo>
                  <a:lnTo>
                    <a:pt x="153" y="708"/>
                  </a:lnTo>
                  <a:lnTo>
                    <a:pt x="154" y="708"/>
                  </a:lnTo>
                  <a:lnTo>
                    <a:pt x="155" y="708"/>
                  </a:lnTo>
                  <a:lnTo>
                    <a:pt x="156" y="709"/>
                  </a:lnTo>
                  <a:lnTo>
                    <a:pt x="156" y="709"/>
                  </a:lnTo>
                  <a:lnTo>
                    <a:pt x="158" y="709"/>
                  </a:lnTo>
                  <a:lnTo>
                    <a:pt x="158" y="710"/>
                  </a:lnTo>
                  <a:lnTo>
                    <a:pt x="160" y="710"/>
                  </a:lnTo>
                  <a:lnTo>
                    <a:pt x="160" y="711"/>
                  </a:lnTo>
                  <a:lnTo>
                    <a:pt x="161" y="711"/>
                  </a:lnTo>
                  <a:lnTo>
                    <a:pt x="163" y="711"/>
                  </a:lnTo>
                  <a:lnTo>
                    <a:pt x="163" y="712"/>
                  </a:lnTo>
                  <a:lnTo>
                    <a:pt x="164" y="713"/>
                  </a:lnTo>
                  <a:lnTo>
                    <a:pt x="165" y="713"/>
                  </a:lnTo>
                  <a:lnTo>
                    <a:pt x="166" y="713"/>
                  </a:lnTo>
                  <a:lnTo>
                    <a:pt x="167" y="714"/>
                  </a:lnTo>
                  <a:lnTo>
                    <a:pt x="168" y="714"/>
                  </a:lnTo>
                  <a:lnTo>
                    <a:pt x="169" y="714"/>
                  </a:lnTo>
                  <a:lnTo>
                    <a:pt x="170" y="714"/>
                  </a:lnTo>
                  <a:lnTo>
                    <a:pt x="171" y="714"/>
                  </a:lnTo>
                  <a:lnTo>
                    <a:pt x="171" y="714"/>
                  </a:lnTo>
                  <a:lnTo>
                    <a:pt x="173" y="715"/>
                  </a:lnTo>
                  <a:lnTo>
                    <a:pt x="174" y="715"/>
                  </a:lnTo>
                  <a:lnTo>
                    <a:pt x="174" y="715"/>
                  </a:lnTo>
                  <a:lnTo>
                    <a:pt x="176" y="715"/>
                  </a:lnTo>
                  <a:lnTo>
                    <a:pt x="176" y="715"/>
                  </a:lnTo>
                  <a:lnTo>
                    <a:pt x="178" y="715"/>
                  </a:lnTo>
                  <a:lnTo>
                    <a:pt x="178" y="715"/>
                  </a:lnTo>
                  <a:lnTo>
                    <a:pt x="179" y="715"/>
                  </a:lnTo>
                  <a:lnTo>
                    <a:pt x="180" y="715"/>
                  </a:lnTo>
                  <a:lnTo>
                    <a:pt x="181" y="715"/>
                  </a:lnTo>
                  <a:lnTo>
                    <a:pt x="182" y="716"/>
                  </a:lnTo>
                  <a:lnTo>
                    <a:pt x="183" y="716"/>
                  </a:lnTo>
                  <a:lnTo>
                    <a:pt x="184" y="716"/>
                  </a:lnTo>
                  <a:lnTo>
                    <a:pt x="184" y="716"/>
                  </a:lnTo>
                  <a:lnTo>
                    <a:pt x="186" y="716"/>
                  </a:lnTo>
                  <a:lnTo>
                    <a:pt x="187" y="716"/>
                  </a:lnTo>
                  <a:lnTo>
                    <a:pt x="188" y="716"/>
                  </a:lnTo>
                  <a:lnTo>
                    <a:pt x="189" y="716"/>
                  </a:lnTo>
                  <a:lnTo>
                    <a:pt x="189" y="716"/>
                  </a:lnTo>
                  <a:lnTo>
                    <a:pt x="191" y="716"/>
                  </a:lnTo>
                  <a:lnTo>
                    <a:pt x="191" y="716"/>
                  </a:lnTo>
                  <a:lnTo>
                    <a:pt x="192" y="716"/>
                  </a:lnTo>
                  <a:lnTo>
                    <a:pt x="193" y="716"/>
                  </a:lnTo>
                  <a:lnTo>
                    <a:pt x="194" y="716"/>
                  </a:lnTo>
                  <a:lnTo>
                    <a:pt x="195" y="716"/>
                  </a:lnTo>
                  <a:lnTo>
                    <a:pt x="196" y="716"/>
                  </a:lnTo>
                  <a:lnTo>
                    <a:pt x="197" y="716"/>
                  </a:lnTo>
                  <a:lnTo>
                    <a:pt x="198" y="716"/>
                  </a:lnTo>
                  <a:lnTo>
                    <a:pt x="199" y="716"/>
                  </a:lnTo>
                  <a:lnTo>
                    <a:pt x="200" y="716"/>
                  </a:lnTo>
                  <a:lnTo>
                    <a:pt x="201" y="716"/>
                  </a:lnTo>
                  <a:lnTo>
                    <a:pt x="202" y="716"/>
                  </a:lnTo>
                  <a:lnTo>
                    <a:pt x="202" y="716"/>
                  </a:lnTo>
                  <a:lnTo>
                    <a:pt x="204" y="716"/>
                  </a:lnTo>
                  <a:lnTo>
                    <a:pt x="204" y="716"/>
                  </a:lnTo>
                  <a:lnTo>
                    <a:pt x="206" y="716"/>
                  </a:lnTo>
                  <a:lnTo>
                    <a:pt x="206" y="717"/>
                  </a:lnTo>
                  <a:lnTo>
                    <a:pt x="207" y="717"/>
                  </a:lnTo>
                  <a:lnTo>
                    <a:pt x="208" y="717"/>
                  </a:lnTo>
                  <a:lnTo>
                    <a:pt x="209" y="717"/>
                  </a:lnTo>
                  <a:lnTo>
                    <a:pt x="210" y="717"/>
                  </a:lnTo>
                  <a:lnTo>
                    <a:pt x="211" y="717"/>
                  </a:lnTo>
                  <a:lnTo>
                    <a:pt x="212" y="717"/>
                  </a:lnTo>
                  <a:lnTo>
                    <a:pt x="213" y="717"/>
                  </a:lnTo>
                  <a:lnTo>
                    <a:pt x="214" y="717"/>
                  </a:lnTo>
                  <a:lnTo>
                    <a:pt x="215" y="717"/>
                  </a:lnTo>
                  <a:lnTo>
                    <a:pt x="216" y="717"/>
                  </a:lnTo>
                  <a:lnTo>
                    <a:pt x="217" y="717"/>
                  </a:lnTo>
                  <a:lnTo>
                    <a:pt x="217" y="717"/>
                  </a:lnTo>
                  <a:lnTo>
                    <a:pt x="219" y="717"/>
                  </a:lnTo>
                  <a:lnTo>
                    <a:pt x="219" y="717"/>
                  </a:lnTo>
                  <a:lnTo>
                    <a:pt x="220" y="717"/>
                  </a:lnTo>
                  <a:lnTo>
                    <a:pt x="221" y="717"/>
                  </a:lnTo>
                  <a:lnTo>
                    <a:pt x="222" y="717"/>
                  </a:lnTo>
                  <a:lnTo>
                    <a:pt x="224" y="717"/>
                  </a:lnTo>
                  <a:lnTo>
                    <a:pt x="224" y="717"/>
                  </a:lnTo>
                  <a:lnTo>
                    <a:pt x="225" y="717"/>
                  </a:lnTo>
                  <a:lnTo>
                    <a:pt x="226" y="717"/>
                  </a:lnTo>
                  <a:lnTo>
                    <a:pt x="227" y="717"/>
                  </a:lnTo>
                  <a:lnTo>
                    <a:pt x="228" y="717"/>
                  </a:lnTo>
                  <a:lnTo>
                    <a:pt x="229" y="717"/>
                  </a:lnTo>
                  <a:lnTo>
                    <a:pt x="230" y="717"/>
                  </a:lnTo>
                  <a:lnTo>
                    <a:pt x="230" y="717"/>
                  </a:lnTo>
                  <a:lnTo>
                    <a:pt x="232" y="717"/>
                  </a:lnTo>
                  <a:lnTo>
                    <a:pt x="232" y="717"/>
                  </a:lnTo>
                  <a:lnTo>
                    <a:pt x="234" y="717"/>
                  </a:lnTo>
                  <a:lnTo>
                    <a:pt x="234" y="717"/>
                  </a:lnTo>
                  <a:lnTo>
                    <a:pt x="235" y="717"/>
                  </a:lnTo>
                  <a:lnTo>
                    <a:pt x="237" y="717"/>
                  </a:lnTo>
                  <a:lnTo>
                    <a:pt x="237" y="717"/>
                  </a:lnTo>
                  <a:lnTo>
                    <a:pt x="238" y="717"/>
                  </a:lnTo>
                  <a:lnTo>
                    <a:pt x="239" y="717"/>
                  </a:lnTo>
                  <a:lnTo>
                    <a:pt x="240" y="717"/>
                  </a:lnTo>
                  <a:lnTo>
                    <a:pt x="241" y="717"/>
                  </a:lnTo>
                  <a:lnTo>
                    <a:pt x="242" y="717"/>
                  </a:lnTo>
                  <a:lnTo>
                    <a:pt x="243" y="717"/>
                  </a:lnTo>
                  <a:lnTo>
                    <a:pt x="244" y="717"/>
                  </a:lnTo>
                  <a:lnTo>
                    <a:pt x="245" y="717"/>
                  </a:lnTo>
                  <a:lnTo>
                    <a:pt x="245" y="717"/>
                  </a:lnTo>
                  <a:lnTo>
                    <a:pt x="247" y="717"/>
                  </a:lnTo>
                  <a:lnTo>
                    <a:pt x="247" y="717"/>
                  </a:lnTo>
                  <a:lnTo>
                    <a:pt x="248" y="717"/>
                  </a:lnTo>
                  <a:lnTo>
                    <a:pt x="250" y="717"/>
                  </a:lnTo>
                  <a:lnTo>
                    <a:pt x="250" y="717"/>
                  </a:lnTo>
                  <a:lnTo>
                    <a:pt x="252" y="717"/>
                  </a:lnTo>
                  <a:lnTo>
                    <a:pt x="252" y="717"/>
                  </a:lnTo>
                  <a:lnTo>
                    <a:pt x="253" y="717"/>
                  </a:lnTo>
                  <a:lnTo>
                    <a:pt x="254" y="717"/>
                  </a:lnTo>
                  <a:lnTo>
                    <a:pt x="255" y="717"/>
                  </a:lnTo>
                  <a:lnTo>
                    <a:pt x="256" y="717"/>
                  </a:lnTo>
                  <a:lnTo>
                    <a:pt x="257" y="717"/>
                  </a:lnTo>
                  <a:lnTo>
                    <a:pt x="258" y="717"/>
                  </a:lnTo>
                  <a:lnTo>
                    <a:pt x="259" y="717"/>
                  </a:lnTo>
                  <a:lnTo>
                    <a:pt x="260" y="717"/>
                  </a:lnTo>
                  <a:lnTo>
                    <a:pt x="261" y="717"/>
                  </a:lnTo>
                  <a:lnTo>
                    <a:pt x="262" y="717"/>
                  </a:lnTo>
                  <a:lnTo>
                    <a:pt x="263" y="717"/>
                  </a:lnTo>
                  <a:lnTo>
                    <a:pt x="263" y="717"/>
                  </a:lnTo>
                  <a:lnTo>
                    <a:pt x="265" y="717"/>
                  </a:lnTo>
                  <a:lnTo>
                    <a:pt x="265" y="717"/>
                  </a:lnTo>
                  <a:lnTo>
                    <a:pt x="266" y="717"/>
                  </a:lnTo>
                  <a:lnTo>
                    <a:pt x="267" y="717"/>
                  </a:lnTo>
                  <a:lnTo>
                    <a:pt x="268" y="717"/>
                  </a:lnTo>
                  <a:lnTo>
                    <a:pt x="269" y="717"/>
                  </a:lnTo>
                  <a:lnTo>
                    <a:pt x="270" y="717"/>
                  </a:lnTo>
                  <a:lnTo>
                    <a:pt x="271" y="717"/>
                  </a:lnTo>
                  <a:lnTo>
                    <a:pt x="272" y="717"/>
                  </a:lnTo>
                  <a:lnTo>
                    <a:pt x="273" y="717"/>
                  </a:lnTo>
                  <a:lnTo>
                    <a:pt x="274" y="717"/>
                  </a:lnTo>
                  <a:lnTo>
                    <a:pt x="275" y="717"/>
                  </a:lnTo>
                  <a:lnTo>
                    <a:pt x="276" y="717"/>
                  </a:lnTo>
                  <a:lnTo>
                    <a:pt x="277" y="717"/>
                  </a:lnTo>
                  <a:lnTo>
                    <a:pt x="278" y="717"/>
                  </a:lnTo>
                  <a:lnTo>
                    <a:pt x="278" y="717"/>
                  </a:lnTo>
                  <a:lnTo>
                    <a:pt x="280" y="717"/>
                  </a:lnTo>
                  <a:lnTo>
                    <a:pt x="280" y="717"/>
                  </a:lnTo>
                  <a:lnTo>
                    <a:pt x="281" y="717"/>
                  </a:lnTo>
                  <a:lnTo>
                    <a:pt x="282" y="717"/>
                  </a:lnTo>
                  <a:lnTo>
                    <a:pt x="283" y="717"/>
                  </a:lnTo>
                  <a:lnTo>
                    <a:pt x="284" y="717"/>
                  </a:lnTo>
                  <a:lnTo>
                    <a:pt x="285" y="717"/>
                  </a:lnTo>
                  <a:lnTo>
                    <a:pt x="286" y="717"/>
                  </a:lnTo>
                  <a:lnTo>
                    <a:pt x="287" y="717"/>
                  </a:lnTo>
                  <a:lnTo>
                    <a:pt x="288" y="717"/>
                  </a:lnTo>
                  <a:lnTo>
                    <a:pt x="289" y="717"/>
                  </a:lnTo>
                  <a:lnTo>
                    <a:pt x="290" y="717"/>
                  </a:lnTo>
                  <a:lnTo>
                    <a:pt x="291" y="717"/>
                  </a:lnTo>
                  <a:lnTo>
                    <a:pt x="291" y="717"/>
                  </a:lnTo>
                  <a:lnTo>
                    <a:pt x="293" y="717"/>
                  </a:lnTo>
                  <a:lnTo>
                    <a:pt x="293" y="716"/>
                  </a:lnTo>
                  <a:lnTo>
                    <a:pt x="295" y="716"/>
                  </a:lnTo>
                  <a:lnTo>
                    <a:pt x="295" y="716"/>
                  </a:lnTo>
                  <a:lnTo>
                    <a:pt x="296" y="716"/>
                  </a:lnTo>
                  <a:lnTo>
                    <a:pt x="298" y="716"/>
                  </a:lnTo>
                  <a:lnTo>
                    <a:pt x="298" y="715"/>
                  </a:lnTo>
                  <a:lnTo>
                    <a:pt x="299" y="715"/>
                  </a:lnTo>
                  <a:lnTo>
                    <a:pt x="300" y="715"/>
                  </a:lnTo>
                  <a:lnTo>
                    <a:pt x="301" y="715"/>
                  </a:lnTo>
                  <a:lnTo>
                    <a:pt x="302" y="714"/>
                  </a:lnTo>
                  <a:lnTo>
                    <a:pt x="303" y="714"/>
                  </a:lnTo>
                  <a:lnTo>
                    <a:pt x="304" y="714"/>
                  </a:lnTo>
                  <a:lnTo>
                    <a:pt x="305" y="713"/>
                  </a:lnTo>
                  <a:lnTo>
                    <a:pt x="306" y="713"/>
                  </a:lnTo>
                  <a:lnTo>
                    <a:pt x="306" y="712"/>
                  </a:lnTo>
                  <a:lnTo>
                    <a:pt x="308" y="712"/>
                  </a:lnTo>
                  <a:lnTo>
                    <a:pt x="308" y="711"/>
                  </a:lnTo>
                  <a:lnTo>
                    <a:pt x="309" y="711"/>
                  </a:lnTo>
                  <a:lnTo>
                    <a:pt x="311" y="711"/>
                  </a:lnTo>
                  <a:lnTo>
                    <a:pt x="311" y="711"/>
                  </a:lnTo>
                  <a:lnTo>
                    <a:pt x="313" y="710"/>
                  </a:lnTo>
                  <a:lnTo>
                    <a:pt x="313" y="710"/>
                  </a:lnTo>
                  <a:lnTo>
                    <a:pt x="314" y="710"/>
                  </a:lnTo>
                  <a:lnTo>
                    <a:pt x="315" y="710"/>
                  </a:lnTo>
                  <a:lnTo>
                    <a:pt x="316" y="710"/>
                  </a:lnTo>
                  <a:lnTo>
                    <a:pt x="317" y="710"/>
                  </a:lnTo>
                  <a:lnTo>
                    <a:pt x="318" y="711"/>
                  </a:lnTo>
                  <a:lnTo>
                    <a:pt x="319" y="711"/>
                  </a:lnTo>
                  <a:lnTo>
                    <a:pt x="319" y="711"/>
                  </a:lnTo>
                  <a:lnTo>
                    <a:pt x="321" y="711"/>
                  </a:lnTo>
                  <a:lnTo>
                    <a:pt x="321" y="711"/>
                  </a:lnTo>
                  <a:lnTo>
                    <a:pt x="323" y="712"/>
                  </a:lnTo>
                  <a:lnTo>
                    <a:pt x="324" y="713"/>
                  </a:lnTo>
                  <a:lnTo>
                    <a:pt x="324" y="713"/>
                  </a:lnTo>
                  <a:lnTo>
                    <a:pt x="326" y="713"/>
                  </a:lnTo>
                  <a:lnTo>
                    <a:pt x="326" y="713"/>
                  </a:lnTo>
                  <a:lnTo>
                    <a:pt x="327" y="714"/>
                  </a:lnTo>
                  <a:lnTo>
                    <a:pt x="328" y="714"/>
                  </a:lnTo>
                  <a:lnTo>
                    <a:pt x="329" y="715"/>
                  </a:lnTo>
                  <a:lnTo>
                    <a:pt x="330" y="715"/>
                  </a:lnTo>
                  <a:lnTo>
                    <a:pt x="331" y="715"/>
                  </a:lnTo>
                  <a:lnTo>
                    <a:pt x="332" y="715"/>
                  </a:lnTo>
                  <a:lnTo>
                    <a:pt x="333" y="716"/>
                  </a:lnTo>
                  <a:lnTo>
                    <a:pt x="334" y="716"/>
                  </a:lnTo>
                  <a:lnTo>
                    <a:pt x="335" y="716"/>
                  </a:lnTo>
                  <a:lnTo>
                    <a:pt x="336" y="716"/>
                  </a:lnTo>
                  <a:lnTo>
                    <a:pt x="337" y="717"/>
                  </a:lnTo>
                  <a:lnTo>
                    <a:pt x="337" y="717"/>
                  </a:lnTo>
                  <a:lnTo>
                    <a:pt x="339" y="717"/>
                  </a:lnTo>
                  <a:lnTo>
                    <a:pt x="339" y="717"/>
                  </a:lnTo>
                  <a:lnTo>
                    <a:pt x="341" y="717"/>
                  </a:lnTo>
                  <a:lnTo>
                    <a:pt x="341" y="717"/>
                  </a:lnTo>
                  <a:lnTo>
                    <a:pt x="342" y="717"/>
                  </a:lnTo>
                  <a:lnTo>
                    <a:pt x="343" y="717"/>
                  </a:lnTo>
                  <a:lnTo>
                    <a:pt x="344" y="717"/>
                  </a:lnTo>
                  <a:lnTo>
                    <a:pt x="345" y="717"/>
                  </a:lnTo>
                  <a:lnTo>
                    <a:pt x="346" y="717"/>
                  </a:lnTo>
                  <a:lnTo>
                    <a:pt x="347" y="717"/>
                  </a:lnTo>
                  <a:lnTo>
                    <a:pt x="348" y="717"/>
                  </a:lnTo>
                  <a:lnTo>
                    <a:pt x="349" y="717"/>
                  </a:lnTo>
                  <a:lnTo>
                    <a:pt x="350" y="717"/>
                  </a:lnTo>
                  <a:lnTo>
                    <a:pt x="351" y="717"/>
                  </a:lnTo>
                  <a:lnTo>
                    <a:pt x="352" y="718"/>
                  </a:lnTo>
                  <a:lnTo>
                    <a:pt x="352" y="718"/>
                  </a:lnTo>
                  <a:lnTo>
                    <a:pt x="354" y="718"/>
                  </a:lnTo>
                  <a:lnTo>
                    <a:pt x="354" y="718"/>
                  </a:lnTo>
                  <a:lnTo>
                    <a:pt x="355" y="718"/>
                  </a:lnTo>
                  <a:lnTo>
                    <a:pt x="356" y="718"/>
                  </a:lnTo>
                  <a:lnTo>
                    <a:pt x="357" y="718"/>
                  </a:lnTo>
                  <a:lnTo>
                    <a:pt x="358" y="718"/>
                  </a:lnTo>
                  <a:lnTo>
                    <a:pt x="359" y="718"/>
                  </a:lnTo>
                  <a:lnTo>
                    <a:pt x="360" y="718"/>
                  </a:lnTo>
                  <a:lnTo>
                    <a:pt x="361" y="718"/>
                  </a:lnTo>
                  <a:lnTo>
                    <a:pt x="362" y="718"/>
                  </a:lnTo>
                  <a:lnTo>
                    <a:pt x="363" y="718"/>
                  </a:lnTo>
                  <a:lnTo>
                    <a:pt x="364" y="718"/>
                  </a:lnTo>
                  <a:lnTo>
                    <a:pt x="365" y="718"/>
                  </a:lnTo>
                  <a:lnTo>
                    <a:pt x="366" y="717"/>
                  </a:lnTo>
                  <a:lnTo>
                    <a:pt x="367" y="717"/>
                  </a:lnTo>
                  <a:lnTo>
                    <a:pt x="367" y="717"/>
                  </a:lnTo>
                  <a:lnTo>
                    <a:pt x="369" y="717"/>
                  </a:lnTo>
                  <a:lnTo>
                    <a:pt x="369" y="717"/>
                  </a:lnTo>
                  <a:lnTo>
                    <a:pt x="370" y="717"/>
                  </a:lnTo>
                  <a:lnTo>
                    <a:pt x="372" y="717"/>
                  </a:lnTo>
                  <a:lnTo>
                    <a:pt x="372" y="717"/>
                  </a:lnTo>
                  <a:lnTo>
                    <a:pt x="373" y="717"/>
                  </a:lnTo>
                  <a:lnTo>
                    <a:pt x="374" y="717"/>
                  </a:lnTo>
                  <a:lnTo>
                    <a:pt x="375" y="717"/>
                  </a:lnTo>
                  <a:lnTo>
                    <a:pt x="376" y="717"/>
                  </a:lnTo>
                  <a:lnTo>
                    <a:pt x="377" y="717"/>
                  </a:lnTo>
                  <a:lnTo>
                    <a:pt x="378" y="717"/>
                  </a:lnTo>
                  <a:lnTo>
                    <a:pt x="379" y="717"/>
                  </a:lnTo>
                  <a:lnTo>
                    <a:pt x="380" y="717"/>
                  </a:lnTo>
                  <a:lnTo>
                    <a:pt x="380" y="717"/>
                  </a:lnTo>
                  <a:lnTo>
                    <a:pt x="382" y="717"/>
                  </a:lnTo>
                  <a:lnTo>
                    <a:pt x="382" y="717"/>
                  </a:lnTo>
                  <a:lnTo>
                    <a:pt x="384" y="717"/>
                  </a:lnTo>
                  <a:lnTo>
                    <a:pt x="385" y="717"/>
                  </a:lnTo>
                  <a:lnTo>
                    <a:pt x="385" y="717"/>
                  </a:lnTo>
                  <a:lnTo>
                    <a:pt x="387" y="717"/>
                  </a:lnTo>
                  <a:lnTo>
                    <a:pt x="387" y="717"/>
                  </a:lnTo>
                  <a:lnTo>
                    <a:pt x="388" y="717"/>
                  </a:lnTo>
                  <a:lnTo>
                    <a:pt x="389" y="717"/>
                  </a:lnTo>
                  <a:lnTo>
                    <a:pt x="390" y="717"/>
                  </a:lnTo>
                  <a:lnTo>
                    <a:pt x="391" y="717"/>
                  </a:lnTo>
                  <a:lnTo>
                    <a:pt x="392" y="717"/>
                  </a:lnTo>
                  <a:lnTo>
                    <a:pt x="393" y="717"/>
                  </a:lnTo>
                  <a:lnTo>
                    <a:pt x="394" y="717"/>
                  </a:lnTo>
                  <a:lnTo>
                    <a:pt x="395" y="717"/>
                  </a:lnTo>
                  <a:lnTo>
                    <a:pt x="395" y="717"/>
                  </a:lnTo>
                  <a:lnTo>
                    <a:pt x="397" y="717"/>
                  </a:lnTo>
                  <a:lnTo>
                    <a:pt x="398" y="717"/>
                  </a:lnTo>
                  <a:lnTo>
                    <a:pt x="398" y="717"/>
                  </a:lnTo>
                  <a:lnTo>
                    <a:pt x="400" y="717"/>
                  </a:lnTo>
                  <a:lnTo>
                    <a:pt x="400" y="717"/>
                  </a:lnTo>
                  <a:lnTo>
                    <a:pt x="402" y="717"/>
                  </a:lnTo>
                  <a:lnTo>
                    <a:pt x="402" y="717"/>
                  </a:lnTo>
                  <a:lnTo>
                    <a:pt x="403" y="717"/>
                  </a:lnTo>
                  <a:lnTo>
                    <a:pt x="404" y="717"/>
                  </a:lnTo>
                  <a:lnTo>
                    <a:pt x="405" y="717"/>
                  </a:lnTo>
                  <a:lnTo>
                    <a:pt x="406" y="717"/>
                  </a:lnTo>
                  <a:lnTo>
                    <a:pt x="407" y="717"/>
                  </a:lnTo>
                  <a:lnTo>
                    <a:pt x="408" y="717"/>
                  </a:lnTo>
                  <a:lnTo>
                    <a:pt x="409" y="717"/>
                  </a:lnTo>
                  <a:lnTo>
                    <a:pt x="410" y="717"/>
                  </a:lnTo>
                  <a:lnTo>
                    <a:pt x="411" y="717"/>
                  </a:lnTo>
                  <a:lnTo>
                    <a:pt x="412" y="717"/>
                  </a:lnTo>
                  <a:lnTo>
                    <a:pt x="413" y="717"/>
                  </a:lnTo>
                  <a:lnTo>
                    <a:pt x="413" y="717"/>
                  </a:lnTo>
                  <a:lnTo>
                    <a:pt x="415" y="717"/>
                  </a:lnTo>
                  <a:lnTo>
                    <a:pt x="415" y="717"/>
                  </a:lnTo>
                  <a:lnTo>
                    <a:pt x="416" y="717"/>
                  </a:lnTo>
                  <a:lnTo>
                    <a:pt x="417" y="717"/>
                  </a:lnTo>
                  <a:lnTo>
                    <a:pt x="418" y="717"/>
                  </a:lnTo>
                  <a:lnTo>
                    <a:pt x="419" y="717"/>
                  </a:lnTo>
                  <a:lnTo>
                    <a:pt x="420" y="717"/>
                  </a:lnTo>
                  <a:lnTo>
                    <a:pt x="421" y="717"/>
                  </a:lnTo>
                  <a:lnTo>
                    <a:pt x="422" y="717"/>
                  </a:lnTo>
                  <a:lnTo>
                    <a:pt x="423" y="717"/>
                  </a:lnTo>
                  <a:lnTo>
                    <a:pt x="424" y="717"/>
                  </a:lnTo>
                  <a:lnTo>
                    <a:pt x="425" y="717"/>
                  </a:lnTo>
                  <a:lnTo>
                    <a:pt x="426" y="717"/>
                  </a:lnTo>
                  <a:lnTo>
                    <a:pt x="426" y="717"/>
                  </a:lnTo>
                  <a:lnTo>
                    <a:pt x="428" y="717"/>
                  </a:lnTo>
                  <a:lnTo>
                    <a:pt x="428" y="717"/>
                  </a:lnTo>
                  <a:lnTo>
                    <a:pt x="430" y="717"/>
                  </a:lnTo>
                  <a:lnTo>
                    <a:pt x="430" y="717"/>
                  </a:lnTo>
                  <a:lnTo>
                    <a:pt x="431" y="717"/>
                  </a:lnTo>
                  <a:lnTo>
                    <a:pt x="432" y="717"/>
                  </a:lnTo>
                  <a:lnTo>
                    <a:pt x="433" y="717"/>
                  </a:lnTo>
                  <a:lnTo>
                    <a:pt x="434" y="717"/>
                  </a:lnTo>
                  <a:lnTo>
                    <a:pt x="435" y="717"/>
                  </a:lnTo>
                  <a:lnTo>
                    <a:pt x="436" y="717"/>
                  </a:lnTo>
                  <a:lnTo>
                    <a:pt x="437" y="717"/>
                  </a:lnTo>
                  <a:lnTo>
                    <a:pt x="438" y="717"/>
                  </a:lnTo>
                  <a:lnTo>
                    <a:pt x="439" y="717"/>
                  </a:lnTo>
                  <a:lnTo>
                    <a:pt x="440" y="716"/>
                  </a:lnTo>
                  <a:lnTo>
                    <a:pt x="441" y="716"/>
                  </a:lnTo>
                  <a:lnTo>
                    <a:pt x="441" y="716"/>
                  </a:lnTo>
                  <a:lnTo>
                    <a:pt x="443" y="716"/>
                  </a:lnTo>
                  <a:lnTo>
                    <a:pt x="443" y="716"/>
                  </a:lnTo>
                  <a:lnTo>
                    <a:pt x="444" y="716"/>
                  </a:lnTo>
                  <a:lnTo>
                    <a:pt x="445" y="716"/>
                  </a:lnTo>
                  <a:lnTo>
                    <a:pt x="446" y="716"/>
                  </a:lnTo>
                  <a:lnTo>
                    <a:pt x="448" y="716"/>
                  </a:lnTo>
                  <a:lnTo>
                    <a:pt x="448" y="716"/>
                  </a:lnTo>
                  <a:lnTo>
                    <a:pt x="449" y="716"/>
                  </a:lnTo>
                  <a:lnTo>
                    <a:pt x="450" y="715"/>
                  </a:lnTo>
                  <a:lnTo>
                    <a:pt x="451" y="715"/>
                  </a:lnTo>
                  <a:lnTo>
                    <a:pt x="452" y="715"/>
                  </a:lnTo>
                  <a:lnTo>
                    <a:pt x="453" y="715"/>
                  </a:lnTo>
                  <a:lnTo>
                    <a:pt x="454" y="715"/>
                  </a:lnTo>
                  <a:lnTo>
                    <a:pt x="455" y="715"/>
                  </a:lnTo>
                  <a:lnTo>
                    <a:pt x="456" y="715"/>
                  </a:lnTo>
                  <a:lnTo>
                    <a:pt x="456" y="715"/>
                  </a:lnTo>
                  <a:lnTo>
                    <a:pt x="458" y="715"/>
                  </a:lnTo>
                  <a:lnTo>
                    <a:pt x="459" y="715"/>
                  </a:lnTo>
                  <a:lnTo>
                    <a:pt x="459" y="715"/>
                  </a:lnTo>
                  <a:lnTo>
                    <a:pt x="461" y="715"/>
                  </a:lnTo>
                  <a:lnTo>
                    <a:pt x="461" y="715"/>
                  </a:lnTo>
                  <a:lnTo>
                    <a:pt x="462" y="715"/>
                  </a:lnTo>
                  <a:lnTo>
                    <a:pt x="463" y="715"/>
                  </a:lnTo>
                  <a:lnTo>
                    <a:pt x="464" y="715"/>
                  </a:lnTo>
                  <a:lnTo>
                    <a:pt x="465" y="715"/>
                  </a:lnTo>
                  <a:lnTo>
                    <a:pt x="466" y="715"/>
                  </a:lnTo>
                  <a:lnTo>
                    <a:pt x="467" y="715"/>
                  </a:lnTo>
                  <a:lnTo>
                    <a:pt x="468" y="716"/>
                  </a:lnTo>
                </a:path>
              </a:pathLst>
            </a:custGeom>
            <a:noFill/>
            <a:ln w="127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89" name="Freeform 168"/>
            <p:cNvSpPr>
              <a:spLocks/>
            </p:cNvSpPr>
            <p:nvPr/>
          </p:nvSpPr>
          <p:spPr bwMode="auto">
            <a:xfrm>
              <a:off x="7683500" y="5016500"/>
              <a:ext cx="458788" cy="39688"/>
            </a:xfrm>
            <a:custGeom>
              <a:avLst/>
              <a:gdLst>
                <a:gd name="T0" fmla="*/ 4 w 289"/>
                <a:gd name="T1" fmla="*/ 24 h 25"/>
                <a:gd name="T2" fmla="*/ 8 w 289"/>
                <a:gd name="T3" fmla="*/ 24 h 25"/>
                <a:gd name="T4" fmla="*/ 13 w 289"/>
                <a:gd name="T5" fmla="*/ 24 h 25"/>
                <a:gd name="T6" fmla="*/ 18 w 289"/>
                <a:gd name="T7" fmla="*/ 24 h 25"/>
                <a:gd name="T8" fmla="*/ 23 w 289"/>
                <a:gd name="T9" fmla="*/ 23 h 25"/>
                <a:gd name="T10" fmla="*/ 27 w 289"/>
                <a:gd name="T11" fmla="*/ 23 h 25"/>
                <a:gd name="T12" fmla="*/ 32 w 289"/>
                <a:gd name="T13" fmla="*/ 24 h 25"/>
                <a:gd name="T14" fmla="*/ 36 w 289"/>
                <a:gd name="T15" fmla="*/ 24 h 25"/>
                <a:gd name="T16" fmla="*/ 41 w 289"/>
                <a:gd name="T17" fmla="*/ 24 h 25"/>
                <a:gd name="T18" fmla="*/ 46 w 289"/>
                <a:gd name="T19" fmla="*/ 25 h 25"/>
                <a:gd name="T20" fmla="*/ 51 w 289"/>
                <a:gd name="T21" fmla="*/ 25 h 25"/>
                <a:gd name="T22" fmla="*/ 55 w 289"/>
                <a:gd name="T23" fmla="*/ 25 h 25"/>
                <a:gd name="T24" fmla="*/ 60 w 289"/>
                <a:gd name="T25" fmla="*/ 25 h 25"/>
                <a:gd name="T26" fmla="*/ 65 w 289"/>
                <a:gd name="T27" fmla="*/ 24 h 25"/>
                <a:gd name="T28" fmla="*/ 69 w 289"/>
                <a:gd name="T29" fmla="*/ 24 h 25"/>
                <a:gd name="T30" fmla="*/ 74 w 289"/>
                <a:gd name="T31" fmla="*/ 23 h 25"/>
                <a:gd name="T32" fmla="*/ 79 w 289"/>
                <a:gd name="T33" fmla="*/ 23 h 25"/>
                <a:gd name="T34" fmla="*/ 83 w 289"/>
                <a:gd name="T35" fmla="*/ 23 h 25"/>
                <a:gd name="T36" fmla="*/ 88 w 289"/>
                <a:gd name="T37" fmla="*/ 23 h 25"/>
                <a:gd name="T38" fmla="*/ 93 w 289"/>
                <a:gd name="T39" fmla="*/ 23 h 25"/>
                <a:gd name="T40" fmla="*/ 97 w 289"/>
                <a:gd name="T41" fmla="*/ 23 h 25"/>
                <a:gd name="T42" fmla="*/ 102 w 289"/>
                <a:gd name="T43" fmla="*/ 24 h 25"/>
                <a:gd name="T44" fmla="*/ 107 w 289"/>
                <a:gd name="T45" fmla="*/ 24 h 25"/>
                <a:gd name="T46" fmla="*/ 112 w 289"/>
                <a:gd name="T47" fmla="*/ 24 h 25"/>
                <a:gd name="T48" fmla="*/ 116 w 289"/>
                <a:gd name="T49" fmla="*/ 24 h 25"/>
                <a:gd name="T50" fmla="*/ 121 w 289"/>
                <a:gd name="T51" fmla="*/ 24 h 25"/>
                <a:gd name="T52" fmla="*/ 125 w 289"/>
                <a:gd name="T53" fmla="*/ 24 h 25"/>
                <a:gd name="T54" fmla="*/ 130 w 289"/>
                <a:gd name="T55" fmla="*/ 23 h 25"/>
                <a:gd name="T56" fmla="*/ 135 w 289"/>
                <a:gd name="T57" fmla="*/ 22 h 25"/>
                <a:gd name="T58" fmla="*/ 140 w 289"/>
                <a:gd name="T59" fmla="*/ 20 h 25"/>
                <a:gd name="T60" fmla="*/ 144 w 289"/>
                <a:gd name="T61" fmla="*/ 18 h 25"/>
                <a:gd name="T62" fmla="*/ 149 w 289"/>
                <a:gd name="T63" fmla="*/ 17 h 25"/>
                <a:gd name="T64" fmla="*/ 154 w 289"/>
                <a:gd name="T65" fmla="*/ 17 h 25"/>
                <a:gd name="T66" fmla="*/ 158 w 289"/>
                <a:gd name="T67" fmla="*/ 18 h 25"/>
                <a:gd name="T68" fmla="*/ 163 w 289"/>
                <a:gd name="T69" fmla="*/ 20 h 25"/>
                <a:gd name="T70" fmla="*/ 168 w 289"/>
                <a:gd name="T71" fmla="*/ 21 h 25"/>
                <a:gd name="T72" fmla="*/ 172 w 289"/>
                <a:gd name="T73" fmla="*/ 22 h 25"/>
                <a:gd name="T74" fmla="*/ 177 w 289"/>
                <a:gd name="T75" fmla="*/ 22 h 25"/>
                <a:gd name="T76" fmla="*/ 182 w 289"/>
                <a:gd name="T77" fmla="*/ 22 h 25"/>
                <a:gd name="T78" fmla="*/ 186 w 289"/>
                <a:gd name="T79" fmla="*/ 22 h 25"/>
                <a:gd name="T80" fmla="*/ 191 w 289"/>
                <a:gd name="T81" fmla="*/ 21 h 25"/>
                <a:gd name="T82" fmla="*/ 196 w 289"/>
                <a:gd name="T83" fmla="*/ 21 h 25"/>
                <a:gd name="T84" fmla="*/ 201 w 289"/>
                <a:gd name="T85" fmla="*/ 21 h 25"/>
                <a:gd name="T86" fmla="*/ 205 w 289"/>
                <a:gd name="T87" fmla="*/ 21 h 25"/>
                <a:gd name="T88" fmla="*/ 210 w 289"/>
                <a:gd name="T89" fmla="*/ 21 h 25"/>
                <a:gd name="T90" fmla="*/ 215 w 289"/>
                <a:gd name="T91" fmla="*/ 21 h 25"/>
                <a:gd name="T92" fmla="*/ 219 w 289"/>
                <a:gd name="T93" fmla="*/ 21 h 25"/>
                <a:gd name="T94" fmla="*/ 224 w 289"/>
                <a:gd name="T95" fmla="*/ 19 h 25"/>
                <a:gd name="T96" fmla="*/ 229 w 289"/>
                <a:gd name="T97" fmla="*/ 16 h 25"/>
                <a:gd name="T98" fmla="*/ 233 w 289"/>
                <a:gd name="T99" fmla="*/ 10 h 25"/>
                <a:gd name="T100" fmla="*/ 238 w 289"/>
                <a:gd name="T101" fmla="*/ 5 h 25"/>
                <a:gd name="T102" fmla="*/ 243 w 289"/>
                <a:gd name="T103" fmla="*/ 1 h 25"/>
                <a:gd name="T104" fmla="*/ 247 w 289"/>
                <a:gd name="T105" fmla="*/ 1 h 25"/>
                <a:gd name="T106" fmla="*/ 252 w 289"/>
                <a:gd name="T107" fmla="*/ 3 h 25"/>
                <a:gd name="T108" fmla="*/ 257 w 289"/>
                <a:gd name="T109" fmla="*/ 8 h 25"/>
                <a:gd name="T110" fmla="*/ 261 w 289"/>
                <a:gd name="T111" fmla="*/ 12 h 25"/>
                <a:gd name="T112" fmla="*/ 266 w 289"/>
                <a:gd name="T113" fmla="*/ 15 h 25"/>
                <a:gd name="T114" fmla="*/ 271 w 289"/>
                <a:gd name="T115" fmla="*/ 16 h 25"/>
                <a:gd name="T116" fmla="*/ 276 w 289"/>
                <a:gd name="T117" fmla="*/ 16 h 25"/>
                <a:gd name="T118" fmla="*/ 280 w 289"/>
                <a:gd name="T119" fmla="*/ 16 h 25"/>
                <a:gd name="T120" fmla="*/ 285 w 289"/>
                <a:gd name="T121" fmla="*/ 15 h 25"/>
                <a:gd name="T122" fmla="*/ 289 w 289"/>
                <a:gd name="T12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9" h="25">
                  <a:moveTo>
                    <a:pt x="0" y="24"/>
                  </a:moveTo>
                  <a:lnTo>
                    <a:pt x="1" y="24"/>
                  </a:lnTo>
                  <a:lnTo>
                    <a:pt x="1" y="24"/>
                  </a:lnTo>
                  <a:lnTo>
                    <a:pt x="3" y="24"/>
                  </a:lnTo>
                  <a:lnTo>
                    <a:pt x="4" y="24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9" y="24"/>
                  </a:lnTo>
                  <a:lnTo>
                    <a:pt x="10" y="24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27" y="23"/>
                  </a:lnTo>
                  <a:lnTo>
                    <a:pt x="28" y="23"/>
                  </a:lnTo>
                  <a:lnTo>
                    <a:pt x="29" y="23"/>
                  </a:lnTo>
                  <a:lnTo>
                    <a:pt x="30" y="23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3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7" y="24"/>
                  </a:lnTo>
                  <a:lnTo>
                    <a:pt x="38" y="24"/>
                  </a:lnTo>
                  <a:lnTo>
                    <a:pt x="39" y="24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42" y="24"/>
                  </a:lnTo>
                  <a:lnTo>
                    <a:pt x="43" y="24"/>
                  </a:lnTo>
                  <a:lnTo>
                    <a:pt x="44" y="24"/>
                  </a:lnTo>
                  <a:lnTo>
                    <a:pt x="45" y="25"/>
                  </a:lnTo>
                  <a:lnTo>
                    <a:pt x="46" y="25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2" y="25"/>
                  </a:lnTo>
                  <a:lnTo>
                    <a:pt x="54" y="25"/>
                  </a:lnTo>
                  <a:lnTo>
                    <a:pt x="54" y="25"/>
                  </a:lnTo>
                  <a:lnTo>
                    <a:pt x="55" y="25"/>
                  </a:lnTo>
                  <a:lnTo>
                    <a:pt x="56" y="25"/>
                  </a:lnTo>
                  <a:lnTo>
                    <a:pt x="57" y="25"/>
                  </a:lnTo>
                  <a:lnTo>
                    <a:pt x="58" y="25"/>
                  </a:lnTo>
                  <a:lnTo>
                    <a:pt x="59" y="25"/>
                  </a:lnTo>
                  <a:lnTo>
                    <a:pt x="60" y="25"/>
                  </a:lnTo>
                  <a:lnTo>
                    <a:pt x="61" y="24"/>
                  </a:lnTo>
                  <a:lnTo>
                    <a:pt x="62" y="24"/>
                  </a:lnTo>
                  <a:lnTo>
                    <a:pt x="62" y="24"/>
                  </a:lnTo>
                  <a:lnTo>
                    <a:pt x="64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70" y="24"/>
                  </a:lnTo>
                  <a:lnTo>
                    <a:pt x="71" y="24"/>
                  </a:lnTo>
                  <a:lnTo>
                    <a:pt x="72" y="23"/>
                  </a:lnTo>
                  <a:lnTo>
                    <a:pt x="73" y="23"/>
                  </a:lnTo>
                  <a:lnTo>
                    <a:pt x="74" y="23"/>
                  </a:lnTo>
                  <a:lnTo>
                    <a:pt x="75" y="23"/>
                  </a:lnTo>
                  <a:lnTo>
                    <a:pt x="76" y="23"/>
                  </a:lnTo>
                  <a:lnTo>
                    <a:pt x="77" y="23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80" y="23"/>
                  </a:lnTo>
                  <a:lnTo>
                    <a:pt x="80" y="23"/>
                  </a:lnTo>
                  <a:lnTo>
                    <a:pt x="82" y="23"/>
                  </a:lnTo>
                  <a:lnTo>
                    <a:pt x="82" y="23"/>
                  </a:lnTo>
                  <a:lnTo>
                    <a:pt x="83" y="23"/>
                  </a:lnTo>
                  <a:lnTo>
                    <a:pt x="84" y="23"/>
                  </a:lnTo>
                  <a:lnTo>
                    <a:pt x="85" y="23"/>
                  </a:lnTo>
                  <a:lnTo>
                    <a:pt x="86" y="23"/>
                  </a:lnTo>
                  <a:lnTo>
                    <a:pt x="87" y="23"/>
                  </a:lnTo>
                  <a:lnTo>
                    <a:pt x="88" y="23"/>
                  </a:lnTo>
                  <a:lnTo>
                    <a:pt x="89" y="23"/>
                  </a:lnTo>
                  <a:lnTo>
                    <a:pt x="90" y="23"/>
                  </a:lnTo>
                  <a:lnTo>
                    <a:pt x="91" y="23"/>
                  </a:lnTo>
                  <a:lnTo>
                    <a:pt x="92" y="23"/>
                  </a:lnTo>
                  <a:lnTo>
                    <a:pt x="93" y="23"/>
                  </a:lnTo>
                  <a:lnTo>
                    <a:pt x="94" y="23"/>
                  </a:lnTo>
                  <a:lnTo>
                    <a:pt x="95" y="23"/>
                  </a:lnTo>
                  <a:lnTo>
                    <a:pt x="95" y="23"/>
                  </a:lnTo>
                  <a:lnTo>
                    <a:pt x="97" y="23"/>
                  </a:lnTo>
                  <a:lnTo>
                    <a:pt x="97" y="23"/>
                  </a:lnTo>
                  <a:lnTo>
                    <a:pt x="98" y="23"/>
                  </a:lnTo>
                  <a:lnTo>
                    <a:pt x="99" y="23"/>
                  </a:lnTo>
                  <a:lnTo>
                    <a:pt x="100" y="23"/>
                  </a:lnTo>
                  <a:lnTo>
                    <a:pt x="101" y="23"/>
                  </a:lnTo>
                  <a:lnTo>
                    <a:pt x="102" y="24"/>
                  </a:lnTo>
                  <a:lnTo>
                    <a:pt x="103" y="24"/>
                  </a:lnTo>
                  <a:lnTo>
                    <a:pt x="104" y="24"/>
                  </a:lnTo>
                  <a:lnTo>
                    <a:pt x="105" y="24"/>
                  </a:lnTo>
                  <a:lnTo>
                    <a:pt x="106" y="24"/>
                  </a:lnTo>
                  <a:lnTo>
                    <a:pt x="107" y="2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10" y="24"/>
                  </a:lnTo>
                  <a:lnTo>
                    <a:pt x="110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3" y="24"/>
                  </a:lnTo>
                  <a:lnTo>
                    <a:pt x="115" y="24"/>
                  </a:lnTo>
                  <a:lnTo>
                    <a:pt x="115" y="24"/>
                  </a:lnTo>
                  <a:lnTo>
                    <a:pt x="116" y="24"/>
                  </a:lnTo>
                  <a:lnTo>
                    <a:pt x="117" y="24"/>
                  </a:lnTo>
                  <a:lnTo>
                    <a:pt x="118" y="24"/>
                  </a:lnTo>
                  <a:lnTo>
                    <a:pt x="119" y="24"/>
                  </a:lnTo>
                  <a:lnTo>
                    <a:pt x="120" y="24"/>
                  </a:lnTo>
                  <a:lnTo>
                    <a:pt x="121" y="24"/>
                  </a:lnTo>
                  <a:lnTo>
                    <a:pt x="122" y="24"/>
                  </a:lnTo>
                  <a:lnTo>
                    <a:pt x="123" y="24"/>
                  </a:lnTo>
                  <a:lnTo>
                    <a:pt x="123" y="24"/>
                  </a:lnTo>
                  <a:lnTo>
                    <a:pt x="125" y="24"/>
                  </a:lnTo>
                  <a:lnTo>
                    <a:pt x="125" y="24"/>
                  </a:lnTo>
                  <a:lnTo>
                    <a:pt x="126" y="24"/>
                  </a:lnTo>
                  <a:lnTo>
                    <a:pt x="128" y="24"/>
                  </a:lnTo>
                  <a:lnTo>
                    <a:pt x="128" y="24"/>
                  </a:lnTo>
                  <a:lnTo>
                    <a:pt x="130" y="24"/>
                  </a:lnTo>
                  <a:lnTo>
                    <a:pt x="130" y="23"/>
                  </a:lnTo>
                  <a:lnTo>
                    <a:pt x="131" y="23"/>
                  </a:lnTo>
                  <a:lnTo>
                    <a:pt x="132" y="23"/>
                  </a:lnTo>
                  <a:lnTo>
                    <a:pt x="133" y="23"/>
                  </a:lnTo>
                  <a:lnTo>
                    <a:pt x="134" y="22"/>
                  </a:lnTo>
                  <a:lnTo>
                    <a:pt x="135" y="22"/>
                  </a:lnTo>
                  <a:lnTo>
                    <a:pt x="136" y="22"/>
                  </a:lnTo>
                  <a:lnTo>
                    <a:pt x="136" y="21"/>
                  </a:lnTo>
                  <a:lnTo>
                    <a:pt x="138" y="21"/>
                  </a:lnTo>
                  <a:lnTo>
                    <a:pt x="139" y="20"/>
                  </a:lnTo>
                  <a:lnTo>
                    <a:pt x="140" y="20"/>
                  </a:lnTo>
                  <a:lnTo>
                    <a:pt x="141" y="19"/>
                  </a:lnTo>
                  <a:lnTo>
                    <a:pt x="141" y="19"/>
                  </a:lnTo>
                  <a:lnTo>
                    <a:pt x="143" y="19"/>
                  </a:lnTo>
                  <a:lnTo>
                    <a:pt x="143" y="18"/>
                  </a:lnTo>
                  <a:lnTo>
                    <a:pt x="144" y="18"/>
                  </a:lnTo>
                  <a:lnTo>
                    <a:pt x="145" y="18"/>
                  </a:lnTo>
                  <a:lnTo>
                    <a:pt x="146" y="17"/>
                  </a:lnTo>
                  <a:lnTo>
                    <a:pt x="147" y="17"/>
                  </a:lnTo>
                  <a:lnTo>
                    <a:pt x="148" y="17"/>
                  </a:lnTo>
                  <a:lnTo>
                    <a:pt x="149" y="17"/>
                  </a:lnTo>
                  <a:lnTo>
                    <a:pt x="150" y="17"/>
                  </a:lnTo>
                  <a:lnTo>
                    <a:pt x="151" y="17"/>
                  </a:lnTo>
                  <a:lnTo>
                    <a:pt x="152" y="17"/>
                  </a:lnTo>
                  <a:lnTo>
                    <a:pt x="153" y="17"/>
                  </a:lnTo>
                  <a:lnTo>
                    <a:pt x="154" y="17"/>
                  </a:lnTo>
                  <a:lnTo>
                    <a:pt x="154" y="18"/>
                  </a:lnTo>
                  <a:lnTo>
                    <a:pt x="156" y="18"/>
                  </a:lnTo>
                  <a:lnTo>
                    <a:pt x="156" y="18"/>
                  </a:lnTo>
                  <a:lnTo>
                    <a:pt x="158" y="18"/>
                  </a:lnTo>
                  <a:lnTo>
                    <a:pt x="158" y="18"/>
                  </a:lnTo>
                  <a:lnTo>
                    <a:pt x="159" y="19"/>
                  </a:lnTo>
                  <a:lnTo>
                    <a:pt x="160" y="19"/>
                  </a:lnTo>
                  <a:lnTo>
                    <a:pt x="161" y="19"/>
                  </a:lnTo>
                  <a:lnTo>
                    <a:pt x="162" y="19"/>
                  </a:lnTo>
                  <a:lnTo>
                    <a:pt x="163" y="20"/>
                  </a:lnTo>
                  <a:lnTo>
                    <a:pt x="164" y="20"/>
                  </a:lnTo>
                  <a:lnTo>
                    <a:pt x="165" y="21"/>
                  </a:lnTo>
                  <a:lnTo>
                    <a:pt x="166" y="21"/>
                  </a:lnTo>
                  <a:lnTo>
                    <a:pt x="167" y="21"/>
                  </a:lnTo>
                  <a:lnTo>
                    <a:pt x="168" y="21"/>
                  </a:lnTo>
                  <a:lnTo>
                    <a:pt x="169" y="21"/>
                  </a:lnTo>
                  <a:lnTo>
                    <a:pt x="169" y="21"/>
                  </a:lnTo>
                  <a:lnTo>
                    <a:pt x="171" y="21"/>
                  </a:lnTo>
                  <a:lnTo>
                    <a:pt x="171" y="22"/>
                  </a:lnTo>
                  <a:lnTo>
                    <a:pt x="172" y="22"/>
                  </a:lnTo>
                  <a:lnTo>
                    <a:pt x="173" y="22"/>
                  </a:lnTo>
                  <a:lnTo>
                    <a:pt x="174" y="22"/>
                  </a:lnTo>
                  <a:lnTo>
                    <a:pt x="175" y="22"/>
                  </a:lnTo>
                  <a:lnTo>
                    <a:pt x="176" y="22"/>
                  </a:lnTo>
                  <a:lnTo>
                    <a:pt x="177" y="22"/>
                  </a:lnTo>
                  <a:lnTo>
                    <a:pt x="178" y="22"/>
                  </a:lnTo>
                  <a:lnTo>
                    <a:pt x="179" y="22"/>
                  </a:lnTo>
                  <a:lnTo>
                    <a:pt x="180" y="22"/>
                  </a:lnTo>
                  <a:lnTo>
                    <a:pt x="181" y="22"/>
                  </a:lnTo>
                  <a:lnTo>
                    <a:pt x="182" y="22"/>
                  </a:lnTo>
                  <a:lnTo>
                    <a:pt x="183" y="22"/>
                  </a:lnTo>
                  <a:lnTo>
                    <a:pt x="184" y="22"/>
                  </a:lnTo>
                  <a:lnTo>
                    <a:pt x="184" y="22"/>
                  </a:lnTo>
                  <a:lnTo>
                    <a:pt x="186" y="22"/>
                  </a:lnTo>
                  <a:lnTo>
                    <a:pt x="186" y="22"/>
                  </a:lnTo>
                  <a:lnTo>
                    <a:pt x="187" y="22"/>
                  </a:lnTo>
                  <a:lnTo>
                    <a:pt x="189" y="22"/>
                  </a:lnTo>
                  <a:lnTo>
                    <a:pt x="189" y="22"/>
                  </a:lnTo>
                  <a:lnTo>
                    <a:pt x="190" y="22"/>
                  </a:lnTo>
                  <a:lnTo>
                    <a:pt x="191" y="21"/>
                  </a:lnTo>
                  <a:lnTo>
                    <a:pt x="192" y="21"/>
                  </a:lnTo>
                  <a:lnTo>
                    <a:pt x="193" y="21"/>
                  </a:lnTo>
                  <a:lnTo>
                    <a:pt x="194" y="21"/>
                  </a:lnTo>
                  <a:lnTo>
                    <a:pt x="195" y="21"/>
                  </a:lnTo>
                  <a:lnTo>
                    <a:pt x="196" y="21"/>
                  </a:lnTo>
                  <a:lnTo>
                    <a:pt x="197" y="21"/>
                  </a:lnTo>
                  <a:lnTo>
                    <a:pt x="197" y="21"/>
                  </a:lnTo>
                  <a:lnTo>
                    <a:pt x="199" y="21"/>
                  </a:lnTo>
                  <a:lnTo>
                    <a:pt x="199" y="21"/>
                  </a:lnTo>
                  <a:lnTo>
                    <a:pt x="201" y="21"/>
                  </a:lnTo>
                  <a:lnTo>
                    <a:pt x="202" y="21"/>
                  </a:lnTo>
                  <a:lnTo>
                    <a:pt x="202" y="21"/>
                  </a:lnTo>
                  <a:lnTo>
                    <a:pt x="204" y="21"/>
                  </a:lnTo>
                  <a:lnTo>
                    <a:pt x="204" y="21"/>
                  </a:lnTo>
                  <a:lnTo>
                    <a:pt x="205" y="21"/>
                  </a:lnTo>
                  <a:lnTo>
                    <a:pt x="206" y="21"/>
                  </a:lnTo>
                  <a:lnTo>
                    <a:pt x="207" y="21"/>
                  </a:lnTo>
                  <a:lnTo>
                    <a:pt x="208" y="21"/>
                  </a:lnTo>
                  <a:lnTo>
                    <a:pt x="209" y="21"/>
                  </a:lnTo>
                  <a:lnTo>
                    <a:pt x="210" y="21"/>
                  </a:lnTo>
                  <a:lnTo>
                    <a:pt x="211" y="21"/>
                  </a:lnTo>
                  <a:lnTo>
                    <a:pt x="212" y="21"/>
                  </a:lnTo>
                  <a:lnTo>
                    <a:pt x="212" y="21"/>
                  </a:lnTo>
                  <a:lnTo>
                    <a:pt x="214" y="21"/>
                  </a:lnTo>
                  <a:lnTo>
                    <a:pt x="215" y="21"/>
                  </a:lnTo>
                  <a:lnTo>
                    <a:pt x="215" y="21"/>
                  </a:lnTo>
                  <a:lnTo>
                    <a:pt x="217" y="21"/>
                  </a:lnTo>
                  <a:lnTo>
                    <a:pt x="217" y="21"/>
                  </a:lnTo>
                  <a:lnTo>
                    <a:pt x="219" y="21"/>
                  </a:lnTo>
                  <a:lnTo>
                    <a:pt x="219" y="21"/>
                  </a:lnTo>
                  <a:lnTo>
                    <a:pt x="220" y="20"/>
                  </a:lnTo>
                  <a:lnTo>
                    <a:pt x="221" y="20"/>
                  </a:lnTo>
                  <a:lnTo>
                    <a:pt x="222" y="19"/>
                  </a:lnTo>
                  <a:lnTo>
                    <a:pt x="223" y="19"/>
                  </a:lnTo>
                  <a:lnTo>
                    <a:pt x="224" y="19"/>
                  </a:lnTo>
                  <a:lnTo>
                    <a:pt x="225" y="18"/>
                  </a:lnTo>
                  <a:lnTo>
                    <a:pt x="226" y="18"/>
                  </a:lnTo>
                  <a:lnTo>
                    <a:pt x="227" y="17"/>
                  </a:lnTo>
                  <a:lnTo>
                    <a:pt x="228" y="16"/>
                  </a:lnTo>
                  <a:lnTo>
                    <a:pt x="229" y="16"/>
                  </a:lnTo>
                  <a:lnTo>
                    <a:pt x="230" y="14"/>
                  </a:lnTo>
                  <a:lnTo>
                    <a:pt x="230" y="13"/>
                  </a:lnTo>
                  <a:lnTo>
                    <a:pt x="232" y="13"/>
                  </a:lnTo>
                  <a:lnTo>
                    <a:pt x="232" y="12"/>
                  </a:lnTo>
                  <a:lnTo>
                    <a:pt x="233" y="10"/>
                  </a:lnTo>
                  <a:lnTo>
                    <a:pt x="234" y="9"/>
                  </a:lnTo>
                  <a:lnTo>
                    <a:pt x="235" y="8"/>
                  </a:lnTo>
                  <a:lnTo>
                    <a:pt x="236" y="7"/>
                  </a:lnTo>
                  <a:lnTo>
                    <a:pt x="237" y="6"/>
                  </a:lnTo>
                  <a:lnTo>
                    <a:pt x="238" y="5"/>
                  </a:lnTo>
                  <a:lnTo>
                    <a:pt x="239" y="4"/>
                  </a:lnTo>
                  <a:lnTo>
                    <a:pt x="240" y="3"/>
                  </a:lnTo>
                  <a:lnTo>
                    <a:pt x="241" y="2"/>
                  </a:lnTo>
                  <a:lnTo>
                    <a:pt x="242" y="1"/>
                  </a:lnTo>
                  <a:lnTo>
                    <a:pt x="243" y="1"/>
                  </a:lnTo>
                  <a:lnTo>
                    <a:pt x="243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7" y="0"/>
                  </a:lnTo>
                  <a:lnTo>
                    <a:pt x="247" y="1"/>
                  </a:lnTo>
                  <a:lnTo>
                    <a:pt x="248" y="1"/>
                  </a:lnTo>
                  <a:lnTo>
                    <a:pt x="249" y="1"/>
                  </a:lnTo>
                  <a:lnTo>
                    <a:pt x="250" y="2"/>
                  </a:lnTo>
                  <a:lnTo>
                    <a:pt x="251" y="2"/>
                  </a:lnTo>
                  <a:lnTo>
                    <a:pt x="252" y="3"/>
                  </a:lnTo>
                  <a:lnTo>
                    <a:pt x="253" y="4"/>
                  </a:lnTo>
                  <a:lnTo>
                    <a:pt x="254" y="5"/>
                  </a:lnTo>
                  <a:lnTo>
                    <a:pt x="255" y="6"/>
                  </a:lnTo>
                  <a:lnTo>
                    <a:pt x="256" y="7"/>
                  </a:lnTo>
                  <a:lnTo>
                    <a:pt x="257" y="8"/>
                  </a:lnTo>
                  <a:lnTo>
                    <a:pt x="258" y="8"/>
                  </a:lnTo>
                  <a:lnTo>
                    <a:pt x="258" y="10"/>
                  </a:lnTo>
                  <a:lnTo>
                    <a:pt x="260" y="11"/>
                  </a:lnTo>
                  <a:lnTo>
                    <a:pt x="260" y="12"/>
                  </a:lnTo>
                  <a:lnTo>
                    <a:pt x="261" y="12"/>
                  </a:lnTo>
                  <a:lnTo>
                    <a:pt x="263" y="13"/>
                  </a:lnTo>
                  <a:lnTo>
                    <a:pt x="263" y="14"/>
                  </a:lnTo>
                  <a:lnTo>
                    <a:pt x="265" y="14"/>
                  </a:lnTo>
                  <a:lnTo>
                    <a:pt x="265" y="15"/>
                  </a:lnTo>
                  <a:lnTo>
                    <a:pt x="266" y="15"/>
                  </a:lnTo>
                  <a:lnTo>
                    <a:pt x="267" y="16"/>
                  </a:lnTo>
                  <a:lnTo>
                    <a:pt x="268" y="16"/>
                  </a:lnTo>
                  <a:lnTo>
                    <a:pt x="269" y="16"/>
                  </a:lnTo>
                  <a:lnTo>
                    <a:pt x="270" y="16"/>
                  </a:lnTo>
                  <a:lnTo>
                    <a:pt x="271" y="16"/>
                  </a:lnTo>
                  <a:lnTo>
                    <a:pt x="272" y="17"/>
                  </a:lnTo>
                  <a:lnTo>
                    <a:pt x="273" y="17"/>
                  </a:lnTo>
                  <a:lnTo>
                    <a:pt x="273" y="17"/>
                  </a:lnTo>
                  <a:lnTo>
                    <a:pt x="275" y="17"/>
                  </a:lnTo>
                  <a:lnTo>
                    <a:pt x="276" y="16"/>
                  </a:lnTo>
                  <a:lnTo>
                    <a:pt x="276" y="16"/>
                  </a:lnTo>
                  <a:lnTo>
                    <a:pt x="278" y="16"/>
                  </a:lnTo>
                  <a:lnTo>
                    <a:pt x="278" y="16"/>
                  </a:lnTo>
                  <a:lnTo>
                    <a:pt x="279" y="16"/>
                  </a:lnTo>
                  <a:lnTo>
                    <a:pt x="280" y="16"/>
                  </a:lnTo>
                  <a:lnTo>
                    <a:pt x="281" y="16"/>
                  </a:lnTo>
                  <a:lnTo>
                    <a:pt x="282" y="16"/>
                  </a:lnTo>
                  <a:lnTo>
                    <a:pt x="283" y="16"/>
                  </a:lnTo>
                  <a:lnTo>
                    <a:pt x="284" y="15"/>
                  </a:lnTo>
                  <a:lnTo>
                    <a:pt x="285" y="15"/>
                  </a:lnTo>
                  <a:lnTo>
                    <a:pt x="286" y="15"/>
                  </a:lnTo>
                  <a:lnTo>
                    <a:pt x="286" y="14"/>
                  </a:lnTo>
                  <a:lnTo>
                    <a:pt x="288" y="14"/>
                  </a:lnTo>
                  <a:lnTo>
                    <a:pt x="289" y="14"/>
                  </a:lnTo>
                  <a:lnTo>
                    <a:pt x="289" y="14"/>
                  </a:lnTo>
                </a:path>
              </a:pathLst>
            </a:custGeom>
            <a:noFill/>
            <a:ln w="127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796" name="TextBox 27795"/>
          <p:cNvSpPr txBox="1"/>
          <p:nvPr/>
        </p:nvSpPr>
        <p:spPr>
          <a:xfrm>
            <a:off x="7452375" y="1431940"/>
            <a:ext cx="15746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Helium</a:t>
            </a:r>
            <a:r>
              <a:rPr lang="en-US" sz="1200" b="1" dirty="0" smtClean="0">
                <a:solidFill>
                  <a:schemeClr val="accent1"/>
                </a:solidFill>
              </a:rPr>
              <a:t/>
            </a:r>
            <a:br>
              <a:rPr lang="en-US" sz="1200" b="1" dirty="0" smtClean="0">
                <a:solidFill>
                  <a:schemeClr val="accent1"/>
                </a:solidFill>
              </a:rPr>
            </a:br>
            <a:r>
              <a:rPr lang="en-US" sz="1200" b="1" i="1" dirty="0" smtClean="0">
                <a:solidFill>
                  <a:schemeClr val="accent1"/>
                </a:solidFill>
              </a:rPr>
              <a:t>Flow: 3.00 mL/min</a:t>
            </a:r>
            <a:r>
              <a:rPr lang="en-US" sz="1200" dirty="0" smtClean="0">
                <a:solidFill>
                  <a:schemeClr val="accent1"/>
                </a:solidFill>
              </a:rPr>
              <a:t/>
            </a:r>
            <a:br>
              <a:rPr lang="en-US" sz="1200" dirty="0" smtClean="0">
                <a:solidFill>
                  <a:schemeClr val="accent1"/>
                </a:solidFill>
              </a:rPr>
            </a:br>
            <a:r>
              <a:rPr lang="en-US" sz="1200" dirty="0" smtClean="0">
                <a:solidFill>
                  <a:schemeClr val="accent1"/>
                </a:solidFill>
              </a:rPr>
              <a:t>P: 7.63 psi</a:t>
            </a:r>
          </a:p>
          <a:p>
            <a:r>
              <a:rPr lang="en-US" sz="1200" dirty="0" err="1" smtClean="0">
                <a:solidFill>
                  <a:schemeClr val="accent1"/>
                </a:solidFill>
              </a:rPr>
              <a:t>T</a:t>
            </a:r>
            <a:r>
              <a:rPr lang="en-US" sz="1200" baseline="-25000" dirty="0" err="1" smtClean="0">
                <a:solidFill>
                  <a:schemeClr val="accent1"/>
                </a:solidFill>
              </a:rPr>
              <a:t>r</a:t>
            </a:r>
            <a:r>
              <a:rPr lang="en-US" sz="1200" dirty="0" smtClean="0">
                <a:solidFill>
                  <a:schemeClr val="accent1"/>
                </a:solidFill>
              </a:rPr>
              <a:t>: 0.472 min.</a:t>
            </a:r>
          </a:p>
          <a:p>
            <a:r>
              <a:rPr lang="en-US" sz="1200" dirty="0" smtClean="0">
                <a:solidFill>
                  <a:schemeClr val="accent1"/>
                </a:solidFill>
                <a:latin typeface="Symbol" pitchFamily="18" charset="2"/>
              </a:rPr>
              <a:t>m</a:t>
            </a:r>
            <a:r>
              <a:rPr lang="en-US" sz="1200" dirty="0" smtClean="0">
                <a:solidFill>
                  <a:schemeClr val="accent1"/>
                </a:solidFill>
              </a:rPr>
              <a:t>: 52.97 cm/s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7452375" y="2982053"/>
            <a:ext cx="15746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3"/>
                </a:solidFill>
              </a:rPr>
              <a:t>Hydrogen</a:t>
            </a:r>
            <a:r>
              <a:rPr lang="en-US" sz="1200" b="1" dirty="0" smtClean="0">
                <a:solidFill>
                  <a:schemeClr val="accent3"/>
                </a:solidFill>
              </a:rPr>
              <a:t/>
            </a:r>
            <a:br>
              <a:rPr lang="en-US" sz="1200" b="1" dirty="0" smtClean="0">
                <a:solidFill>
                  <a:schemeClr val="accent3"/>
                </a:solidFill>
              </a:rPr>
            </a:br>
            <a:r>
              <a:rPr lang="en-US" sz="1200" b="1" i="1" dirty="0" smtClean="0">
                <a:solidFill>
                  <a:schemeClr val="accent3"/>
                </a:solidFill>
              </a:rPr>
              <a:t>Flow: 3.00 mL/min</a:t>
            </a:r>
            <a:r>
              <a:rPr lang="en-US" sz="1200" dirty="0" smtClean="0">
                <a:solidFill>
                  <a:schemeClr val="accent3"/>
                </a:solidFill>
              </a:rPr>
              <a:t/>
            </a:r>
            <a:br>
              <a:rPr lang="en-US" sz="1200" dirty="0" smtClean="0">
                <a:solidFill>
                  <a:schemeClr val="accent3"/>
                </a:solidFill>
              </a:rPr>
            </a:br>
            <a:r>
              <a:rPr lang="en-US" sz="1200" dirty="0" smtClean="0">
                <a:solidFill>
                  <a:schemeClr val="accent3"/>
                </a:solidFill>
              </a:rPr>
              <a:t>P: 3.85 psi</a:t>
            </a:r>
          </a:p>
          <a:p>
            <a:r>
              <a:rPr lang="en-US" sz="1200" dirty="0" err="1" smtClean="0">
                <a:solidFill>
                  <a:schemeClr val="accent3"/>
                </a:solidFill>
              </a:rPr>
              <a:t>T</a:t>
            </a:r>
            <a:r>
              <a:rPr lang="en-US" sz="1200" baseline="-25000" dirty="0" err="1" smtClean="0">
                <a:solidFill>
                  <a:schemeClr val="accent3"/>
                </a:solidFill>
              </a:rPr>
              <a:t>r</a:t>
            </a:r>
            <a:r>
              <a:rPr lang="en-US" sz="1200" dirty="0" smtClean="0">
                <a:solidFill>
                  <a:schemeClr val="accent3"/>
                </a:solidFill>
              </a:rPr>
              <a:t>: 0.420 min.</a:t>
            </a:r>
          </a:p>
          <a:p>
            <a:r>
              <a:rPr lang="en-US" sz="1200" dirty="0" smtClean="0">
                <a:solidFill>
                  <a:schemeClr val="accent3"/>
                </a:solidFill>
                <a:latin typeface="Symbol" pitchFamily="18" charset="2"/>
              </a:rPr>
              <a:t>m</a:t>
            </a:r>
            <a:r>
              <a:rPr lang="en-US" sz="1200" dirty="0" smtClean="0">
                <a:solidFill>
                  <a:schemeClr val="accent3"/>
                </a:solidFill>
              </a:rPr>
              <a:t>: 59.50 cm/s</a:t>
            </a:r>
            <a:endParaRPr lang="en-US" sz="1200" dirty="0">
              <a:solidFill>
                <a:schemeClr val="accent3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7452375" y="4504340"/>
            <a:ext cx="15746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Nitrogen</a:t>
            </a:r>
            <a:r>
              <a:rPr lang="en-US" sz="1200" b="1" dirty="0" smtClean="0">
                <a:solidFill>
                  <a:srgbClr val="C00000"/>
                </a:solidFill>
              </a:rPr>
              <a:t/>
            </a:r>
            <a:br>
              <a:rPr lang="en-US" sz="1200" b="1" dirty="0" smtClean="0">
                <a:solidFill>
                  <a:srgbClr val="C00000"/>
                </a:solidFill>
              </a:rPr>
            </a:br>
            <a:r>
              <a:rPr lang="en-US" sz="1200" b="1" i="1" dirty="0" smtClean="0">
                <a:solidFill>
                  <a:srgbClr val="C00000"/>
                </a:solidFill>
              </a:rPr>
              <a:t>Flow: 3.00 mL/min</a:t>
            </a:r>
            <a:br>
              <a:rPr lang="en-US" sz="1200" b="1" i="1" dirty="0" smtClean="0">
                <a:solidFill>
                  <a:srgbClr val="C00000"/>
                </a:solidFill>
              </a:rPr>
            </a:br>
            <a:r>
              <a:rPr lang="en-US" sz="1200" dirty="0" smtClean="0">
                <a:solidFill>
                  <a:srgbClr val="C00000"/>
                </a:solidFill>
              </a:rPr>
              <a:t>P: 7.09 psi</a:t>
            </a:r>
          </a:p>
          <a:p>
            <a:r>
              <a:rPr lang="en-US" sz="1200" dirty="0" err="1" smtClean="0">
                <a:solidFill>
                  <a:srgbClr val="C00000"/>
                </a:solidFill>
              </a:rPr>
              <a:t>T</a:t>
            </a:r>
            <a:r>
              <a:rPr lang="en-US" sz="1200" baseline="-25000" dirty="0" err="1" smtClean="0">
                <a:solidFill>
                  <a:srgbClr val="C00000"/>
                </a:solidFill>
              </a:rPr>
              <a:t>r</a:t>
            </a:r>
            <a:r>
              <a:rPr lang="en-US" sz="1200" dirty="0" smtClean="0">
                <a:solidFill>
                  <a:srgbClr val="C00000"/>
                </a:solidFill>
              </a:rPr>
              <a:t>: 0.464 min.</a:t>
            </a:r>
          </a:p>
          <a:p>
            <a:r>
              <a:rPr lang="en-US" sz="1200" dirty="0" smtClean="0">
                <a:solidFill>
                  <a:srgbClr val="C00000"/>
                </a:solidFill>
                <a:latin typeface="Symbol" pitchFamily="18" charset="2"/>
              </a:rPr>
              <a:t>m</a:t>
            </a:r>
            <a:r>
              <a:rPr lang="en-US" sz="1200" dirty="0" smtClean="0">
                <a:solidFill>
                  <a:srgbClr val="C00000"/>
                </a:solidFill>
              </a:rPr>
              <a:t>: 53.84 cm/s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6010222" y="1078131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/>
                </a:solidFill>
              </a:rPr>
              <a:t>23.818 min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270" name="TextBox 269"/>
          <p:cNvSpPr txBox="1"/>
          <p:nvPr/>
        </p:nvSpPr>
        <p:spPr>
          <a:xfrm>
            <a:off x="5741388" y="2614331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3"/>
                </a:solidFill>
              </a:rPr>
              <a:t>23.469 min</a:t>
            </a:r>
            <a:endParaRPr lang="en-US" sz="1200" dirty="0">
              <a:solidFill>
                <a:schemeClr val="accent3"/>
              </a:solidFill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5971946" y="419710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23.705 min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1533" y="1009485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mono-C18 </a:t>
            </a:r>
            <a:br>
              <a:rPr lang="en-US" sz="1200" dirty="0" smtClean="0"/>
            </a:br>
            <a:r>
              <a:rPr lang="en-US" sz="1200" dirty="0" err="1" smtClean="0"/>
              <a:t>unsaturates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3012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Holdup Time 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r</a:t>
            </a:r>
            <a:r>
              <a:rPr lang="en-US" dirty="0" smtClean="0"/>
              <a:t>) Gives Consistent Retention Times Compared to Original Helium Method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/>
          <a:lstStyle/>
          <a:p>
            <a:fld id="{0EBC3211-9C2A-444C-9F56-CC6D3AA8DAAE}" type="datetime4">
              <a:rPr lang="en-US" smtClean="0"/>
              <a:t>May 21, 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EC66B-EF27-4603-8557-B6CFD2D77735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471" name="Group 470"/>
          <p:cNvGrpSpPr/>
          <p:nvPr/>
        </p:nvGrpSpPr>
        <p:grpSpPr>
          <a:xfrm>
            <a:off x="424260" y="1393535"/>
            <a:ext cx="7143750" cy="4647005"/>
            <a:chOff x="1000125" y="817460"/>
            <a:chExt cx="7143750" cy="4647005"/>
          </a:xfrm>
        </p:grpSpPr>
        <p:grpSp>
          <p:nvGrpSpPr>
            <p:cNvPr id="472" name="Group 471"/>
            <p:cNvGrpSpPr/>
            <p:nvPr/>
          </p:nvGrpSpPr>
          <p:grpSpPr>
            <a:xfrm>
              <a:off x="1820029" y="5279799"/>
              <a:ext cx="5527731" cy="184666"/>
              <a:chOff x="1851025" y="5270500"/>
              <a:chExt cx="5527731" cy="184666"/>
            </a:xfrm>
          </p:grpSpPr>
          <p:sp>
            <p:nvSpPr>
              <p:cNvPr id="549" name="Rectangle 274"/>
              <p:cNvSpPr>
                <a:spLocks noChangeArrowheads="1"/>
              </p:cNvSpPr>
              <p:nvPr/>
            </p:nvSpPr>
            <p:spPr bwMode="auto">
              <a:xfrm>
                <a:off x="1851025" y="5270500"/>
                <a:ext cx="16991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18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0" name="Rectangle 280"/>
              <p:cNvSpPr>
                <a:spLocks noChangeArrowheads="1"/>
              </p:cNvSpPr>
              <p:nvPr/>
            </p:nvSpPr>
            <p:spPr bwMode="auto">
              <a:xfrm>
                <a:off x="2744788" y="5270500"/>
                <a:ext cx="16991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19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1" name="Rectangle 286"/>
              <p:cNvSpPr>
                <a:spLocks noChangeArrowheads="1"/>
              </p:cNvSpPr>
              <p:nvPr/>
            </p:nvSpPr>
            <p:spPr bwMode="auto">
              <a:xfrm>
                <a:off x="3636963" y="5270500"/>
                <a:ext cx="16991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20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2" name="Rectangle 292"/>
              <p:cNvSpPr>
                <a:spLocks noChangeArrowheads="1"/>
              </p:cNvSpPr>
              <p:nvPr/>
            </p:nvSpPr>
            <p:spPr bwMode="auto">
              <a:xfrm>
                <a:off x="4530725" y="5270500"/>
                <a:ext cx="16991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21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3" name="Rectangle 298"/>
              <p:cNvSpPr>
                <a:spLocks noChangeArrowheads="1"/>
              </p:cNvSpPr>
              <p:nvPr/>
            </p:nvSpPr>
            <p:spPr bwMode="auto">
              <a:xfrm>
                <a:off x="5422900" y="5270500"/>
                <a:ext cx="16991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22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4" name="Rectangle 304"/>
              <p:cNvSpPr>
                <a:spLocks noChangeArrowheads="1"/>
              </p:cNvSpPr>
              <p:nvPr/>
            </p:nvSpPr>
            <p:spPr bwMode="auto">
              <a:xfrm>
                <a:off x="6316663" y="5270500"/>
                <a:ext cx="16991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23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5" name="Rectangle 310"/>
              <p:cNvSpPr>
                <a:spLocks noChangeArrowheads="1"/>
              </p:cNvSpPr>
              <p:nvPr/>
            </p:nvSpPr>
            <p:spPr bwMode="auto">
              <a:xfrm>
                <a:off x="7208838" y="5270500"/>
                <a:ext cx="16991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24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73" name="Group 472"/>
            <p:cNvGrpSpPr/>
            <p:nvPr/>
          </p:nvGrpSpPr>
          <p:grpSpPr>
            <a:xfrm>
              <a:off x="1000125" y="5248049"/>
              <a:ext cx="7143750" cy="31750"/>
              <a:chOff x="1000125" y="5238750"/>
              <a:chExt cx="7143750" cy="31750"/>
            </a:xfrm>
          </p:grpSpPr>
          <p:sp>
            <p:nvSpPr>
              <p:cNvPr id="507" name="Line 267"/>
              <p:cNvSpPr>
                <a:spLocks noChangeShapeType="1"/>
              </p:cNvSpPr>
              <p:nvPr/>
            </p:nvSpPr>
            <p:spPr bwMode="auto">
              <a:xfrm>
                <a:off x="1000125" y="5238750"/>
                <a:ext cx="71437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Line 268"/>
              <p:cNvSpPr>
                <a:spLocks noChangeShapeType="1"/>
              </p:cNvSpPr>
              <p:nvPr/>
            </p:nvSpPr>
            <p:spPr bwMode="auto">
              <a:xfrm>
                <a:off x="1000125" y="5238750"/>
                <a:ext cx="0" cy="317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Line 269"/>
              <p:cNvSpPr>
                <a:spLocks noChangeShapeType="1"/>
              </p:cNvSpPr>
              <p:nvPr/>
            </p:nvSpPr>
            <p:spPr bwMode="auto">
              <a:xfrm>
                <a:off x="1177925" y="5238750"/>
                <a:ext cx="0" cy="158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Line 270"/>
              <p:cNvSpPr>
                <a:spLocks noChangeShapeType="1"/>
              </p:cNvSpPr>
              <p:nvPr/>
            </p:nvSpPr>
            <p:spPr bwMode="auto">
              <a:xfrm>
                <a:off x="1357313" y="5238750"/>
                <a:ext cx="0" cy="158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Line 271"/>
              <p:cNvSpPr>
                <a:spLocks noChangeShapeType="1"/>
              </p:cNvSpPr>
              <p:nvPr/>
            </p:nvSpPr>
            <p:spPr bwMode="auto">
              <a:xfrm>
                <a:off x="1535113" y="5238750"/>
                <a:ext cx="0" cy="158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Line 272"/>
              <p:cNvSpPr>
                <a:spLocks noChangeShapeType="1"/>
              </p:cNvSpPr>
              <p:nvPr/>
            </p:nvSpPr>
            <p:spPr bwMode="auto">
              <a:xfrm>
                <a:off x="1712913" y="5238750"/>
                <a:ext cx="0" cy="158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Line 273"/>
              <p:cNvSpPr>
                <a:spLocks noChangeShapeType="1"/>
              </p:cNvSpPr>
              <p:nvPr/>
            </p:nvSpPr>
            <p:spPr bwMode="auto">
              <a:xfrm>
                <a:off x="1892300" y="5238750"/>
                <a:ext cx="0" cy="317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Line 275"/>
              <p:cNvSpPr>
                <a:spLocks noChangeShapeType="1"/>
              </p:cNvSpPr>
              <p:nvPr/>
            </p:nvSpPr>
            <p:spPr bwMode="auto">
              <a:xfrm>
                <a:off x="2071688" y="5238750"/>
                <a:ext cx="0" cy="158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Line 276"/>
              <p:cNvSpPr>
                <a:spLocks noChangeShapeType="1"/>
              </p:cNvSpPr>
              <p:nvPr/>
            </p:nvSpPr>
            <p:spPr bwMode="auto">
              <a:xfrm>
                <a:off x="2249488" y="5238750"/>
                <a:ext cx="0" cy="158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Line 277"/>
              <p:cNvSpPr>
                <a:spLocks noChangeShapeType="1"/>
              </p:cNvSpPr>
              <p:nvPr/>
            </p:nvSpPr>
            <p:spPr bwMode="auto">
              <a:xfrm>
                <a:off x="2428875" y="5238750"/>
                <a:ext cx="0" cy="158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Line 278"/>
              <p:cNvSpPr>
                <a:spLocks noChangeShapeType="1"/>
              </p:cNvSpPr>
              <p:nvPr/>
            </p:nvSpPr>
            <p:spPr bwMode="auto">
              <a:xfrm>
                <a:off x="2606675" y="5238750"/>
                <a:ext cx="0" cy="158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Line 279"/>
              <p:cNvSpPr>
                <a:spLocks noChangeShapeType="1"/>
              </p:cNvSpPr>
              <p:nvPr/>
            </p:nvSpPr>
            <p:spPr bwMode="auto">
              <a:xfrm>
                <a:off x="2784475" y="5238750"/>
                <a:ext cx="0" cy="317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Line 281"/>
              <p:cNvSpPr>
                <a:spLocks noChangeShapeType="1"/>
              </p:cNvSpPr>
              <p:nvPr/>
            </p:nvSpPr>
            <p:spPr bwMode="auto">
              <a:xfrm>
                <a:off x="2963863" y="5238750"/>
                <a:ext cx="0" cy="158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Line 282"/>
              <p:cNvSpPr>
                <a:spLocks noChangeShapeType="1"/>
              </p:cNvSpPr>
              <p:nvPr/>
            </p:nvSpPr>
            <p:spPr bwMode="auto">
              <a:xfrm>
                <a:off x="3143250" y="5238750"/>
                <a:ext cx="0" cy="158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Line 283"/>
              <p:cNvSpPr>
                <a:spLocks noChangeShapeType="1"/>
              </p:cNvSpPr>
              <p:nvPr/>
            </p:nvSpPr>
            <p:spPr bwMode="auto">
              <a:xfrm>
                <a:off x="3321050" y="5238750"/>
                <a:ext cx="0" cy="158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Line 284"/>
              <p:cNvSpPr>
                <a:spLocks noChangeShapeType="1"/>
              </p:cNvSpPr>
              <p:nvPr/>
            </p:nvSpPr>
            <p:spPr bwMode="auto">
              <a:xfrm>
                <a:off x="3498850" y="5238750"/>
                <a:ext cx="0" cy="158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Line 285"/>
              <p:cNvSpPr>
                <a:spLocks noChangeShapeType="1"/>
              </p:cNvSpPr>
              <p:nvPr/>
            </p:nvSpPr>
            <p:spPr bwMode="auto">
              <a:xfrm>
                <a:off x="3678238" y="5238750"/>
                <a:ext cx="0" cy="317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Line 287"/>
              <p:cNvSpPr>
                <a:spLocks noChangeShapeType="1"/>
              </p:cNvSpPr>
              <p:nvPr/>
            </p:nvSpPr>
            <p:spPr bwMode="auto">
              <a:xfrm>
                <a:off x="3857625" y="5238750"/>
                <a:ext cx="0" cy="158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Line 288"/>
              <p:cNvSpPr>
                <a:spLocks noChangeShapeType="1"/>
              </p:cNvSpPr>
              <p:nvPr/>
            </p:nvSpPr>
            <p:spPr bwMode="auto">
              <a:xfrm>
                <a:off x="4035425" y="5238750"/>
                <a:ext cx="0" cy="158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Line 289"/>
              <p:cNvSpPr>
                <a:spLocks noChangeShapeType="1"/>
              </p:cNvSpPr>
              <p:nvPr/>
            </p:nvSpPr>
            <p:spPr bwMode="auto">
              <a:xfrm>
                <a:off x="4214813" y="5238750"/>
                <a:ext cx="0" cy="158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Line 290"/>
              <p:cNvSpPr>
                <a:spLocks noChangeShapeType="1"/>
              </p:cNvSpPr>
              <p:nvPr/>
            </p:nvSpPr>
            <p:spPr bwMode="auto">
              <a:xfrm>
                <a:off x="4392613" y="5238750"/>
                <a:ext cx="0" cy="158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Line 291"/>
              <p:cNvSpPr>
                <a:spLocks noChangeShapeType="1"/>
              </p:cNvSpPr>
              <p:nvPr/>
            </p:nvSpPr>
            <p:spPr bwMode="auto">
              <a:xfrm>
                <a:off x="4570413" y="5238750"/>
                <a:ext cx="0" cy="317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Line 293"/>
              <p:cNvSpPr>
                <a:spLocks noChangeShapeType="1"/>
              </p:cNvSpPr>
              <p:nvPr/>
            </p:nvSpPr>
            <p:spPr bwMode="auto">
              <a:xfrm>
                <a:off x="4749800" y="5238750"/>
                <a:ext cx="0" cy="158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Line 294"/>
              <p:cNvSpPr>
                <a:spLocks noChangeShapeType="1"/>
              </p:cNvSpPr>
              <p:nvPr/>
            </p:nvSpPr>
            <p:spPr bwMode="auto">
              <a:xfrm>
                <a:off x="4929188" y="5238750"/>
                <a:ext cx="0" cy="158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Line 295"/>
              <p:cNvSpPr>
                <a:spLocks noChangeShapeType="1"/>
              </p:cNvSpPr>
              <p:nvPr/>
            </p:nvSpPr>
            <p:spPr bwMode="auto">
              <a:xfrm>
                <a:off x="5106988" y="5238750"/>
                <a:ext cx="0" cy="158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Line 296"/>
              <p:cNvSpPr>
                <a:spLocks noChangeShapeType="1"/>
              </p:cNvSpPr>
              <p:nvPr/>
            </p:nvSpPr>
            <p:spPr bwMode="auto">
              <a:xfrm>
                <a:off x="5284788" y="5238750"/>
                <a:ext cx="0" cy="158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Line 297"/>
              <p:cNvSpPr>
                <a:spLocks noChangeShapeType="1"/>
              </p:cNvSpPr>
              <p:nvPr/>
            </p:nvSpPr>
            <p:spPr bwMode="auto">
              <a:xfrm>
                <a:off x="5464175" y="5238750"/>
                <a:ext cx="0" cy="317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Line 299"/>
              <p:cNvSpPr>
                <a:spLocks noChangeShapeType="1"/>
              </p:cNvSpPr>
              <p:nvPr/>
            </p:nvSpPr>
            <p:spPr bwMode="auto">
              <a:xfrm>
                <a:off x="5643563" y="5238750"/>
                <a:ext cx="0" cy="158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Line 300"/>
              <p:cNvSpPr>
                <a:spLocks noChangeShapeType="1"/>
              </p:cNvSpPr>
              <p:nvPr/>
            </p:nvSpPr>
            <p:spPr bwMode="auto">
              <a:xfrm>
                <a:off x="5821363" y="5238750"/>
                <a:ext cx="0" cy="158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Line 301"/>
              <p:cNvSpPr>
                <a:spLocks noChangeShapeType="1"/>
              </p:cNvSpPr>
              <p:nvPr/>
            </p:nvSpPr>
            <p:spPr bwMode="auto">
              <a:xfrm>
                <a:off x="6000750" y="5238750"/>
                <a:ext cx="0" cy="158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Line 302"/>
              <p:cNvSpPr>
                <a:spLocks noChangeShapeType="1"/>
              </p:cNvSpPr>
              <p:nvPr/>
            </p:nvSpPr>
            <p:spPr bwMode="auto">
              <a:xfrm>
                <a:off x="6178550" y="5238750"/>
                <a:ext cx="0" cy="158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Line 303"/>
              <p:cNvSpPr>
                <a:spLocks noChangeShapeType="1"/>
              </p:cNvSpPr>
              <p:nvPr/>
            </p:nvSpPr>
            <p:spPr bwMode="auto">
              <a:xfrm>
                <a:off x="6356350" y="5238750"/>
                <a:ext cx="0" cy="317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Line 305"/>
              <p:cNvSpPr>
                <a:spLocks noChangeShapeType="1"/>
              </p:cNvSpPr>
              <p:nvPr/>
            </p:nvSpPr>
            <p:spPr bwMode="auto">
              <a:xfrm>
                <a:off x="6535738" y="5238750"/>
                <a:ext cx="0" cy="158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Line 306"/>
              <p:cNvSpPr>
                <a:spLocks noChangeShapeType="1"/>
              </p:cNvSpPr>
              <p:nvPr/>
            </p:nvSpPr>
            <p:spPr bwMode="auto">
              <a:xfrm>
                <a:off x="6715125" y="5238750"/>
                <a:ext cx="0" cy="158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Line 307"/>
              <p:cNvSpPr>
                <a:spLocks noChangeShapeType="1"/>
              </p:cNvSpPr>
              <p:nvPr/>
            </p:nvSpPr>
            <p:spPr bwMode="auto">
              <a:xfrm>
                <a:off x="6892925" y="5238750"/>
                <a:ext cx="0" cy="158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Line 308"/>
              <p:cNvSpPr>
                <a:spLocks noChangeShapeType="1"/>
              </p:cNvSpPr>
              <p:nvPr/>
            </p:nvSpPr>
            <p:spPr bwMode="auto">
              <a:xfrm>
                <a:off x="7070725" y="5238750"/>
                <a:ext cx="0" cy="158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Line 309"/>
              <p:cNvSpPr>
                <a:spLocks noChangeShapeType="1"/>
              </p:cNvSpPr>
              <p:nvPr/>
            </p:nvSpPr>
            <p:spPr bwMode="auto">
              <a:xfrm>
                <a:off x="7250113" y="5238750"/>
                <a:ext cx="0" cy="317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Line 311"/>
              <p:cNvSpPr>
                <a:spLocks noChangeShapeType="1"/>
              </p:cNvSpPr>
              <p:nvPr/>
            </p:nvSpPr>
            <p:spPr bwMode="auto">
              <a:xfrm>
                <a:off x="7429500" y="5238750"/>
                <a:ext cx="0" cy="158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Line 312"/>
              <p:cNvSpPr>
                <a:spLocks noChangeShapeType="1"/>
              </p:cNvSpPr>
              <p:nvPr/>
            </p:nvSpPr>
            <p:spPr bwMode="auto">
              <a:xfrm>
                <a:off x="7607300" y="5238750"/>
                <a:ext cx="0" cy="158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Line 313"/>
              <p:cNvSpPr>
                <a:spLocks noChangeShapeType="1"/>
              </p:cNvSpPr>
              <p:nvPr/>
            </p:nvSpPr>
            <p:spPr bwMode="auto">
              <a:xfrm>
                <a:off x="7786688" y="5238750"/>
                <a:ext cx="0" cy="158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Line 314"/>
              <p:cNvSpPr>
                <a:spLocks noChangeShapeType="1"/>
              </p:cNvSpPr>
              <p:nvPr/>
            </p:nvSpPr>
            <p:spPr bwMode="auto">
              <a:xfrm>
                <a:off x="7964488" y="5238750"/>
                <a:ext cx="0" cy="158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Line 315"/>
              <p:cNvSpPr>
                <a:spLocks noChangeShapeType="1"/>
              </p:cNvSpPr>
              <p:nvPr/>
            </p:nvSpPr>
            <p:spPr bwMode="auto">
              <a:xfrm>
                <a:off x="8142288" y="5238750"/>
                <a:ext cx="0" cy="317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74" name="Group 473"/>
            <p:cNvGrpSpPr/>
            <p:nvPr/>
          </p:nvGrpSpPr>
          <p:grpSpPr>
            <a:xfrm>
              <a:off x="1000125" y="817460"/>
              <a:ext cx="7143750" cy="1144588"/>
              <a:chOff x="1000125" y="1558925"/>
              <a:chExt cx="7143750" cy="1144588"/>
            </a:xfrm>
          </p:grpSpPr>
          <p:sp>
            <p:nvSpPr>
              <p:cNvPr id="497" name="Freeform 316"/>
              <p:cNvSpPr>
                <a:spLocks/>
              </p:cNvSpPr>
              <p:nvPr/>
            </p:nvSpPr>
            <p:spPr bwMode="auto">
              <a:xfrm>
                <a:off x="1000125" y="2360613"/>
                <a:ext cx="741363" cy="341313"/>
              </a:xfrm>
              <a:custGeom>
                <a:avLst/>
                <a:gdLst>
                  <a:gd name="T0" fmla="*/ 6 w 467"/>
                  <a:gd name="T1" fmla="*/ 138 h 215"/>
                  <a:gd name="T2" fmla="*/ 14 w 467"/>
                  <a:gd name="T3" fmla="*/ 200 h 215"/>
                  <a:gd name="T4" fmla="*/ 21 w 467"/>
                  <a:gd name="T5" fmla="*/ 211 h 215"/>
                  <a:gd name="T6" fmla="*/ 29 w 467"/>
                  <a:gd name="T7" fmla="*/ 212 h 215"/>
                  <a:gd name="T8" fmla="*/ 36 w 467"/>
                  <a:gd name="T9" fmla="*/ 212 h 215"/>
                  <a:gd name="T10" fmla="*/ 44 w 467"/>
                  <a:gd name="T11" fmla="*/ 212 h 215"/>
                  <a:gd name="T12" fmla="*/ 51 w 467"/>
                  <a:gd name="T13" fmla="*/ 213 h 215"/>
                  <a:gd name="T14" fmla="*/ 59 w 467"/>
                  <a:gd name="T15" fmla="*/ 213 h 215"/>
                  <a:gd name="T16" fmla="*/ 66 w 467"/>
                  <a:gd name="T17" fmla="*/ 213 h 215"/>
                  <a:gd name="T18" fmla="*/ 74 w 467"/>
                  <a:gd name="T19" fmla="*/ 213 h 215"/>
                  <a:gd name="T20" fmla="*/ 82 w 467"/>
                  <a:gd name="T21" fmla="*/ 213 h 215"/>
                  <a:gd name="T22" fmla="*/ 88 w 467"/>
                  <a:gd name="T23" fmla="*/ 213 h 215"/>
                  <a:gd name="T24" fmla="*/ 96 w 467"/>
                  <a:gd name="T25" fmla="*/ 213 h 215"/>
                  <a:gd name="T26" fmla="*/ 103 w 467"/>
                  <a:gd name="T27" fmla="*/ 213 h 215"/>
                  <a:gd name="T28" fmla="*/ 111 w 467"/>
                  <a:gd name="T29" fmla="*/ 212 h 215"/>
                  <a:gd name="T30" fmla="*/ 119 w 467"/>
                  <a:gd name="T31" fmla="*/ 212 h 215"/>
                  <a:gd name="T32" fmla="*/ 126 w 467"/>
                  <a:gd name="T33" fmla="*/ 213 h 215"/>
                  <a:gd name="T34" fmla="*/ 134 w 467"/>
                  <a:gd name="T35" fmla="*/ 213 h 215"/>
                  <a:gd name="T36" fmla="*/ 141 w 467"/>
                  <a:gd name="T37" fmla="*/ 212 h 215"/>
                  <a:gd name="T38" fmla="*/ 149 w 467"/>
                  <a:gd name="T39" fmla="*/ 212 h 215"/>
                  <a:gd name="T40" fmla="*/ 156 w 467"/>
                  <a:gd name="T41" fmla="*/ 203 h 215"/>
                  <a:gd name="T42" fmla="*/ 164 w 467"/>
                  <a:gd name="T43" fmla="*/ 163 h 215"/>
                  <a:gd name="T44" fmla="*/ 171 w 467"/>
                  <a:gd name="T45" fmla="*/ 75 h 215"/>
                  <a:gd name="T46" fmla="*/ 179 w 467"/>
                  <a:gd name="T47" fmla="*/ 3 h 215"/>
                  <a:gd name="T48" fmla="*/ 186 w 467"/>
                  <a:gd name="T49" fmla="*/ 51 h 215"/>
                  <a:gd name="T50" fmla="*/ 194 w 467"/>
                  <a:gd name="T51" fmla="*/ 169 h 215"/>
                  <a:gd name="T52" fmla="*/ 201 w 467"/>
                  <a:gd name="T53" fmla="*/ 207 h 215"/>
                  <a:gd name="T54" fmla="*/ 209 w 467"/>
                  <a:gd name="T55" fmla="*/ 211 h 215"/>
                  <a:gd name="T56" fmla="*/ 217 w 467"/>
                  <a:gd name="T57" fmla="*/ 212 h 215"/>
                  <a:gd name="T58" fmla="*/ 224 w 467"/>
                  <a:gd name="T59" fmla="*/ 212 h 215"/>
                  <a:gd name="T60" fmla="*/ 231 w 467"/>
                  <a:gd name="T61" fmla="*/ 212 h 215"/>
                  <a:gd name="T62" fmla="*/ 238 w 467"/>
                  <a:gd name="T63" fmla="*/ 213 h 215"/>
                  <a:gd name="T64" fmla="*/ 246 w 467"/>
                  <a:gd name="T65" fmla="*/ 212 h 215"/>
                  <a:gd name="T66" fmla="*/ 253 w 467"/>
                  <a:gd name="T67" fmla="*/ 212 h 215"/>
                  <a:gd name="T68" fmla="*/ 261 w 467"/>
                  <a:gd name="T69" fmla="*/ 211 h 215"/>
                  <a:gd name="T70" fmla="*/ 269 w 467"/>
                  <a:gd name="T71" fmla="*/ 212 h 215"/>
                  <a:gd name="T72" fmla="*/ 276 w 467"/>
                  <a:gd name="T73" fmla="*/ 212 h 215"/>
                  <a:gd name="T74" fmla="*/ 284 w 467"/>
                  <a:gd name="T75" fmla="*/ 212 h 215"/>
                  <a:gd name="T76" fmla="*/ 291 w 467"/>
                  <a:gd name="T77" fmla="*/ 213 h 215"/>
                  <a:gd name="T78" fmla="*/ 299 w 467"/>
                  <a:gd name="T79" fmla="*/ 214 h 215"/>
                  <a:gd name="T80" fmla="*/ 306 w 467"/>
                  <a:gd name="T81" fmla="*/ 214 h 215"/>
                  <a:gd name="T82" fmla="*/ 314 w 467"/>
                  <a:gd name="T83" fmla="*/ 214 h 215"/>
                  <a:gd name="T84" fmla="*/ 321 w 467"/>
                  <a:gd name="T85" fmla="*/ 213 h 215"/>
                  <a:gd name="T86" fmla="*/ 329 w 467"/>
                  <a:gd name="T87" fmla="*/ 212 h 215"/>
                  <a:gd name="T88" fmla="*/ 336 w 467"/>
                  <a:gd name="T89" fmla="*/ 210 h 215"/>
                  <a:gd name="T90" fmla="*/ 344 w 467"/>
                  <a:gd name="T91" fmla="*/ 209 h 215"/>
                  <a:gd name="T92" fmla="*/ 351 w 467"/>
                  <a:gd name="T93" fmla="*/ 210 h 215"/>
                  <a:gd name="T94" fmla="*/ 359 w 467"/>
                  <a:gd name="T95" fmla="*/ 213 h 215"/>
                  <a:gd name="T96" fmla="*/ 367 w 467"/>
                  <a:gd name="T97" fmla="*/ 214 h 215"/>
                  <a:gd name="T98" fmla="*/ 373 w 467"/>
                  <a:gd name="T99" fmla="*/ 214 h 215"/>
                  <a:gd name="T100" fmla="*/ 381 w 467"/>
                  <a:gd name="T101" fmla="*/ 214 h 215"/>
                  <a:gd name="T102" fmla="*/ 388 w 467"/>
                  <a:gd name="T103" fmla="*/ 214 h 215"/>
                  <a:gd name="T104" fmla="*/ 396 w 467"/>
                  <a:gd name="T105" fmla="*/ 215 h 215"/>
                  <a:gd name="T106" fmla="*/ 404 w 467"/>
                  <a:gd name="T107" fmla="*/ 215 h 215"/>
                  <a:gd name="T108" fmla="*/ 411 w 467"/>
                  <a:gd name="T109" fmla="*/ 214 h 215"/>
                  <a:gd name="T110" fmla="*/ 419 w 467"/>
                  <a:gd name="T111" fmla="*/ 214 h 215"/>
                  <a:gd name="T112" fmla="*/ 426 w 467"/>
                  <a:gd name="T113" fmla="*/ 213 h 215"/>
                  <a:gd name="T114" fmla="*/ 434 w 467"/>
                  <a:gd name="T115" fmla="*/ 213 h 215"/>
                  <a:gd name="T116" fmla="*/ 441 w 467"/>
                  <a:gd name="T117" fmla="*/ 213 h 215"/>
                  <a:gd name="T118" fmla="*/ 449 w 467"/>
                  <a:gd name="T119" fmla="*/ 213 h 215"/>
                  <a:gd name="T120" fmla="*/ 456 w 467"/>
                  <a:gd name="T121" fmla="*/ 213 h 215"/>
                  <a:gd name="T122" fmla="*/ 464 w 467"/>
                  <a:gd name="T123" fmla="*/ 213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7" h="215">
                    <a:moveTo>
                      <a:pt x="0" y="56"/>
                    </a:moveTo>
                    <a:lnTo>
                      <a:pt x="1" y="64"/>
                    </a:lnTo>
                    <a:lnTo>
                      <a:pt x="1" y="75"/>
                    </a:lnTo>
                    <a:lnTo>
                      <a:pt x="3" y="86"/>
                    </a:lnTo>
                    <a:lnTo>
                      <a:pt x="3" y="99"/>
                    </a:lnTo>
                    <a:lnTo>
                      <a:pt x="4" y="111"/>
                    </a:lnTo>
                    <a:lnTo>
                      <a:pt x="5" y="125"/>
                    </a:lnTo>
                    <a:lnTo>
                      <a:pt x="6" y="138"/>
                    </a:lnTo>
                    <a:lnTo>
                      <a:pt x="7" y="149"/>
                    </a:lnTo>
                    <a:lnTo>
                      <a:pt x="8" y="160"/>
                    </a:lnTo>
                    <a:lnTo>
                      <a:pt x="9" y="170"/>
                    </a:lnTo>
                    <a:lnTo>
                      <a:pt x="10" y="178"/>
                    </a:lnTo>
                    <a:lnTo>
                      <a:pt x="11" y="185"/>
                    </a:lnTo>
                    <a:lnTo>
                      <a:pt x="12" y="191"/>
                    </a:lnTo>
                    <a:lnTo>
                      <a:pt x="13" y="196"/>
                    </a:lnTo>
                    <a:lnTo>
                      <a:pt x="14" y="200"/>
                    </a:lnTo>
                    <a:lnTo>
                      <a:pt x="14" y="202"/>
                    </a:lnTo>
                    <a:lnTo>
                      <a:pt x="16" y="205"/>
                    </a:lnTo>
                    <a:lnTo>
                      <a:pt x="16" y="207"/>
                    </a:lnTo>
                    <a:lnTo>
                      <a:pt x="18" y="208"/>
                    </a:lnTo>
                    <a:lnTo>
                      <a:pt x="18" y="210"/>
                    </a:lnTo>
                    <a:lnTo>
                      <a:pt x="19" y="210"/>
                    </a:lnTo>
                    <a:lnTo>
                      <a:pt x="21" y="211"/>
                    </a:lnTo>
                    <a:lnTo>
                      <a:pt x="21" y="211"/>
                    </a:lnTo>
                    <a:lnTo>
                      <a:pt x="22" y="211"/>
                    </a:lnTo>
                    <a:lnTo>
                      <a:pt x="23" y="211"/>
                    </a:lnTo>
                    <a:lnTo>
                      <a:pt x="24" y="212"/>
                    </a:lnTo>
                    <a:lnTo>
                      <a:pt x="25" y="212"/>
                    </a:lnTo>
                    <a:lnTo>
                      <a:pt x="26" y="212"/>
                    </a:lnTo>
                    <a:lnTo>
                      <a:pt x="27" y="212"/>
                    </a:lnTo>
                    <a:lnTo>
                      <a:pt x="28" y="212"/>
                    </a:lnTo>
                    <a:lnTo>
                      <a:pt x="29" y="212"/>
                    </a:lnTo>
                    <a:lnTo>
                      <a:pt x="29" y="212"/>
                    </a:lnTo>
                    <a:lnTo>
                      <a:pt x="31" y="212"/>
                    </a:lnTo>
                    <a:lnTo>
                      <a:pt x="32" y="212"/>
                    </a:lnTo>
                    <a:lnTo>
                      <a:pt x="32" y="212"/>
                    </a:lnTo>
                    <a:lnTo>
                      <a:pt x="34" y="212"/>
                    </a:lnTo>
                    <a:lnTo>
                      <a:pt x="34" y="212"/>
                    </a:lnTo>
                    <a:lnTo>
                      <a:pt x="36" y="212"/>
                    </a:lnTo>
                    <a:lnTo>
                      <a:pt x="36" y="212"/>
                    </a:lnTo>
                    <a:lnTo>
                      <a:pt x="37" y="212"/>
                    </a:lnTo>
                    <a:lnTo>
                      <a:pt x="38" y="212"/>
                    </a:lnTo>
                    <a:lnTo>
                      <a:pt x="39" y="212"/>
                    </a:lnTo>
                    <a:lnTo>
                      <a:pt x="40" y="212"/>
                    </a:lnTo>
                    <a:lnTo>
                      <a:pt x="41" y="212"/>
                    </a:lnTo>
                    <a:lnTo>
                      <a:pt x="42" y="212"/>
                    </a:lnTo>
                    <a:lnTo>
                      <a:pt x="42" y="212"/>
                    </a:lnTo>
                    <a:lnTo>
                      <a:pt x="44" y="212"/>
                    </a:lnTo>
                    <a:lnTo>
                      <a:pt x="45" y="212"/>
                    </a:lnTo>
                    <a:lnTo>
                      <a:pt x="46" y="212"/>
                    </a:lnTo>
                    <a:lnTo>
                      <a:pt x="47" y="212"/>
                    </a:lnTo>
                    <a:lnTo>
                      <a:pt x="47" y="212"/>
                    </a:lnTo>
                    <a:lnTo>
                      <a:pt x="49" y="212"/>
                    </a:lnTo>
                    <a:lnTo>
                      <a:pt x="49" y="212"/>
                    </a:lnTo>
                    <a:lnTo>
                      <a:pt x="50" y="213"/>
                    </a:lnTo>
                    <a:lnTo>
                      <a:pt x="51" y="213"/>
                    </a:lnTo>
                    <a:lnTo>
                      <a:pt x="52" y="213"/>
                    </a:lnTo>
                    <a:lnTo>
                      <a:pt x="53" y="213"/>
                    </a:lnTo>
                    <a:lnTo>
                      <a:pt x="54" y="213"/>
                    </a:lnTo>
                    <a:lnTo>
                      <a:pt x="55" y="213"/>
                    </a:lnTo>
                    <a:lnTo>
                      <a:pt x="56" y="213"/>
                    </a:lnTo>
                    <a:lnTo>
                      <a:pt x="57" y="213"/>
                    </a:lnTo>
                    <a:lnTo>
                      <a:pt x="58" y="213"/>
                    </a:lnTo>
                    <a:lnTo>
                      <a:pt x="59" y="213"/>
                    </a:lnTo>
                    <a:lnTo>
                      <a:pt x="60" y="213"/>
                    </a:lnTo>
                    <a:lnTo>
                      <a:pt x="60" y="213"/>
                    </a:lnTo>
                    <a:lnTo>
                      <a:pt x="62" y="213"/>
                    </a:lnTo>
                    <a:lnTo>
                      <a:pt x="62" y="213"/>
                    </a:lnTo>
                    <a:lnTo>
                      <a:pt x="64" y="213"/>
                    </a:lnTo>
                    <a:lnTo>
                      <a:pt x="64" y="213"/>
                    </a:lnTo>
                    <a:lnTo>
                      <a:pt x="65" y="213"/>
                    </a:lnTo>
                    <a:lnTo>
                      <a:pt x="66" y="213"/>
                    </a:lnTo>
                    <a:lnTo>
                      <a:pt x="67" y="213"/>
                    </a:lnTo>
                    <a:lnTo>
                      <a:pt x="68" y="213"/>
                    </a:lnTo>
                    <a:lnTo>
                      <a:pt x="69" y="213"/>
                    </a:lnTo>
                    <a:lnTo>
                      <a:pt x="70" y="213"/>
                    </a:lnTo>
                    <a:lnTo>
                      <a:pt x="71" y="213"/>
                    </a:lnTo>
                    <a:lnTo>
                      <a:pt x="72" y="213"/>
                    </a:lnTo>
                    <a:lnTo>
                      <a:pt x="73" y="213"/>
                    </a:lnTo>
                    <a:lnTo>
                      <a:pt x="74" y="213"/>
                    </a:lnTo>
                    <a:lnTo>
                      <a:pt x="75" y="213"/>
                    </a:lnTo>
                    <a:lnTo>
                      <a:pt x="75" y="213"/>
                    </a:lnTo>
                    <a:lnTo>
                      <a:pt x="77" y="213"/>
                    </a:lnTo>
                    <a:lnTo>
                      <a:pt x="77" y="213"/>
                    </a:lnTo>
                    <a:lnTo>
                      <a:pt x="78" y="213"/>
                    </a:lnTo>
                    <a:lnTo>
                      <a:pt x="79" y="213"/>
                    </a:lnTo>
                    <a:lnTo>
                      <a:pt x="80" y="213"/>
                    </a:lnTo>
                    <a:lnTo>
                      <a:pt x="82" y="213"/>
                    </a:lnTo>
                    <a:lnTo>
                      <a:pt x="82" y="213"/>
                    </a:lnTo>
                    <a:lnTo>
                      <a:pt x="83" y="213"/>
                    </a:lnTo>
                    <a:lnTo>
                      <a:pt x="84" y="213"/>
                    </a:lnTo>
                    <a:lnTo>
                      <a:pt x="85" y="213"/>
                    </a:lnTo>
                    <a:lnTo>
                      <a:pt x="86" y="213"/>
                    </a:lnTo>
                    <a:lnTo>
                      <a:pt x="87" y="213"/>
                    </a:lnTo>
                    <a:lnTo>
                      <a:pt x="88" y="213"/>
                    </a:lnTo>
                    <a:lnTo>
                      <a:pt x="88" y="213"/>
                    </a:lnTo>
                    <a:lnTo>
                      <a:pt x="90" y="213"/>
                    </a:lnTo>
                    <a:lnTo>
                      <a:pt x="90" y="213"/>
                    </a:lnTo>
                    <a:lnTo>
                      <a:pt x="92" y="213"/>
                    </a:lnTo>
                    <a:lnTo>
                      <a:pt x="92" y="213"/>
                    </a:lnTo>
                    <a:lnTo>
                      <a:pt x="93" y="213"/>
                    </a:lnTo>
                    <a:lnTo>
                      <a:pt x="95" y="213"/>
                    </a:lnTo>
                    <a:lnTo>
                      <a:pt x="95" y="213"/>
                    </a:lnTo>
                    <a:lnTo>
                      <a:pt x="96" y="213"/>
                    </a:lnTo>
                    <a:lnTo>
                      <a:pt x="97" y="213"/>
                    </a:lnTo>
                    <a:lnTo>
                      <a:pt x="98" y="213"/>
                    </a:lnTo>
                    <a:lnTo>
                      <a:pt x="99" y="213"/>
                    </a:lnTo>
                    <a:lnTo>
                      <a:pt x="100" y="213"/>
                    </a:lnTo>
                    <a:lnTo>
                      <a:pt x="101" y="213"/>
                    </a:lnTo>
                    <a:lnTo>
                      <a:pt x="102" y="213"/>
                    </a:lnTo>
                    <a:lnTo>
                      <a:pt x="103" y="213"/>
                    </a:lnTo>
                    <a:lnTo>
                      <a:pt x="103" y="213"/>
                    </a:lnTo>
                    <a:lnTo>
                      <a:pt x="105" y="213"/>
                    </a:lnTo>
                    <a:lnTo>
                      <a:pt x="106" y="213"/>
                    </a:lnTo>
                    <a:lnTo>
                      <a:pt x="106" y="213"/>
                    </a:lnTo>
                    <a:lnTo>
                      <a:pt x="108" y="213"/>
                    </a:lnTo>
                    <a:lnTo>
                      <a:pt x="108" y="212"/>
                    </a:lnTo>
                    <a:lnTo>
                      <a:pt x="110" y="212"/>
                    </a:lnTo>
                    <a:lnTo>
                      <a:pt x="110" y="212"/>
                    </a:lnTo>
                    <a:lnTo>
                      <a:pt x="111" y="212"/>
                    </a:lnTo>
                    <a:lnTo>
                      <a:pt x="112" y="212"/>
                    </a:lnTo>
                    <a:lnTo>
                      <a:pt x="113" y="212"/>
                    </a:lnTo>
                    <a:lnTo>
                      <a:pt x="114" y="212"/>
                    </a:lnTo>
                    <a:lnTo>
                      <a:pt x="115" y="212"/>
                    </a:lnTo>
                    <a:lnTo>
                      <a:pt x="116" y="212"/>
                    </a:lnTo>
                    <a:lnTo>
                      <a:pt x="117" y="212"/>
                    </a:lnTo>
                    <a:lnTo>
                      <a:pt x="118" y="212"/>
                    </a:lnTo>
                    <a:lnTo>
                      <a:pt x="119" y="212"/>
                    </a:lnTo>
                    <a:lnTo>
                      <a:pt x="120" y="212"/>
                    </a:lnTo>
                    <a:lnTo>
                      <a:pt x="121" y="212"/>
                    </a:lnTo>
                    <a:lnTo>
                      <a:pt x="121" y="212"/>
                    </a:lnTo>
                    <a:lnTo>
                      <a:pt x="123" y="212"/>
                    </a:lnTo>
                    <a:lnTo>
                      <a:pt x="123" y="212"/>
                    </a:lnTo>
                    <a:lnTo>
                      <a:pt x="124" y="212"/>
                    </a:lnTo>
                    <a:lnTo>
                      <a:pt x="125" y="212"/>
                    </a:lnTo>
                    <a:lnTo>
                      <a:pt x="126" y="213"/>
                    </a:lnTo>
                    <a:lnTo>
                      <a:pt x="127" y="213"/>
                    </a:lnTo>
                    <a:lnTo>
                      <a:pt x="128" y="213"/>
                    </a:lnTo>
                    <a:lnTo>
                      <a:pt x="129" y="213"/>
                    </a:lnTo>
                    <a:lnTo>
                      <a:pt x="130" y="213"/>
                    </a:lnTo>
                    <a:lnTo>
                      <a:pt x="131" y="213"/>
                    </a:lnTo>
                    <a:lnTo>
                      <a:pt x="132" y="213"/>
                    </a:lnTo>
                    <a:lnTo>
                      <a:pt x="133" y="213"/>
                    </a:lnTo>
                    <a:lnTo>
                      <a:pt x="134" y="213"/>
                    </a:lnTo>
                    <a:lnTo>
                      <a:pt x="135" y="213"/>
                    </a:lnTo>
                    <a:lnTo>
                      <a:pt x="136" y="213"/>
                    </a:lnTo>
                    <a:lnTo>
                      <a:pt x="136" y="213"/>
                    </a:lnTo>
                    <a:lnTo>
                      <a:pt x="138" y="213"/>
                    </a:lnTo>
                    <a:lnTo>
                      <a:pt x="138" y="213"/>
                    </a:lnTo>
                    <a:lnTo>
                      <a:pt x="139" y="212"/>
                    </a:lnTo>
                    <a:lnTo>
                      <a:pt x="140" y="212"/>
                    </a:lnTo>
                    <a:lnTo>
                      <a:pt x="141" y="212"/>
                    </a:lnTo>
                    <a:lnTo>
                      <a:pt x="142" y="212"/>
                    </a:lnTo>
                    <a:lnTo>
                      <a:pt x="143" y="212"/>
                    </a:lnTo>
                    <a:lnTo>
                      <a:pt x="144" y="212"/>
                    </a:lnTo>
                    <a:lnTo>
                      <a:pt x="145" y="212"/>
                    </a:lnTo>
                    <a:lnTo>
                      <a:pt x="146" y="212"/>
                    </a:lnTo>
                    <a:lnTo>
                      <a:pt x="147" y="212"/>
                    </a:lnTo>
                    <a:lnTo>
                      <a:pt x="148" y="212"/>
                    </a:lnTo>
                    <a:lnTo>
                      <a:pt x="149" y="212"/>
                    </a:lnTo>
                    <a:lnTo>
                      <a:pt x="149" y="211"/>
                    </a:lnTo>
                    <a:lnTo>
                      <a:pt x="151" y="211"/>
                    </a:lnTo>
                    <a:lnTo>
                      <a:pt x="151" y="210"/>
                    </a:lnTo>
                    <a:lnTo>
                      <a:pt x="153" y="209"/>
                    </a:lnTo>
                    <a:lnTo>
                      <a:pt x="153" y="208"/>
                    </a:lnTo>
                    <a:lnTo>
                      <a:pt x="154" y="207"/>
                    </a:lnTo>
                    <a:lnTo>
                      <a:pt x="156" y="205"/>
                    </a:lnTo>
                    <a:lnTo>
                      <a:pt x="156" y="203"/>
                    </a:lnTo>
                    <a:lnTo>
                      <a:pt x="157" y="200"/>
                    </a:lnTo>
                    <a:lnTo>
                      <a:pt x="158" y="197"/>
                    </a:lnTo>
                    <a:lnTo>
                      <a:pt x="159" y="193"/>
                    </a:lnTo>
                    <a:lnTo>
                      <a:pt x="160" y="189"/>
                    </a:lnTo>
                    <a:lnTo>
                      <a:pt x="161" y="183"/>
                    </a:lnTo>
                    <a:lnTo>
                      <a:pt x="162" y="178"/>
                    </a:lnTo>
                    <a:lnTo>
                      <a:pt x="163" y="171"/>
                    </a:lnTo>
                    <a:lnTo>
                      <a:pt x="164" y="163"/>
                    </a:lnTo>
                    <a:lnTo>
                      <a:pt x="164" y="154"/>
                    </a:lnTo>
                    <a:lnTo>
                      <a:pt x="166" y="145"/>
                    </a:lnTo>
                    <a:lnTo>
                      <a:pt x="166" y="135"/>
                    </a:lnTo>
                    <a:lnTo>
                      <a:pt x="167" y="124"/>
                    </a:lnTo>
                    <a:lnTo>
                      <a:pt x="169" y="112"/>
                    </a:lnTo>
                    <a:lnTo>
                      <a:pt x="169" y="100"/>
                    </a:lnTo>
                    <a:lnTo>
                      <a:pt x="171" y="87"/>
                    </a:lnTo>
                    <a:lnTo>
                      <a:pt x="171" y="75"/>
                    </a:lnTo>
                    <a:lnTo>
                      <a:pt x="172" y="64"/>
                    </a:lnTo>
                    <a:lnTo>
                      <a:pt x="173" y="52"/>
                    </a:lnTo>
                    <a:lnTo>
                      <a:pt x="174" y="41"/>
                    </a:lnTo>
                    <a:lnTo>
                      <a:pt x="175" y="31"/>
                    </a:lnTo>
                    <a:lnTo>
                      <a:pt x="176" y="21"/>
                    </a:lnTo>
                    <a:lnTo>
                      <a:pt x="177" y="13"/>
                    </a:lnTo>
                    <a:lnTo>
                      <a:pt x="177" y="7"/>
                    </a:lnTo>
                    <a:lnTo>
                      <a:pt x="179" y="3"/>
                    </a:lnTo>
                    <a:lnTo>
                      <a:pt x="180" y="1"/>
                    </a:lnTo>
                    <a:lnTo>
                      <a:pt x="181" y="0"/>
                    </a:lnTo>
                    <a:lnTo>
                      <a:pt x="182" y="2"/>
                    </a:lnTo>
                    <a:lnTo>
                      <a:pt x="182" y="7"/>
                    </a:lnTo>
                    <a:lnTo>
                      <a:pt x="184" y="14"/>
                    </a:lnTo>
                    <a:lnTo>
                      <a:pt x="184" y="25"/>
                    </a:lnTo>
                    <a:lnTo>
                      <a:pt x="185" y="37"/>
                    </a:lnTo>
                    <a:lnTo>
                      <a:pt x="186" y="51"/>
                    </a:lnTo>
                    <a:lnTo>
                      <a:pt x="187" y="66"/>
                    </a:lnTo>
                    <a:lnTo>
                      <a:pt x="188" y="82"/>
                    </a:lnTo>
                    <a:lnTo>
                      <a:pt x="189" y="99"/>
                    </a:lnTo>
                    <a:lnTo>
                      <a:pt x="190" y="116"/>
                    </a:lnTo>
                    <a:lnTo>
                      <a:pt x="191" y="131"/>
                    </a:lnTo>
                    <a:lnTo>
                      <a:pt x="192" y="145"/>
                    </a:lnTo>
                    <a:lnTo>
                      <a:pt x="193" y="158"/>
                    </a:lnTo>
                    <a:lnTo>
                      <a:pt x="194" y="169"/>
                    </a:lnTo>
                    <a:lnTo>
                      <a:pt x="195" y="178"/>
                    </a:lnTo>
                    <a:lnTo>
                      <a:pt x="195" y="186"/>
                    </a:lnTo>
                    <a:lnTo>
                      <a:pt x="197" y="192"/>
                    </a:lnTo>
                    <a:lnTo>
                      <a:pt x="197" y="196"/>
                    </a:lnTo>
                    <a:lnTo>
                      <a:pt x="199" y="200"/>
                    </a:lnTo>
                    <a:lnTo>
                      <a:pt x="199" y="203"/>
                    </a:lnTo>
                    <a:lnTo>
                      <a:pt x="200" y="205"/>
                    </a:lnTo>
                    <a:lnTo>
                      <a:pt x="201" y="207"/>
                    </a:lnTo>
                    <a:lnTo>
                      <a:pt x="202" y="208"/>
                    </a:lnTo>
                    <a:lnTo>
                      <a:pt x="203" y="208"/>
                    </a:lnTo>
                    <a:lnTo>
                      <a:pt x="204" y="209"/>
                    </a:lnTo>
                    <a:lnTo>
                      <a:pt x="205" y="210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8" y="211"/>
                    </a:lnTo>
                    <a:lnTo>
                      <a:pt x="209" y="211"/>
                    </a:lnTo>
                    <a:lnTo>
                      <a:pt x="210" y="211"/>
                    </a:lnTo>
                    <a:lnTo>
                      <a:pt x="210" y="211"/>
                    </a:lnTo>
                    <a:lnTo>
                      <a:pt x="212" y="211"/>
                    </a:lnTo>
                    <a:lnTo>
                      <a:pt x="212" y="211"/>
                    </a:lnTo>
                    <a:lnTo>
                      <a:pt x="213" y="211"/>
                    </a:lnTo>
                    <a:lnTo>
                      <a:pt x="214" y="211"/>
                    </a:lnTo>
                    <a:lnTo>
                      <a:pt x="215" y="212"/>
                    </a:lnTo>
                    <a:lnTo>
                      <a:pt x="217" y="212"/>
                    </a:lnTo>
                    <a:lnTo>
                      <a:pt x="217" y="212"/>
                    </a:lnTo>
                    <a:lnTo>
                      <a:pt x="218" y="212"/>
                    </a:lnTo>
                    <a:lnTo>
                      <a:pt x="219" y="212"/>
                    </a:lnTo>
                    <a:lnTo>
                      <a:pt x="220" y="212"/>
                    </a:lnTo>
                    <a:lnTo>
                      <a:pt x="221" y="212"/>
                    </a:lnTo>
                    <a:lnTo>
                      <a:pt x="222" y="212"/>
                    </a:lnTo>
                    <a:lnTo>
                      <a:pt x="223" y="212"/>
                    </a:lnTo>
                    <a:lnTo>
                      <a:pt x="224" y="212"/>
                    </a:lnTo>
                    <a:lnTo>
                      <a:pt x="225" y="212"/>
                    </a:lnTo>
                    <a:lnTo>
                      <a:pt x="225" y="212"/>
                    </a:lnTo>
                    <a:lnTo>
                      <a:pt x="227" y="212"/>
                    </a:lnTo>
                    <a:lnTo>
                      <a:pt x="227" y="212"/>
                    </a:lnTo>
                    <a:lnTo>
                      <a:pt x="228" y="212"/>
                    </a:lnTo>
                    <a:lnTo>
                      <a:pt x="230" y="212"/>
                    </a:lnTo>
                    <a:lnTo>
                      <a:pt x="230" y="212"/>
                    </a:lnTo>
                    <a:lnTo>
                      <a:pt x="231" y="212"/>
                    </a:lnTo>
                    <a:lnTo>
                      <a:pt x="232" y="212"/>
                    </a:lnTo>
                    <a:lnTo>
                      <a:pt x="233" y="213"/>
                    </a:lnTo>
                    <a:lnTo>
                      <a:pt x="234" y="213"/>
                    </a:lnTo>
                    <a:lnTo>
                      <a:pt x="235" y="213"/>
                    </a:lnTo>
                    <a:lnTo>
                      <a:pt x="236" y="213"/>
                    </a:lnTo>
                    <a:lnTo>
                      <a:pt x="237" y="213"/>
                    </a:lnTo>
                    <a:lnTo>
                      <a:pt x="238" y="213"/>
                    </a:lnTo>
                    <a:lnTo>
                      <a:pt x="238" y="213"/>
                    </a:lnTo>
                    <a:lnTo>
                      <a:pt x="240" y="213"/>
                    </a:lnTo>
                    <a:lnTo>
                      <a:pt x="240" y="212"/>
                    </a:lnTo>
                    <a:lnTo>
                      <a:pt x="242" y="212"/>
                    </a:lnTo>
                    <a:lnTo>
                      <a:pt x="243" y="212"/>
                    </a:lnTo>
                    <a:lnTo>
                      <a:pt x="243" y="212"/>
                    </a:lnTo>
                    <a:lnTo>
                      <a:pt x="245" y="212"/>
                    </a:lnTo>
                    <a:lnTo>
                      <a:pt x="245" y="212"/>
                    </a:lnTo>
                    <a:lnTo>
                      <a:pt x="246" y="212"/>
                    </a:lnTo>
                    <a:lnTo>
                      <a:pt x="247" y="212"/>
                    </a:lnTo>
                    <a:lnTo>
                      <a:pt x="248" y="212"/>
                    </a:lnTo>
                    <a:lnTo>
                      <a:pt x="249" y="212"/>
                    </a:lnTo>
                    <a:lnTo>
                      <a:pt x="250" y="212"/>
                    </a:lnTo>
                    <a:lnTo>
                      <a:pt x="251" y="212"/>
                    </a:lnTo>
                    <a:lnTo>
                      <a:pt x="252" y="212"/>
                    </a:lnTo>
                    <a:lnTo>
                      <a:pt x="253" y="212"/>
                    </a:lnTo>
                    <a:lnTo>
                      <a:pt x="253" y="212"/>
                    </a:lnTo>
                    <a:lnTo>
                      <a:pt x="255" y="212"/>
                    </a:lnTo>
                    <a:lnTo>
                      <a:pt x="256" y="212"/>
                    </a:lnTo>
                    <a:lnTo>
                      <a:pt x="256" y="211"/>
                    </a:lnTo>
                    <a:lnTo>
                      <a:pt x="258" y="211"/>
                    </a:lnTo>
                    <a:lnTo>
                      <a:pt x="258" y="211"/>
                    </a:lnTo>
                    <a:lnTo>
                      <a:pt x="260" y="211"/>
                    </a:lnTo>
                    <a:lnTo>
                      <a:pt x="260" y="211"/>
                    </a:lnTo>
                    <a:lnTo>
                      <a:pt x="261" y="211"/>
                    </a:lnTo>
                    <a:lnTo>
                      <a:pt x="262" y="211"/>
                    </a:lnTo>
                    <a:lnTo>
                      <a:pt x="263" y="211"/>
                    </a:lnTo>
                    <a:lnTo>
                      <a:pt x="264" y="211"/>
                    </a:lnTo>
                    <a:lnTo>
                      <a:pt x="265" y="211"/>
                    </a:lnTo>
                    <a:lnTo>
                      <a:pt x="266" y="212"/>
                    </a:lnTo>
                    <a:lnTo>
                      <a:pt x="267" y="212"/>
                    </a:lnTo>
                    <a:lnTo>
                      <a:pt x="268" y="212"/>
                    </a:lnTo>
                    <a:lnTo>
                      <a:pt x="269" y="212"/>
                    </a:lnTo>
                    <a:lnTo>
                      <a:pt x="270" y="212"/>
                    </a:lnTo>
                    <a:lnTo>
                      <a:pt x="271" y="212"/>
                    </a:lnTo>
                    <a:lnTo>
                      <a:pt x="271" y="212"/>
                    </a:lnTo>
                    <a:lnTo>
                      <a:pt x="273" y="212"/>
                    </a:lnTo>
                    <a:lnTo>
                      <a:pt x="273" y="212"/>
                    </a:lnTo>
                    <a:lnTo>
                      <a:pt x="274" y="212"/>
                    </a:lnTo>
                    <a:lnTo>
                      <a:pt x="275" y="212"/>
                    </a:lnTo>
                    <a:lnTo>
                      <a:pt x="276" y="212"/>
                    </a:lnTo>
                    <a:lnTo>
                      <a:pt x="277" y="212"/>
                    </a:lnTo>
                    <a:lnTo>
                      <a:pt x="278" y="212"/>
                    </a:lnTo>
                    <a:lnTo>
                      <a:pt x="279" y="212"/>
                    </a:lnTo>
                    <a:lnTo>
                      <a:pt x="280" y="212"/>
                    </a:lnTo>
                    <a:lnTo>
                      <a:pt x="281" y="212"/>
                    </a:lnTo>
                    <a:lnTo>
                      <a:pt x="282" y="212"/>
                    </a:lnTo>
                    <a:lnTo>
                      <a:pt x="283" y="212"/>
                    </a:lnTo>
                    <a:lnTo>
                      <a:pt x="284" y="212"/>
                    </a:lnTo>
                    <a:lnTo>
                      <a:pt x="284" y="212"/>
                    </a:lnTo>
                    <a:lnTo>
                      <a:pt x="286" y="213"/>
                    </a:lnTo>
                    <a:lnTo>
                      <a:pt x="286" y="213"/>
                    </a:lnTo>
                    <a:lnTo>
                      <a:pt x="288" y="213"/>
                    </a:lnTo>
                    <a:lnTo>
                      <a:pt x="288" y="213"/>
                    </a:lnTo>
                    <a:lnTo>
                      <a:pt x="289" y="213"/>
                    </a:lnTo>
                    <a:lnTo>
                      <a:pt x="290" y="213"/>
                    </a:lnTo>
                    <a:lnTo>
                      <a:pt x="291" y="213"/>
                    </a:lnTo>
                    <a:lnTo>
                      <a:pt x="292" y="213"/>
                    </a:lnTo>
                    <a:lnTo>
                      <a:pt x="293" y="213"/>
                    </a:lnTo>
                    <a:lnTo>
                      <a:pt x="294" y="213"/>
                    </a:lnTo>
                    <a:lnTo>
                      <a:pt x="295" y="213"/>
                    </a:lnTo>
                    <a:lnTo>
                      <a:pt x="296" y="213"/>
                    </a:lnTo>
                    <a:lnTo>
                      <a:pt x="297" y="213"/>
                    </a:lnTo>
                    <a:lnTo>
                      <a:pt x="298" y="214"/>
                    </a:lnTo>
                    <a:lnTo>
                      <a:pt x="299" y="214"/>
                    </a:lnTo>
                    <a:lnTo>
                      <a:pt x="299" y="214"/>
                    </a:lnTo>
                    <a:lnTo>
                      <a:pt x="301" y="214"/>
                    </a:lnTo>
                    <a:lnTo>
                      <a:pt x="301" y="214"/>
                    </a:lnTo>
                    <a:lnTo>
                      <a:pt x="302" y="214"/>
                    </a:lnTo>
                    <a:lnTo>
                      <a:pt x="304" y="214"/>
                    </a:lnTo>
                    <a:lnTo>
                      <a:pt x="304" y="214"/>
                    </a:lnTo>
                    <a:lnTo>
                      <a:pt x="306" y="214"/>
                    </a:lnTo>
                    <a:lnTo>
                      <a:pt x="306" y="214"/>
                    </a:lnTo>
                    <a:lnTo>
                      <a:pt x="307" y="214"/>
                    </a:lnTo>
                    <a:lnTo>
                      <a:pt x="308" y="214"/>
                    </a:lnTo>
                    <a:lnTo>
                      <a:pt x="309" y="214"/>
                    </a:lnTo>
                    <a:lnTo>
                      <a:pt x="310" y="214"/>
                    </a:lnTo>
                    <a:lnTo>
                      <a:pt x="311" y="214"/>
                    </a:lnTo>
                    <a:lnTo>
                      <a:pt x="312" y="214"/>
                    </a:lnTo>
                    <a:lnTo>
                      <a:pt x="313" y="214"/>
                    </a:lnTo>
                    <a:lnTo>
                      <a:pt x="314" y="214"/>
                    </a:lnTo>
                    <a:lnTo>
                      <a:pt x="314" y="214"/>
                    </a:lnTo>
                    <a:lnTo>
                      <a:pt x="316" y="214"/>
                    </a:lnTo>
                    <a:lnTo>
                      <a:pt x="317" y="214"/>
                    </a:lnTo>
                    <a:lnTo>
                      <a:pt x="317" y="214"/>
                    </a:lnTo>
                    <a:lnTo>
                      <a:pt x="319" y="214"/>
                    </a:lnTo>
                    <a:lnTo>
                      <a:pt x="319" y="214"/>
                    </a:lnTo>
                    <a:lnTo>
                      <a:pt x="320" y="213"/>
                    </a:lnTo>
                    <a:lnTo>
                      <a:pt x="321" y="213"/>
                    </a:lnTo>
                    <a:lnTo>
                      <a:pt x="322" y="213"/>
                    </a:lnTo>
                    <a:lnTo>
                      <a:pt x="323" y="213"/>
                    </a:lnTo>
                    <a:lnTo>
                      <a:pt x="324" y="213"/>
                    </a:lnTo>
                    <a:lnTo>
                      <a:pt x="325" y="213"/>
                    </a:lnTo>
                    <a:lnTo>
                      <a:pt x="326" y="212"/>
                    </a:lnTo>
                    <a:lnTo>
                      <a:pt x="327" y="212"/>
                    </a:lnTo>
                    <a:lnTo>
                      <a:pt x="327" y="212"/>
                    </a:lnTo>
                    <a:lnTo>
                      <a:pt x="329" y="212"/>
                    </a:lnTo>
                    <a:lnTo>
                      <a:pt x="330" y="211"/>
                    </a:lnTo>
                    <a:lnTo>
                      <a:pt x="331" y="211"/>
                    </a:lnTo>
                    <a:lnTo>
                      <a:pt x="332" y="211"/>
                    </a:lnTo>
                    <a:lnTo>
                      <a:pt x="332" y="211"/>
                    </a:lnTo>
                    <a:lnTo>
                      <a:pt x="334" y="211"/>
                    </a:lnTo>
                    <a:lnTo>
                      <a:pt x="334" y="210"/>
                    </a:lnTo>
                    <a:lnTo>
                      <a:pt x="335" y="210"/>
                    </a:lnTo>
                    <a:lnTo>
                      <a:pt x="336" y="210"/>
                    </a:lnTo>
                    <a:lnTo>
                      <a:pt x="337" y="210"/>
                    </a:lnTo>
                    <a:lnTo>
                      <a:pt x="338" y="210"/>
                    </a:lnTo>
                    <a:lnTo>
                      <a:pt x="339" y="209"/>
                    </a:lnTo>
                    <a:lnTo>
                      <a:pt x="340" y="209"/>
                    </a:lnTo>
                    <a:lnTo>
                      <a:pt x="341" y="209"/>
                    </a:lnTo>
                    <a:lnTo>
                      <a:pt x="342" y="209"/>
                    </a:lnTo>
                    <a:lnTo>
                      <a:pt x="343" y="209"/>
                    </a:lnTo>
                    <a:lnTo>
                      <a:pt x="344" y="209"/>
                    </a:lnTo>
                    <a:lnTo>
                      <a:pt x="345" y="209"/>
                    </a:lnTo>
                    <a:lnTo>
                      <a:pt x="345" y="209"/>
                    </a:lnTo>
                    <a:lnTo>
                      <a:pt x="347" y="209"/>
                    </a:lnTo>
                    <a:lnTo>
                      <a:pt x="347" y="210"/>
                    </a:lnTo>
                    <a:lnTo>
                      <a:pt x="349" y="210"/>
                    </a:lnTo>
                    <a:lnTo>
                      <a:pt x="349" y="210"/>
                    </a:lnTo>
                    <a:lnTo>
                      <a:pt x="350" y="210"/>
                    </a:lnTo>
                    <a:lnTo>
                      <a:pt x="351" y="210"/>
                    </a:lnTo>
                    <a:lnTo>
                      <a:pt x="352" y="211"/>
                    </a:lnTo>
                    <a:lnTo>
                      <a:pt x="353" y="211"/>
                    </a:lnTo>
                    <a:lnTo>
                      <a:pt x="354" y="211"/>
                    </a:lnTo>
                    <a:lnTo>
                      <a:pt x="355" y="212"/>
                    </a:lnTo>
                    <a:lnTo>
                      <a:pt x="356" y="212"/>
                    </a:lnTo>
                    <a:lnTo>
                      <a:pt x="357" y="212"/>
                    </a:lnTo>
                    <a:lnTo>
                      <a:pt x="358" y="212"/>
                    </a:lnTo>
                    <a:lnTo>
                      <a:pt x="359" y="213"/>
                    </a:lnTo>
                    <a:lnTo>
                      <a:pt x="360" y="213"/>
                    </a:lnTo>
                    <a:lnTo>
                      <a:pt x="360" y="213"/>
                    </a:lnTo>
                    <a:lnTo>
                      <a:pt x="362" y="213"/>
                    </a:lnTo>
                    <a:lnTo>
                      <a:pt x="362" y="213"/>
                    </a:lnTo>
                    <a:lnTo>
                      <a:pt x="363" y="214"/>
                    </a:lnTo>
                    <a:lnTo>
                      <a:pt x="364" y="214"/>
                    </a:lnTo>
                    <a:lnTo>
                      <a:pt x="365" y="214"/>
                    </a:lnTo>
                    <a:lnTo>
                      <a:pt x="367" y="214"/>
                    </a:lnTo>
                    <a:lnTo>
                      <a:pt x="367" y="214"/>
                    </a:lnTo>
                    <a:lnTo>
                      <a:pt x="368" y="214"/>
                    </a:lnTo>
                    <a:lnTo>
                      <a:pt x="369" y="214"/>
                    </a:lnTo>
                    <a:lnTo>
                      <a:pt x="370" y="214"/>
                    </a:lnTo>
                    <a:lnTo>
                      <a:pt x="371" y="214"/>
                    </a:lnTo>
                    <a:lnTo>
                      <a:pt x="372" y="214"/>
                    </a:lnTo>
                    <a:lnTo>
                      <a:pt x="373" y="214"/>
                    </a:lnTo>
                    <a:lnTo>
                      <a:pt x="373" y="214"/>
                    </a:lnTo>
                    <a:lnTo>
                      <a:pt x="375" y="214"/>
                    </a:lnTo>
                    <a:lnTo>
                      <a:pt x="375" y="214"/>
                    </a:lnTo>
                    <a:lnTo>
                      <a:pt x="377" y="214"/>
                    </a:lnTo>
                    <a:lnTo>
                      <a:pt x="378" y="214"/>
                    </a:lnTo>
                    <a:lnTo>
                      <a:pt x="378" y="214"/>
                    </a:lnTo>
                    <a:lnTo>
                      <a:pt x="380" y="214"/>
                    </a:lnTo>
                    <a:lnTo>
                      <a:pt x="380" y="214"/>
                    </a:lnTo>
                    <a:lnTo>
                      <a:pt x="381" y="214"/>
                    </a:lnTo>
                    <a:lnTo>
                      <a:pt x="382" y="214"/>
                    </a:lnTo>
                    <a:lnTo>
                      <a:pt x="383" y="214"/>
                    </a:lnTo>
                    <a:lnTo>
                      <a:pt x="384" y="214"/>
                    </a:lnTo>
                    <a:lnTo>
                      <a:pt x="385" y="214"/>
                    </a:lnTo>
                    <a:lnTo>
                      <a:pt x="386" y="214"/>
                    </a:lnTo>
                    <a:lnTo>
                      <a:pt x="387" y="214"/>
                    </a:lnTo>
                    <a:lnTo>
                      <a:pt x="388" y="214"/>
                    </a:lnTo>
                    <a:lnTo>
                      <a:pt x="388" y="214"/>
                    </a:lnTo>
                    <a:lnTo>
                      <a:pt x="390" y="214"/>
                    </a:lnTo>
                    <a:lnTo>
                      <a:pt x="391" y="214"/>
                    </a:lnTo>
                    <a:lnTo>
                      <a:pt x="391" y="214"/>
                    </a:lnTo>
                    <a:lnTo>
                      <a:pt x="393" y="214"/>
                    </a:lnTo>
                    <a:lnTo>
                      <a:pt x="393" y="214"/>
                    </a:lnTo>
                    <a:lnTo>
                      <a:pt x="395" y="214"/>
                    </a:lnTo>
                    <a:lnTo>
                      <a:pt x="395" y="214"/>
                    </a:lnTo>
                    <a:lnTo>
                      <a:pt x="396" y="215"/>
                    </a:lnTo>
                    <a:lnTo>
                      <a:pt x="397" y="215"/>
                    </a:lnTo>
                    <a:lnTo>
                      <a:pt x="398" y="215"/>
                    </a:lnTo>
                    <a:lnTo>
                      <a:pt x="399" y="215"/>
                    </a:lnTo>
                    <a:lnTo>
                      <a:pt x="400" y="215"/>
                    </a:lnTo>
                    <a:lnTo>
                      <a:pt x="401" y="215"/>
                    </a:lnTo>
                    <a:lnTo>
                      <a:pt x="402" y="215"/>
                    </a:lnTo>
                    <a:lnTo>
                      <a:pt x="403" y="215"/>
                    </a:lnTo>
                    <a:lnTo>
                      <a:pt x="404" y="215"/>
                    </a:lnTo>
                    <a:lnTo>
                      <a:pt x="405" y="215"/>
                    </a:lnTo>
                    <a:lnTo>
                      <a:pt x="406" y="215"/>
                    </a:lnTo>
                    <a:lnTo>
                      <a:pt x="406" y="214"/>
                    </a:lnTo>
                    <a:lnTo>
                      <a:pt x="408" y="214"/>
                    </a:lnTo>
                    <a:lnTo>
                      <a:pt x="408" y="214"/>
                    </a:lnTo>
                    <a:lnTo>
                      <a:pt x="409" y="214"/>
                    </a:lnTo>
                    <a:lnTo>
                      <a:pt x="410" y="214"/>
                    </a:lnTo>
                    <a:lnTo>
                      <a:pt x="411" y="214"/>
                    </a:lnTo>
                    <a:lnTo>
                      <a:pt x="412" y="214"/>
                    </a:lnTo>
                    <a:lnTo>
                      <a:pt x="413" y="214"/>
                    </a:lnTo>
                    <a:lnTo>
                      <a:pt x="414" y="214"/>
                    </a:lnTo>
                    <a:lnTo>
                      <a:pt x="415" y="214"/>
                    </a:lnTo>
                    <a:lnTo>
                      <a:pt x="416" y="214"/>
                    </a:lnTo>
                    <a:lnTo>
                      <a:pt x="417" y="214"/>
                    </a:lnTo>
                    <a:lnTo>
                      <a:pt x="418" y="214"/>
                    </a:lnTo>
                    <a:lnTo>
                      <a:pt x="419" y="214"/>
                    </a:lnTo>
                    <a:lnTo>
                      <a:pt x="420" y="213"/>
                    </a:lnTo>
                    <a:lnTo>
                      <a:pt x="421" y="213"/>
                    </a:lnTo>
                    <a:lnTo>
                      <a:pt x="421" y="213"/>
                    </a:lnTo>
                    <a:lnTo>
                      <a:pt x="423" y="213"/>
                    </a:lnTo>
                    <a:lnTo>
                      <a:pt x="423" y="213"/>
                    </a:lnTo>
                    <a:lnTo>
                      <a:pt x="424" y="213"/>
                    </a:lnTo>
                    <a:lnTo>
                      <a:pt x="425" y="213"/>
                    </a:lnTo>
                    <a:lnTo>
                      <a:pt x="426" y="213"/>
                    </a:lnTo>
                    <a:lnTo>
                      <a:pt x="427" y="213"/>
                    </a:lnTo>
                    <a:lnTo>
                      <a:pt x="428" y="213"/>
                    </a:lnTo>
                    <a:lnTo>
                      <a:pt x="429" y="213"/>
                    </a:lnTo>
                    <a:lnTo>
                      <a:pt x="430" y="213"/>
                    </a:lnTo>
                    <a:lnTo>
                      <a:pt x="431" y="213"/>
                    </a:lnTo>
                    <a:lnTo>
                      <a:pt x="432" y="213"/>
                    </a:lnTo>
                    <a:lnTo>
                      <a:pt x="433" y="213"/>
                    </a:lnTo>
                    <a:lnTo>
                      <a:pt x="434" y="213"/>
                    </a:lnTo>
                    <a:lnTo>
                      <a:pt x="434" y="213"/>
                    </a:lnTo>
                    <a:lnTo>
                      <a:pt x="436" y="213"/>
                    </a:lnTo>
                    <a:lnTo>
                      <a:pt x="436" y="213"/>
                    </a:lnTo>
                    <a:lnTo>
                      <a:pt x="438" y="213"/>
                    </a:lnTo>
                    <a:lnTo>
                      <a:pt x="438" y="213"/>
                    </a:lnTo>
                    <a:lnTo>
                      <a:pt x="439" y="213"/>
                    </a:lnTo>
                    <a:lnTo>
                      <a:pt x="441" y="213"/>
                    </a:lnTo>
                    <a:lnTo>
                      <a:pt x="441" y="213"/>
                    </a:lnTo>
                    <a:lnTo>
                      <a:pt x="442" y="213"/>
                    </a:lnTo>
                    <a:lnTo>
                      <a:pt x="443" y="213"/>
                    </a:lnTo>
                    <a:lnTo>
                      <a:pt x="444" y="213"/>
                    </a:lnTo>
                    <a:lnTo>
                      <a:pt x="445" y="213"/>
                    </a:lnTo>
                    <a:lnTo>
                      <a:pt x="446" y="213"/>
                    </a:lnTo>
                    <a:lnTo>
                      <a:pt x="447" y="213"/>
                    </a:lnTo>
                    <a:lnTo>
                      <a:pt x="448" y="213"/>
                    </a:lnTo>
                    <a:lnTo>
                      <a:pt x="449" y="213"/>
                    </a:lnTo>
                    <a:lnTo>
                      <a:pt x="449" y="213"/>
                    </a:lnTo>
                    <a:lnTo>
                      <a:pt x="451" y="213"/>
                    </a:lnTo>
                    <a:lnTo>
                      <a:pt x="451" y="213"/>
                    </a:lnTo>
                    <a:lnTo>
                      <a:pt x="452" y="213"/>
                    </a:lnTo>
                    <a:lnTo>
                      <a:pt x="454" y="213"/>
                    </a:lnTo>
                    <a:lnTo>
                      <a:pt x="454" y="213"/>
                    </a:lnTo>
                    <a:lnTo>
                      <a:pt x="456" y="213"/>
                    </a:lnTo>
                    <a:lnTo>
                      <a:pt x="456" y="213"/>
                    </a:lnTo>
                    <a:lnTo>
                      <a:pt x="457" y="213"/>
                    </a:lnTo>
                    <a:lnTo>
                      <a:pt x="458" y="213"/>
                    </a:lnTo>
                    <a:lnTo>
                      <a:pt x="459" y="213"/>
                    </a:lnTo>
                    <a:lnTo>
                      <a:pt x="460" y="213"/>
                    </a:lnTo>
                    <a:lnTo>
                      <a:pt x="461" y="213"/>
                    </a:lnTo>
                    <a:lnTo>
                      <a:pt x="462" y="213"/>
                    </a:lnTo>
                    <a:lnTo>
                      <a:pt x="462" y="213"/>
                    </a:lnTo>
                    <a:lnTo>
                      <a:pt x="464" y="213"/>
                    </a:lnTo>
                    <a:lnTo>
                      <a:pt x="465" y="213"/>
                    </a:lnTo>
                    <a:lnTo>
                      <a:pt x="466" y="213"/>
                    </a:lnTo>
                    <a:lnTo>
                      <a:pt x="467" y="212"/>
                    </a:lnTo>
                    <a:lnTo>
                      <a:pt x="467" y="212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Freeform 317"/>
              <p:cNvSpPr>
                <a:spLocks/>
              </p:cNvSpPr>
              <p:nvPr/>
            </p:nvSpPr>
            <p:spPr bwMode="auto">
              <a:xfrm>
                <a:off x="1741488" y="1692275"/>
                <a:ext cx="742950" cy="1008063"/>
              </a:xfrm>
              <a:custGeom>
                <a:avLst/>
                <a:gdLst>
                  <a:gd name="T0" fmla="*/ 7 w 468"/>
                  <a:gd name="T1" fmla="*/ 633 h 635"/>
                  <a:gd name="T2" fmla="*/ 15 w 468"/>
                  <a:gd name="T3" fmla="*/ 633 h 635"/>
                  <a:gd name="T4" fmla="*/ 22 w 468"/>
                  <a:gd name="T5" fmla="*/ 634 h 635"/>
                  <a:gd name="T6" fmla="*/ 30 w 468"/>
                  <a:gd name="T7" fmla="*/ 634 h 635"/>
                  <a:gd name="T8" fmla="*/ 37 w 468"/>
                  <a:gd name="T9" fmla="*/ 633 h 635"/>
                  <a:gd name="T10" fmla="*/ 45 w 468"/>
                  <a:gd name="T11" fmla="*/ 633 h 635"/>
                  <a:gd name="T12" fmla="*/ 52 w 468"/>
                  <a:gd name="T13" fmla="*/ 632 h 635"/>
                  <a:gd name="T14" fmla="*/ 60 w 468"/>
                  <a:gd name="T15" fmla="*/ 632 h 635"/>
                  <a:gd name="T16" fmla="*/ 67 w 468"/>
                  <a:gd name="T17" fmla="*/ 631 h 635"/>
                  <a:gd name="T18" fmla="*/ 74 w 468"/>
                  <a:gd name="T19" fmla="*/ 632 h 635"/>
                  <a:gd name="T20" fmla="*/ 82 w 468"/>
                  <a:gd name="T21" fmla="*/ 630 h 635"/>
                  <a:gd name="T22" fmla="*/ 89 w 468"/>
                  <a:gd name="T23" fmla="*/ 623 h 635"/>
                  <a:gd name="T24" fmla="*/ 97 w 468"/>
                  <a:gd name="T25" fmla="*/ 617 h 635"/>
                  <a:gd name="T26" fmla="*/ 104 w 468"/>
                  <a:gd name="T27" fmla="*/ 621 h 635"/>
                  <a:gd name="T28" fmla="*/ 112 w 468"/>
                  <a:gd name="T29" fmla="*/ 630 h 635"/>
                  <a:gd name="T30" fmla="*/ 119 w 468"/>
                  <a:gd name="T31" fmla="*/ 634 h 635"/>
                  <a:gd name="T32" fmla="*/ 127 w 468"/>
                  <a:gd name="T33" fmla="*/ 633 h 635"/>
                  <a:gd name="T34" fmla="*/ 135 w 468"/>
                  <a:gd name="T35" fmla="*/ 629 h 635"/>
                  <a:gd name="T36" fmla="*/ 142 w 468"/>
                  <a:gd name="T37" fmla="*/ 623 h 635"/>
                  <a:gd name="T38" fmla="*/ 150 w 468"/>
                  <a:gd name="T39" fmla="*/ 617 h 635"/>
                  <a:gd name="T40" fmla="*/ 157 w 468"/>
                  <a:gd name="T41" fmla="*/ 616 h 635"/>
                  <a:gd name="T42" fmla="*/ 165 w 468"/>
                  <a:gd name="T43" fmla="*/ 622 h 635"/>
                  <a:gd name="T44" fmla="*/ 172 w 468"/>
                  <a:gd name="T45" fmla="*/ 628 h 635"/>
                  <a:gd name="T46" fmla="*/ 180 w 468"/>
                  <a:gd name="T47" fmla="*/ 628 h 635"/>
                  <a:gd name="T48" fmla="*/ 187 w 468"/>
                  <a:gd name="T49" fmla="*/ 610 h 635"/>
                  <a:gd name="T50" fmla="*/ 195 w 468"/>
                  <a:gd name="T51" fmla="*/ 577 h 635"/>
                  <a:gd name="T52" fmla="*/ 202 w 468"/>
                  <a:gd name="T53" fmla="*/ 563 h 635"/>
                  <a:gd name="T54" fmla="*/ 209 w 468"/>
                  <a:gd name="T55" fmla="*/ 575 h 635"/>
                  <a:gd name="T56" fmla="*/ 217 w 468"/>
                  <a:gd name="T57" fmla="*/ 544 h 635"/>
                  <a:gd name="T58" fmla="*/ 224 w 468"/>
                  <a:gd name="T59" fmla="*/ 434 h 635"/>
                  <a:gd name="T60" fmla="*/ 232 w 468"/>
                  <a:gd name="T61" fmla="*/ 278 h 635"/>
                  <a:gd name="T62" fmla="*/ 239 w 468"/>
                  <a:gd name="T63" fmla="*/ 110 h 635"/>
                  <a:gd name="T64" fmla="*/ 247 w 468"/>
                  <a:gd name="T65" fmla="*/ 71 h 635"/>
                  <a:gd name="T66" fmla="*/ 254 w 468"/>
                  <a:gd name="T67" fmla="*/ 468 h 635"/>
                  <a:gd name="T68" fmla="*/ 262 w 468"/>
                  <a:gd name="T69" fmla="*/ 614 h 635"/>
                  <a:gd name="T70" fmla="*/ 270 w 468"/>
                  <a:gd name="T71" fmla="*/ 628 h 635"/>
                  <a:gd name="T72" fmla="*/ 277 w 468"/>
                  <a:gd name="T73" fmla="*/ 631 h 635"/>
                  <a:gd name="T74" fmla="*/ 285 w 468"/>
                  <a:gd name="T75" fmla="*/ 632 h 635"/>
                  <a:gd name="T76" fmla="*/ 292 w 468"/>
                  <a:gd name="T77" fmla="*/ 633 h 635"/>
                  <a:gd name="T78" fmla="*/ 300 w 468"/>
                  <a:gd name="T79" fmla="*/ 634 h 635"/>
                  <a:gd name="T80" fmla="*/ 307 w 468"/>
                  <a:gd name="T81" fmla="*/ 635 h 635"/>
                  <a:gd name="T82" fmla="*/ 315 w 468"/>
                  <a:gd name="T83" fmla="*/ 634 h 635"/>
                  <a:gd name="T84" fmla="*/ 322 w 468"/>
                  <a:gd name="T85" fmla="*/ 634 h 635"/>
                  <a:gd name="T86" fmla="*/ 330 w 468"/>
                  <a:gd name="T87" fmla="*/ 634 h 635"/>
                  <a:gd name="T88" fmla="*/ 337 w 468"/>
                  <a:gd name="T89" fmla="*/ 627 h 635"/>
                  <a:gd name="T90" fmla="*/ 344 w 468"/>
                  <a:gd name="T91" fmla="*/ 584 h 635"/>
                  <a:gd name="T92" fmla="*/ 352 w 468"/>
                  <a:gd name="T93" fmla="*/ 462 h 635"/>
                  <a:gd name="T94" fmla="*/ 359 w 468"/>
                  <a:gd name="T95" fmla="*/ 264 h 635"/>
                  <a:gd name="T96" fmla="*/ 367 w 468"/>
                  <a:gd name="T97" fmla="*/ 66 h 635"/>
                  <a:gd name="T98" fmla="*/ 374 w 468"/>
                  <a:gd name="T99" fmla="*/ 25 h 635"/>
                  <a:gd name="T100" fmla="*/ 382 w 468"/>
                  <a:gd name="T101" fmla="*/ 276 h 635"/>
                  <a:gd name="T102" fmla="*/ 389 w 468"/>
                  <a:gd name="T103" fmla="*/ 264 h 635"/>
                  <a:gd name="T104" fmla="*/ 397 w 468"/>
                  <a:gd name="T105" fmla="*/ 97 h 635"/>
                  <a:gd name="T106" fmla="*/ 404 w 468"/>
                  <a:gd name="T107" fmla="*/ 261 h 635"/>
                  <a:gd name="T108" fmla="*/ 412 w 468"/>
                  <a:gd name="T109" fmla="*/ 555 h 635"/>
                  <a:gd name="T110" fmla="*/ 420 w 468"/>
                  <a:gd name="T111" fmla="*/ 614 h 635"/>
                  <a:gd name="T112" fmla="*/ 427 w 468"/>
                  <a:gd name="T113" fmla="*/ 600 h 635"/>
                  <a:gd name="T114" fmla="*/ 435 w 468"/>
                  <a:gd name="T115" fmla="*/ 598 h 635"/>
                  <a:gd name="T116" fmla="*/ 442 w 468"/>
                  <a:gd name="T117" fmla="*/ 616 h 635"/>
                  <a:gd name="T118" fmla="*/ 450 w 468"/>
                  <a:gd name="T119" fmla="*/ 628 h 635"/>
                  <a:gd name="T120" fmla="*/ 457 w 468"/>
                  <a:gd name="T121" fmla="*/ 631 h 635"/>
                  <a:gd name="T122" fmla="*/ 465 w 468"/>
                  <a:gd name="T123" fmla="*/ 629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8" h="635">
                    <a:moveTo>
                      <a:pt x="0" y="633"/>
                    </a:moveTo>
                    <a:lnTo>
                      <a:pt x="2" y="633"/>
                    </a:lnTo>
                    <a:lnTo>
                      <a:pt x="2" y="633"/>
                    </a:lnTo>
                    <a:lnTo>
                      <a:pt x="3" y="633"/>
                    </a:lnTo>
                    <a:lnTo>
                      <a:pt x="4" y="633"/>
                    </a:lnTo>
                    <a:lnTo>
                      <a:pt x="5" y="633"/>
                    </a:lnTo>
                    <a:lnTo>
                      <a:pt x="6" y="633"/>
                    </a:lnTo>
                    <a:lnTo>
                      <a:pt x="7" y="633"/>
                    </a:lnTo>
                    <a:lnTo>
                      <a:pt x="8" y="633"/>
                    </a:lnTo>
                    <a:lnTo>
                      <a:pt x="9" y="633"/>
                    </a:lnTo>
                    <a:lnTo>
                      <a:pt x="10" y="633"/>
                    </a:lnTo>
                    <a:lnTo>
                      <a:pt x="11" y="633"/>
                    </a:lnTo>
                    <a:lnTo>
                      <a:pt x="12" y="633"/>
                    </a:lnTo>
                    <a:lnTo>
                      <a:pt x="13" y="633"/>
                    </a:lnTo>
                    <a:lnTo>
                      <a:pt x="13" y="633"/>
                    </a:lnTo>
                    <a:lnTo>
                      <a:pt x="15" y="633"/>
                    </a:lnTo>
                    <a:lnTo>
                      <a:pt x="15" y="633"/>
                    </a:lnTo>
                    <a:lnTo>
                      <a:pt x="17" y="634"/>
                    </a:lnTo>
                    <a:lnTo>
                      <a:pt x="17" y="634"/>
                    </a:lnTo>
                    <a:lnTo>
                      <a:pt x="18" y="634"/>
                    </a:lnTo>
                    <a:lnTo>
                      <a:pt x="19" y="634"/>
                    </a:lnTo>
                    <a:lnTo>
                      <a:pt x="20" y="634"/>
                    </a:lnTo>
                    <a:lnTo>
                      <a:pt x="21" y="634"/>
                    </a:lnTo>
                    <a:lnTo>
                      <a:pt x="22" y="634"/>
                    </a:lnTo>
                    <a:lnTo>
                      <a:pt x="23" y="634"/>
                    </a:lnTo>
                    <a:lnTo>
                      <a:pt x="24" y="634"/>
                    </a:lnTo>
                    <a:lnTo>
                      <a:pt x="25" y="634"/>
                    </a:lnTo>
                    <a:lnTo>
                      <a:pt x="26" y="634"/>
                    </a:lnTo>
                    <a:lnTo>
                      <a:pt x="27" y="634"/>
                    </a:lnTo>
                    <a:lnTo>
                      <a:pt x="28" y="634"/>
                    </a:lnTo>
                    <a:lnTo>
                      <a:pt x="28" y="634"/>
                    </a:lnTo>
                    <a:lnTo>
                      <a:pt x="30" y="634"/>
                    </a:lnTo>
                    <a:lnTo>
                      <a:pt x="30" y="634"/>
                    </a:lnTo>
                    <a:lnTo>
                      <a:pt x="31" y="634"/>
                    </a:lnTo>
                    <a:lnTo>
                      <a:pt x="32" y="634"/>
                    </a:lnTo>
                    <a:lnTo>
                      <a:pt x="33" y="634"/>
                    </a:lnTo>
                    <a:lnTo>
                      <a:pt x="35" y="634"/>
                    </a:lnTo>
                    <a:lnTo>
                      <a:pt x="35" y="634"/>
                    </a:lnTo>
                    <a:lnTo>
                      <a:pt x="36" y="634"/>
                    </a:lnTo>
                    <a:lnTo>
                      <a:pt x="37" y="633"/>
                    </a:lnTo>
                    <a:lnTo>
                      <a:pt x="38" y="633"/>
                    </a:lnTo>
                    <a:lnTo>
                      <a:pt x="39" y="633"/>
                    </a:lnTo>
                    <a:lnTo>
                      <a:pt x="40" y="633"/>
                    </a:lnTo>
                    <a:lnTo>
                      <a:pt x="41" y="633"/>
                    </a:lnTo>
                    <a:lnTo>
                      <a:pt x="42" y="633"/>
                    </a:lnTo>
                    <a:lnTo>
                      <a:pt x="43" y="633"/>
                    </a:lnTo>
                    <a:lnTo>
                      <a:pt x="43" y="633"/>
                    </a:lnTo>
                    <a:lnTo>
                      <a:pt x="45" y="633"/>
                    </a:lnTo>
                    <a:lnTo>
                      <a:pt x="45" y="632"/>
                    </a:lnTo>
                    <a:lnTo>
                      <a:pt x="46" y="632"/>
                    </a:lnTo>
                    <a:lnTo>
                      <a:pt x="48" y="632"/>
                    </a:lnTo>
                    <a:lnTo>
                      <a:pt x="48" y="632"/>
                    </a:lnTo>
                    <a:lnTo>
                      <a:pt x="49" y="632"/>
                    </a:lnTo>
                    <a:lnTo>
                      <a:pt x="50" y="632"/>
                    </a:lnTo>
                    <a:lnTo>
                      <a:pt x="51" y="632"/>
                    </a:lnTo>
                    <a:lnTo>
                      <a:pt x="52" y="632"/>
                    </a:lnTo>
                    <a:lnTo>
                      <a:pt x="53" y="632"/>
                    </a:lnTo>
                    <a:lnTo>
                      <a:pt x="54" y="632"/>
                    </a:lnTo>
                    <a:lnTo>
                      <a:pt x="55" y="632"/>
                    </a:lnTo>
                    <a:lnTo>
                      <a:pt x="56" y="632"/>
                    </a:lnTo>
                    <a:lnTo>
                      <a:pt x="56" y="632"/>
                    </a:lnTo>
                    <a:lnTo>
                      <a:pt x="58" y="632"/>
                    </a:lnTo>
                    <a:lnTo>
                      <a:pt x="58" y="632"/>
                    </a:lnTo>
                    <a:lnTo>
                      <a:pt x="60" y="632"/>
                    </a:lnTo>
                    <a:lnTo>
                      <a:pt x="61" y="632"/>
                    </a:lnTo>
                    <a:lnTo>
                      <a:pt x="61" y="632"/>
                    </a:lnTo>
                    <a:lnTo>
                      <a:pt x="63" y="632"/>
                    </a:lnTo>
                    <a:lnTo>
                      <a:pt x="63" y="632"/>
                    </a:lnTo>
                    <a:lnTo>
                      <a:pt x="64" y="631"/>
                    </a:lnTo>
                    <a:lnTo>
                      <a:pt x="65" y="631"/>
                    </a:lnTo>
                    <a:lnTo>
                      <a:pt x="66" y="631"/>
                    </a:lnTo>
                    <a:lnTo>
                      <a:pt x="67" y="631"/>
                    </a:lnTo>
                    <a:lnTo>
                      <a:pt x="68" y="631"/>
                    </a:lnTo>
                    <a:lnTo>
                      <a:pt x="69" y="631"/>
                    </a:lnTo>
                    <a:lnTo>
                      <a:pt x="70" y="632"/>
                    </a:lnTo>
                    <a:lnTo>
                      <a:pt x="71" y="632"/>
                    </a:lnTo>
                    <a:lnTo>
                      <a:pt x="72" y="632"/>
                    </a:lnTo>
                    <a:lnTo>
                      <a:pt x="73" y="632"/>
                    </a:lnTo>
                    <a:lnTo>
                      <a:pt x="74" y="632"/>
                    </a:lnTo>
                    <a:lnTo>
                      <a:pt x="74" y="632"/>
                    </a:lnTo>
                    <a:lnTo>
                      <a:pt x="76" y="632"/>
                    </a:lnTo>
                    <a:lnTo>
                      <a:pt x="76" y="632"/>
                    </a:lnTo>
                    <a:lnTo>
                      <a:pt x="78" y="632"/>
                    </a:lnTo>
                    <a:lnTo>
                      <a:pt x="78" y="632"/>
                    </a:lnTo>
                    <a:lnTo>
                      <a:pt x="79" y="631"/>
                    </a:lnTo>
                    <a:lnTo>
                      <a:pt x="80" y="631"/>
                    </a:lnTo>
                    <a:lnTo>
                      <a:pt x="81" y="631"/>
                    </a:lnTo>
                    <a:lnTo>
                      <a:pt x="82" y="630"/>
                    </a:lnTo>
                    <a:lnTo>
                      <a:pt x="83" y="629"/>
                    </a:lnTo>
                    <a:lnTo>
                      <a:pt x="84" y="629"/>
                    </a:lnTo>
                    <a:lnTo>
                      <a:pt x="85" y="628"/>
                    </a:lnTo>
                    <a:lnTo>
                      <a:pt x="86" y="627"/>
                    </a:lnTo>
                    <a:lnTo>
                      <a:pt x="87" y="626"/>
                    </a:lnTo>
                    <a:lnTo>
                      <a:pt x="88" y="626"/>
                    </a:lnTo>
                    <a:lnTo>
                      <a:pt x="89" y="625"/>
                    </a:lnTo>
                    <a:lnTo>
                      <a:pt x="89" y="623"/>
                    </a:lnTo>
                    <a:lnTo>
                      <a:pt x="91" y="622"/>
                    </a:lnTo>
                    <a:lnTo>
                      <a:pt x="91" y="621"/>
                    </a:lnTo>
                    <a:lnTo>
                      <a:pt x="92" y="620"/>
                    </a:lnTo>
                    <a:lnTo>
                      <a:pt x="93" y="619"/>
                    </a:lnTo>
                    <a:lnTo>
                      <a:pt x="94" y="619"/>
                    </a:lnTo>
                    <a:lnTo>
                      <a:pt x="95" y="618"/>
                    </a:lnTo>
                    <a:lnTo>
                      <a:pt x="96" y="617"/>
                    </a:lnTo>
                    <a:lnTo>
                      <a:pt x="97" y="617"/>
                    </a:lnTo>
                    <a:lnTo>
                      <a:pt x="98" y="617"/>
                    </a:lnTo>
                    <a:lnTo>
                      <a:pt x="99" y="617"/>
                    </a:lnTo>
                    <a:lnTo>
                      <a:pt x="100" y="617"/>
                    </a:lnTo>
                    <a:lnTo>
                      <a:pt x="101" y="617"/>
                    </a:lnTo>
                    <a:lnTo>
                      <a:pt x="102" y="619"/>
                    </a:lnTo>
                    <a:lnTo>
                      <a:pt x="102" y="619"/>
                    </a:lnTo>
                    <a:lnTo>
                      <a:pt x="104" y="620"/>
                    </a:lnTo>
                    <a:lnTo>
                      <a:pt x="104" y="621"/>
                    </a:lnTo>
                    <a:lnTo>
                      <a:pt x="106" y="622"/>
                    </a:lnTo>
                    <a:lnTo>
                      <a:pt x="106" y="623"/>
                    </a:lnTo>
                    <a:lnTo>
                      <a:pt x="107" y="625"/>
                    </a:lnTo>
                    <a:lnTo>
                      <a:pt x="109" y="626"/>
                    </a:lnTo>
                    <a:lnTo>
                      <a:pt x="109" y="627"/>
                    </a:lnTo>
                    <a:lnTo>
                      <a:pt x="110" y="628"/>
                    </a:lnTo>
                    <a:lnTo>
                      <a:pt x="111" y="629"/>
                    </a:lnTo>
                    <a:lnTo>
                      <a:pt x="112" y="630"/>
                    </a:lnTo>
                    <a:lnTo>
                      <a:pt x="113" y="631"/>
                    </a:lnTo>
                    <a:lnTo>
                      <a:pt x="114" y="632"/>
                    </a:lnTo>
                    <a:lnTo>
                      <a:pt x="115" y="632"/>
                    </a:lnTo>
                    <a:lnTo>
                      <a:pt x="116" y="633"/>
                    </a:lnTo>
                    <a:lnTo>
                      <a:pt x="117" y="633"/>
                    </a:lnTo>
                    <a:lnTo>
                      <a:pt x="117" y="633"/>
                    </a:lnTo>
                    <a:lnTo>
                      <a:pt x="119" y="634"/>
                    </a:lnTo>
                    <a:lnTo>
                      <a:pt x="119" y="634"/>
                    </a:lnTo>
                    <a:lnTo>
                      <a:pt x="120" y="634"/>
                    </a:lnTo>
                    <a:lnTo>
                      <a:pt x="122" y="634"/>
                    </a:lnTo>
                    <a:lnTo>
                      <a:pt x="122" y="634"/>
                    </a:lnTo>
                    <a:lnTo>
                      <a:pt x="124" y="634"/>
                    </a:lnTo>
                    <a:lnTo>
                      <a:pt x="124" y="634"/>
                    </a:lnTo>
                    <a:lnTo>
                      <a:pt x="125" y="633"/>
                    </a:lnTo>
                    <a:lnTo>
                      <a:pt x="126" y="633"/>
                    </a:lnTo>
                    <a:lnTo>
                      <a:pt x="127" y="633"/>
                    </a:lnTo>
                    <a:lnTo>
                      <a:pt x="128" y="633"/>
                    </a:lnTo>
                    <a:lnTo>
                      <a:pt x="129" y="632"/>
                    </a:lnTo>
                    <a:lnTo>
                      <a:pt x="130" y="632"/>
                    </a:lnTo>
                    <a:lnTo>
                      <a:pt x="131" y="631"/>
                    </a:lnTo>
                    <a:lnTo>
                      <a:pt x="132" y="631"/>
                    </a:lnTo>
                    <a:lnTo>
                      <a:pt x="132" y="630"/>
                    </a:lnTo>
                    <a:lnTo>
                      <a:pt x="134" y="629"/>
                    </a:lnTo>
                    <a:lnTo>
                      <a:pt x="135" y="629"/>
                    </a:lnTo>
                    <a:lnTo>
                      <a:pt x="135" y="628"/>
                    </a:lnTo>
                    <a:lnTo>
                      <a:pt x="137" y="627"/>
                    </a:lnTo>
                    <a:lnTo>
                      <a:pt x="137" y="627"/>
                    </a:lnTo>
                    <a:lnTo>
                      <a:pt x="138" y="626"/>
                    </a:lnTo>
                    <a:lnTo>
                      <a:pt x="139" y="625"/>
                    </a:lnTo>
                    <a:lnTo>
                      <a:pt x="140" y="625"/>
                    </a:lnTo>
                    <a:lnTo>
                      <a:pt x="141" y="623"/>
                    </a:lnTo>
                    <a:lnTo>
                      <a:pt x="142" y="623"/>
                    </a:lnTo>
                    <a:lnTo>
                      <a:pt x="143" y="622"/>
                    </a:lnTo>
                    <a:lnTo>
                      <a:pt x="144" y="621"/>
                    </a:lnTo>
                    <a:lnTo>
                      <a:pt x="145" y="621"/>
                    </a:lnTo>
                    <a:lnTo>
                      <a:pt x="146" y="620"/>
                    </a:lnTo>
                    <a:lnTo>
                      <a:pt x="147" y="619"/>
                    </a:lnTo>
                    <a:lnTo>
                      <a:pt x="148" y="618"/>
                    </a:lnTo>
                    <a:lnTo>
                      <a:pt x="148" y="617"/>
                    </a:lnTo>
                    <a:lnTo>
                      <a:pt x="150" y="617"/>
                    </a:lnTo>
                    <a:lnTo>
                      <a:pt x="150" y="616"/>
                    </a:lnTo>
                    <a:lnTo>
                      <a:pt x="152" y="616"/>
                    </a:lnTo>
                    <a:lnTo>
                      <a:pt x="152" y="616"/>
                    </a:lnTo>
                    <a:lnTo>
                      <a:pt x="153" y="616"/>
                    </a:lnTo>
                    <a:lnTo>
                      <a:pt x="154" y="616"/>
                    </a:lnTo>
                    <a:lnTo>
                      <a:pt x="155" y="616"/>
                    </a:lnTo>
                    <a:lnTo>
                      <a:pt x="156" y="616"/>
                    </a:lnTo>
                    <a:lnTo>
                      <a:pt x="157" y="616"/>
                    </a:lnTo>
                    <a:lnTo>
                      <a:pt x="158" y="617"/>
                    </a:lnTo>
                    <a:lnTo>
                      <a:pt x="159" y="617"/>
                    </a:lnTo>
                    <a:lnTo>
                      <a:pt x="160" y="618"/>
                    </a:lnTo>
                    <a:lnTo>
                      <a:pt x="161" y="619"/>
                    </a:lnTo>
                    <a:lnTo>
                      <a:pt x="162" y="620"/>
                    </a:lnTo>
                    <a:lnTo>
                      <a:pt x="163" y="620"/>
                    </a:lnTo>
                    <a:lnTo>
                      <a:pt x="163" y="621"/>
                    </a:lnTo>
                    <a:lnTo>
                      <a:pt x="165" y="622"/>
                    </a:lnTo>
                    <a:lnTo>
                      <a:pt x="165" y="623"/>
                    </a:lnTo>
                    <a:lnTo>
                      <a:pt x="166" y="624"/>
                    </a:lnTo>
                    <a:lnTo>
                      <a:pt x="167" y="625"/>
                    </a:lnTo>
                    <a:lnTo>
                      <a:pt x="168" y="626"/>
                    </a:lnTo>
                    <a:lnTo>
                      <a:pt x="169" y="627"/>
                    </a:lnTo>
                    <a:lnTo>
                      <a:pt x="170" y="627"/>
                    </a:lnTo>
                    <a:lnTo>
                      <a:pt x="171" y="628"/>
                    </a:lnTo>
                    <a:lnTo>
                      <a:pt x="172" y="628"/>
                    </a:lnTo>
                    <a:lnTo>
                      <a:pt x="173" y="629"/>
                    </a:lnTo>
                    <a:lnTo>
                      <a:pt x="174" y="629"/>
                    </a:lnTo>
                    <a:lnTo>
                      <a:pt x="175" y="629"/>
                    </a:lnTo>
                    <a:lnTo>
                      <a:pt x="176" y="630"/>
                    </a:lnTo>
                    <a:lnTo>
                      <a:pt x="177" y="629"/>
                    </a:lnTo>
                    <a:lnTo>
                      <a:pt x="178" y="629"/>
                    </a:lnTo>
                    <a:lnTo>
                      <a:pt x="178" y="629"/>
                    </a:lnTo>
                    <a:lnTo>
                      <a:pt x="180" y="628"/>
                    </a:lnTo>
                    <a:lnTo>
                      <a:pt x="180" y="627"/>
                    </a:lnTo>
                    <a:lnTo>
                      <a:pt x="181" y="626"/>
                    </a:lnTo>
                    <a:lnTo>
                      <a:pt x="183" y="625"/>
                    </a:lnTo>
                    <a:lnTo>
                      <a:pt x="183" y="622"/>
                    </a:lnTo>
                    <a:lnTo>
                      <a:pt x="184" y="620"/>
                    </a:lnTo>
                    <a:lnTo>
                      <a:pt x="185" y="617"/>
                    </a:lnTo>
                    <a:lnTo>
                      <a:pt x="186" y="614"/>
                    </a:lnTo>
                    <a:lnTo>
                      <a:pt x="187" y="610"/>
                    </a:lnTo>
                    <a:lnTo>
                      <a:pt x="188" y="607"/>
                    </a:lnTo>
                    <a:lnTo>
                      <a:pt x="189" y="602"/>
                    </a:lnTo>
                    <a:lnTo>
                      <a:pt x="190" y="598"/>
                    </a:lnTo>
                    <a:lnTo>
                      <a:pt x="191" y="594"/>
                    </a:lnTo>
                    <a:lnTo>
                      <a:pt x="191" y="589"/>
                    </a:lnTo>
                    <a:lnTo>
                      <a:pt x="193" y="585"/>
                    </a:lnTo>
                    <a:lnTo>
                      <a:pt x="193" y="580"/>
                    </a:lnTo>
                    <a:lnTo>
                      <a:pt x="195" y="577"/>
                    </a:lnTo>
                    <a:lnTo>
                      <a:pt x="196" y="573"/>
                    </a:lnTo>
                    <a:lnTo>
                      <a:pt x="196" y="569"/>
                    </a:lnTo>
                    <a:lnTo>
                      <a:pt x="198" y="567"/>
                    </a:lnTo>
                    <a:lnTo>
                      <a:pt x="198" y="565"/>
                    </a:lnTo>
                    <a:lnTo>
                      <a:pt x="199" y="563"/>
                    </a:lnTo>
                    <a:lnTo>
                      <a:pt x="200" y="562"/>
                    </a:lnTo>
                    <a:lnTo>
                      <a:pt x="201" y="562"/>
                    </a:lnTo>
                    <a:lnTo>
                      <a:pt x="202" y="563"/>
                    </a:lnTo>
                    <a:lnTo>
                      <a:pt x="203" y="564"/>
                    </a:lnTo>
                    <a:lnTo>
                      <a:pt x="204" y="566"/>
                    </a:lnTo>
                    <a:lnTo>
                      <a:pt x="205" y="567"/>
                    </a:lnTo>
                    <a:lnTo>
                      <a:pt x="206" y="569"/>
                    </a:lnTo>
                    <a:lnTo>
                      <a:pt x="206" y="571"/>
                    </a:lnTo>
                    <a:lnTo>
                      <a:pt x="208" y="573"/>
                    </a:lnTo>
                    <a:lnTo>
                      <a:pt x="209" y="574"/>
                    </a:lnTo>
                    <a:lnTo>
                      <a:pt x="209" y="575"/>
                    </a:lnTo>
                    <a:lnTo>
                      <a:pt x="211" y="575"/>
                    </a:lnTo>
                    <a:lnTo>
                      <a:pt x="211" y="574"/>
                    </a:lnTo>
                    <a:lnTo>
                      <a:pt x="213" y="572"/>
                    </a:lnTo>
                    <a:lnTo>
                      <a:pt x="213" y="569"/>
                    </a:lnTo>
                    <a:lnTo>
                      <a:pt x="214" y="565"/>
                    </a:lnTo>
                    <a:lnTo>
                      <a:pt x="215" y="559"/>
                    </a:lnTo>
                    <a:lnTo>
                      <a:pt x="216" y="552"/>
                    </a:lnTo>
                    <a:lnTo>
                      <a:pt x="217" y="544"/>
                    </a:lnTo>
                    <a:lnTo>
                      <a:pt x="218" y="534"/>
                    </a:lnTo>
                    <a:lnTo>
                      <a:pt x="219" y="523"/>
                    </a:lnTo>
                    <a:lnTo>
                      <a:pt x="219" y="511"/>
                    </a:lnTo>
                    <a:lnTo>
                      <a:pt x="221" y="499"/>
                    </a:lnTo>
                    <a:lnTo>
                      <a:pt x="222" y="484"/>
                    </a:lnTo>
                    <a:lnTo>
                      <a:pt x="223" y="468"/>
                    </a:lnTo>
                    <a:lnTo>
                      <a:pt x="224" y="452"/>
                    </a:lnTo>
                    <a:lnTo>
                      <a:pt x="224" y="434"/>
                    </a:lnTo>
                    <a:lnTo>
                      <a:pt x="226" y="416"/>
                    </a:lnTo>
                    <a:lnTo>
                      <a:pt x="226" y="397"/>
                    </a:lnTo>
                    <a:lnTo>
                      <a:pt x="227" y="378"/>
                    </a:lnTo>
                    <a:lnTo>
                      <a:pt x="228" y="358"/>
                    </a:lnTo>
                    <a:lnTo>
                      <a:pt x="229" y="339"/>
                    </a:lnTo>
                    <a:lnTo>
                      <a:pt x="230" y="320"/>
                    </a:lnTo>
                    <a:lnTo>
                      <a:pt x="231" y="299"/>
                    </a:lnTo>
                    <a:lnTo>
                      <a:pt x="232" y="278"/>
                    </a:lnTo>
                    <a:lnTo>
                      <a:pt x="233" y="256"/>
                    </a:lnTo>
                    <a:lnTo>
                      <a:pt x="234" y="233"/>
                    </a:lnTo>
                    <a:lnTo>
                      <a:pt x="235" y="211"/>
                    </a:lnTo>
                    <a:lnTo>
                      <a:pt x="236" y="190"/>
                    </a:lnTo>
                    <a:lnTo>
                      <a:pt x="237" y="170"/>
                    </a:lnTo>
                    <a:lnTo>
                      <a:pt x="237" y="149"/>
                    </a:lnTo>
                    <a:lnTo>
                      <a:pt x="239" y="129"/>
                    </a:lnTo>
                    <a:lnTo>
                      <a:pt x="239" y="110"/>
                    </a:lnTo>
                    <a:lnTo>
                      <a:pt x="241" y="91"/>
                    </a:lnTo>
                    <a:lnTo>
                      <a:pt x="241" y="75"/>
                    </a:lnTo>
                    <a:lnTo>
                      <a:pt x="242" y="61"/>
                    </a:lnTo>
                    <a:lnTo>
                      <a:pt x="243" y="50"/>
                    </a:lnTo>
                    <a:lnTo>
                      <a:pt x="244" y="43"/>
                    </a:lnTo>
                    <a:lnTo>
                      <a:pt x="245" y="42"/>
                    </a:lnTo>
                    <a:lnTo>
                      <a:pt x="246" y="51"/>
                    </a:lnTo>
                    <a:lnTo>
                      <a:pt x="247" y="71"/>
                    </a:lnTo>
                    <a:lnTo>
                      <a:pt x="248" y="102"/>
                    </a:lnTo>
                    <a:lnTo>
                      <a:pt x="249" y="145"/>
                    </a:lnTo>
                    <a:lnTo>
                      <a:pt x="250" y="197"/>
                    </a:lnTo>
                    <a:lnTo>
                      <a:pt x="251" y="255"/>
                    </a:lnTo>
                    <a:lnTo>
                      <a:pt x="252" y="313"/>
                    </a:lnTo>
                    <a:lnTo>
                      <a:pt x="252" y="370"/>
                    </a:lnTo>
                    <a:lnTo>
                      <a:pt x="254" y="422"/>
                    </a:lnTo>
                    <a:lnTo>
                      <a:pt x="254" y="468"/>
                    </a:lnTo>
                    <a:lnTo>
                      <a:pt x="255" y="507"/>
                    </a:lnTo>
                    <a:lnTo>
                      <a:pt x="256" y="537"/>
                    </a:lnTo>
                    <a:lnTo>
                      <a:pt x="257" y="560"/>
                    </a:lnTo>
                    <a:lnTo>
                      <a:pt x="259" y="578"/>
                    </a:lnTo>
                    <a:lnTo>
                      <a:pt x="259" y="591"/>
                    </a:lnTo>
                    <a:lnTo>
                      <a:pt x="260" y="601"/>
                    </a:lnTo>
                    <a:lnTo>
                      <a:pt x="261" y="608"/>
                    </a:lnTo>
                    <a:lnTo>
                      <a:pt x="262" y="614"/>
                    </a:lnTo>
                    <a:lnTo>
                      <a:pt x="263" y="617"/>
                    </a:lnTo>
                    <a:lnTo>
                      <a:pt x="264" y="620"/>
                    </a:lnTo>
                    <a:lnTo>
                      <a:pt x="265" y="623"/>
                    </a:lnTo>
                    <a:lnTo>
                      <a:pt x="266" y="625"/>
                    </a:lnTo>
                    <a:lnTo>
                      <a:pt x="267" y="626"/>
                    </a:lnTo>
                    <a:lnTo>
                      <a:pt x="267" y="627"/>
                    </a:lnTo>
                    <a:lnTo>
                      <a:pt x="269" y="628"/>
                    </a:lnTo>
                    <a:lnTo>
                      <a:pt x="270" y="628"/>
                    </a:lnTo>
                    <a:lnTo>
                      <a:pt x="270" y="629"/>
                    </a:lnTo>
                    <a:lnTo>
                      <a:pt x="272" y="629"/>
                    </a:lnTo>
                    <a:lnTo>
                      <a:pt x="272" y="630"/>
                    </a:lnTo>
                    <a:lnTo>
                      <a:pt x="273" y="630"/>
                    </a:lnTo>
                    <a:lnTo>
                      <a:pt x="274" y="631"/>
                    </a:lnTo>
                    <a:lnTo>
                      <a:pt x="275" y="631"/>
                    </a:lnTo>
                    <a:lnTo>
                      <a:pt x="276" y="631"/>
                    </a:lnTo>
                    <a:lnTo>
                      <a:pt x="277" y="631"/>
                    </a:lnTo>
                    <a:lnTo>
                      <a:pt x="278" y="631"/>
                    </a:lnTo>
                    <a:lnTo>
                      <a:pt x="279" y="631"/>
                    </a:lnTo>
                    <a:lnTo>
                      <a:pt x="280" y="631"/>
                    </a:lnTo>
                    <a:lnTo>
                      <a:pt x="280" y="631"/>
                    </a:lnTo>
                    <a:lnTo>
                      <a:pt x="282" y="632"/>
                    </a:lnTo>
                    <a:lnTo>
                      <a:pt x="283" y="632"/>
                    </a:lnTo>
                    <a:lnTo>
                      <a:pt x="284" y="632"/>
                    </a:lnTo>
                    <a:lnTo>
                      <a:pt x="285" y="632"/>
                    </a:lnTo>
                    <a:lnTo>
                      <a:pt x="285" y="632"/>
                    </a:lnTo>
                    <a:lnTo>
                      <a:pt x="287" y="632"/>
                    </a:lnTo>
                    <a:lnTo>
                      <a:pt x="287" y="633"/>
                    </a:lnTo>
                    <a:lnTo>
                      <a:pt x="288" y="633"/>
                    </a:lnTo>
                    <a:lnTo>
                      <a:pt x="289" y="633"/>
                    </a:lnTo>
                    <a:lnTo>
                      <a:pt x="290" y="633"/>
                    </a:lnTo>
                    <a:lnTo>
                      <a:pt x="291" y="633"/>
                    </a:lnTo>
                    <a:lnTo>
                      <a:pt x="292" y="633"/>
                    </a:lnTo>
                    <a:lnTo>
                      <a:pt x="293" y="633"/>
                    </a:lnTo>
                    <a:lnTo>
                      <a:pt x="294" y="634"/>
                    </a:lnTo>
                    <a:lnTo>
                      <a:pt x="295" y="634"/>
                    </a:lnTo>
                    <a:lnTo>
                      <a:pt x="296" y="634"/>
                    </a:lnTo>
                    <a:lnTo>
                      <a:pt x="297" y="634"/>
                    </a:lnTo>
                    <a:lnTo>
                      <a:pt x="298" y="634"/>
                    </a:lnTo>
                    <a:lnTo>
                      <a:pt x="298" y="634"/>
                    </a:lnTo>
                    <a:lnTo>
                      <a:pt x="300" y="634"/>
                    </a:lnTo>
                    <a:lnTo>
                      <a:pt x="300" y="634"/>
                    </a:lnTo>
                    <a:lnTo>
                      <a:pt x="302" y="634"/>
                    </a:lnTo>
                    <a:lnTo>
                      <a:pt x="302" y="635"/>
                    </a:lnTo>
                    <a:lnTo>
                      <a:pt x="303" y="635"/>
                    </a:lnTo>
                    <a:lnTo>
                      <a:pt x="304" y="635"/>
                    </a:lnTo>
                    <a:lnTo>
                      <a:pt x="305" y="635"/>
                    </a:lnTo>
                    <a:lnTo>
                      <a:pt x="306" y="635"/>
                    </a:lnTo>
                    <a:lnTo>
                      <a:pt x="307" y="635"/>
                    </a:lnTo>
                    <a:lnTo>
                      <a:pt x="308" y="635"/>
                    </a:lnTo>
                    <a:lnTo>
                      <a:pt x="309" y="635"/>
                    </a:lnTo>
                    <a:lnTo>
                      <a:pt x="310" y="635"/>
                    </a:lnTo>
                    <a:lnTo>
                      <a:pt x="311" y="635"/>
                    </a:lnTo>
                    <a:lnTo>
                      <a:pt x="312" y="634"/>
                    </a:lnTo>
                    <a:lnTo>
                      <a:pt x="313" y="634"/>
                    </a:lnTo>
                    <a:lnTo>
                      <a:pt x="313" y="634"/>
                    </a:lnTo>
                    <a:lnTo>
                      <a:pt x="315" y="634"/>
                    </a:lnTo>
                    <a:lnTo>
                      <a:pt x="315" y="634"/>
                    </a:lnTo>
                    <a:lnTo>
                      <a:pt x="316" y="634"/>
                    </a:lnTo>
                    <a:lnTo>
                      <a:pt x="317" y="634"/>
                    </a:lnTo>
                    <a:lnTo>
                      <a:pt x="318" y="634"/>
                    </a:lnTo>
                    <a:lnTo>
                      <a:pt x="320" y="634"/>
                    </a:lnTo>
                    <a:lnTo>
                      <a:pt x="320" y="634"/>
                    </a:lnTo>
                    <a:lnTo>
                      <a:pt x="321" y="634"/>
                    </a:lnTo>
                    <a:lnTo>
                      <a:pt x="322" y="634"/>
                    </a:lnTo>
                    <a:lnTo>
                      <a:pt x="323" y="634"/>
                    </a:lnTo>
                    <a:lnTo>
                      <a:pt x="324" y="634"/>
                    </a:lnTo>
                    <a:lnTo>
                      <a:pt x="325" y="634"/>
                    </a:lnTo>
                    <a:lnTo>
                      <a:pt x="326" y="634"/>
                    </a:lnTo>
                    <a:lnTo>
                      <a:pt x="326" y="634"/>
                    </a:lnTo>
                    <a:lnTo>
                      <a:pt x="328" y="634"/>
                    </a:lnTo>
                    <a:lnTo>
                      <a:pt x="328" y="634"/>
                    </a:lnTo>
                    <a:lnTo>
                      <a:pt x="330" y="634"/>
                    </a:lnTo>
                    <a:lnTo>
                      <a:pt x="330" y="633"/>
                    </a:lnTo>
                    <a:lnTo>
                      <a:pt x="331" y="633"/>
                    </a:lnTo>
                    <a:lnTo>
                      <a:pt x="333" y="633"/>
                    </a:lnTo>
                    <a:lnTo>
                      <a:pt x="333" y="632"/>
                    </a:lnTo>
                    <a:lnTo>
                      <a:pt x="334" y="631"/>
                    </a:lnTo>
                    <a:lnTo>
                      <a:pt x="335" y="630"/>
                    </a:lnTo>
                    <a:lnTo>
                      <a:pt x="336" y="628"/>
                    </a:lnTo>
                    <a:lnTo>
                      <a:pt x="337" y="627"/>
                    </a:lnTo>
                    <a:lnTo>
                      <a:pt x="338" y="624"/>
                    </a:lnTo>
                    <a:lnTo>
                      <a:pt x="339" y="621"/>
                    </a:lnTo>
                    <a:lnTo>
                      <a:pt x="340" y="617"/>
                    </a:lnTo>
                    <a:lnTo>
                      <a:pt x="341" y="613"/>
                    </a:lnTo>
                    <a:lnTo>
                      <a:pt x="341" y="607"/>
                    </a:lnTo>
                    <a:lnTo>
                      <a:pt x="343" y="601"/>
                    </a:lnTo>
                    <a:lnTo>
                      <a:pt x="344" y="592"/>
                    </a:lnTo>
                    <a:lnTo>
                      <a:pt x="344" y="584"/>
                    </a:lnTo>
                    <a:lnTo>
                      <a:pt x="346" y="573"/>
                    </a:lnTo>
                    <a:lnTo>
                      <a:pt x="346" y="562"/>
                    </a:lnTo>
                    <a:lnTo>
                      <a:pt x="348" y="549"/>
                    </a:lnTo>
                    <a:lnTo>
                      <a:pt x="348" y="535"/>
                    </a:lnTo>
                    <a:lnTo>
                      <a:pt x="349" y="518"/>
                    </a:lnTo>
                    <a:lnTo>
                      <a:pt x="350" y="501"/>
                    </a:lnTo>
                    <a:lnTo>
                      <a:pt x="351" y="482"/>
                    </a:lnTo>
                    <a:lnTo>
                      <a:pt x="352" y="462"/>
                    </a:lnTo>
                    <a:lnTo>
                      <a:pt x="353" y="440"/>
                    </a:lnTo>
                    <a:lnTo>
                      <a:pt x="354" y="417"/>
                    </a:lnTo>
                    <a:lnTo>
                      <a:pt x="355" y="393"/>
                    </a:lnTo>
                    <a:lnTo>
                      <a:pt x="356" y="369"/>
                    </a:lnTo>
                    <a:lnTo>
                      <a:pt x="357" y="344"/>
                    </a:lnTo>
                    <a:lnTo>
                      <a:pt x="358" y="318"/>
                    </a:lnTo>
                    <a:lnTo>
                      <a:pt x="359" y="292"/>
                    </a:lnTo>
                    <a:lnTo>
                      <a:pt x="359" y="264"/>
                    </a:lnTo>
                    <a:lnTo>
                      <a:pt x="361" y="236"/>
                    </a:lnTo>
                    <a:lnTo>
                      <a:pt x="361" y="208"/>
                    </a:lnTo>
                    <a:lnTo>
                      <a:pt x="362" y="182"/>
                    </a:lnTo>
                    <a:lnTo>
                      <a:pt x="363" y="158"/>
                    </a:lnTo>
                    <a:lnTo>
                      <a:pt x="364" y="134"/>
                    </a:lnTo>
                    <a:lnTo>
                      <a:pt x="365" y="111"/>
                    </a:lnTo>
                    <a:lnTo>
                      <a:pt x="366" y="88"/>
                    </a:lnTo>
                    <a:lnTo>
                      <a:pt x="367" y="66"/>
                    </a:lnTo>
                    <a:lnTo>
                      <a:pt x="368" y="47"/>
                    </a:lnTo>
                    <a:lnTo>
                      <a:pt x="369" y="30"/>
                    </a:lnTo>
                    <a:lnTo>
                      <a:pt x="370" y="16"/>
                    </a:lnTo>
                    <a:lnTo>
                      <a:pt x="371" y="5"/>
                    </a:lnTo>
                    <a:lnTo>
                      <a:pt x="372" y="0"/>
                    </a:lnTo>
                    <a:lnTo>
                      <a:pt x="373" y="2"/>
                    </a:lnTo>
                    <a:lnTo>
                      <a:pt x="374" y="10"/>
                    </a:lnTo>
                    <a:lnTo>
                      <a:pt x="374" y="25"/>
                    </a:lnTo>
                    <a:lnTo>
                      <a:pt x="376" y="47"/>
                    </a:lnTo>
                    <a:lnTo>
                      <a:pt x="376" y="73"/>
                    </a:lnTo>
                    <a:lnTo>
                      <a:pt x="377" y="106"/>
                    </a:lnTo>
                    <a:lnTo>
                      <a:pt x="378" y="141"/>
                    </a:lnTo>
                    <a:lnTo>
                      <a:pt x="379" y="178"/>
                    </a:lnTo>
                    <a:lnTo>
                      <a:pt x="380" y="215"/>
                    </a:lnTo>
                    <a:lnTo>
                      <a:pt x="381" y="248"/>
                    </a:lnTo>
                    <a:lnTo>
                      <a:pt x="382" y="276"/>
                    </a:lnTo>
                    <a:lnTo>
                      <a:pt x="383" y="297"/>
                    </a:lnTo>
                    <a:lnTo>
                      <a:pt x="384" y="310"/>
                    </a:lnTo>
                    <a:lnTo>
                      <a:pt x="385" y="316"/>
                    </a:lnTo>
                    <a:lnTo>
                      <a:pt x="386" y="315"/>
                    </a:lnTo>
                    <a:lnTo>
                      <a:pt x="387" y="309"/>
                    </a:lnTo>
                    <a:lnTo>
                      <a:pt x="387" y="298"/>
                    </a:lnTo>
                    <a:lnTo>
                      <a:pt x="389" y="283"/>
                    </a:lnTo>
                    <a:lnTo>
                      <a:pt x="389" y="264"/>
                    </a:lnTo>
                    <a:lnTo>
                      <a:pt x="391" y="242"/>
                    </a:lnTo>
                    <a:lnTo>
                      <a:pt x="391" y="218"/>
                    </a:lnTo>
                    <a:lnTo>
                      <a:pt x="392" y="193"/>
                    </a:lnTo>
                    <a:lnTo>
                      <a:pt x="394" y="169"/>
                    </a:lnTo>
                    <a:lnTo>
                      <a:pt x="394" y="146"/>
                    </a:lnTo>
                    <a:lnTo>
                      <a:pt x="395" y="125"/>
                    </a:lnTo>
                    <a:lnTo>
                      <a:pt x="396" y="108"/>
                    </a:lnTo>
                    <a:lnTo>
                      <a:pt x="397" y="97"/>
                    </a:lnTo>
                    <a:lnTo>
                      <a:pt x="398" y="91"/>
                    </a:lnTo>
                    <a:lnTo>
                      <a:pt x="399" y="91"/>
                    </a:lnTo>
                    <a:lnTo>
                      <a:pt x="400" y="100"/>
                    </a:lnTo>
                    <a:lnTo>
                      <a:pt x="401" y="116"/>
                    </a:lnTo>
                    <a:lnTo>
                      <a:pt x="402" y="141"/>
                    </a:lnTo>
                    <a:lnTo>
                      <a:pt x="402" y="174"/>
                    </a:lnTo>
                    <a:lnTo>
                      <a:pt x="404" y="215"/>
                    </a:lnTo>
                    <a:lnTo>
                      <a:pt x="404" y="261"/>
                    </a:lnTo>
                    <a:lnTo>
                      <a:pt x="405" y="308"/>
                    </a:lnTo>
                    <a:lnTo>
                      <a:pt x="407" y="356"/>
                    </a:lnTo>
                    <a:lnTo>
                      <a:pt x="407" y="400"/>
                    </a:lnTo>
                    <a:lnTo>
                      <a:pt x="409" y="441"/>
                    </a:lnTo>
                    <a:lnTo>
                      <a:pt x="409" y="477"/>
                    </a:lnTo>
                    <a:lnTo>
                      <a:pt x="410" y="508"/>
                    </a:lnTo>
                    <a:lnTo>
                      <a:pt x="411" y="534"/>
                    </a:lnTo>
                    <a:lnTo>
                      <a:pt x="412" y="555"/>
                    </a:lnTo>
                    <a:lnTo>
                      <a:pt x="413" y="572"/>
                    </a:lnTo>
                    <a:lnTo>
                      <a:pt x="414" y="586"/>
                    </a:lnTo>
                    <a:lnTo>
                      <a:pt x="415" y="596"/>
                    </a:lnTo>
                    <a:lnTo>
                      <a:pt x="415" y="603"/>
                    </a:lnTo>
                    <a:lnTo>
                      <a:pt x="417" y="608"/>
                    </a:lnTo>
                    <a:lnTo>
                      <a:pt x="417" y="611"/>
                    </a:lnTo>
                    <a:lnTo>
                      <a:pt x="419" y="614"/>
                    </a:lnTo>
                    <a:lnTo>
                      <a:pt x="420" y="614"/>
                    </a:lnTo>
                    <a:lnTo>
                      <a:pt x="420" y="614"/>
                    </a:lnTo>
                    <a:lnTo>
                      <a:pt x="422" y="613"/>
                    </a:lnTo>
                    <a:lnTo>
                      <a:pt x="422" y="611"/>
                    </a:lnTo>
                    <a:lnTo>
                      <a:pt x="423" y="609"/>
                    </a:lnTo>
                    <a:lnTo>
                      <a:pt x="424" y="607"/>
                    </a:lnTo>
                    <a:lnTo>
                      <a:pt x="425" y="605"/>
                    </a:lnTo>
                    <a:lnTo>
                      <a:pt x="426" y="602"/>
                    </a:lnTo>
                    <a:lnTo>
                      <a:pt x="427" y="600"/>
                    </a:lnTo>
                    <a:lnTo>
                      <a:pt x="428" y="598"/>
                    </a:lnTo>
                    <a:lnTo>
                      <a:pt x="429" y="597"/>
                    </a:lnTo>
                    <a:lnTo>
                      <a:pt x="430" y="596"/>
                    </a:lnTo>
                    <a:lnTo>
                      <a:pt x="431" y="596"/>
                    </a:lnTo>
                    <a:lnTo>
                      <a:pt x="432" y="596"/>
                    </a:lnTo>
                    <a:lnTo>
                      <a:pt x="433" y="596"/>
                    </a:lnTo>
                    <a:lnTo>
                      <a:pt x="433" y="596"/>
                    </a:lnTo>
                    <a:lnTo>
                      <a:pt x="435" y="598"/>
                    </a:lnTo>
                    <a:lnTo>
                      <a:pt x="435" y="599"/>
                    </a:lnTo>
                    <a:lnTo>
                      <a:pt x="437" y="602"/>
                    </a:lnTo>
                    <a:lnTo>
                      <a:pt x="437" y="604"/>
                    </a:lnTo>
                    <a:lnTo>
                      <a:pt x="438" y="607"/>
                    </a:lnTo>
                    <a:lnTo>
                      <a:pt x="439" y="609"/>
                    </a:lnTo>
                    <a:lnTo>
                      <a:pt x="440" y="611"/>
                    </a:lnTo>
                    <a:lnTo>
                      <a:pt x="441" y="614"/>
                    </a:lnTo>
                    <a:lnTo>
                      <a:pt x="442" y="616"/>
                    </a:lnTo>
                    <a:lnTo>
                      <a:pt x="443" y="619"/>
                    </a:lnTo>
                    <a:lnTo>
                      <a:pt x="444" y="621"/>
                    </a:lnTo>
                    <a:lnTo>
                      <a:pt x="445" y="622"/>
                    </a:lnTo>
                    <a:lnTo>
                      <a:pt x="446" y="624"/>
                    </a:lnTo>
                    <a:lnTo>
                      <a:pt x="447" y="625"/>
                    </a:lnTo>
                    <a:lnTo>
                      <a:pt x="448" y="626"/>
                    </a:lnTo>
                    <a:lnTo>
                      <a:pt x="448" y="627"/>
                    </a:lnTo>
                    <a:lnTo>
                      <a:pt x="450" y="628"/>
                    </a:lnTo>
                    <a:lnTo>
                      <a:pt x="450" y="629"/>
                    </a:lnTo>
                    <a:lnTo>
                      <a:pt x="451" y="629"/>
                    </a:lnTo>
                    <a:lnTo>
                      <a:pt x="452" y="630"/>
                    </a:lnTo>
                    <a:lnTo>
                      <a:pt x="453" y="631"/>
                    </a:lnTo>
                    <a:lnTo>
                      <a:pt x="454" y="631"/>
                    </a:lnTo>
                    <a:lnTo>
                      <a:pt x="455" y="631"/>
                    </a:lnTo>
                    <a:lnTo>
                      <a:pt x="456" y="631"/>
                    </a:lnTo>
                    <a:lnTo>
                      <a:pt x="457" y="631"/>
                    </a:lnTo>
                    <a:lnTo>
                      <a:pt x="458" y="631"/>
                    </a:lnTo>
                    <a:lnTo>
                      <a:pt x="459" y="631"/>
                    </a:lnTo>
                    <a:lnTo>
                      <a:pt x="460" y="631"/>
                    </a:lnTo>
                    <a:lnTo>
                      <a:pt x="461" y="631"/>
                    </a:lnTo>
                    <a:lnTo>
                      <a:pt x="462" y="631"/>
                    </a:lnTo>
                    <a:lnTo>
                      <a:pt x="463" y="630"/>
                    </a:lnTo>
                    <a:lnTo>
                      <a:pt x="463" y="629"/>
                    </a:lnTo>
                    <a:lnTo>
                      <a:pt x="465" y="629"/>
                    </a:lnTo>
                    <a:lnTo>
                      <a:pt x="465" y="629"/>
                    </a:lnTo>
                    <a:lnTo>
                      <a:pt x="466" y="628"/>
                    </a:lnTo>
                    <a:lnTo>
                      <a:pt x="468" y="628"/>
                    </a:lnTo>
                    <a:lnTo>
                      <a:pt x="468" y="628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Freeform 318"/>
              <p:cNvSpPr>
                <a:spLocks/>
              </p:cNvSpPr>
              <p:nvPr/>
            </p:nvSpPr>
            <p:spPr bwMode="auto">
              <a:xfrm>
                <a:off x="2484438" y="2509838"/>
                <a:ext cx="742950" cy="193675"/>
              </a:xfrm>
              <a:custGeom>
                <a:avLst/>
                <a:gdLst>
                  <a:gd name="T0" fmla="*/ 7 w 468"/>
                  <a:gd name="T1" fmla="*/ 113 h 122"/>
                  <a:gd name="T2" fmla="*/ 15 w 468"/>
                  <a:gd name="T3" fmla="*/ 117 h 122"/>
                  <a:gd name="T4" fmla="*/ 22 w 468"/>
                  <a:gd name="T5" fmla="*/ 119 h 122"/>
                  <a:gd name="T6" fmla="*/ 30 w 468"/>
                  <a:gd name="T7" fmla="*/ 119 h 122"/>
                  <a:gd name="T8" fmla="*/ 37 w 468"/>
                  <a:gd name="T9" fmla="*/ 108 h 122"/>
                  <a:gd name="T10" fmla="*/ 44 w 468"/>
                  <a:gd name="T11" fmla="*/ 68 h 122"/>
                  <a:gd name="T12" fmla="*/ 52 w 468"/>
                  <a:gd name="T13" fmla="*/ 11 h 122"/>
                  <a:gd name="T14" fmla="*/ 59 w 468"/>
                  <a:gd name="T15" fmla="*/ 12 h 122"/>
                  <a:gd name="T16" fmla="*/ 67 w 468"/>
                  <a:gd name="T17" fmla="*/ 78 h 122"/>
                  <a:gd name="T18" fmla="*/ 74 w 468"/>
                  <a:gd name="T19" fmla="*/ 113 h 122"/>
                  <a:gd name="T20" fmla="*/ 82 w 468"/>
                  <a:gd name="T21" fmla="*/ 117 h 122"/>
                  <a:gd name="T22" fmla="*/ 89 w 468"/>
                  <a:gd name="T23" fmla="*/ 115 h 122"/>
                  <a:gd name="T24" fmla="*/ 97 w 468"/>
                  <a:gd name="T25" fmla="*/ 114 h 122"/>
                  <a:gd name="T26" fmla="*/ 104 w 468"/>
                  <a:gd name="T27" fmla="*/ 116 h 122"/>
                  <a:gd name="T28" fmla="*/ 112 w 468"/>
                  <a:gd name="T29" fmla="*/ 116 h 122"/>
                  <a:gd name="T30" fmla="*/ 119 w 468"/>
                  <a:gd name="T31" fmla="*/ 115 h 122"/>
                  <a:gd name="T32" fmla="*/ 127 w 468"/>
                  <a:gd name="T33" fmla="*/ 110 h 122"/>
                  <a:gd name="T34" fmla="*/ 134 w 468"/>
                  <a:gd name="T35" fmla="*/ 98 h 122"/>
                  <a:gd name="T36" fmla="*/ 142 w 468"/>
                  <a:gd name="T37" fmla="*/ 99 h 122"/>
                  <a:gd name="T38" fmla="*/ 150 w 468"/>
                  <a:gd name="T39" fmla="*/ 112 h 122"/>
                  <a:gd name="T40" fmla="*/ 157 w 468"/>
                  <a:gd name="T41" fmla="*/ 119 h 122"/>
                  <a:gd name="T42" fmla="*/ 165 w 468"/>
                  <a:gd name="T43" fmla="*/ 120 h 122"/>
                  <a:gd name="T44" fmla="*/ 172 w 468"/>
                  <a:gd name="T45" fmla="*/ 120 h 122"/>
                  <a:gd name="T46" fmla="*/ 179 w 468"/>
                  <a:gd name="T47" fmla="*/ 121 h 122"/>
                  <a:gd name="T48" fmla="*/ 187 w 468"/>
                  <a:gd name="T49" fmla="*/ 122 h 122"/>
                  <a:gd name="T50" fmla="*/ 194 w 468"/>
                  <a:gd name="T51" fmla="*/ 122 h 122"/>
                  <a:gd name="T52" fmla="*/ 202 w 468"/>
                  <a:gd name="T53" fmla="*/ 122 h 122"/>
                  <a:gd name="T54" fmla="*/ 209 w 468"/>
                  <a:gd name="T55" fmla="*/ 121 h 122"/>
                  <a:gd name="T56" fmla="*/ 217 w 468"/>
                  <a:gd name="T57" fmla="*/ 121 h 122"/>
                  <a:gd name="T58" fmla="*/ 224 w 468"/>
                  <a:gd name="T59" fmla="*/ 120 h 122"/>
                  <a:gd name="T60" fmla="*/ 232 w 468"/>
                  <a:gd name="T61" fmla="*/ 115 h 122"/>
                  <a:gd name="T62" fmla="*/ 239 w 468"/>
                  <a:gd name="T63" fmla="*/ 92 h 122"/>
                  <a:gd name="T64" fmla="*/ 247 w 468"/>
                  <a:gd name="T65" fmla="*/ 57 h 122"/>
                  <a:gd name="T66" fmla="*/ 254 w 468"/>
                  <a:gd name="T67" fmla="*/ 65 h 122"/>
                  <a:gd name="T68" fmla="*/ 262 w 468"/>
                  <a:gd name="T69" fmla="*/ 103 h 122"/>
                  <a:gd name="T70" fmla="*/ 269 w 468"/>
                  <a:gd name="T71" fmla="*/ 119 h 122"/>
                  <a:gd name="T72" fmla="*/ 277 w 468"/>
                  <a:gd name="T73" fmla="*/ 121 h 122"/>
                  <a:gd name="T74" fmla="*/ 285 w 468"/>
                  <a:gd name="T75" fmla="*/ 120 h 122"/>
                  <a:gd name="T76" fmla="*/ 292 w 468"/>
                  <a:gd name="T77" fmla="*/ 120 h 122"/>
                  <a:gd name="T78" fmla="*/ 300 w 468"/>
                  <a:gd name="T79" fmla="*/ 121 h 122"/>
                  <a:gd name="T80" fmla="*/ 307 w 468"/>
                  <a:gd name="T81" fmla="*/ 122 h 122"/>
                  <a:gd name="T82" fmla="*/ 314 w 468"/>
                  <a:gd name="T83" fmla="*/ 122 h 122"/>
                  <a:gd name="T84" fmla="*/ 322 w 468"/>
                  <a:gd name="T85" fmla="*/ 121 h 122"/>
                  <a:gd name="T86" fmla="*/ 329 w 468"/>
                  <a:gd name="T87" fmla="*/ 120 h 122"/>
                  <a:gd name="T88" fmla="*/ 337 w 468"/>
                  <a:gd name="T89" fmla="*/ 120 h 122"/>
                  <a:gd name="T90" fmla="*/ 344 w 468"/>
                  <a:gd name="T91" fmla="*/ 121 h 122"/>
                  <a:gd name="T92" fmla="*/ 352 w 468"/>
                  <a:gd name="T93" fmla="*/ 122 h 122"/>
                  <a:gd name="T94" fmla="*/ 359 w 468"/>
                  <a:gd name="T95" fmla="*/ 122 h 122"/>
                  <a:gd name="T96" fmla="*/ 367 w 468"/>
                  <a:gd name="T97" fmla="*/ 122 h 122"/>
                  <a:gd name="T98" fmla="*/ 374 w 468"/>
                  <a:gd name="T99" fmla="*/ 122 h 122"/>
                  <a:gd name="T100" fmla="*/ 382 w 468"/>
                  <a:gd name="T101" fmla="*/ 122 h 122"/>
                  <a:gd name="T102" fmla="*/ 389 w 468"/>
                  <a:gd name="T103" fmla="*/ 121 h 122"/>
                  <a:gd name="T104" fmla="*/ 397 w 468"/>
                  <a:gd name="T105" fmla="*/ 120 h 122"/>
                  <a:gd name="T106" fmla="*/ 404 w 468"/>
                  <a:gd name="T107" fmla="*/ 118 h 122"/>
                  <a:gd name="T108" fmla="*/ 412 w 468"/>
                  <a:gd name="T109" fmla="*/ 119 h 122"/>
                  <a:gd name="T110" fmla="*/ 419 w 468"/>
                  <a:gd name="T111" fmla="*/ 120 h 122"/>
                  <a:gd name="T112" fmla="*/ 427 w 468"/>
                  <a:gd name="T113" fmla="*/ 120 h 122"/>
                  <a:gd name="T114" fmla="*/ 435 w 468"/>
                  <a:gd name="T115" fmla="*/ 120 h 122"/>
                  <a:gd name="T116" fmla="*/ 442 w 468"/>
                  <a:gd name="T117" fmla="*/ 120 h 122"/>
                  <a:gd name="T118" fmla="*/ 450 w 468"/>
                  <a:gd name="T119" fmla="*/ 120 h 122"/>
                  <a:gd name="T120" fmla="*/ 456 w 468"/>
                  <a:gd name="T121" fmla="*/ 119 h 122"/>
                  <a:gd name="T122" fmla="*/ 464 w 468"/>
                  <a:gd name="T123" fmla="*/ 11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8" h="122">
                    <a:moveTo>
                      <a:pt x="0" y="113"/>
                    </a:moveTo>
                    <a:lnTo>
                      <a:pt x="1" y="112"/>
                    </a:lnTo>
                    <a:lnTo>
                      <a:pt x="2" y="112"/>
                    </a:lnTo>
                    <a:lnTo>
                      <a:pt x="3" y="112"/>
                    </a:lnTo>
                    <a:lnTo>
                      <a:pt x="4" y="112"/>
                    </a:lnTo>
                    <a:lnTo>
                      <a:pt x="5" y="112"/>
                    </a:lnTo>
                    <a:lnTo>
                      <a:pt x="6" y="113"/>
                    </a:lnTo>
                    <a:lnTo>
                      <a:pt x="7" y="113"/>
                    </a:lnTo>
                    <a:lnTo>
                      <a:pt x="8" y="113"/>
                    </a:lnTo>
                    <a:lnTo>
                      <a:pt x="8" y="114"/>
                    </a:lnTo>
                    <a:lnTo>
                      <a:pt x="10" y="114"/>
                    </a:lnTo>
                    <a:lnTo>
                      <a:pt x="10" y="115"/>
                    </a:lnTo>
                    <a:lnTo>
                      <a:pt x="12" y="116"/>
                    </a:lnTo>
                    <a:lnTo>
                      <a:pt x="13" y="116"/>
                    </a:lnTo>
                    <a:lnTo>
                      <a:pt x="13" y="117"/>
                    </a:lnTo>
                    <a:lnTo>
                      <a:pt x="15" y="117"/>
                    </a:lnTo>
                    <a:lnTo>
                      <a:pt x="15" y="117"/>
                    </a:lnTo>
                    <a:lnTo>
                      <a:pt x="16" y="118"/>
                    </a:lnTo>
                    <a:lnTo>
                      <a:pt x="17" y="118"/>
                    </a:lnTo>
                    <a:lnTo>
                      <a:pt x="18" y="118"/>
                    </a:lnTo>
                    <a:lnTo>
                      <a:pt x="19" y="119"/>
                    </a:lnTo>
                    <a:lnTo>
                      <a:pt x="20" y="119"/>
                    </a:lnTo>
                    <a:lnTo>
                      <a:pt x="21" y="119"/>
                    </a:lnTo>
                    <a:lnTo>
                      <a:pt x="22" y="119"/>
                    </a:lnTo>
                    <a:lnTo>
                      <a:pt x="23" y="119"/>
                    </a:lnTo>
                    <a:lnTo>
                      <a:pt x="23" y="119"/>
                    </a:lnTo>
                    <a:lnTo>
                      <a:pt x="25" y="119"/>
                    </a:lnTo>
                    <a:lnTo>
                      <a:pt x="26" y="119"/>
                    </a:lnTo>
                    <a:lnTo>
                      <a:pt x="26" y="119"/>
                    </a:lnTo>
                    <a:lnTo>
                      <a:pt x="28" y="119"/>
                    </a:lnTo>
                    <a:lnTo>
                      <a:pt x="28" y="119"/>
                    </a:lnTo>
                    <a:lnTo>
                      <a:pt x="30" y="119"/>
                    </a:lnTo>
                    <a:lnTo>
                      <a:pt x="30" y="118"/>
                    </a:lnTo>
                    <a:lnTo>
                      <a:pt x="31" y="118"/>
                    </a:lnTo>
                    <a:lnTo>
                      <a:pt x="32" y="117"/>
                    </a:lnTo>
                    <a:lnTo>
                      <a:pt x="33" y="116"/>
                    </a:lnTo>
                    <a:lnTo>
                      <a:pt x="34" y="114"/>
                    </a:lnTo>
                    <a:lnTo>
                      <a:pt x="35" y="113"/>
                    </a:lnTo>
                    <a:lnTo>
                      <a:pt x="36" y="111"/>
                    </a:lnTo>
                    <a:lnTo>
                      <a:pt x="37" y="108"/>
                    </a:lnTo>
                    <a:lnTo>
                      <a:pt x="38" y="105"/>
                    </a:lnTo>
                    <a:lnTo>
                      <a:pt x="39" y="102"/>
                    </a:lnTo>
                    <a:lnTo>
                      <a:pt x="40" y="98"/>
                    </a:lnTo>
                    <a:lnTo>
                      <a:pt x="41" y="93"/>
                    </a:lnTo>
                    <a:lnTo>
                      <a:pt x="41" y="88"/>
                    </a:lnTo>
                    <a:lnTo>
                      <a:pt x="43" y="82"/>
                    </a:lnTo>
                    <a:lnTo>
                      <a:pt x="43" y="75"/>
                    </a:lnTo>
                    <a:lnTo>
                      <a:pt x="44" y="68"/>
                    </a:lnTo>
                    <a:lnTo>
                      <a:pt x="45" y="61"/>
                    </a:lnTo>
                    <a:lnTo>
                      <a:pt x="46" y="53"/>
                    </a:lnTo>
                    <a:lnTo>
                      <a:pt x="47" y="45"/>
                    </a:lnTo>
                    <a:lnTo>
                      <a:pt x="48" y="38"/>
                    </a:lnTo>
                    <a:lnTo>
                      <a:pt x="49" y="30"/>
                    </a:lnTo>
                    <a:lnTo>
                      <a:pt x="50" y="22"/>
                    </a:lnTo>
                    <a:lnTo>
                      <a:pt x="51" y="16"/>
                    </a:lnTo>
                    <a:lnTo>
                      <a:pt x="52" y="11"/>
                    </a:lnTo>
                    <a:lnTo>
                      <a:pt x="53" y="6"/>
                    </a:lnTo>
                    <a:lnTo>
                      <a:pt x="54" y="3"/>
                    </a:lnTo>
                    <a:lnTo>
                      <a:pt x="54" y="1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8" y="3"/>
                    </a:lnTo>
                    <a:lnTo>
                      <a:pt x="58" y="6"/>
                    </a:lnTo>
                    <a:lnTo>
                      <a:pt x="59" y="12"/>
                    </a:lnTo>
                    <a:lnTo>
                      <a:pt x="60" y="20"/>
                    </a:lnTo>
                    <a:lnTo>
                      <a:pt x="61" y="28"/>
                    </a:lnTo>
                    <a:lnTo>
                      <a:pt x="62" y="37"/>
                    </a:lnTo>
                    <a:lnTo>
                      <a:pt x="63" y="46"/>
                    </a:lnTo>
                    <a:lnTo>
                      <a:pt x="64" y="54"/>
                    </a:lnTo>
                    <a:lnTo>
                      <a:pt x="65" y="63"/>
                    </a:lnTo>
                    <a:lnTo>
                      <a:pt x="66" y="71"/>
                    </a:lnTo>
                    <a:lnTo>
                      <a:pt x="67" y="78"/>
                    </a:lnTo>
                    <a:lnTo>
                      <a:pt x="68" y="86"/>
                    </a:lnTo>
                    <a:lnTo>
                      <a:pt x="69" y="92"/>
                    </a:lnTo>
                    <a:lnTo>
                      <a:pt x="69" y="97"/>
                    </a:lnTo>
                    <a:lnTo>
                      <a:pt x="71" y="101"/>
                    </a:lnTo>
                    <a:lnTo>
                      <a:pt x="71" y="105"/>
                    </a:lnTo>
                    <a:lnTo>
                      <a:pt x="72" y="108"/>
                    </a:lnTo>
                    <a:lnTo>
                      <a:pt x="74" y="111"/>
                    </a:lnTo>
                    <a:lnTo>
                      <a:pt x="74" y="113"/>
                    </a:lnTo>
                    <a:lnTo>
                      <a:pt x="76" y="114"/>
                    </a:lnTo>
                    <a:lnTo>
                      <a:pt x="76" y="116"/>
                    </a:lnTo>
                    <a:lnTo>
                      <a:pt x="77" y="116"/>
                    </a:lnTo>
                    <a:lnTo>
                      <a:pt x="78" y="117"/>
                    </a:lnTo>
                    <a:lnTo>
                      <a:pt x="79" y="117"/>
                    </a:lnTo>
                    <a:lnTo>
                      <a:pt x="80" y="117"/>
                    </a:lnTo>
                    <a:lnTo>
                      <a:pt x="81" y="117"/>
                    </a:lnTo>
                    <a:lnTo>
                      <a:pt x="82" y="117"/>
                    </a:lnTo>
                    <a:lnTo>
                      <a:pt x="83" y="117"/>
                    </a:lnTo>
                    <a:lnTo>
                      <a:pt x="84" y="116"/>
                    </a:lnTo>
                    <a:lnTo>
                      <a:pt x="84" y="116"/>
                    </a:lnTo>
                    <a:lnTo>
                      <a:pt x="86" y="116"/>
                    </a:lnTo>
                    <a:lnTo>
                      <a:pt x="87" y="116"/>
                    </a:lnTo>
                    <a:lnTo>
                      <a:pt x="87" y="115"/>
                    </a:lnTo>
                    <a:lnTo>
                      <a:pt x="89" y="115"/>
                    </a:lnTo>
                    <a:lnTo>
                      <a:pt x="89" y="115"/>
                    </a:lnTo>
                    <a:lnTo>
                      <a:pt x="90" y="114"/>
                    </a:lnTo>
                    <a:lnTo>
                      <a:pt x="91" y="114"/>
                    </a:lnTo>
                    <a:lnTo>
                      <a:pt x="92" y="114"/>
                    </a:lnTo>
                    <a:lnTo>
                      <a:pt x="93" y="114"/>
                    </a:lnTo>
                    <a:lnTo>
                      <a:pt x="94" y="114"/>
                    </a:lnTo>
                    <a:lnTo>
                      <a:pt x="95" y="114"/>
                    </a:lnTo>
                    <a:lnTo>
                      <a:pt x="96" y="114"/>
                    </a:lnTo>
                    <a:lnTo>
                      <a:pt x="97" y="114"/>
                    </a:lnTo>
                    <a:lnTo>
                      <a:pt x="97" y="115"/>
                    </a:lnTo>
                    <a:lnTo>
                      <a:pt x="99" y="115"/>
                    </a:lnTo>
                    <a:lnTo>
                      <a:pt x="100" y="115"/>
                    </a:lnTo>
                    <a:lnTo>
                      <a:pt x="101" y="116"/>
                    </a:lnTo>
                    <a:lnTo>
                      <a:pt x="102" y="116"/>
                    </a:lnTo>
                    <a:lnTo>
                      <a:pt x="102" y="116"/>
                    </a:lnTo>
                    <a:lnTo>
                      <a:pt x="104" y="116"/>
                    </a:lnTo>
                    <a:lnTo>
                      <a:pt x="104" y="116"/>
                    </a:lnTo>
                    <a:lnTo>
                      <a:pt x="105" y="116"/>
                    </a:lnTo>
                    <a:lnTo>
                      <a:pt x="106" y="116"/>
                    </a:lnTo>
                    <a:lnTo>
                      <a:pt x="107" y="116"/>
                    </a:lnTo>
                    <a:lnTo>
                      <a:pt x="108" y="116"/>
                    </a:lnTo>
                    <a:lnTo>
                      <a:pt x="109" y="116"/>
                    </a:lnTo>
                    <a:lnTo>
                      <a:pt x="110" y="116"/>
                    </a:lnTo>
                    <a:lnTo>
                      <a:pt x="111" y="116"/>
                    </a:lnTo>
                    <a:lnTo>
                      <a:pt x="112" y="116"/>
                    </a:lnTo>
                    <a:lnTo>
                      <a:pt x="113" y="116"/>
                    </a:lnTo>
                    <a:lnTo>
                      <a:pt x="114" y="116"/>
                    </a:lnTo>
                    <a:lnTo>
                      <a:pt x="115" y="116"/>
                    </a:lnTo>
                    <a:lnTo>
                      <a:pt x="115" y="116"/>
                    </a:lnTo>
                    <a:lnTo>
                      <a:pt x="117" y="116"/>
                    </a:lnTo>
                    <a:lnTo>
                      <a:pt x="117" y="116"/>
                    </a:lnTo>
                    <a:lnTo>
                      <a:pt x="119" y="116"/>
                    </a:lnTo>
                    <a:lnTo>
                      <a:pt x="119" y="115"/>
                    </a:lnTo>
                    <a:lnTo>
                      <a:pt x="120" y="115"/>
                    </a:lnTo>
                    <a:lnTo>
                      <a:pt x="121" y="114"/>
                    </a:lnTo>
                    <a:lnTo>
                      <a:pt x="122" y="114"/>
                    </a:lnTo>
                    <a:lnTo>
                      <a:pt x="123" y="113"/>
                    </a:lnTo>
                    <a:lnTo>
                      <a:pt x="124" y="113"/>
                    </a:lnTo>
                    <a:lnTo>
                      <a:pt x="125" y="112"/>
                    </a:lnTo>
                    <a:lnTo>
                      <a:pt x="126" y="111"/>
                    </a:lnTo>
                    <a:lnTo>
                      <a:pt x="127" y="110"/>
                    </a:lnTo>
                    <a:lnTo>
                      <a:pt x="128" y="108"/>
                    </a:lnTo>
                    <a:lnTo>
                      <a:pt x="129" y="106"/>
                    </a:lnTo>
                    <a:lnTo>
                      <a:pt x="130" y="105"/>
                    </a:lnTo>
                    <a:lnTo>
                      <a:pt x="130" y="103"/>
                    </a:lnTo>
                    <a:lnTo>
                      <a:pt x="132" y="101"/>
                    </a:lnTo>
                    <a:lnTo>
                      <a:pt x="132" y="100"/>
                    </a:lnTo>
                    <a:lnTo>
                      <a:pt x="133" y="99"/>
                    </a:lnTo>
                    <a:lnTo>
                      <a:pt x="134" y="98"/>
                    </a:lnTo>
                    <a:lnTo>
                      <a:pt x="135" y="96"/>
                    </a:lnTo>
                    <a:lnTo>
                      <a:pt x="137" y="96"/>
                    </a:lnTo>
                    <a:lnTo>
                      <a:pt x="137" y="96"/>
                    </a:lnTo>
                    <a:lnTo>
                      <a:pt x="138" y="96"/>
                    </a:lnTo>
                    <a:lnTo>
                      <a:pt x="139" y="96"/>
                    </a:lnTo>
                    <a:lnTo>
                      <a:pt x="140" y="97"/>
                    </a:lnTo>
                    <a:lnTo>
                      <a:pt x="141" y="98"/>
                    </a:lnTo>
                    <a:lnTo>
                      <a:pt x="142" y="99"/>
                    </a:lnTo>
                    <a:lnTo>
                      <a:pt x="143" y="101"/>
                    </a:lnTo>
                    <a:lnTo>
                      <a:pt x="143" y="102"/>
                    </a:lnTo>
                    <a:lnTo>
                      <a:pt x="145" y="104"/>
                    </a:lnTo>
                    <a:lnTo>
                      <a:pt x="145" y="106"/>
                    </a:lnTo>
                    <a:lnTo>
                      <a:pt x="147" y="107"/>
                    </a:lnTo>
                    <a:lnTo>
                      <a:pt x="148" y="109"/>
                    </a:lnTo>
                    <a:lnTo>
                      <a:pt x="148" y="111"/>
                    </a:lnTo>
                    <a:lnTo>
                      <a:pt x="150" y="112"/>
                    </a:lnTo>
                    <a:lnTo>
                      <a:pt x="150" y="114"/>
                    </a:lnTo>
                    <a:lnTo>
                      <a:pt x="151" y="115"/>
                    </a:lnTo>
                    <a:lnTo>
                      <a:pt x="152" y="116"/>
                    </a:lnTo>
                    <a:lnTo>
                      <a:pt x="153" y="117"/>
                    </a:lnTo>
                    <a:lnTo>
                      <a:pt x="154" y="118"/>
                    </a:lnTo>
                    <a:lnTo>
                      <a:pt x="155" y="118"/>
                    </a:lnTo>
                    <a:lnTo>
                      <a:pt x="156" y="119"/>
                    </a:lnTo>
                    <a:lnTo>
                      <a:pt x="157" y="119"/>
                    </a:lnTo>
                    <a:lnTo>
                      <a:pt x="158" y="120"/>
                    </a:lnTo>
                    <a:lnTo>
                      <a:pt x="158" y="120"/>
                    </a:lnTo>
                    <a:lnTo>
                      <a:pt x="160" y="120"/>
                    </a:lnTo>
                    <a:lnTo>
                      <a:pt x="161" y="120"/>
                    </a:lnTo>
                    <a:lnTo>
                      <a:pt x="161" y="120"/>
                    </a:lnTo>
                    <a:lnTo>
                      <a:pt x="163" y="120"/>
                    </a:lnTo>
                    <a:lnTo>
                      <a:pt x="163" y="120"/>
                    </a:lnTo>
                    <a:lnTo>
                      <a:pt x="165" y="120"/>
                    </a:lnTo>
                    <a:lnTo>
                      <a:pt x="165" y="120"/>
                    </a:lnTo>
                    <a:lnTo>
                      <a:pt x="166" y="120"/>
                    </a:lnTo>
                    <a:lnTo>
                      <a:pt x="167" y="120"/>
                    </a:lnTo>
                    <a:lnTo>
                      <a:pt x="168" y="120"/>
                    </a:lnTo>
                    <a:lnTo>
                      <a:pt x="169" y="120"/>
                    </a:lnTo>
                    <a:lnTo>
                      <a:pt x="170" y="120"/>
                    </a:lnTo>
                    <a:lnTo>
                      <a:pt x="171" y="120"/>
                    </a:lnTo>
                    <a:lnTo>
                      <a:pt x="172" y="120"/>
                    </a:lnTo>
                    <a:lnTo>
                      <a:pt x="173" y="120"/>
                    </a:lnTo>
                    <a:lnTo>
                      <a:pt x="174" y="120"/>
                    </a:lnTo>
                    <a:lnTo>
                      <a:pt x="175" y="121"/>
                    </a:lnTo>
                    <a:lnTo>
                      <a:pt x="176" y="121"/>
                    </a:lnTo>
                    <a:lnTo>
                      <a:pt x="176" y="121"/>
                    </a:lnTo>
                    <a:lnTo>
                      <a:pt x="178" y="121"/>
                    </a:lnTo>
                    <a:lnTo>
                      <a:pt x="178" y="121"/>
                    </a:lnTo>
                    <a:lnTo>
                      <a:pt x="179" y="121"/>
                    </a:lnTo>
                    <a:lnTo>
                      <a:pt x="180" y="121"/>
                    </a:lnTo>
                    <a:lnTo>
                      <a:pt x="181" y="121"/>
                    </a:lnTo>
                    <a:lnTo>
                      <a:pt x="182" y="121"/>
                    </a:lnTo>
                    <a:lnTo>
                      <a:pt x="183" y="122"/>
                    </a:lnTo>
                    <a:lnTo>
                      <a:pt x="184" y="122"/>
                    </a:lnTo>
                    <a:lnTo>
                      <a:pt x="185" y="122"/>
                    </a:lnTo>
                    <a:lnTo>
                      <a:pt x="186" y="122"/>
                    </a:lnTo>
                    <a:lnTo>
                      <a:pt x="187" y="122"/>
                    </a:lnTo>
                    <a:lnTo>
                      <a:pt x="188" y="122"/>
                    </a:lnTo>
                    <a:lnTo>
                      <a:pt x="189" y="122"/>
                    </a:lnTo>
                    <a:lnTo>
                      <a:pt x="190" y="122"/>
                    </a:lnTo>
                    <a:lnTo>
                      <a:pt x="191" y="122"/>
                    </a:lnTo>
                    <a:lnTo>
                      <a:pt x="191" y="122"/>
                    </a:lnTo>
                    <a:lnTo>
                      <a:pt x="193" y="122"/>
                    </a:lnTo>
                    <a:lnTo>
                      <a:pt x="193" y="122"/>
                    </a:lnTo>
                    <a:lnTo>
                      <a:pt x="194" y="122"/>
                    </a:lnTo>
                    <a:lnTo>
                      <a:pt x="195" y="122"/>
                    </a:lnTo>
                    <a:lnTo>
                      <a:pt x="196" y="122"/>
                    </a:lnTo>
                    <a:lnTo>
                      <a:pt x="197" y="122"/>
                    </a:lnTo>
                    <a:lnTo>
                      <a:pt x="198" y="122"/>
                    </a:lnTo>
                    <a:lnTo>
                      <a:pt x="199" y="122"/>
                    </a:lnTo>
                    <a:lnTo>
                      <a:pt x="200" y="122"/>
                    </a:lnTo>
                    <a:lnTo>
                      <a:pt x="201" y="122"/>
                    </a:lnTo>
                    <a:lnTo>
                      <a:pt x="202" y="122"/>
                    </a:lnTo>
                    <a:lnTo>
                      <a:pt x="203" y="121"/>
                    </a:lnTo>
                    <a:lnTo>
                      <a:pt x="204" y="121"/>
                    </a:lnTo>
                    <a:lnTo>
                      <a:pt x="204" y="121"/>
                    </a:lnTo>
                    <a:lnTo>
                      <a:pt x="206" y="121"/>
                    </a:lnTo>
                    <a:lnTo>
                      <a:pt x="206" y="121"/>
                    </a:lnTo>
                    <a:lnTo>
                      <a:pt x="208" y="121"/>
                    </a:lnTo>
                    <a:lnTo>
                      <a:pt x="208" y="121"/>
                    </a:lnTo>
                    <a:lnTo>
                      <a:pt x="209" y="121"/>
                    </a:lnTo>
                    <a:lnTo>
                      <a:pt x="211" y="121"/>
                    </a:lnTo>
                    <a:lnTo>
                      <a:pt x="211" y="121"/>
                    </a:lnTo>
                    <a:lnTo>
                      <a:pt x="212" y="121"/>
                    </a:lnTo>
                    <a:lnTo>
                      <a:pt x="213" y="121"/>
                    </a:lnTo>
                    <a:lnTo>
                      <a:pt x="214" y="121"/>
                    </a:lnTo>
                    <a:lnTo>
                      <a:pt x="215" y="121"/>
                    </a:lnTo>
                    <a:lnTo>
                      <a:pt x="216" y="121"/>
                    </a:lnTo>
                    <a:lnTo>
                      <a:pt x="217" y="121"/>
                    </a:lnTo>
                    <a:lnTo>
                      <a:pt x="218" y="120"/>
                    </a:lnTo>
                    <a:lnTo>
                      <a:pt x="219" y="120"/>
                    </a:lnTo>
                    <a:lnTo>
                      <a:pt x="219" y="120"/>
                    </a:lnTo>
                    <a:lnTo>
                      <a:pt x="221" y="120"/>
                    </a:lnTo>
                    <a:lnTo>
                      <a:pt x="221" y="120"/>
                    </a:lnTo>
                    <a:lnTo>
                      <a:pt x="222" y="120"/>
                    </a:lnTo>
                    <a:lnTo>
                      <a:pt x="224" y="120"/>
                    </a:lnTo>
                    <a:lnTo>
                      <a:pt x="224" y="120"/>
                    </a:lnTo>
                    <a:lnTo>
                      <a:pt x="226" y="120"/>
                    </a:lnTo>
                    <a:lnTo>
                      <a:pt x="226" y="119"/>
                    </a:lnTo>
                    <a:lnTo>
                      <a:pt x="227" y="119"/>
                    </a:lnTo>
                    <a:lnTo>
                      <a:pt x="228" y="119"/>
                    </a:lnTo>
                    <a:lnTo>
                      <a:pt x="229" y="118"/>
                    </a:lnTo>
                    <a:lnTo>
                      <a:pt x="230" y="117"/>
                    </a:lnTo>
                    <a:lnTo>
                      <a:pt x="231" y="116"/>
                    </a:lnTo>
                    <a:lnTo>
                      <a:pt x="232" y="115"/>
                    </a:lnTo>
                    <a:lnTo>
                      <a:pt x="232" y="113"/>
                    </a:lnTo>
                    <a:lnTo>
                      <a:pt x="234" y="111"/>
                    </a:lnTo>
                    <a:lnTo>
                      <a:pt x="235" y="109"/>
                    </a:lnTo>
                    <a:lnTo>
                      <a:pt x="236" y="106"/>
                    </a:lnTo>
                    <a:lnTo>
                      <a:pt x="237" y="103"/>
                    </a:lnTo>
                    <a:lnTo>
                      <a:pt x="237" y="100"/>
                    </a:lnTo>
                    <a:lnTo>
                      <a:pt x="239" y="96"/>
                    </a:lnTo>
                    <a:lnTo>
                      <a:pt x="239" y="92"/>
                    </a:lnTo>
                    <a:lnTo>
                      <a:pt x="240" y="87"/>
                    </a:lnTo>
                    <a:lnTo>
                      <a:pt x="241" y="82"/>
                    </a:lnTo>
                    <a:lnTo>
                      <a:pt x="242" y="77"/>
                    </a:lnTo>
                    <a:lnTo>
                      <a:pt x="243" y="73"/>
                    </a:lnTo>
                    <a:lnTo>
                      <a:pt x="244" y="68"/>
                    </a:lnTo>
                    <a:lnTo>
                      <a:pt x="245" y="64"/>
                    </a:lnTo>
                    <a:lnTo>
                      <a:pt x="246" y="60"/>
                    </a:lnTo>
                    <a:lnTo>
                      <a:pt x="247" y="57"/>
                    </a:lnTo>
                    <a:lnTo>
                      <a:pt x="248" y="54"/>
                    </a:lnTo>
                    <a:lnTo>
                      <a:pt x="249" y="53"/>
                    </a:lnTo>
                    <a:lnTo>
                      <a:pt x="250" y="52"/>
                    </a:lnTo>
                    <a:lnTo>
                      <a:pt x="250" y="53"/>
                    </a:lnTo>
                    <a:lnTo>
                      <a:pt x="252" y="54"/>
                    </a:lnTo>
                    <a:lnTo>
                      <a:pt x="252" y="57"/>
                    </a:lnTo>
                    <a:lnTo>
                      <a:pt x="254" y="60"/>
                    </a:lnTo>
                    <a:lnTo>
                      <a:pt x="254" y="65"/>
                    </a:lnTo>
                    <a:lnTo>
                      <a:pt x="255" y="69"/>
                    </a:lnTo>
                    <a:lnTo>
                      <a:pt x="256" y="75"/>
                    </a:lnTo>
                    <a:lnTo>
                      <a:pt x="257" y="80"/>
                    </a:lnTo>
                    <a:lnTo>
                      <a:pt x="258" y="85"/>
                    </a:lnTo>
                    <a:lnTo>
                      <a:pt x="259" y="90"/>
                    </a:lnTo>
                    <a:lnTo>
                      <a:pt x="260" y="94"/>
                    </a:lnTo>
                    <a:lnTo>
                      <a:pt x="261" y="99"/>
                    </a:lnTo>
                    <a:lnTo>
                      <a:pt x="262" y="103"/>
                    </a:lnTo>
                    <a:lnTo>
                      <a:pt x="263" y="106"/>
                    </a:lnTo>
                    <a:lnTo>
                      <a:pt x="264" y="109"/>
                    </a:lnTo>
                    <a:lnTo>
                      <a:pt x="265" y="112"/>
                    </a:lnTo>
                    <a:lnTo>
                      <a:pt x="265" y="114"/>
                    </a:lnTo>
                    <a:lnTo>
                      <a:pt x="267" y="116"/>
                    </a:lnTo>
                    <a:lnTo>
                      <a:pt x="267" y="117"/>
                    </a:lnTo>
                    <a:lnTo>
                      <a:pt x="268" y="118"/>
                    </a:lnTo>
                    <a:lnTo>
                      <a:pt x="269" y="119"/>
                    </a:lnTo>
                    <a:lnTo>
                      <a:pt x="270" y="119"/>
                    </a:lnTo>
                    <a:lnTo>
                      <a:pt x="272" y="120"/>
                    </a:lnTo>
                    <a:lnTo>
                      <a:pt x="272" y="120"/>
                    </a:lnTo>
                    <a:lnTo>
                      <a:pt x="273" y="120"/>
                    </a:lnTo>
                    <a:lnTo>
                      <a:pt x="274" y="121"/>
                    </a:lnTo>
                    <a:lnTo>
                      <a:pt x="275" y="121"/>
                    </a:lnTo>
                    <a:lnTo>
                      <a:pt x="276" y="121"/>
                    </a:lnTo>
                    <a:lnTo>
                      <a:pt x="277" y="121"/>
                    </a:lnTo>
                    <a:lnTo>
                      <a:pt x="278" y="121"/>
                    </a:lnTo>
                    <a:lnTo>
                      <a:pt x="278" y="121"/>
                    </a:lnTo>
                    <a:lnTo>
                      <a:pt x="280" y="121"/>
                    </a:lnTo>
                    <a:lnTo>
                      <a:pt x="280" y="121"/>
                    </a:lnTo>
                    <a:lnTo>
                      <a:pt x="282" y="121"/>
                    </a:lnTo>
                    <a:lnTo>
                      <a:pt x="282" y="121"/>
                    </a:lnTo>
                    <a:lnTo>
                      <a:pt x="283" y="120"/>
                    </a:lnTo>
                    <a:lnTo>
                      <a:pt x="285" y="120"/>
                    </a:lnTo>
                    <a:lnTo>
                      <a:pt x="285" y="120"/>
                    </a:lnTo>
                    <a:lnTo>
                      <a:pt x="286" y="120"/>
                    </a:lnTo>
                    <a:lnTo>
                      <a:pt x="287" y="120"/>
                    </a:lnTo>
                    <a:lnTo>
                      <a:pt x="288" y="120"/>
                    </a:lnTo>
                    <a:lnTo>
                      <a:pt x="289" y="120"/>
                    </a:lnTo>
                    <a:lnTo>
                      <a:pt x="290" y="120"/>
                    </a:lnTo>
                    <a:lnTo>
                      <a:pt x="291" y="120"/>
                    </a:lnTo>
                    <a:lnTo>
                      <a:pt x="292" y="120"/>
                    </a:lnTo>
                    <a:lnTo>
                      <a:pt x="293" y="120"/>
                    </a:lnTo>
                    <a:lnTo>
                      <a:pt x="293" y="121"/>
                    </a:lnTo>
                    <a:lnTo>
                      <a:pt x="295" y="121"/>
                    </a:lnTo>
                    <a:lnTo>
                      <a:pt x="295" y="121"/>
                    </a:lnTo>
                    <a:lnTo>
                      <a:pt x="296" y="121"/>
                    </a:lnTo>
                    <a:lnTo>
                      <a:pt x="298" y="121"/>
                    </a:lnTo>
                    <a:lnTo>
                      <a:pt x="298" y="121"/>
                    </a:lnTo>
                    <a:lnTo>
                      <a:pt x="300" y="121"/>
                    </a:lnTo>
                    <a:lnTo>
                      <a:pt x="300" y="121"/>
                    </a:lnTo>
                    <a:lnTo>
                      <a:pt x="301" y="121"/>
                    </a:lnTo>
                    <a:lnTo>
                      <a:pt x="302" y="121"/>
                    </a:lnTo>
                    <a:lnTo>
                      <a:pt x="303" y="122"/>
                    </a:lnTo>
                    <a:lnTo>
                      <a:pt x="304" y="122"/>
                    </a:lnTo>
                    <a:lnTo>
                      <a:pt x="305" y="122"/>
                    </a:lnTo>
                    <a:lnTo>
                      <a:pt x="306" y="122"/>
                    </a:lnTo>
                    <a:lnTo>
                      <a:pt x="307" y="122"/>
                    </a:lnTo>
                    <a:lnTo>
                      <a:pt x="308" y="122"/>
                    </a:lnTo>
                    <a:lnTo>
                      <a:pt x="309" y="122"/>
                    </a:lnTo>
                    <a:lnTo>
                      <a:pt x="310" y="122"/>
                    </a:lnTo>
                    <a:lnTo>
                      <a:pt x="311" y="122"/>
                    </a:lnTo>
                    <a:lnTo>
                      <a:pt x="311" y="122"/>
                    </a:lnTo>
                    <a:lnTo>
                      <a:pt x="313" y="122"/>
                    </a:lnTo>
                    <a:lnTo>
                      <a:pt x="313" y="122"/>
                    </a:lnTo>
                    <a:lnTo>
                      <a:pt x="314" y="122"/>
                    </a:lnTo>
                    <a:lnTo>
                      <a:pt x="315" y="121"/>
                    </a:lnTo>
                    <a:lnTo>
                      <a:pt x="316" y="121"/>
                    </a:lnTo>
                    <a:lnTo>
                      <a:pt x="317" y="121"/>
                    </a:lnTo>
                    <a:lnTo>
                      <a:pt x="318" y="121"/>
                    </a:lnTo>
                    <a:lnTo>
                      <a:pt x="319" y="121"/>
                    </a:lnTo>
                    <a:lnTo>
                      <a:pt x="320" y="121"/>
                    </a:lnTo>
                    <a:lnTo>
                      <a:pt x="321" y="121"/>
                    </a:lnTo>
                    <a:lnTo>
                      <a:pt x="322" y="121"/>
                    </a:lnTo>
                    <a:lnTo>
                      <a:pt x="323" y="121"/>
                    </a:lnTo>
                    <a:lnTo>
                      <a:pt x="324" y="121"/>
                    </a:lnTo>
                    <a:lnTo>
                      <a:pt x="325" y="121"/>
                    </a:lnTo>
                    <a:lnTo>
                      <a:pt x="326" y="121"/>
                    </a:lnTo>
                    <a:lnTo>
                      <a:pt x="326" y="121"/>
                    </a:lnTo>
                    <a:lnTo>
                      <a:pt x="328" y="120"/>
                    </a:lnTo>
                    <a:lnTo>
                      <a:pt x="328" y="120"/>
                    </a:lnTo>
                    <a:lnTo>
                      <a:pt x="329" y="120"/>
                    </a:lnTo>
                    <a:lnTo>
                      <a:pt x="330" y="120"/>
                    </a:lnTo>
                    <a:lnTo>
                      <a:pt x="331" y="120"/>
                    </a:lnTo>
                    <a:lnTo>
                      <a:pt x="332" y="120"/>
                    </a:lnTo>
                    <a:lnTo>
                      <a:pt x="333" y="120"/>
                    </a:lnTo>
                    <a:lnTo>
                      <a:pt x="334" y="120"/>
                    </a:lnTo>
                    <a:lnTo>
                      <a:pt x="335" y="120"/>
                    </a:lnTo>
                    <a:lnTo>
                      <a:pt x="336" y="120"/>
                    </a:lnTo>
                    <a:lnTo>
                      <a:pt x="337" y="120"/>
                    </a:lnTo>
                    <a:lnTo>
                      <a:pt x="338" y="121"/>
                    </a:lnTo>
                    <a:lnTo>
                      <a:pt x="339" y="121"/>
                    </a:lnTo>
                    <a:lnTo>
                      <a:pt x="339" y="121"/>
                    </a:lnTo>
                    <a:lnTo>
                      <a:pt x="341" y="121"/>
                    </a:lnTo>
                    <a:lnTo>
                      <a:pt x="341" y="121"/>
                    </a:lnTo>
                    <a:lnTo>
                      <a:pt x="343" y="121"/>
                    </a:lnTo>
                    <a:lnTo>
                      <a:pt x="343" y="121"/>
                    </a:lnTo>
                    <a:lnTo>
                      <a:pt x="344" y="121"/>
                    </a:lnTo>
                    <a:lnTo>
                      <a:pt x="346" y="121"/>
                    </a:lnTo>
                    <a:lnTo>
                      <a:pt x="346" y="121"/>
                    </a:lnTo>
                    <a:lnTo>
                      <a:pt x="347" y="121"/>
                    </a:lnTo>
                    <a:lnTo>
                      <a:pt x="348" y="122"/>
                    </a:lnTo>
                    <a:lnTo>
                      <a:pt x="349" y="122"/>
                    </a:lnTo>
                    <a:lnTo>
                      <a:pt x="350" y="122"/>
                    </a:lnTo>
                    <a:lnTo>
                      <a:pt x="351" y="122"/>
                    </a:lnTo>
                    <a:lnTo>
                      <a:pt x="352" y="122"/>
                    </a:lnTo>
                    <a:lnTo>
                      <a:pt x="353" y="122"/>
                    </a:lnTo>
                    <a:lnTo>
                      <a:pt x="354" y="122"/>
                    </a:lnTo>
                    <a:lnTo>
                      <a:pt x="354" y="122"/>
                    </a:lnTo>
                    <a:lnTo>
                      <a:pt x="356" y="122"/>
                    </a:lnTo>
                    <a:lnTo>
                      <a:pt x="356" y="122"/>
                    </a:lnTo>
                    <a:lnTo>
                      <a:pt x="357" y="122"/>
                    </a:lnTo>
                    <a:lnTo>
                      <a:pt x="359" y="122"/>
                    </a:lnTo>
                    <a:lnTo>
                      <a:pt x="359" y="122"/>
                    </a:lnTo>
                    <a:lnTo>
                      <a:pt x="361" y="122"/>
                    </a:lnTo>
                    <a:lnTo>
                      <a:pt x="361" y="122"/>
                    </a:lnTo>
                    <a:lnTo>
                      <a:pt x="362" y="122"/>
                    </a:lnTo>
                    <a:lnTo>
                      <a:pt x="363" y="122"/>
                    </a:lnTo>
                    <a:lnTo>
                      <a:pt x="364" y="122"/>
                    </a:lnTo>
                    <a:lnTo>
                      <a:pt x="365" y="122"/>
                    </a:lnTo>
                    <a:lnTo>
                      <a:pt x="366" y="122"/>
                    </a:lnTo>
                    <a:lnTo>
                      <a:pt x="367" y="122"/>
                    </a:lnTo>
                    <a:lnTo>
                      <a:pt x="367" y="122"/>
                    </a:lnTo>
                    <a:lnTo>
                      <a:pt x="369" y="122"/>
                    </a:lnTo>
                    <a:lnTo>
                      <a:pt x="369" y="122"/>
                    </a:lnTo>
                    <a:lnTo>
                      <a:pt x="371" y="122"/>
                    </a:lnTo>
                    <a:lnTo>
                      <a:pt x="372" y="122"/>
                    </a:lnTo>
                    <a:lnTo>
                      <a:pt x="372" y="122"/>
                    </a:lnTo>
                    <a:lnTo>
                      <a:pt x="374" y="122"/>
                    </a:lnTo>
                    <a:lnTo>
                      <a:pt x="374" y="122"/>
                    </a:lnTo>
                    <a:lnTo>
                      <a:pt x="375" y="122"/>
                    </a:lnTo>
                    <a:lnTo>
                      <a:pt x="376" y="122"/>
                    </a:lnTo>
                    <a:lnTo>
                      <a:pt x="377" y="122"/>
                    </a:lnTo>
                    <a:lnTo>
                      <a:pt x="378" y="122"/>
                    </a:lnTo>
                    <a:lnTo>
                      <a:pt x="379" y="122"/>
                    </a:lnTo>
                    <a:lnTo>
                      <a:pt x="380" y="122"/>
                    </a:lnTo>
                    <a:lnTo>
                      <a:pt x="381" y="122"/>
                    </a:lnTo>
                    <a:lnTo>
                      <a:pt x="382" y="122"/>
                    </a:lnTo>
                    <a:lnTo>
                      <a:pt x="382" y="122"/>
                    </a:lnTo>
                    <a:lnTo>
                      <a:pt x="384" y="122"/>
                    </a:lnTo>
                    <a:lnTo>
                      <a:pt x="385" y="121"/>
                    </a:lnTo>
                    <a:lnTo>
                      <a:pt x="385" y="121"/>
                    </a:lnTo>
                    <a:lnTo>
                      <a:pt x="387" y="121"/>
                    </a:lnTo>
                    <a:lnTo>
                      <a:pt x="387" y="121"/>
                    </a:lnTo>
                    <a:lnTo>
                      <a:pt x="389" y="121"/>
                    </a:lnTo>
                    <a:lnTo>
                      <a:pt x="389" y="121"/>
                    </a:lnTo>
                    <a:lnTo>
                      <a:pt x="390" y="121"/>
                    </a:lnTo>
                    <a:lnTo>
                      <a:pt x="391" y="121"/>
                    </a:lnTo>
                    <a:lnTo>
                      <a:pt x="392" y="120"/>
                    </a:lnTo>
                    <a:lnTo>
                      <a:pt x="393" y="120"/>
                    </a:lnTo>
                    <a:lnTo>
                      <a:pt x="394" y="120"/>
                    </a:lnTo>
                    <a:lnTo>
                      <a:pt x="395" y="120"/>
                    </a:lnTo>
                    <a:lnTo>
                      <a:pt x="396" y="120"/>
                    </a:lnTo>
                    <a:lnTo>
                      <a:pt x="397" y="120"/>
                    </a:lnTo>
                    <a:lnTo>
                      <a:pt x="398" y="119"/>
                    </a:lnTo>
                    <a:lnTo>
                      <a:pt x="399" y="119"/>
                    </a:lnTo>
                    <a:lnTo>
                      <a:pt x="400" y="119"/>
                    </a:lnTo>
                    <a:lnTo>
                      <a:pt x="400" y="119"/>
                    </a:lnTo>
                    <a:lnTo>
                      <a:pt x="402" y="119"/>
                    </a:lnTo>
                    <a:lnTo>
                      <a:pt x="402" y="119"/>
                    </a:lnTo>
                    <a:lnTo>
                      <a:pt x="403" y="118"/>
                    </a:lnTo>
                    <a:lnTo>
                      <a:pt x="404" y="118"/>
                    </a:lnTo>
                    <a:lnTo>
                      <a:pt x="405" y="118"/>
                    </a:lnTo>
                    <a:lnTo>
                      <a:pt x="406" y="118"/>
                    </a:lnTo>
                    <a:lnTo>
                      <a:pt x="407" y="118"/>
                    </a:lnTo>
                    <a:lnTo>
                      <a:pt x="408" y="118"/>
                    </a:lnTo>
                    <a:lnTo>
                      <a:pt x="409" y="118"/>
                    </a:lnTo>
                    <a:lnTo>
                      <a:pt x="410" y="118"/>
                    </a:lnTo>
                    <a:lnTo>
                      <a:pt x="411" y="118"/>
                    </a:lnTo>
                    <a:lnTo>
                      <a:pt x="412" y="119"/>
                    </a:lnTo>
                    <a:lnTo>
                      <a:pt x="413" y="119"/>
                    </a:lnTo>
                    <a:lnTo>
                      <a:pt x="414" y="119"/>
                    </a:lnTo>
                    <a:lnTo>
                      <a:pt x="415" y="119"/>
                    </a:lnTo>
                    <a:lnTo>
                      <a:pt x="415" y="119"/>
                    </a:lnTo>
                    <a:lnTo>
                      <a:pt x="417" y="119"/>
                    </a:lnTo>
                    <a:lnTo>
                      <a:pt x="417" y="119"/>
                    </a:lnTo>
                    <a:lnTo>
                      <a:pt x="418" y="120"/>
                    </a:lnTo>
                    <a:lnTo>
                      <a:pt x="419" y="120"/>
                    </a:lnTo>
                    <a:lnTo>
                      <a:pt x="420" y="120"/>
                    </a:lnTo>
                    <a:lnTo>
                      <a:pt x="421" y="120"/>
                    </a:lnTo>
                    <a:lnTo>
                      <a:pt x="422" y="120"/>
                    </a:lnTo>
                    <a:lnTo>
                      <a:pt x="423" y="120"/>
                    </a:lnTo>
                    <a:lnTo>
                      <a:pt x="424" y="120"/>
                    </a:lnTo>
                    <a:lnTo>
                      <a:pt x="425" y="120"/>
                    </a:lnTo>
                    <a:lnTo>
                      <a:pt x="426" y="120"/>
                    </a:lnTo>
                    <a:lnTo>
                      <a:pt x="427" y="120"/>
                    </a:lnTo>
                    <a:lnTo>
                      <a:pt x="428" y="120"/>
                    </a:lnTo>
                    <a:lnTo>
                      <a:pt x="428" y="120"/>
                    </a:lnTo>
                    <a:lnTo>
                      <a:pt x="430" y="120"/>
                    </a:lnTo>
                    <a:lnTo>
                      <a:pt x="430" y="120"/>
                    </a:lnTo>
                    <a:lnTo>
                      <a:pt x="432" y="120"/>
                    </a:lnTo>
                    <a:lnTo>
                      <a:pt x="433" y="120"/>
                    </a:lnTo>
                    <a:lnTo>
                      <a:pt x="433" y="120"/>
                    </a:lnTo>
                    <a:lnTo>
                      <a:pt x="435" y="120"/>
                    </a:lnTo>
                    <a:lnTo>
                      <a:pt x="435" y="120"/>
                    </a:lnTo>
                    <a:lnTo>
                      <a:pt x="436" y="120"/>
                    </a:lnTo>
                    <a:lnTo>
                      <a:pt x="437" y="120"/>
                    </a:lnTo>
                    <a:lnTo>
                      <a:pt x="438" y="120"/>
                    </a:lnTo>
                    <a:lnTo>
                      <a:pt x="439" y="120"/>
                    </a:lnTo>
                    <a:lnTo>
                      <a:pt x="440" y="120"/>
                    </a:lnTo>
                    <a:lnTo>
                      <a:pt x="441" y="120"/>
                    </a:lnTo>
                    <a:lnTo>
                      <a:pt x="442" y="120"/>
                    </a:lnTo>
                    <a:lnTo>
                      <a:pt x="443" y="120"/>
                    </a:lnTo>
                    <a:lnTo>
                      <a:pt x="443" y="120"/>
                    </a:lnTo>
                    <a:lnTo>
                      <a:pt x="445" y="120"/>
                    </a:lnTo>
                    <a:lnTo>
                      <a:pt x="446" y="120"/>
                    </a:lnTo>
                    <a:lnTo>
                      <a:pt x="446" y="120"/>
                    </a:lnTo>
                    <a:lnTo>
                      <a:pt x="448" y="120"/>
                    </a:lnTo>
                    <a:lnTo>
                      <a:pt x="448" y="120"/>
                    </a:lnTo>
                    <a:lnTo>
                      <a:pt x="450" y="120"/>
                    </a:lnTo>
                    <a:lnTo>
                      <a:pt x="450" y="120"/>
                    </a:lnTo>
                    <a:lnTo>
                      <a:pt x="451" y="120"/>
                    </a:lnTo>
                    <a:lnTo>
                      <a:pt x="452" y="120"/>
                    </a:lnTo>
                    <a:lnTo>
                      <a:pt x="453" y="120"/>
                    </a:lnTo>
                    <a:lnTo>
                      <a:pt x="454" y="120"/>
                    </a:lnTo>
                    <a:lnTo>
                      <a:pt x="455" y="120"/>
                    </a:lnTo>
                    <a:lnTo>
                      <a:pt x="456" y="119"/>
                    </a:lnTo>
                    <a:lnTo>
                      <a:pt x="456" y="119"/>
                    </a:lnTo>
                    <a:lnTo>
                      <a:pt x="458" y="119"/>
                    </a:lnTo>
                    <a:lnTo>
                      <a:pt x="459" y="119"/>
                    </a:lnTo>
                    <a:lnTo>
                      <a:pt x="460" y="119"/>
                    </a:lnTo>
                    <a:lnTo>
                      <a:pt x="461" y="119"/>
                    </a:lnTo>
                    <a:lnTo>
                      <a:pt x="461" y="119"/>
                    </a:lnTo>
                    <a:lnTo>
                      <a:pt x="463" y="119"/>
                    </a:lnTo>
                    <a:lnTo>
                      <a:pt x="463" y="119"/>
                    </a:lnTo>
                    <a:lnTo>
                      <a:pt x="464" y="119"/>
                    </a:lnTo>
                    <a:lnTo>
                      <a:pt x="465" y="119"/>
                    </a:lnTo>
                    <a:lnTo>
                      <a:pt x="466" y="119"/>
                    </a:lnTo>
                    <a:lnTo>
                      <a:pt x="467" y="119"/>
                    </a:lnTo>
                    <a:lnTo>
                      <a:pt x="468" y="119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Freeform 319"/>
              <p:cNvSpPr>
                <a:spLocks/>
              </p:cNvSpPr>
              <p:nvPr/>
            </p:nvSpPr>
            <p:spPr bwMode="auto">
              <a:xfrm>
                <a:off x="3227388" y="2041525"/>
                <a:ext cx="742950" cy="661988"/>
              </a:xfrm>
              <a:custGeom>
                <a:avLst/>
                <a:gdLst>
                  <a:gd name="T0" fmla="*/ 6 w 468"/>
                  <a:gd name="T1" fmla="*/ 415 h 417"/>
                  <a:gd name="T2" fmla="*/ 14 w 468"/>
                  <a:gd name="T3" fmla="*/ 417 h 417"/>
                  <a:gd name="T4" fmla="*/ 21 w 468"/>
                  <a:gd name="T5" fmla="*/ 412 h 417"/>
                  <a:gd name="T6" fmla="*/ 29 w 468"/>
                  <a:gd name="T7" fmla="*/ 388 h 417"/>
                  <a:gd name="T8" fmla="*/ 36 w 468"/>
                  <a:gd name="T9" fmla="*/ 329 h 417"/>
                  <a:gd name="T10" fmla="*/ 44 w 468"/>
                  <a:gd name="T11" fmla="*/ 289 h 417"/>
                  <a:gd name="T12" fmla="*/ 52 w 468"/>
                  <a:gd name="T13" fmla="*/ 337 h 417"/>
                  <a:gd name="T14" fmla="*/ 59 w 468"/>
                  <a:gd name="T15" fmla="*/ 399 h 417"/>
                  <a:gd name="T16" fmla="*/ 67 w 468"/>
                  <a:gd name="T17" fmla="*/ 414 h 417"/>
                  <a:gd name="T18" fmla="*/ 74 w 468"/>
                  <a:gd name="T19" fmla="*/ 416 h 417"/>
                  <a:gd name="T20" fmla="*/ 82 w 468"/>
                  <a:gd name="T21" fmla="*/ 416 h 417"/>
                  <a:gd name="T22" fmla="*/ 89 w 468"/>
                  <a:gd name="T23" fmla="*/ 415 h 417"/>
                  <a:gd name="T24" fmla="*/ 97 w 468"/>
                  <a:gd name="T25" fmla="*/ 413 h 417"/>
                  <a:gd name="T26" fmla="*/ 104 w 468"/>
                  <a:gd name="T27" fmla="*/ 412 h 417"/>
                  <a:gd name="T28" fmla="*/ 112 w 468"/>
                  <a:gd name="T29" fmla="*/ 413 h 417"/>
                  <a:gd name="T30" fmla="*/ 119 w 468"/>
                  <a:gd name="T31" fmla="*/ 413 h 417"/>
                  <a:gd name="T32" fmla="*/ 127 w 468"/>
                  <a:gd name="T33" fmla="*/ 412 h 417"/>
                  <a:gd name="T34" fmla="*/ 134 w 468"/>
                  <a:gd name="T35" fmla="*/ 413 h 417"/>
                  <a:gd name="T36" fmla="*/ 142 w 468"/>
                  <a:gd name="T37" fmla="*/ 414 h 417"/>
                  <a:gd name="T38" fmla="*/ 149 w 468"/>
                  <a:gd name="T39" fmla="*/ 414 h 417"/>
                  <a:gd name="T40" fmla="*/ 156 w 468"/>
                  <a:gd name="T41" fmla="*/ 415 h 417"/>
                  <a:gd name="T42" fmla="*/ 164 w 468"/>
                  <a:gd name="T43" fmla="*/ 416 h 417"/>
                  <a:gd name="T44" fmla="*/ 171 w 468"/>
                  <a:gd name="T45" fmla="*/ 416 h 417"/>
                  <a:gd name="T46" fmla="*/ 179 w 468"/>
                  <a:gd name="T47" fmla="*/ 416 h 417"/>
                  <a:gd name="T48" fmla="*/ 186 w 468"/>
                  <a:gd name="T49" fmla="*/ 416 h 417"/>
                  <a:gd name="T50" fmla="*/ 194 w 468"/>
                  <a:gd name="T51" fmla="*/ 416 h 417"/>
                  <a:gd name="T52" fmla="*/ 202 w 468"/>
                  <a:gd name="T53" fmla="*/ 415 h 417"/>
                  <a:gd name="T54" fmla="*/ 209 w 468"/>
                  <a:gd name="T55" fmla="*/ 414 h 417"/>
                  <a:gd name="T56" fmla="*/ 217 w 468"/>
                  <a:gd name="T57" fmla="*/ 403 h 417"/>
                  <a:gd name="T58" fmla="*/ 224 w 468"/>
                  <a:gd name="T59" fmla="*/ 376 h 417"/>
                  <a:gd name="T60" fmla="*/ 232 w 468"/>
                  <a:gd name="T61" fmla="*/ 352 h 417"/>
                  <a:gd name="T62" fmla="*/ 239 w 468"/>
                  <a:gd name="T63" fmla="*/ 370 h 417"/>
                  <a:gd name="T64" fmla="*/ 247 w 468"/>
                  <a:gd name="T65" fmla="*/ 402 h 417"/>
                  <a:gd name="T66" fmla="*/ 254 w 468"/>
                  <a:gd name="T67" fmla="*/ 414 h 417"/>
                  <a:gd name="T68" fmla="*/ 262 w 468"/>
                  <a:gd name="T69" fmla="*/ 415 h 417"/>
                  <a:gd name="T70" fmla="*/ 269 w 468"/>
                  <a:gd name="T71" fmla="*/ 415 h 417"/>
                  <a:gd name="T72" fmla="*/ 277 w 468"/>
                  <a:gd name="T73" fmla="*/ 415 h 417"/>
                  <a:gd name="T74" fmla="*/ 284 w 468"/>
                  <a:gd name="T75" fmla="*/ 415 h 417"/>
                  <a:gd name="T76" fmla="*/ 291 w 468"/>
                  <a:gd name="T77" fmla="*/ 415 h 417"/>
                  <a:gd name="T78" fmla="*/ 299 w 468"/>
                  <a:gd name="T79" fmla="*/ 415 h 417"/>
                  <a:gd name="T80" fmla="*/ 306 w 468"/>
                  <a:gd name="T81" fmla="*/ 414 h 417"/>
                  <a:gd name="T82" fmla="*/ 314 w 468"/>
                  <a:gd name="T83" fmla="*/ 413 h 417"/>
                  <a:gd name="T84" fmla="*/ 321 w 468"/>
                  <a:gd name="T85" fmla="*/ 413 h 417"/>
                  <a:gd name="T86" fmla="*/ 329 w 468"/>
                  <a:gd name="T87" fmla="*/ 411 h 417"/>
                  <a:gd name="T88" fmla="*/ 337 w 468"/>
                  <a:gd name="T89" fmla="*/ 409 h 417"/>
                  <a:gd name="T90" fmla="*/ 344 w 468"/>
                  <a:gd name="T91" fmla="*/ 409 h 417"/>
                  <a:gd name="T92" fmla="*/ 352 w 468"/>
                  <a:gd name="T93" fmla="*/ 412 h 417"/>
                  <a:gd name="T94" fmla="*/ 359 w 468"/>
                  <a:gd name="T95" fmla="*/ 411 h 417"/>
                  <a:gd name="T96" fmla="*/ 367 w 468"/>
                  <a:gd name="T97" fmla="*/ 408 h 417"/>
                  <a:gd name="T98" fmla="*/ 374 w 468"/>
                  <a:gd name="T99" fmla="*/ 409 h 417"/>
                  <a:gd name="T100" fmla="*/ 382 w 468"/>
                  <a:gd name="T101" fmla="*/ 412 h 417"/>
                  <a:gd name="T102" fmla="*/ 389 w 468"/>
                  <a:gd name="T103" fmla="*/ 413 h 417"/>
                  <a:gd name="T104" fmla="*/ 397 w 468"/>
                  <a:gd name="T105" fmla="*/ 411 h 417"/>
                  <a:gd name="T106" fmla="*/ 404 w 468"/>
                  <a:gd name="T107" fmla="*/ 408 h 417"/>
                  <a:gd name="T108" fmla="*/ 412 w 468"/>
                  <a:gd name="T109" fmla="*/ 409 h 417"/>
                  <a:gd name="T110" fmla="*/ 419 w 468"/>
                  <a:gd name="T111" fmla="*/ 411 h 417"/>
                  <a:gd name="T112" fmla="*/ 426 w 468"/>
                  <a:gd name="T113" fmla="*/ 410 h 417"/>
                  <a:gd name="T114" fmla="*/ 434 w 468"/>
                  <a:gd name="T115" fmla="*/ 389 h 417"/>
                  <a:gd name="T116" fmla="*/ 441 w 468"/>
                  <a:gd name="T117" fmla="*/ 305 h 417"/>
                  <a:gd name="T118" fmla="*/ 449 w 468"/>
                  <a:gd name="T119" fmla="*/ 143 h 417"/>
                  <a:gd name="T120" fmla="*/ 456 w 468"/>
                  <a:gd name="T121" fmla="*/ 3 h 417"/>
                  <a:gd name="T122" fmla="*/ 464 w 468"/>
                  <a:gd name="T123" fmla="*/ 13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8" h="417">
                    <a:moveTo>
                      <a:pt x="0" y="414"/>
                    </a:moveTo>
                    <a:lnTo>
                      <a:pt x="1" y="414"/>
                    </a:lnTo>
                    <a:lnTo>
                      <a:pt x="2" y="415"/>
                    </a:lnTo>
                    <a:lnTo>
                      <a:pt x="3" y="415"/>
                    </a:lnTo>
                    <a:lnTo>
                      <a:pt x="4" y="415"/>
                    </a:lnTo>
                    <a:lnTo>
                      <a:pt x="5" y="415"/>
                    </a:lnTo>
                    <a:lnTo>
                      <a:pt x="6" y="415"/>
                    </a:lnTo>
                    <a:lnTo>
                      <a:pt x="6" y="415"/>
                    </a:lnTo>
                    <a:lnTo>
                      <a:pt x="8" y="416"/>
                    </a:lnTo>
                    <a:lnTo>
                      <a:pt x="8" y="416"/>
                    </a:lnTo>
                    <a:lnTo>
                      <a:pt x="10" y="416"/>
                    </a:lnTo>
                    <a:lnTo>
                      <a:pt x="10" y="416"/>
                    </a:lnTo>
                    <a:lnTo>
                      <a:pt x="11" y="416"/>
                    </a:lnTo>
                    <a:lnTo>
                      <a:pt x="12" y="417"/>
                    </a:lnTo>
                    <a:lnTo>
                      <a:pt x="13" y="417"/>
                    </a:lnTo>
                    <a:lnTo>
                      <a:pt x="14" y="417"/>
                    </a:lnTo>
                    <a:lnTo>
                      <a:pt x="15" y="416"/>
                    </a:lnTo>
                    <a:lnTo>
                      <a:pt x="16" y="416"/>
                    </a:lnTo>
                    <a:lnTo>
                      <a:pt x="17" y="416"/>
                    </a:lnTo>
                    <a:lnTo>
                      <a:pt x="18" y="415"/>
                    </a:lnTo>
                    <a:lnTo>
                      <a:pt x="19" y="415"/>
                    </a:lnTo>
                    <a:lnTo>
                      <a:pt x="20" y="414"/>
                    </a:lnTo>
                    <a:lnTo>
                      <a:pt x="21" y="414"/>
                    </a:lnTo>
                    <a:lnTo>
                      <a:pt x="21" y="412"/>
                    </a:lnTo>
                    <a:lnTo>
                      <a:pt x="23" y="411"/>
                    </a:lnTo>
                    <a:lnTo>
                      <a:pt x="23" y="409"/>
                    </a:lnTo>
                    <a:lnTo>
                      <a:pt x="24" y="407"/>
                    </a:lnTo>
                    <a:lnTo>
                      <a:pt x="25" y="405"/>
                    </a:lnTo>
                    <a:lnTo>
                      <a:pt x="26" y="401"/>
                    </a:lnTo>
                    <a:lnTo>
                      <a:pt x="28" y="397"/>
                    </a:lnTo>
                    <a:lnTo>
                      <a:pt x="28" y="393"/>
                    </a:lnTo>
                    <a:lnTo>
                      <a:pt x="29" y="388"/>
                    </a:lnTo>
                    <a:lnTo>
                      <a:pt x="30" y="382"/>
                    </a:lnTo>
                    <a:lnTo>
                      <a:pt x="31" y="376"/>
                    </a:lnTo>
                    <a:lnTo>
                      <a:pt x="32" y="370"/>
                    </a:lnTo>
                    <a:lnTo>
                      <a:pt x="33" y="363"/>
                    </a:lnTo>
                    <a:lnTo>
                      <a:pt x="34" y="355"/>
                    </a:lnTo>
                    <a:lnTo>
                      <a:pt x="35" y="347"/>
                    </a:lnTo>
                    <a:lnTo>
                      <a:pt x="36" y="338"/>
                    </a:lnTo>
                    <a:lnTo>
                      <a:pt x="36" y="329"/>
                    </a:lnTo>
                    <a:lnTo>
                      <a:pt x="38" y="321"/>
                    </a:lnTo>
                    <a:lnTo>
                      <a:pt x="39" y="313"/>
                    </a:lnTo>
                    <a:lnTo>
                      <a:pt x="39" y="306"/>
                    </a:lnTo>
                    <a:lnTo>
                      <a:pt x="41" y="300"/>
                    </a:lnTo>
                    <a:lnTo>
                      <a:pt x="41" y="295"/>
                    </a:lnTo>
                    <a:lnTo>
                      <a:pt x="42" y="292"/>
                    </a:lnTo>
                    <a:lnTo>
                      <a:pt x="43" y="289"/>
                    </a:lnTo>
                    <a:lnTo>
                      <a:pt x="44" y="289"/>
                    </a:lnTo>
                    <a:lnTo>
                      <a:pt x="45" y="290"/>
                    </a:lnTo>
                    <a:lnTo>
                      <a:pt x="46" y="294"/>
                    </a:lnTo>
                    <a:lnTo>
                      <a:pt x="47" y="299"/>
                    </a:lnTo>
                    <a:lnTo>
                      <a:pt x="48" y="305"/>
                    </a:lnTo>
                    <a:lnTo>
                      <a:pt x="49" y="312"/>
                    </a:lnTo>
                    <a:lnTo>
                      <a:pt x="49" y="320"/>
                    </a:lnTo>
                    <a:lnTo>
                      <a:pt x="51" y="328"/>
                    </a:lnTo>
                    <a:lnTo>
                      <a:pt x="52" y="337"/>
                    </a:lnTo>
                    <a:lnTo>
                      <a:pt x="53" y="347"/>
                    </a:lnTo>
                    <a:lnTo>
                      <a:pt x="54" y="357"/>
                    </a:lnTo>
                    <a:lnTo>
                      <a:pt x="54" y="365"/>
                    </a:lnTo>
                    <a:lnTo>
                      <a:pt x="56" y="374"/>
                    </a:lnTo>
                    <a:lnTo>
                      <a:pt x="56" y="381"/>
                    </a:lnTo>
                    <a:lnTo>
                      <a:pt x="57" y="388"/>
                    </a:lnTo>
                    <a:lnTo>
                      <a:pt x="58" y="394"/>
                    </a:lnTo>
                    <a:lnTo>
                      <a:pt x="59" y="399"/>
                    </a:lnTo>
                    <a:lnTo>
                      <a:pt x="60" y="402"/>
                    </a:lnTo>
                    <a:lnTo>
                      <a:pt x="61" y="406"/>
                    </a:lnTo>
                    <a:lnTo>
                      <a:pt x="62" y="408"/>
                    </a:lnTo>
                    <a:lnTo>
                      <a:pt x="63" y="410"/>
                    </a:lnTo>
                    <a:lnTo>
                      <a:pt x="64" y="412"/>
                    </a:lnTo>
                    <a:lnTo>
                      <a:pt x="65" y="413"/>
                    </a:lnTo>
                    <a:lnTo>
                      <a:pt x="66" y="414"/>
                    </a:lnTo>
                    <a:lnTo>
                      <a:pt x="67" y="414"/>
                    </a:lnTo>
                    <a:lnTo>
                      <a:pt x="67" y="415"/>
                    </a:lnTo>
                    <a:lnTo>
                      <a:pt x="69" y="415"/>
                    </a:lnTo>
                    <a:lnTo>
                      <a:pt x="69" y="415"/>
                    </a:lnTo>
                    <a:lnTo>
                      <a:pt x="71" y="416"/>
                    </a:lnTo>
                    <a:lnTo>
                      <a:pt x="71" y="416"/>
                    </a:lnTo>
                    <a:lnTo>
                      <a:pt x="72" y="416"/>
                    </a:lnTo>
                    <a:lnTo>
                      <a:pt x="73" y="416"/>
                    </a:lnTo>
                    <a:lnTo>
                      <a:pt x="74" y="416"/>
                    </a:lnTo>
                    <a:lnTo>
                      <a:pt x="75" y="416"/>
                    </a:lnTo>
                    <a:lnTo>
                      <a:pt x="76" y="416"/>
                    </a:lnTo>
                    <a:lnTo>
                      <a:pt x="77" y="416"/>
                    </a:lnTo>
                    <a:lnTo>
                      <a:pt x="78" y="416"/>
                    </a:lnTo>
                    <a:lnTo>
                      <a:pt x="79" y="416"/>
                    </a:lnTo>
                    <a:lnTo>
                      <a:pt x="80" y="416"/>
                    </a:lnTo>
                    <a:lnTo>
                      <a:pt x="81" y="416"/>
                    </a:lnTo>
                    <a:lnTo>
                      <a:pt x="82" y="416"/>
                    </a:lnTo>
                    <a:lnTo>
                      <a:pt x="82" y="416"/>
                    </a:lnTo>
                    <a:lnTo>
                      <a:pt x="84" y="416"/>
                    </a:lnTo>
                    <a:lnTo>
                      <a:pt x="84" y="416"/>
                    </a:lnTo>
                    <a:lnTo>
                      <a:pt x="85" y="416"/>
                    </a:lnTo>
                    <a:lnTo>
                      <a:pt x="86" y="416"/>
                    </a:lnTo>
                    <a:lnTo>
                      <a:pt x="87" y="416"/>
                    </a:lnTo>
                    <a:lnTo>
                      <a:pt x="89" y="415"/>
                    </a:lnTo>
                    <a:lnTo>
                      <a:pt x="89" y="415"/>
                    </a:lnTo>
                    <a:lnTo>
                      <a:pt x="90" y="415"/>
                    </a:lnTo>
                    <a:lnTo>
                      <a:pt x="91" y="415"/>
                    </a:lnTo>
                    <a:lnTo>
                      <a:pt x="92" y="415"/>
                    </a:lnTo>
                    <a:lnTo>
                      <a:pt x="93" y="415"/>
                    </a:lnTo>
                    <a:lnTo>
                      <a:pt x="94" y="414"/>
                    </a:lnTo>
                    <a:lnTo>
                      <a:pt x="95" y="414"/>
                    </a:lnTo>
                    <a:lnTo>
                      <a:pt x="95" y="414"/>
                    </a:lnTo>
                    <a:lnTo>
                      <a:pt x="97" y="413"/>
                    </a:lnTo>
                    <a:lnTo>
                      <a:pt x="97" y="413"/>
                    </a:lnTo>
                    <a:lnTo>
                      <a:pt x="99" y="413"/>
                    </a:lnTo>
                    <a:lnTo>
                      <a:pt x="99" y="413"/>
                    </a:lnTo>
                    <a:lnTo>
                      <a:pt x="100" y="412"/>
                    </a:lnTo>
                    <a:lnTo>
                      <a:pt x="102" y="412"/>
                    </a:lnTo>
                    <a:lnTo>
                      <a:pt x="102" y="412"/>
                    </a:lnTo>
                    <a:lnTo>
                      <a:pt x="103" y="412"/>
                    </a:lnTo>
                    <a:lnTo>
                      <a:pt x="104" y="412"/>
                    </a:lnTo>
                    <a:lnTo>
                      <a:pt x="105" y="412"/>
                    </a:lnTo>
                    <a:lnTo>
                      <a:pt x="106" y="412"/>
                    </a:lnTo>
                    <a:lnTo>
                      <a:pt x="107" y="412"/>
                    </a:lnTo>
                    <a:lnTo>
                      <a:pt x="108" y="412"/>
                    </a:lnTo>
                    <a:lnTo>
                      <a:pt x="109" y="412"/>
                    </a:lnTo>
                    <a:lnTo>
                      <a:pt x="110" y="412"/>
                    </a:lnTo>
                    <a:lnTo>
                      <a:pt x="110" y="413"/>
                    </a:lnTo>
                    <a:lnTo>
                      <a:pt x="112" y="413"/>
                    </a:lnTo>
                    <a:lnTo>
                      <a:pt x="113" y="413"/>
                    </a:lnTo>
                    <a:lnTo>
                      <a:pt x="113" y="413"/>
                    </a:lnTo>
                    <a:lnTo>
                      <a:pt x="115" y="413"/>
                    </a:lnTo>
                    <a:lnTo>
                      <a:pt x="115" y="413"/>
                    </a:lnTo>
                    <a:lnTo>
                      <a:pt x="117" y="413"/>
                    </a:lnTo>
                    <a:lnTo>
                      <a:pt x="117" y="413"/>
                    </a:lnTo>
                    <a:lnTo>
                      <a:pt x="118" y="413"/>
                    </a:lnTo>
                    <a:lnTo>
                      <a:pt x="119" y="413"/>
                    </a:lnTo>
                    <a:lnTo>
                      <a:pt x="120" y="413"/>
                    </a:lnTo>
                    <a:lnTo>
                      <a:pt x="121" y="413"/>
                    </a:lnTo>
                    <a:lnTo>
                      <a:pt x="122" y="412"/>
                    </a:lnTo>
                    <a:lnTo>
                      <a:pt x="123" y="412"/>
                    </a:lnTo>
                    <a:lnTo>
                      <a:pt x="124" y="412"/>
                    </a:lnTo>
                    <a:lnTo>
                      <a:pt x="125" y="412"/>
                    </a:lnTo>
                    <a:lnTo>
                      <a:pt x="126" y="412"/>
                    </a:lnTo>
                    <a:lnTo>
                      <a:pt x="127" y="412"/>
                    </a:lnTo>
                    <a:lnTo>
                      <a:pt x="128" y="412"/>
                    </a:lnTo>
                    <a:lnTo>
                      <a:pt x="128" y="412"/>
                    </a:lnTo>
                    <a:lnTo>
                      <a:pt x="130" y="412"/>
                    </a:lnTo>
                    <a:lnTo>
                      <a:pt x="130" y="413"/>
                    </a:lnTo>
                    <a:lnTo>
                      <a:pt x="131" y="413"/>
                    </a:lnTo>
                    <a:lnTo>
                      <a:pt x="132" y="413"/>
                    </a:lnTo>
                    <a:lnTo>
                      <a:pt x="133" y="413"/>
                    </a:lnTo>
                    <a:lnTo>
                      <a:pt x="134" y="413"/>
                    </a:lnTo>
                    <a:lnTo>
                      <a:pt x="135" y="413"/>
                    </a:lnTo>
                    <a:lnTo>
                      <a:pt x="136" y="413"/>
                    </a:lnTo>
                    <a:lnTo>
                      <a:pt x="137" y="414"/>
                    </a:lnTo>
                    <a:lnTo>
                      <a:pt x="138" y="414"/>
                    </a:lnTo>
                    <a:lnTo>
                      <a:pt x="139" y="414"/>
                    </a:lnTo>
                    <a:lnTo>
                      <a:pt x="140" y="414"/>
                    </a:lnTo>
                    <a:lnTo>
                      <a:pt x="141" y="414"/>
                    </a:lnTo>
                    <a:lnTo>
                      <a:pt x="142" y="414"/>
                    </a:lnTo>
                    <a:lnTo>
                      <a:pt x="143" y="414"/>
                    </a:lnTo>
                    <a:lnTo>
                      <a:pt x="143" y="414"/>
                    </a:lnTo>
                    <a:lnTo>
                      <a:pt x="145" y="414"/>
                    </a:lnTo>
                    <a:lnTo>
                      <a:pt x="145" y="414"/>
                    </a:lnTo>
                    <a:lnTo>
                      <a:pt x="146" y="414"/>
                    </a:lnTo>
                    <a:lnTo>
                      <a:pt x="147" y="414"/>
                    </a:lnTo>
                    <a:lnTo>
                      <a:pt x="148" y="414"/>
                    </a:lnTo>
                    <a:lnTo>
                      <a:pt x="149" y="414"/>
                    </a:lnTo>
                    <a:lnTo>
                      <a:pt x="150" y="414"/>
                    </a:lnTo>
                    <a:lnTo>
                      <a:pt x="151" y="414"/>
                    </a:lnTo>
                    <a:lnTo>
                      <a:pt x="152" y="414"/>
                    </a:lnTo>
                    <a:lnTo>
                      <a:pt x="153" y="415"/>
                    </a:lnTo>
                    <a:lnTo>
                      <a:pt x="154" y="415"/>
                    </a:lnTo>
                    <a:lnTo>
                      <a:pt x="155" y="415"/>
                    </a:lnTo>
                    <a:lnTo>
                      <a:pt x="156" y="415"/>
                    </a:lnTo>
                    <a:lnTo>
                      <a:pt x="156" y="415"/>
                    </a:lnTo>
                    <a:lnTo>
                      <a:pt x="158" y="415"/>
                    </a:lnTo>
                    <a:lnTo>
                      <a:pt x="158" y="415"/>
                    </a:lnTo>
                    <a:lnTo>
                      <a:pt x="160" y="415"/>
                    </a:lnTo>
                    <a:lnTo>
                      <a:pt x="160" y="415"/>
                    </a:lnTo>
                    <a:lnTo>
                      <a:pt x="161" y="416"/>
                    </a:lnTo>
                    <a:lnTo>
                      <a:pt x="163" y="416"/>
                    </a:lnTo>
                    <a:lnTo>
                      <a:pt x="163" y="416"/>
                    </a:lnTo>
                    <a:lnTo>
                      <a:pt x="164" y="416"/>
                    </a:lnTo>
                    <a:lnTo>
                      <a:pt x="165" y="416"/>
                    </a:lnTo>
                    <a:lnTo>
                      <a:pt x="166" y="416"/>
                    </a:lnTo>
                    <a:lnTo>
                      <a:pt x="167" y="416"/>
                    </a:lnTo>
                    <a:lnTo>
                      <a:pt x="168" y="416"/>
                    </a:lnTo>
                    <a:lnTo>
                      <a:pt x="169" y="416"/>
                    </a:lnTo>
                    <a:lnTo>
                      <a:pt x="170" y="416"/>
                    </a:lnTo>
                    <a:lnTo>
                      <a:pt x="171" y="416"/>
                    </a:lnTo>
                    <a:lnTo>
                      <a:pt x="171" y="416"/>
                    </a:lnTo>
                    <a:lnTo>
                      <a:pt x="173" y="416"/>
                    </a:lnTo>
                    <a:lnTo>
                      <a:pt x="173" y="416"/>
                    </a:lnTo>
                    <a:lnTo>
                      <a:pt x="174" y="416"/>
                    </a:lnTo>
                    <a:lnTo>
                      <a:pt x="176" y="416"/>
                    </a:lnTo>
                    <a:lnTo>
                      <a:pt x="176" y="416"/>
                    </a:lnTo>
                    <a:lnTo>
                      <a:pt x="178" y="416"/>
                    </a:lnTo>
                    <a:lnTo>
                      <a:pt x="178" y="416"/>
                    </a:lnTo>
                    <a:lnTo>
                      <a:pt x="179" y="416"/>
                    </a:lnTo>
                    <a:lnTo>
                      <a:pt x="180" y="416"/>
                    </a:lnTo>
                    <a:lnTo>
                      <a:pt x="181" y="416"/>
                    </a:lnTo>
                    <a:lnTo>
                      <a:pt x="182" y="416"/>
                    </a:lnTo>
                    <a:lnTo>
                      <a:pt x="183" y="416"/>
                    </a:lnTo>
                    <a:lnTo>
                      <a:pt x="184" y="416"/>
                    </a:lnTo>
                    <a:lnTo>
                      <a:pt x="184" y="416"/>
                    </a:lnTo>
                    <a:lnTo>
                      <a:pt x="186" y="416"/>
                    </a:lnTo>
                    <a:lnTo>
                      <a:pt x="186" y="416"/>
                    </a:lnTo>
                    <a:lnTo>
                      <a:pt x="188" y="416"/>
                    </a:lnTo>
                    <a:lnTo>
                      <a:pt x="189" y="416"/>
                    </a:lnTo>
                    <a:lnTo>
                      <a:pt x="189" y="416"/>
                    </a:lnTo>
                    <a:lnTo>
                      <a:pt x="191" y="416"/>
                    </a:lnTo>
                    <a:lnTo>
                      <a:pt x="191" y="416"/>
                    </a:lnTo>
                    <a:lnTo>
                      <a:pt x="192" y="416"/>
                    </a:lnTo>
                    <a:lnTo>
                      <a:pt x="193" y="416"/>
                    </a:lnTo>
                    <a:lnTo>
                      <a:pt x="194" y="416"/>
                    </a:lnTo>
                    <a:lnTo>
                      <a:pt x="195" y="416"/>
                    </a:lnTo>
                    <a:lnTo>
                      <a:pt x="196" y="416"/>
                    </a:lnTo>
                    <a:lnTo>
                      <a:pt x="197" y="416"/>
                    </a:lnTo>
                    <a:lnTo>
                      <a:pt x="198" y="416"/>
                    </a:lnTo>
                    <a:lnTo>
                      <a:pt x="199" y="416"/>
                    </a:lnTo>
                    <a:lnTo>
                      <a:pt x="200" y="416"/>
                    </a:lnTo>
                    <a:lnTo>
                      <a:pt x="201" y="415"/>
                    </a:lnTo>
                    <a:lnTo>
                      <a:pt x="202" y="415"/>
                    </a:lnTo>
                    <a:lnTo>
                      <a:pt x="202" y="415"/>
                    </a:lnTo>
                    <a:lnTo>
                      <a:pt x="204" y="415"/>
                    </a:lnTo>
                    <a:lnTo>
                      <a:pt x="204" y="415"/>
                    </a:lnTo>
                    <a:lnTo>
                      <a:pt x="206" y="415"/>
                    </a:lnTo>
                    <a:lnTo>
                      <a:pt x="206" y="415"/>
                    </a:lnTo>
                    <a:lnTo>
                      <a:pt x="207" y="414"/>
                    </a:lnTo>
                    <a:lnTo>
                      <a:pt x="208" y="414"/>
                    </a:lnTo>
                    <a:lnTo>
                      <a:pt x="209" y="414"/>
                    </a:lnTo>
                    <a:lnTo>
                      <a:pt x="210" y="413"/>
                    </a:lnTo>
                    <a:lnTo>
                      <a:pt x="211" y="412"/>
                    </a:lnTo>
                    <a:lnTo>
                      <a:pt x="212" y="411"/>
                    </a:lnTo>
                    <a:lnTo>
                      <a:pt x="213" y="410"/>
                    </a:lnTo>
                    <a:lnTo>
                      <a:pt x="214" y="409"/>
                    </a:lnTo>
                    <a:lnTo>
                      <a:pt x="215" y="407"/>
                    </a:lnTo>
                    <a:lnTo>
                      <a:pt x="216" y="406"/>
                    </a:lnTo>
                    <a:lnTo>
                      <a:pt x="217" y="403"/>
                    </a:lnTo>
                    <a:lnTo>
                      <a:pt x="217" y="401"/>
                    </a:lnTo>
                    <a:lnTo>
                      <a:pt x="219" y="398"/>
                    </a:lnTo>
                    <a:lnTo>
                      <a:pt x="219" y="395"/>
                    </a:lnTo>
                    <a:lnTo>
                      <a:pt x="220" y="391"/>
                    </a:lnTo>
                    <a:lnTo>
                      <a:pt x="221" y="388"/>
                    </a:lnTo>
                    <a:lnTo>
                      <a:pt x="222" y="384"/>
                    </a:lnTo>
                    <a:lnTo>
                      <a:pt x="223" y="380"/>
                    </a:lnTo>
                    <a:lnTo>
                      <a:pt x="224" y="376"/>
                    </a:lnTo>
                    <a:lnTo>
                      <a:pt x="225" y="372"/>
                    </a:lnTo>
                    <a:lnTo>
                      <a:pt x="226" y="367"/>
                    </a:lnTo>
                    <a:lnTo>
                      <a:pt x="227" y="364"/>
                    </a:lnTo>
                    <a:lnTo>
                      <a:pt x="228" y="360"/>
                    </a:lnTo>
                    <a:lnTo>
                      <a:pt x="229" y="358"/>
                    </a:lnTo>
                    <a:lnTo>
                      <a:pt x="230" y="355"/>
                    </a:lnTo>
                    <a:lnTo>
                      <a:pt x="231" y="353"/>
                    </a:lnTo>
                    <a:lnTo>
                      <a:pt x="232" y="352"/>
                    </a:lnTo>
                    <a:lnTo>
                      <a:pt x="232" y="352"/>
                    </a:lnTo>
                    <a:lnTo>
                      <a:pt x="234" y="352"/>
                    </a:lnTo>
                    <a:lnTo>
                      <a:pt x="234" y="353"/>
                    </a:lnTo>
                    <a:lnTo>
                      <a:pt x="235" y="355"/>
                    </a:lnTo>
                    <a:lnTo>
                      <a:pt x="237" y="358"/>
                    </a:lnTo>
                    <a:lnTo>
                      <a:pt x="237" y="361"/>
                    </a:lnTo>
                    <a:lnTo>
                      <a:pt x="238" y="365"/>
                    </a:lnTo>
                    <a:lnTo>
                      <a:pt x="239" y="370"/>
                    </a:lnTo>
                    <a:lnTo>
                      <a:pt x="240" y="375"/>
                    </a:lnTo>
                    <a:lnTo>
                      <a:pt x="241" y="379"/>
                    </a:lnTo>
                    <a:lnTo>
                      <a:pt x="242" y="384"/>
                    </a:lnTo>
                    <a:lnTo>
                      <a:pt x="243" y="388"/>
                    </a:lnTo>
                    <a:lnTo>
                      <a:pt x="244" y="393"/>
                    </a:lnTo>
                    <a:lnTo>
                      <a:pt x="245" y="396"/>
                    </a:lnTo>
                    <a:lnTo>
                      <a:pt x="245" y="400"/>
                    </a:lnTo>
                    <a:lnTo>
                      <a:pt x="247" y="402"/>
                    </a:lnTo>
                    <a:lnTo>
                      <a:pt x="247" y="405"/>
                    </a:lnTo>
                    <a:lnTo>
                      <a:pt x="249" y="407"/>
                    </a:lnTo>
                    <a:lnTo>
                      <a:pt x="250" y="409"/>
                    </a:lnTo>
                    <a:lnTo>
                      <a:pt x="250" y="411"/>
                    </a:lnTo>
                    <a:lnTo>
                      <a:pt x="252" y="412"/>
                    </a:lnTo>
                    <a:lnTo>
                      <a:pt x="252" y="412"/>
                    </a:lnTo>
                    <a:lnTo>
                      <a:pt x="253" y="413"/>
                    </a:lnTo>
                    <a:lnTo>
                      <a:pt x="254" y="414"/>
                    </a:lnTo>
                    <a:lnTo>
                      <a:pt x="255" y="414"/>
                    </a:lnTo>
                    <a:lnTo>
                      <a:pt x="256" y="414"/>
                    </a:lnTo>
                    <a:lnTo>
                      <a:pt x="257" y="414"/>
                    </a:lnTo>
                    <a:lnTo>
                      <a:pt x="258" y="415"/>
                    </a:lnTo>
                    <a:lnTo>
                      <a:pt x="259" y="415"/>
                    </a:lnTo>
                    <a:lnTo>
                      <a:pt x="260" y="415"/>
                    </a:lnTo>
                    <a:lnTo>
                      <a:pt x="260" y="415"/>
                    </a:lnTo>
                    <a:lnTo>
                      <a:pt x="262" y="415"/>
                    </a:lnTo>
                    <a:lnTo>
                      <a:pt x="263" y="415"/>
                    </a:lnTo>
                    <a:lnTo>
                      <a:pt x="263" y="415"/>
                    </a:lnTo>
                    <a:lnTo>
                      <a:pt x="265" y="415"/>
                    </a:lnTo>
                    <a:lnTo>
                      <a:pt x="265" y="415"/>
                    </a:lnTo>
                    <a:lnTo>
                      <a:pt x="267" y="415"/>
                    </a:lnTo>
                    <a:lnTo>
                      <a:pt x="267" y="415"/>
                    </a:lnTo>
                    <a:lnTo>
                      <a:pt x="268" y="415"/>
                    </a:lnTo>
                    <a:lnTo>
                      <a:pt x="269" y="415"/>
                    </a:lnTo>
                    <a:lnTo>
                      <a:pt x="270" y="415"/>
                    </a:lnTo>
                    <a:lnTo>
                      <a:pt x="271" y="415"/>
                    </a:lnTo>
                    <a:lnTo>
                      <a:pt x="272" y="415"/>
                    </a:lnTo>
                    <a:lnTo>
                      <a:pt x="273" y="415"/>
                    </a:lnTo>
                    <a:lnTo>
                      <a:pt x="274" y="415"/>
                    </a:lnTo>
                    <a:lnTo>
                      <a:pt x="275" y="415"/>
                    </a:lnTo>
                    <a:lnTo>
                      <a:pt x="276" y="415"/>
                    </a:lnTo>
                    <a:lnTo>
                      <a:pt x="277" y="415"/>
                    </a:lnTo>
                    <a:lnTo>
                      <a:pt x="278" y="415"/>
                    </a:lnTo>
                    <a:lnTo>
                      <a:pt x="278" y="415"/>
                    </a:lnTo>
                    <a:lnTo>
                      <a:pt x="280" y="415"/>
                    </a:lnTo>
                    <a:lnTo>
                      <a:pt x="280" y="415"/>
                    </a:lnTo>
                    <a:lnTo>
                      <a:pt x="281" y="415"/>
                    </a:lnTo>
                    <a:lnTo>
                      <a:pt x="282" y="415"/>
                    </a:lnTo>
                    <a:lnTo>
                      <a:pt x="283" y="415"/>
                    </a:lnTo>
                    <a:lnTo>
                      <a:pt x="284" y="415"/>
                    </a:lnTo>
                    <a:lnTo>
                      <a:pt x="285" y="415"/>
                    </a:lnTo>
                    <a:lnTo>
                      <a:pt x="286" y="415"/>
                    </a:lnTo>
                    <a:lnTo>
                      <a:pt x="287" y="415"/>
                    </a:lnTo>
                    <a:lnTo>
                      <a:pt x="288" y="415"/>
                    </a:lnTo>
                    <a:lnTo>
                      <a:pt x="289" y="415"/>
                    </a:lnTo>
                    <a:lnTo>
                      <a:pt x="290" y="415"/>
                    </a:lnTo>
                    <a:lnTo>
                      <a:pt x="291" y="415"/>
                    </a:lnTo>
                    <a:lnTo>
                      <a:pt x="291" y="415"/>
                    </a:lnTo>
                    <a:lnTo>
                      <a:pt x="293" y="415"/>
                    </a:lnTo>
                    <a:lnTo>
                      <a:pt x="293" y="415"/>
                    </a:lnTo>
                    <a:lnTo>
                      <a:pt x="295" y="415"/>
                    </a:lnTo>
                    <a:lnTo>
                      <a:pt x="295" y="415"/>
                    </a:lnTo>
                    <a:lnTo>
                      <a:pt x="296" y="415"/>
                    </a:lnTo>
                    <a:lnTo>
                      <a:pt x="297" y="415"/>
                    </a:lnTo>
                    <a:lnTo>
                      <a:pt x="298" y="415"/>
                    </a:lnTo>
                    <a:lnTo>
                      <a:pt x="299" y="415"/>
                    </a:lnTo>
                    <a:lnTo>
                      <a:pt x="300" y="414"/>
                    </a:lnTo>
                    <a:lnTo>
                      <a:pt x="301" y="414"/>
                    </a:lnTo>
                    <a:lnTo>
                      <a:pt x="302" y="414"/>
                    </a:lnTo>
                    <a:lnTo>
                      <a:pt x="303" y="414"/>
                    </a:lnTo>
                    <a:lnTo>
                      <a:pt x="304" y="414"/>
                    </a:lnTo>
                    <a:lnTo>
                      <a:pt x="305" y="414"/>
                    </a:lnTo>
                    <a:lnTo>
                      <a:pt x="306" y="414"/>
                    </a:lnTo>
                    <a:lnTo>
                      <a:pt x="306" y="414"/>
                    </a:lnTo>
                    <a:lnTo>
                      <a:pt x="308" y="414"/>
                    </a:lnTo>
                    <a:lnTo>
                      <a:pt x="308" y="414"/>
                    </a:lnTo>
                    <a:lnTo>
                      <a:pt x="309" y="413"/>
                    </a:lnTo>
                    <a:lnTo>
                      <a:pt x="311" y="413"/>
                    </a:lnTo>
                    <a:lnTo>
                      <a:pt x="311" y="413"/>
                    </a:lnTo>
                    <a:lnTo>
                      <a:pt x="313" y="413"/>
                    </a:lnTo>
                    <a:lnTo>
                      <a:pt x="313" y="413"/>
                    </a:lnTo>
                    <a:lnTo>
                      <a:pt x="314" y="413"/>
                    </a:lnTo>
                    <a:lnTo>
                      <a:pt x="315" y="413"/>
                    </a:lnTo>
                    <a:lnTo>
                      <a:pt x="316" y="413"/>
                    </a:lnTo>
                    <a:lnTo>
                      <a:pt x="317" y="413"/>
                    </a:lnTo>
                    <a:lnTo>
                      <a:pt x="318" y="413"/>
                    </a:lnTo>
                    <a:lnTo>
                      <a:pt x="319" y="413"/>
                    </a:lnTo>
                    <a:lnTo>
                      <a:pt x="320" y="413"/>
                    </a:lnTo>
                    <a:lnTo>
                      <a:pt x="321" y="413"/>
                    </a:lnTo>
                    <a:lnTo>
                      <a:pt x="321" y="413"/>
                    </a:lnTo>
                    <a:lnTo>
                      <a:pt x="323" y="413"/>
                    </a:lnTo>
                    <a:lnTo>
                      <a:pt x="324" y="412"/>
                    </a:lnTo>
                    <a:lnTo>
                      <a:pt x="324" y="412"/>
                    </a:lnTo>
                    <a:lnTo>
                      <a:pt x="326" y="412"/>
                    </a:lnTo>
                    <a:lnTo>
                      <a:pt x="326" y="412"/>
                    </a:lnTo>
                    <a:lnTo>
                      <a:pt x="327" y="412"/>
                    </a:lnTo>
                    <a:lnTo>
                      <a:pt x="328" y="411"/>
                    </a:lnTo>
                    <a:lnTo>
                      <a:pt x="329" y="411"/>
                    </a:lnTo>
                    <a:lnTo>
                      <a:pt x="330" y="411"/>
                    </a:lnTo>
                    <a:lnTo>
                      <a:pt x="331" y="411"/>
                    </a:lnTo>
                    <a:lnTo>
                      <a:pt x="332" y="410"/>
                    </a:lnTo>
                    <a:lnTo>
                      <a:pt x="333" y="410"/>
                    </a:lnTo>
                    <a:lnTo>
                      <a:pt x="334" y="409"/>
                    </a:lnTo>
                    <a:lnTo>
                      <a:pt x="334" y="409"/>
                    </a:lnTo>
                    <a:lnTo>
                      <a:pt x="336" y="409"/>
                    </a:lnTo>
                    <a:lnTo>
                      <a:pt x="337" y="409"/>
                    </a:lnTo>
                    <a:lnTo>
                      <a:pt x="337" y="409"/>
                    </a:lnTo>
                    <a:lnTo>
                      <a:pt x="339" y="408"/>
                    </a:lnTo>
                    <a:lnTo>
                      <a:pt x="339" y="408"/>
                    </a:lnTo>
                    <a:lnTo>
                      <a:pt x="341" y="409"/>
                    </a:lnTo>
                    <a:lnTo>
                      <a:pt x="341" y="409"/>
                    </a:lnTo>
                    <a:lnTo>
                      <a:pt x="342" y="409"/>
                    </a:lnTo>
                    <a:lnTo>
                      <a:pt x="343" y="409"/>
                    </a:lnTo>
                    <a:lnTo>
                      <a:pt x="344" y="409"/>
                    </a:lnTo>
                    <a:lnTo>
                      <a:pt x="345" y="410"/>
                    </a:lnTo>
                    <a:lnTo>
                      <a:pt x="346" y="411"/>
                    </a:lnTo>
                    <a:lnTo>
                      <a:pt x="347" y="411"/>
                    </a:lnTo>
                    <a:lnTo>
                      <a:pt x="348" y="411"/>
                    </a:lnTo>
                    <a:lnTo>
                      <a:pt x="349" y="411"/>
                    </a:lnTo>
                    <a:lnTo>
                      <a:pt x="350" y="412"/>
                    </a:lnTo>
                    <a:lnTo>
                      <a:pt x="351" y="412"/>
                    </a:lnTo>
                    <a:lnTo>
                      <a:pt x="352" y="412"/>
                    </a:lnTo>
                    <a:lnTo>
                      <a:pt x="352" y="412"/>
                    </a:lnTo>
                    <a:lnTo>
                      <a:pt x="354" y="412"/>
                    </a:lnTo>
                    <a:lnTo>
                      <a:pt x="354" y="412"/>
                    </a:lnTo>
                    <a:lnTo>
                      <a:pt x="355" y="412"/>
                    </a:lnTo>
                    <a:lnTo>
                      <a:pt x="356" y="412"/>
                    </a:lnTo>
                    <a:lnTo>
                      <a:pt x="357" y="411"/>
                    </a:lnTo>
                    <a:lnTo>
                      <a:pt x="358" y="411"/>
                    </a:lnTo>
                    <a:lnTo>
                      <a:pt x="359" y="411"/>
                    </a:lnTo>
                    <a:lnTo>
                      <a:pt x="360" y="410"/>
                    </a:lnTo>
                    <a:lnTo>
                      <a:pt x="361" y="410"/>
                    </a:lnTo>
                    <a:lnTo>
                      <a:pt x="362" y="409"/>
                    </a:lnTo>
                    <a:lnTo>
                      <a:pt x="363" y="409"/>
                    </a:lnTo>
                    <a:lnTo>
                      <a:pt x="364" y="409"/>
                    </a:lnTo>
                    <a:lnTo>
                      <a:pt x="365" y="408"/>
                    </a:lnTo>
                    <a:lnTo>
                      <a:pt x="366" y="408"/>
                    </a:lnTo>
                    <a:lnTo>
                      <a:pt x="367" y="408"/>
                    </a:lnTo>
                    <a:lnTo>
                      <a:pt x="367" y="408"/>
                    </a:lnTo>
                    <a:lnTo>
                      <a:pt x="369" y="408"/>
                    </a:lnTo>
                    <a:lnTo>
                      <a:pt x="369" y="408"/>
                    </a:lnTo>
                    <a:lnTo>
                      <a:pt x="370" y="408"/>
                    </a:lnTo>
                    <a:lnTo>
                      <a:pt x="371" y="408"/>
                    </a:lnTo>
                    <a:lnTo>
                      <a:pt x="372" y="408"/>
                    </a:lnTo>
                    <a:lnTo>
                      <a:pt x="373" y="408"/>
                    </a:lnTo>
                    <a:lnTo>
                      <a:pt x="374" y="409"/>
                    </a:lnTo>
                    <a:lnTo>
                      <a:pt x="375" y="409"/>
                    </a:lnTo>
                    <a:lnTo>
                      <a:pt x="376" y="410"/>
                    </a:lnTo>
                    <a:lnTo>
                      <a:pt x="377" y="411"/>
                    </a:lnTo>
                    <a:lnTo>
                      <a:pt x="378" y="411"/>
                    </a:lnTo>
                    <a:lnTo>
                      <a:pt x="379" y="411"/>
                    </a:lnTo>
                    <a:lnTo>
                      <a:pt x="380" y="412"/>
                    </a:lnTo>
                    <a:lnTo>
                      <a:pt x="380" y="412"/>
                    </a:lnTo>
                    <a:lnTo>
                      <a:pt x="382" y="412"/>
                    </a:lnTo>
                    <a:lnTo>
                      <a:pt x="382" y="413"/>
                    </a:lnTo>
                    <a:lnTo>
                      <a:pt x="384" y="413"/>
                    </a:lnTo>
                    <a:lnTo>
                      <a:pt x="384" y="413"/>
                    </a:lnTo>
                    <a:lnTo>
                      <a:pt x="385" y="413"/>
                    </a:lnTo>
                    <a:lnTo>
                      <a:pt x="387" y="413"/>
                    </a:lnTo>
                    <a:lnTo>
                      <a:pt x="387" y="413"/>
                    </a:lnTo>
                    <a:lnTo>
                      <a:pt x="388" y="413"/>
                    </a:lnTo>
                    <a:lnTo>
                      <a:pt x="389" y="413"/>
                    </a:lnTo>
                    <a:lnTo>
                      <a:pt x="390" y="413"/>
                    </a:lnTo>
                    <a:lnTo>
                      <a:pt x="391" y="413"/>
                    </a:lnTo>
                    <a:lnTo>
                      <a:pt x="392" y="412"/>
                    </a:lnTo>
                    <a:lnTo>
                      <a:pt x="393" y="412"/>
                    </a:lnTo>
                    <a:lnTo>
                      <a:pt x="394" y="412"/>
                    </a:lnTo>
                    <a:lnTo>
                      <a:pt x="395" y="412"/>
                    </a:lnTo>
                    <a:lnTo>
                      <a:pt x="395" y="411"/>
                    </a:lnTo>
                    <a:lnTo>
                      <a:pt x="397" y="411"/>
                    </a:lnTo>
                    <a:lnTo>
                      <a:pt x="398" y="410"/>
                    </a:lnTo>
                    <a:lnTo>
                      <a:pt x="398" y="410"/>
                    </a:lnTo>
                    <a:lnTo>
                      <a:pt x="400" y="409"/>
                    </a:lnTo>
                    <a:lnTo>
                      <a:pt x="400" y="409"/>
                    </a:lnTo>
                    <a:lnTo>
                      <a:pt x="402" y="409"/>
                    </a:lnTo>
                    <a:lnTo>
                      <a:pt x="402" y="408"/>
                    </a:lnTo>
                    <a:lnTo>
                      <a:pt x="403" y="408"/>
                    </a:lnTo>
                    <a:lnTo>
                      <a:pt x="404" y="408"/>
                    </a:lnTo>
                    <a:lnTo>
                      <a:pt x="405" y="408"/>
                    </a:lnTo>
                    <a:lnTo>
                      <a:pt x="406" y="408"/>
                    </a:lnTo>
                    <a:lnTo>
                      <a:pt x="407" y="408"/>
                    </a:lnTo>
                    <a:lnTo>
                      <a:pt x="408" y="408"/>
                    </a:lnTo>
                    <a:lnTo>
                      <a:pt x="408" y="408"/>
                    </a:lnTo>
                    <a:lnTo>
                      <a:pt x="410" y="408"/>
                    </a:lnTo>
                    <a:lnTo>
                      <a:pt x="411" y="408"/>
                    </a:lnTo>
                    <a:lnTo>
                      <a:pt x="412" y="409"/>
                    </a:lnTo>
                    <a:lnTo>
                      <a:pt x="413" y="409"/>
                    </a:lnTo>
                    <a:lnTo>
                      <a:pt x="413" y="409"/>
                    </a:lnTo>
                    <a:lnTo>
                      <a:pt x="415" y="410"/>
                    </a:lnTo>
                    <a:lnTo>
                      <a:pt x="415" y="410"/>
                    </a:lnTo>
                    <a:lnTo>
                      <a:pt x="416" y="411"/>
                    </a:lnTo>
                    <a:lnTo>
                      <a:pt x="417" y="411"/>
                    </a:lnTo>
                    <a:lnTo>
                      <a:pt x="418" y="411"/>
                    </a:lnTo>
                    <a:lnTo>
                      <a:pt x="419" y="411"/>
                    </a:lnTo>
                    <a:lnTo>
                      <a:pt x="420" y="412"/>
                    </a:lnTo>
                    <a:lnTo>
                      <a:pt x="421" y="412"/>
                    </a:lnTo>
                    <a:lnTo>
                      <a:pt x="422" y="412"/>
                    </a:lnTo>
                    <a:lnTo>
                      <a:pt x="423" y="412"/>
                    </a:lnTo>
                    <a:lnTo>
                      <a:pt x="424" y="412"/>
                    </a:lnTo>
                    <a:lnTo>
                      <a:pt x="425" y="411"/>
                    </a:lnTo>
                    <a:lnTo>
                      <a:pt x="426" y="411"/>
                    </a:lnTo>
                    <a:lnTo>
                      <a:pt x="426" y="410"/>
                    </a:lnTo>
                    <a:lnTo>
                      <a:pt x="428" y="409"/>
                    </a:lnTo>
                    <a:lnTo>
                      <a:pt x="428" y="408"/>
                    </a:lnTo>
                    <a:lnTo>
                      <a:pt x="430" y="406"/>
                    </a:lnTo>
                    <a:lnTo>
                      <a:pt x="430" y="404"/>
                    </a:lnTo>
                    <a:lnTo>
                      <a:pt x="431" y="401"/>
                    </a:lnTo>
                    <a:lnTo>
                      <a:pt x="432" y="398"/>
                    </a:lnTo>
                    <a:lnTo>
                      <a:pt x="433" y="394"/>
                    </a:lnTo>
                    <a:lnTo>
                      <a:pt x="434" y="389"/>
                    </a:lnTo>
                    <a:lnTo>
                      <a:pt x="435" y="383"/>
                    </a:lnTo>
                    <a:lnTo>
                      <a:pt x="436" y="376"/>
                    </a:lnTo>
                    <a:lnTo>
                      <a:pt x="437" y="368"/>
                    </a:lnTo>
                    <a:lnTo>
                      <a:pt x="438" y="359"/>
                    </a:lnTo>
                    <a:lnTo>
                      <a:pt x="439" y="348"/>
                    </a:lnTo>
                    <a:lnTo>
                      <a:pt x="440" y="335"/>
                    </a:lnTo>
                    <a:lnTo>
                      <a:pt x="441" y="321"/>
                    </a:lnTo>
                    <a:lnTo>
                      <a:pt x="441" y="305"/>
                    </a:lnTo>
                    <a:lnTo>
                      <a:pt x="443" y="289"/>
                    </a:lnTo>
                    <a:lnTo>
                      <a:pt x="443" y="271"/>
                    </a:lnTo>
                    <a:lnTo>
                      <a:pt x="444" y="251"/>
                    </a:lnTo>
                    <a:lnTo>
                      <a:pt x="445" y="231"/>
                    </a:lnTo>
                    <a:lnTo>
                      <a:pt x="446" y="209"/>
                    </a:lnTo>
                    <a:lnTo>
                      <a:pt x="448" y="187"/>
                    </a:lnTo>
                    <a:lnTo>
                      <a:pt x="448" y="165"/>
                    </a:lnTo>
                    <a:lnTo>
                      <a:pt x="449" y="143"/>
                    </a:lnTo>
                    <a:lnTo>
                      <a:pt x="450" y="121"/>
                    </a:lnTo>
                    <a:lnTo>
                      <a:pt x="451" y="100"/>
                    </a:lnTo>
                    <a:lnTo>
                      <a:pt x="452" y="79"/>
                    </a:lnTo>
                    <a:lnTo>
                      <a:pt x="453" y="59"/>
                    </a:lnTo>
                    <a:lnTo>
                      <a:pt x="454" y="40"/>
                    </a:lnTo>
                    <a:lnTo>
                      <a:pt x="455" y="24"/>
                    </a:lnTo>
                    <a:lnTo>
                      <a:pt x="456" y="11"/>
                    </a:lnTo>
                    <a:lnTo>
                      <a:pt x="456" y="3"/>
                    </a:lnTo>
                    <a:lnTo>
                      <a:pt x="458" y="0"/>
                    </a:lnTo>
                    <a:lnTo>
                      <a:pt x="458" y="3"/>
                    </a:lnTo>
                    <a:lnTo>
                      <a:pt x="459" y="11"/>
                    </a:lnTo>
                    <a:lnTo>
                      <a:pt x="461" y="26"/>
                    </a:lnTo>
                    <a:lnTo>
                      <a:pt x="461" y="47"/>
                    </a:lnTo>
                    <a:lnTo>
                      <a:pt x="462" y="72"/>
                    </a:lnTo>
                    <a:lnTo>
                      <a:pt x="463" y="103"/>
                    </a:lnTo>
                    <a:lnTo>
                      <a:pt x="464" y="137"/>
                    </a:lnTo>
                    <a:lnTo>
                      <a:pt x="465" y="173"/>
                    </a:lnTo>
                    <a:lnTo>
                      <a:pt x="466" y="209"/>
                    </a:lnTo>
                    <a:lnTo>
                      <a:pt x="467" y="244"/>
                    </a:lnTo>
                    <a:lnTo>
                      <a:pt x="468" y="275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Freeform 320"/>
              <p:cNvSpPr>
                <a:spLocks/>
              </p:cNvSpPr>
              <p:nvPr/>
            </p:nvSpPr>
            <p:spPr bwMode="auto">
              <a:xfrm>
                <a:off x="3970338" y="2478088"/>
                <a:ext cx="741363" cy="222250"/>
              </a:xfrm>
              <a:custGeom>
                <a:avLst/>
                <a:gdLst>
                  <a:gd name="T0" fmla="*/ 6 w 467"/>
                  <a:gd name="T1" fmla="*/ 120 h 140"/>
                  <a:gd name="T2" fmla="*/ 14 w 467"/>
                  <a:gd name="T3" fmla="*/ 139 h 140"/>
                  <a:gd name="T4" fmla="*/ 21 w 467"/>
                  <a:gd name="T5" fmla="*/ 139 h 140"/>
                  <a:gd name="T6" fmla="*/ 29 w 467"/>
                  <a:gd name="T7" fmla="*/ 139 h 140"/>
                  <a:gd name="T8" fmla="*/ 36 w 467"/>
                  <a:gd name="T9" fmla="*/ 139 h 140"/>
                  <a:gd name="T10" fmla="*/ 44 w 467"/>
                  <a:gd name="T11" fmla="*/ 140 h 140"/>
                  <a:gd name="T12" fmla="*/ 51 w 467"/>
                  <a:gd name="T13" fmla="*/ 139 h 140"/>
                  <a:gd name="T14" fmla="*/ 59 w 467"/>
                  <a:gd name="T15" fmla="*/ 136 h 140"/>
                  <a:gd name="T16" fmla="*/ 67 w 467"/>
                  <a:gd name="T17" fmla="*/ 136 h 140"/>
                  <a:gd name="T18" fmla="*/ 74 w 467"/>
                  <a:gd name="T19" fmla="*/ 138 h 140"/>
                  <a:gd name="T20" fmla="*/ 82 w 467"/>
                  <a:gd name="T21" fmla="*/ 139 h 140"/>
                  <a:gd name="T22" fmla="*/ 89 w 467"/>
                  <a:gd name="T23" fmla="*/ 139 h 140"/>
                  <a:gd name="T24" fmla="*/ 97 w 467"/>
                  <a:gd name="T25" fmla="*/ 139 h 140"/>
                  <a:gd name="T26" fmla="*/ 104 w 467"/>
                  <a:gd name="T27" fmla="*/ 138 h 140"/>
                  <a:gd name="T28" fmla="*/ 112 w 467"/>
                  <a:gd name="T29" fmla="*/ 139 h 140"/>
                  <a:gd name="T30" fmla="*/ 119 w 467"/>
                  <a:gd name="T31" fmla="*/ 139 h 140"/>
                  <a:gd name="T32" fmla="*/ 126 w 467"/>
                  <a:gd name="T33" fmla="*/ 140 h 140"/>
                  <a:gd name="T34" fmla="*/ 134 w 467"/>
                  <a:gd name="T35" fmla="*/ 139 h 140"/>
                  <a:gd name="T36" fmla="*/ 141 w 467"/>
                  <a:gd name="T37" fmla="*/ 138 h 140"/>
                  <a:gd name="T38" fmla="*/ 149 w 467"/>
                  <a:gd name="T39" fmla="*/ 136 h 140"/>
                  <a:gd name="T40" fmla="*/ 156 w 467"/>
                  <a:gd name="T41" fmla="*/ 138 h 140"/>
                  <a:gd name="T42" fmla="*/ 164 w 467"/>
                  <a:gd name="T43" fmla="*/ 139 h 140"/>
                  <a:gd name="T44" fmla="*/ 171 w 467"/>
                  <a:gd name="T45" fmla="*/ 139 h 140"/>
                  <a:gd name="T46" fmla="*/ 179 w 467"/>
                  <a:gd name="T47" fmla="*/ 138 h 140"/>
                  <a:gd name="T48" fmla="*/ 186 w 467"/>
                  <a:gd name="T49" fmla="*/ 137 h 140"/>
                  <a:gd name="T50" fmla="*/ 194 w 467"/>
                  <a:gd name="T51" fmla="*/ 137 h 140"/>
                  <a:gd name="T52" fmla="*/ 202 w 467"/>
                  <a:gd name="T53" fmla="*/ 139 h 140"/>
                  <a:gd name="T54" fmla="*/ 209 w 467"/>
                  <a:gd name="T55" fmla="*/ 139 h 140"/>
                  <a:gd name="T56" fmla="*/ 217 w 467"/>
                  <a:gd name="T57" fmla="*/ 140 h 140"/>
                  <a:gd name="T58" fmla="*/ 224 w 467"/>
                  <a:gd name="T59" fmla="*/ 139 h 140"/>
                  <a:gd name="T60" fmla="*/ 232 w 467"/>
                  <a:gd name="T61" fmla="*/ 136 h 140"/>
                  <a:gd name="T62" fmla="*/ 239 w 467"/>
                  <a:gd name="T63" fmla="*/ 132 h 140"/>
                  <a:gd name="T64" fmla="*/ 247 w 467"/>
                  <a:gd name="T65" fmla="*/ 133 h 140"/>
                  <a:gd name="T66" fmla="*/ 254 w 467"/>
                  <a:gd name="T67" fmla="*/ 137 h 140"/>
                  <a:gd name="T68" fmla="*/ 261 w 467"/>
                  <a:gd name="T69" fmla="*/ 140 h 140"/>
                  <a:gd name="T70" fmla="*/ 269 w 467"/>
                  <a:gd name="T71" fmla="*/ 140 h 140"/>
                  <a:gd name="T72" fmla="*/ 276 w 467"/>
                  <a:gd name="T73" fmla="*/ 140 h 140"/>
                  <a:gd name="T74" fmla="*/ 284 w 467"/>
                  <a:gd name="T75" fmla="*/ 140 h 140"/>
                  <a:gd name="T76" fmla="*/ 291 w 467"/>
                  <a:gd name="T77" fmla="*/ 138 h 140"/>
                  <a:gd name="T78" fmla="*/ 299 w 467"/>
                  <a:gd name="T79" fmla="*/ 135 h 140"/>
                  <a:gd name="T80" fmla="*/ 306 w 467"/>
                  <a:gd name="T81" fmla="*/ 134 h 140"/>
                  <a:gd name="T82" fmla="*/ 314 w 467"/>
                  <a:gd name="T83" fmla="*/ 136 h 140"/>
                  <a:gd name="T84" fmla="*/ 321 w 467"/>
                  <a:gd name="T85" fmla="*/ 138 h 140"/>
                  <a:gd name="T86" fmla="*/ 329 w 467"/>
                  <a:gd name="T87" fmla="*/ 139 h 140"/>
                  <a:gd name="T88" fmla="*/ 336 w 467"/>
                  <a:gd name="T89" fmla="*/ 139 h 140"/>
                  <a:gd name="T90" fmla="*/ 344 w 467"/>
                  <a:gd name="T91" fmla="*/ 139 h 140"/>
                  <a:gd name="T92" fmla="*/ 352 w 467"/>
                  <a:gd name="T93" fmla="*/ 139 h 140"/>
                  <a:gd name="T94" fmla="*/ 359 w 467"/>
                  <a:gd name="T95" fmla="*/ 137 h 140"/>
                  <a:gd name="T96" fmla="*/ 367 w 467"/>
                  <a:gd name="T97" fmla="*/ 136 h 140"/>
                  <a:gd name="T98" fmla="*/ 374 w 467"/>
                  <a:gd name="T99" fmla="*/ 136 h 140"/>
                  <a:gd name="T100" fmla="*/ 382 w 467"/>
                  <a:gd name="T101" fmla="*/ 138 h 140"/>
                  <a:gd name="T102" fmla="*/ 389 w 467"/>
                  <a:gd name="T103" fmla="*/ 139 h 140"/>
                  <a:gd name="T104" fmla="*/ 397 w 467"/>
                  <a:gd name="T105" fmla="*/ 140 h 140"/>
                  <a:gd name="T106" fmla="*/ 404 w 467"/>
                  <a:gd name="T107" fmla="*/ 140 h 140"/>
                  <a:gd name="T108" fmla="*/ 411 w 467"/>
                  <a:gd name="T109" fmla="*/ 140 h 140"/>
                  <a:gd name="T110" fmla="*/ 419 w 467"/>
                  <a:gd name="T111" fmla="*/ 140 h 140"/>
                  <a:gd name="T112" fmla="*/ 426 w 467"/>
                  <a:gd name="T113" fmla="*/ 140 h 140"/>
                  <a:gd name="T114" fmla="*/ 434 w 467"/>
                  <a:gd name="T115" fmla="*/ 139 h 140"/>
                  <a:gd name="T116" fmla="*/ 441 w 467"/>
                  <a:gd name="T117" fmla="*/ 139 h 140"/>
                  <a:gd name="T118" fmla="*/ 449 w 467"/>
                  <a:gd name="T119" fmla="*/ 139 h 140"/>
                  <a:gd name="T120" fmla="*/ 456 w 467"/>
                  <a:gd name="T121" fmla="*/ 138 h 140"/>
                  <a:gd name="T122" fmla="*/ 464 w 467"/>
                  <a:gd name="T123" fmla="*/ 135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7" h="140">
                    <a:moveTo>
                      <a:pt x="0" y="0"/>
                    </a:moveTo>
                    <a:lnTo>
                      <a:pt x="1" y="29"/>
                    </a:lnTo>
                    <a:lnTo>
                      <a:pt x="1" y="53"/>
                    </a:lnTo>
                    <a:lnTo>
                      <a:pt x="3" y="74"/>
                    </a:lnTo>
                    <a:lnTo>
                      <a:pt x="4" y="90"/>
                    </a:lnTo>
                    <a:lnTo>
                      <a:pt x="5" y="103"/>
                    </a:lnTo>
                    <a:lnTo>
                      <a:pt x="6" y="113"/>
                    </a:lnTo>
                    <a:lnTo>
                      <a:pt x="6" y="120"/>
                    </a:lnTo>
                    <a:lnTo>
                      <a:pt x="8" y="126"/>
                    </a:lnTo>
                    <a:lnTo>
                      <a:pt x="8" y="130"/>
                    </a:lnTo>
                    <a:lnTo>
                      <a:pt x="9" y="133"/>
                    </a:lnTo>
                    <a:lnTo>
                      <a:pt x="10" y="135"/>
                    </a:lnTo>
                    <a:lnTo>
                      <a:pt x="11" y="137"/>
                    </a:lnTo>
                    <a:lnTo>
                      <a:pt x="12" y="137"/>
                    </a:lnTo>
                    <a:lnTo>
                      <a:pt x="13" y="138"/>
                    </a:lnTo>
                    <a:lnTo>
                      <a:pt x="14" y="139"/>
                    </a:lnTo>
                    <a:lnTo>
                      <a:pt x="15" y="139"/>
                    </a:lnTo>
                    <a:lnTo>
                      <a:pt x="16" y="139"/>
                    </a:lnTo>
                    <a:lnTo>
                      <a:pt x="17" y="139"/>
                    </a:lnTo>
                    <a:lnTo>
                      <a:pt x="18" y="139"/>
                    </a:lnTo>
                    <a:lnTo>
                      <a:pt x="19" y="139"/>
                    </a:lnTo>
                    <a:lnTo>
                      <a:pt x="19" y="139"/>
                    </a:lnTo>
                    <a:lnTo>
                      <a:pt x="21" y="139"/>
                    </a:lnTo>
                    <a:lnTo>
                      <a:pt x="21" y="139"/>
                    </a:lnTo>
                    <a:lnTo>
                      <a:pt x="23" y="139"/>
                    </a:lnTo>
                    <a:lnTo>
                      <a:pt x="23" y="139"/>
                    </a:lnTo>
                    <a:lnTo>
                      <a:pt x="24" y="139"/>
                    </a:lnTo>
                    <a:lnTo>
                      <a:pt x="25" y="139"/>
                    </a:lnTo>
                    <a:lnTo>
                      <a:pt x="26" y="139"/>
                    </a:lnTo>
                    <a:lnTo>
                      <a:pt x="27" y="139"/>
                    </a:lnTo>
                    <a:lnTo>
                      <a:pt x="28" y="139"/>
                    </a:lnTo>
                    <a:lnTo>
                      <a:pt x="29" y="139"/>
                    </a:lnTo>
                    <a:lnTo>
                      <a:pt x="30" y="139"/>
                    </a:lnTo>
                    <a:lnTo>
                      <a:pt x="31" y="139"/>
                    </a:lnTo>
                    <a:lnTo>
                      <a:pt x="32" y="139"/>
                    </a:lnTo>
                    <a:lnTo>
                      <a:pt x="33" y="139"/>
                    </a:lnTo>
                    <a:lnTo>
                      <a:pt x="34" y="139"/>
                    </a:lnTo>
                    <a:lnTo>
                      <a:pt x="34" y="139"/>
                    </a:lnTo>
                    <a:lnTo>
                      <a:pt x="36" y="139"/>
                    </a:lnTo>
                    <a:lnTo>
                      <a:pt x="36" y="139"/>
                    </a:lnTo>
                    <a:lnTo>
                      <a:pt x="37" y="139"/>
                    </a:lnTo>
                    <a:lnTo>
                      <a:pt x="38" y="140"/>
                    </a:lnTo>
                    <a:lnTo>
                      <a:pt x="39" y="140"/>
                    </a:lnTo>
                    <a:lnTo>
                      <a:pt x="41" y="140"/>
                    </a:lnTo>
                    <a:lnTo>
                      <a:pt x="41" y="140"/>
                    </a:lnTo>
                    <a:lnTo>
                      <a:pt x="42" y="140"/>
                    </a:lnTo>
                    <a:lnTo>
                      <a:pt x="43" y="140"/>
                    </a:lnTo>
                    <a:lnTo>
                      <a:pt x="44" y="140"/>
                    </a:lnTo>
                    <a:lnTo>
                      <a:pt x="45" y="139"/>
                    </a:lnTo>
                    <a:lnTo>
                      <a:pt x="46" y="139"/>
                    </a:lnTo>
                    <a:lnTo>
                      <a:pt x="47" y="139"/>
                    </a:lnTo>
                    <a:lnTo>
                      <a:pt x="47" y="139"/>
                    </a:lnTo>
                    <a:lnTo>
                      <a:pt x="49" y="139"/>
                    </a:lnTo>
                    <a:lnTo>
                      <a:pt x="49" y="139"/>
                    </a:lnTo>
                    <a:lnTo>
                      <a:pt x="51" y="139"/>
                    </a:lnTo>
                    <a:lnTo>
                      <a:pt x="51" y="139"/>
                    </a:lnTo>
                    <a:lnTo>
                      <a:pt x="52" y="138"/>
                    </a:lnTo>
                    <a:lnTo>
                      <a:pt x="54" y="138"/>
                    </a:lnTo>
                    <a:lnTo>
                      <a:pt x="54" y="138"/>
                    </a:lnTo>
                    <a:lnTo>
                      <a:pt x="55" y="137"/>
                    </a:lnTo>
                    <a:lnTo>
                      <a:pt x="56" y="137"/>
                    </a:lnTo>
                    <a:lnTo>
                      <a:pt x="57" y="137"/>
                    </a:lnTo>
                    <a:lnTo>
                      <a:pt x="58" y="137"/>
                    </a:lnTo>
                    <a:lnTo>
                      <a:pt x="59" y="136"/>
                    </a:lnTo>
                    <a:lnTo>
                      <a:pt x="60" y="136"/>
                    </a:lnTo>
                    <a:lnTo>
                      <a:pt x="61" y="136"/>
                    </a:lnTo>
                    <a:lnTo>
                      <a:pt x="62" y="136"/>
                    </a:lnTo>
                    <a:lnTo>
                      <a:pt x="62" y="135"/>
                    </a:lnTo>
                    <a:lnTo>
                      <a:pt x="64" y="135"/>
                    </a:lnTo>
                    <a:lnTo>
                      <a:pt x="64" y="135"/>
                    </a:lnTo>
                    <a:lnTo>
                      <a:pt x="65" y="135"/>
                    </a:lnTo>
                    <a:lnTo>
                      <a:pt x="67" y="136"/>
                    </a:lnTo>
                    <a:lnTo>
                      <a:pt x="67" y="136"/>
                    </a:lnTo>
                    <a:lnTo>
                      <a:pt x="69" y="136"/>
                    </a:lnTo>
                    <a:lnTo>
                      <a:pt x="69" y="136"/>
                    </a:lnTo>
                    <a:lnTo>
                      <a:pt x="70" y="136"/>
                    </a:lnTo>
                    <a:lnTo>
                      <a:pt x="71" y="137"/>
                    </a:lnTo>
                    <a:lnTo>
                      <a:pt x="72" y="137"/>
                    </a:lnTo>
                    <a:lnTo>
                      <a:pt x="73" y="137"/>
                    </a:lnTo>
                    <a:lnTo>
                      <a:pt x="74" y="138"/>
                    </a:lnTo>
                    <a:lnTo>
                      <a:pt x="75" y="138"/>
                    </a:lnTo>
                    <a:lnTo>
                      <a:pt x="76" y="138"/>
                    </a:lnTo>
                    <a:lnTo>
                      <a:pt x="77" y="138"/>
                    </a:lnTo>
                    <a:lnTo>
                      <a:pt x="78" y="139"/>
                    </a:lnTo>
                    <a:lnTo>
                      <a:pt x="79" y="139"/>
                    </a:lnTo>
                    <a:lnTo>
                      <a:pt x="80" y="139"/>
                    </a:lnTo>
                    <a:lnTo>
                      <a:pt x="80" y="139"/>
                    </a:lnTo>
                    <a:lnTo>
                      <a:pt x="82" y="139"/>
                    </a:lnTo>
                    <a:lnTo>
                      <a:pt x="82" y="139"/>
                    </a:lnTo>
                    <a:lnTo>
                      <a:pt x="83" y="139"/>
                    </a:lnTo>
                    <a:lnTo>
                      <a:pt x="84" y="139"/>
                    </a:lnTo>
                    <a:lnTo>
                      <a:pt x="85" y="139"/>
                    </a:lnTo>
                    <a:lnTo>
                      <a:pt x="86" y="139"/>
                    </a:lnTo>
                    <a:lnTo>
                      <a:pt x="87" y="139"/>
                    </a:lnTo>
                    <a:lnTo>
                      <a:pt x="88" y="139"/>
                    </a:lnTo>
                    <a:lnTo>
                      <a:pt x="89" y="139"/>
                    </a:lnTo>
                    <a:lnTo>
                      <a:pt x="90" y="139"/>
                    </a:lnTo>
                    <a:lnTo>
                      <a:pt x="91" y="139"/>
                    </a:lnTo>
                    <a:lnTo>
                      <a:pt x="92" y="139"/>
                    </a:lnTo>
                    <a:lnTo>
                      <a:pt x="93" y="139"/>
                    </a:lnTo>
                    <a:lnTo>
                      <a:pt x="94" y="139"/>
                    </a:lnTo>
                    <a:lnTo>
                      <a:pt x="95" y="139"/>
                    </a:lnTo>
                    <a:lnTo>
                      <a:pt x="95" y="139"/>
                    </a:lnTo>
                    <a:lnTo>
                      <a:pt x="97" y="139"/>
                    </a:lnTo>
                    <a:lnTo>
                      <a:pt x="97" y="138"/>
                    </a:lnTo>
                    <a:lnTo>
                      <a:pt x="98" y="138"/>
                    </a:lnTo>
                    <a:lnTo>
                      <a:pt x="99" y="138"/>
                    </a:lnTo>
                    <a:lnTo>
                      <a:pt x="100" y="138"/>
                    </a:lnTo>
                    <a:lnTo>
                      <a:pt x="101" y="138"/>
                    </a:lnTo>
                    <a:lnTo>
                      <a:pt x="102" y="138"/>
                    </a:lnTo>
                    <a:lnTo>
                      <a:pt x="103" y="138"/>
                    </a:lnTo>
                    <a:lnTo>
                      <a:pt x="104" y="138"/>
                    </a:lnTo>
                    <a:lnTo>
                      <a:pt x="105" y="138"/>
                    </a:lnTo>
                    <a:lnTo>
                      <a:pt x="106" y="138"/>
                    </a:lnTo>
                    <a:lnTo>
                      <a:pt x="107" y="138"/>
                    </a:lnTo>
                    <a:lnTo>
                      <a:pt x="108" y="138"/>
                    </a:lnTo>
                    <a:lnTo>
                      <a:pt x="108" y="139"/>
                    </a:lnTo>
                    <a:lnTo>
                      <a:pt x="110" y="139"/>
                    </a:lnTo>
                    <a:lnTo>
                      <a:pt x="110" y="139"/>
                    </a:lnTo>
                    <a:lnTo>
                      <a:pt x="112" y="139"/>
                    </a:lnTo>
                    <a:lnTo>
                      <a:pt x="112" y="139"/>
                    </a:lnTo>
                    <a:lnTo>
                      <a:pt x="113" y="139"/>
                    </a:lnTo>
                    <a:lnTo>
                      <a:pt x="114" y="139"/>
                    </a:lnTo>
                    <a:lnTo>
                      <a:pt x="115" y="139"/>
                    </a:lnTo>
                    <a:lnTo>
                      <a:pt x="116" y="139"/>
                    </a:lnTo>
                    <a:lnTo>
                      <a:pt x="117" y="139"/>
                    </a:lnTo>
                    <a:lnTo>
                      <a:pt x="118" y="139"/>
                    </a:lnTo>
                    <a:lnTo>
                      <a:pt x="119" y="139"/>
                    </a:lnTo>
                    <a:lnTo>
                      <a:pt x="120" y="139"/>
                    </a:lnTo>
                    <a:lnTo>
                      <a:pt x="121" y="139"/>
                    </a:lnTo>
                    <a:lnTo>
                      <a:pt x="122" y="139"/>
                    </a:lnTo>
                    <a:lnTo>
                      <a:pt x="123" y="139"/>
                    </a:lnTo>
                    <a:lnTo>
                      <a:pt x="123" y="140"/>
                    </a:lnTo>
                    <a:lnTo>
                      <a:pt x="125" y="140"/>
                    </a:lnTo>
                    <a:lnTo>
                      <a:pt x="125" y="140"/>
                    </a:lnTo>
                    <a:lnTo>
                      <a:pt x="126" y="140"/>
                    </a:lnTo>
                    <a:lnTo>
                      <a:pt x="128" y="140"/>
                    </a:lnTo>
                    <a:lnTo>
                      <a:pt x="128" y="140"/>
                    </a:lnTo>
                    <a:lnTo>
                      <a:pt x="130" y="140"/>
                    </a:lnTo>
                    <a:lnTo>
                      <a:pt x="130" y="140"/>
                    </a:lnTo>
                    <a:lnTo>
                      <a:pt x="131" y="140"/>
                    </a:lnTo>
                    <a:lnTo>
                      <a:pt x="132" y="140"/>
                    </a:lnTo>
                    <a:lnTo>
                      <a:pt x="133" y="140"/>
                    </a:lnTo>
                    <a:lnTo>
                      <a:pt x="134" y="139"/>
                    </a:lnTo>
                    <a:lnTo>
                      <a:pt x="135" y="139"/>
                    </a:lnTo>
                    <a:lnTo>
                      <a:pt x="136" y="139"/>
                    </a:lnTo>
                    <a:lnTo>
                      <a:pt x="136" y="139"/>
                    </a:lnTo>
                    <a:lnTo>
                      <a:pt x="138" y="139"/>
                    </a:lnTo>
                    <a:lnTo>
                      <a:pt x="138" y="139"/>
                    </a:lnTo>
                    <a:lnTo>
                      <a:pt x="140" y="138"/>
                    </a:lnTo>
                    <a:lnTo>
                      <a:pt x="141" y="138"/>
                    </a:lnTo>
                    <a:lnTo>
                      <a:pt x="141" y="138"/>
                    </a:lnTo>
                    <a:lnTo>
                      <a:pt x="143" y="138"/>
                    </a:lnTo>
                    <a:lnTo>
                      <a:pt x="143" y="137"/>
                    </a:lnTo>
                    <a:lnTo>
                      <a:pt x="144" y="137"/>
                    </a:lnTo>
                    <a:lnTo>
                      <a:pt x="145" y="137"/>
                    </a:lnTo>
                    <a:lnTo>
                      <a:pt x="146" y="137"/>
                    </a:lnTo>
                    <a:lnTo>
                      <a:pt x="147" y="136"/>
                    </a:lnTo>
                    <a:lnTo>
                      <a:pt x="148" y="136"/>
                    </a:lnTo>
                    <a:lnTo>
                      <a:pt x="149" y="136"/>
                    </a:lnTo>
                    <a:lnTo>
                      <a:pt x="150" y="136"/>
                    </a:lnTo>
                    <a:lnTo>
                      <a:pt x="151" y="136"/>
                    </a:lnTo>
                    <a:lnTo>
                      <a:pt x="151" y="137"/>
                    </a:lnTo>
                    <a:lnTo>
                      <a:pt x="153" y="137"/>
                    </a:lnTo>
                    <a:lnTo>
                      <a:pt x="154" y="137"/>
                    </a:lnTo>
                    <a:lnTo>
                      <a:pt x="154" y="137"/>
                    </a:lnTo>
                    <a:lnTo>
                      <a:pt x="156" y="137"/>
                    </a:lnTo>
                    <a:lnTo>
                      <a:pt x="156" y="138"/>
                    </a:lnTo>
                    <a:lnTo>
                      <a:pt x="158" y="138"/>
                    </a:lnTo>
                    <a:lnTo>
                      <a:pt x="158" y="138"/>
                    </a:lnTo>
                    <a:lnTo>
                      <a:pt x="159" y="138"/>
                    </a:lnTo>
                    <a:lnTo>
                      <a:pt x="160" y="138"/>
                    </a:lnTo>
                    <a:lnTo>
                      <a:pt x="161" y="139"/>
                    </a:lnTo>
                    <a:lnTo>
                      <a:pt x="162" y="139"/>
                    </a:lnTo>
                    <a:lnTo>
                      <a:pt x="163" y="139"/>
                    </a:lnTo>
                    <a:lnTo>
                      <a:pt x="164" y="139"/>
                    </a:lnTo>
                    <a:lnTo>
                      <a:pt x="165" y="139"/>
                    </a:lnTo>
                    <a:lnTo>
                      <a:pt x="166" y="139"/>
                    </a:lnTo>
                    <a:lnTo>
                      <a:pt x="167" y="139"/>
                    </a:lnTo>
                    <a:lnTo>
                      <a:pt x="168" y="139"/>
                    </a:lnTo>
                    <a:lnTo>
                      <a:pt x="169" y="139"/>
                    </a:lnTo>
                    <a:lnTo>
                      <a:pt x="169" y="139"/>
                    </a:lnTo>
                    <a:lnTo>
                      <a:pt x="171" y="139"/>
                    </a:lnTo>
                    <a:lnTo>
                      <a:pt x="171" y="139"/>
                    </a:lnTo>
                    <a:lnTo>
                      <a:pt x="172" y="139"/>
                    </a:lnTo>
                    <a:lnTo>
                      <a:pt x="173" y="139"/>
                    </a:lnTo>
                    <a:lnTo>
                      <a:pt x="174" y="139"/>
                    </a:lnTo>
                    <a:lnTo>
                      <a:pt x="175" y="139"/>
                    </a:lnTo>
                    <a:lnTo>
                      <a:pt x="176" y="138"/>
                    </a:lnTo>
                    <a:lnTo>
                      <a:pt x="177" y="138"/>
                    </a:lnTo>
                    <a:lnTo>
                      <a:pt x="178" y="138"/>
                    </a:lnTo>
                    <a:lnTo>
                      <a:pt x="179" y="138"/>
                    </a:lnTo>
                    <a:lnTo>
                      <a:pt x="180" y="138"/>
                    </a:lnTo>
                    <a:lnTo>
                      <a:pt x="181" y="137"/>
                    </a:lnTo>
                    <a:lnTo>
                      <a:pt x="182" y="137"/>
                    </a:lnTo>
                    <a:lnTo>
                      <a:pt x="183" y="137"/>
                    </a:lnTo>
                    <a:lnTo>
                      <a:pt x="184" y="137"/>
                    </a:lnTo>
                    <a:lnTo>
                      <a:pt x="184" y="137"/>
                    </a:lnTo>
                    <a:lnTo>
                      <a:pt x="186" y="137"/>
                    </a:lnTo>
                    <a:lnTo>
                      <a:pt x="186" y="137"/>
                    </a:lnTo>
                    <a:lnTo>
                      <a:pt x="187" y="137"/>
                    </a:lnTo>
                    <a:lnTo>
                      <a:pt x="188" y="137"/>
                    </a:lnTo>
                    <a:lnTo>
                      <a:pt x="189" y="137"/>
                    </a:lnTo>
                    <a:lnTo>
                      <a:pt x="190" y="137"/>
                    </a:lnTo>
                    <a:lnTo>
                      <a:pt x="191" y="137"/>
                    </a:lnTo>
                    <a:lnTo>
                      <a:pt x="192" y="137"/>
                    </a:lnTo>
                    <a:lnTo>
                      <a:pt x="193" y="137"/>
                    </a:lnTo>
                    <a:lnTo>
                      <a:pt x="194" y="137"/>
                    </a:lnTo>
                    <a:lnTo>
                      <a:pt x="195" y="137"/>
                    </a:lnTo>
                    <a:lnTo>
                      <a:pt x="196" y="138"/>
                    </a:lnTo>
                    <a:lnTo>
                      <a:pt x="197" y="138"/>
                    </a:lnTo>
                    <a:lnTo>
                      <a:pt x="197" y="138"/>
                    </a:lnTo>
                    <a:lnTo>
                      <a:pt x="199" y="138"/>
                    </a:lnTo>
                    <a:lnTo>
                      <a:pt x="199" y="139"/>
                    </a:lnTo>
                    <a:lnTo>
                      <a:pt x="201" y="139"/>
                    </a:lnTo>
                    <a:lnTo>
                      <a:pt x="202" y="139"/>
                    </a:lnTo>
                    <a:lnTo>
                      <a:pt x="202" y="139"/>
                    </a:lnTo>
                    <a:lnTo>
                      <a:pt x="204" y="139"/>
                    </a:lnTo>
                    <a:lnTo>
                      <a:pt x="204" y="139"/>
                    </a:lnTo>
                    <a:lnTo>
                      <a:pt x="205" y="139"/>
                    </a:lnTo>
                    <a:lnTo>
                      <a:pt x="206" y="139"/>
                    </a:lnTo>
                    <a:lnTo>
                      <a:pt x="207" y="139"/>
                    </a:lnTo>
                    <a:lnTo>
                      <a:pt x="208" y="139"/>
                    </a:lnTo>
                    <a:lnTo>
                      <a:pt x="209" y="139"/>
                    </a:lnTo>
                    <a:lnTo>
                      <a:pt x="210" y="140"/>
                    </a:lnTo>
                    <a:lnTo>
                      <a:pt x="211" y="140"/>
                    </a:lnTo>
                    <a:lnTo>
                      <a:pt x="212" y="140"/>
                    </a:lnTo>
                    <a:lnTo>
                      <a:pt x="212" y="140"/>
                    </a:lnTo>
                    <a:lnTo>
                      <a:pt x="214" y="140"/>
                    </a:lnTo>
                    <a:lnTo>
                      <a:pt x="215" y="140"/>
                    </a:lnTo>
                    <a:lnTo>
                      <a:pt x="215" y="140"/>
                    </a:lnTo>
                    <a:lnTo>
                      <a:pt x="217" y="140"/>
                    </a:lnTo>
                    <a:lnTo>
                      <a:pt x="217" y="140"/>
                    </a:lnTo>
                    <a:lnTo>
                      <a:pt x="219" y="139"/>
                    </a:lnTo>
                    <a:lnTo>
                      <a:pt x="219" y="139"/>
                    </a:lnTo>
                    <a:lnTo>
                      <a:pt x="220" y="139"/>
                    </a:lnTo>
                    <a:lnTo>
                      <a:pt x="221" y="139"/>
                    </a:lnTo>
                    <a:lnTo>
                      <a:pt x="222" y="139"/>
                    </a:lnTo>
                    <a:lnTo>
                      <a:pt x="223" y="139"/>
                    </a:lnTo>
                    <a:lnTo>
                      <a:pt x="224" y="139"/>
                    </a:lnTo>
                    <a:lnTo>
                      <a:pt x="225" y="139"/>
                    </a:lnTo>
                    <a:lnTo>
                      <a:pt x="225" y="138"/>
                    </a:lnTo>
                    <a:lnTo>
                      <a:pt x="227" y="138"/>
                    </a:lnTo>
                    <a:lnTo>
                      <a:pt x="228" y="138"/>
                    </a:lnTo>
                    <a:lnTo>
                      <a:pt x="229" y="137"/>
                    </a:lnTo>
                    <a:lnTo>
                      <a:pt x="230" y="137"/>
                    </a:lnTo>
                    <a:lnTo>
                      <a:pt x="230" y="137"/>
                    </a:lnTo>
                    <a:lnTo>
                      <a:pt x="232" y="136"/>
                    </a:lnTo>
                    <a:lnTo>
                      <a:pt x="232" y="136"/>
                    </a:lnTo>
                    <a:lnTo>
                      <a:pt x="233" y="135"/>
                    </a:lnTo>
                    <a:lnTo>
                      <a:pt x="234" y="134"/>
                    </a:lnTo>
                    <a:lnTo>
                      <a:pt x="235" y="134"/>
                    </a:lnTo>
                    <a:lnTo>
                      <a:pt x="236" y="133"/>
                    </a:lnTo>
                    <a:lnTo>
                      <a:pt x="237" y="133"/>
                    </a:lnTo>
                    <a:lnTo>
                      <a:pt x="238" y="133"/>
                    </a:lnTo>
                    <a:lnTo>
                      <a:pt x="239" y="132"/>
                    </a:lnTo>
                    <a:lnTo>
                      <a:pt x="240" y="132"/>
                    </a:lnTo>
                    <a:lnTo>
                      <a:pt x="241" y="132"/>
                    </a:lnTo>
                    <a:lnTo>
                      <a:pt x="242" y="132"/>
                    </a:lnTo>
                    <a:lnTo>
                      <a:pt x="243" y="132"/>
                    </a:lnTo>
                    <a:lnTo>
                      <a:pt x="243" y="132"/>
                    </a:lnTo>
                    <a:lnTo>
                      <a:pt x="245" y="132"/>
                    </a:lnTo>
                    <a:lnTo>
                      <a:pt x="245" y="133"/>
                    </a:lnTo>
                    <a:lnTo>
                      <a:pt x="247" y="133"/>
                    </a:lnTo>
                    <a:lnTo>
                      <a:pt x="247" y="133"/>
                    </a:lnTo>
                    <a:lnTo>
                      <a:pt x="248" y="134"/>
                    </a:lnTo>
                    <a:lnTo>
                      <a:pt x="249" y="134"/>
                    </a:lnTo>
                    <a:lnTo>
                      <a:pt x="250" y="135"/>
                    </a:lnTo>
                    <a:lnTo>
                      <a:pt x="251" y="136"/>
                    </a:lnTo>
                    <a:lnTo>
                      <a:pt x="252" y="136"/>
                    </a:lnTo>
                    <a:lnTo>
                      <a:pt x="253" y="137"/>
                    </a:lnTo>
                    <a:lnTo>
                      <a:pt x="254" y="137"/>
                    </a:lnTo>
                    <a:lnTo>
                      <a:pt x="255" y="137"/>
                    </a:lnTo>
                    <a:lnTo>
                      <a:pt x="256" y="138"/>
                    </a:lnTo>
                    <a:lnTo>
                      <a:pt x="257" y="138"/>
                    </a:lnTo>
                    <a:lnTo>
                      <a:pt x="258" y="139"/>
                    </a:lnTo>
                    <a:lnTo>
                      <a:pt x="258" y="139"/>
                    </a:lnTo>
                    <a:lnTo>
                      <a:pt x="260" y="139"/>
                    </a:lnTo>
                    <a:lnTo>
                      <a:pt x="260" y="139"/>
                    </a:lnTo>
                    <a:lnTo>
                      <a:pt x="261" y="140"/>
                    </a:lnTo>
                    <a:lnTo>
                      <a:pt x="262" y="140"/>
                    </a:lnTo>
                    <a:lnTo>
                      <a:pt x="263" y="140"/>
                    </a:lnTo>
                    <a:lnTo>
                      <a:pt x="265" y="140"/>
                    </a:lnTo>
                    <a:lnTo>
                      <a:pt x="265" y="140"/>
                    </a:lnTo>
                    <a:lnTo>
                      <a:pt x="266" y="140"/>
                    </a:lnTo>
                    <a:lnTo>
                      <a:pt x="267" y="140"/>
                    </a:lnTo>
                    <a:lnTo>
                      <a:pt x="268" y="140"/>
                    </a:lnTo>
                    <a:lnTo>
                      <a:pt x="269" y="140"/>
                    </a:lnTo>
                    <a:lnTo>
                      <a:pt x="270" y="140"/>
                    </a:lnTo>
                    <a:lnTo>
                      <a:pt x="271" y="140"/>
                    </a:lnTo>
                    <a:lnTo>
                      <a:pt x="272" y="140"/>
                    </a:lnTo>
                    <a:lnTo>
                      <a:pt x="273" y="140"/>
                    </a:lnTo>
                    <a:lnTo>
                      <a:pt x="273" y="140"/>
                    </a:lnTo>
                    <a:lnTo>
                      <a:pt x="275" y="140"/>
                    </a:lnTo>
                    <a:lnTo>
                      <a:pt x="276" y="140"/>
                    </a:lnTo>
                    <a:lnTo>
                      <a:pt x="276" y="140"/>
                    </a:lnTo>
                    <a:lnTo>
                      <a:pt x="278" y="140"/>
                    </a:lnTo>
                    <a:lnTo>
                      <a:pt x="278" y="140"/>
                    </a:lnTo>
                    <a:lnTo>
                      <a:pt x="279" y="140"/>
                    </a:lnTo>
                    <a:lnTo>
                      <a:pt x="280" y="140"/>
                    </a:lnTo>
                    <a:lnTo>
                      <a:pt x="281" y="140"/>
                    </a:lnTo>
                    <a:lnTo>
                      <a:pt x="282" y="140"/>
                    </a:lnTo>
                    <a:lnTo>
                      <a:pt x="283" y="140"/>
                    </a:lnTo>
                    <a:lnTo>
                      <a:pt x="284" y="140"/>
                    </a:lnTo>
                    <a:lnTo>
                      <a:pt x="285" y="139"/>
                    </a:lnTo>
                    <a:lnTo>
                      <a:pt x="286" y="139"/>
                    </a:lnTo>
                    <a:lnTo>
                      <a:pt x="286" y="139"/>
                    </a:lnTo>
                    <a:lnTo>
                      <a:pt x="288" y="139"/>
                    </a:lnTo>
                    <a:lnTo>
                      <a:pt x="289" y="138"/>
                    </a:lnTo>
                    <a:lnTo>
                      <a:pt x="290" y="138"/>
                    </a:lnTo>
                    <a:lnTo>
                      <a:pt x="291" y="138"/>
                    </a:lnTo>
                    <a:lnTo>
                      <a:pt x="291" y="138"/>
                    </a:lnTo>
                    <a:lnTo>
                      <a:pt x="293" y="137"/>
                    </a:lnTo>
                    <a:lnTo>
                      <a:pt x="293" y="137"/>
                    </a:lnTo>
                    <a:lnTo>
                      <a:pt x="294" y="137"/>
                    </a:lnTo>
                    <a:lnTo>
                      <a:pt x="295" y="136"/>
                    </a:lnTo>
                    <a:lnTo>
                      <a:pt x="296" y="136"/>
                    </a:lnTo>
                    <a:lnTo>
                      <a:pt x="297" y="136"/>
                    </a:lnTo>
                    <a:lnTo>
                      <a:pt x="298" y="135"/>
                    </a:lnTo>
                    <a:lnTo>
                      <a:pt x="299" y="135"/>
                    </a:lnTo>
                    <a:lnTo>
                      <a:pt x="300" y="134"/>
                    </a:lnTo>
                    <a:lnTo>
                      <a:pt x="301" y="134"/>
                    </a:lnTo>
                    <a:lnTo>
                      <a:pt x="302" y="134"/>
                    </a:lnTo>
                    <a:lnTo>
                      <a:pt x="303" y="134"/>
                    </a:lnTo>
                    <a:lnTo>
                      <a:pt x="304" y="134"/>
                    </a:lnTo>
                    <a:lnTo>
                      <a:pt x="304" y="134"/>
                    </a:lnTo>
                    <a:lnTo>
                      <a:pt x="306" y="134"/>
                    </a:lnTo>
                    <a:lnTo>
                      <a:pt x="306" y="134"/>
                    </a:lnTo>
                    <a:lnTo>
                      <a:pt x="308" y="134"/>
                    </a:lnTo>
                    <a:lnTo>
                      <a:pt x="308" y="134"/>
                    </a:lnTo>
                    <a:lnTo>
                      <a:pt x="309" y="135"/>
                    </a:lnTo>
                    <a:lnTo>
                      <a:pt x="310" y="135"/>
                    </a:lnTo>
                    <a:lnTo>
                      <a:pt x="311" y="135"/>
                    </a:lnTo>
                    <a:lnTo>
                      <a:pt x="312" y="136"/>
                    </a:lnTo>
                    <a:lnTo>
                      <a:pt x="313" y="136"/>
                    </a:lnTo>
                    <a:lnTo>
                      <a:pt x="314" y="136"/>
                    </a:lnTo>
                    <a:lnTo>
                      <a:pt x="315" y="137"/>
                    </a:lnTo>
                    <a:lnTo>
                      <a:pt x="316" y="137"/>
                    </a:lnTo>
                    <a:lnTo>
                      <a:pt x="317" y="137"/>
                    </a:lnTo>
                    <a:lnTo>
                      <a:pt x="318" y="137"/>
                    </a:lnTo>
                    <a:lnTo>
                      <a:pt x="319" y="137"/>
                    </a:lnTo>
                    <a:lnTo>
                      <a:pt x="319" y="138"/>
                    </a:lnTo>
                    <a:lnTo>
                      <a:pt x="321" y="138"/>
                    </a:lnTo>
                    <a:lnTo>
                      <a:pt x="321" y="138"/>
                    </a:lnTo>
                    <a:lnTo>
                      <a:pt x="322" y="138"/>
                    </a:lnTo>
                    <a:lnTo>
                      <a:pt x="323" y="138"/>
                    </a:lnTo>
                    <a:lnTo>
                      <a:pt x="324" y="138"/>
                    </a:lnTo>
                    <a:lnTo>
                      <a:pt x="326" y="138"/>
                    </a:lnTo>
                    <a:lnTo>
                      <a:pt x="326" y="139"/>
                    </a:lnTo>
                    <a:lnTo>
                      <a:pt x="327" y="139"/>
                    </a:lnTo>
                    <a:lnTo>
                      <a:pt x="328" y="139"/>
                    </a:lnTo>
                    <a:lnTo>
                      <a:pt x="329" y="139"/>
                    </a:lnTo>
                    <a:lnTo>
                      <a:pt x="330" y="139"/>
                    </a:lnTo>
                    <a:lnTo>
                      <a:pt x="331" y="139"/>
                    </a:lnTo>
                    <a:lnTo>
                      <a:pt x="332" y="139"/>
                    </a:lnTo>
                    <a:lnTo>
                      <a:pt x="332" y="139"/>
                    </a:lnTo>
                    <a:lnTo>
                      <a:pt x="334" y="139"/>
                    </a:lnTo>
                    <a:lnTo>
                      <a:pt x="334" y="139"/>
                    </a:lnTo>
                    <a:lnTo>
                      <a:pt x="336" y="139"/>
                    </a:lnTo>
                    <a:lnTo>
                      <a:pt x="336" y="139"/>
                    </a:lnTo>
                    <a:lnTo>
                      <a:pt x="337" y="139"/>
                    </a:lnTo>
                    <a:lnTo>
                      <a:pt x="339" y="139"/>
                    </a:lnTo>
                    <a:lnTo>
                      <a:pt x="339" y="139"/>
                    </a:lnTo>
                    <a:lnTo>
                      <a:pt x="340" y="139"/>
                    </a:lnTo>
                    <a:lnTo>
                      <a:pt x="341" y="139"/>
                    </a:lnTo>
                    <a:lnTo>
                      <a:pt x="342" y="139"/>
                    </a:lnTo>
                    <a:lnTo>
                      <a:pt x="343" y="139"/>
                    </a:lnTo>
                    <a:lnTo>
                      <a:pt x="344" y="139"/>
                    </a:lnTo>
                    <a:lnTo>
                      <a:pt x="345" y="139"/>
                    </a:lnTo>
                    <a:lnTo>
                      <a:pt x="346" y="139"/>
                    </a:lnTo>
                    <a:lnTo>
                      <a:pt x="347" y="139"/>
                    </a:lnTo>
                    <a:lnTo>
                      <a:pt x="347" y="139"/>
                    </a:lnTo>
                    <a:lnTo>
                      <a:pt x="349" y="139"/>
                    </a:lnTo>
                    <a:lnTo>
                      <a:pt x="349" y="139"/>
                    </a:lnTo>
                    <a:lnTo>
                      <a:pt x="350" y="139"/>
                    </a:lnTo>
                    <a:lnTo>
                      <a:pt x="352" y="139"/>
                    </a:lnTo>
                    <a:lnTo>
                      <a:pt x="352" y="139"/>
                    </a:lnTo>
                    <a:lnTo>
                      <a:pt x="354" y="138"/>
                    </a:lnTo>
                    <a:lnTo>
                      <a:pt x="354" y="138"/>
                    </a:lnTo>
                    <a:lnTo>
                      <a:pt x="355" y="138"/>
                    </a:lnTo>
                    <a:lnTo>
                      <a:pt x="356" y="138"/>
                    </a:lnTo>
                    <a:lnTo>
                      <a:pt x="357" y="137"/>
                    </a:lnTo>
                    <a:lnTo>
                      <a:pt x="358" y="137"/>
                    </a:lnTo>
                    <a:lnTo>
                      <a:pt x="359" y="137"/>
                    </a:lnTo>
                    <a:lnTo>
                      <a:pt x="360" y="137"/>
                    </a:lnTo>
                    <a:lnTo>
                      <a:pt x="361" y="136"/>
                    </a:lnTo>
                    <a:lnTo>
                      <a:pt x="362" y="136"/>
                    </a:lnTo>
                    <a:lnTo>
                      <a:pt x="363" y="136"/>
                    </a:lnTo>
                    <a:lnTo>
                      <a:pt x="364" y="136"/>
                    </a:lnTo>
                    <a:lnTo>
                      <a:pt x="365" y="136"/>
                    </a:lnTo>
                    <a:lnTo>
                      <a:pt x="365" y="136"/>
                    </a:lnTo>
                    <a:lnTo>
                      <a:pt x="367" y="136"/>
                    </a:lnTo>
                    <a:lnTo>
                      <a:pt x="367" y="136"/>
                    </a:lnTo>
                    <a:lnTo>
                      <a:pt x="368" y="136"/>
                    </a:lnTo>
                    <a:lnTo>
                      <a:pt x="369" y="136"/>
                    </a:lnTo>
                    <a:lnTo>
                      <a:pt x="370" y="136"/>
                    </a:lnTo>
                    <a:lnTo>
                      <a:pt x="371" y="136"/>
                    </a:lnTo>
                    <a:lnTo>
                      <a:pt x="372" y="136"/>
                    </a:lnTo>
                    <a:lnTo>
                      <a:pt x="373" y="136"/>
                    </a:lnTo>
                    <a:lnTo>
                      <a:pt x="374" y="136"/>
                    </a:lnTo>
                    <a:lnTo>
                      <a:pt x="375" y="136"/>
                    </a:lnTo>
                    <a:lnTo>
                      <a:pt x="376" y="137"/>
                    </a:lnTo>
                    <a:lnTo>
                      <a:pt x="377" y="137"/>
                    </a:lnTo>
                    <a:lnTo>
                      <a:pt x="378" y="137"/>
                    </a:lnTo>
                    <a:lnTo>
                      <a:pt x="379" y="137"/>
                    </a:lnTo>
                    <a:lnTo>
                      <a:pt x="380" y="137"/>
                    </a:lnTo>
                    <a:lnTo>
                      <a:pt x="380" y="138"/>
                    </a:lnTo>
                    <a:lnTo>
                      <a:pt x="382" y="138"/>
                    </a:lnTo>
                    <a:lnTo>
                      <a:pt x="382" y="138"/>
                    </a:lnTo>
                    <a:lnTo>
                      <a:pt x="383" y="138"/>
                    </a:lnTo>
                    <a:lnTo>
                      <a:pt x="384" y="138"/>
                    </a:lnTo>
                    <a:lnTo>
                      <a:pt x="385" y="138"/>
                    </a:lnTo>
                    <a:lnTo>
                      <a:pt x="386" y="138"/>
                    </a:lnTo>
                    <a:lnTo>
                      <a:pt x="387" y="138"/>
                    </a:lnTo>
                    <a:lnTo>
                      <a:pt x="388" y="139"/>
                    </a:lnTo>
                    <a:lnTo>
                      <a:pt x="389" y="139"/>
                    </a:lnTo>
                    <a:lnTo>
                      <a:pt x="390" y="139"/>
                    </a:lnTo>
                    <a:lnTo>
                      <a:pt x="391" y="139"/>
                    </a:lnTo>
                    <a:lnTo>
                      <a:pt x="392" y="139"/>
                    </a:lnTo>
                    <a:lnTo>
                      <a:pt x="393" y="139"/>
                    </a:lnTo>
                    <a:lnTo>
                      <a:pt x="393" y="139"/>
                    </a:lnTo>
                    <a:lnTo>
                      <a:pt x="395" y="139"/>
                    </a:lnTo>
                    <a:lnTo>
                      <a:pt x="395" y="139"/>
                    </a:lnTo>
                    <a:lnTo>
                      <a:pt x="397" y="140"/>
                    </a:lnTo>
                    <a:lnTo>
                      <a:pt x="397" y="140"/>
                    </a:lnTo>
                    <a:lnTo>
                      <a:pt x="398" y="140"/>
                    </a:lnTo>
                    <a:lnTo>
                      <a:pt x="400" y="140"/>
                    </a:lnTo>
                    <a:lnTo>
                      <a:pt x="400" y="140"/>
                    </a:lnTo>
                    <a:lnTo>
                      <a:pt x="401" y="140"/>
                    </a:lnTo>
                    <a:lnTo>
                      <a:pt x="402" y="140"/>
                    </a:lnTo>
                    <a:lnTo>
                      <a:pt x="403" y="140"/>
                    </a:lnTo>
                    <a:lnTo>
                      <a:pt x="404" y="140"/>
                    </a:lnTo>
                    <a:lnTo>
                      <a:pt x="405" y="140"/>
                    </a:lnTo>
                    <a:lnTo>
                      <a:pt x="406" y="140"/>
                    </a:lnTo>
                    <a:lnTo>
                      <a:pt x="407" y="140"/>
                    </a:lnTo>
                    <a:lnTo>
                      <a:pt x="408" y="140"/>
                    </a:lnTo>
                    <a:lnTo>
                      <a:pt x="408" y="140"/>
                    </a:lnTo>
                    <a:lnTo>
                      <a:pt x="410" y="140"/>
                    </a:lnTo>
                    <a:lnTo>
                      <a:pt x="410" y="140"/>
                    </a:lnTo>
                    <a:lnTo>
                      <a:pt x="411" y="140"/>
                    </a:lnTo>
                    <a:lnTo>
                      <a:pt x="413" y="140"/>
                    </a:lnTo>
                    <a:lnTo>
                      <a:pt x="413" y="140"/>
                    </a:lnTo>
                    <a:lnTo>
                      <a:pt x="415" y="140"/>
                    </a:lnTo>
                    <a:lnTo>
                      <a:pt x="415" y="140"/>
                    </a:lnTo>
                    <a:lnTo>
                      <a:pt x="416" y="140"/>
                    </a:lnTo>
                    <a:lnTo>
                      <a:pt x="417" y="140"/>
                    </a:lnTo>
                    <a:lnTo>
                      <a:pt x="418" y="140"/>
                    </a:lnTo>
                    <a:lnTo>
                      <a:pt x="419" y="140"/>
                    </a:lnTo>
                    <a:lnTo>
                      <a:pt x="420" y="140"/>
                    </a:lnTo>
                    <a:lnTo>
                      <a:pt x="421" y="140"/>
                    </a:lnTo>
                    <a:lnTo>
                      <a:pt x="421" y="140"/>
                    </a:lnTo>
                    <a:lnTo>
                      <a:pt x="423" y="140"/>
                    </a:lnTo>
                    <a:lnTo>
                      <a:pt x="423" y="140"/>
                    </a:lnTo>
                    <a:lnTo>
                      <a:pt x="425" y="140"/>
                    </a:lnTo>
                    <a:lnTo>
                      <a:pt x="426" y="140"/>
                    </a:lnTo>
                    <a:lnTo>
                      <a:pt x="426" y="140"/>
                    </a:lnTo>
                    <a:lnTo>
                      <a:pt x="428" y="140"/>
                    </a:lnTo>
                    <a:lnTo>
                      <a:pt x="428" y="140"/>
                    </a:lnTo>
                    <a:lnTo>
                      <a:pt x="429" y="140"/>
                    </a:lnTo>
                    <a:lnTo>
                      <a:pt x="430" y="139"/>
                    </a:lnTo>
                    <a:lnTo>
                      <a:pt x="431" y="139"/>
                    </a:lnTo>
                    <a:lnTo>
                      <a:pt x="432" y="139"/>
                    </a:lnTo>
                    <a:lnTo>
                      <a:pt x="433" y="139"/>
                    </a:lnTo>
                    <a:lnTo>
                      <a:pt x="434" y="139"/>
                    </a:lnTo>
                    <a:lnTo>
                      <a:pt x="435" y="139"/>
                    </a:lnTo>
                    <a:lnTo>
                      <a:pt x="436" y="139"/>
                    </a:lnTo>
                    <a:lnTo>
                      <a:pt x="437" y="139"/>
                    </a:lnTo>
                    <a:lnTo>
                      <a:pt x="438" y="139"/>
                    </a:lnTo>
                    <a:lnTo>
                      <a:pt x="439" y="139"/>
                    </a:lnTo>
                    <a:lnTo>
                      <a:pt x="439" y="139"/>
                    </a:lnTo>
                    <a:lnTo>
                      <a:pt x="441" y="139"/>
                    </a:lnTo>
                    <a:lnTo>
                      <a:pt x="441" y="139"/>
                    </a:lnTo>
                    <a:lnTo>
                      <a:pt x="443" y="139"/>
                    </a:lnTo>
                    <a:lnTo>
                      <a:pt x="443" y="139"/>
                    </a:lnTo>
                    <a:lnTo>
                      <a:pt x="444" y="139"/>
                    </a:lnTo>
                    <a:lnTo>
                      <a:pt x="445" y="139"/>
                    </a:lnTo>
                    <a:lnTo>
                      <a:pt x="446" y="139"/>
                    </a:lnTo>
                    <a:lnTo>
                      <a:pt x="447" y="139"/>
                    </a:lnTo>
                    <a:lnTo>
                      <a:pt x="448" y="139"/>
                    </a:lnTo>
                    <a:lnTo>
                      <a:pt x="449" y="139"/>
                    </a:lnTo>
                    <a:lnTo>
                      <a:pt x="450" y="139"/>
                    </a:lnTo>
                    <a:lnTo>
                      <a:pt x="451" y="139"/>
                    </a:lnTo>
                    <a:lnTo>
                      <a:pt x="452" y="139"/>
                    </a:lnTo>
                    <a:lnTo>
                      <a:pt x="453" y="139"/>
                    </a:lnTo>
                    <a:lnTo>
                      <a:pt x="454" y="139"/>
                    </a:lnTo>
                    <a:lnTo>
                      <a:pt x="454" y="139"/>
                    </a:lnTo>
                    <a:lnTo>
                      <a:pt x="456" y="138"/>
                    </a:lnTo>
                    <a:lnTo>
                      <a:pt x="456" y="138"/>
                    </a:lnTo>
                    <a:lnTo>
                      <a:pt x="457" y="138"/>
                    </a:lnTo>
                    <a:lnTo>
                      <a:pt x="458" y="137"/>
                    </a:lnTo>
                    <a:lnTo>
                      <a:pt x="459" y="137"/>
                    </a:lnTo>
                    <a:lnTo>
                      <a:pt x="460" y="137"/>
                    </a:lnTo>
                    <a:lnTo>
                      <a:pt x="461" y="136"/>
                    </a:lnTo>
                    <a:lnTo>
                      <a:pt x="462" y="136"/>
                    </a:lnTo>
                    <a:lnTo>
                      <a:pt x="463" y="135"/>
                    </a:lnTo>
                    <a:lnTo>
                      <a:pt x="464" y="135"/>
                    </a:lnTo>
                    <a:lnTo>
                      <a:pt x="465" y="134"/>
                    </a:lnTo>
                    <a:lnTo>
                      <a:pt x="466" y="134"/>
                    </a:lnTo>
                    <a:lnTo>
                      <a:pt x="467" y="133"/>
                    </a:lnTo>
                    <a:lnTo>
                      <a:pt x="467" y="133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Freeform 321"/>
              <p:cNvSpPr>
                <a:spLocks/>
              </p:cNvSpPr>
              <p:nvPr/>
            </p:nvSpPr>
            <p:spPr bwMode="auto">
              <a:xfrm>
                <a:off x="4711700" y="2190750"/>
                <a:ext cx="742950" cy="509588"/>
              </a:xfrm>
              <a:custGeom>
                <a:avLst/>
                <a:gdLst>
                  <a:gd name="T0" fmla="*/ 7 w 468"/>
                  <a:gd name="T1" fmla="*/ 315 h 321"/>
                  <a:gd name="T2" fmla="*/ 15 w 468"/>
                  <a:gd name="T3" fmla="*/ 317 h 321"/>
                  <a:gd name="T4" fmla="*/ 22 w 468"/>
                  <a:gd name="T5" fmla="*/ 315 h 321"/>
                  <a:gd name="T6" fmla="*/ 30 w 468"/>
                  <a:gd name="T7" fmla="*/ 314 h 321"/>
                  <a:gd name="T8" fmla="*/ 37 w 468"/>
                  <a:gd name="T9" fmla="*/ 317 h 321"/>
                  <a:gd name="T10" fmla="*/ 45 w 468"/>
                  <a:gd name="T11" fmla="*/ 319 h 321"/>
                  <a:gd name="T12" fmla="*/ 52 w 468"/>
                  <a:gd name="T13" fmla="*/ 317 h 321"/>
                  <a:gd name="T14" fmla="*/ 60 w 468"/>
                  <a:gd name="T15" fmla="*/ 306 h 321"/>
                  <a:gd name="T16" fmla="*/ 67 w 468"/>
                  <a:gd name="T17" fmla="*/ 292 h 321"/>
                  <a:gd name="T18" fmla="*/ 75 w 468"/>
                  <a:gd name="T19" fmla="*/ 296 h 321"/>
                  <a:gd name="T20" fmla="*/ 83 w 468"/>
                  <a:gd name="T21" fmla="*/ 311 h 321"/>
                  <a:gd name="T22" fmla="*/ 89 w 468"/>
                  <a:gd name="T23" fmla="*/ 319 h 321"/>
                  <a:gd name="T24" fmla="*/ 97 w 468"/>
                  <a:gd name="T25" fmla="*/ 320 h 321"/>
                  <a:gd name="T26" fmla="*/ 104 w 468"/>
                  <a:gd name="T27" fmla="*/ 320 h 321"/>
                  <a:gd name="T28" fmla="*/ 112 w 468"/>
                  <a:gd name="T29" fmla="*/ 319 h 321"/>
                  <a:gd name="T30" fmla="*/ 120 w 468"/>
                  <a:gd name="T31" fmla="*/ 317 h 321"/>
                  <a:gd name="T32" fmla="*/ 127 w 468"/>
                  <a:gd name="T33" fmla="*/ 317 h 321"/>
                  <a:gd name="T34" fmla="*/ 135 w 468"/>
                  <a:gd name="T35" fmla="*/ 320 h 321"/>
                  <a:gd name="T36" fmla="*/ 142 w 468"/>
                  <a:gd name="T37" fmla="*/ 321 h 321"/>
                  <a:gd name="T38" fmla="*/ 150 w 468"/>
                  <a:gd name="T39" fmla="*/ 320 h 321"/>
                  <a:gd name="T40" fmla="*/ 157 w 468"/>
                  <a:gd name="T41" fmla="*/ 320 h 321"/>
                  <a:gd name="T42" fmla="*/ 165 w 468"/>
                  <a:gd name="T43" fmla="*/ 320 h 321"/>
                  <a:gd name="T44" fmla="*/ 172 w 468"/>
                  <a:gd name="T45" fmla="*/ 319 h 321"/>
                  <a:gd name="T46" fmla="*/ 180 w 468"/>
                  <a:gd name="T47" fmla="*/ 317 h 321"/>
                  <a:gd name="T48" fmla="*/ 187 w 468"/>
                  <a:gd name="T49" fmla="*/ 317 h 321"/>
                  <a:gd name="T50" fmla="*/ 195 w 468"/>
                  <a:gd name="T51" fmla="*/ 319 h 321"/>
                  <a:gd name="T52" fmla="*/ 202 w 468"/>
                  <a:gd name="T53" fmla="*/ 319 h 321"/>
                  <a:gd name="T54" fmla="*/ 210 w 468"/>
                  <a:gd name="T55" fmla="*/ 315 h 321"/>
                  <a:gd name="T56" fmla="*/ 218 w 468"/>
                  <a:gd name="T57" fmla="*/ 313 h 321"/>
                  <a:gd name="T58" fmla="*/ 225 w 468"/>
                  <a:gd name="T59" fmla="*/ 316 h 321"/>
                  <a:gd name="T60" fmla="*/ 232 w 468"/>
                  <a:gd name="T61" fmla="*/ 319 h 321"/>
                  <a:gd name="T62" fmla="*/ 239 w 468"/>
                  <a:gd name="T63" fmla="*/ 320 h 321"/>
                  <a:gd name="T64" fmla="*/ 247 w 468"/>
                  <a:gd name="T65" fmla="*/ 321 h 321"/>
                  <a:gd name="T66" fmla="*/ 255 w 468"/>
                  <a:gd name="T67" fmla="*/ 321 h 321"/>
                  <a:gd name="T68" fmla="*/ 262 w 468"/>
                  <a:gd name="T69" fmla="*/ 320 h 321"/>
                  <a:gd name="T70" fmla="*/ 270 w 468"/>
                  <a:gd name="T71" fmla="*/ 320 h 321"/>
                  <a:gd name="T72" fmla="*/ 277 w 468"/>
                  <a:gd name="T73" fmla="*/ 318 h 321"/>
                  <a:gd name="T74" fmla="*/ 285 w 468"/>
                  <a:gd name="T75" fmla="*/ 314 h 321"/>
                  <a:gd name="T76" fmla="*/ 292 w 468"/>
                  <a:gd name="T77" fmla="*/ 310 h 321"/>
                  <a:gd name="T78" fmla="*/ 300 w 468"/>
                  <a:gd name="T79" fmla="*/ 313 h 321"/>
                  <a:gd name="T80" fmla="*/ 307 w 468"/>
                  <a:gd name="T81" fmla="*/ 317 h 321"/>
                  <a:gd name="T82" fmla="*/ 315 w 468"/>
                  <a:gd name="T83" fmla="*/ 317 h 321"/>
                  <a:gd name="T84" fmla="*/ 322 w 468"/>
                  <a:gd name="T85" fmla="*/ 316 h 321"/>
                  <a:gd name="T86" fmla="*/ 330 w 468"/>
                  <a:gd name="T87" fmla="*/ 315 h 321"/>
                  <a:gd name="T88" fmla="*/ 337 w 468"/>
                  <a:gd name="T89" fmla="*/ 316 h 321"/>
                  <a:gd name="T90" fmla="*/ 345 w 468"/>
                  <a:gd name="T91" fmla="*/ 318 h 321"/>
                  <a:gd name="T92" fmla="*/ 352 w 468"/>
                  <a:gd name="T93" fmla="*/ 319 h 321"/>
                  <a:gd name="T94" fmla="*/ 360 w 468"/>
                  <a:gd name="T95" fmla="*/ 319 h 321"/>
                  <a:gd name="T96" fmla="*/ 368 w 468"/>
                  <a:gd name="T97" fmla="*/ 319 h 321"/>
                  <a:gd name="T98" fmla="*/ 374 w 468"/>
                  <a:gd name="T99" fmla="*/ 319 h 321"/>
                  <a:gd name="T100" fmla="*/ 382 w 468"/>
                  <a:gd name="T101" fmla="*/ 317 h 321"/>
                  <a:gd name="T102" fmla="*/ 389 w 468"/>
                  <a:gd name="T103" fmla="*/ 312 h 321"/>
                  <a:gd name="T104" fmla="*/ 397 w 468"/>
                  <a:gd name="T105" fmla="*/ 307 h 321"/>
                  <a:gd name="T106" fmla="*/ 405 w 468"/>
                  <a:gd name="T107" fmla="*/ 306 h 321"/>
                  <a:gd name="T108" fmla="*/ 412 w 468"/>
                  <a:gd name="T109" fmla="*/ 290 h 321"/>
                  <a:gd name="T110" fmla="*/ 420 w 468"/>
                  <a:gd name="T111" fmla="*/ 232 h 321"/>
                  <a:gd name="T112" fmla="*/ 427 w 468"/>
                  <a:gd name="T113" fmla="*/ 132 h 321"/>
                  <a:gd name="T114" fmla="*/ 435 w 468"/>
                  <a:gd name="T115" fmla="*/ 24 h 321"/>
                  <a:gd name="T116" fmla="*/ 442 w 468"/>
                  <a:gd name="T117" fmla="*/ 23 h 321"/>
                  <a:gd name="T118" fmla="*/ 450 w 468"/>
                  <a:gd name="T119" fmla="*/ 196 h 321"/>
                  <a:gd name="T120" fmla="*/ 457 w 468"/>
                  <a:gd name="T121" fmla="*/ 301 h 321"/>
                  <a:gd name="T122" fmla="*/ 465 w 468"/>
                  <a:gd name="T123" fmla="*/ 31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8" h="321">
                    <a:moveTo>
                      <a:pt x="0" y="314"/>
                    </a:moveTo>
                    <a:lnTo>
                      <a:pt x="2" y="314"/>
                    </a:lnTo>
                    <a:lnTo>
                      <a:pt x="2" y="314"/>
                    </a:lnTo>
                    <a:lnTo>
                      <a:pt x="4" y="314"/>
                    </a:lnTo>
                    <a:lnTo>
                      <a:pt x="4" y="314"/>
                    </a:lnTo>
                    <a:lnTo>
                      <a:pt x="5" y="314"/>
                    </a:lnTo>
                    <a:lnTo>
                      <a:pt x="7" y="314"/>
                    </a:lnTo>
                    <a:lnTo>
                      <a:pt x="7" y="315"/>
                    </a:lnTo>
                    <a:lnTo>
                      <a:pt x="8" y="315"/>
                    </a:lnTo>
                    <a:lnTo>
                      <a:pt x="9" y="315"/>
                    </a:lnTo>
                    <a:lnTo>
                      <a:pt x="10" y="315"/>
                    </a:lnTo>
                    <a:lnTo>
                      <a:pt x="11" y="316"/>
                    </a:lnTo>
                    <a:lnTo>
                      <a:pt x="12" y="316"/>
                    </a:lnTo>
                    <a:lnTo>
                      <a:pt x="13" y="316"/>
                    </a:lnTo>
                    <a:lnTo>
                      <a:pt x="14" y="317"/>
                    </a:lnTo>
                    <a:lnTo>
                      <a:pt x="15" y="317"/>
                    </a:lnTo>
                    <a:lnTo>
                      <a:pt x="15" y="317"/>
                    </a:lnTo>
                    <a:lnTo>
                      <a:pt x="17" y="317"/>
                    </a:lnTo>
                    <a:lnTo>
                      <a:pt x="17" y="317"/>
                    </a:lnTo>
                    <a:lnTo>
                      <a:pt x="18" y="317"/>
                    </a:lnTo>
                    <a:lnTo>
                      <a:pt x="20" y="316"/>
                    </a:lnTo>
                    <a:lnTo>
                      <a:pt x="20" y="316"/>
                    </a:lnTo>
                    <a:lnTo>
                      <a:pt x="22" y="315"/>
                    </a:lnTo>
                    <a:lnTo>
                      <a:pt x="22" y="315"/>
                    </a:lnTo>
                    <a:lnTo>
                      <a:pt x="23" y="315"/>
                    </a:lnTo>
                    <a:lnTo>
                      <a:pt x="24" y="315"/>
                    </a:lnTo>
                    <a:lnTo>
                      <a:pt x="25" y="315"/>
                    </a:lnTo>
                    <a:lnTo>
                      <a:pt x="26" y="315"/>
                    </a:lnTo>
                    <a:lnTo>
                      <a:pt x="27" y="314"/>
                    </a:lnTo>
                    <a:lnTo>
                      <a:pt x="28" y="314"/>
                    </a:lnTo>
                    <a:lnTo>
                      <a:pt x="29" y="314"/>
                    </a:lnTo>
                    <a:lnTo>
                      <a:pt x="30" y="314"/>
                    </a:lnTo>
                    <a:lnTo>
                      <a:pt x="30" y="315"/>
                    </a:lnTo>
                    <a:lnTo>
                      <a:pt x="32" y="315"/>
                    </a:lnTo>
                    <a:lnTo>
                      <a:pt x="33" y="315"/>
                    </a:lnTo>
                    <a:lnTo>
                      <a:pt x="33" y="315"/>
                    </a:lnTo>
                    <a:lnTo>
                      <a:pt x="35" y="315"/>
                    </a:lnTo>
                    <a:lnTo>
                      <a:pt x="35" y="316"/>
                    </a:lnTo>
                    <a:lnTo>
                      <a:pt x="36" y="317"/>
                    </a:lnTo>
                    <a:lnTo>
                      <a:pt x="37" y="317"/>
                    </a:lnTo>
                    <a:lnTo>
                      <a:pt x="38" y="317"/>
                    </a:lnTo>
                    <a:lnTo>
                      <a:pt x="39" y="318"/>
                    </a:lnTo>
                    <a:lnTo>
                      <a:pt x="40" y="318"/>
                    </a:lnTo>
                    <a:lnTo>
                      <a:pt x="41" y="318"/>
                    </a:lnTo>
                    <a:lnTo>
                      <a:pt x="42" y="319"/>
                    </a:lnTo>
                    <a:lnTo>
                      <a:pt x="43" y="319"/>
                    </a:lnTo>
                    <a:lnTo>
                      <a:pt x="44" y="319"/>
                    </a:lnTo>
                    <a:lnTo>
                      <a:pt x="45" y="319"/>
                    </a:lnTo>
                    <a:lnTo>
                      <a:pt x="46" y="319"/>
                    </a:lnTo>
                    <a:lnTo>
                      <a:pt x="47" y="319"/>
                    </a:lnTo>
                    <a:lnTo>
                      <a:pt x="48" y="319"/>
                    </a:lnTo>
                    <a:lnTo>
                      <a:pt x="48" y="319"/>
                    </a:lnTo>
                    <a:lnTo>
                      <a:pt x="50" y="319"/>
                    </a:lnTo>
                    <a:lnTo>
                      <a:pt x="50" y="318"/>
                    </a:lnTo>
                    <a:lnTo>
                      <a:pt x="51" y="318"/>
                    </a:lnTo>
                    <a:lnTo>
                      <a:pt x="52" y="317"/>
                    </a:lnTo>
                    <a:lnTo>
                      <a:pt x="53" y="317"/>
                    </a:lnTo>
                    <a:lnTo>
                      <a:pt x="54" y="315"/>
                    </a:lnTo>
                    <a:lnTo>
                      <a:pt x="55" y="314"/>
                    </a:lnTo>
                    <a:lnTo>
                      <a:pt x="56" y="313"/>
                    </a:lnTo>
                    <a:lnTo>
                      <a:pt x="57" y="311"/>
                    </a:lnTo>
                    <a:lnTo>
                      <a:pt x="58" y="309"/>
                    </a:lnTo>
                    <a:lnTo>
                      <a:pt x="59" y="307"/>
                    </a:lnTo>
                    <a:lnTo>
                      <a:pt x="60" y="306"/>
                    </a:lnTo>
                    <a:lnTo>
                      <a:pt x="61" y="303"/>
                    </a:lnTo>
                    <a:lnTo>
                      <a:pt x="61" y="302"/>
                    </a:lnTo>
                    <a:lnTo>
                      <a:pt x="63" y="300"/>
                    </a:lnTo>
                    <a:lnTo>
                      <a:pt x="63" y="298"/>
                    </a:lnTo>
                    <a:lnTo>
                      <a:pt x="65" y="296"/>
                    </a:lnTo>
                    <a:lnTo>
                      <a:pt x="65" y="295"/>
                    </a:lnTo>
                    <a:lnTo>
                      <a:pt x="66" y="293"/>
                    </a:lnTo>
                    <a:lnTo>
                      <a:pt x="67" y="292"/>
                    </a:lnTo>
                    <a:lnTo>
                      <a:pt x="68" y="291"/>
                    </a:lnTo>
                    <a:lnTo>
                      <a:pt x="69" y="291"/>
                    </a:lnTo>
                    <a:lnTo>
                      <a:pt x="70" y="291"/>
                    </a:lnTo>
                    <a:lnTo>
                      <a:pt x="71" y="291"/>
                    </a:lnTo>
                    <a:lnTo>
                      <a:pt x="72" y="292"/>
                    </a:lnTo>
                    <a:lnTo>
                      <a:pt x="73" y="293"/>
                    </a:lnTo>
                    <a:lnTo>
                      <a:pt x="74" y="294"/>
                    </a:lnTo>
                    <a:lnTo>
                      <a:pt x="75" y="296"/>
                    </a:lnTo>
                    <a:lnTo>
                      <a:pt x="76" y="298"/>
                    </a:lnTo>
                    <a:lnTo>
                      <a:pt x="76" y="300"/>
                    </a:lnTo>
                    <a:lnTo>
                      <a:pt x="78" y="302"/>
                    </a:lnTo>
                    <a:lnTo>
                      <a:pt x="78" y="303"/>
                    </a:lnTo>
                    <a:lnTo>
                      <a:pt x="79" y="306"/>
                    </a:lnTo>
                    <a:lnTo>
                      <a:pt x="80" y="308"/>
                    </a:lnTo>
                    <a:lnTo>
                      <a:pt x="81" y="309"/>
                    </a:lnTo>
                    <a:lnTo>
                      <a:pt x="83" y="311"/>
                    </a:lnTo>
                    <a:lnTo>
                      <a:pt x="83" y="313"/>
                    </a:lnTo>
                    <a:lnTo>
                      <a:pt x="84" y="314"/>
                    </a:lnTo>
                    <a:lnTo>
                      <a:pt x="85" y="315"/>
                    </a:lnTo>
                    <a:lnTo>
                      <a:pt x="86" y="317"/>
                    </a:lnTo>
                    <a:lnTo>
                      <a:pt x="87" y="317"/>
                    </a:lnTo>
                    <a:lnTo>
                      <a:pt x="88" y="318"/>
                    </a:lnTo>
                    <a:lnTo>
                      <a:pt x="89" y="319"/>
                    </a:lnTo>
                    <a:lnTo>
                      <a:pt x="89" y="319"/>
                    </a:lnTo>
                    <a:lnTo>
                      <a:pt x="91" y="319"/>
                    </a:lnTo>
                    <a:lnTo>
                      <a:pt x="91" y="320"/>
                    </a:lnTo>
                    <a:lnTo>
                      <a:pt x="93" y="320"/>
                    </a:lnTo>
                    <a:lnTo>
                      <a:pt x="94" y="320"/>
                    </a:lnTo>
                    <a:lnTo>
                      <a:pt x="94" y="320"/>
                    </a:lnTo>
                    <a:lnTo>
                      <a:pt x="96" y="320"/>
                    </a:lnTo>
                    <a:lnTo>
                      <a:pt x="96" y="320"/>
                    </a:lnTo>
                    <a:lnTo>
                      <a:pt x="97" y="320"/>
                    </a:lnTo>
                    <a:lnTo>
                      <a:pt x="98" y="320"/>
                    </a:lnTo>
                    <a:lnTo>
                      <a:pt x="99" y="320"/>
                    </a:lnTo>
                    <a:lnTo>
                      <a:pt x="100" y="320"/>
                    </a:lnTo>
                    <a:lnTo>
                      <a:pt x="101" y="320"/>
                    </a:lnTo>
                    <a:lnTo>
                      <a:pt x="102" y="320"/>
                    </a:lnTo>
                    <a:lnTo>
                      <a:pt x="103" y="320"/>
                    </a:lnTo>
                    <a:lnTo>
                      <a:pt x="104" y="320"/>
                    </a:lnTo>
                    <a:lnTo>
                      <a:pt x="104" y="320"/>
                    </a:lnTo>
                    <a:lnTo>
                      <a:pt x="106" y="320"/>
                    </a:lnTo>
                    <a:lnTo>
                      <a:pt x="107" y="320"/>
                    </a:lnTo>
                    <a:lnTo>
                      <a:pt x="107" y="320"/>
                    </a:lnTo>
                    <a:lnTo>
                      <a:pt x="109" y="319"/>
                    </a:lnTo>
                    <a:lnTo>
                      <a:pt x="109" y="319"/>
                    </a:lnTo>
                    <a:lnTo>
                      <a:pt x="111" y="319"/>
                    </a:lnTo>
                    <a:lnTo>
                      <a:pt x="111" y="319"/>
                    </a:lnTo>
                    <a:lnTo>
                      <a:pt x="112" y="319"/>
                    </a:lnTo>
                    <a:lnTo>
                      <a:pt x="113" y="318"/>
                    </a:lnTo>
                    <a:lnTo>
                      <a:pt x="114" y="318"/>
                    </a:lnTo>
                    <a:lnTo>
                      <a:pt x="115" y="318"/>
                    </a:lnTo>
                    <a:lnTo>
                      <a:pt x="116" y="318"/>
                    </a:lnTo>
                    <a:lnTo>
                      <a:pt x="117" y="317"/>
                    </a:lnTo>
                    <a:lnTo>
                      <a:pt x="118" y="317"/>
                    </a:lnTo>
                    <a:lnTo>
                      <a:pt x="119" y="317"/>
                    </a:lnTo>
                    <a:lnTo>
                      <a:pt x="120" y="317"/>
                    </a:lnTo>
                    <a:lnTo>
                      <a:pt x="121" y="317"/>
                    </a:lnTo>
                    <a:lnTo>
                      <a:pt x="122" y="317"/>
                    </a:lnTo>
                    <a:lnTo>
                      <a:pt x="122" y="317"/>
                    </a:lnTo>
                    <a:lnTo>
                      <a:pt x="124" y="317"/>
                    </a:lnTo>
                    <a:lnTo>
                      <a:pt x="124" y="317"/>
                    </a:lnTo>
                    <a:lnTo>
                      <a:pt x="125" y="317"/>
                    </a:lnTo>
                    <a:lnTo>
                      <a:pt x="126" y="317"/>
                    </a:lnTo>
                    <a:lnTo>
                      <a:pt x="127" y="317"/>
                    </a:lnTo>
                    <a:lnTo>
                      <a:pt x="128" y="318"/>
                    </a:lnTo>
                    <a:lnTo>
                      <a:pt x="129" y="318"/>
                    </a:lnTo>
                    <a:lnTo>
                      <a:pt x="130" y="318"/>
                    </a:lnTo>
                    <a:lnTo>
                      <a:pt x="131" y="318"/>
                    </a:lnTo>
                    <a:lnTo>
                      <a:pt x="132" y="319"/>
                    </a:lnTo>
                    <a:lnTo>
                      <a:pt x="133" y="319"/>
                    </a:lnTo>
                    <a:lnTo>
                      <a:pt x="134" y="319"/>
                    </a:lnTo>
                    <a:lnTo>
                      <a:pt x="135" y="320"/>
                    </a:lnTo>
                    <a:lnTo>
                      <a:pt x="136" y="320"/>
                    </a:lnTo>
                    <a:lnTo>
                      <a:pt x="137" y="320"/>
                    </a:lnTo>
                    <a:lnTo>
                      <a:pt x="137" y="320"/>
                    </a:lnTo>
                    <a:lnTo>
                      <a:pt x="139" y="320"/>
                    </a:lnTo>
                    <a:lnTo>
                      <a:pt x="139" y="320"/>
                    </a:lnTo>
                    <a:lnTo>
                      <a:pt x="140" y="321"/>
                    </a:lnTo>
                    <a:lnTo>
                      <a:pt x="141" y="321"/>
                    </a:lnTo>
                    <a:lnTo>
                      <a:pt x="142" y="321"/>
                    </a:lnTo>
                    <a:lnTo>
                      <a:pt x="143" y="321"/>
                    </a:lnTo>
                    <a:lnTo>
                      <a:pt x="144" y="321"/>
                    </a:lnTo>
                    <a:lnTo>
                      <a:pt x="145" y="321"/>
                    </a:lnTo>
                    <a:lnTo>
                      <a:pt x="146" y="321"/>
                    </a:lnTo>
                    <a:lnTo>
                      <a:pt x="147" y="321"/>
                    </a:lnTo>
                    <a:lnTo>
                      <a:pt x="148" y="321"/>
                    </a:lnTo>
                    <a:lnTo>
                      <a:pt x="149" y="321"/>
                    </a:lnTo>
                    <a:lnTo>
                      <a:pt x="150" y="320"/>
                    </a:lnTo>
                    <a:lnTo>
                      <a:pt x="150" y="320"/>
                    </a:lnTo>
                    <a:lnTo>
                      <a:pt x="152" y="320"/>
                    </a:lnTo>
                    <a:lnTo>
                      <a:pt x="152" y="320"/>
                    </a:lnTo>
                    <a:lnTo>
                      <a:pt x="154" y="320"/>
                    </a:lnTo>
                    <a:lnTo>
                      <a:pt x="154" y="320"/>
                    </a:lnTo>
                    <a:lnTo>
                      <a:pt x="155" y="320"/>
                    </a:lnTo>
                    <a:lnTo>
                      <a:pt x="157" y="320"/>
                    </a:lnTo>
                    <a:lnTo>
                      <a:pt x="157" y="320"/>
                    </a:lnTo>
                    <a:lnTo>
                      <a:pt x="158" y="320"/>
                    </a:lnTo>
                    <a:lnTo>
                      <a:pt x="159" y="320"/>
                    </a:lnTo>
                    <a:lnTo>
                      <a:pt x="160" y="320"/>
                    </a:lnTo>
                    <a:lnTo>
                      <a:pt x="161" y="320"/>
                    </a:lnTo>
                    <a:lnTo>
                      <a:pt x="162" y="320"/>
                    </a:lnTo>
                    <a:lnTo>
                      <a:pt x="163" y="320"/>
                    </a:lnTo>
                    <a:lnTo>
                      <a:pt x="164" y="320"/>
                    </a:lnTo>
                    <a:lnTo>
                      <a:pt x="165" y="320"/>
                    </a:lnTo>
                    <a:lnTo>
                      <a:pt x="165" y="320"/>
                    </a:lnTo>
                    <a:lnTo>
                      <a:pt x="167" y="319"/>
                    </a:lnTo>
                    <a:lnTo>
                      <a:pt x="168" y="319"/>
                    </a:lnTo>
                    <a:lnTo>
                      <a:pt x="168" y="319"/>
                    </a:lnTo>
                    <a:lnTo>
                      <a:pt x="170" y="319"/>
                    </a:lnTo>
                    <a:lnTo>
                      <a:pt x="170" y="319"/>
                    </a:lnTo>
                    <a:lnTo>
                      <a:pt x="172" y="319"/>
                    </a:lnTo>
                    <a:lnTo>
                      <a:pt x="172" y="319"/>
                    </a:lnTo>
                    <a:lnTo>
                      <a:pt x="173" y="318"/>
                    </a:lnTo>
                    <a:lnTo>
                      <a:pt x="174" y="318"/>
                    </a:lnTo>
                    <a:lnTo>
                      <a:pt x="175" y="318"/>
                    </a:lnTo>
                    <a:lnTo>
                      <a:pt x="176" y="318"/>
                    </a:lnTo>
                    <a:lnTo>
                      <a:pt x="177" y="318"/>
                    </a:lnTo>
                    <a:lnTo>
                      <a:pt x="178" y="317"/>
                    </a:lnTo>
                    <a:lnTo>
                      <a:pt x="178" y="317"/>
                    </a:lnTo>
                    <a:lnTo>
                      <a:pt x="180" y="317"/>
                    </a:lnTo>
                    <a:lnTo>
                      <a:pt x="181" y="317"/>
                    </a:lnTo>
                    <a:lnTo>
                      <a:pt x="182" y="317"/>
                    </a:lnTo>
                    <a:lnTo>
                      <a:pt x="183" y="317"/>
                    </a:lnTo>
                    <a:lnTo>
                      <a:pt x="183" y="317"/>
                    </a:lnTo>
                    <a:lnTo>
                      <a:pt x="185" y="317"/>
                    </a:lnTo>
                    <a:lnTo>
                      <a:pt x="185" y="317"/>
                    </a:lnTo>
                    <a:lnTo>
                      <a:pt x="186" y="317"/>
                    </a:lnTo>
                    <a:lnTo>
                      <a:pt x="187" y="317"/>
                    </a:lnTo>
                    <a:lnTo>
                      <a:pt x="188" y="317"/>
                    </a:lnTo>
                    <a:lnTo>
                      <a:pt x="189" y="318"/>
                    </a:lnTo>
                    <a:lnTo>
                      <a:pt x="190" y="318"/>
                    </a:lnTo>
                    <a:lnTo>
                      <a:pt x="191" y="318"/>
                    </a:lnTo>
                    <a:lnTo>
                      <a:pt x="192" y="318"/>
                    </a:lnTo>
                    <a:lnTo>
                      <a:pt x="193" y="318"/>
                    </a:lnTo>
                    <a:lnTo>
                      <a:pt x="194" y="318"/>
                    </a:lnTo>
                    <a:lnTo>
                      <a:pt x="195" y="319"/>
                    </a:lnTo>
                    <a:lnTo>
                      <a:pt x="196" y="319"/>
                    </a:lnTo>
                    <a:lnTo>
                      <a:pt x="196" y="319"/>
                    </a:lnTo>
                    <a:lnTo>
                      <a:pt x="198" y="319"/>
                    </a:lnTo>
                    <a:lnTo>
                      <a:pt x="198" y="319"/>
                    </a:lnTo>
                    <a:lnTo>
                      <a:pt x="200" y="319"/>
                    </a:lnTo>
                    <a:lnTo>
                      <a:pt x="200" y="319"/>
                    </a:lnTo>
                    <a:lnTo>
                      <a:pt x="201" y="319"/>
                    </a:lnTo>
                    <a:lnTo>
                      <a:pt x="202" y="319"/>
                    </a:lnTo>
                    <a:lnTo>
                      <a:pt x="203" y="318"/>
                    </a:lnTo>
                    <a:lnTo>
                      <a:pt x="204" y="318"/>
                    </a:lnTo>
                    <a:lnTo>
                      <a:pt x="205" y="318"/>
                    </a:lnTo>
                    <a:lnTo>
                      <a:pt x="206" y="318"/>
                    </a:lnTo>
                    <a:lnTo>
                      <a:pt x="207" y="317"/>
                    </a:lnTo>
                    <a:lnTo>
                      <a:pt x="208" y="317"/>
                    </a:lnTo>
                    <a:lnTo>
                      <a:pt x="209" y="316"/>
                    </a:lnTo>
                    <a:lnTo>
                      <a:pt x="210" y="315"/>
                    </a:lnTo>
                    <a:lnTo>
                      <a:pt x="211" y="315"/>
                    </a:lnTo>
                    <a:lnTo>
                      <a:pt x="211" y="314"/>
                    </a:lnTo>
                    <a:lnTo>
                      <a:pt x="213" y="314"/>
                    </a:lnTo>
                    <a:lnTo>
                      <a:pt x="213" y="314"/>
                    </a:lnTo>
                    <a:lnTo>
                      <a:pt x="214" y="314"/>
                    </a:lnTo>
                    <a:lnTo>
                      <a:pt x="215" y="313"/>
                    </a:lnTo>
                    <a:lnTo>
                      <a:pt x="216" y="313"/>
                    </a:lnTo>
                    <a:lnTo>
                      <a:pt x="218" y="313"/>
                    </a:lnTo>
                    <a:lnTo>
                      <a:pt x="218" y="313"/>
                    </a:lnTo>
                    <a:lnTo>
                      <a:pt x="219" y="313"/>
                    </a:lnTo>
                    <a:lnTo>
                      <a:pt x="220" y="314"/>
                    </a:lnTo>
                    <a:lnTo>
                      <a:pt x="221" y="314"/>
                    </a:lnTo>
                    <a:lnTo>
                      <a:pt x="222" y="314"/>
                    </a:lnTo>
                    <a:lnTo>
                      <a:pt x="223" y="315"/>
                    </a:lnTo>
                    <a:lnTo>
                      <a:pt x="224" y="315"/>
                    </a:lnTo>
                    <a:lnTo>
                      <a:pt x="225" y="316"/>
                    </a:lnTo>
                    <a:lnTo>
                      <a:pt x="226" y="317"/>
                    </a:lnTo>
                    <a:lnTo>
                      <a:pt x="226" y="317"/>
                    </a:lnTo>
                    <a:lnTo>
                      <a:pt x="228" y="318"/>
                    </a:lnTo>
                    <a:lnTo>
                      <a:pt x="228" y="318"/>
                    </a:lnTo>
                    <a:lnTo>
                      <a:pt x="229" y="318"/>
                    </a:lnTo>
                    <a:lnTo>
                      <a:pt x="231" y="319"/>
                    </a:lnTo>
                    <a:lnTo>
                      <a:pt x="231" y="319"/>
                    </a:lnTo>
                    <a:lnTo>
                      <a:pt x="232" y="319"/>
                    </a:lnTo>
                    <a:lnTo>
                      <a:pt x="233" y="319"/>
                    </a:lnTo>
                    <a:lnTo>
                      <a:pt x="234" y="320"/>
                    </a:lnTo>
                    <a:lnTo>
                      <a:pt x="235" y="320"/>
                    </a:lnTo>
                    <a:lnTo>
                      <a:pt x="236" y="320"/>
                    </a:lnTo>
                    <a:lnTo>
                      <a:pt x="237" y="320"/>
                    </a:lnTo>
                    <a:lnTo>
                      <a:pt x="238" y="320"/>
                    </a:lnTo>
                    <a:lnTo>
                      <a:pt x="239" y="320"/>
                    </a:lnTo>
                    <a:lnTo>
                      <a:pt x="239" y="320"/>
                    </a:lnTo>
                    <a:lnTo>
                      <a:pt x="241" y="320"/>
                    </a:lnTo>
                    <a:lnTo>
                      <a:pt x="242" y="320"/>
                    </a:lnTo>
                    <a:lnTo>
                      <a:pt x="243" y="320"/>
                    </a:lnTo>
                    <a:lnTo>
                      <a:pt x="244" y="320"/>
                    </a:lnTo>
                    <a:lnTo>
                      <a:pt x="244" y="320"/>
                    </a:lnTo>
                    <a:lnTo>
                      <a:pt x="246" y="320"/>
                    </a:lnTo>
                    <a:lnTo>
                      <a:pt x="246" y="320"/>
                    </a:lnTo>
                    <a:lnTo>
                      <a:pt x="247" y="321"/>
                    </a:lnTo>
                    <a:lnTo>
                      <a:pt x="248" y="321"/>
                    </a:lnTo>
                    <a:lnTo>
                      <a:pt x="249" y="321"/>
                    </a:lnTo>
                    <a:lnTo>
                      <a:pt x="250" y="320"/>
                    </a:lnTo>
                    <a:lnTo>
                      <a:pt x="251" y="320"/>
                    </a:lnTo>
                    <a:lnTo>
                      <a:pt x="252" y="321"/>
                    </a:lnTo>
                    <a:lnTo>
                      <a:pt x="253" y="321"/>
                    </a:lnTo>
                    <a:lnTo>
                      <a:pt x="254" y="321"/>
                    </a:lnTo>
                    <a:lnTo>
                      <a:pt x="255" y="321"/>
                    </a:lnTo>
                    <a:lnTo>
                      <a:pt x="256" y="320"/>
                    </a:lnTo>
                    <a:lnTo>
                      <a:pt x="257" y="320"/>
                    </a:lnTo>
                    <a:lnTo>
                      <a:pt x="257" y="320"/>
                    </a:lnTo>
                    <a:lnTo>
                      <a:pt x="259" y="320"/>
                    </a:lnTo>
                    <a:lnTo>
                      <a:pt x="259" y="320"/>
                    </a:lnTo>
                    <a:lnTo>
                      <a:pt x="261" y="320"/>
                    </a:lnTo>
                    <a:lnTo>
                      <a:pt x="261" y="320"/>
                    </a:lnTo>
                    <a:lnTo>
                      <a:pt x="262" y="320"/>
                    </a:lnTo>
                    <a:lnTo>
                      <a:pt x="263" y="320"/>
                    </a:lnTo>
                    <a:lnTo>
                      <a:pt x="264" y="320"/>
                    </a:lnTo>
                    <a:lnTo>
                      <a:pt x="265" y="320"/>
                    </a:lnTo>
                    <a:lnTo>
                      <a:pt x="266" y="320"/>
                    </a:lnTo>
                    <a:lnTo>
                      <a:pt x="267" y="320"/>
                    </a:lnTo>
                    <a:lnTo>
                      <a:pt x="268" y="320"/>
                    </a:lnTo>
                    <a:lnTo>
                      <a:pt x="269" y="320"/>
                    </a:lnTo>
                    <a:lnTo>
                      <a:pt x="270" y="320"/>
                    </a:lnTo>
                    <a:lnTo>
                      <a:pt x="271" y="320"/>
                    </a:lnTo>
                    <a:lnTo>
                      <a:pt x="272" y="320"/>
                    </a:lnTo>
                    <a:lnTo>
                      <a:pt x="272" y="320"/>
                    </a:lnTo>
                    <a:lnTo>
                      <a:pt x="274" y="319"/>
                    </a:lnTo>
                    <a:lnTo>
                      <a:pt x="274" y="319"/>
                    </a:lnTo>
                    <a:lnTo>
                      <a:pt x="275" y="319"/>
                    </a:lnTo>
                    <a:lnTo>
                      <a:pt x="276" y="319"/>
                    </a:lnTo>
                    <a:lnTo>
                      <a:pt x="277" y="318"/>
                    </a:lnTo>
                    <a:lnTo>
                      <a:pt x="279" y="318"/>
                    </a:lnTo>
                    <a:lnTo>
                      <a:pt x="279" y="318"/>
                    </a:lnTo>
                    <a:lnTo>
                      <a:pt x="280" y="317"/>
                    </a:lnTo>
                    <a:lnTo>
                      <a:pt x="281" y="317"/>
                    </a:lnTo>
                    <a:lnTo>
                      <a:pt x="282" y="316"/>
                    </a:lnTo>
                    <a:lnTo>
                      <a:pt x="283" y="315"/>
                    </a:lnTo>
                    <a:lnTo>
                      <a:pt x="284" y="314"/>
                    </a:lnTo>
                    <a:lnTo>
                      <a:pt x="285" y="314"/>
                    </a:lnTo>
                    <a:lnTo>
                      <a:pt x="285" y="313"/>
                    </a:lnTo>
                    <a:lnTo>
                      <a:pt x="287" y="312"/>
                    </a:lnTo>
                    <a:lnTo>
                      <a:pt x="287" y="312"/>
                    </a:lnTo>
                    <a:lnTo>
                      <a:pt x="289" y="311"/>
                    </a:lnTo>
                    <a:lnTo>
                      <a:pt x="289" y="311"/>
                    </a:lnTo>
                    <a:lnTo>
                      <a:pt x="290" y="311"/>
                    </a:lnTo>
                    <a:lnTo>
                      <a:pt x="292" y="310"/>
                    </a:lnTo>
                    <a:lnTo>
                      <a:pt x="292" y="310"/>
                    </a:lnTo>
                    <a:lnTo>
                      <a:pt x="293" y="310"/>
                    </a:lnTo>
                    <a:lnTo>
                      <a:pt x="294" y="310"/>
                    </a:lnTo>
                    <a:lnTo>
                      <a:pt x="295" y="311"/>
                    </a:lnTo>
                    <a:lnTo>
                      <a:pt x="296" y="311"/>
                    </a:lnTo>
                    <a:lnTo>
                      <a:pt x="297" y="311"/>
                    </a:lnTo>
                    <a:lnTo>
                      <a:pt x="298" y="312"/>
                    </a:lnTo>
                    <a:lnTo>
                      <a:pt x="299" y="313"/>
                    </a:lnTo>
                    <a:lnTo>
                      <a:pt x="300" y="313"/>
                    </a:lnTo>
                    <a:lnTo>
                      <a:pt x="300" y="314"/>
                    </a:lnTo>
                    <a:lnTo>
                      <a:pt x="302" y="314"/>
                    </a:lnTo>
                    <a:lnTo>
                      <a:pt x="302" y="315"/>
                    </a:lnTo>
                    <a:lnTo>
                      <a:pt x="303" y="315"/>
                    </a:lnTo>
                    <a:lnTo>
                      <a:pt x="305" y="315"/>
                    </a:lnTo>
                    <a:lnTo>
                      <a:pt x="305" y="316"/>
                    </a:lnTo>
                    <a:lnTo>
                      <a:pt x="307" y="316"/>
                    </a:lnTo>
                    <a:lnTo>
                      <a:pt x="307" y="317"/>
                    </a:lnTo>
                    <a:lnTo>
                      <a:pt x="308" y="317"/>
                    </a:lnTo>
                    <a:lnTo>
                      <a:pt x="309" y="317"/>
                    </a:lnTo>
                    <a:lnTo>
                      <a:pt x="310" y="317"/>
                    </a:lnTo>
                    <a:lnTo>
                      <a:pt x="311" y="317"/>
                    </a:lnTo>
                    <a:lnTo>
                      <a:pt x="312" y="317"/>
                    </a:lnTo>
                    <a:lnTo>
                      <a:pt x="313" y="317"/>
                    </a:lnTo>
                    <a:lnTo>
                      <a:pt x="314" y="317"/>
                    </a:lnTo>
                    <a:lnTo>
                      <a:pt x="315" y="317"/>
                    </a:lnTo>
                    <a:lnTo>
                      <a:pt x="315" y="317"/>
                    </a:lnTo>
                    <a:lnTo>
                      <a:pt x="317" y="317"/>
                    </a:lnTo>
                    <a:lnTo>
                      <a:pt x="318" y="317"/>
                    </a:lnTo>
                    <a:lnTo>
                      <a:pt x="318" y="317"/>
                    </a:lnTo>
                    <a:lnTo>
                      <a:pt x="320" y="317"/>
                    </a:lnTo>
                    <a:lnTo>
                      <a:pt x="320" y="316"/>
                    </a:lnTo>
                    <a:lnTo>
                      <a:pt x="321" y="316"/>
                    </a:lnTo>
                    <a:lnTo>
                      <a:pt x="322" y="316"/>
                    </a:lnTo>
                    <a:lnTo>
                      <a:pt x="323" y="316"/>
                    </a:lnTo>
                    <a:lnTo>
                      <a:pt x="324" y="315"/>
                    </a:lnTo>
                    <a:lnTo>
                      <a:pt x="325" y="315"/>
                    </a:lnTo>
                    <a:lnTo>
                      <a:pt x="326" y="315"/>
                    </a:lnTo>
                    <a:lnTo>
                      <a:pt x="327" y="315"/>
                    </a:lnTo>
                    <a:lnTo>
                      <a:pt x="328" y="315"/>
                    </a:lnTo>
                    <a:lnTo>
                      <a:pt x="329" y="315"/>
                    </a:lnTo>
                    <a:lnTo>
                      <a:pt x="330" y="315"/>
                    </a:lnTo>
                    <a:lnTo>
                      <a:pt x="331" y="315"/>
                    </a:lnTo>
                    <a:lnTo>
                      <a:pt x="332" y="315"/>
                    </a:lnTo>
                    <a:lnTo>
                      <a:pt x="333" y="315"/>
                    </a:lnTo>
                    <a:lnTo>
                      <a:pt x="333" y="315"/>
                    </a:lnTo>
                    <a:lnTo>
                      <a:pt x="335" y="315"/>
                    </a:lnTo>
                    <a:lnTo>
                      <a:pt x="335" y="315"/>
                    </a:lnTo>
                    <a:lnTo>
                      <a:pt x="336" y="315"/>
                    </a:lnTo>
                    <a:lnTo>
                      <a:pt x="337" y="316"/>
                    </a:lnTo>
                    <a:lnTo>
                      <a:pt x="338" y="316"/>
                    </a:lnTo>
                    <a:lnTo>
                      <a:pt x="339" y="317"/>
                    </a:lnTo>
                    <a:lnTo>
                      <a:pt x="340" y="317"/>
                    </a:lnTo>
                    <a:lnTo>
                      <a:pt x="341" y="317"/>
                    </a:lnTo>
                    <a:lnTo>
                      <a:pt x="342" y="317"/>
                    </a:lnTo>
                    <a:lnTo>
                      <a:pt x="343" y="317"/>
                    </a:lnTo>
                    <a:lnTo>
                      <a:pt x="344" y="318"/>
                    </a:lnTo>
                    <a:lnTo>
                      <a:pt x="345" y="318"/>
                    </a:lnTo>
                    <a:lnTo>
                      <a:pt x="346" y="318"/>
                    </a:lnTo>
                    <a:lnTo>
                      <a:pt x="346" y="318"/>
                    </a:lnTo>
                    <a:lnTo>
                      <a:pt x="348" y="319"/>
                    </a:lnTo>
                    <a:lnTo>
                      <a:pt x="348" y="319"/>
                    </a:lnTo>
                    <a:lnTo>
                      <a:pt x="350" y="319"/>
                    </a:lnTo>
                    <a:lnTo>
                      <a:pt x="350" y="319"/>
                    </a:lnTo>
                    <a:lnTo>
                      <a:pt x="351" y="319"/>
                    </a:lnTo>
                    <a:lnTo>
                      <a:pt x="352" y="319"/>
                    </a:lnTo>
                    <a:lnTo>
                      <a:pt x="353" y="319"/>
                    </a:lnTo>
                    <a:lnTo>
                      <a:pt x="354" y="319"/>
                    </a:lnTo>
                    <a:lnTo>
                      <a:pt x="355" y="319"/>
                    </a:lnTo>
                    <a:lnTo>
                      <a:pt x="356" y="319"/>
                    </a:lnTo>
                    <a:lnTo>
                      <a:pt x="357" y="319"/>
                    </a:lnTo>
                    <a:lnTo>
                      <a:pt x="358" y="319"/>
                    </a:lnTo>
                    <a:lnTo>
                      <a:pt x="359" y="319"/>
                    </a:lnTo>
                    <a:lnTo>
                      <a:pt x="360" y="319"/>
                    </a:lnTo>
                    <a:lnTo>
                      <a:pt x="361" y="319"/>
                    </a:lnTo>
                    <a:lnTo>
                      <a:pt x="361" y="319"/>
                    </a:lnTo>
                    <a:lnTo>
                      <a:pt x="363" y="319"/>
                    </a:lnTo>
                    <a:lnTo>
                      <a:pt x="363" y="319"/>
                    </a:lnTo>
                    <a:lnTo>
                      <a:pt x="364" y="319"/>
                    </a:lnTo>
                    <a:lnTo>
                      <a:pt x="366" y="319"/>
                    </a:lnTo>
                    <a:lnTo>
                      <a:pt x="366" y="319"/>
                    </a:lnTo>
                    <a:lnTo>
                      <a:pt x="368" y="319"/>
                    </a:lnTo>
                    <a:lnTo>
                      <a:pt x="368" y="319"/>
                    </a:lnTo>
                    <a:lnTo>
                      <a:pt x="369" y="319"/>
                    </a:lnTo>
                    <a:lnTo>
                      <a:pt x="370" y="319"/>
                    </a:lnTo>
                    <a:lnTo>
                      <a:pt x="371" y="319"/>
                    </a:lnTo>
                    <a:lnTo>
                      <a:pt x="372" y="319"/>
                    </a:lnTo>
                    <a:lnTo>
                      <a:pt x="373" y="319"/>
                    </a:lnTo>
                    <a:lnTo>
                      <a:pt x="374" y="319"/>
                    </a:lnTo>
                    <a:lnTo>
                      <a:pt x="374" y="319"/>
                    </a:lnTo>
                    <a:lnTo>
                      <a:pt x="376" y="319"/>
                    </a:lnTo>
                    <a:lnTo>
                      <a:pt x="376" y="318"/>
                    </a:lnTo>
                    <a:lnTo>
                      <a:pt x="378" y="318"/>
                    </a:lnTo>
                    <a:lnTo>
                      <a:pt x="379" y="318"/>
                    </a:lnTo>
                    <a:lnTo>
                      <a:pt x="379" y="318"/>
                    </a:lnTo>
                    <a:lnTo>
                      <a:pt x="381" y="317"/>
                    </a:lnTo>
                    <a:lnTo>
                      <a:pt x="381" y="317"/>
                    </a:lnTo>
                    <a:lnTo>
                      <a:pt x="382" y="317"/>
                    </a:lnTo>
                    <a:lnTo>
                      <a:pt x="383" y="316"/>
                    </a:lnTo>
                    <a:lnTo>
                      <a:pt x="384" y="315"/>
                    </a:lnTo>
                    <a:lnTo>
                      <a:pt x="385" y="315"/>
                    </a:lnTo>
                    <a:lnTo>
                      <a:pt x="386" y="314"/>
                    </a:lnTo>
                    <a:lnTo>
                      <a:pt x="387" y="314"/>
                    </a:lnTo>
                    <a:lnTo>
                      <a:pt x="388" y="313"/>
                    </a:lnTo>
                    <a:lnTo>
                      <a:pt x="389" y="312"/>
                    </a:lnTo>
                    <a:lnTo>
                      <a:pt x="389" y="312"/>
                    </a:lnTo>
                    <a:lnTo>
                      <a:pt x="391" y="311"/>
                    </a:lnTo>
                    <a:lnTo>
                      <a:pt x="392" y="310"/>
                    </a:lnTo>
                    <a:lnTo>
                      <a:pt x="392" y="309"/>
                    </a:lnTo>
                    <a:lnTo>
                      <a:pt x="394" y="309"/>
                    </a:lnTo>
                    <a:lnTo>
                      <a:pt x="394" y="308"/>
                    </a:lnTo>
                    <a:lnTo>
                      <a:pt x="396" y="308"/>
                    </a:lnTo>
                    <a:lnTo>
                      <a:pt x="396" y="308"/>
                    </a:lnTo>
                    <a:lnTo>
                      <a:pt x="397" y="307"/>
                    </a:lnTo>
                    <a:lnTo>
                      <a:pt x="398" y="307"/>
                    </a:lnTo>
                    <a:lnTo>
                      <a:pt x="399" y="307"/>
                    </a:lnTo>
                    <a:lnTo>
                      <a:pt x="400" y="307"/>
                    </a:lnTo>
                    <a:lnTo>
                      <a:pt x="401" y="307"/>
                    </a:lnTo>
                    <a:lnTo>
                      <a:pt x="402" y="307"/>
                    </a:lnTo>
                    <a:lnTo>
                      <a:pt x="403" y="306"/>
                    </a:lnTo>
                    <a:lnTo>
                      <a:pt x="404" y="306"/>
                    </a:lnTo>
                    <a:lnTo>
                      <a:pt x="405" y="306"/>
                    </a:lnTo>
                    <a:lnTo>
                      <a:pt x="406" y="305"/>
                    </a:lnTo>
                    <a:lnTo>
                      <a:pt x="407" y="304"/>
                    </a:lnTo>
                    <a:lnTo>
                      <a:pt x="407" y="303"/>
                    </a:lnTo>
                    <a:lnTo>
                      <a:pt x="409" y="301"/>
                    </a:lnTo>
                    <a:lnTo>
                      <a:pt x="409" y="300"/>
                    </a:lnTo>
                    <a:lnTo>
                      <a:pt x="410" y="297"/>
                    </a:lnTo>
                    <a:lnTo>
                      <a:pt x="411" y="294"/>
                    </a:lnTo>
                    <a:lnTo>
                      <a:pt x="412" y="290"/>
                    </a:lnTo>
                    <a:lnTo>
                      <a:pt x="413" y="286"/>
                    </a:lnTo>
                    <a:lnTo>
                      <a:pt x="414" y="281"/>
                    </a:lnTo>
                    <a:lnTo>
                      <a:pt x="415" y="275"/>
                    </a:lnTo>
                    <a:lnTo>
                      <a:pt x="416" y="268"/>
                    </a:lnTo>
                    <a:lnTo>
                      <a:pt x="417" y="260"/>
                    </a:lnTo>
                    <a:lnTo>
                      <a:pt x="418" y="252"/>
                    </a:lnTo>
                    <a:lnTo>
                      <a:pt x="419" y="242"/>
                    </a:lnTo>
                    <a:lnTo>
                      <a:pt x="420" y="232"/>
                    </a:lnTo>
                    <a:lnTo>
                      <a:pt x="421" y="222"/>
                    </a:lnTo>
                    <a:lnTo>
                      <a:pt x="422" y="211"/>
                    </a:lnTo>
                    <a:lnTo>
                      <a:pt x="422" y="199"/>
                    </a:lnTo>
                    <a:lnTo>
                      <a:pt x="424" y="187"/>
                    </a:lnTo>
                    <a:lnTo>
                      <a:pt x="424" y="174"/>
                    </a:lnTo>
                    <a:lnTo>
                      <a:pt x="425" y="160"/>
                    </a:lnTo>
                    <a:lnTo>
                      <a:pt x="426" y="146"/>
                    </a:lnTo>
                    <a:lnTo>
                      <a:pt x="427" y="132"/>
                    </a:lnTo>
                    <a:lnTo>
                      <a:pt x="428" y="118"/>
                    </a:lnTo>
                    <a:lnTo>
                      <a:pt x="429" y="105"/>
                    </a:lnTo>
                    <a:lnTo>
                      <a:pt x="430" y="91"/>
                    </a:lnTo>
                    <a:lnTo>
                      <a:pt x="431" y="78"/>
                    </a:lnTo>
                    <a:lnTo>
                      <a:pt x="432" y="63"/>
                    </a:lnTo>
                    <a:lnTo>
                      <a:pt x="433" y="49"/>
                    </a:lnTo>
                    <a:lnTo>
                      <a:pt x="434" y="36"/>
                    </a:lnTo>
                    <a:lnTo>
                      <a:pt x="435" y="24"/>
                    </a:lnTo>
                    <a:lnTo>
                      <a:pt x="435" y="15"/>
                    </a:lnTo>
                    <a:lnTo>
                      <a:pt x="437" y="8"/>
                    </a:lnTo>
                    <a:lnTo>
                      <a:pt x="437" y="2"/>
                    </a:lnTo>
                    <a:lnTo>
                      <a:pt x="439" y="0"/>
                    </a:lnTo>
                    <a:lnTo>
                      <a:pt x="440" y="0"/>
                    </a:lnTo>
                    <a:lnTo>
                      <a:pt x="440" y="4"/>
                    </a:lnTo>
                    <a:lnTo>
                      <a:pt x="442" y="12"/>
                    </a:lnTo>
                    <a:lnTo>
                      <a:pt x="442" y="23"/>
                    </a:lnTo>
                    <a:lnTo>
                      <a:pt x="443" y="38"/>
                    </a:lnTo>
                    <a:lnTo>
                      <a:pt x="444" y="56"/>
                    </a:lnTo>
                    <a:lnTo>
                      <a:pt x="445" y="77"/>
                    </a:lnTo>
                    <a:lnTo>
                      <a:pt x="446" y="100"/>
                    </a:lnTo>
                    <a:lnTo>
                      <a:pt x="447" y="124"/>
                    </a:lnTo>
                    <a:lnTo>
                      <a:pt x="448" y="148"/>
                    </a:lnTo>
                    <a:lnTo>
                      <a:pt x="449" y="173"/>
                    </a:lnTo>
                    <a:lnTo>
                      <a:pt x="450" y="196"/>
                    </a:lnTo>
                    <a:lnTo>
                      <a:pt x="450" y="217"/>
                    </a:lnTo>
                    <a:lnTo>
                      <a:pt x="452" y="236"/>
                    </a:lnTo>
                    <a:lnTo>
                      <a:pt x="453" y="252"/>
                    </a:lnTo>
                    <a:lnTo>
                      <a:pt x="453" y="266"/>
                    </a:lnTo>
                    <a:lnTo>
                      <a:pt x="455" y="278"/>
                    </a:lnTo>
                    <a:lnTo>
                      <a:pt x="455" y="287"/>
                    </a:lnTo>
                    <a:lnTo>
                      <a:pt x="457" y="295"/>
                    </a:lnTo>
                    <a:lnTo>
                      <a:pt x="457" y="301"/>
                    </a:lnTo>
                    <a:lnTo>
                      <a:pt x="458" y="305"/>
                    </a:lnTo>
                    <a:lnTo>
                      <a:pt x="459" y="308"/>
                    </a:lnTo>
                    <a:lnTo>
                      <a:pt x="460" y="310"/>
                    </a:lnTo>
                    <a:lnTo>
                      <a:pt x="461" y="312"/>
                    </a:lnTo>
                    <a:lnTo>
                      <a:pt x="462" y="313"/>
                    </a:lnTo>
                    <a:lnTo>
                      <a:pt x="463" y="313"/>
                    </a:lnTo>
                    <a:lnTo>
                      <a:pt x="463" y="313"/>
                    </a:lnTo>
                    <a:lnTo>
                      <a:pt x="465" y="313"/>
                    </a:lnTo>
                    <a:lnTo>
                      <a:pt x="466" y="313"/>
                    </a:lnTo>
                    <a:lnTo>
                      <a:pt x="467" y="313"/>
                    </a:lnTo>
                    <a:lnTo>
                      <a:pt x="468" y="313"/>
                    </a:lnTo>
                    <a:lnTo>
                      <a:pt x="468" y="312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Freeform 322"/>
              <p:cNvSpPr>
                <a:spLocks/>
              </p:cNvSpPr>
              <p:nvPr/>
            </p:nvSpPr>
            <p:spPr bwMode="auto">
              <a:xfrm>
                <a:off x="5454650" y="1582738"/>
                <a:ext cx="742950" cy="1114425"/>
              </a:xfrm>
              <a:custGeom>
                <a:avLst/>
                <a:gdLst>
                  <a:gd name="T0" fmla="*/ 7 w 468"/>
                  <a:gd name="T1" fmla="*/ 693 h 702"/>
                  <a:gd name="T2" fmla="*/ 15 w 468"/>
                  <a:gd name="T3" fmla="*/ 694 h 702"/>
                  <a:gd name="T4" fmla="*/ 22 w 468"/>
                  <a:gd name="T5" fmla="*/ 697 h 702"/>
                  <a:gd name="T6" fmla="*/ 30 w 468"/>
                  <a:gd name="T7" fmla="*/ 701 h 702"/>
                  <a:gd name="T8" fmla="*/ 37 w 468"/>
                  <a:gd name="T9" fmla="*/ 702 h 702"/>
                  <a:gd name="T10" fmla="*/ 45 w 468"/>
                  <a:gd name="T11" fmla="*/ 692 h 702"/>
                  <a:gd name="T12" fmla="*/ 52 w 468"/>
                  <a:gd name="T13" fmla="*/ 643 h 702"/>
                  <a:gd name="T14" fmla="*/ 59 w 468"/>
                  <a:gd name="T15" fmla="*/ 535 h 702"/>
                  <a:gd name="T16" fmla="*/ 67 w 468"/>
                  <a:gd name="T17" fmla="*/ 412 h 702"/>
                  <a:gd name="T18" fmla="*/ 74 w 468"/>
                  <a:gd name="T19" fmla="*/ 414 h 702"/>
                  <a:gd name="T20" fmla="*/ 82 w 468"/>
                  <a:gd name="T21" fmla="*/ 609 h 702"/>
                  <a:gd name="T22" fmla="*/ 89 w 468"/>
                  <a:gd name="T23" fmla="*/ 694 h 702"/>
                  <a:gd name="T24" fmla="*/ 97 w 468"/>
                  <a:gd name="T25" fmla="*/ 701 h 702"/>
                  <a:gd name="T26" fmla="*/ 104 w 468"/>
                  <a:gd name="T27" fmla="*/ 697 h 702"/>
                  <a:gd name="T28" fmla="*/ 112 w 468"/>
                  <a:gd name="T29" fmla="*/ 696 h 702"/>
                  <a:gd name="T30" fmla="*/ 119 w 468"/>
                  <a:gd name="T31" fmla="*/ 699 h 702"/>
                  <a:gd name="T32" fmla="*/ 127 w 468"/>
                  <a:gd name="T33" fmla="*/ 701 h 702"/>
                  <a:gd name="T34" fmla="*/ 135 w 468"/>
                  <a:gd name="T35" fmla="*/ 702 h 702"/>
                  <a:gd name="T36" fmla="*/ 142 w 468"/>
                  <a:gd name="T37" fmla="*/ 698 h 702"/>
                  <a:gd name="T38" fmla="*/ 150 w 468"/>
                  <a:gd name="T39" fmla="*/ 690 h 702"/>
                  <a:gd name="T40" fmla="*/ 157 w 468"/>
                  <a:gd name="T41" fmla="*/ 686 h 702"/>
                  <a:gd name="T42" fmla="*/ 165 w 468"/>
                  <a:gd name="T43" fmla="*/ 691 h 702"/>
                  <a:gd name="T44" fmla="*/ 172 w 468"/>
                  <a:gd name="T45" fmla="*/ 694 h 702"/>
                  <a:gd name="T46" fmla="*/ 180 w 468"/>
                  <a:gd name="T47" fmla="*/ 691 h 702"/>
                  <a:gd name="T48" fmla="*/ 187 w 468"/>
                  <a:gd name="T49" fmla="*/ 689 h 702"/>
                  <a:gd name="T50" fmla="*/ 195 w 468"/>
                  <a:gd name="T51" fmla="*/ 694 h 702"/>
                  <a:gd name="T52" fmla="*/ 202 w 468"/>
                  <a:gd name="T53" fmla="*/ 697 h 702"/>
                  <a:gd name="T54" fmla="*/ 209 w 468"/>
                  <a:gd name="T55" fmla="*/ 697 h 702"/>
                  <a:gd name="T56" fmla="*/ 217 w 468"/>
                  <a:gd name="T57" fmla="*/ 695 h 702"/>
                  <a:gd name="T58" fmla="*/ 224 w 468"/>
                  <a:gd name="T59" fmla="*/ 691 h 702"/>
                  <a:gd name="T60" fmla="*/ 232 w 468"/>
                  <a:gd name="T61" fmla="*/ 692 h 702"/>
                  <a:gd name="T62" fmla="*/ 239 w 468"/>
                  <a:gd name="T63" fmla="*/ 697 h 702"/>
                  <a:gd name="T64" fmla="*/ 247 w 468"/>
                  <a:gd name="T65" fmla="*/ 699 h 702"/>
                  <a:gd name="T66" fmla="*/ 254 w 468"/>
                  <a:gd name="T67" fmla="*/ 697 h 702"/>
                  <a:gd name="T68" fmla="*/ 262 w 468"/>
                  <a:gd name="T69" fmla="*/ 687 h 702"/>
                  <a:gd name="T70" fmla="*/ 270 w 468"/>
                  <a:gd name="T71" fmla="*/ 643 h 702"/>
                  <a:gd name="T72" fmla="*/ 277 w 468"/>
                  <a:gd name="T73" fmla="*/ 529 h 702"/>
                  <a:gd name="T74" fmla="*/ 285 w 468"/>
                  <a:gd name="T75" fmla="*/ 348 h 702"/>
                  <a:gd name="T76" fmla="*/ 292 w 468"/>
                  <a:gd name="T77" fmla="*/ 135 h 702"/>
                  <a:gd name="T78" fmla="*/ 300 w 468"/>
                  <a:gd name="T79" fmla="*/ 3 h 702"/>
                  <a:gd name="T80" fmla="*/ 307 w 468"/>
                  <a:gd name="T81" fmla="*/ 427 h 702"/>
                  <a:gd name="T82" fmla="*/ 315 w 468"/>
                  <a:gd name="T83" fmla="*/ 671 h 702"/>
                  <a:gd name="T84" fmla="*/ 322 w 468"/>
                  <a:gd name="T85" fmla="*/ 672 h 702"/>
                  <a:gd name="T86" fmla="*/ 330 w 468"/>
                  <a:gd name="T87" fmla="*/ 659 h 702"/>
                  <a:gd name="T88" fmla="*/ 337 w 468"/>
                  <a:gd name="T89" fmla="*/ 655 h 702"/>
                  <a:gd name="T90" fmla="*/ 344 w 468"/>
                  <a:gd name="T91" fmla="*/ 664 h 702"/>
                  <a:gd name="T92" fmla="*/ 352 w 468"/>
                  <a:gd name="T93" fmla="*/ 684 h 702"/>
                  <a:gd name="T94" fmla="*/ 359 w 468"/>
                  <a:gd name="T95" fmla="*/ 697 h 702"/>
                  <a:gd name="T96" fmla="*/ 367 w 468"/>
                  <a:gd name="T97" fmla="*/ 700 h 702"/>
                  <a:gd name="T98" fmla="*/ 374 w 468"/>
                  <a:gd name="T99" fmla="*/ 698 h 702"/>
                  <a:gd name="T100" fmla="*/ 382 w 468"/>
                  <a:gd name="T101" fmla="*/ 698 h 702"/>
                  <a:gd name="T102" fmla="*/ 389 w 468"/>
                  <a:gd name="T103" fmla="*/ 697 h 702"/>
                  <a:gd name="T104" fmla="*/ 397 w 468"/>
                  <a:gd name="T105" fmla="*/ 695 h 702"/>
                  <a:gd name="T106" fmla="*/ 405 w 468"/>
                  <a:gd name="T107" fmla="*/ 695 h 702"/>
                  <a:gd name="T108" fmla="*/ 412 w 468"/>
                  <a:gd name="T109" fmla="*/ 695 h 702"/>
                  <a:gd name="T110" fmla="*/ 420 w 468"/>
                  <a:gd name="T111" fmla="*/ 690 h 702"/>
                  <a:gd name="T112" fmla="*/ 427 w 468"/>
                  <a:gd name="T113" fmla="*/ 688 h 702"/>
                  <a:gd name="T114" fmla="*/ 435 w 468"/>
                  <a:gd name="T115" fmla="*/ 692 h 702"/>
                  <a:gd name="T116" fmla="*/ 442 w 468"/>
                  <a:gd name="T117" fmla="*/ 696 h 702"/>
                  <a:gd name="T118" fmla="*/ 450 w 468"/>
                  <a:gd name="T119" fmla="*/ 691 h 702"/>
                  <a:gd name="T120" fmla="*/ 457 w 468"/>
                  <a:gd name="T121" fmla="*/ 684 h 702"/>
                  <a:gd name="T122" fmla="*/ 465 w 468"/>
                  <a:gd name="T123" fmla="*/ 685 h 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8" h="702">
                    <a:moveTo>
                      <a:pt x="0" y="695"/>
                    </a:moveTo>
                    <a:lnTo>
                      <a:pt x="2" y="695"/>
                    </a:lnTo>
                    <a:lnTo>
                      <a:pt x="2" y="695"/>
                    </a:lnTo>
                    <a:lnTo>
                      <a:pt x="3" y="694"/>
                    </a:lnTo>
                    <a:lnTo>
                      <a:pt x="4" y="694"/>
                    </a:lnTo>
                    <a:lnTo>
                      <a:pt x="5" y="694"/>
                    </a:lnTo>
                    <a:lnTo>
                      <a:pt x="6" y="693"/>
                    </a:lnTo>
                    <a:lnTo>
                      <a:pt x="7" y="693"/>
                    </a:lnTo>
                    <a:lnTo>
                      <a:pt x="8" y="693"/>
                    </a:lnTo>
                    <a:lnTo>
                      <a:pt x="9" y="693"/>
                    </a:lnTo>
                    <a:lnTo>
                      <a:pt x="10" y="693"/>
                    </a:lnTo>
                    <a:lnTo>
                      <a:pt x="11" y="693"/>
                    </a:lnTo>
                    <a:lnTo>
                      <a:pt x="12" y="694"/>
                    </a:lnTo>
                    <a:lnTo>
                      <a:pt x="13" y="694"/>
                    </a:lnTo>
                    <a:lnTo>
                      <a:pt x="13" y="694"/>
                    </a:lnTo>
                    <a:lnTo>
                      <a:pt x="15" y="694"/>
                    </a:lnTo>
                    <a:lnTo>
                      <a:pt x="15" y="695"/>
                    </a:lnTo>
                    <a:lnTo>
                      <a:pt x="17" y="695"/>
                    </a:lnTo>
                    <a:lnTo>
                      <a:pt x="17" y="695"/>
                    </a:lnTo>
                    <a:lnTo>
                      <a:pt x="18" y="696"/>
                    </a:lnTo>
                    <a:lnTo>
                      <a:pt x="19" y="696"/>
                    </a:lnTo>
                    <a:lnTo>
                      <a:pt x="20" y="696"/>
                    </a:lnTo>
                    <a:lnTo>
                      <a:pt x="21" y="697"/>
                    </a:lnTo>
                    <a:lnTo>
                      <a:pt x="22" y="697"/>
                    </a:lnTo>
                    <a:lnTo>
                      <a:pt x="23" y="697"/>
                    </a:lnTo>
                    <a:lnTo>
                      <a:pt x="24" y="698"/>
                    </a:lnTo>
                    <a:lnTo>
                      <a:pt x="25" y="698"/>
                    </a:lnTo>
                    <a:lnTo>
                      <a:pt x="26" y="699"/>
                    </a:lnTo>
                    <a:lnTo>
                      <a:pt x="27" y="699"/>
                    </a:lnTo>
                    <a:lnTo>
                      <a:pt x="28" y="700"/>
                    </a:lnTo>
                    <a:lnTo>
                      <a:pt x="28" y="700"/>
                    </a:lnTo>
                    <a:lnTo>
                      <a:pt x="30" y="701"/>
                    </a:lnTo>
                    <a:lnTo>
                      <a:pt x="30" y="701"/>
                    </a:lnTo>
                    <a:lnTo>
                      <a:pt x="31" y="701"/>
                    </a:lnTo>
                    <a:lnTo>
                      <a:pt x="32" y="701"/>
                    </a:lnTo>
                    <a:lnTo>
                      <a:pt x="33" y="702"/>
                    </a:lnTo>
                    <a:lnTo>
                      <a:pt x="35" y="702"/>
                    </a:lnTo>
                    <a:lnTo>
                      <a:pt x="35" y="702"/>
                    </a:lnTo>
                    <a:lnTo>
                      <a:pt x="36" y="702"/>
                    </a:lnTo>
                    <a:lnTo>
                      <a:pt x="37" y="702"/>
                    </a:lnTo>
                    <a:lnTo>
                      <a:pt x="38" y="701"/>
                    </a:lnTo>
                    <a:lnTo>
                      <a:pt x="39" y="701"/>
                    </a:lnTo>
                    <a:lnTo>
                      <a:pt x="40" y="700"/>
                    </a:lnTo>
                    <a:lnTo>
                      <a:pt x="41" y="700"/>
                    </a:lnTo>
                    <a:lnTo>
                      <a:pt x="42" y="698"/>
                    </a:lnTo>
                    <a:lnTo>
                      <a:pt x="43" y="697"/>
                    </a:lnTo>
                    <a:lnTo>
                      <a:pt x="43" y="695"/>
                    </a:lnTo>
                    <a:lnTo>
                      <a:pt x="45" y="692"/>
                    </a:lnTo>
                    <a:lnTo>
                      <a:pt x="45" y="689"/>
                    </a:lnTo>
                    <a:lnTo>
                      <a:pt x="46" y="685"/>
                    </a:lnTo>
                    <a:lnTo>
                      <a:pt x="48" y="680"/>
                    </a:lnTo>
                    <a:lnTo>
                      <a:pt x="48" y="675"/>
                    </a:lnTo>
                    <a:lnTo>
                      <a:pt x="49" y="668"/>
                    </a:lnTo>
                    <a:lnTo>
                      <a:pt x="50" y="661"/>
                    </a:lnTo>
                    <a:lnTo>
                      <a:pt x="51" y="652"/>
                    </a:lnTo>
                    <a:lnTo>
                      <a:pt x="52" y="643"/>
                    </a:lnTo>
                    <a:lnTo>
                      <a:pt x="53" y="632"/>
                    </a:lnTo>
                    <a:lnTo>
                      <a:pt x="54" y="621"/>
                    </a:lnTo>
                    <a:lnTo>
                      <a:pt x="55" y="608"/>
                    </a:lnTo>
                    <a:lnTo>
                      <a:pt x="56" y="595"/>
                    </a:lnTo>
                    <a:lnTo>
                      <a:pt x="56" y="581"/>
                    </a:lnTo>
                    <a:lnTo>
                      <a:pt x="58" y="566"/>
                    </a:lnTo>
                    <a:lnTo>
                      <a:pt x="59" y="551"/>
                    </a:lnTo>
                    <a:lnTo>
                      <a:pt x="59" y="535"/>
                    </a:lnTo>
                    <a:lnTo>
                      <a:pt x="61" y="519"/>
                    </a:lnTo>
                    <a:lnTo>
                      <a:pt x="61" y="504"/>
                    </a:lnTo>
                    <a:lnTo>
                      <a:pt x="63" y="488"/>
                    </a:lnTo>
                    <a:lnTo>
                      <a:pt x="63" y="472"/>
                    </a:lnTo>
                    <a:lnTo>
                      <a:pt x="64" y="455"/>
                    </a:lnTo>
                    <a:lnTo>
                      <a:pt x="65" y="439"/>
                    </a:lnTo>
                    <a:lnTo>
                      <a:pt x="66" y="425"/>
                    </a:lnTo>
                    <a:lnTo>
                      <a:pt x="67" y="412"/>
                    </a:lnTo>
                    <a:lnTo>
                      <a:pt x="68" y="401"/>
                    </a:lnTo>
                    <a:lnTo>
                      <a:pt x="69" y="392"/>
                    </a:lnTo>
                    <a:lnTo>
                      <a:pt x="70" y="386"/>
                    </a:lnTo>
                    <a:lnTo>
                      <a:pt x="71" y="383"/>
                    </a:lnTo>
                    <a:lnTo>
                      <a:pt x="72" y="384"/>
                    </a:lnTo>
                    <a:lnTo>
                      <a:pt x="73" y="390"/>
                    </a:lnTo>
                    <a:lnTo>
                      <a:pt x="74" y="399"/>
                    </a:lnTo>
                    <a:lnTo>
                      <a:pt x="74" y="414"/>
                    </a:lnTo>
                    <a:lnTo>
                      <a:pt x="76" y="433"/>
                    </a:lnTo>
                    <a:lnTo>
                      <a:pt x="76" y="455"/>
                    </a:lnTo>
                    <a:lnTo>
                      <a:pt x="77" y="480"/>
                    </a:lnTo>
                    <a:lnTo>
                      <a:pt x="78" y="507"/>
                    </a:lnTo>
                    <a:lnTo>
                      <a:pt x="79" y="534"/>
                    </a:lnTo>
                    <a:lnTo>
                      <a:pt x="80" y="561"/>
                    </a:lnTo>
                    <a:lnTo>
                      <a:pt x="81" y="586"/>
                    </a:lnTo>
                    <a:lnTo>
                      <a:pt x="82" y="609"/>
                    </a:lnTo>
                    <a:lnTo>
                      <a:pt x="83" y="629"/>
                    </a:lnTo>
                    <a:lnTo>
                      <a:pt x="84" y="645"/>
                    </a:lnTo>
                    <a:lnTo>
                      <a:pt x="85" y="659"/>
                    </a:lnTo>
                    <a:lnTo>
                      <a:pt x="86" y="670"/>
                    </a:lnTo>
                    <a:lnTo>
                      <a:pt x="87" y="678"/>
                    </a:lnTo>
                    <a:lnTo>
                      <a:pt x="88" y="685"/>
                    </a:lnTo>
                    <a:lnTo>
                      <a:pt x="89" y="690"/>
                    </a:lnTo>
                    <a:lnTo>
                      <a:pt x="89" y="694"/>
                    </a:lnTo>
                    <a:lnTo>
                      <a:pt x="91" y="696"/>
                    </a:lnTo>
                    <a:lnTo>
                      <a:pt x="91" y="698"/>
                    </a:lnTo>
                    <a:lnTo>
                      <a:pt x="92" y="699"/>
                    </a:lnTo>
                    <a:lnTo>
                      <a:pt x="93" y="700"/>
                    </a:lnTo>
                    <a:lnTo>
                      <a:pt x="94" y="701"/>
                    </a:lnTo>
                    <a:lnTo>
                      <a:pt x="95" y="701"/>
                    </a:lnTo>
                    <a:lnTo>
                      <a:pt x="96" y="701"/>
                    </a:lnTo>
                    <a:lnTo>
                      <a:pt x="97" y="701"/>
                    </a:lnTo>
                    <a:lnTo>
                      <a:pt x="98" y="700"/>
                    </a:lnTo>
                    <a:lnTo>
                      <a:pt x="99" y="700"/>
                    </a:lnTo>
                    <a:lnTo>
                      <a:pt x="100" y="700"/>
                    </a:lnTo>
                    <a:lnTo>
                      <a:pt x="101" y="699"/>
                    </a:lnTo>
                    <a:lnTo>
                      <a:pt x="102" y="698"/>
                    </a:lnTo>
                    <a:lnTo>
                      <a:pt x="102" y="698"/>
                    </a:lnTo>
                    <a:lnTo>
                      <a:pt x="104" y="697"/>
                    </a:lnTo>
                    <a:lnTo>
                      <a:pt x="104" y="697"/>
                    </a:lnTo>
                    <a:lnTo>
                      <a:pt x="106" y="696"/>
                    </a:lnTo>
                    <a:lnTo>
                      <a:pt x="106" y="696"/>
                    </a:lnTo>
                    <a:lnTo>
                      <a:pt x="107" y="696"/>
                    </a:lnTo>
                    <a:lnTo>
                      <a:pt x="109" y="696"/>
                    </a:lnTo>
                    <a:lnTo>
                      <a:pt x="109" y="696"/>
                    </a:lnTo>
                    <a:lnTo>
                      <a:pt x="110" y="696"/>
                    </a:lnTo>
                    <a:lnTo>
                      <a:pt x="111" y="696"/>
                    </a:lnTo>
                    <a:lnTo>
                      <a:pt x="112" y="696"/>
                    </a:lnTo>
                    <a:lnTo>
                      <a:pt x="113" y="696"/>
                    </a:lnTo>
                    <a:lnTo>
                      <a:pt x="114" y="696"/>
                    </a:lnTo>
                    <a:lnTo>
                      <a:pt x="115" y="697"/>
                    </a:lnTo>
                    <a:lnTo>
                      <a:pt x="116" y="697"/>
                    </a:lnTo>
                    <a:lnTo>
                      <a:pt x="117" y="697"/>
                    </a:lnTo>
                    <a:lnTo>
                      <a:pt x="117" y="698"/>
                    </a:lnTo>
                    <a:lnTo>
                      <a:pt x="119" y="698"/>
                    </a:lnTo>
                    <a:lnTo>
                      <a:pt x="119" y="699"/>
                    </a:lnTo>
                    <a:lnTo>
                      <a:pt x="120" y="700"/>
                    </a:lnTo>
                    <a:lnTo>
                      <a:pt x="122" y="700"/>
                    </a:lnTo>
                    <a:lnTo>
                      <a:pt x="122" y="700"/>
                    </a:lnTo>
                    <a:lnTo>
                      <a:pt x="124" y="701"/>
                    </a:lnTo>
                    <a:lnTo>
                      <a:pt x="124" y="701"/>
                    </a:lnTo>
                    <a:lnTo>
                      <a:pt x="125" y="701"/>
                    </a:lnTo>
                    <a:lnTo>
                      <a:pt x="126" y="701"/>
                    </a:lnTo>
                    <a:lnTo>
                      <a:pt x="127" y="701"/>
                    </a:lnTo>
                    <a:lnTo>
                      <a:pt x="128" y="702"/>
                    </a:lnTo>
                    <a:lnTo>
                      <a:pt x="129" y="702"/>
                    </a:lnTo>
                    <a:lnTo>
                      <a:pt x="130" y="702"/>
                    </a:lnTo>
                    <a:lnTo>
                      <a:pt x="130" y="702"/>
                    </a:lnTo>
                    <a:lnTo>
                      <a:pt x="132" y="702"/>
                    </a:lnTo>
                    <a:lnTo>
                      <a:pt x="133" y="702"/>
                    </a:lnTo>
                    <a:lnTo>
                      <a:pt x="134" y="702"/>
                    </a:lnTo>
                    <a:lnTo>
                      <a:pt x="135" y="702"/>
                    </a:lnTo>
                    <a:lnTo>
                      <a:pt x="135" y="702"/>
                    </a:lnTo>
                    <a:lnTo>
                      <a:pt x="137" y="701"/>
                    </a:lnTo>
                    <a:lnTo>
                      <a:pt x="137" y="701"/>
                    </a:lnTo>
                    <a:lnTo>
                      <a:pt x="138" y="701"/>
                    </a:lnTo>
                    <a:lnTo>
                      <a:pt x="139" y="700"/>
                    </a:lnTo>
                    <a:lnTo>
                      <a:pt x="140" y="700"/>
                    </a:lnTo>
                    <a:lnTo>
                      <a:pt x="141" y="699"/>
                    </a:lnTo>
                    <a:lnTo>
                      <a:pt x="142" y="698"/>
                    </a:lnTo>
                    <a:lnTo>
                      <a:pt x="143" y="697"/>
                    </a:lnTo>
                    <a:lnTo>
                      <a:pt x="144" y="697"/>
                    </a:lnTo>
                    <a:lnTo>
                      <a:pt x="145" y="696"/>
                    </a:lnTo>
                    <a:lnTo>
                      <a:pt x="146" y="695"/>
                    </a:lnTo>
                    <a:lnTo>
                      <a:pt x="147" y="694"/>
                    </a:lnTo>
                    <a:lnTo>
                      <a:pt x="148" y="692"/>
                    </a:lnTo>
                    <a:lnTo>
                      <a:pt x="148" y="691"/>
                    </a:lnTo>
                    <a:lnTo>
                      <a:pt x="150" y="690"/>
                    </a:lnTo>
                    <a:lnTo>
                      <a:pt x="150" y="690"/>
                    </a:lnTo>
                    <a:lnTo>
                      <a:pt x="152" y="689"/>
                    </a:lnTo>
                    <a:lnTo>
                      <a:pt x="152" y="688"/>
                    </a:lnTo>
                    <a:lnTo>
                      <a:pt x="153" y="687"/>
                    </a:lnTo>
                    <a:lnTo>
                      <a:pt x="154" y="686"/>
                    </a:lnTo>
                    <a:lnTo>
                      <a:pt x="155" y="686"/>
                    </a:lnTo>
                    <a:lnTo>
                      <a:pt x="156" y="686"/>
                    </a:lnTo>
                    <a:lnTo>
                      <a:pt x="157" y="686"/>
                    </a:lnTo>
                    <a:lnTo>
                      <a:pt x="158" y="686"/>
                    </a:lnTo>
                    <a:lnTo>
                      <a:pt x="159" y="686"/>
                    </a:lnTo>
                    <a:lnTo>
                      <a:pt x="160" y="687"/>
                    </a:lnTo>
                    <a:lnTo>
                      <a:pt x="161" y="688"/>
                    </a:lnTo>
                    <a:lnTo>
                      <a:pt x="162" y="689"/>
                    </a:lnTo>
                    <a:lnTo>
                      <a:pt x="163" y="690"/>
                    </a:lnTo>
                    <a:lnTo>
                      <a:pt x="163" y="690"/>
                    </a:lnTo>
                    <a:lnTo>
                      <a:pt x="165" y="691"/>
                    </a:lnTo>
                    <a:lnTo>
                      <a:pt x="165" y="692"/>
                    </a:lnTo>
                    <a:lnTo>
                      <a:pt x="166" y="693"/>
                    </a:lnTo>
                    <a:lnTo>
                      <a:pt x="167" y="694"/>
                    </a:lnTo>
                    <a:lnTo>
                      <a:pt x="168" y="694"/>
                    </a:lnTo>
                    <a:lnTo>
                      <a:pt x="170" y="694"/>
                    </a:lnTo>
                    <a:lnTo>
                      <a:pt x="170" y="695"/>
                    </a:lnTo>
                    <a:lnTo>
                      <a:pt x="171" y="695"/>
                    </a:lnTo>
                    <a:lnTo>
                      <a:pt x="172" y="694"/>
                    </a:lnTo>
                    <a:lnTo>
                      <a:pt x="173" y="694"/>
                    </a:lnTo>
                    <a:lnTo>
                      <a:pt x="174" y="694"/>
                    </a:lnTo>
                    <a:lnTo>
                      <a:pt x="175" y="694"/>
                    </a:lnTo>
                    <a:lnTo>
                      <a:pt x="176" y="693"/>
                    </a:lnTo>
                    <a:lnTo>
                      <a:pt x="177" y="692"/>
                    </a:lnTo>
                    <a:lnTo>
                      <a:pt x="178" y="692"/>
                    </a:lnTo>
                    <a:lnTo>
                      <a:pt x="178" y="691"/>
                    </a:lnTo>
                    <a:lnTo>
                      <a:pt x="180" y="691"/>
                    </a:lnTo>
                    <a:lnTo>
                      <a:pt x="180" y="690"/>
                    </a:lnTo>
                    <a:lnTo>
                      <a:pt x="181" y="690"/>
                    </a:lnTo>
                    <a:lnTo>
                      <a:pt x="183" y="689"/>
                    </a:lnTo>
                    <a:lnTo>
                      <a:pt x="183" y="689"/>
                    </a:lnTo>
                    <a:lnTo>
                      <a:pt x="184" y="689"/>
                    </a:lnTo>
                    <a:lnTo>
                      <a:pt x="185" y="689"/>
                    </a:lnTo>
                    <a:lnTo>
                      <a:pt x="186" y="689"/>
                    </a:lnTo>
                    <a:lnTo>
                      <a:pt x="187" y="689"/>
                    </a:lnTo>
                    <a:lnTo>
                      <a:pt x="188" y="690"/>
                    </a:lnTo>
                    <a:lnTo>
                      <a:pt x="189" y="690"/>
                    </a:lnTo>
                    <a:lnTo>
                      <a:pt x="190" y="690"/>
                    </a:lnTo>
                    <a:lnTo>
                      <a:pt x="191" y="691"/>
                    </a:lnTo>
                    <a:lnTo>
                      <a:pt x="191" y="691"/>
                    </a:lnTo>
                    <a:lnTo>
                      <a:pt x="193" y="692"/>
                    </a:lnTo>
                    <a:lnTo>
                      <a:pt x="193" y="693"/>
                    </a:lnTo>
                    <a:lnTo>
                      <a:pt x="195" y="694"/>
                    </a:lnTo>
                    <a:lnTo>
                      <a:pt x="196" y="694"/>
                    </a:lnTo>
                    <a:lnTo>
                      <a:pt x="196" y="695"/>
                    </a:lnTo>
                    <a:lnTo>
                      <a:pt x="198" y="695"/>
                    </a:lnTo>
                    <a:lnTo>
                      <a:pt x="198" y="696"/>
                    </a:lnTo>
                    <a:lnTo>
                      <a:pt x="199" y="696"/>
                    </a:lnTo>
                    <a:lnTo>
                      <a:pt x="200" y="697"/>
                    </a:lnTo>
                    <a:lnTo>
                      <a:pt x="201" y="697"/>
                    </a:lnTo>
                    <a:lnTo>
                      <a:pt x="202" y="697"/>
                    </a:lnTo>
                    <a:lnTo>
                      <a:pt x="203" y="697"/>
                    </a:lnTo>
                    <a:lnTo>
                      <a:pt x="204" y="698"/>
                    </a:lnTo>
                    <a:lnTo>
                      <a:pt x="205" y="698"/>
                    </a:lnTo>
                    <a:lnTo>
                      <a:pt x="206" y="698"/>
                    </a:lnTo>
                    <a:lnTo>
                      <a:pt x="207" y="698"/>
                    </a:lnTo>
                    <a:lnTo>
                      <a:pt x="208" y="698"/>
                    </a:lnTo>
                    <a:lnTo>
                      <a:pt x="209" y="698"/>
                    </a:lnTo>
                    <a:lnTo>
                      <a:pt x="209" y="697"/>
                    </a:lnTo>
                    <a:lnTo>
                      <a:pt x="211" y="697"/>
                    </a:lnTo>
                    <a:lnTo>
                      <a:pt x="211" y="697"/>
                    </a:lnTo>
                    <a:lnTo>
                      <a:pt x="213" y="697"/>
                    </a:lnTo>
                    <a:lnTo>
                      <a:pt x="213" y="696"/>
                    </a:lnTo>
                    <a:lnTo>
                      <a:pt x="214" y="696"/>
                    </a:lnTo>
                    <a:lnTo>
                      <a:pt x="215" y="695"/>
                    </a:lnTo>
                    <a:lnTo>
                      <a:pt x="216" y="695"/>
                    </a:lnTo>
                    <a:lnTo>
                      <a:pt x="217" y="695"/>
                    </a:lnTo>
                    <a:lnTo>
                      <a:pt x="218" y="694"/>
                    </a:lnTo>
                    <a:lnTo>
                      <a:pt x="219" y="694"/>
                    </a:lnTo>
                    <a:lnTo>
                      <a:pt x="220" y="693"/>
                    </a:lnTo>
                    <a:lnTo>
                      <a:pt x="221" y="692"/>
                    </a:lnTo>
                    <a:lnTo>
                      <a:pt x="222" y="692"/>
                    </a:lnTo>
                    <a:lnTo>
                      <a:pt x="223" y="692"/>
                    </a:lnTo>
                    <a:lnTo>
                      <a:pt x="224" y="691"/>
                    </a:lnTo>
                    <a:lnTo>
                      <a:pt x="224" y="691"/>
                    </a:lnTo>
                    <a:lnTo>
                      <a:pt x="226" y="691"/>
                    </a:lnTo>
                    <a:lnTo>
                      <a:pt x="226" y="691"/>
                    </a:lnTo>
                    <a:lnTo>
                      <a:pt x="227" y="691"/>
                    </a:lnTo>
                    <a:lnTo>
                      <a:pt x="228" y="691"/>
                    </a:lnTo>
                    <a:lnTo>
                      <a:pt x="229" y="692"/>
                    </a:lnTo>
                    <a:lnTo>
                      <a:pt x="230" y="692"/>
                    </a:lnTo>
                    <a:lnTo>
                      <a:pt x="231" y="692"/>
                    </a:lnTo>
                    <a:lnTo>
                      <a:pt x="232" y="692"/>
                    </a:lnTo>
                    <a:lnTo>
                      <a:pt x="233" y="693"/>
                    </a:lnTo>
                    <a:lnTo>
                      <a:pt x="234" y="694"/>
                    </a:lnTo>
                    <a:lnTo>
                      <a:pt x="235" y="694"/>
                    </a:lnTo>
                    <a:lnTo>
                      <a:pt x="236" y="695"/>
                    </a:lnTo>
                    <a:lnTo>
                      <a:pt x="237" y="696"/>
                    </a:lnTo>
                    <a:lnTo>
                      <a:pt x="237" y="696"/>
                    </a:lnTo>
                    <a:lnTo>
                      <a:pt x="239" y="696"/>
                    </a:lnTo>
                    <a:lnTo>
                      <a:pt x="239" y="697"/>
                    </a:lnTo>
                    <a:lnTo>
                      <a:pt x="241" y="697"/>
                    </a:lnTo>
                    <a:lnTo>
                      <a:pt x="241" y="698"/>
                    </a:lnTo>
                    <a:lnTo>
                      <a:pt x="242" y="698"/>
                    </a:lnTo>
                    <a:lnTo>
                      <a:pt x="244" y="698"/>
                    </a:lnTo>
                    <a:lnTo>
                      <a:pt x="244" y="699"/>
                    </a:lnTo>
                    <a:lnTo>
                      <a:pt x="245" y="699"/>
                    </a:lnTo>
                    <a:lnTo>
                      <a:pt x="246" y="699"/>
                    </a:lnTo>
                    <a:lnTo>
                      <a:pt x="247" y="699"/>
                    </a:lnTo>
                    <a:lnTo>
                      <a:pt x="248" y="699"/>
                    </a:lnTo>
                    <a:lnTo>
                      <a:pt x="249" y="699"/>
                    </a:lnTo>
                    <a:lnTo>
                      <a:pt x="250" y="699"/>
                    </a:lnTo>
                    <a:lnTo>
                      <a:pt x="251" y="699"/>
                    </a:lnTo>
                    <a:lnTo>
                      <a:pt x="252" y="698"/>
                    </a:lnTo>
                    <a:lnTo>
                      <a:pt x="252" y="698"/>
                    </a:lnTo>
                    <a:lnTo>
                      <a:pt x="254" y="698"/>
                    </a:lnTo>
                    <a:lnTo>
                      <a:pt x="254" y="697"/>
                    </a:lnTo>
                    <a:lnTo>
                      <a:pt x="255" y="697"/>
                    </a:lnTo>
                    <a:lnTo>
                      <a:pt x="257" y="696"/>
                    </a:lnTo>
                    <a:lnTo>
                      <a:pt x="257" y="695"/>
                    </a:lnTo>
                    <a:lnTo>
                      <a:pt x="259" y="694"/>
                    </a:lnTo>
                    <a:lnTo>
                      <a:pt x="259" y="692"/>
                    </a:lnTo>
                    <a:lnTo>
                      <a:pt x="260" y="691"/>
                    </a:lnTo>
                    <a:lnTo>
                      <a:pt x="261" y="689"/>
                    </a:lnTo>
                    <a:lnTo>
                      <a:pt x="262" y="687"/>
                    </a:lnTo>
                    <a:lnTo>
                      <a:pt x="263" y="684"/>
                    </a:lnTo>
                    <a:lnTo>
                      <a:pt x="264" y="681"/>
                    </a:lnTo>
                    <a:lnTo>
                      <a:pt x="265" y="677"/>
                    </a:lnTo>
                    <a:lnTo>
                      <a:pt x="266" y="672"/>
                    </a:lnTo>
                    <a:lnTo>
                      <a:pt x="267" y="666"/>
                    </a:lnTo>
                    <a:lnTo>
                      <a:pt x="267" y="660"/>
                    </a:lnTo>
                    <a:lnTo>
                      <a:pt x="269" y="652"/>
                    </a:lnTo>
                    <a:lnTo>
                      <a:pt x="270" y="643"/>
                    </a:lnTo>
                    <a:lnTo>
                      <a:pt x="270" y="634"/>
                    </a:lnTo>
                    <a:lnTo>
                      <a:pt x="272" y="623"/>
                    </a:lnTo>
                    <a:lnTo>
                      <a:pt x="272" y="610"/>
                    </a:lnTo>
                    <a:lnTo>
                      <a:pt x="273" y="596"/>
                    </a:lnTo>
                    <a:lnTo>
                      <a:pt x="274" y="581"/>
                    </a:lnTo>
                    <a:lnTo>
                      <a:pt x="275" y="564"/>
                    </a:lnTo>
                    <a:lnTo>
                      <a:pt x="276" y="547"/>
                    </a:lnTo>
                    <a:lnTo>
                      <a:pt x="277" y="529"/>
                    </a:lnTo>
                    <a:lnTo>
                      <a:pt x="278" y="510"/>
                    </a:lnTo>
                    <a:lnTo>
                      <a:pt x="279" y="491"/>
                    </a:lnTo>
                    <a:lnTo>
                      <a:pt x="280" y="469"/>
                    </a:lnTo>
                    <a:lnTo>
                      <a:pt x="280" y="446"/>
                    </a:lnTo>
                    <a:lnTo>
                      <a:pt x="282" y="422"/>
                    </a:lnTo>
                    <a:lnTo>
                      <a:pt x="283" y="397"/>
                    </a:lnTo>
                    <a:lnTo>
                      <a:pt x="284" y="372"/>
                    </a:lnTo>
                    <a:lnTo>
                      <a:pt x="285" y="348"/>
                    </a:lnTo>
                    <a:lnTo>
                      <a:pt x="285" y="323"/>
                    </a:lnTo>
                    <a:lnTo>
                      <a:pt x="287" y="298"/>
                    </a:lnTo>
                    <a:lnTo>
                      <a:pt x="287" y="271"/>
                    </a:lnTo>
                    <a:lnTo>
                      <a:pt x="288" y="244"/>
                    </a:lnTo>
                    <a:lnTo>
                      <a:pt x="289" y="217"/>
                    </a:lnTo>
                    <a:lnTo>
                      <a:pt x="290" y="189"/>
                    </a:lnTo>
                    <a:lnTo>
                      <a:pt x="291" y="162"/>
                    </a:lnTo>
                    <a:lnTo>
                      <a:pt x="292" y="135"/>
                    </a:lnTo>
                    <a:lnTo>
                      <a:pt x="293" y="108"/>
                    </a:lnTo>
                    <a:lnTo>
                      <a:pt x="294" y="81"/>
                    </a:lnTo>
                    <a:lnTo>
                      <a:pt x="295" y="56"/>
                    </a:lnTo>
                    <a:lnTo>
                      <a:pt x="296" y="35"/>
                    </a:lnTo>
                    <a:lnTo>
                      <a:pt x="297" y="18"/>
                    </a:lnTo>
                    <a:lnTo>
                      <a:pt x="298" y="6"/>
                    </a:lnTo>
                    <a:lnTo>
                      <a:pt x="298" y="0"/>
                    </a:lnTo>
                    <a:lnTo>
                      <a:pt x="300" y="3"/>
                    </a:lnTo>
                    <a:lnTo>
                      <a:pt x="300" y="18"/>
                    </a:lnTo>
                    <a:lnTo>
                      <a:pt x="302" y="46"/>
                    </a:lnTo>
                    <a:lnTo>
                      <a:pt x="302" y="88"/>
                    </a:lnTo>
                    <a:lnTo>
                      <a:pt x="303" y="144"/>
                    </a:lnTo>
                    <a:lnTo>
                      <a:pt x="304" y="210"/>
                    </a:lnTo>
                    <a:lnTo>
                      <a:pt x="305" y="282"/>
                    </a:lnTo>
                    <a:lnTo>
                      <a:pt x="306" y="356"/>
                    </a:lnTo>
                    <a:lnTo>
                      <a:pt x="307" y="427"/>
                    </a:lnTo>
                    <a:lnTo>
                      <a:pt x="308" y="491"/>
                    </a:lnTo>
                    <a:lnTo>
                      <a:pt x="309" y="543"/>
                    </a:lnTo>
                    <a:lnTo>
                      <a:pt x="310" y="586"/>
                    </a:lnTo>
                    <a:lnTo>
                      <a:pt x="311" y="617"/>
                    </a:lnTo>
                    <a:lnTo>
                      <a:pt x="312" y="640"/>
                    </a:lnTo>
                    <a:lnTo>
                      <a:pt x="313" y="655"/>
                    </a:lnTo>
                    <a:lnTo>
                      <a:pt x="313" y="665"/>
                    </a:lnTo>
                    <a:lnTo>
                      <a:pt x="315" y="671"/>
                    </a:lnTo>
                    <a:lnTo>
                      <a:pt x="315" y="675"/>
                    </a:lnTo>
                    <a:lnTo>
                      <a:pt x="316" y="677"/>
                    </a:lnTo>
                    <a:lnTo>
                      <a:pt x="317" y="678"/>
                    </a:lnTo>
                    <a:lnTo>
                      <a:pt x="318" y="678"/>
                    </a:lnTo>
                    <a:lnTo>
                      <a:pt x="320" y="677"/>
                    </a:lnTo>
                    <a:lnTo>
                      <a:pt x="320" y="676"/>
                    </a:lnTo>
                    <a:lnTo>
                      <a:pt x="321" y="674"/>
                    </a:lnTo>
                    <a:lnTo>
                      <a:pt x="322" y="672"/>
                    </a:lnTo>
                    <a:lnTo>
                      <a:pt x="323" y="671"/>
                    </a:lnTo>
                    <a:lnTo>
                      <a:pt x="324" y="668"/>
                    </a:lnTo>
                    <a:lnTo>
                      <a:pt x="325" y="667"/>
                    </a:lnTo>
                    <a:lnTo>
                      <a:pt x="326" y="665"/>
                    </a:lnTo>
                    <a:lnTo>
                      <a:pt x="326" y="663"/>
                    </a:lnTo>
                    <a:lnTo>
                      <a:pt x="328" y="662"/>
                    </a:lnTo>
                    <a:lnTo>
                      <a:pt x="328" y="660"/>
                    </a:lnTo>
                    <a:lnTo>
                      <a:pt x="330" y="659"/>
                    </a:lnTo>
                    <a:lnTo>
                      <a:pt x="331" y="659"/>
                    </a:lnTo>
                    <a:lnTo>
                      <a:pt x="331" y="658"/>
                    </a:lnTo>
                    <a:lnTo>
                      <a:pt x="333" y="657"/>
                    </a:lnTo>
                    <a:lnTo>
                      <a:pt x="333" y="656"/>
                    </a:lnTo>
                    <a:lnTo>
                      <a:pt x="334" y="655"/>
                    </a:lnTo>
                    <a:lnTo>
                      <a:pt x="335" y="655"/>
                    </a:lnTo>
                    <a:lnTo>
                      <a:pt x="336" y="655"/>
                    </a:lnTo>
                    <a:lnTo>
                      <a:pt x="337" y="655"/>
                    </a:lnTo>
                    <a:lnTo>
                      <a:pt x="338" y="655"/>
                    </a:lnTo>
                    <a:lnTo>
                      <a:pt x="339" y="656"/>
                    </a:lnTo>
                    <a:lnTo>
                      <a:pt x="340" y="656"/>
                    </a:lnTo>
                    <a:lnTo>
                      <a:pt x="341" y="658"/>
                    </a:lnTo>
                    <a:lnTo>
                      <a:pt x="341" y="659"/>
                    </a:lnTo>
                    <a:lnTo>
                      <a:pt x="343" y="660"/>
                    </a:lnTo>
                    <a:lnTo>
                      <a:pt x="344" y="662"/>
                    </a:lnTo>
                    <a:lnTo>
                      <a:pt x="344" y="664"/>
                    </a:lnTo>
                    <a:lnTo>
                      <a:pt x="346" y="666"/>
                    </a:lnTo>
                    <a:lnTo>
                      <a:pt x="346" y="668"/>
                    </a:lnTo>
                    <a:lnTo>
                      <a:pt x="348" y="671"/>
                    </a:lnTo>
                    <a:lnTo>
                      <a:pt x="348" y="673"/>
                    </a:lnTo>
                    <a:lnTo>
                      <a:pt x="349" y="676"/>
                    </a:lnTo>
                    <a:lnTo>
                      <a:pt x="350" y="678"/>
                    </a:lnTo>
                    <a:lnTo>
                      <a:pt x="351" y="681"/>
                    </a:lnTo>
                    <a:lnTo>
                      <a:pt x="352" y="684"/>
                    </a:lnTo>
                    <a:lnTo>
                      <a:pt x="353" y="686"/>
                    </a:lnTo>
                    <a:lnTo>
                      <a:pt x="354" y="688"/>
                    </a:lnTo>
                    <a:lnTo>
                      <a:pt x="355" y="690"/>
                    </a:lnTo>
                    <a:lnTo>
                      <a:pt x="356" y="692"/>
                    </a:lnTo>
                    <a:lnTo>
                      <a:pt x="357" y="694"/>
                    </a:lnTo>
                    <a:lnTo>
                      <a:pt x="358" y="695"/>
                    </a:lnTo>
                    <a:lnTo>
                      <a:pt x="359" y="696"/>
                    </a:lnTo>
                    <a:lnTo>
                      <a:pt x="359" y="697"/>
                    </a:lnTo>
                    <a:lnTo>
                      <a:pt x="361" y="698"/>
                    </a:lnTo>
                    <a:lnTo>
                      <a:pt x="361" y="698"/>
                    </a:lnTo>
                    <a:lnTo>
                      <a:pt x="362" y="699"/>
                    </a:lnTo>
                    <a:lnTo>
                      <a:pt x="363" y="699"/>
                    </a:lnTo>
                    <a:lnTo>
                      <a:pt x="364" y="700"/>
                    </a:lnTo>
                    <a:lnTo>
                      <a:pt x="365" y="700"/>
                    </a:lnTo>
                    <a:lnTo>
                      <a:pt x="366" y="700"/>
                    </a:lnTo>
                    <a:lnTo>
                      <a:pt x="367" y="700"/>
                    </a:lnTo>
                    <a:lnTo>
                      <a:pt x="368" y="700"/>
                    </a:lnTo>
                    <a:lnTo>
                      <a:pt x="369" y="700"/>
                    </a:lnTo>
                    <a:lnTo>
                      <a:pt x="370" y="700"/>
                    </a:lnTo>
                    <a:lnTo>
                      <a:pt x="371" y="699"/>
                    </a:lnTo>
                    <a:lnTo>
                      <a:pt x="372" y="699"/>
                    </a:lnTo>
                    <a:lnTo>
                      <a:pt x="373" y="699"/>
                    </a:lnTo>
                    <a:lnTo>
                      <a:pt x="374" y="698"/>
                    </a:lnTo>
                    <a:lnTo>
                      <a:pt x="374" y="698"/>
                    </a:lnTo>
                    <a:lnTo>
                      <a:pt x="376" y="698"/>
                    </a:lnTo>
                    <a:lnTo>
                      <a:pt x="376" y="698"/>
                    </a:lnTo>
                    <a:lnTo>
                      <a:pt x="377" y="698"/>
                    </a:lnTo>
                    <a:lnTo>
                      <a:pt x="378" y="698"/>
                    </a:lnTo>
                    <a:lnTo>
                      <a:pt x="379" y="698"/>
                    </a:lnTo>
                    <a:lnTo>
                      <a:pt x="380" y="698"/>
                    </a:lnTo>
                    <a:lnTo>
                      <a:pt x="381" y="698"/>
                    </a:lnTo>
                    <a:lnTo>
                      <a:pt x="382" y="698"/>
                    </a:lnTo>
                    <a:lnTo>
                      <a:pt x="383" y="698"/>
                    </a:lnTo>
                    <a:lnTo>
                      <a:pt x="384" y="698"/>
                    </a:lnTo>
                    <a:lnTo>
                      <a:pt x="385" y="698"/>
                    </a:lnTo>
                    <a:lnTo>
                      <a:pt x="386" y="698"/>
                    </a:lnTo>
                    <a:lnTo>
                      <a:pt x="387" y="698"/>
                    </a:lnTo>
                    <a:lnTo>
                      <a:pt x="387" y="698"/>
                    </a:lnTo>
                    <a:lnTo>
                      <a:pt x="389" y="698"/>
                    </a:lnTo>
                    <a:lnTo>
                      <a:pt x="389" y="697"/>
                    </a:lnTo>
                    <a:lnTo>
                      <a:pt x="391" y="697"/>
                    </a:lnTo>
                    <a:lnTo>
                      <a:pt x="391" y="697"/>
                    </a:lnTo>
                    <a:lnTo>
                      <a:pt x="392" y="697"/>
                    </a:lnTo>
                    <a:lnTo>
                      <a:pt x="394" y="696"/>
                    </a:lnTo>
                    <a:lnTo>
                      <a:pt x="394" y="696"/>
                    </a:lnTo>
                    <a:lnTo>
                      <a:pt x="395" y="696"/>
                    </a:lnTo>
                    <a:lnTo>
                      <a:pt x="396" y="696"/>
                    </a:lnTo>
                    <a:lnTo>
                      <a:pt x="397" y="695"/>
                    </a:lnTo>
                    <a:lnTo>
                      <a:pt x="398" y="695"/>
                    </a:lnTo>
                    <a:lnTo>
                      <a:pt x="399" y="695"/>
                    </a:lnTo>
                    <a:lnTo>
                      <a:pt x="400" y="695"/>
                    </a:lnTo>
                    <a:lnTo>
                      <a:pt x="401" y="695"/>
                    </a:lnTo>
                    <a:lnTo>
                      <a:pt x="402" y="694"/>
                    </a:lnTo>
                    <a:lnTo>
                      <a:pt x="402" y="694"/>
                    </a:lnTo>
                    <a:lnTo>
                      <a:pt x="404" y="694"/>
                    </a:lnTo>
                    <a:lnTo>
                      <a:pt x="405" y="695"/>
                    </a:lnTo>
                    <a:lnTo>
                      <a:pt x="405" y="695"/>
                    </a:lnTo>
                    <a:lnTo>
                      <a:pt x="407" y="695"/>
                    </a:lnTo>
                    <a:lnTo>
                      <a:pt x="407" y="695"/>
                    </a:lnTo>
                    <a:lnTo>
                      <a:pt x="409" y="695"/>
                    </a:lnTo>
                    <a:lnTo>
                      <a:pt x="409" y="695"/>
                    </a:lnTo>
                    <a:lnTo>
                      <a:pt x="410" y="695"/>
                    </a:lnTo>
                    <a:lnTo>
                      <a:pt x="411" y="695"/>
                    </a:lnTo>
                    <a:lnTo>
                      <a:pt x="412" y="695"/>
                    </a:lnTo>
                    <a:lnTo>
                      <a:pt x="413" y="695"/>
                    </a:lnTo>
                    <a:lnTo>
                      <a:pt x="414" y="694"/>
                    </a:lnTo>
                    <a:lnTo>
                      <a:pt x="415" y="694"/>
                    </a:lnTo>
                    <a:lnTo>
                      <a:pt x="415" y="693"/>
                    </a:lnTo>
                    <a:lnTo>
                      <a:pt x="417" y="692"/>
                    </a:lnTo>
                    <a:lnTo>
                      <a:pt x="418" y="692"/>
                    </a:lnTo>
                    <a:lnTo>
                      <a:pt x="419" y="691"/>
                    </a:lnTo>
                    <a:lnTo>
                      <a:pt x="420" y="690"/>
                    </a:lnTo>
                    <a:lnTo>
                      <a:pt x="420" y="690"/>
                    </a:lnTo>
                    <a:lnTo>
                      <a:pt x="422" y="689"/>
                    </a:lnTo>
                    <a:lnTo>
                      <a:pt x="422" y="689"/>
                    </a:lnTo>
                    <a:lnTo>
                      <a:pt x="423" y="688"/>
                    </a:lnTo>
                    <a:lnTo>
                      <a:pt x="424" y="688"/>
                    </a:lnTo>
                    <a:lnTo>
                      <a:pt x="425" y="688"/>
                    </a:lnTo>
                    <a:lnTo>
                      <a:pt x="426" y="688"/>
                    </a:lnTo>
                    <a:lnTo>
                      <a:pt x="427" y="688"/>
                    </a:lnTo>
                    <a:lnTo>
                      <a:pt x="428" y="688"/>
                    </a:lnTo>
                    <a:lnTo>
                      <a:pt x="429" y="689"/>
                    </a:lnTo>
                    <a:lnTo>
                      <a:pt x="430" y="689"/>
                    </a:lnTo>
                    <a:lnTo>
                      <a:pt x="431" y="690"/>
                    </a:lnTo>
                    <a:lnTo>
                      <a:pt x="432" y="690"/>
                    </a:lnTo>
                    <a:lnTo>
                      <a:pt x="433" y="691"/>
                    </a:lnTo>
                    <a:lnTo>
                      <a:pt x="433" y="692"/>
                    </a:lnTo>
                    <a:lnTo>
                      <a:pt x="435" y="692"/>
                    </a:lnTo>
                    <a:lnTo>
                      <a:pt x="435" y="693"/>
                    </a:lnTo>
                    <a:lnTo>
                      <a:pt x="437" y="694"/>
                    </a:lnTo>
                    <a:lnTo>
                      <a:pt x="437" y="695"/>
                    </a:lnTo>
                    <a:lnTo>
                      <a:pt x="438" y="695"/>
                    </a:lnTo>
                    <a:lnTo>
                      <a:pt x="439" y="696"/>
                    </a:lnTo>
                    <a:lnTo>
                      <a:pt x="440" y="696"/>
                    </a:lnTo>
                    <a:lnTo>
                      <a:pt x="441" y="696"/>
                    </a:lnTo>
                    <a:lnTo>
                      <a:pt x="442" y="696"/>
                    </a:lnTo>
                    <a:lnTo>
                      <a:pt x="443" y="696"/>
                    </a:lnTo>
                    <a:lnTo>
                      <a:pt x="444" y="696"/>
                    </a:lnTo>
                    <a:lnTo>
                      <a:pt x="445" y="695"/>
                    </a:lnTo>
                    <a:lnTo>
                      <a:pt x="446" y="695"/>
                    </a:lnTo>
                    <a:lnTo>
                      <a:pt x="447" y="694"/>
                    </a:lnTo>
                    <a:lnTo>
                      <a:pt x="448" y="693"/>
                    </a:lnTo>
                    <a:lnTo>
                      <a:pt x="448" y="692"/>
                    </a:lnTo>
                    <a:lnTo>
                      <a:pt x="450" y="691"/>
                    </a:lnTo>
                    <a:lnTo>
                      <a:pt x="450" y="690"/>
                    </a:lnTo>
                    <a:lnTo>
                      <a:pt x="451" y="689"/>
                    </a:lnTo>
                    <a:lnTo>
                      <a:pt x="452" y="688"/>
                    </a:lnTo>
                    <a:lnTo>
                      <a:pt x="453" y="687"/>
                    </a:lnTo>
                    <a:lnTo>
                      <a:pt x="455" y="686"/>
                    </a:lnTo>
                    <a:lnTo>
                      <a:pt x="455" y="685"/>
                    </a:lnTo>
                    <a:lnTo>
                      <a:pt x="456" y="684"/>
                    </a:lnTo>
                    <a:lnTo>
                      <a:pt x="457" y="684"/>
                    </a:lnTo>
                    <a:lnTo>
                      <a:pt x="458" y="683"/>
                    </a:lnTo>
                    <a:lnTo>
                      <a:pt x="459" y="683"/>
                    </a:lnTo>
                    <a:lnTo>
                      <a:pt x="460" y="683"/>
                    </a:lnTo>
                    <a:lnTo>
                      <a:pt x="461" y="683"/>
                    </a:lnTo>
                    <a:lnTo>
                      <a:pt x="462" y="683"/>
                    </a:lnTo>
                    <a:lnTo>
                      <a:pt x="463" y="683"/>
                    </a:lnTo>
                    <a:lnTo>
                      <a:pt x="463" y="684"/>
                    </a:lnTo>
                    <a:lnTo>
                      <a:pt x="465" y="685"/>
                    </a:lnTo>
                    <a:lnTo>
                      <a:pt x="465" y="686"/>
                    </a:lnTo>
                    <a:lnTo>
                      <a:pt x="466" y="687"/>
                    </a:lnTo>
                    <a:lnTo>
                      <a:pt x="468" y="688"/>
                    </a:lnTo>
                    <a:lnTo>
                      <a:pt x="468" y="689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323"/>
              <p:cNvSpPr>
                <a:spLocks/>
              </p:cNvSpPr>
              <p:nvPr/>
            </p:nvSpPr>
            <p:spPr bwMode="auto">
              <a:xfrm>
                <a:off x="6197600" y="2670175"/>
                <a:ext cx="742950" cy="26988"/>
              </a:xfrm>
              <a:custGeom>
                <a:avLst/>
                <a:gdLst>
                  <a:gd name="T0" fmla="*/ 7 w 468"/>
                  <a:gd name="T1" fmla="*/ 10 h 17"/>
                  <a:gd name="T2" fmla="*/ 15 w 468"/>
                  <a:gd name="T3" fmla="*/ 11 h 17"/>
                  <a:gd name="T4" fmla="*/ 22 w 468"/>
                  <a:gd name="T5" fmla="*/ 7 h 17"/>
                  <a:gd name="T6" fmla="*/ 30 w 468"/>
                  <a:gd name="T7" fmla="*/ 3 h 17"/>
                  <a:gd name="T8" fmla="*/ 37 w 468"/>
                  <a:gd name="T9" fmla="*/ 0 h 17"/>
                  <a:gd name="T10" fmla="*/ 44 w 468"/>
                  <a:gd name="T11" fmla="*/ 4 h 17"/>
                  <a:gd name="T12" fmla="*/ 52 w 468"/>
                  <a:gd name="T13" fmla="*/ 10 h 17"/>
                  <a:gd name="T14" fmla="*/ 59 w 468"/>
                  <a:gd name="T15" fmla="*/ 12 h 17"/>
                  <a:gd name="T16" fmla="*/ 67 w 468"/>
                  <a:gd name="T17" fmla="*/ 14 h 17"/>
                  <a:gd name="T18" fmla="*/ 74 w 468"/>
                  <a:gd name="T19" fmla="*/ 14 h 17"/>
                  <a:gd name="T20" fmla="*/ 82 w 468"/>
                  <a:gd name="T21" fmla="*/ 12 h 17"/>
                  <a:gd name="T22" fmla="*/ 89 w 468"/>
                  <a:gd name="T23" fmla="*/ 12 h 17"/>
                  <a:gd name="T24" fmla="*/ 97 w 468"/>
                  <a:gd name="T25" fmla="*/ 15 h 17"/>
                  <a:gd name="T26" fmla="*/ 104 w 468"/>
                  <a:gd name="T27" fmla="*/ 16 h 17"/>
                  <a:gd name="T28" fmla="*/ 112 w 468"/>
                  <a:gd name="T29" fmla="*/ 17 h 17"/>
                  <a:gd name="T30" fmla="*/ 119 w 468"/>
                  <a:gd name="T31" fmla="*/ 17 h 17"/>
                  <a:gd name="T32" fmla="*/ 127 w 468"/>
                  <a:gd name="T33" fmla="*/ 17 h 17"/>
                  <a:gd name="T34" fmla="*/ 135 w 468"/>
                  <a:gd name="T35" fmla="*/ 17 h 17"/>
                  <a:gd name="T36" fmla="*/ 142 w 468"/>
                  <a:gd name="T37" fmla="*/ 16 h 17"/>
                  <a:gd name="T38" fmla="*/ 150 w 468"/>
                  <a:gd name="T39" fmla="*/ 14 h 17"/>
                  <a:gd name="T40" fmla="*/ 157 w 468"/>
                  <a:gd name="T41" fmla="*/ 11 h 17"/>
                  <a:gd name="T42" fmla="*/ 165 w 468"/>
                  <a:gd name="T43" fmla="*/ 9 h 17"/>
                  <a:gd name="T44" fmla="*/ 172 w 468"/>
                  <a:gd name="T45" fmla="*/ 11 h 17"/>
                  <a:gd name="T46" fmla="*/ 179 w 468"/>
                  <a:gd name="T47" fmla="*/ 13 h 17"/>
                  <a:gd name="T48" fmla="*/ 187 w 468"/>
                  <a:gd name="T49" fmla="*/ 12 h 17"/>
                  <a:gd name="T50" fmla="*/ 194 w 468"/>
                  <a:gd name="T51" fmla="*/ 10 h 17"/>
                  <a:gd name="T52" fmla="*/ 202 w 468"/>
                  <a:gd name="T53" fmla="*/ 11 h 17"/>
                  <a:gd name="T54" fmla="*/ 209 w 468"/>
                  <a:gd name="T55" fmla="*/ 13 h 17"/>
                  <a:gd name="T56" fmla="*/ 217 w 468"/>
                  <a:gd name="T57" fmla="*/ 15 h 17"/>
                  <a:gd name="T58" fmla="*/ 224 w 468"/>
                  <a:gd name="T59" fmla="*/ 12 h 17"/>
                  <a:gd name="T60" fmla="*/ 232 w 468"/>
                  <a:gd name="T61" fmla="*/ 6 h 17"/>
                  <a:gd name="T62" fmla="*/ 239 w 468"/>
                  <a:gd name="T63" fmla="*/ 1 h 17"/>
                  <a:gd name="T64" fmla="*/ 247 w 468"/>
                  <a:gd name="T65" fmla="*/ 5 h 17"/>
                  <a:gd name="T66" fmla="*/ 254 w 468"/>
                  <a:gd name="T67" fmla="*/ 12 h 17"/>
                  <a:gd name="T68" fmla="*/ 262 w 468"/>
                  <a:gd name="T69" fmla="*/ 14 h 17"/>
                  <a:gd name="T70" fmla="*/ 269 w 468"/>
                  <a:gd name="T71" fmla="*/ 13 h 17"/>
                  <a:gd name="T72" fmla="*/ 277 w 468"/>
                  <a:gd name="T73" fmla="*/ 11 h 17"/>
                  <a:gd name="T74" fmla="*/ 285 w 468"/>
                  <a:gd name="T75" fmla="*/ 9 h 17"/>
                  <a:gd name="T76" fmla="*/ 292 w 468"/>
                  <a:gd name="T77" fmla="*/ 10 h 17"/>
                  <a:gd name="T78" fmla="*/ 300 w 468"/>
                  <a:gd name="T79" fmla="*/ 12 h 17"/>
                  <a:gd name="T80" fmla="*/ 307 w 468"/>
                  <a:gd name="T81" fmla="*/ 13 h 17"/>
                  <a:gd name="T82" fmla="*/ 314 w 468"/>
                  <a:gd name="T83" fmla="*/ 15 h 17"/>
                  <a:gd name="T84" fmla="*/ 322 w 468"/>
                  <a:gd name="T85" fmla="*/ 15 h 17"/>
                  <a:gd name="T86" fmla="*/ 329 w 468"/>
                  <a:gd name="T87" fmla="*/ 15 h 17"/>
                  <a:gd name="T88" fmla="*/ 337 w 468"/>
                  <a:gd name="T89" fmla="*/ 15 h 17"/>
                  <a:gd name="T90" fmla="*/ 344 w 468"/>
                  <a:gd name="T91" fmla="*/ 16 h 17"/>
                  <a:gd name="T92" fmla="*/ 352 w 468"/>
                  <a:gd name="T93" fmla="*/ 16 h 17"/>
                  <a:gd name="T94" fmla="*/ 359 w 468"/>
                  <a:gd name="T95" fmla="*/ 16 h 17"/>
                  <a:gd name="T96" fmla="*/ 367 w 468"/>
                  <a:gd name="T97" fmla="*/ 15 h 17"/>
                  <a:gd name="T98" fmla="*/ 374 w 468"/>
                  <a:gd name="T99" fmla="*/ 11 h 17"/>
                  <a:gd name="T100" fmla="*/ 382 w 468"/>
                  <a:gd name="T101" fmla="*/ 10 h 17"/>
                  <a:gd name="T102" fmla="*/ 389 w 468"/>
                  <a:gd name="T103" fmla="*/ 11 h 17"/>
                  <a:gd name="T104" fmla="*/ 397 w 468"/>
                  <a:gd name="T105" fmla="*/ 13 h 17"/>
                  <a:gd name="T106" fmla="*/ 404 w 468"/>
                  <a:gd name="T107" fmla="*/ 14 h 17"/>
                  <a:gd name="T108" fmla="*/ 412 w 468"/>
                  <a:gd name="T109" fmla="*/ 13 h 17"/>
                  <a:gd name="T110" fmla="*/ 420 w 468"/>
                  <a:gd name="T111" fmla="*/ 13 h 17"/>
                  <a:gd name="T112" fmla="*/ 427 w 468"/>
                  <a:gd name="T113" fmla="*/ 13 h 17"/>
                  <a:gd name="T114" fmla="*/ 435 w 468"/>
                  <a:gd name="T115" fmla="*/ 14 h 17"/>
                  <a:gd name="T116" fmla="*/ 442 w 468"/>
                  <a:gd name="T117" fmla="*/ 15 h 17"/>
                  <a:gd name="T118" fmla="*/ 450 w 468"/>
                  <a:gd name="T119" fmla="*/ 14 h 17"/>
                  <a:gd name="T120" fmla="*/ 457 w 468"/>
                  <a:gd name="T121" fmla="*/ 13 h 17"/>
                  <a:gd name="T122" fmla="*/ 464 w 468"/>
                  <a:gd name="T123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8" h="17">
                    <a:moveTo>
                      <a:pt x="0" y="4"/>
                    </a:moveTo>
                    <a:lnTo>
                      <a:pt x="1" y="5"/>
                    </a:lnTo>
                    <a:lnTo>
                      <a:pt x="2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6" y="10"/>
                    </a:lnTo>
                    <a:lnTo>
                      <a:pt x="17" y="10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20" y="9"/>
                    </a:lnTo>
                    <a:lnTo>
                      <a:pt x="21" y="8"/>
                    </a:lnTo>
                    <a:lnTo>
                      <a:pt x="22" y="7"/>
                    </a:lnTo>
                    <a:lnTo>
                      <a:pt x="23" y="6"/>
                    </a:lnTo>
                    <a:lnTo>
                      <a:pt x="24" y="6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0" y="2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3" y="2"/>
                    </a:lnTo>
                    <a:lnTo>
                      <a:pt x="43" y="3"/>
                    </a:lnTo>
                    <a:lnTo>
                      <a:pt x="44" y="4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7" y="6"/>
                    </a:lnTo>
                    <a:lnTo>
                      <a:pt x="48" y="7"/>
                    </a:lnTo>
                    <a:lnTo>
                      <a:pt x="49" y="7"/>
                    </a:lnTo>
                    <a:lnTo>
                      <a:pt x="50" y="8"/>
                    </a:lnTo>
                    <a:lnTo>
                      <a:pt x="51" y="9"/>
                    </a:lnTo>
                    <a:lnTo>
                      <a:pt x="52" y="10"/>
                    </a:lnTo>
                    <a:lnTo>
                      <a:pt x="53" y="10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6" y="11"/>
                    </a:lnTo>
                    <a:lnTo>
                      <a:pt x="56" y="12"/>
                    </a:lnTo>
                    <a:lnTo>
                      <a:pt x="58" y="12"/>
                    </a:lnTo>
                    <a:lnTo>
                      <a:pt x="58" y="12"/>
                    </a:lnTo>
                    <a:lnTo>
                      <a:pt x="59" y="12"/>
                    </a:lnTo>
                    <a:lnTo>
                      <a:pt x="61" y="12"/>
                    </a:lnTo>
                    <a:lnTo>
                      <a:pt x="61" y="13"/>
                    </a:lnTo>
                    <a:lnTo>
                      <a:pt x="62" y="13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5" y="13"/>
                    </a:lnTo>
                    <a:lnTo>
                      <a:pt x="66" y="14"/>
                    </a:lnTo>
                    <a:lnTo>
                      <a:pt x="67" y="14"/>
                    </a:lnTo>
                    <a:lnTo>
                      <a:pt x="68" y="14"/>
                    </a:lnTo>
                    <a:lnTo>
                      <a:pt x="69" y="14"/>
                    </a:lnTo>
                    <a:lnTo>
                      <a:pt x="69" y="14"/>
                    </a:lnTo>
                    <a:lnTo>
                      <a:pt x="71" y="15"/>
                    </a:lnTo>
                    <a:lnTo>
                      <a:pt x="71" y="15"/>
                    </a:lnTo>
                    <a:lnTo>
                      <a:pt x="72" y="14"/>
                    </a:lnTo>
                    <a:lnTo>
                      <a:pt x="74" y="14"/>
                    </a:lnTo>
                    <a:lnTo>
                      <a:pt x="74" y="14"/>
                    </a:lnTo>
                    <a:lnTo>
                      <a:pt x="76" y="14"/>
                    </a:lnTo>
                    <a:lnTo>
                      <a:pt x="76" y="13"/>
                    </a:lnTo>
                    <a:lnTo>
                      <a:pt x="77" y="13"/>
                    </a:lnTo>
                    <a:lnTo>
                      <a:pt x="78" y="13"/>
                    </a:lnTo>
                    <a:lnTo>
                      <a:pt x="79" y="13"/>
                    </a:lnTo>
                    <a:lnTo>
                      <a:pt x="80" y="12"/>
                    </a:lnTo>
                    <a:lnTo>
                      <a:pt x="81" y="12"/>
                    </a:lnTo>
                    <a:lnTo>
                      <a:pt x="82" y="12"/>
                    </a:lnTo>
                    <a:lnTo>
                      <a:pt x="83" y="12"/>
                    </a:lnTo>
                    <a:lnTo>
                      <a:pt x="84" y="12"/>
                    </a:lnTo>
                    <a:lnTo>
                      <a:pt x="84" y="11"/>
                    </a:lnTo>
                    <a:lnTo>
                      <a:pt x="86" y="11"/>
                    </a:lnTo>
                    <a:lnTo>
                      <a:pt x="87" y="11"/>
                    </a:lnTo>
                    <a:lnTo>
                      <a:pt x="87" y="11"/>
                    </a:lnTo>
                    <a:lnTo>
                      <a:pt x="89" y="11"/>
                    </a:lnTo>
                    <a:lnTo>
                      <a:pt x="89" y="12"/>
                    </a:lnTo>
                    <a:lnTo>
                      <a:pt x="90" y="12"/>
                    </a:lnTo>
                    <a:lnTo>
                      <a:pt x="91" y="12"/>
                    </a:lnTo>
                    <a:lnTo>
                      <a:pt x="92" y="12"/>
                    </a:lnTo>
                    <a:lnTo>
                      <a:pt x="93" y="13"/>
                    </a:lnTo>
                    <a:lnTo>
                      <a:pt x="94" y="13"/>
                    </a:lnTo>
                    <a:lnTo>
                      <a:pt x="95" y="14"/>
                    </a:lnTo>
                    <a:lnTo>
                      <a:pt x="96" y="14"/>
                    </a:lnTo>
                    <a:lnTo>
                      <a:pt x="97" y="15"/>
                    </a:lnTo>
                    <a:lnTo>
                      <a:pt x="98" y="15"/>
                    </a:lnTo>
                    <a:lnTo>
                      <a:pt x="99" y="15"/>
                    </a:lnTo>
                    <a:lnTo>
                      <a:pt x="100" y="16"/>
                    </a:lnTo>
                    <a:lnTo>
                      <a:pt x="101" y="16"/>
                    </a:lnTo>
                    <a:lnTo>
                      <a:pt x="102" y="16"/>
                    </a:lnTo>
                    <a:lnTo>
                      <a:pt x="102" y="16"/>
                    </a:lnTo>
                    <a:lnTo>
                      <a:pt x="104" y="16"/>
                    </a:lnTo>
                    <a:lnTo>
                      <a:pt x="104" y="16"/>
                    </a:lnTo>
                    <a:lnTo>
                      <a:pt x="105" y="17"/>
                    </a:lnTo>
                    <a:lnTo>
                      <a:pt x="106" y="17"/>
                    </a:lnTo>
                    <a:lnTo>
                      <a:pt x="107" y="17"/>
                    </a:lnTo>
                    <a:lnTo>
                      <a:pt x="108" y="17"/>
                    </a:lnTo>
                    <a:lnTo>
                      <a:pt x="109" y="17"/>
                    </a:lnTo>
                    <a:lnTo>
                      <a:pt x="110" y="17"/>
                    </a:lnTo>
                    <a:lnTo>
                      <a:pt x="111" y="17"/>
                    </a:lnTo>
                    <a:lnTo>
                      <a:pt x="112" y="17"/>
                    </a:lnTo>
                    <a:lnTo>
                      <a:pt x="113" y="17"/>
                    </a:lnTo>
                    <a:lnTo>
                      <a:pt x="114" y="17"/>
                    </a:lnTo>
                    <a:lnTo>
                      <a:pt x="115" y="17"/>
                    </a:lnTo>
                    <a:lnTo>
                      <a:pt x="115" y="17"/>
                    </a:lnTo>
                    <a:lnTo>
                      <a:pt x="117" y="17"/>
                    </a:lnTo>
                    <a:lnTo>
                      <a:pt x="117" y="17"/>
                    </a:lnTo>
                    <a:lnTo>
                      <a:pt x="119" y="17"/>
                    </a:lnTo>
                    <a:lnTo>
                      <a:pt x="119" y="17"/>
                    </a:lnTo>
                    <a:lnTo>
                      <a:pt x="120" y="17"/>
                    </a:lnTo>
                    <a:lnTo>
                      <a:pt x="121" y="17"/>
                    </a:lnTo>
                    <a:lnTo>
                      <a:pt x="122" y="17"/>
                    </a:lnTo>
                    <a:lnTo>
                      <a:pt x="123" y="17"/>
                    </a:lnTo>
                    <a:lnTo>
                      <a:pt x="124" y="17"/>
                    </a:lnTo>
                    <a:lnTo>
                      <a:pt x="125" y="17"/>
                    </a:lnTo>
                    <a:lnTo>
                      <a:pt x="126" y="17"/>
                    </a:lnTo>
                    <a:lnTo>
                      <a:pt x="127" y="17"/>
                    </a:lnTo>
                    <a:lnTo>
                      <a:pt x="128" y="17"/>
                    </a:lnTo>
                    <a:lnTo>
                      <a:pt x="129" y="17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2" y="17"/>
                    </a:lnTo>
                    <a:lnTo>
                      <a:pt x="132" y="17"/>
                    </a:lnTo>
                    <a:lnTo>
                      <a:pt x="133" y="17"/>
                    </a:lnTo>
                    <a:lnTo>
                      <a:pt x="135" y="17"/>
                    </a:lnTo>
                    <a:lnTo>
                      <a:pt x="135" y="17"/>
                    </a:lnTo>
                    <a:lnTo>
                      <a:pt x="137" y="17"/>
                    </a:lnTo>
                    <a:lnTo>
                      <a:pt x="137" y="17"/>
                    </a:lnTo>
                    <a:lnTo>
                      <a:pt x="138" y="17"/>
                    </a:lnTo>
                    <a:lnTo>
                      <a:pt x="139" y="16"/>
                    </a:lnTo>
                    <a:lnTo>
                      <a:pt x="140" y="16"/>
                    </a:lnTo>
                    <a:lnTo>
                      <a:pt x="141" y="16"/>
                    </a:lnTo>
                    <a:lnTo>
                      <a:pt x="142" y="16"/>
                    </a:lnTo>
                    <a:lnTo>
                      <a:pt x="143" y="16"/>
                    </a:lnTo>
                    <a:lnTo>
                      <a:pt x="143" y="16"/>
                    </a:lnTo>
                    <a:lnTo>
                      <a:pt x="145" y="16"/>
                    </a:lnTo>
                    <a:lnTo>
                      <a:pt x="145" y="15"/>
                    </a:lnTo>
                    <a:lnTo>
                      <a:pt x="147" y="15"/>
                    </a:lnTo>
                    <a:lnTo>
                      <a:pt x="148" y="15"/>
                    </a:lnTo>
                    <a:lnTo>
                      <a:pt x="148" y="15"/>
                    </a:lnTo>
                    <a:lnTo>
                      <a:pt x="150" y="14"/>
                    </a:lnTo>
                    <a:lnTo>
                      <a:pt x="150" y="13"/>
                    </a:lnTo>
                    <a:lnTo>
                      <a:pt x="151" y="13"/>
                    </a:lnTo>
                    <a:lnTo>
                      <a:pt x="152" y="13"/>
                    </a:lnTo>
                    <a:lnTo>
                      <a:pt x="153" y="12"/>
                    </a:lnTo>
                    <a:lnTo>
                      <a:pt x="154" y="12"/>
                    </a:lnTo>
                    <a:lnTo>
                      <a:pt x="155" y="11"/>
                    </a:lnTo>
                    <a:lnTo>
                      <a:pt x="156" y="11"/>
                    </a:lnTo>
                    <a:lnTo>
                      <a:pt x="157" y="11"/>
                    </a:lnTo>
                    <a:lnTo>
                      <a:pt x="158" y="10"/>
                    </a:lnTo>
                    <a:lnTo>
                      <a:pt x="158" y="10"/>
                    </a:lnTo>
                    <a:lnTo>
                      <a:pt x="160" y="10"/>
                    </a:lnTo>
                    <a:lnTo>
                      <a:pt x="161" y="9"/>
                    </a:lnTo>
                    <a:lnTo>
                      <a:pt x="161" y="9"/>
                    </a:lnTo>
                    <a:lnTo>
                      <a:pt x="163" y="9"/>
                    </a:lnTo>
                    <a:lnTo>
                      <a:pt x="163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6" y="9"/>
                    </a:lnTo>
                    <a:lnTo>
                      <a:pt x="167" y="10"/>
                    </a:lnTo>
                    <a:lnTo>
                      <a:pt x="168" y="10"/>
                    </a:lnTo>
                    <a:lnTo>
                      <a:pt x="169" y="10"/>
                    </a:lnTo>
                    <a:lnTo>
                      <a:pt x="170" y="10"/>
                    </a:lnTo>
                    <a:lnTo>
                      <a:pt x="171" y="11"/>
                    </a:lnTo>
                    <a:lnTo>
                      <a:pt x="172" y="11"/>
                    </a:lnTo>
                    <a:lnTo>
                      <a:pt x="173" y="12"/>
                    </a:lnTo>
                    <a:lnTo>
                      <a:pt x="174" y="12"/>
                    </a:lnTo>
                    <a:lnTo>
                      <a:pt x="175" y="12"/>
                    </a:lnTo>
                    <a:lnTo>
                      <a:pt x="176" y="12"/>
                    </a:lnTo>
                    <a:lnTo>
                      <a:pt x="176" y="13"/>
                    </a:lnTo>
                    <a:lnTo>
                      <a:pt x="178" y="13"/>
                    </a:lnTo>
                    <a:lnTo>
                      <a:pt x="178" y="13"/>
                    </a:lnTo>
                    <a:lnTo>
                      <a:pt x="179" y="13"/>
                    </a:lnTo>
                    <a:lnTo>
                      <a:pt x="180" y="13"/>
                    </a:lnTo>
                    <a:lnTo>
                      <a:pt x="181" y="13"/>
                    </a:lnTo>
                    <a:lnTo>
                      <a:pt x="182" y="13"/>
                    </a:lnTo>
                    <a:lnTo>
                      <a:pt x="183" y="13"/>
                    </a:lnTo>
                    <a:lnTo>
                      <a:pt x="184" y="13"/>
                    </a:lnTo>
                    <a:lnTo>
                      <a:pt x="185" y="13"/>
                    </a:lnTo>
                    <a:lnTo>
                      <a:pt x="186" y="13"/>
                    </a:lnTo>
                    <a:lnTo>
                      <a:pt x="187" y="12"/>
                    </a:lnTo>
                    <a:lnTo>
                      <a:pt x="188" y="12"/>
                    </a:lnTo>
                    <a:lnTo>
                      <a:pt x="189" y="12"/>
                    </a:lnTo>
                    <a:lnTo>
                      <a:pt x="189" y="11"/>
                    </a:lnTo>
                    <a:lnTo>
                      <a:pt x="191" y="11"/>
                    </a:lnTo>
                    <a:lnTo>
                      <a:pt x="191" y="11"/>
                    </a:lnTo>
                    <a:lnTo>
                      <a:pt x="193" y="11"/>
                    </a:lnTo>
                    <a:lnTo>
                      <a:pt x="193" y="10"/>
                    </a:lnTo>
                    <a:lnTo>
                      <a:pt x="194" y="10"/>
                    </a:lnTo>
                    <a:lnTo>
                      <a:pt x="195" y="10"/>
                    </a:lnTo>
                    <a:lnTo>
                      <a:pt x="196" y="10"/>
                    </a:lnTo>
                    <a:lnTo>
                      <a:pt x="197" y="10"/>
                    </a:lnTo>
                    <a:lnTo>
                      <a:pt x="198" y="10"/>
                    </a:lnTo>
                    <a:lnTo>
                      <a:pt x="199" y="10"/>
                    </a:lnTo>
                    <a:lnTo>
                      <a:pt x="200" y="10"/>
                    </a:lnTo>
                    <a:lnTo>
                      <a:pt x="201" y="10"/>
                    </a:lnTo>
                    <a:lnTo>
                      <a:pt x="202" y="11"/>
                    </a:lnTo>
                    <a:lnTo>
                      <a:pt x="203" y="11"/>
                    </a:lnTo>
                    <a:lnTo>
                      <a:pt x="204" y="11"/>
                    </a:lnTo>
                    <a:lnTo>
                      <a:pt x="204" y="12"/>
                    </a:lnTo>
                    <a:lnTo>
                      <a:pt x="206" y="12"/>
                    </a:lnTo>
                    <a:lnTo>
                      <a:pt x="206" y="12"/>
                    </a:lnTo>
                    <a:lnTo>
                      <a:pt x="207" y="13"/>
                    </a:lnTo>
                    <a:lnTo>
                      <a:pt x="209" y="13"/>
                    </a:lnTo>
                    <a:lnTo>
                      <a:pt x="209" y="13"/>
                    </a:lnTo>
                    <a:lnTo>
                      <a:pt x="211" y="13"/>
                    </a:lnTo>
                    <a:lnTo>
                      <a:pt x="211" y="14"/>
                    </a:lnTo>
                    <a:lnTo>
                      <a:pt x="212" y="14"/>
                    </a:lnTo>
                    <a:lnTo>
                      <a:pt x="213" y="15"/>
                    </a:lnTo>
                    <a:lnTo>
                      <a:pt x="214" y="15"/>
                    </a:lnTo>
                    <a:lnTo>
                      <a:pt x="215" y="15"/>
                    </a:lnTo>
                    <a:lnTo>
                      <a:pt x="216" y="15"/>
                    </a:lnTo>
                    <a:lnTo>
                      <a:pt x="217" y="15"/>
                    </a:lnTo>
                    <a:lnTo>
                      <a:pt x="218" y="15"/>
                    </a:lnTo>
                    <a:lnTo>
                      <a:pt x="219" y="15"/>
                    </a:lnTo>
                    <a:lnTo>
                      <a:pt x="219" y="15"/>
                    </a:lnTo>
                    <a:lnTo>
                      <a:pt x="221" y="14"/>
                    </a:lnTo>
                    <a:lnTo>
                      <a:pt x="222" y="14"/>
                    </a:lnTo>
                    <a:lnTo>
                      <a:pt x="222" y="13"/>
                    </a:lnTo>
                    <a:lnTo>
                      <a:pt x="224" y="13"/>
                    </a:lnTo>
                    <a:lnTo>
                      <a:pt x="224" y="12"/>
                    </a:lnTo>
                    <a:lnTo>
                      <a:pt x="225" y="12"/>
                    </a:lnTo>
                    <a:lnTo>
                      <a:pt x="226" y="11"/>
                    </a:lnTo>
                    <a:lnTo>
                      <a:pt x="227" y="10"/>
                    </a:lnTo>
                    <a:lnTo>
                      <a:pt x="228" y="10"/>
                    </a:lnTo>
                    <a:lnTo>
                      <a:pt x="229" y="9"/>
                    </a:lnTo>
                    <a:lnTo>
                      <a:pt x="230" y="7"/>
                    </a:lnTo>
                    <a:lnTo>
                      <a:pt x="231" y="6"/>
                    </a:lnTo>
                    <a:lnTo>
                      <a:pt x="232" y="6"/>
                    </a:lnTo>
                    <a:lnTo>
                      <a:pt x="232" y="5"/>
                    </a:lnTo>
                    <a:lnTo>
                      <a:pt x="234" y="4"/>
                    </a:lnTo>
                    <a:lnTo>
                      <a:pt x="235" y="3"/>
                    </a:lnTo>
                    <a:lnTo>
                      <a:pt x="236" y="3"/>
                    </a:lnTo>
                    <a:lnTo>
                      <a:pt x="237" y="2"/>
                    </a:lnTo>
                    <a:lnTo>
                      <a:pt x="237" y="1"/>
                    </a:lnTo>
                    <a:lnTo>
                      <a:pt x="239" y="1"/>
                    </a:lnTo>
                    <a:lnTo>
                      <a:pt x="239" y="1"/>
                    </a:lnTo>
                    <a:lnTo>
                      <a:pt x="240" y="1"/>
                    </a:lnTo>
                    <a:lnTo>
                      <a:pt x="241" y="1"/>
                    </a:lnTo>
                    <a:lnTo>
                      <a:pt x="242" y="2"/>
                    </a:lnTo>
                    <a:lnTo>
                      <a:pt x="243" y="2"/>
                    </a:lnTo>
                    <a:lnTo>
                      <a:pt x="244" y="3"/>
                    </a:lnTo>
                    <a:lnTo>
                      <a:pt x="245" y="4"/>
                    </a:lnTo>
                    <a:lnTo>
                      <a:pt x="246" y="5"/>
                    </a:lnTo>
                    <a:lnTo>
                      <a:pt x="247" y="5"/>
                    </a:lnTo>
                    <a:lnTo>
                      <a:pt x="248" y="6"/>
                    </a:lnTo>
                    <a:lnTo>
                      <a:pt x="249" y="7"/>
                    </a:lnTo>
                    <a:lnTo>
                      <a:pt x="250" y="8"/>
                    </a:lnTo>
                    <a:lnTo>
                      <a:pt x="250" y="9"/>
                    </a:lnTo>
                    <a:lnTo>
                      <a:pt x="252" y="10"/>
                    </a:lnTo>
                    <a:lnTo>
                      <a:pt x="252" y="11"/>
                    </a:lnTo>
                    <a:lnTo>
                      <a:pt x="254" y="11"/>
                    </a:lnTo>
                    <a:lnTo>
                      <a:pt x="254" y="12"/>
                    </a:lnTo>
                    <a:lnTo>
                      <a:pt x="255" y="12"/>
                    </a:lnTo>
                    <a:lnTo>
                      <a:pt x="256" y="13"/>
                    </a:lnTo>
                    <a:lnTo>
                      <a:pt x="257" y="13"/>
                    </a:lnTo>
                    <a:lnTo>
                      <a:pt x="258" y="13"/>
                    </a:lnTo>
                    <a:lnTo>
                      <a:pt x="259" y="13"/>
                    </a:lnTo>
                    <a:lnTo>
                      <a:pt x="260" y="14"/>
                    </a:lnTo>
                    <a:lnTo>
                      <a:pt x="261" y="14"/>
                    </a:lnTo>
                    <a:lnTo>
                      <a:pt x="262" y="14"/>
                    </a:lnTo>
                    <a:lnTo>
                      <a:pt x="263" y="14"/>
                    </a:lnTo>
                    <a:lnTo>
                      <a:pt x="264" y="14"/>
                    </a:lnTo>
                    <a:lnTo>
                      <a:pt x="265" y="14"/>
                    </a:lnTo>
                    <a:lnTo>
                      <a:pt x="265" y="14"/>
                    </a:lnTo>
                    <a:lnTo>
                      <a:pt x="267" y="14"/>
                    </a:lnTo>
                    <a:lnTo>
                      <a:pt x="267" y="13"/>
                    </a:lnTo>
                    <a:lnTo>
                      <a:pt x="268" y="13"/>
                    </a:lnTo>
                    <a:lnTo>
                      <a:pt x="269" y="13"/>
                    </a:lnTo>
                    <a:lnTo>
                      <a:pt x="270" y="13"/>
                    </a:lnTo>
                    <a:lnTo>
                      <a:pt x="272" y="13"/>
                    </a:lnTo>
                    <a:lnTo>
                      <a:pt x="272" y="12"/>
                    </a:lnTo>
                    <a:lnTo>
                      <a:pt x="273" y="12"/>
                    </a:lnTo>
                    <a:lnTo>
                      <a:pt x="274" y="12"/>
                    </a:lnTo>
                    <a:lnTo>
                      <a:pt x="275" y="12"/>
                    </a:lnTo>
                    <a:lnTo>
                      <a:pt x="276" y="11"/>
                    </a:lnTo>
                    <a:lnTo>
                      <a:pt x="277" y="11"/>
                    </a:lnTo>
                    <a:lnTo>
                      <a:pt x="278" y="11"/>
                    </a:lnTo>
                    <a:lnTo>
                      <a:pt x="278" y="11"/>
                    </a:lnTo>
                    <a:lnTo>
                      <a:pt x="280" y="10"/>
                    </a:lnTo>
                    <a:lnTo>
                      <a:pt x="280" y="10"/>
                    </a:lnTo>
                    <a:lnTo>
                      <a:pt x="282" y="10"/>
                    </a:lnTo>
                    <a:lnTo>
                      <a:pt x="282" y="10"/>
                    </a:lnTo>
                    <a:lnTo>
                      <a:pt x="283" y="9"/>
                    </a:lnTo>
                    <a:lnTo>
                      <a:pt x="285" y="9"/>
                    </a:lnTo>
                    <a:lnTo>
                      <a:pt x="285" y="9"/>
                    </a:lnTo>
                    <a:lnTo>
                      <a:pt x="286" y="9"/>
                    </a:lnTo>
                    <a:lnTo>
                      <a:pt x="287" y="9"/>
                    </a:lnTo>
                    <a:lnTo>
                      <a:pt x="288" y="9"/>
                    </a:lnTo>
                    <a:lnTo>
                      <a:pt x="289" y="9"/>
                    </a:lnTo>
                    <a:lnTo>
                      <a:pt x="290" y="9"/>
                    </a:lnTo>
                    <a:lnTo>
                      <a:pt x="291" y="9"/>
                    </a:lnTo>
                    <a:lnTo>
                      <a:pt x="292" y="10"/>
                    </a:lnTo>
                    <a:lnTo>
                      <a:pt x="293" y="10"/>
                    </a:lnTo>
                    <a:lnTo>
                      <a:pt x="293" y="10"/>
                    </a:lnTo>
                    <a:lnTo>
                      <a:pt x="295" y="10"/>
                    </a:lnTo>
                    <a:lnTo>
                      <a:pt x="296" y="10"/>
                    </a:lnTo>
                    <a:lnTo>
                      <a:pt x="296" y="11"/>
                    </a:lnTo>
                    <a:lnTo>
                      <a:pt x="298" y="11"/>
                    </a:lnTo>
                    <a:lnTo>
                      <a:pt x="298" y="11"/>
                    </a:lnTo>
                    <a:lnTo>
                      <a:pt x="300" y="12"/>
                    </a:lnTo>
                    <a:lnTo>
                      <a:pt x="300" y="12"/>
                    </a:lnTo>
                    <a:lnTo>
                      <a:pt x="301" y="12"/>
                    </a:lnTo>
                    <a:lnTo>
                      <a:pt x="302" y="12"/>
                    </a:lnTo>
                    <a:lnTo>
                      <a:pt x="303" y="12"/>
                    </a:lnTo>
                    <a:lnTo>
                      <a:pt x="304" y="13"/>
                    </a:lnTo>
                    <a:lnTo>
                      <a:pt x="305" y="13"/>
                    </a:lnTo>
                    <a:lnTo>
                      <a:pt x="306" y="13"/>
                    </a:lnTo>
                    <a:lnTo>
                      <a:pt x="307" y="13"/>
                    </a:lnTo>
                    <a:lnTo>
                      <a:pt x="308" y="13"/>
                    </a:lnTo>
                    <a:lnTo>
                      <a:pt x="309" y="14"/>
                    </a:lnTo>
                    <a:lnTo>
                      <a:pt x="310" y="14"/>
                    </a:lnTo>
                    <a:lnTo>
                      <a:pt x="311" y="14"/>
                    </a:lnTo>
                    <a:lnTo>
                      <a:pt x="311" y="14"/>
                    </a:lnTo>
                    <a:lnTo>
                      <a:pt x="313" y="14"/>
                    </a:lnTo>
                    <a:lnTo>
                      <a:pt x="313" y="14"/>
                    </a:lnTo>
                    <a:lnTo>
                      <a:pt x="314" y="15"/>
                    </a:lnTo>
                    <a:lnTo>
                      <a:pt x="315" y="15"/>
                    </a:lnTo>
                    <a:lnTo>
                      <a:pt x="316" y="15"/>
                    </a:lnTo>
                    <a:lnTo>
                      <a:pt x="317" y="15"/>
                    </a:lnTo>
                    <a:lnTo>
                      <a:pt x="318" y="15"/>
                    </a:lnTo>
                    <a:lnTo>
                      <a:pt x="319" y="15"/>
                    </a:lnTo>
                    <a:lnTo>
                      <a:pt x="320" y="15"/>
                    </a:lnTo>
                    <a:lnTo>
                      <a:pt x="321" y="15"/>
                    </a:lnTo>
                    <a:lnTo>
                      <a:pt x="322" y="15"/>
                    </a:lnTo>
                    <a:lnTo>
                      <a:pt x="323" y="15"/>
                    </a:lnTo>
                    <a:lnTo>
                      <a:pt x="324" y="15"/>
                    </a:lnTo>
                    <a:lnTo>
                      <a:pt x="325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8" y="15"/>
                    </a:lnTo>
                    <a:lnTo>
                      <a:pt x="328" y="15"/>
                    </a:lnTo>
                    <a:lnTo>
                      <a:pt x="329" y="15"/>
                    </a:lnTo>
                    <a:lnTo>
                      <a:pt x="330" y="15"/>
                    </a:lnTo>
                    <a:lnTo>
                      <a:pt x="331" y="15"/>
                    </a:lnTo>
                    <a:lnTo>
                      <a:pt x="332" y="15"/>
                    </a:lnTo>
                    <a:lnTo>
                      <a:pt x="333" y="15"/>
                    </a:lnTo>
                    <a:lnTo>
                      <a:pt x="334" y="15"/>
                    </a:lnTo>
                    <a:lnTo>
                      <a:pt x="335" y="15"/>
                    </a:lnTo>
                    <a:lnTo>
                      <a:pt x="336" y="15"/>
                    </a:lnTo>
                    <a:lnTo>
                      <a:pt x="337" y="15"/>
                    </a:lnTo>
                    <a:lnTo>
                      <a:pt x="338" y="15"/>
                    </a:lnTo>
                    <a:lnTo>
                      <a:pt x="339" y="16"/>
                    </a:lnTo>
                    <a:lnTo>
                      <a:pt x="339" y="16"/>
                    </a:lnTo>
                    <a:lnTo>
                      <a:pt x="341" y="16"/>
                    </a:lnTo>
                    <a:lnTo>
                      <a:pt x="341" y="16"/>
                    </a:lnTo>
                    <a:lnTo>
                      <a:pt x="343" y="16"/>
                    </a:lnTo>
                    <a:lnTo>
                      <a:pt x="343" y="16"/>
                    </a:lnTo>
                    <a:lnTo>
                      <a:pt x="344" y="16"/>
                    </a:lnTo>
                    <a:lnTo>
                      <a:pt x="346" y="16"/>
                    </a:lnTo>
                    <a:lnTo>
                      <a:pt x="346" y="16"/>
                    </a:lnTo>
                    <a:lnTo>
                      <a:pt x="347" y="16"/>
                    </a:lnTo>
                    <a:lnTo>
                      <a:pt x="348" y="16"/>
                    </a:lnTo>
                    <a:lnTo>
                      <a:pt x="349" y="16"/>
                    </a:lnTo>
                    <a:lnTo>
                      <a:pt x="350" y="16"/>
                    </a:lnTo>
                    <a:lnTo>
                      <a:pt x="351" y="16"/>
                    </a:lnTo>
                    <a:lnTo>
                      <a:pt x="352" y="16"/>
                    </a:lnTo>
                    <a:lnTo>
                      <a:pt x="353" y="16"/>
                    </a:lnTo>
                    <a:lnTo>
                      <a:pt x="354" y="16"/>
                    </a:lnTo>
                    <a:lnTo>
                      <a:pt x="354" y="16"/>
                    </a:lnTo>
                    <a:lnTo>
                      <a:pt x="356" y="16"/>
                    </a:lnTo>
                    <a:lnTo>
                      <a:pt x="356" y="16"/>
                    </a:lnTo>
                    <a:lnTo>
                      <a:pt x="357" y="16"/>
                    </a:lnTo>
                    <a:lnTo>
                      <a:pt x="359" y="16"/>
                    </a:lnTo>
                    <a:lnTo>
                      <a:pt x="359" y="16"/>
                    </a:lnTo>
                    <a:lnTo>
                      <a:pt x="361" y="16"/>
                    </a:lnTo>
                    <a:lnTo>
                      <a:pt x="361" y="16"/>
                    </a:lnTo>
                    <a:lnTo>
                      <a:pt x="362" y="15"/>
                    </a:lnTo>
                    <a:lnTo>
                      <a:pt x="363" y="15"/>
                    </a:lnTo>
                    <a:lnTo>
                      <a:pt x="364" y="15"/>
                    </a:lnTo>
                    <a:lnTo>
                      <a:pt x="365" y="15"/>
                    </a:lnTo>
                    <a:lnTo>
                      <a:pt x="366" y="15"/>
                    </a:lnTo>
                    <a:lnTo>
                      <a:pt x="367" y="15"/>
                    </a:lnTo>
                    <a:lnTo>
                      <a:pt x="367" y="14"/>
                    </a:lnTo>
                    <a:lnTo>
                      <a:pt x="369" y="13"/>
                    </a:lnTo>
                    <a:lnTo>
                      <a:pt x="370" y="13"/>
                    </a:lnTo>
                    <a:lnTo>
                      <a:pt x="371" y="13"/>
                    </a:lnTo>
                    <a:lnTo>
                      <a:pt x="372" y="12"/>
                    </a:lnTo>
                    <a:lnTo>
                      <a:pt x="372" y="12"/>
                    </a:lnTo>
                    <a:lnTo>
                      <a:pt x="374" y="12"/>
                    </a:lnTo>
                    <a:lnTo>
                      <a:pt x="374" y="11"/>
                    </a:lnTo>
                    <a:lnTo>
                      <a:pt x="375" y="11"/>
                    </a:lnTo>
                    <a:lnTo>
                      <a:pt x="376" y="11"/>
                    </a:lnTo>
                    <a:lnTo>
                      <a:pt x="377" y="10"/>
                    </a:lnTo>
                    <a:lnTo>
                      <a:pt x="378" y="10"/>
                    </a:lnTo>
                    <a:lnTo>
                      <a:pt x="379" y="10"/>
                    </a:lnTo>
                    <a:lnTo>
                      <a:pt x="380" y="10"/>
                    </a:lnTo>
                    <a:lnTo>
                      <a:pt x="381" y="10"/>
                    </a:lnTo>
                    <a:lnTo>
                      <a:pt x="382" y="10"/>
                    </a:lnTo>
                    <a:lnTo>
                      <a:pt x="383" y="10"/>
                    </a:lnTo>
                    <a:lnTo>
                      <a:pt x="384" y="10"/>
                    </a:lnTo>
                    <a:lnTo>
                      <a:pt x="385" y="10"/>
                    </a:lnTo>
                    <a:lnTo>
                      <a:pt x="385" y="10"/>
                    </a:lnTo>
                    <a:lnTo>
                      <a:pt x="387" y="10"/>
                    </a:lnTo>
                    <a:lnTo>
                      <a:pt x="387" y="11"/>
                    </a:lnTo>
                    <a:lnTo>
                      <a:pt x="389" y="11"/>
                    </a:lnTo>
                    <a:lnTo>
                      <a:pt x="389" y="11"/>
                    </a:lnTo>
                    <a:lnTo>
                      <a:pt x="390" y="11"/>
                    </a:lnTo>
                    <a:lnTo>
                      <a:pt x="391" y="12"/>
                    </a:lnTo>
                    <a:lnTo>
                      <a:pt x="392" y="12"/>
                    </a:lnTo>
                    <a:lnTo>
                      <a:pt x="393" y="12"/>
                    </a:lnTo>
                    <a:lnTo>
                      <a:pt x="394" y="13"/>
                    </a:lnTo>
                    <a:lnTo>
                      <a:pt x="395" y="13"/>
                    </a:lnTo>
                    <a:lnTo>
                      <a:pt x="396" y="13"/>
                    </a:lnTo>
                    <a:lnTo>
                      <a:pt x="397" y="13"/>
                    </a:lnTo>
                    <a:lnTo>
                      <a:pt x="398" y="13"/>
                    </a:lnTo>
                    <a:lnTo>
                      <a:pt x="399" y="14"/>
                    </a:lnTo>
                    <a:lnTo>
                      <a:pt x="400" y="14"/>
                    </a:lnTo>
                    <a:lnTo>
                      <a:pt x="400" y="14"/>
                    </a:lnTo>
                    <a:lnTo>
                      <a:pt x="402" y="14"/>
                    </a:lnTo>
                    <a:lnTo>
                      <a:pt x="402" y="14"/>
                    </a:lnTo>
                    <a:lnTo>
                      <a:pt x="403" y="14"/>
                    </a:lnTo>
                    <a:lnTo>
                      <a:pt x="404" y="14"/>
                    </a:lnTo>
                    <a:lnTo>
                      <a:pt x="405" y="14"/>
                    </a:lnTo>
                    <a:lnTo>
                      <a:pt x="407" y="14"/>
                    </a:lnTo>
                    <a:lnTo>
                      <a:pt x="407" y="14"/>
                    </a:lnTo>
                    <a:lnTo>
                      <a:pt x="408" y="14"/>
                    </a:lnTo>
                    <a:lnTo>
                      <a:pt x="409" y="13"/>
                    </a:lnTo>
                    <a:lnTo>
                      <a:pt x="410" y="13"/>
                    </a:lnTo>
                    <a:lnTo>
                      <a:pt x="411" y="13"/>
                    </a:lnTo>
                    <a:lnTo>
                      <a:pt x="412" y="13"/>
                    </a:lnTo>
                    <a:lnTo>
                      <a:pt x="413" y="13"/>
                    </a:lnTo>
                    <a:lnTo>
                      <a:pt x="414" y="13"/>
                    </a:lnTo>
                    <a:lnTo>
                      <a:pt x="415" y="13"/>
                    </a:lnTo>
                    <a:lnTo>
                      <a:pt x="415" y="13"/>
                    </a:lnTo>
                    <a:lnTo>
                      <a:pt x="417" y="13"/>
                    </a:lnTo>
                    <a:lnTo>
                      <a:pt x="417" y="13"/>
                    </a:lnTo>
                    <a:lnTo>
                      <a:pt x="418" y="13"/>
                    </a:lnTo>
                    <a:lnTo>
                      <a:pt x="420" y="13"/>
                    </a:lnTo>
                    <a:lnTo>
                      <a:pt x="420" y="13"/>
                    </a:lnTo>
                    <a:lnTo>
                      <a:pt x="421" y="13"/>
                    </a:lnTo>
                    <a:lnTo>
                      <a:pt x="422" y="13"/>
                    </a:lnTo>
                    <a:lnTo>
                      <a:pt x="423" y="13"/>
                    </a:lnTo>
                    <a:lnTo>
                      <a:pt x="424" y="13"/>
                    </a:lnTo>
                    <a:lnTo>
                      <a:pt x="425" y="13"/>
                    </a:lnTo>
                    <a:lnTo>
                      <a:pt x="426" y="13"/>
                    </a:lnTo>
                    <a:lnTo>
                      <a:pt x="427" y="13"/>
                    </a:lnTo>
                    <a:lnTo>
                      <a:pt x="428" y="13"/>
                    </a:lnTo>
                    <a:lnTo>
                      <a:pt x="428" y="13"/>
                    </a:lnTo>
                    <a:lnTo>
                      <a:pt x="430" y="13"/>
                    </a:lnTo>
                    <a:lnTo>
                      <a:pt x="430" y="13"/>
                    </a:lnTo>
                    <a:lnTo>
                      <a:pt x="432" y="13"/>
                    </a:lnTo>
                    <a:lnTo>
                      <a:pt x="433" y="13"/>
                    </a:lnTo>
                    <a:lnTo>
                      <a:pt x="433" y="13"/>
                    </a:lnTo>
                    <a:lnTo>
                      <a:pt x="435" y="14"/>
                    </a:lnTo>
                    <a:lnTo>
                      <a:pt x="435" y="14"/>
                    </a:lnTo>
                    <a:lnTo>
                      <a:pt x="436" y="14"/>
                    </a:lnTo>
                    <a:lnTo>
                      <a:pt x="437" y="14"/>
                    </a:lnTo>
                    <a:lnTo>
                      <a:pt x="438" y="14"/>
                    </a:lnTo>
                    <a:lnTo>
                      <a:pt x="439" y="14"/>
                    </a:lnTo>
                    <a:lnTo>
                      <a:pt x="440" y="15"/>
                    </a:lnTo>
                    <a:lnTo>
                      <a:pt x="441" y="15"/>
                    </a:lnTo>
                    <a:lnTo>
                      <a:pt x="442" y="15"/>
                    </a:lnTo>
                    <a:lnTo>
                      <a:pt x="443" y="15"/>
                    </a:lnTo>
                    <a:lnTo>
                      <a:pt x="443" y="15"/>
                    </a:lnTo>
                    <a:lnTo>
                      <a:pt x="445" y="15"/>
                    </a:lnTo>
                    <a:lnTo>
                      <a:pt x="446" y="15"/>
                    </a:lnTo>
                    <a:lnTo>
                      <a:pt x="446" y="15"/>
                    </a:lnTo>
                    <a:lnTo>
                      <a:pt x="448" y="15"/>
                    </a:lnTo>
                    <a:lnTo>
                      <a:pt x="448" y="15"/>
                    </a:lnTo>
                    <a:lnTo>
                      <a:pt x="450" y="14"/>
                    </a:lnTo>
                    <a:lnTo>
                      <a:pt x="450" y="14"/>
                    </a:lnTo>
                    <a:lnTo>
                      <a:pt x="451" y="14"/>
                    </a:lnTo>
                    <a:lnTo>
                      <a:pt x="452" y="14"/>
                    </a:lnTo>
                    <a:lnTo>
                      <a:pt x="453" y="13"/>
                    </a:lnTo>
                    <a:lnTo>
                      <a:pt x="454" y="13"/>
                    </a:lnTo>
                    <a:lnTo>
                      <a:pt x="455" y="13"/>
                    </a:lnTo>
                    <a:lnTo>
                      <a:pt x="456" y="13"/>
                    </a:lnTo>
                    <a:lnTo>
                      <a:pt x="457" y="13"/>
                    </a:lnTo>
                    <a:lnTo>
                      <a:pt x="458" y="13"/>
                    </a:lnTo>
                    <a:lnTo>
                      <a:pt x="459" y="13"/>
                    </a:lnTo>
                    <a:lnTo>
                      <a:pt x="460" y="12"/>
                    </a:lnTo>
                    <a:lnTo>
                      <a:pt x="461" y="12"/>
                    </a:lnTo>
                    <a:lnTo>
                      <a:pt x="461" y="12"/>
                    </a:lnTo>
                    <a:lnTo>
                      <a:pt x="463" y="12"/>
                    </a:lnTo>
                    <a:lnTo>
                      <a:pt x="463" y="12"/>
                    </a:lnTo>
                    <a:lnTo>
                      <a:pt x="464" y="12"/>
                    </a:lnTo>
                    <a:lnTo>
                      <a:pt x="465" y="12"/>
                    </a:lnTo>
                    <a:lnTo>
                      <a:pt x="466" y="12"/>
                    </a:lnTo>
                    <a:lnTo>
                      <a:pt x="467" y="13"/>
                    </a:lnTo>
                    <a:lnTo>
                      <a:pt x="468" y="13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324"/>
              <p:cNvSpPr>
                <a:spLocks/>
              </p:cNvSpPr>
              <p:nvPr/>
            </p:nvSpPr>
            <p:spPr bwMode="auto">
              <a:xfrm>
                <a:off x="6940550" y="1558925"/>
                <a:ext cx="742950" cy="1135063"/>
              </a:xfrm>
              <a:custGeom>
                <a:avLst/>
                <a:gdLst>
                  <a:gd name="T0" fmla="*/ 6 w 468"/>
                  <a:gd name="T1" fmla="*/ 714 h 715"/>
                  <a:gd name="T2" fmla="*/ 14 w 468"/>
                  <a:gd name="T3" fmla="*/ 715 h 715"/>
                  <a:gd name="T4" fmla="*/ 21 w 468"/>
                  <a:gd name="T5" fmla="*/ 710 h 715"/>
                  <a:gd name="T6" fmla="*/ 29 w 468"/>
                  <a:gd name="T7" fmla="*/ 670 h 715"/>
                  <a:gd name="T8" fmla="*/ 36 w 468"/>
                  <a:gd name="T9" fmla="*/ 544 h 715"/>
                  <a:gd name="T10" fmla="*/ 44 w 468"/>
                  <a:gd name="T11" fmla="*/ 339 h 715"/>
                  <a:gd name="T12" fmla="*/ 52 w 468"/>
                  <a:gd name="T13" fmla="*/ 64 h 715"/>
                  <a:gd name="T14" fmla="*/ 59 w 468"/>
                  <a:gd name="T15" fmla="*/ 0 h 715"/>
                  <a:gd name="T16" fmla="*/ 67 w 468"/>
                  <a:gd name="T17" fmla="*/ 0 h 715"/>
                  <a:gd name="T18" fmla="*/ 74 w 468"/>
                  <a:gd name="T19" fmla="*/ 0 h 715"/>
                  <a:gd name="T20" fmla="*/ 82 w 468"/>
                  <a:gd name="T21" fmla="*/ 0 h 715"/>
                  <a:gd name="T22" fmla="*/ 89 w 468"/>
                  <a:gd name="T23" fmla="*/ 0 h 715"/>
                  <a:gd name="T24" fmla="*/ 97 w 468"/>
                  <a:gd name="T25" fmla="*/ 0 h 715"/>
                  <a:gd name="T26" fmla="*/ 104 w 468"/>
                  <a:gd name="T27" fmla="*/ 707 h 715"/>
                  <a:gd name="T28" fmla="*/ 112 w 468"/>
                  <a:gd name="T29" fmla="*/ 713 h 715"/>
                  <a:gd name="T30" fmla="*/ 119 w 468"/>
                  <a:gd name="T31" fmla="*/ 714 h 715"/>
                  <a:gd name="T32" fmla="*/ 127 w 468"/>
                  <a:gd name="T33" fmla="*/ 714 h 715"/>
                  <a:gd name="T34" fmla="*/ 134 w 468"/>
                  <a:gd name="T35" fmla="*/ 714 h 715"/>
                  <a:gd name="T36" fmla="*/ 142 w 468"/>
                  <a:gd name="T37" fmla="*/ 713 h 715"/>
                  <a:gd name="T38" fmla="*/ 149 w 468"/>
                  <a:gd name="T39" fmla="*/ 713 h 715"/>
                  <a:gd name="T40" fmla="*/ 156 w 468"/>
                  <a:gd name="T41" fmla="*/ 712 h 715"/>
                  <a:gd name="T42" fmla="*/ 164 w 468"/>
                  <a:gd name="T43" fmla="*/ 712 h 715"/>
                  <a:gd name="T44" fmla="*/ 171 w 468"/>
                  <a:gd name="T45" fmla="*/ 712 h 715"/>
                  <a:gd name="T46" fmla="*/ 179 w 468"/>
                  <a:gd name="T47" fmla="*/ 710 h 715"/>
                  <a:gd name="T48" fmla="*/ 187 w 468"/>
                  <a:gd name="T49" fmla="*/ 703 h 715"/>
                  <a:gd name="T50" fmla="*/ 194 w 468"/>
                  <a:gd name="T51" fmla="*/ 701 h 715"/>
                  <a:gd name="T52" fmla="*/ 202 w 468"/>
                  <a:gd name="T53" fmla="*/ 707 h 715"/>
                  <a:gd name="T54" fmla="*/ 209 w 468"/>
                  <a:gd name="T55" fmla="*/ 711 h 715"/>
                  <a:gd name="T56" fmla="*/ 217 w 468"/>
                  <a:gd name="T57" fmla="*/ 711 h 715"/>
                  <a:gd name="T58" fmla="*/ 224 w 468"/>
                  <a:gd name="T59" fmla="*/ 711 h 715"/>
                  <a:gd name="T60" fmla="*/ 232 w 468"/>
                  <a:gd name="T61" fmla="*/ 712 h 715"/>
                  <a:gd name="T62" fmla="*/ 239 w 468"/>
                  <a:gd name="T63" fmla="*/ 712 h 715"/>
                  <a:gd name="T64" fmla="*/ 247 w 468"/>
                  <a:gd name="T65" fmla="*/ 713 h 715"/>
                  <a:gd name="T66" fmla="*/ 254 w 468"/>
                  <a:gd name="T67" fmla="*/ 713 h 715"/>
                  <a:gd name="T68" fmla="*/ 262 w 468"/>
                  <a:gd name="T69" fmla="*/ 713 h 715"/>
                  <a:gd name="T70" fmla="*/ 269 w 468"/>
                  <a:gd name="T71" fmla="*/ 713 h 715"/>
                  <a:gd name="T72" fmla="*/ 277 w 468"/>
                  <a:gd name="T73" fmla="*/ 713 h 715"/>
                  <a:gd name="T74" fmla="*/ 284 w 468"/>
                  <a:gd name="T75" fmla="*/ 713 h 715"/>
                  <a:gd name="T76" fmla="*/ 291 w 468"/>
                  <a:gd name="T77" fmla="*/ 712 h 715"/>
                  <a:gd name="T78" fmla="*/ 299 w 468"/>
                  <a:gd name="T79" fmla="*/ 712 h 715"/>
                  <a:gd name="T80" fmla="*/ 306 w 468"/>
                  <a:gd name="T81" fmla="*/ 713 h 715"/>
                  <a:gd name="T82" fmla="*/ 314 w 468"/>
                  <a:gd name="T83" fmla="*/ 713 h 715"/>
                  <a:gd name="T84" fmla="*/ 321 w 468"/>
                  <a:gd name="T85" fmla="*/ 713 h 715"/>
                  <a:gd name="T86" fmla="*/ 329 w 468"/>
                  <a:gd name="T87" fmla="*/ 712 h 715"/>
                  <a:gd name="T88" fmla="*/ 337 w 468"/>
                  <a:gd name="T89" fmla="*/ 712 h 715"/>
                  <a:gd name="T90" fmla="*/ 344 w 468"/>
                  <a:gd name="T91" fmla="*/ 711 h 715"/>
                  <a:gd name="T92" fmla="*/ 352 w 468"/>
                  <a:gd name="T93" fmla="*/ 707 h 715"/>
                  <a:gd name="T94" fmla="*/ 359 w 468"/>
                  <a:gd name="T95" fmla="*/ 705 h 715"/>
                  <a:gd name="T96" fmla="*/ 367 w 468"/>
                  <a:gd name="T97" fmla="*/ 709 h 715"/>
                  <a:gd name="T98" fmla="*/ 374 w 468"/>
                  <a:gd name="T99" fmla="*/ 712 h 715"/>
                  <a:gd name="T100" fmla="*/ 382 w 468"/>
                  <a:gd name="T101" fmla="*/ 712 h 715"/>
                  <a:gd name="T102" fmla="*/ 389 w 468"/>
                  <a:gd name="T103" fmla="*/ 713 h 715"/>
                  <a:gd name="T104" fmla="*/ 397 w 468"/>
                  <a:gd name="T105" fmla="*/ 713 h 715"/>
                  <a:gd name="T106" fmla="*/ 404 w 468"/>
                  <a:gd name="T107" fmla="*/ 713 h 715"/>
                  <a:gd name="T108" fmla="*/ 412 w 468"/>
                  <a:gd name="T109" fmla="*/ 712 h 715"/>
                  <a:gd name="T110" fmla="*/ 419 w 468"/>
                  <a:gd name="T111" fmla="*/ 712 h 715"/>
                  <a:gd name="T112" fmla="*/ 426 w 468"/>
                  <a:gd name="T113" fmla="*/ 712 h 715"/>
                  <a:gd name="T114" fmla="*/ 434 w 468"/>
                  <a:gd name="T115" fmla="*/ 712 h 715"/>
                  <a:gd name="T116" fmla="*/ 441 w 468"/>
                  <a:gd name="T117" fmla="*/ 712 h 715"/>
                  <a:gd name="T118" fmla="*/ 449 w 468"/>
                  <a:gd name="T119" fmla="*/ 712 h 715"/>
                  <a:gd name="T120" fmla="*/ 456 w 468"/>
                  <a:gd name="T121" fmla="*/ 712 h 715"/>
                  <a:gd name="T122" fmla="*/ 464 w 468"/>
                  <a:gd name="T123" fmla="*/ 712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8" h="715">
                    <a:moveTo>
                      <a:pt x="0" y="713"/>
                    </a:moveTo>
                    <a:lnTo>
                      <a:pt x="1" y="713"/>
                    </a:lnTo>
                    <a:lnTo>
                      <a:pt x="2" y="713"/>
                    </a:lnTo>
                    <a:lnTo>
                      <a:pt x="3" y="713"/>
                    </a:lnTo>
                    <a:lnTo>
                      <a:pt x="4" y="713"/>
                    </a:lnTo>
                    <a:lnTo>
                      <a:pt x="5" y="714"/>
                    </a:lnTo>
                    <a:lnTo>
                      <a:pt x="6" y="714"/>
                    </a:lnTo>
                    <a:lnTo>
                      <a:pt x="6" y="714"/>
                    </a:lnTo>
                    <a:lnTo>
                      <a:pt x="8" y="714"/>
                    </a:lnTo>
                    <a:lnTo>
                      <a:pt x="8" y="715"/>
                    </a:lnTo>
                    <a:lnTo>
                      <a:pt x="10" y="715"/>
                    </a:lnTo>
                    <a:lnTo>
                      <a:pt x="10" y="715"/>
                    </a:lnTo>
                    <a:lnTo>
                      <a:pt x="11" y="715"/>
                    </a:lnTo>
                    <a:lnTo>
                      <a:pt x="12" y="715"/>
                    </a:lnTo>
                    <a:lnTo>
                      <a:pt x="13" y="715"/>
                    </a:lnTo>
                    <a:lnTo>
                      <a:pt x="14" y="715"/>
                    </a:lnTo>
                    <a:lnTo>
                      <a:pt x="15" y="715"/>
                    </a:lnTo>
                    <a:lnTo>
                      <a:pt x="16" y="714"/>
                    </a:lnTo>
                    <a:lnTo>
                      <a:pt x="17" y="714"/>
                    </a:lnTo>
                    <a:lnTo>
                      <a:pt x="18" y="713"/>
                    </a:lnTo>
                    <a:lnTo>
                      <a:pt x="19" y="713"/>
                    </a:lnTo>
                    <a:lnTo>
                      <a:pt x="20" y="712"/>
                    </a:lnTo>
                    <a:lnTo>
                      <a:pt x="21" y="711"/>
                    </a:lnTo>
                    <a:lnTo>
                      <a:pt x="21" y="710"/>
                    </a:lnTo>
                    <a:lnTo>
                      <a:pt x="23" y="707"/>
                    </a:lnTo>
                    <a:lnTo>
                      <a:pt x="23" y="705"/>
                    </a:lnTo>
                    <a:lnTo>
                      <a:pt x="24" y="701"/>
                    </a:lnTo>
                    <a:lnTo>
                      <a:pt x="26" y="698"/>
                    </a:lnTo>
                    <a:lnTo>
                      <a:pt x="26" y="692"/>
                    </a:lnTo>
                    <a:lnTo>
                      <a:pt x="28" y="686"/>
                    </a:lnTo>
                    <a:lnTo>
                      <a:pt x="28" y="679"/>
                    </a:lnTo>
                    <a:lnTo>
                      <a:pt x="29" y="670"/>
                    </a:lnTo>
                    <a:lnTo>
                      <a:pt x="30" y="659"/>
                    </a:lnTo>
                    <a:lnTo>
                      <a:pt x="31" y="647"/>
                    </a:lnTo>
                    <a:lnTo>
                      <a:pt x="32" y="633"/>
                    </a:lnTo>
                    <a:lnTo>
                      <a:pt x="33" y="618"/>
                    </a:lnTo>
                    <a:lnTo>
                      <a:pt x="34" y="601"/>
                    </a:lnTo>
                    <a:lnTo>
                      <a:pt x="35" y="584"/>
                    </a:lnTo>
                    <a:lnTo>
                      <a:pt x="36" y="564"/>
                    </a:lnTo>
                    <a:lnTo>
                      <a:pt x="36" y="544"/>
                    </a:lnTo>
                    <a:lnTo>
                      <a:pt x="38" y="522"/>
                    </a:lnTo>
                    <a:lnTo>
                      <a:pt x="39" y="499"/>
                    </a:lnTo>
                    <a:lnTo>
                      <a:pt x="39" y="475"/>
                    </a:lnTo>
                    <a:lnTo>
                      <a:pt x="41" y="450"/>
                    </a:lnTo>
                    <a:lnTo>
                      <a:pt x="41" y="425"/>
                    </a:lnTo>
                    <a:lnTo>
                      <a:pt x="42" y="398"/>
                    </a:lnTo>
                    <a:lnTo>
                      <a:pt x="43" y="369"/>
                    </a:lnTo>
                    <a:lnTo>
                      <a:pt x="44" y="339"/>
                    </a:lnTo>
                    <a:lnTo>
                      <a:pt x="45" y="306"/>
                    </a:lnTo>
                    <a:lnTo>
                      <a:pt x="46" y="272"/>
                    </a:lnTo>
                    <a:lnTo>
                      <a:pt x="47" y="238"/>
                    </a:lnTo>
                    <a:lnTo>
                      <a:pt x="48" y="203"/>
                    </a:lnTo>
                    <a:lnTo>
                      <a:pt x="49" y="168"/>
                    </a:lnTo>
                    <a:lnTo>
                      <a:pt x="49" y="135"/>
                    </a:lnTo>
                    <a:lnTo>
                      <a:pt x="51" y="100"/>
                    </a:lnTo>
                    <a:lnTo>
                      <a:pt x="52" y="64"/>
                    </a:lnTo>
                    <a:lnTo>
                      <a:pt x="53" y="27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1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4" y="0"/>
                    </a:lnTo>
                    <a:lnTo>
                      <a:pt x="65" y="0"/>
                    </a:lnTo>
                    <a:lnTo>
                      <a:pt x="66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2" y="0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5" y="0"/>
                    </a:lnTo>
                    <a:lnTo>
                      <a:pt x="76" y="0"/>
                    </a:lnTo>
                    <a:lnTo>
                      <a:pt x="77" y="0"/>
                    </a:lnTo>
                    <a:lnTo>
                      <a:pt x="78" y="0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1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5" y="0"/>
                    </a:lnTo>
                    <a:lnTo>
                      <a:pt x="86" y="0"/>
                    </a:lnTo>
                    <a:lnTo>
                      <a:pt x="87" y="0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90" y="0"/>
                    </a:lnTo>
                    <a:lnTo>
                      <a:pt x="91" y="0"/>
                    </a:lnTo>
                    <a:lnTo>
                      <a:pt x="92" y="0"/>
                    </a:lnTo>
                    <a:lnTo>
                      <a:pt x="93" y="0"/>
                    </a:lnTo>
                    <a:lnTo>
                      <a:pt x="94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99" y="0"/>
                    </a:lnTo>
                    <a:lnTo>
                      <a:pt x="100" y="190"/>
                    </a:lnTo>
                    <a:lnTo>
                      <a:pt x="100" y="462"/>
                    </a:lnTo>
                    <a:lnTo>
                      <a:pt x="102" y="605"/>
                    </a:lnTo>
                    <a:lnTo>
                      <a:pt x="102" y="670"/>
                    </a:lnTo>
                    <a:lnTo>
                      <a:pt x="103" y="697"/>
                    </a:lnTo>
                    <a:lnTo>
                      <a:pt x="104" y="707"/>
                    </a:lnTo>
                    <a:lnTo>
                      <a:pt x="105" y="711"/>
                    </a:lnTo>
                    <a:lnTo>
                      <a:pt x="106" y="712"/>
                    </a:lnTo>
                    <a:lnTo>
                      <a:pt x="107" y="713"/>
                    </a:lnTo>
                    <a:lnTo>
                      <a:pt x="108" y="713"/>
                    </a:lnTo>
                    <a:lnTo>
                      <a:pt x="109" y="713"/>
                    </a:lnTo>
                    <a:lnTo>
                      <a:pt x="110" y="713"/>
                    </a:lnTo>
                    <a:lnTo>
                      <a:pt x="110" y="713"/>
                    </a:lnTo>
                    <a:lnTo>
                      <a:pt x="112" y="713"/>
                    </a:lnTo>
                    <a:lnTo>
                      <a:pt x="113" y="713"/>
                    </a:lnTo>
                    <a:lnTo>
                      <a:pt x="113" y="713"/>
                    </a:lnTo>
                    <a:lnTo>
                      <a:pt x="115" y="713"/>
                    </a:lnTo>
                    <a:lnTo>
                      <a:pt x="115" y="714"/>
                    </a:lnTo>
                    <a:lnTo>
                      <a:pt x="117" y="714"/>
                    </a:lnTo>
                    <a:lnTo>
                      <a:pt x="117" y="714"/>
                    </a:lnTo>
                    <a:lnTo>
                      <a:pt x="118" y="714"/>
                    </a:lnTo>
                    <a:lnTo>
                      <a:pt x="119" y="714"/>
                    </a:lnTo>
                    <a:lnTo>
                      <a:pt x="120" y="714"/>
                    </a:lnTo>
                    <a:lnTo>
                      <a:pt x="121" y="714"/>
                    </a:lnTo>
                    <a:lnTo>
                      <a:pt x="122" y="714"/>
                    </a:lnTo>
                    <a:lnTo>
                      <a:pt x="123" y="714"/>
                    </a:lnTo>
                    <a:lnTo>
                      <a:pt x="124" y="714"/>
                    </a:lnTo>
                    <a:lnTo>
                      <a:pt x="125" y="714"/>
                    </a:lnTo>
                    <a:lnTo>
                      <a:pt x="126" y="714"/>
                    </a:lnTo>
                    <a:lnTo>
                      <a:pt x="127" y="714"/>
                    </a:lnTo>
                    <a:lnTo>
                      <a:pt x="128" y="714"/>
                    </a:lnTo>
                    <a:lnTo>
                      <a:pt x="128" y="714"/>
                    </a:lnTo>
                    <a:lnTo>
                      <a:pt x="130" y="714"/>
                    </a:lnTo>
                    <a:lnTo>
                      <a:pt x="130" y="714"/>
                    </a:lnTo>
                    <a:lnTo>
                      <a:pt x="131" y="714"/>
                    </a:lnTo>
                    <a:lnTo>
                      <a:pt x="132" y="714"/>
                    </a:lnTo>
                    <a:lnTo>
                      <a:pt x="133" y="714"/>
                    </a:lnTo>
                    <a:lnTo>
                      <a:pt x="134" y="714"/>
                    </a:lnTo>
                    <a:lnTo>
                      <a:pt x="135" y="714"/>
                    </a:lnTo>
                    <a:lnTo>
                      <a:pt x="136" y="714"/>
                    </a:lnTo>
                    <a:lnTo>
                      <a:pt x="137" y="714"/>
                    </a:lnTo>
                    <a:lnTo>
                      <a:pt x="138" y="714"/>
                    </a:lnTo>
                    <a:lnTo>
                      <a:pt x="139" y="714"/>
                    </a:lnTo>
                    <a:lnTo>
                      <a:pt x="140" y="713"/>
                    </a:lnTo>
                    <a:lnTo>
                      <a:pt x="141" y="713"/>
                    </a:lnTo>
                    <a:lnTo>
                      <a:pt x="142" y="713"/>
                    </a:lnTo>
                    <a:lnTo>
                      <a:pt x="143" y="713"/>
                    </a:lnTo>
                    <a:lnTo>
                      <a:pt x="143" y="713"/>
                    </a:lnTo>
                    <a:lnTo>
                      <a:pt x="145" y="713"/>
                    </a:lnTo>
                    <a:lnTo>
                      <a:pt x="145" y="713"/>
                    </a:lnTo>
                    <a:lnTo>
                      <a:pt x="146" y="713"/>
                    </a:lnTo>
                    <a:lnTo>
                      <a:pt x="147" y="713"/>
                    </a:lnTo>
                    <a:lnTo>
                      <a:pt x="148" y="713"/>
                    </a:lnTo>
                    <a:lnTo>
                      <a:pt x="149" y="713"/>
                    </a:lnTo>
                    <a:lnTo>
                      <a:pt x="150" y="713"/>
                    </a:lnTo>
                    <a:lnTo>
                      <a:pt x="151" y="713"/>
                    </a:lnTo>
                    <a:lnTo>
                      <a:pt x="152" y="713"/>
                    </a:lnTo>
                    <a:lnTo>
                      <a:pt x="153" y="713"/>
                    </a:lnTo>
                    <a:lnTo>
                      <a:pt x="154" y="713"/>
                    </a:lnTo>
                    <a:lnTo>
                      <a:pt x="155" y="712"/>
                    </a:lnTo>
                    <a:lnTo>
                      <a:pt x="156" y="712"/>
                    </a:lnTo>
                    <a:lnTo>
                      <a:pt x="156" y="712"/>
                    </a:lnTo>
                    <a:lnTo>
                      <a:pt x="158" y="712"/>
                    </a:lnTo>
                    <a:lnTo>
                      <a:pt x="158" y="712"/>
                    </a:lnTo>
                    <a:lnTo>
                      <a:pt x="160" y="712"/>
                    </a:lnTo>
                    <a:lnTo>
                      <a:pt x="160" y="712"/>
                    </a:lnTo>
                    <a:lnTo>
                      <a:pt x="161" y="712"/>
                    </a:lnTo>
                    <a:lnTo>
                      <a:pt x="163" y="712"/>
                    </a:lnTo>
                    <a:lnTo>
                      <a:pt x="163" y="712"/>
                    </a:lnTo>
                    <a:lnTo>
                      <a:pt x="164" y="712"/>
                    </a:lnTo>
                    <a:lnTo>
                      <a:pt x="165" y="712"/>
                    </a:lnTo>
                    <a:lnTo>
                      <a:pt x="166" y="712"/>
                    </a:lnTo>
                    <a:lnTo>
                      <a:pt x="167" y="712"/>
                    </a:lnTo>
                    <a:lnTo>
                      <a:pt x="168" y="712"/>
                    </a:lnTo>
                    <a:lnTo>
                      <a:pt x="169" y="712"/>
                    </a:lnTo>
                    <a:lnTo>
                      <a:pt x="170" y="712"/>
                    </a:lnTo>
                    <a:lnTo>
                      <a:pt x="171" y="712"/>
                    </a:lnTo>
                    <a:lnTo>
                      <a:pt x="171" y="712"/>
                    </a:lnTo>
                    <a:lnTo>
                      <a:pt x="173" y="712"/>
                    </a:lnTo>
                    <a:lnTo>
                      <a:pt x="174" y="712"/>
                    </a:lnTo>
                    <a:lnTo>
                      <a:pt x="174" y="711"/>
                    </a:lnTo>
                    <a:lnTo>
                      <a:pt x="176" y="711"/>
                    </a:lnTo>
                    <a:lnTo>
                      <a:pt x="176" y="711"/>
                    </a:lnTo>
                    <a:lnTo>
                      <a:pt x="178" y="711"/>
                    </a:lnTo>
                    <a:lnTo>
                      <a:pt x="178" y="710"/>
                    </a:lnTo>
                    <a:lnTo>
                      <a:pt x="179" y="710"/>
                    </a:lnTo>
                    <a:lnTo>
                      <a:pt x="180" y="709"/>
                    </a:lnTo>
                    <a:lnTo>
                      <a:pt x="181" y="708"/>
                    </a:lnTo>
                    <a:lnTo>
                      <a:pt x="182" y="707"/>
                    </a:lnTo>
                    <a:lnTo>
                      <a:pt x="183" y="706"/>
                    </a:lnTo>
                    <a:lnTo>
                      <a:pt x="184" y="706"/>
                    </a:lnTo>
                    <a:lnTo>
                      <a:pt x="184" y="705"/>
                    </a:lnTo>
                    <a:lnTo>
                      <a:pt x="186" y="704"/>
                    </a:lnTo>
                    <a:lnTo>
                      <a:pt x="187" y="703"/>
                    </a:lnTo>
                    <a:lnTo>
                      <a:pt x="188" y="703"/>
                    </a:lnTo>
                    <a:lnTo>
                      <a:pt x="189" y="702"/>
                    </a:lnTo>
                    <a:lnTo>
                      <a:pt x="189" y="701"/>
                    </a:lnTo>
                    <a:lnTo>
                      <a:pt x="191" y="701"/>
                    </a:lnTo>
                    <a:lnTo>
                      <a:pt x="191" y="701"/>
                    </a:lnTo>
                    <a:lnTo>
                      <a:pt x="192" y="700"/>
                    </a:lnTo>
                    <a:lnTo>
                      <a:pt x="193" y="700"/>
                    </a:lnTo>
                    <a:lnTo>
                      <a:pt x="194" y="701"/>
                    </a:lnTo>
                    <a:lnTo>
                      <a:pt x="195" y="701"/>
                    </a:lnTo>
                    <a:lnTo>
                      <a:pt x="196" y="702"/>
                    </a:lnTo>
                    <a:lnTo>
                      <a:pt x="197" y="703"/>
                    </a:lnTo>
                    <a:lnTo>
                      <a:pt x="198" y="704"/>
                    </a:lnTo>
                    <a:lnTo>
                      <a:pt x="199" y="704"/>
                    </a:lnTo>
                    <a:lnTo>
                      <a:pt x="200" y="705"/>
                    </a:lnTo>
                    <a:lnTo>
                      <a:pt x="201" y="706"/>
                    </a:lnTo>
                    <a:lnTo>
                      <a:pt x="202" y="707"/>
                    </a:lnTo>
                    <a:lnTo>
                      <a:pt x="202" y="707"/>
                    </a:lnTo>
                    <a:lnTo>
                      <a:pt x="204" y="709"/>
                    </a:lnTo>
                    <a:lnTo>
                      <a:pt x="204" y="709"/>
                    </a:lnTo>
                    <a:lnTo>
                      <a:pt x="206" y="710"/>
                    </a:lnTo>
                    <a:lnTo>
                      <a:pt x="206" y="710"/>
                    </a:lnTo>
                    <a:lnTo>
                      <a:pt x="207" y="711"/>
                    </a:lnTo>
                    <a:lnTo>
                      <a:pt x="208" y="711"/>
                    </a:lnTo>
                    <a:lnTo>
                      <a:pt x="209" y="711"/>
                    </a:lnTo>
                    <a:lnTo>
                      <a:pt x="210" y="711"/>
                    </a:lnTo>
                    <a:lnTo>
                      <a:pt x="211" y="711"/>
                    </a:lnTo>
                    <a:lnTo>
                      <a:pt x="212" y="711"/>
                    </a:lnTo>
                    <a:lnTo>
                      <a:pt x="213" y="711"/>
                    </a:lnTo>
                    <a:lnTo>
                      <a:pt x="214" y="711"/>
                    </a:lnTo>
                    <a:lnTo>
                      <a:pt x="215" y="711"/>
                    </a:lnTo>
                    <a:lnTo>
                      <a:pt x="216" y="711"/>
                    </a:lnTo>
                    <a:lnTo>
                      <a:pt x="217" y="711"/>
                    </a:lnTo>
                    <a:lnTo>
                      <a:pt x="217" y="711"/>
                    </a:lnTo>
                    <a:lnTo>
                      <a:pt x="219" y="710"/>
                    </a:lnTo>
                    <a:lnTo>
                      <a:pt x="219" y="710"/>
                    </a:lnTo>
                    <a:lnTo>
                      <a:pt x="220" y="710"/>
                    </a:lnTo>
                    <a:lnTo>
                      <a:pt x="221" y="711"/>
                    </a:lnTo>
                    <a:lnTo>
                      <a:pt x="222" y="711"/>
                    </a:lnTo>
                    <a:lnTo>
                      <a:pt x="224" y="711"/>
                    </a:lnTo>
                    <a:lnTo>
                      <a:pt x="224" y="711"/>
                    </a:lnTo>
                    <a:lnTo>
                      <a:pt x="225" y="711"/>
                    </a:lnTo>
                    <a:lnTo>
                      <a:pt x="226" y="711"/>
                    </a:lnTo>
                    <a:lnTo>
                      <a:pt x="227" y="711"/>
                    </a:lnTo>
                    <a:lnTo>
                      <a:pt x="228" y="711"/>
                    </a:lnTo>
                    <a:lnTo>
                      <a:pt x="229" y="711"/>
                    </a:lnTo>
                    <a:lnTo>
                      <a:pt x="230" y="711"/>
                    </a:lnTo>
                    <a:lnTo>
                      <a:pt x="231" y="711"/>
                    </a:lnTo>
                    <a:lnTo>
                      <a:pt x="232" y="712"/>
                    </a:lnTo>
                    <a:lnTo>
                      <a:pt x="232" y="712"/>
                    </a:lnTo>
                    <a:lnTo>
                      <a:pt x="234" y="712"/>
                    </a:lnTo>
                    <a:lnTo>
                      <a:pt x="234" y="712"/>
                    </a:lnTo>
                    <a:lnTo>
                      <a:pt x="235" y="712"/>
                    </a:lnTo>
                    <a:lnTo>
                      <a:pt x="237" y="712"/>
                    </a:lnTo>
                    <a:lnTo>
                      <a:pt x="237" y="712"/>
                    </a:lnTo>
                    <a:lnTo>
                      <a:pt x="238" y="712"/>
                    </a:lnTo>
                    <a:lnTo>
                      <a:pt x="239" y="712"/>
                    </a:lnTo>
                    <a:lnTo>
                      <a:pt x="240" y="712"/>
                    </a:lnTo>
                    <a:lnTo>
                      <a:pt x="241" y="712"/>
                    </a:lnTo>
                    <a:lnTo>
                      <a:pt x="242" y="712"/>
                    </a:lnTo>
                    <a:lnTo>
                      <a:pt x="243" y="712"/>
                    </a:lnTo>
                    <a:lnTo>
                      <a:pt x="244" y="712"/>
                    </a:lnTo>
                    <a:lnTo>
                      <a:pt x="245" y="712"/>
                    </a:lnTo>
                    <a:lnTo>
                      <a:pt x="245" y="712"/>
                    </a:lnTo>
                    <a:lnTo>
                      <a:pt x="247" y="713"/>
                    </a:lnTo>
                    <a:lnTo>
                      <a:pt x="247" y="713"/>
                    </a:lnTo>
                    <a:lnTo>
                      <a:pt x="248" y="713"/>
                    </a:lnTo>
                    <a:lnTo>
                      <a:pt x="250" y="713"/>
                    </a:lnTo>
                    <a:lnTo>
                      <a:pt x="250" y="713"/>
                    </a:lnTo>
                    <a:lnTo>
                      <a:pt x="252" y="713"/>
                    </a:lnTo>
                    <a:lnTo>
                      <a:pt x="252" y="713"/>
                    </a:lnTo>
                    <a:lnTo>
                      <a:pt x="253" y="713"/>
                    </a:lnTo>
                    <a:lnTo>
                      <a:pt x="254" y="713"/>
                    </a:lnTo>
                    <a:lnTo>
                      <a:pt x="255" y="713"/>
                    </a:lnTo>
                    <a:lnTo>
                      <a:pt x="256" y="713"/>
                    </a:lnTo>
                    <a:lnTo>
                      <a:pt x="257" y="713"/>
                    </a:lnTo>
                    <a:lnTo>
                      <a:pt x="258" y="713"/>
                    </a:lnTo>
                    <a:lnTo>
                      <a:pt x="259" y="713"/>
                    </a:lnTo>
                    <a:lnTo>
                      <a:pt x="260" y="713"/>
                    </a:lnTo>
                    <a:lnTo>
                      <a:pt x="261" y="713"/>
                    </a:lnTo>
                    <a:lnTo>
                      <a:pt x="262" y="713"/>
                    </a:lnTo>
                    <a:lnTo>
                      <a:pt x="263" y="713"/>
                    </a:lnTo>
                    <a:lnTo>
                      <a:pt x="263" y="713"/>
                    </a:lnTo>
                    <a:lnTo>
                      <a:pt x="265" y="713"/>
                    </a:lnTo>
                    <a:lnTo>
                      <a:pt x="265" y="713"/>
                    </a:lnTo>
                    <a:lnTo>
                      <a:pt x="266" y="713"/>
                    </a:lnTo>
                    <a:lnTo>
                      <a:pt x="267" y="713"/>
                    </a:lnTo>
                    <a:lnTo>
                      <a:pt x="268" y="713"/>
                    </a:lnTo>
                    <a:lnTo>
                      <a:pt x="269" y="713"/>
                    </a:lnTo>
                    <a:lnTo>
                      <a:pt x="270" y="713"/>
                    </a:lnTo>
                    <a:lnTo>
                      <a:pt x="271" y="713"/>
                    </a:lnTo>
                    <a:lnTo>
                      <a:pt x="272" y="713"/>
                    </a:lnTo>
                    <a:lnTo>
                      <a:pt x="273" y="713"/>
                    </a:lnTo>
                    <a:lnTo>
                      <a:pt x="274" y="713"/>
                    </a:lnTo>
                    <a:lnTo>
                      <a:pt x="275" y="713"/>
                    </a:lnTo>
                    <a:lnTo>
                      <a:pt x="276" y="713"/>
                    </a:lnTo>
                    <a:lnTo>
                      <a:pt x="277" y="713"/>
                    </a:lnTo>
                    <a:lnTo>
                      <a:pt x="278" y="713"/>
                    </a:lnTo>
                    <a:lnTo>
                      <a:pt x="278" y="713"/>
                    </a:lnTo>
                    <a:lnTo>
                      <a:pt x="280" y="713"/>
                    </a:lnTo>
                    <a:lnTo>
                      <a:pt x="280" y="713"/>
                    </a:lnTo>
                    <a:lnTo>
                      <a:pt x="281" y="713"/>
                    </a:lnTo>
                    <a:lnTo>
                      <a:pt x="282" y="713"/>
                    </a:lnTo>
                    <a:lnTo>
                      <a:pt x="283" y="713"/>
                    </a:lnTo>
                    <a:lnTo>
                      <a:pt x="284" y="713"/>
                    </a:lnTo>
                    <a:lnTo>
                      <a:pt x="285" y="713"/>
                    </a:lnTo>
                    <a:lnTo>
                      <a:pt x="286" y="713"/>
                    </a:lnTo>
                    <a:lnTo>
                      <a:pt x="287" y="712"/>
                    </a:lnTo>
                    <a:lnTo>
                      <a:pt x="288" y="712"/>
                    </a:lnTo>
                    <a:lnTo>
                      <a:pt x="289" y="712"/>
                    </a:lnTo>
                    <a:lnTo>
                      <a:pt x="290" y="712"/>
                    </a:lnTo>
                    <a:lnTo>
                      <a:pt x="291" y="712"/>
                    </a:lnTo>
                    <a:lnTo>
                      <a:pt x="291" y="712"/>
                    </a:lnTo>
                    <a:lnTo>
                      <a:pt x="293" y="712"/>
                    </a:lnTo>
                    <a:lnTo>
                      <a:pt x="293" y="712"/>
                    </a:lnTo>
                    <a:lnTo>
                      <a:pt x="295" y="712"/>
                    </a:lnTo>
                    <a:lnTo>
                      <a:pt x="295" y="712"/>
                    </a:lnTo>
                    <a:lnTo>
                      <a:pt x="296" y="712"/>
                    </a:lnTo>
                    <a:lnTo>
                      <a:pt x="298" y="712"/>
                    </a:lnTo>
                    <a:lnTo>
                      <a:pt x="298" y="712"/>
                    </a:lnTo>
                    <a:lnTo>
                      <a:pt x="299" y="712"/>
                    </a:lnTo>
                    <a:lnTo>
                      <a:pt x="300" y="713"/>
                    </a:lnTo>
                    <a:lnTo>
                      <a:pt x="301" y="713"/>
                    </a:lnTo>
                    <a:lnTo>
                      <a:pt x="302" y="713"/>
                    </a:lnTo>
                    <a:lnTo>
                      <a:pt x="303" y="713"/>
                    </a:lnTo>
                    <a:lnTo>
                      <a:pt x="304" y="713"/>
                    </a:lnTo>
                    <a:lnTo>
                      <a:pt x="305" y="713"/>
                    </a:lnTo>
                    <a:lnTo>
                      <a:pt x="306" y="713"/>
                    </a:lnTo>
                    <a:lnTo>
                      <a:pt x="306" y="713"/>
                    </a:lnTo>
                    <a:lnTo>
                      <a:pt x="308" y="713"/>
                    </a:lnTo>
                    <a:lnTo>
                      <a:pt x="308" y="713"/>
                    </a:lnTo>
                    <a:lnTo>
                      <a:pt x="309" y="713"/>
                    </a:lnTo>
                    <a:lnTo>
                      <a:pt x="311" y="713"/>
                    </a:lnTo>
                    <a:lnTo>
                      <a:pt x="311" y="713"/>
                    </a:lnTo>
                    <a:lnTo>
                      <a:pt x="313" y="713"/>
                    </a:lnTo>
                    <a:lnTo>
                      <a:pt x="313" y="713"/>
                    </a:lnTo>
                    <a:lnTo>
                      <a:pt x="314" y="713"/>
                    </a:lnTo>
                    <a:lnTo>
                      <a:pt x="315" y="713"/>
                    </a:lnTo>
                    <a:lnTo>
                      <a:pt x="316" y="713"/>
                    </a:lnTo>
                    <a:lnTo>
                      <a:pt x="317" y="713"/>
                    </a:lnTo>
                    <a:lnTo>
                      <a:pt x="318" y="713"/>
                    </a:lnTo>
                    <a:lnTo>
                      <a:pt x="319" y="713"/>
                    </a:lnTo>
                    <a:lnTo>
                      <a:pt x="319" y="713"/>
                    </a:lnTo>
                    <a:lnTo>
                      <a:pt x="321" y="713"/>
                    </a:lnTo>
                    <a:lnTo>
                      <a:pt x="321" y="713"/>
                    </a:lnTo>
                    <a:lnTo>
                      <a:pt x="323" y="713"/>
                    </a:lnTo>
                    <a:lnTo>
                      <a:pt x="324" y="713"/>
                    </a:lnTo>
                    <a:lnTo>
                      <a:pt x="324" y="713"/>
                    </a:lnTo>
                    <a:lnTo>
                      <a:pt x="326" y="713"/>
                    </a:lnTo>
                    <a:lnTo>
                      <a:pt x="326" y="713"/>
                    </a:lnTo>
                    <a:lnTo>
                      <a:pt x="327" y="712"/>
                    </a:lnTo>
                    <a:lnTo>
                      <a:pt x="328" y="712"/>
                    </a:lnTo>
                    <a:lnTo>
                      <a:pt x="329" y="712"/>
                    </a:lnTo>
                    <a:lnTo>
                      <a:pt x="330" y="712"/>
                    </a:lnTo>
                    <a:lnTo>
                      <a:pt x="331" y="712"/>
                    </a:lnTo>
                    <a:lnTo>
                      <a:pt x="332" y="712"/>
                    </a:lnTo>
                    <a:lnTo>
                      <a:pt x="333" y="712"/>
                    </a:lnTo>
                    <a:lnTo>
                      <a:pt x="334" y="712"/>
                    </a:lnTo>
                    <a:lnTo>
                      <a:pt x="335" y="712"/>
                    </a:lnTo>
                    <a:lnTo>
                      <a:pt x="336" y="712"/>
                    </a:lnTo>
                    <a:lnTo>
                      <a:pt x="337" y="712"/>
                    </a:lnTo>
                    <a:lnTo>
                      <a:pt x="337" y="712"/>
                    </a:lnTo>
                    <a:lnTo>
                      <a:pt x="339" y="712"/>
                    </a:lnTo>
                    <a:lnTo>
                      <a:pt x="339" y="712"/>
                    </a:lnTo>
                    <a:lnTo>
                      <a:pt x="341" y="712"/>
                    </a:lnTo>
                    <a:lnTo>
                      <a:pt x="341" y="712"/>
                    </a:lnTo>
                    <a:lnTo>
                      <a:pt x="342" y="711"/>
                    </a:lnTo>
                    <a:lnTo>
                      <a:pt x="343" y="711"/>
                    </a:lnTo>
                    <a:lnTo>
                      <a:pt x="344" y="711"/>
                    </a:lnTo>
                    <a:lnTo>
                      <a:pt x="345" y="710"/>
                    </a:lnTo>
                    <a:lnTo>
                      <a:pt x="346" y="710"/>
                    </a:lnTo>
                    <a:lnTo>
                      <a:pt x="347" y="710"/>
                    </a:lnTo>
                    <a:lnTo>
                      <a:pt x="348" y="709"/>
                    </a:lnTo>
                    <a:lnTo>
                      <a:pt x="349" y="709"/>
                    </a:lnTo>
                    <a:lnTo>
                      <a:pt x="350" y="708"/>
                    </a:lnTo>
                    <a:lnTo>
                      <a:pt x="351" y="707"/>
                    </a:lnTo>
                    <a:lnTo>
                      <a:pt x="352" y="707"/>
                    </a:lnTo>
                    <a:lnTo>
                      <a:pt x="352" y="706"/>
                    </a:lnTo>
                    <a:lnTo>
                      <a:pt x="354" y="706"/>
                    </a:lnTo>
                    <a:lnTo>
                      <a:pt x="354" y="705"/>
                    </a:lnTo>
                    <a:lnTo>
                      <a:pt x="355" y="705"/>
                    </a:lnTo>
                    <a:lnTo>
                      <a:pt x="356" y="705"/>
                    </a:lnTo>
                    <a:lnTo>
                      <a:pt x="357" y="705"/>
                    </a:lnTo>
                    <a:lnTo>
                      <a:pt x="358" y="705"/>
                    </a:lnTo>
                    <a:lnTo>
                      <a:pt x="359" y="705"/>
                    </a:lnTo>
                    <a:lnTo>
                      <a:pt x="360" y="705"/>
                    </a:lnTo>
                    <a:lnTo>
                      <a:pt x="361" y="706"/>
                    </a:lnTo>
                    <a:lnTo>
                      <a:pt x="362" y="706"/>
                    </a:lnTo>
                    <a:lnTo>
                      <a:pt x="363" y="707"/>
                    </a:lnTo>
                    <a:lnTo>
                      <a:pt x="364" y="707"/>
                    </a:lnTo>
                    <a:lnTo>
                      <a:pt x="365" y="708"/>
                    </a:lnTo>
                    <a:lnTo>
                      <a:pt x="366" y="709"/>
                    </a:lnTo>
                    <a:lnTo>
                      <a:pt x="367" y="709"/>
                    </a:lnTo>
                    <a:lnTo>
                      <a:pt x="367" y="710"/>
                    </a:lnTo>
                    <a:lnTo>
                      <a:pt x="369" y="710"/>
                    </a:lnTo>
                    <a:lnTo>
                      <a:pt x="369" y="710"/>
                    </a:lnTo>
                    <a:lnTo>
                      <a:pt x="370" y="711"/>
                    </a:lnTo>
                    <a:lnTo>
                      <a:pt x="372" y="711"/>
                    </a:lnTo>
                    <a:lnTo>
                      <a:pt x="372" y="711"/>
                    </a:lnTo>
                    <a:lnTo>
                      <a:pt x="373" y="712"/>
                    </a:lnTo>
                    <a:lnTo>
                      <a:pt x="374" y="712"/>
                    </a:lnTo>
                    <a:lnTo>
                      <a:pt x="375" y="712"/>
                    </a:lnTo>
                    <a:lnTo>
                      <a:pt x="376" y="712"/>
                    </a:lnTo>
                    <a:lnTo>
                      <a:pt x="377" y="712"/>
                    </a:lnTo>
                    <a:lnTo>
                      <a:pt x="378" y="712"/>
                    </a:lnTo>
                    <a:lnTo>
                      <a:pt x="379" y="712"/>
                    </a:lnTo>
                    <a:lnTo>
                      <a:pt x="380" y="712"/>
                    </a:lnTo>
                    <a:lnTo>
                      <a:pt x="380" y="712"/>
                    </a:lnTo>
                    <a:lnTo>
                      <a:pt x="382" y="712"/>
                    </a:lnTo>
                    <a:lnTo>
                      <a:pt x="382" y="713"/>
                    </a:lnTo>
                    <a:lnTo>
                      <a:pt x="384" y="713"/>
                    </a:lnTo>
                    <a:lnTo>
                      <a:pt x="385" y="713"/>
                    </a:lnTo>
                    <a:lnTo>
                      <a:pt x="385" y="713"/>
                    </a:lnTo>
                    <a:lnTo>
                      <a:pt x="387" y="713"/>
                    </a:lnTo>
                    <a:lnTo>
                      <a:pt x="387" y="713"/>
                    </a:lnTo>
                    <a:lnTo>
                      <a:pt x="388" y="713"/>
                    </a:lnTo>
                    <a:lnTo>
                      <a:pt x="389" y="713"/>
                    </a:lnTo>
                    <a:lnTo>
                      <a:pt x="390" y="713"/>
                    </a:lnTo>
                    <a:lnTo>
                      <a:pt x="391" y="713"/>
                    </a:lnTo>
                    <a:lnTo>
                      <a:pt x="392" y="713"/>
                    </a:lnTo>
                    <a:lnTo>
                      <a:pt x="393" y="713"/>
                    </a:lnTo>
                    <a:lnTo>
                      <a:pt x="394" y="713"/>
                    </a:lnTo>
                    <a:lnTo>
                      <a:pt x="395" y="713"/>
                    </a:lnTo>
                    <a:lnTo>
                      <a:pt x="395" y="713"/>
                    </a:lnTo>
                    <a:lnTo>
                      <a:pt x="397" y="713"/>
                    </a:lnTo>
                    <a:lnTo>
                      <a:pt x="398" y="713"/>
                    </a:lnTo>
                    <a:lnTo>
                      <a:pt x="398" y="713"/>
                    </a:lnTo>
                    <a:lnTo>
                      <a:pt x="400" y="713"/>
                    </a:lnTo>
                    <a:lnTo>
                      <a:pt x="400" y="713"/>
                    </a:lnTo>
                    <a:lnTo>
                      <a:pt x="402" y="713"/>
                    </a:lnTo>
                    <a:lnTo>
                      <a:pt x="402" y="713"/>
                    </a:lnTo>
                    <a:lnTo>
                      <a:pt x="403" y="713"/>
                    </a:lnTo>
                    <a:lnTo>
                      <a:pt x="404" y="713"/>
                    </a:lnTo>
                    <a:lnTo>
                      <a:pt x="405" y="713"/>
                    </a:lnTo>
                    <a:lnTo>
                      <a:pt x="406" y="713"/>
                    </a:lnTo>
                    <a:lnTo>
                      <a:pt x="407" y="713"/>
                    </a:lnTo>
                    <a:lnTo>
                      <a:pt x="408" y="712"/>
                    </a:lnTo>
                    <a:lnTo>
                      <a:pt x="409" y="712"/>
                    </a:lnTo>
                    <a:lnTo>
                      <a:pt x="410" y="712"/>
                    </a:lnTo>
                    <a:lnTo>
                      <a:pt x="411" y="712"/>
                    </a:lnTo>
                    <a:lnTo>
                      <a:pt x="412" y="712"/>
                    </a:lnTo>
                    <a:lnTo>
                      <a:pt x="413" y="712"/>
                    </a:lnTo>
                    <a:lnTo>
                      <a:pt x="413" y="712"/>
                    </a:lnTo>
                    <a:lnTo>
                      <a:pt x="415" y="712"/>
                    </a:lnTo>
                    <a:lnTo>
                      <a:pt x="415" y="712"/>
                    </a:lnTo>
                    <a:lnTo>
                      <a:pt x="416" y="712"/>
                    </a:lnTo>
                    <a:lnTo>
                      <a:pt x="417" y="712"/>
                    </a:lnTo>
                    <a:lnTo>
                      <a:pt x="418" y="712"/>
                    </a:lnTo>
                    <a:lnTo>
                      <a:pt x="419" y="712"/>
                    </a:lnTo>
                    <a:lnTo>
                      <a:pt x="420" y="712"/>
                    </a:lnTo>
                    <a:lnTo>
                      <a:pt x="421" y="712"/>
                    </a:lnTo>
                    <a:lnTo>
                      <a:pt x="422" y="712"/>
                    </a:lnTo>
                    <a:lnTo>
                      <a:pt x="423" y="712"/>
                    </a:lnTo>
                    <a:lnTo>
                      <a:pt x="424" y="712"/>
                    </a:lnTo>
                    <a:lnTo>
                      <a:pt x="425" y="712"/>
                    </a:lnTo>
                    <a:lnTo>
                      <a:pt x="426" y="712"/>
                    </a:lnTo>
                    <a:lnTo>
                      <a:pt x="426" y="712"/>
                    </a:lnTo>
                    <a:lnTo>
                      <a:pt x="428" y="712"/>
                    </a:lnTo>
                    <a:lnTo>
                      <a:pt x="428" y="712"/>
                    </a:lnTo>
                    <a:lnTo>
                      <a:pt x="430" y="712"/>
                    </a:lnTo>
                    <a:lnTo>
                      <a:pt x="430" y="712"/>
                    </a:lnTo>
                    <a:lnTo>
                      <a:pt x="431" y="712"/>
                    </a:lnTo>
                    <a:lnTo>
                      <a:pt x="432" y="712"/>
                    </a:lnTo>
                    <a:lnTo>
                      <a:pt x="433" y="712"/>
                    </a:lnTo>
                    <a:lnTo>
                      <a:pt x="434" y="712"/>
                    </a:lnTo>
                    <a:lnTo>
                      <a:pt x="435" y="712"/>
                    </a:lnTo>
                    <a:lnTo>
                      <a:pt x="436" y="712"/>
                    </a:lnTo>
                    <a:lnTo>
                      <a:pt x="437" y="712"/>
                    </a:lnTo>
                    <a:lnTo>
                      <a:pt x="438" y="712"/>
                    </a:lnTo>
                    <a:lnTo>
                      <a:pt x="439" y="712"/>
                    </a:lnTo>
                    <a:lnTo>
                      <a:pt x="440" y="712"/>
                    </a:lnTo>
                    <a:lnTo>
                      <a:pt x="441" y="712"/>
                    </a:lnTo>
                    <a:lnTo>
                      <a:pt x="441" y="712"/>
                    </a:lnTo>
                    <a:lnTo>
                      <a:pt x="443" y="712"/>
                    </a:lnTo>
                    <a:lnTo>
                      <a:pt x="443" y="712"/>
                    </a:lnTo>
                    <a:lnTo>
                      <a:pt x="444" y="712"/>
                    </a:lnTo>
                    <a:lnTo>
                      <a:pt x="445" y="712"/>
                    </a:lnTo>
                    <a:lnTo>
                      <a:pt x="446" y="712"/>
                    </a:lnTo>
                    <a:lnTo>
                      <a:pt x="448" y="712"/>
                    </a:lnTo>
                    <a:lnTo>
                      <a:pt x="448" y="712"/>
                    </a:lnTo>
                    <a:lnTo>
                      <a:pt x="449" y="712"/>
                    </a:lnTo>
                    <a:lnTo>
                      <a:pt x="450" y="712"/>
                    </a:lnTo>
                    <a:lnTo>
                      <a:pt x="451" y="712"/>
                    </a:lnTo>
                    <a:lnTo>
                      <a:pt x="452" y="712"/>
                    </a:lnTo>
                    <a:lnTo>
                      <a:pt x="453" y="712"/>
                    </a:lnTo>
                    <a:lnTo>
                      <a:pt x="454" y="712"/>
                    </a:lnTo>
                    <a:lnTo>
                      <a:pt x="455" y="712"/>
                    </a:lnTo>
                    <a:lnTo>
                      <a:pt x="456" y="712"/>
                    </a:lnTo>
                    <a:lnTo>
                      <a:pt x="456" y="712"/>
                    </a:lnTo>
                    <a:lnTo>
                      <a:pt x="458" y="712"/>
                    </a:lnTo>
                    <a:lnTo>
                      <a:pt x="459" y="712"/>
                    </a:lnTo>
                    <a:lnTo>
                      <a:pt x="459" y="712"/>
                    </a:lnTo>
                    <a:lnTo>
                      <a:pt x="461" y="712"/>
                    </a:lnTo>
                    <a:lnTo>
                      <a:pt x="461" y="712"/>
                    </a:lnTo>
                    <a:lnTo>
                      <a:pt x="462" y="712"/>
                    </a:lnTo>
                    <a:lnTo>
                      <a:pt x="463" y="712"/>
                    </a:lnTo>
                    <a:lnTo>
                      <a:pt x="464" y="712"/>
                    </a:lnTo>
                    <a:lnTo>
                      <a:pt x="465" y="712"/>
                    </a:lnTo>
                    <a:lnTo>
                      <a:pt x="466" y="712"/>
                    </a:lnTo>
                    <a:lnTo>
                      <a:pt x="467" y="712"/>
                    </a:lnTo>
                    <a:lnTo>
                      <a:pt x="468" y="712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Freeform 325"/>
              <p:cNvSpPr>
                <a:spLocks/>
              </p:cNvSpPr>
              <p:nvPr/>
            </p:nvSpPr>
            <p:spPr bwMode="auto">
              <a:xfrm>
                <a:off x="7683500" y="2633663"/>
                <a:ext cx="460375" cy="55563"/>
              </a:xfrm>
              <a:custGeom>
                <a:avLst/>
                <a:gdLst>
                  <a:gd name="T0" fmla="*/ 4 w 290"/>
                  <a:gd name="T1" fmla="*/ 35 h 35"/>
                  <a:gd name="T2" fmla="*/ 8 w 290"/>
                  <a:gd name="T3" fmla="*/ 35 h 35"/>
                  <a:gd name="T4" fmla="*/ 13 w 290"/>
                  <a:gd name="T5" fmla="*/ 35 h 35"/>
                  <a:gd name="T6" fmla="*/ 18 w 290"/>
                  <a:gd name="T7" fmla="*/ 34 h 35"/>
                  <a:gd name="T8" fmla="*/ 23 w 290"/>
                  <a:gd name="T9" fmla="*/ 33 h 35"/>
                  <a:gd name="T10" fmla="*/ 27 w 290"/>
                  <a:gd name="T11" fmla="*/ 32 h 35"/>
                  <a:gd name="T12" fmla="*/ 32 w 290"/>
                  <a:gd name="T13" fmla="*/ 32 h 35"/>
                  <a:gd name="T14" fmla="*/ 36 w 290"/>
                  <a:gd name="T15" fmla="*/ 33 h 35"/>
                  <a:gd name="T16" fmla="*/ 41 w 290"/>
                  <a:gd name="T17" fmla="*/ 33 h 35"/>
                  <a:gd name="T18" fmla="*/ 46 w 290"/>
                  <a:gd name="T19" fmla="*/ 34 h 35"/>
                  <a:gd name="T20" fmla="*/ 51 w 290"/>
                  <a:gd name="T21" fmla="*/ 34 h 35"/>
                  <a:gd name="T22" fmla="*/ 55 w 290"/>
                  <a:gd name="T23" fmla="*/ 34 h 35"/>
                  <a:gd name="T24" fmla="*/ 60 w 290"/>
                  <a:gd name="T25" fmla="*/ 33 h 35"/>
                  <a:gd name="T26" fmla="*/ 65 w 290"/>
                  <a:gd name="T27" fmla="*/ 33 h 35"/>
                  <a:gd name="T28" fmla="*/ 69 w 290"/>
                  <a:gd name="T29" fmla="*/ 33 h 35"/>
                  <a:gd name="T30" fmla="*/ 74 w 290"/>
                  <a:gd name="T31" fmla="*/ 33 h 35"/>
                  <a:gd name="T32" fmla="*/ 79 w 290"/>
                  <a:gd name="T33" fmla="*/ 34 h 35"/>
                  <a:gd name="T34" fmla="*/ 83 w 290"/>
                  <a:gd name="T35" fmla="*/ 34 h 35"/>
                  <a:gd name="T36" fmla="*/ 88 w 290"/>
                  <a:gd name="T37" fmla="*/ 34 h 35"/>
                  <a:gd name="T38" fmla="*/ 93 w 290"/>
                  <a:gd name="T39" fmla="*/ 35 h 35"/>
                  <a:gd name="T40" fmla="*/ 97 w 290"/>
                  <a:gd name="T41" fmla="*/ 35 h 35"/>
                  <a:gd name="T42" fmla="*/ 102 w 290"/>
                  <a:gd name="T43" fmla="*/ 35 h 35"/>
                  <a:gd name="T44" fmla="*/ 107 w 290"/>
                  <a:gd name="T45" fmla="*/ 34 h 35"/>
                  <a:gd name="T46" fmla="*/ 112 w 290"/>
                  <a:gd name="T47" fmla="*/ 34 h 35"/>
                  <a:gd name="T48" fmla="*/ 116 w 290"/>
                  <a:gd name="T49" fmla="*/ 34 h 35"/>
                  <a:gd name="T50" fmla="*/ 121 w 290"/>
                  <a:gd name="T51" fmla="*/ 33 h 35"/>
                  <a:gd name="T52" fmla="*/ 125 w 290"/>
                  <a:gd name="T53" fmla="*/ 32 h 35"/>
                  <a:gd name="T54" fmla="*/ 130 w 290"/>
                  <a:gd name="T55" fmla="*/ 32 h 35"/>
                  <a:gd name="T56" fmla="*/ 135 w 290"/>
                  <a:gd name="T57" fmla="*/ 32 h 35"/>
                  <a:gd name="T58" fmla="*/ 140 w 290"/>
                  <a:gd name="T59" fmla="*/ 32 h 35"/>
                  <a:gd name="T60" fmla="*/ 144 w 290"/>
                  <a:gd name="T61" fmla="*/ 32 h 35"/>
                  <a:gd name="T62" fmla="*/ 149 w 290"/>
                  <a:gd name="T63" fmla="*/ 32 h 35"/>
                  <a:gd name="T64" fmla="*/ 154 w 290"/>
                  <a:gd name="T65" fmla="*/ 33 h 35"/>
                  <a:gd name="T66" fmla="*/ 158 w 290"/>
                  <a:gd name="T67" fmla="*/ 33 h 35"/>
                  <a:gd name="T68" fmla="*/ 163 w 290"/>
                  <a:gd name="T69" fmla="*/ 33 h 35"/>
                  <a:gd name="T70" fmla="*/ 168 w 290"/>
                  <a:gd name="T71" fmla="*/ 33 h 35"/>
                  <a:gd name="T72" fmla="*/ 172 w 290"/>
                  <a:gd name="T73" fmla="*/ 32 h 35"/>
                  <a:gd name="T74" fmla="*/ 177 w 290"/>
                  <a:gd name="T75" fmla="*/ 32 h 35"/>
                  <a:gd name="T76" fmla="*/ 182 w 290"/>
                  <a:gd name="T77" fmla="*/ 30 h 35"/>
                  <a:gd name="T78" fmla="*/ 186 w 290"/>
                  <a:gd name="T79" fmla="*/ 27 h 35"/>
                  <a:gd name="T80" fmla="*/ 191 w 290"/>
                  <a:gd name="T81" fmla="*/ 25 h 35"/>
                  <a:gd name="T82" fmla="*/ 196 w 290"/>
                  <a:gd name="T83" fmla="*/ 26 h 35"/>
                  <a:gd name="T84" fmla="*/ 201 w 290"/>
                  <a:gd name="T85" fmla="*/ 29 h 35"/>
                  <a:gd name="T86" fmla="*/ 205 w 290"/>
                  <a:gd name="T87" fmla="*/ 31 h 35"/>
                  <a:gd name="T88" fmla="*/ 210 w 290"/>
                  <a:gd name="T89" fmla="*/ 32 h 35"/>
                  <a:gd name="T90" fmla="*/ 215 w 290"/>
                  <a:gd name="T91" fmla="*/ 31 h 35"/>
                  <a:gd name="T92" fmla="*/ 219 w 290"/>
                  <a:gd name="T93" fmla="*/ 31 h 35"/>
                  <a:gd name="T94" fmla="*/ 224 w 290"/>
                  <a:gd name="T95" fmla="*/ 30 h 35"/>
                  <a:gd name="T96" fmla="*/ 229 w 290"/>
                  <a:gd name="T97" fmla="*/ 30 h 35"/>
                  <a:gd name="T98" fmla="*/ 233 w 290"/>
                  <a:gd name="T99" fmla="*/ 30 h 35"/>
                  <a:gd name="T100" fmla="*/ 238 w 290"/>
                  <a:gd name="T101" fmla="*/ 29 h 35"/>
                  <a:gd name="T102" fmla="*/ 243 w 290"/>
                  <a:gd name="T103" fmla="*/ 29 h 35"/>
                  <a:gd name="T104" fmla="*/ 247 w 290"/>
                  <a:gd name="T105" fmla="*/ 29 h 35"/>
                  <a:gd name="T106" fmla="*/ 252 w 290"/>
                  <a:gd name="T107" fmla="*/ 30 h 35"/>
                  <a:gd name="T108" fmla="*/ 257 w 290"/>
                  <a:gd name="T109" fmla="*/ 31 h 35"/>
                  <a:gd name="T110" fmla="*/ 261 w 290"/>
                  <a:gd name="T111" fmla="*/ 32 h 35"/>
                  <a:gd name="T112" fmla="*/ 266 w 290"/>
                  <a:gd name="T113" fmla="*/ 31 h 35"/>
                  <a:gd name="T114" fmla="*/ 271 w 290"/>
                  <a:gd name="T115" fmla="*/ 29 h 35"/>
                  <a:gd name="T116" fmla="*/ 276 w 290"/>
                  <a:gd name="T117" fmla="*/ 24 h 35"/>
                  <a:gd name="T118" fmla="*/ 280 w 290"/>
                  <a:gd name="T119" fmla="*/ 15 h 35"/>
                  <a:gd name="T120" fmla="*/ 285 w 290"/>
                  <a:gd name="T121" fmla="*/ 4 h 35"/>
                  <a:gd name="T122" fmla="*/ 290 w 290"/>
                  <a:gd name="T12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90" h="35">
                    <a:moveTo>
                      <a:pt x="0" y="35"/>
                    </a:moveTo>
                    <a:lnTo>
                      <a:pt x="1" y="35"/>
                    </a:lnTo>
                    <a:lnTo>
                      <a:pt x="1" y="35"/>
                    </a:lnTo>
                    <a:lnTo>
                      <a:pt x="3" y="35"/>
                    </a:lnTo>
                    <a:lnTo>
                      <a:pt x="4" y="35"/>
                    </a:lnTo>
                    <a:lnTo>
                      <a:pt x="5" y="35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9" y="35"/>
                    </a:lnTo>
                    <a:lnTo>
                      <a:pt x="10" y="35"/>
                    </a:lnTo>
                    <a:lnTo>
                      <a:pt x="11" y="35"/>
                    </a:lnTo>
                    <a:lnTo>
                      <a:pt x="12" y="35"/>
                    </a:lnTo>
                    <a:lnTo>
                      <a:pt x="13" y="35"/>
                    </a:lnTo>
                    <a:lnTo>
                      <a:pt x="14" y="35"/>
                    </a:lnTo>
                    <a:lnTo>
                      <a:pt x="15" y="35"/>
                    </a:lnTo>
                    <a:lnTo>
                      <a:pt x="16" y="34"/>
                    </a:lnTo>
                    <a:lnTo>
                      <a:pt x="17" y="34"/>
                    </a:lnTo>
                    <a:lnTo>
                      <a:pt x="18" y="34"/>
                    </a:lnTo>
                    <a:lnTo>
                      <a:pt x="19" y="34"/>
                    </a:lnTo>
                    <a:lnTo>
                      <a:pt x="19" y="34"/>
                    </a:lnTo>
                    <a:lnTo>
                      <a:pt x="21" y="34"/>
                    </a:lnTo>
                    <a:lnTo>
                      <a:pt x="21" y="33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4" y="33"/>
                    </a:lnTo>
                    <a:lnTo>
                      <a:pt x="25" y="33"/>
                    </a:lnTo>
                    <a:lnTo>
                      <a:pt x="26" y="33"/>
                    </a:lnTo>
                    <a:lnTo>
                      <a:pt x="27" y="32"/>
                    </a:lnTo>
                    <a:lnTo>
                      <a:pt x="28" y="32"/>
                    </a:lnTo>
                    <a:lnTo>
                      <a:pt x="29" y="32"/>
                    </a:lnTo>
                    <a:lnTo>
                      <a:pt x="30" y="32"/>
                    </a:lnTo>
                    <a:lnTo>
                      <a:pt x="31" y="32"/>
                    </a:lnTo>
                    <a:lnTo>
                      <a:pt x="32" y="32"/>
                    </a:lnTo>
                    <a:lnTo>
                      <a:pt x="33" y="32"/>
                    </a:lnTo>
                    <a:lnTo>
                      <a:pt x="34" y="33"/>
                    </a:lnTo>
                    <a:lnTo>
                      <a:pt x="34" y="33"/>
                    </a:lnTo>
                    <a:lnTo>
                      <a:pt x="36" y="33"/>
                    </a:lnTo>
                    <a:lnTo>
                      <a:pt x="36" y="33"/>
                    </a:lnTo>
                    <a:lnTo>
                      <a:pt x="37" y="33"/>
                    </a:lnTo>
                    <a:lnTo>
                      <a:pt x="38" y="33"/>
                    </a:lnTo>
                    <a:lnTo>
                      <a:pt x="39" y="33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2" y="34"/>
                    </a:lnTo>
                    <a:lnTo>
                      <a:pt x="43" y="34"/>
                    </a:lnTo>
                    <a:lnTo>
                      <a:pt x="44" y="34"/>
                    </a:lnTo>
                    <a:lnTo>
                      <a:pt x="45" y="34"/>
                    </a:lnTo>
                    <a:lnTo>
                      <a:pt x="46" y="34"/>
                    </a:lnTo>
                    <a:lnTo>
                      <a:pt x="47" y="34"/>
                    </a:lnTo>
                    <a:lnTo>
                      <a:pt x="47" y="34"/>
                    </a:lnTo>
                    <a:lnTo>
                      <a:pt x="49" y="34"/>
                    </a:lnTo>
                    <a:lnTo>
                      <a:pt x="49" y="34"/>
                    </a:lnTo>
                    <a:lnTo>
                      <a:pt x="51" y="34"/>
                    </a:lnTo>
                    <a:lnTo>
                      <a:pt x="51" y="34"/>
                    </a:lnTo>
                    <a:lnTo>
                      <a:pt x="52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5" y="34"/>
                    </a:lnTo>
                    <a:lnTo>
                      <a:pt x="56" y="34"/>
                    </a:lnTo>
                    <a:lnTo>
                      <a:pt x="57" y="34"/>
                    </a:lnTo>
                    <a:lnTo>
                      <a:pt x="58" y="34"/>
                    </a:lnTo>
                    <a:lnTo>
                      <a:pt x="59" y="33"/>
                    </a:lnTo>
                    <a:lnTo>
                      <a:pt x="60" y="33"/>
                    </a:lnTo>
                    <a:lnTo>
                      <a:pt x="61" y="33"/>
                    </a:lnTo>
                    <a:lnTo>
                      <a:pt x="62" y="33"/>
                    </a:lnTo>
                    <a:lnTo>
                      <a:pt x="62" y="33"/>
                    </a:lnTo>
                    <a:lnTo>
                      <a:pt x="64" y="33"/>
                    </a:lnTo>
                    <a:lnTo>
                      <a:pt x="65" y="33"/>
                    </a:lnTo>
                    <a:lnTo>
                      <a:pt x="65" y="33"/>
                    </a:lnTo>
                    <a:lnTo>
                      <a:pt x="67" y="33"/>
                    </a:lnTo>
                    <a:lnTo>
                      <a:pt x="67" y="33"/>
                    </a:lnTo>
                    <a:lnTo>
                      <a:pt x="69" y="33"/>
                    </a:lnTo>
                    <a:lnTo>
                      <a:pt x="69" y="33"/>
                    </a:lnTo>
                    <a:lnTo>
                      <a:pt x="70" y="33"/>
                    </a:lnTo>
                    <a:lnTo>
                      <a:pt x="71" y="33"/>
                    </a:lnTo>
                    <a:lnTo>
                      <a:pt x="72" y="33"/>
                    </a:lnTo>
                    <a:lnTo>
                      <a:pt x="73" y="33"/>
                    </a:lnTo>
                    <a:lnTo>
                      <a:pt x="74" y="33"/>
                    </a:lnTo>
                    <a:lnTo>
                      <a:pt x="75" y="33"/>
                    </a:lnTo>
                    <a:lnTo>
                      <a:pt x="76" y="34"/>
                    </a:lnTo>
                    <a:lnTo>
                      <a:pt x="77" y="34"/>
                    </a:lnTo>
                    <a:lnTo>
                      <a:pt x="78" y="34"/>
                    </a:lnTo>
                    <a:lnTo>
                      <a:pt x="79" y="34"/>
                    </a:lnTo>
                    <a:lnTo>
                      <a:pt x="80" y="34"/>
                    </a:lnTo>
                    <a:lnTo>
                      <a:pt x="80" y="34"/>
                    </a:lnTo>
                    <a:lnTo>
                      <a:pt x="82" y="34"/>
                    </a:lnTo>
                    <a:lnTo>
                      <a:pt x="82" y="34"/>
                    </a:lnTo>
                    <a:lnTo>
                      <a:pt x="83" y="34"/>
                    </a:lnTo>
                    <a:lnTo>
                      <a:pt x="84" y="34"/>
                    </a:lnTo>
                    <a:lnTo>
                      <a:pt x="85" y="34"/>
                    </a:lnTo>
                    <a:lnTo>
                      <a:pt x="86" y="34"/>
                    </a:lnTo>
                    <a:lnTo>
                      <a:pt x="87" y="34"/>
                    </a:lnTo>
                    <a:lnTo>
                      <a:pt x="88" y="34"/>
                    </a:lnTo>
                    <a:lnTo>
                      <a:pt x="89" y="34"/>
                    </a:lnTo>
                    <a:lnTo>
                      <a:pt x="90" y="34"/>
                    </a:lnTo>
                    <a:lnTo>
                      <a:pt x="91" y="34"/>
                    </a:lnTo>
                    <a:lnTo>
                      <a:pt x="92" y="34"/>
                    </a:lnTo>
                    <a:lnTo>
                      <a:pt x="93" y="35"/>
                    </a:lnTo>
                    <a:lnTo>
                      <a:pt x="94" y="35"/>
                    </a:lnTo>
                    <a:lnTo>
                      <a:pt x="95" y="35"/>
                    </a:lnTo>
                    <a:lnTo>
                      <a:pt x="95" y="35"/>
                    </a:lnTo>
                    <a:lnTo>
                      <a:pt x="97" y="35"/>
                    </a:lnTo>
                    <a:lnTo>
                      <a:pt x="97" y="35"/>
                    </a:lnTo>
                    <a:lnTo>
                      <a:pt x="98" y="35"/>
                    </a:lnTo>
                    <a:lnTo>
                      <a:pt x="99" y="35"/>
                    </a:lnTo>
                    <a:lnTo>
                      <a:pt x="100" y="35"/>
                    </a:lnTo>
                    <a:lnTo>
                      <a:pt x="101" y="35"/>
                    </a:lnTo>
                    <a:lnTo>
                      <a:pt x="102" y="35"/>
                    </a:lnTo>
                    <a:lnTo>
                      <a:pt x="103" y="35"/>
                    </a:lnTo>
                    <a:lnTo>
                      <a:pt x="104" y="35"/>
                    </a:lnTo>
                    <a:lnTo>
                      <a:pt x="105" y="34"/>
                    </a:lnTo>
                    <a:lnTo>
                      <a:pt x="106" y="34"/>
                    </a:lnTo>
                    <a:lnTo>
                      <a:pt x="107" y="34"/>
                    </a:lnTo>
                    <a:lnTo>
                      <a:pt x="108" y="34"/>
                    </a:lnTo>
                    <a:lnTo>
                      <a:pt x="108" y="34"/>
                    </a:lnTo>
                    <a:lnTo>
                      <a:pt x="110" y="34"/>
                    </a:lnTo>
                    <a:lnTo>
                      <a:pt x="110" y="34"/>
                    </a:lnTo>
                    <a:lnTo>
                      <a:pt x="112" y="34"/>
                    </a:lnTo>
                    <a:lnTo>
                      <a:pt x="112" y="34"/>
                    </a:lnTo>
                    <a:lnTo>
                      <a:pt x="113" y="34"/>
                    </a:lnTo>
                    <a:lnTo>
                      <a:pt x="115" y="34"/>
                    </a:lnTo>
                    <a:lnTo>
                      <a:pt x="115" y="34"/>
                    </a:lnTo>
                    <a:lnTo>
                      <a:pt x="116" y="34"/>
                    </a:lnTo>
                    <a:lnTo>
                      <a:pt x="117" y="34"/>
                    </a:lnTo>
                    <a:lnTo>
                      <a:pt x="118" y="34"/>
                    </a:lnTo>
                    <a:lnTo>
                      <a:pt x="119" y="33"/>
                    </a:lnTo>
                    <a:lnTo>
                      <a:pt x="120" y="33"/>
                    </a:lnTo>
                    <a:lnTo>
                      <a:pt x="121" y="33"/>
                    </a:lnTo>
                    <a:lnTo>
                      <a:pt x="122" y="33"/>
                    </a:lnTo>
                    <a:lnTo>
                      <a:pt x="123" y="33"/>
                    </a:lnTo>
                    <a:lnTo>
                      <a:pt x="123" y="33"/>
                    </a:lnTo>
                    <a:lnTo>
                      <a:pt x="125" y="33"/>
                    </a:lnTo>
                    <a:lnTo>
                      <a:pt x="125" y="32"/>
                    </a:lnTo>
                    <a:lnTo>
                      <a:pt x="126" y="32"/>
                    </a:lnTo>
                    <a:lnTo>
                      <a:pt x="128" y="32"/>
                    </a:lnTo>
                    <a:lnTo>
                      <a:pt x="128" y="32"/>
                    </a:lnTo>
                    <a:lnTo>
                      <a:pt x="130" y="32"/>
                    </a:lnTo>
                    <a:lnTo>
                      <a:pt x="130" y="32"/>
                    </a:lnTo>
                    <a:lnTo>
                      <a:pt x="131" y="32"/>
                    </a:lnTo>
                    <a:lnTo>
                      <a:pt x="132" y="32"/>
                    </a:lnTo>
                    <a:lnTo>
                      <a:pt x="133" y="32"/>
                    </a:lnTo>
                    <a:lnTo>
                      <a:pt x="134" y="32"/>
                    </a:lnTo>
                    <a:lnTo>
                      <a:pt x="135" y="32"/>
                    </a:lnTo>
                    <a:lnTo>
                      <a:pt x="136" y="32"/>
                    </a:lnTo>
                    <a:lnTo>
                      <a:pt x="136" y="32"/>
                    </a:lnTo>
                    <a:lnTo>
                      <a:pt x="138" y="32"/>
                    </a:lnTo>
                    <a:lnTo>
                      <a:pt x="139" y="32"/>
                    </a:lnTo>
                    <a:lnTo>
                      <a:pt x="140" y="32"/>
                    </a:lnTo>
                    <a:lnTo>
                      <a:pt x="141" y="32"/>
                    </a:lnTo>
                    <a:lnTo>
                      <a:pt x="141" y="32"/>
                    </a:lnTo>
                    <a:lnTo>
                      <a:pt x="143" y="32"/>
                    </a:lnTo>
                    <a:lnTo>
                      <a:pt x="143" y="32"/>
                    </a:lnTo>
                    <a:lnTo>
                      <a:pt x="144" y="32"/>
                    </a:lnTo>
                    <a:lnTo>
                      <a:pt x="145" y="32"/>
                    </a:lnTo>
                    <a:lnTo>
                      <a:pt x="146" y="32"/>
                    </a:lnTo>
                    <a:lnTo>
                      <a:pt x="147" y="32"/>
                    </a:lnTo>
                    <a:lnTo>
                      <a:pt x="148" y="32"/>
                    </a:lnTo>
                    <a:lnTo>
                      <a:pt x="149" y="32"/>
                    </a:lnTo>
                    <a:lnTo>
                      <a:pt x="150" y="33"/>
                    </a:lnTo>
                    <a:lnTo>
                      <a:pt x="151" y="33"/>
                    </a:lnTo>
                    <a:lnTo>
                      <a:pt x="152" y="33"/>
                    </a:lnTo>
                    <a:lnTo>
                      <a:pt x="153" y="33"/>
                    </a:lnTo>
                    <a:lnTo>
                      <a:pt x="154" y="33"/>
                    </a:lnTo>
                    <a:lnTo>
                      <a:pt x="154" y="33"/>
                    </a:lnTo>
                    <a:lnTo>
                      <a:pt x="156" y="33"/>
                    </a:lnTo>
                    <a:lnTo>
                      <a:pt x="156" y="33"/>
                    </a:lnTo>
                    <a:lnTo>
                      <a:pt x="158" y="33"/>
                    </a:lnTo>
                    <a:lnTo>
                      <a:pt x="158" y="33"/>
                    </a:lnTo>
                    <a:lnTo>
                      <a:pt x="159" y="33"/>
                    </a:lnTo>
                    <a:lnTo>
                      <a:pt x="160" y="33"/>
                    </a:lnTo>
                    <a:lnTo>
                      <a:pt x="161" y="33"/>
                    </a:lnTo>
                    <a:lnTo>
                      <a:pt x="162" y="33"/>
                    </a:lnTo>
                    <a:lnTo>
                      <a:pt x="163" y="33"/>
                    </a:lnTo>
                    <a:lnTo>
                      <a:pt x="164" y="33"/>
                    </a:lnTo>
                    <a:lnTo>
                      <a:pt x="165" y="33"/>
                    </a:lnTo>
                    <a:lnTo>
                      <a:pt x="166" y="33"/>
                    </a:lnTo>
                    <a:lnTo>
                      <a:pt x="167" y="33"/>
                    </a:lnTo>
                    <a:lnTo>
                      <a:pt x="168" y="33"/>
                    </a:lnTo>
                    <a:lnTo>
                      <a:pt x="169" y="33"/>
                    </a:lnTo>
                    <a:lnTo>
                      <a:pt x="169" y="33"/>
                    </a:lnTo>
                    <a:lnTo>
                      <a:pt x="171" y="32"/>
                    </a:lnTo>
                    <a:lnTo>
                      <a:pt x="171" y="32"/>
                    </a:lnTo>
                    <a:lnTo>
                      <a:pt x="172" y="32"/>
                    </a:lnTo>
                    <a:lnTo>
                      <a:pt x="173" y="32"/>
                    </a:lnTo>
                    <a:lnTo>
                      <a:pt x="174" y="32"/>
                    </a:lnTo>
                    <a:lnTo>
                      <a:pt x="175" y="32"/>
                    </a:lnTo>
                    <a:lnTo>
                      <a:pt x="176" y="32"/>
                    </a:lnTo>
                    <a:lnTo>
                      <a:pt x="177" y="32"/>
                    </a:lnTo>
                    <a:lnTo>
                      <a:pt x="178" y="32"/>
                    </a:lnTo>
                    <a:lnTo>
                      <a:pt x="179" y="31"/>
                    </a:lnTo>
                    <a:lnTo>
                      <a:pt x="180" y="30"/>
                    </a:lnTo>
                    <a:lnTo>
                      <a:pt x="181" y="30"/>
                    </a:lnTo>
                    <a:lnTo>
                      <a:pt x="182" y="30"/>
                    </a:lnTo>
                    <a:lnTo>
                      <a:pt x="183" y="29"/>
                    </a:lnTo>
                    <a:lnTo>
                      <a:pt x="184" y="29"/>
                    </a:lnTo>
                    <a:lnTo>
                      <a:pt x="184" y="28"/>
                    </a:lnTo>
                    <a:lnTo>
                      <a:pt x="186" y="28"/>
                    </a:lnTo>
                    <a:lnTo>
                      <a:pt x="186" y="27"/>
                    </a:lnTo>
                    <a:lnTo>
                      <a:pt x="187" y="27"/>
                    </a:lnTo>
                    <a:lnTo>
                      <a:pt x="189" y="26"/>
                    </a:lnTo>
                    <a:lnTo>
                      <a:pt x="189" y="26"/>
                    </a:lnTo>
                    <a:lnTo>
                      <a:pt x="190" y="26"/>
                    </a:lnTo>
                    <a:lnTo>
                      <a:pt x="191" y="25"/>
                    </a:lnTo>
                    <a:lnTo>
                      <a:pt x="192" y="25"/>
                    </a:lnTo>
                    <a:lnTo>
                      <a:pt x="193" y="26"/>
                    </a:lnTo>
                    <a:lnTo>
                      <a:pt x="194" y="26"/>
                    </a:lnTo>
                    <a:lnTo>
                      <a:pt x="195" y="26"/>
                    </a:lnTo>
                    <a:lnTo>
                      <a:pt x="196" y="26"/>
                    </a:lnTo>
                    <a:lnTo>
                      <a:pt x="197" y="27"/>
                    </a:lnTo>
                    <a:lnTo>
                      <a:pt x="197" y="27"/>
                    </a:lnTo>
                    <a:lnTo>
                      <a:pt x="199" y="28"/>
                    </a:lnTo>
                    <a:lnTo>
                      <a:pt x="199" y="28"/>
                    </a:lnTo>
                    <a:lnTo>
                      <a:pt x="201" y="29"/>
                    </a:lnTo>
                    <a:lnTo>
                      <a:pt x="202" y="29"/>
                    </a:lnTo>
                    <a:lnTo>
                      <a:pt x="202" y="30"/>
                    </a:lnTo>
                    <a:lnTo>
                      <a:pt x="204" y="30"/>
                    </a:lnTo>
                    <a:lnTo>
                      <a:pt x="204" y="30"/>
                    </a:lnTo>
                    <a:lnTo>
                      <a:pt x="205" y="31"/>
                    </a:lnTo>
                    <a:lnTo>
                      <a:pt x="206" y="31"/>
                    </a:lnTo>
                    <a:lnTo>
                      <a:pt x="207" y="32"/>
                    </a:lnTo>
                    <a:lnTo>
                      <a:pt x="208" y="32"/>
                    </a:lnTo>
                    <a:lnTo>
                      <a:pt x="209" y="32"/>
                    </a:lnTo>
                    <a:lnTo>
                      <a:pt x="210" y="32"/>
                    </a:lnTo>
                    <a:lnTo>
                      <a:pt x="211" y="32"/>
                    </a:lnTo>
                    <a:lnTo>
                      <a:pt x="212" y="32"/>
                    </a:lnTo>
                    <a:lnTo>
                      <a:pt x="212" y="32"/>
                    </a:lnTo>
                    <a:lnTo>
                      <a:pt x="214" y="31"/>
                    </a:lnTo>
                    <a:lnTo>
                      <a:pt x="215" y="31"/>
                    </a:lnTo>
                    <a:lnTo>
                      <a:pt x="215" y="31"/>
                    </a:lnTo>
                    <a:lnTo>
                      <a:pt x="217" y="31"/>
                    </a:lnTo>
                    <a:lnTo>
                      <a:pt x="217" y="31"/>
                    </a:lnTo>
                    <a:lnTo>
                      <a:pt x="219" y="31"/>
                    </a:lnTo>
                    <a:lnTo>
                      <a:pt x="219" y="31"/>
                    </a:lnTo>
                    <a:lnTo>
                      <a:pt x="220" y="31"/>
                    </a:lnTo>
                    <a:lnTo>
                      <a:pt x="221" y="31"/>
                    </a:lnTo>
                    <a:lnTo>
                      <a:pt x="222" y="31"/>
                    </a:lnTo>
                    <a:lnTo>
                      <a:pt x="223" y="30"/>
                    </a:lnTo>
                    <a:lnTo>
                      <a:pt x="224" y="30"/>
                    </a:lnTo>
                    <a:lnTo>
                      <a:pt x="225" y="31"/>
                    </a:lnTo>
                    <a:lnTo>
                      <a:pt x="226" y="31"/>
                    </a:lnTo>
                    <a:lnTo>
                      <a:pt x="227" y="30"/>
                    </a:lnTo>
                    <a:lnTo>
                      <a:pt x="228" y="30"/>
                    </a:lnTo>
                    <a:lnTo>
                      <a:pt x="229" y="30"/>
                    </a:lnTo>
                    <a:lnTo>
                      <a:pt x="230" y="30"/>
                    </a:lnTo>
                    <a:lnTo>
                      <a:pt x="230" y="30"/>
                    </a:lnTo>
                    <a:lnTo>
                      <a:pt x="232" y="30"/>
                    </a:lnTo>
                    <a:lnTo>
                      <a:pt x="232" y="30"/>
                    </a:lnTo>
                    <a:lnTo>
                      <a:pt x="233" y="30"/>
                    </a:lnTo>
                    <a:lnTo>
                      <a:pt x="234" y="30"/>
                    </a:lnTo>
                    <a:lnTo>
                      <a:pt x="235" y="30"/>
                    </a:lnTo>
                    <a:lnTo>
                      <a:pt x="236" y="30"/>
                    </a:lnTo>
                    <a:lnTo>
                      <a:pt x="237" y="29"/>
                    </a:lnTo>
                    <a:lnTo>
                      <a:pt x="238" y="29"/>
                    </a:lnTo>
                    <a:lnTo>
                      <a:pt x="239" y="29"/>
                    </a:lnTo>
                    <a:lnTo>
                      <a:pt x="240" y="29"/>
                    </a:lnTo>
                    <a:lnTo>
                      <a:pt x="241" y="29"/>
                    </a:lnTo>
                    <a:lnTo>
                      <a:pt x="242" y="29"/>
                    </a:lnTo>
                    <a:lnTo>
                      <a:pt x="243" y="29"/>
                    </a:lnTo>
                    <a:lnTo>
                      <a:pt x="243" y="29"/>
                    </a:lnTo>
                    <a:lnTo>
                      <a:pt x="245" y="29"/>
                    </a:lnTo>
                    <a:lnTo>
                      <a:pt x="245" y="29"/>
                    </a:lnTo>
                    <a:lnTo>
                      <a:pt x="247" y="29"/>
                    </a:lnTo>
                    <a:lnTo>
                      <a:pt x="247" y="29"/>
                    </a:lnTo>
                    <a:lnTo>
                      <a:pt x="248" y="29"/>
                    </a:lnTo>
                    <a:lnTo>
                      <a:pt x="249" y="29"/>
                    </a:lnTo>
                    <a:lnTo>
                      <a:pt x="250" y="30"/>
                    </a:lnTo>
                    <a:lnTo>
                      <a:pt x="251" y="30"/>
                    </a:lnTo>
                    <a:lnTo>
                      <a:pt x="252" y="30"/>
                    </a:lnTo>
                    <a:lnTo>
                      <a:pt x="253" y="30"/>
                    </a:lnTo>
                    <a:lnTo>
                      <a:pt x="254" y="30"/>
                    </a:lnTo>
                    <a:lnTo>
                      <a:pt x="255" y="30"/>
                    </a:lnTo>
                    <a:lnTo>
                      <a:pt x="256" y="31"/>
                    </a:lnTo>
                    <a:lnTo>
                      <a:pt x="257" y="31"/>
                    </a:lnTo>
                    <a:lnTo>
                      <a:pt x="258" y="31"/>
                    </a:lnTo>
                    <a:lnTo>
                      <a:pt x="258" y="32"/>
                    </a:lnTo>
                    <a:lnTo>
                      <a:pt x="260" y="32"/>
                    </a:lnTo>
                    <a:lnTo>
                      <a:pt x="260" y="32"/>
                    </a:lnTo>
                    <a:lnTo>
                      <a:pt x="261" y="32"/>
                    </a:lnTo>
                    <a:lnTo>
                      <a:pt x="263" y="32"/>
                    </a:lnTo>
                    <a:lnTo>
                      <a:pt x="263" y="32"/>
                    </a:lnTo>
                    <a:lnTo>
                      <a:pt x="265" y="31"/>
                    </a:lnTo>
                    <a:lnTo>
                      <a:pt x="265" y="31"/>
                    </a:lnTo>
                    <a:lnTo>
                      <a:pt x="266" y="31"/>
                    </a:lnTo>
                    <a:lnTo>
                      <a:pt x="267" y="30"/>
                    </a:lnTo>
                    <a:lnTo>
                      <a:pt x="268" y="30"/>
                    </a:lnTo>
                    <a:lnTo>
                      <a:pt x="269" y="30"/>
                    </a:lnTo>
                    <a:lnTo>
                      <a:pt x="270" y="29"/>
                    </a:lnTo>
                    <a:lnTo>
                      <a:pt x="271" y="29"/>
                    </a:lnTo>
                    <a:lnTo>
                      <a:pt x="272" y="28"/>
                    </a:lnTo>
                    <a:lnTo>
                      <a:pt x="273" y="28"/>
                    </a:lnTo>
                    <a:lnTo>
                      <a:pt x="273" y="27"/>
                    </a:lnTo>
                    <a:lnTo>
                      <a:pt x="275" y="26"/>
                    </a:lnTo>
                    <a:lnTo>
                      <a:pt x="276" y="24"/>
                    </a:lnTo>
                    <a:lnTo>
                      <a:pt x="276" y="22"/>
                    </a:lnTo>
                    <a:lnTo>
                      <a:pt x="278" y="21"/>
                    </a:lnTo>
                    <a:lnTo>
                      <a:pt x="278" y="19"/>
                    </a:lnTo>
                    <a:lnTo>
                      <a:pt x="279" y="17"/>
                    </a:lnTo>
                    <a:lnTo>
                      <a:pt x="280" y="15"/>
                    </a:lnTo>
                    <a:lnTo>
                      <a:pt x="281" y="12"/>
                    </a:lnTo>
                    <a:lnTo>
                      <a:pt x="282" y="10"/>
                    </a:lnTo>
                    <a:lnTo>
                      <a:pt x="283" y="8"/>
                    </a:lnTo>
                    <a:lnTo>
                      <a:pt x="284" y="6"/>
                    </a:lnTo>
                    <a:lnTo>
                      <a:pt x="285" y="4"/>
                    </a:lnTo>
                    <a:lnTo>
                      <a:pt x="286" y="3"/>
                    </a:lnTo>
                    <a:lnTo>
                      <a:pt x="286" y="1"/>
                    </a:lnTo>
                    <a:lnTo>
                      <a:pt x="288" y="0"/>
                    </a:lnTo>
                    <a:lnTo>
                      <a:pt x="289" y="0"/>
                    </a:lnTo>
                    <a:lnTo>
                      <a:pt x="290" y="0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75" name="Group 474"/>
            <p:cNvGrpSpPr/>
            <p:nvPr/>
          </p:nvGrpSpPr>
          <p:grpSpPr>
            <a:xfrm>
              <a:off x="1000125" y="2363687"/>
              <a:ext cx="7142163" cy="1144588"/>
              <a:chOff x="1000125" y="2738438"/>
              <a:chExt cx="7142163" cy="1144588"/>
            </a:xfrm>
          </p:grpSpPr>
          <p:sp>
            <p:nvSpPr>
              <p:cNvPr id="487" name="Freeform 326"/>
              <p:cNvSpPr>
                <a:spLocks/>
              </p:cNvSpPr>
              <p:nvPr/>
            </p:nvSpPr>
            <p:spPr bwMode="auto">
              <a:xfrm>
                <a:off x="1000125" y="3524250"/>
                <a:ext cx="741363" cy="357188"/>
              </a:xfrm>
              <a:custGeom>
                <a:avLst/>
                <a:gdLst>
                  <a:gd name="T0" fmla="*/ 6 w 467"/>
                  <a:gd name="T1" fmla="*/ 118 h 225"/>
                  <a:gd name="T2" fmla="*/ 14 w 467"/>
                  <a:gd name="T3" fmla="*/ 47 h 225"/>
                  <a:gd name="T4" fmla="*/ 21 w 467"/>
                  <a:gd name="T5" fmla="*/ 85 h 225"/>
                  <a:gd name="T6" fmla="*/ 29 w 467"/>
                  <a:gd name="T7" fmla="*/ 187 h 225"/>
                  <a:gd name="T8" fmla="*/ 36 w 467"/>
                  <a:gd name="T9" fmla="*/ 219 h 225"/>
                  <a:gd name="T10" fmla="*/ 44 w 467"/>
                  <a:gd name="T11" fmla="*/ 222 h 225"/>
                  <a:gd name="T12" fmla="*/ 51 w 467"/>
                  <a:gd name="T13" fmla="*/ 222 h 225"/>
                  <a:gd name="T14" fmla="*/ 59 w 467"/>
                  <a:gd name="T15" fmla="*/ 222 h 225"/>
                  <a:gd name="T16" fmla="*/ 66 w 467"/>
                  <a:gd name="T17" fmla="*/ 222 h 225"/>
                  <a:gd name="T18" fmla="*/ 74 w 467"/>
                  <a:gd name="T19" fmla="*/ 223 h 225"/>
                  <a:gd name="T20" fmla="*/ 82 w 467"/>
                  <a:gd name="T21" fmla="*/ 223 h 225"/>
                  <a:gd name="T22" fmla="*/ 88 w 467"/>
                  <a:gd name="T23" fmla="*/ 223 h 225"/>
                  <a:gd name="T24" fmla="*/ 96 w 467"/>
                  <a:gd name="T25" fmla="*/ 223 h 225"/>
                  <a:gd name="T26" fmla="*/ 103 w 467"/>
                  <a:gd name="T27" fmla="*/ 223 h 225"/>
                  <a:gd name="T28" fmla="*/ 111 w 467"/>
                  <a:gd name="T29" fmla="*/ 223 h 225"/>
                  <a:gd name="T30" fmla="*/ 119 w 467"/>
                  <a:gd name="T31" fmla="*/ 223 h 225"/>
                  <a:gd name="T32" fmla="*/ 126 w 467"/>
                  <a:gd name="T33" fmla="*/ 223 h 225"/>
                  <a:gd name="T34" fmla="*/ 134 w 467"/>
                  <a:gd name="T35" fmla="*/ 222 h 225"/>
                  <a:gd name="T36" fmla="*/ 141 w 467"/>
                  <a:gd name="T37" fmla="*/ 222 h 225"/>
                  <a:gd name="T38" fmla="*/ 149 w 467"/>
                  <a:gd name="T39" fmla="*/ 222 h 225"/>
                  <a:gd name="T40" fmla="*/ 156 w 467"/>
                  <a:gd name="T41" fmla="*/ 223 h 225"/>
                  <a:gd name="T42" fmla="*/ 164 w 467"/>
                  <a:gd name="T43" fmla="*/ 222 h 225"/>
                  <a:gd name="T44" fmla="*/ 171 w 467"/>
                  <a:gd name="T45" fmla="*/ 222 h 225"/>
                  <a:gd name="T46" fmla="*/ 179 w 467"/>
                  <a:gd name="T47" fmla="*/ 214 h 225"/>
                  <a:gd name="T48" fmla="*/ 186 w 467"/>
                  <a:gd name="T49" fmla="*/ 173 h 225"/>
                  <a:gd name="T50" fmla="*/ 194 w 467"/>
                  <a:gd name="T51" fmla="*/ 86 h 225"/>
                  <a:gd name="T52" fmla="*/ 201 w 467"/>
                  <a:gd name="T53" fmla="*/ 2 h 225"/>
                  <a:gd name="T54" fmla="*/ 209 w 467"/>
                  <a:gd name="T55" fmla="*/ 71 h 225"/>
                  <a:gd name="T56" fmla="*/ 217 w 467"/>
                  <a:gd name="T57" fmla="*/ 190 h 225"/>
                  <a:gd name="T58" fmla="*/ 224 w 467"/>
                  <a:gd name="T59" fmla="*/ 218 h 225"/>
                  <a:gd name="T60" fmla="*/ 231 w 467"/>
                  <a:gd name="T61" fmla="*/ 221 h 225"/>
                  <a:gd name="T62" fmla="*/ 238 w 467"/>
                  <a:gd name="T63" fmla="*/ 222 h 225"/>
                  <a:gd name="T64" fmla="*/ 246 w 467"/>
                  <a:gd name="T65" fmla="*/ 222 h 225"/>
                  <a:gd name="T66" fmla="*/ 253 w 467"/>
                  <a:gd name="T67" fmla="*/ 222 h 225"/>
                  <a:gd name="T68" fmla="*/ 261 w 467"/>
                  <a:gd name="T69" fmla="*/ 222 h 225"/>
                  <a:gd name="T70" fmla="*/ 269 w 467"/>
                  <a:gd name="T71" fmla="*/ 222 h 225"/>
                  <a:gd name="T72" fmla="*/ 276 w 467"/>
                  <a:gd name="T73" fmla="*/ 221 h 225"/>
                  <a:gd name="T74" fmla="*/ 284 w 467"/>
                  <a:gd name="T75" fmla="*/ 221 h 225"/>
                  <a:gd name="T76" fmla="*/ 291 w 467"/>
                  <a:gd name="T77" fmla="*/ 221 h 225"/>
                  <a:gd name="T78" fmla="*/ 299 w 467"/>
                  <a:gd name="T79" fmla="*/ 222 h 225"/>
                  <a:gd name="T80" fmla="*/ 306 w 467"/>
                  <a:gd name="T81" fmla="*/ 222 h 225"/>
                  <a:gd name="T82" fmla="*/ 314 w 467"/>
                  <a:gd name="T83" fmla="*/ 223 h 225"/>
                  <a:gd name="T84" fmla="*/ 321 w 467"/>
                  <a:gd name="T85" fmla="*/ 224 h 225"/>
                  <a:gd name="T86" fmla="*/ 329 w 467"/>
                  <a:gd name="T87" fmla="*/ 224 h 225"/>
                  <a:gd name="T88" fmla="*/ 336 w 467"/>
                  <a:gd name="T89" fmla="*/ 223 h 225"/>
                  <a:gd name="T90" fmla="*/ 344 w 467"/>
                  <a:gd name="T91" fmla="*/ 221 h 225"/>
                  <a:gd name="T92" fmla="*/ 351 w 467"/>
                  <a:gd name="T93" fmla="*/ 217 h 225"/>
                  <a:gd name="T94" fmla="*/ 359 w 467"/>
                  <a:gd name="T95" fmla="*/ 218 h 225"/>
                  <a:gd name="T96" fmla="*/ 367 w 467"/>
                  <a:gd name="T97" fmla="*/ 221 h 225"/>
                  <a:gd name="T98" fmla="*/ 373 w 467"/>
                  <a:gd name="T99" fmla="*/ 224 h 225"/>
                  <a:gd name="T100" fmla="*/ 381 w 467"/>
                  <a:gd name="T101" fmla="*/ 225 h 225"/>
                  <a:gd name="T102" fmla="*/ 388 w 467"/>
                  <a:gd name="T103" fmla="*/ 225 h 225"/>
                  <a:gd name="T104" fmla="*/ 396 w 467"/>
                  <a:gd name="T105" fmla="*/ 224 h 225"/>
                  <a:gd name="T106" fmla="*/ 404 w 467"/>
                  <a:gd name="T107" fmla="*/ 224 h 225"/>
                  <a:gd name="T108" fmla="*/ 411 w 467"/>
                  <a:gd name="T109" fmla="*/ 225 h 225"/>
                  <a:gd name="T110" fmla="*/ 419 w 467"/>
                  <a:gd name="T111" fmla="*/ 225 h 225"/>
                  <a:gd name="T112" fmla="*/ 426 w 467"/>
                  <a:gd name="T113" fmla="*/ 225 h 225"/>
                  <a:gd name="T114" fmla="*/ 434 w 467"/>
                  <a:gd name="T115" fmla="*/ 225 h 225"/>
                  <a:gd name="T116" fmla="*/ 441 w 467"/>
                  <a:gd name="T117" fmla="*/ 223 h 225"/>
                  <a:gd name="T118" fmla="*/ 449 w 467"/>
                  <a:gd name="T119" fmla="*/ 223 h 225"/>
                  <a:gd name="T120" fmla="*/ 456 w 467"/>
                  <a:gd name="T121" fmla="*/ 223 h 225"/>
                  <a:gd name="T122" fmla="*/ 464 w 467"/>
                  <a:gd name="T123" fmla="*/ 223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7" h="225">
                    <a:moveTo>
                      <a:pt x="0" y="183"/>
                    </a:moveTo>
                    <a:lnTo>
                      <a:pt x="1" y="175"/>
                    </a:lnTo>
                    <a:lnTo>
                      <a:pt x="1" y="167"/>
                    </a:lnTo>
                    <a:lnTo>
                      <a:pt x="3" y="159"/>
                    </a:lnTo>
                    <a:lnTo>
                      <a:pt x="3" y="149"/>
                    </a:lnTo>
                    <a:lnTo>
                      <a:pt x="4" y="138"/>
                    </a:lnTo>
                    <a:lnTo>
                      <a:pt x="5" y="128"/>
                    </a:lnTo>
                    <a:lnTo>
                      <a:pt x="6" y="118"/>
                    </a:lnTo>
                    <a:lnTo>
                      <a:pt x="7" y="107"/>
                    </a:lnTo>
                    <a:lnTo>
                      <a:pt x="8" y="96"/>
                    </a:lnTo>
                    <a:lnTo>
                      <a:pt x="9" y="85"/>
                    </a:lnTo>
                    <a:lnTo>
                      <a:pt x="10" y="76"/>
                    </a:lnTo>
                    <a:lnTo>
                      <a:pt x="11" y="66"/>
                    </a:lnTo>
                    <a:lnTo>
                      <a:pt x="12" y="58"/>
                    </a:lnTo>
                    <a:lnTo>
                      <a:pt x="13" y="52"/>
                    </a:lnTo>
                    <a:lnTo>
                      <a:pt x="14" y="47"/>
                    </a:lnTo>
                    <a:lnTo>
                      <a:pt x="14" y="43"/>
                    </a:lnTo>
                    <a:lnTo>
                      <a:pt x="16" y="43"/>
                    </a:lnTo>
                    <a:lnTo>
                      <a:pt x="16" y="44"/>
                    </a:lnTo>
                    <a:lnTo>
                      <a:pt x="17" y="49"/>
                    </a:lnTo>
                    <a:lnTo>
                      <a:pt x="18" y="55"/>
                    </a:lnTo>
                    <a:lnTo>
                      <a:pt x="19" y="64"/>
                    </a:lnTo>
                    <a:lnTo>
                      <a:pt x="21" y="73"/>
                    </a:lnTo>
                    <a:lnTo>
                      <a:pt x="21" y="85"/>
                    </a:lnTo>
                    <a:lnTo>
                      <a:pt x="22" y="99"/>
                    </a:lnTo>
                    <a:lnTo>
                      <a:pt x="23" y="114"/>
                    </a:lnTo>
                    <a:lnTo>
                      <a:pt x="24" y="128"/>
                    </a:lnTo>
                    <a:lnTo>
                      <a:pt x="25" y="142"/>
                    </a:lnTo>
                    <a:lnTo>
                      <a:pt x="26" y="156"/>
                    </a:lnTo>
                    <a:lnTo>
                      <a:pt x="27" y="167"/>
                    </a:lnTo>
                    <a:lnTo>
                      <a:pt x="28" y="178"/>
                    </a:lnTo>
                    <a:lnTo>
                      <a:pt x="29" y="187"/>
                    </a:lnTo>
                    <a:lnTo>
                      <a:pt x="29" y="195"/>
                    </a:lnTo>
                    <a:lnTo>
                      <a:pt x="31" y="201"/>
                    </a:lnTo>
                    <a:lnTo>
                      <a:pt x="32" y="207"/>
                    </a:lnTo>
                    <a:lnTo>
                      <a:pt x="32" y="210"/>
                    </a:lnTo>
                    <a:lnTo>
                      <a:pt x="34" y="214"/>
                    </a:lnTo>
                    <a:lnTo>
                      <a:pt x="34" y="216"/>
                    </a:lnTo>
                    <a:lnTo>
                      <a:pt x="35" y="218"/>
                    </a:lnTo>
                    <a:lnTo>
                      <a:pt x="36" y="219"/>
                    </a:lnTo>
                    <a:lnTo>
                      <a:pt x="37" y="220"/>
                    </a:lnTo>
                    <a:lnTo>
                      <a:pt x="38" y="221"/>
                    </a:lnTo>
                    <a:lnTo>
                      <a:pt x="39" y="221"/>
                    </a:lnTo>
                    <a:lnTo>
                      <a:pt x="40" y="222"/>
                    </a:lnTo>
                    <a:lnTo>
                      <a:pt x="41" y="222"/>
                    </a:lnTo>
                    <a:lnTo>
                      <a:pt x="42" y="222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5" y="222"/>
                    </a:lnTo>
                    <a:lnTo>
                      <a:pt x="46" y="222"/>
                    </a:lnTo>
                    <a:lnTo>
                      <a:pt x="47" y="222"/>
                    </a:lnTo>
                    <a:lnTo>
                      <a:pt x="47" y="222"/>
                    </a:lnTo>
                    <a:lnTo>
                      <a:pt x="49" y="222"/>
                    </a:lnTo>
                    <a:lnTo>
                      <a:pt x="49" y="222"/>
                    </a:lnTo>
                    <a:lnTo>
                      <a:pt x="50" y="222"/>
                    </a:lnTo>
                    <a:lnTo>
                      <a:pt x="51" y="222"/>
                    </a:lnTo>
                    <a:lnTo>
                      <a:pt x="52" y="222"/>
                    </a:lnTo>
                    <a:lnTo>
                      <a:pt x="53" y="222"/>
                    </a:lnTo>
                    <a:lnTo>
                      <a:pt x="54" y="222"/>
                    </a:lnTo>
                    <a:lnTo>
                      <a:pt x="55" y="222"/>
                    </a:lnTo>
                    <a:lnTo>
                      <a:pt x="56" y="222"/>
                    </a:lnTo>
                    <a:lnTo>
                      <a:pt x="57" y="222"/>
                    </a:lnTo>
                    <a:lnTo>
                      <a:pt x="58" y="222"/>
                    </a:lnTo>
                    <a:lnTo>
                      <a:pt x="59" y="222"/>
                    </a:lnTo>
                    <a:lnTo>
                      <a:pt x="60" y="222"/>
                    </a:lnTo>
                    <a:lnTo>
                      <a:pt x="60" y="222"/>
                    </a:lnTo>
                    <a:lnTo>
                      <a:pt x="62" y="222"/>
                    </a:lnTo>
                    <a:lnTo>
                      <a:pt x="62" y="222"/>
                    </a:lnTo>
                    <a:lnTo>
                      <a:pt x="64" y="222"/>
                    </a:lnTo>
                    <a:lnTo>
                      <a:pt x="64" y="222"/>
                    </a:lnTo>
                    <a:lnTo>
                      <a:pt x="65" y="222"/>
                    </a:lnTo>
                    <a:lnTo>
                      <a:pt x="66" y="222"/>
                    </a:lnTo>
                    <a:lnTo>
                      <a:pt x="67" y="222"/>
                    </a:lnTo>
                    <a:lnTo>
                      <a:pt x="68" y="222"/>
                    </a:lnTo>
                    <a:lnTo>
                      <a:pt x="69" y="222"/>
                    </a:lnTo>
                    <a:lnTo>
                      <a:pt x="70" y="223"/>
                    </a:lnTo>
                    <a:lnTo>
                      <a:pt x="71" y="223"/>
                    </a:lnTo>
                    <a:lnTo>
                      <a:pt x="72" y="223"/>
                    </a:lnTo>
                    <a:lnTo>
                      <a:pt x="73" y="223"/>
                    </a:lnTo>
                    <a:lnTo>
                      <a:pt x="74" y="223"/>
                    </a:lnTo>
                    <a:lnTo>
                      <a:pt x="75" y="223"/>
                    </a:lnTo>
                    <a:lnTo>
                      <a:pt x="75" y="223"/>
                    </a:lnTo>
                    <a:lnTo>
                      <a:pt x="77" y="223"/>
                    </a:lnTo>
                    <a:lnTo>
                      <a:pt x="77" y="223"/>
                    </a:lnTo>
                    <a:lnTo>
                      <a:pt x="78" y="223"/>
                    </a:lnTo>
                    <a:lnTo>
                      <a:pt x="79" y="223"/>
                    </a:lnTo>
                    <a:lnTo>
                      <a:pt x="80" y="223"/>
                    </a:lnTo>
                    <a:lnTo>
                      <a:pt x="82" y="223"/>
                    </a:lnTo>
                    <a:lnTo>
                      <a:pt x="82" y="223"/>
                    </a:lnTo>
                    <a:lnTo>
                      <a:pt x="83" y="223"/>
                    </a:lnTo>
                    <a:lnTo>
                      <a:pt x="84" y="223"/>
                    </a:lnTo>
                    <a:lnTo>
                      <a:pt x="85" y="223"/>
                    </a:lnTo>
                    <a:lnTo>
                      <a:pt x="86" y="223"/>
                    </a:lnTo>
                    <a:lnTo>
                      <a:pt x="87" y="223"/>
                    </a:lnTo>
                    <a:lnTo>
                      <a:pt x="88" y="223"/>
                    </a:lnTo>
                    <a:lnTo>
                      <a:pt x="88" y="223"/>
                    </a:lnTo>
                    <a:lnTo>
                      <a:pt x="90" y="223"/>
                    </a:lnTo>
                    <a:lnTo>
                      <a:pt x="90" y="223"/>
                    </a:lnTo>
                    <a:lnTo>
                      <a:pt x="92" y="223"/>
                    </a:lnTo>
                    <a:lnTo>
                      <a:pt x="92" y="223"/>
                    </a:lnTo>
                    <a:lnTo>
                      <a:pt x="93" y="223"/>
                    </a:lnTo>
                    <a:lnTo>
                      <a:pt x="95" y="223"/>
                    </a:lnTo>
                    <a:lnTo>
                      <a:pt x="95" y="223"/>
                    </a:lnTo>
                    <a:lnTo>
                      <a:pt x="96" y="223"/>
                    </a:lnTo>
                    <a:lnTo>
                      <a:pt x="97" y="223"/>
                    </a:lnTo>
                    <a:lnTo>
                      <a:pt x="98" y="223"/>
                    </a:lnTo>
                    <a:lnTo>
                      <a:pt x="99" y="223"/>
                    </a:lnTo>
                    <a:lnTo>
                      <a:pt x="100" y="223"/>
                    </a:lnTo>
                    <a:lnTo>
                      <a:pt x="101" y="223"/>
                    </a:lnTo>
                    <a:lnTo>
                      <a:pt x="102" y="223"/>
                    </a:lnTo>
                    <a:lnTo>
                      <a:pt x="103" y="223"/>
                    </a:lnTo>
                    <a:lnTo>
                      <a:pt x="103" y="223"/>
                    </a:lnTo>
                    <a:lnTo>
                      <a:pt x="105" y="223"/>
                    </a:lnTo>
                    <a:lnTo>
                      <a:pt x="106" y="223"/>
                    </a:lnTo>
                    <a:lnTo>
                      <a:pt x="106" y="223"/>
                    </a:lnTo>
                    <a:lnTo>
                      <a:pt x="108" y="223"/>
                    </a:lnTo>
                    <a:lnTo>
                      <a:pt x="108" y="223"/>
                    </a:lnTo>
                    <a:lnTo>
                      <a:pt x="110" y="223"/>
                    </a:lnTo>
                    <a:lnTo>
                      <a:pt x="110" y="223"/>
                    </a:lnTo>
                    <a:lnTo>
                      <a:pt x="111" y="223"/>
                    </a:lnTo>
                    <a:lnTo>
                      <a:pt x="112" y="223"/>
                    </a:lnTo>
                    <a:lnTo>
                      <a:pt x="113" y="223"/>
                    </a:lnTo>
                    <a:lnTo>
                      <a:pt x="114" y="223"/>
                    </a:lnTo>
                    <a:lnTo>
                      <a:pt x="115" y="223"/>
                    </a:lnTo>
                    <a:lnTo>
                      <a:pt x="116" y="223"/>
                    </a:lnTo>
                    <a:lnTo>
                      <a:pt x="117" y="223"/>
                    </a:lnTo>
                    <a:lnTo>
                      <a:pt x="118" y="223"/>
                    </a:lnTo>
                    <a:lnTo>
                      <a:pt x="119" y="223"/>
                    </a:lnTo>
                    <a:lnTo>
                      <a:pt x="120" y="223"/>
                    </a:lnTo>
                    <a:lnTo>
                      <a:pt x="121" y="223"/>
                    </a:lnTo>
                    <a:lnTo>
                      <a:pt x="121" y="223"/>
                    </a:lnTo>
                    <a:lnTo>
                      <a:pt x="123" y="223"/>
                    </a:lnTo>
                    <a:lnTo>
                      <a:pt x="123" y="223"/>
                    </a:lnTo>
                    <a:lnTo>
                      <a:pt x="124" y="223"/>
                    </a:lnTo>
                    <a:lnTo>
                      <a:pt x="125" y="223"/>
                    </a:lnTo>
                    <a:lnTo>
                      <a:pt x="126" y="223"/>
                    </a:lnTo>
                    <a:lnTo>
                      <a:pt x="127" y="223"/>
                    </a:lnTo>
                    <a:lnTo>
                      <a:pt x="128" y="223"/>
                    </a:lnTo>
                    <a:lnTo>
                      <a:pt x="129" y="223"/>
                    </a:lnTo>
                    <a:lnTo>
                      <a:pt x="130" y="223"/>
                    </a:lnTo>
                    <a:lnTo>
                      <a:pt x="131" y="223"/>
                    </a:lnTo>
                    <a:lnTo>
                      <a:pt x="132" y="223"/>
                    </a:lnTo>
                    <a:lnTo>
                      <a:pt x="133" y="223"/>
                    </a:lnTo>
                    <a:lnTo>
                      <a:pt x="134" y="222"/>
                    </a:lnTo>
                    <a:lnTo>
                      <a:pt x="135" y="222"/>
                    </a:lnTo>
                    <a:lnTo>
                      <a:pt x="136" y="222"/>
                    </a:lnTo>
                    <a:lnTo>
                      <a:pt x="136" y="222"/>
                    </a:lnTo>
                    <a:lnTo>
                      <a:pt x="138" y="222"/>
                    </a:lnTo>
                    <a:lnTo>
                      <a:pt x="138" y="222"/>
                    </a:lnTo>
                    <a:lnTo>
                      <a:pt x="139" y="222"/>
                    </a:lnTo>
                    <a:lnTo>
                      <a:pt x="140" y="222"/>
                    </a:lnTo>
                    <a:lnTo>
                      <a:pt x="141" y="222"/>
                    </a:lnTo>
                    <a:lnTo>
                      <a:pt x="142" y="222"/>
                    </a:lnTo>
                    <a:lnTo>
                      <a:pt x="143" y="222"/>
                    </a:lnTo>
                    <a:lnTo>
                      <a:pt x="144" y="222"/>
                    </a:lnTo>
                    <a:lnTo>
                      <a:pt x="145" y="222"/>
                    </a:lnTo>
                    <a:lnTo>
                      <a:pt x="146" y="222"/>
                    </a:lnTo>
                    <a:lnTo>
                      <a:pt x="147" y="222"/>
                    </a:lnTo>
                    <a:lnTo>
                      <a:pt x="148" y="222"/>
                    </a:lnTo>
                    <a:lnTo>
                      <a:pt x="149" y="222"/>
                    </a:lnTo>
                    <a:lnTo>
                      <a:pt x="149" y="223"/>
                    </a:lnTo>
                    <a:lnTo>
                      <a:pt x="151" y="223"/>
                    </a:lnTo>
                    <a:lnTo>
                      <a:pt x="151" y="223"/>
                    </a:lnTo>
                    <a:lnTo>
                      <a:pt x="153" y="223"/>
                    </a:lnTo>
                    <a:lnTo>
                      <a:pt x="153" y="223"/>
                    </a:lnTo>
                    <a:lnTo>
                      <a:pt x="154" y="223"/>
                    </a:lnTo>
                    <a:lnTo>
                      <a:pt x="156" y="223"/>
                    </a:lnTo>
                    <a:lnTo>
                      <a:pt x="156" y="223"/>
                    </a:lnTo>
                    <a:lnTo>
                      <a:pt x="157" y="223"/>
                    </a:lnTo>
                    <a:lnTo>
                      <a:pt x="158" y="223"/>
                    </a:lnTo>
                    <a:lnTo>
                      <a:pt x="159" y="223"/>
                    </a:lnTo>
                    <a:lnTo>
                      <a:pt x="160" y="223"/>
                    </a:lnTo>
                    <a:lnTo>
                      <a:pt x="161" y="222"/>
                    </a:lnTo>
                    <a:lnTo>
                      <a:pt x="162" y="222"/>
                    </a:lnTo>
                    <a:lnTo>
                      <a:pt x="163" y="222"/>
                    </a:lnTo>
                    <a:lnTo>
                      <a:pt x="164" y="222"/>
                    </a:lnTo>
                    <a:lnTo>
                      <a:pt x="164" y="222"/>
                    </a:lnTo>
                    <a:lnTo>
                      <a:pt x="166" y="222"/>
                    </a:lnTo>
                    <a:lnTo>
                      <a:pt x="166" y="222"/>
                    </a:lnTo>
                    <a:lnTo>
                      <a:pt x="167" y="222"/>
                    </a:lnTo>
                    <a:lnTo>
                      <a:pt x="169" y="222"/>
                    </a:lnTo>
                    <a:lnTo>
                      <a:pt x="169" y="222"/>
                    </a:lnTo>
                    <a:lnTo>
                      <a:pt x="171" y="222"/>
                    </a:lnTo>
                    <a:lnTo>
                      <a:pt x="171" y="222"/>
                    </a:lnTo>
                    <a:lnTo>
                      <a:pt x="172" y="221"/>
                    </a:lnTo>
                    <a:lnTo>
                      <a:pt x="173" y="221"/>
                    </a:lnTo>
                    <a:lnTo>
                      <a:pt x="174" y="220"/>
                    </a:lnTo>
                    <a:lnTo>
                      <a:pt x="175" y="220"/>
                    </a:lnTo>
                    <a:lnTo>
                      <a:pt x="176" y="219"/>
                    </a:lnTo>
                    <a:lnTo>
                      <a:pt x="177" y="217"/>
                    </a:lnTo>
                    <a:lnTo>
                      <a:pt x="177" y="215"/>
                    </a:lnTo>
                    <a:lnTo>
                      <a:pt x="179" y="214"/>
                    </a:lnTo>
                    <a:lnTo>
                      <a:pt x="180" y="211"/>
                    </a:lnTo>
                    <a:lnTo>
                      <a:pt x="181" y="208"/>
                    </a:lnTo>
                    <a:lnTo>
                      <a:pt x="182" y="203"/>
                    </a:lnTo>
                    <a:lnTo>
                      <a:pt x="182" y="199"/>
                    </a:lnTo>
                    <a:lnTo>
                      <a:pt x="184" y="193"/>
                    </a:lnTo>
                    <a:lnTo>
                      <a:pt x="184" y="187"/>
                    </a:lnTo>
                    <a:lnTo>
                      <a:pt x="185" y="180"/>
                    </a:lnTo>
                    <a:lnTo>
                      <a:pt x="186" y="173"/>
                    </a:lnTo>
                    <a:lnTo>
                      <a:pt x="187" y="165"/>
                    </a:lnTo>
                    <a:lnTo>
                      <a:pt x="188" y="155"/>
                    </a:lnTo>
                    <a:lnTo>
                      <a:pt x="189" y="145"/>
                    </a:lnTo>
                    <a:lnTo>
                      <a:pt x="190" y="135"/>
                    </a:lnTo>
                    <a:lnTo>
                      <a:pt x="191" y="124"/>
                    </a:lnTo>
                    <a:lnTo>
                      <a:pt x="192" y="112"/>
                    </a:lnTo>
                    <a:lnTo>
                      <a:pt x="193" y="99"/>
                    </a:lnTo>
                    <a:lnTo>
                      <a:pt x="194" y="86"/>
                    </a:lnTo>
                    <a:lnTo>
                      <a:pt x="195" y="73"/>
                    </a:lnTo>
                    <a:lnTo>
                      <a:pt x="195" y="60"/>
                    </a:lnTo>
                    <a:lnTo>
                      <a:pt x="197" y="46"/>
                    </a:lnTo>
                    <a:lnTo>
                      <a:pt x="197" y="34"/>
                    </a:lnTo>
                    <a:lnTo>
                      <a:pt x="199" y="22"/>
                    </a:lnTo>
                    <a:lnTo>
                      <a:pt x="199" y="13"/>
                    </a:lnTo>
                    <a:lnTo>
                      <a:pt x="200" y="6"/>
                    </a:lnTo>
                    <a:lnTo>
                      <a:pt x="201" y="2"/>
                    </a:lnTo>
                    <a:lnTo>
                      <a:pt x="202" y="0"/>
                    </a:lnTo>
                    <a:lnTo>
                      <a:pt x="203" y="1"/>
                    </a:lnTo>
                    <a:lnTo>
                      <a:pt x="204" y="5"/>
                    </a:lnTo>
                    <a:lnTo>
                      <a:pt x="205" y="12"/>
                    </a:lnTo>
                    <a:lnTo>
                      <a:pt x="206" y="23"/>
                    </a:lnTo>
                    <a:lnTo>
                      <a:pt x="207" y="37"/>
                    </a:lnTo>
                    <a:lnTo>
                      <a:pt x="208" y="53"/>
                    </a:lnTo>
                    <a:lnTo>
                      <a:pt x="209" y="71"/>
                    </a:lnTo>
                    <a:lnTo>
                      <a:pt x="210" y="90"/>
                    </a:lnTo>
                    <a:lnTo>
                      <a:pt x="210" y="108"/>
                    </a:lnTo>
                    <a:lnTo>
                      <a:pt x="212" y="126"/>
                    </a:lnTo>
                    <a:lnTo>
                      <a:pt x="212" y="143"/>
                    </a:lnTo>
                    <a:lnTo>
                      <a:pt x="213" y="157"/>
                    </a:lnTo>
                    <a:lnTo>
                      <a:pt x="214" y="170"/>
                    </a:lnTo>
                    <a:lnTo>
                      <a:pt x="215" y="181"/>
                    </a:lnTo>
                    <a:lnTo>
                      <a:pt x="217" y="190"/>
                    </a:lnTo>
                    <a:lnTo>
                      <a:pt x="217" y="197"/>
                    </a:lnTo>
                    <a:lnTo>
                      <a:pt x="218" y="203"/>
                    </a:lnTo>
                    <a:lnTo>
                      <a:pt x="219" y="208"/>
                    </a:lnTo>
                    <a:lnTo>
                      <a:pt x="220" y="211"/>
                    </a:lnTo>
                    <a:lnTo>
                      <a:pt x="221" y="214"/>
                    </a:lnTo>
                    <a:lnTo>
                      <a:pt x="222" y="216"/>
                    </a:lnTo>
                    <a:lnTo>
                      <a:pt x="223" y="217"/>
                    </a:lnTo>
                    <a:lnTo>
                      <a:pt x="224" y="218"/>
                    </a:lnTo>
                    <a:lnTo>
                      <a:pt x="225" y="219"/>
                    </a:lnTo>
                    <a:lnTo>
                      <a:pt x="225" y="219"/>
                    </a:lnTo>
                    <a:lnTo>
                      <a:pt x="227" y="220"/>
                    </a:lnTo>
                    <a:lnTo>
                      <a:pt x="227" y="220"/>
                    </a:lnTo>
                    <a:lnTo>
                      <a:pt x="228" y="220"/>
                    </a:lnTo>
                    <a:lnTo>
                      <a:pt x="230" y="220"/>
                    </a:lnTo>
                    <a:lnTo>
                      <a:pt x="230" y="221"/>
                    </a:lnTo>
                    <a:lnTo>
                      <a:pt x="231" y="221"/>
                    </a:lnTo>
                    <a:lnTo>
                      <a:pt x="232" y="221"/>
                    </a:lnTo>
                    <a:lnTo>
                      <a:pt x="233" y="221"/>
                    </a:lnTo>
                    <a:lnTo>
                      <a:pt x="234" y="221"/>
                    </a:lnTo>
                    <a:lnTo>
                      <a:pt x="235" y="221"/>
                    </a:lnTo>
                    <a:lnTo>
                      <a:pt x="236" y="221"/>
                    </a:lnTo>
                    <a:lnTo>
                      <a:pt x="237" y="222"/>
                    </a:lnTo>
                    <a:lnTo>
                      <a:pt x="238" y="222"/>
                    </a:lnTo>
                    <a:lnTo>
                      <a:pt x="238" y="222"/>
                    </a:lnTo>
                    <a:lnTo>
                      <a:pt x="240" y="222"/>
                    </a:lnTo>
                    <a:lnTo>
                      <a:pt x="240" y="222"/>
                    </a:lnTo>
                    <a:lnTo>
                      <a:pt x="242" y="222"/>
                    </a:lnTo>
                    <a:lnTo>
                      <a:pt x="243" y="222"/>
                    </a:lnTo>
                    <a:lnTo>
                      <a:pt x="243" y="222"/>
                    </a:lnTo>
                    <a:lnTo>
                      <a:pt x="245" y="222"/>
                    </a:lnTo>
                    <a:lnTo>
                      <a:pt x="245" y="222"/>
                    </a:lnTo>
                    <a:lnTo>
                      <a:pt x="246" y="222"/>
                    </a:lnTo>
                    <a:lnTo>
                      <a:pt x="247" y="222"/>
                    </a:lnTo>
                    <a:lnTo>
                      <a:pt x="248" y="222"/>
                    </a:lnTo>
                    <a:lnTo>
                      <a:pt x="249" y="222"/>
                    </a:lnTo>
                    <a:lnTo>
                      <a:pt x="250" y="222"/>
                    </a:lnTo>
                    <a:lnTo>
                      <a:pt x="251" y="222"/>
                    </a:lnTo>
                    <a:lnTo>
                      <a:pt x="252" y="222"/>
                    </a:lnTo>
                    <a:lnTo>
                      <a:pt x="253" y="222"/>
                    </a:lnTo>
                    <a:lnTo>
                      <a:pt x="253" y="222"/>
                    </a:lnTo>
                    <a:lnTo>
                      <a:pt x="255" y="222"/>
                    </a:lnTo>
                    <a:lnTo>
                      <a:pt x="256" y="222"/>
                    </a:lnTo>
                    <a:lnTo>
                      <a:pt x="256" y="222"/>
                    </a:lnTo>
                    <a:lnTo>
                      <a:pt x="258" y="222"/>
                    </a:lnTo>
                    <a:lnTo>
                      <a:pt x="258" y="222"/>
                    </a:lnTo>
                    <a:lnTo>
                      <a:pt x="260" y="222"/>
                    </a:lnTo>
                    <a:lnTo>
                      <a:pt x="260" y="222"/>
                    </a:lnTo>
                    <a:lnTo>
                      <a:pt x="261" y="222"/>
                    </a:lnTo>
                    <a:lnTo>
                      <a:pt x="262" y="222"/>
                    </a:lnTo>
                    <a:lnTo>
                      <a:pt x="263" y="222"/>
                    </a:lnTo>
                    <a:lnTo>
                      <a:pt x="264" y="222"/>
                    </a:lnTo>
                    <a:lnTo>
                      <a:pt x="265" y="222"/>
                    </a:lnTo>
                    <a:lnTo>
                      <a:pt x="266" y="222"/>
                    </a:lnTo>
                    <a:lnTo>
                      <a:pt x="267" y="222"/>
                    </a:lnTo>
                    <a:lnTo>
                      <a:pt x="268" y="222"/>
                    </a:lnTo>
                    <a:lnTo>
                      <a:pt x="269" y="222"/>
                    </a:lnTo>
                    <a:lnTo>
                      <a:pt x="270" y="222"/>
                    </a:lnTo>
                    <a:lnTo>
                      <a:pt x="271" y="222"/>
                    </a:lnTo>
                    <a:lnTo>
                      <a:pt x="271" y="222"/>
                    </a:lnTo>
                    <a:lnTo>
                      <a:pt x="273" y="222"/>
                    </a:lnTo>
                    <a:lnTo>
                      <a:pt x="273" y="222"/>
                    </a:lnTo>
                    <a:lnTo>
                      <a:pt x="274" y="222"/>
                    </a:lnTo>
                    <a:lnTo>
                      <a:pt x="275" y="222"/>
                    </a:lnTo>
                    <a:lnTo>
                      <a:pt x="276" y="221"/>
                    </a:lnTo>
                    <a:lnTo>
                      <a:pt x="277" y="221"/>
                    </a:lnTo>
                    <a:lnTo>
                      <a:pt x="278" y="221"/>
                    </a:lnTo>
                    <a:lnTo>
                      <a:pt x="279" y="221"/>
                    </a:lnTo>
                    <a:lnTo>
                      <a:pt x="280" y="221"/>
                    </a:lnTo>
                    <a:lnTo>
                      <a:pt x="281" y="221"/>
                    </a:lnTo>
                    <a:lnTo>
                      <a:pt x="282" y="221"/>
                    </a:lnTo>
                    <a:lnTo>
                      <a:pt x="283" y="221"/>
                    </a:lnTo>
                    <a:lnTo>
                      <a:pt x="284" y="221"/>
                    </a:lnTo>
                    <a:lnTo>
                      <a:pt x="284" y="221"/>
                    </a:lnTo>
                    <a:lnTo>
                      <a:pt x="286" y="221"/>
                    </a:lnTo>
                    <a:lnTo>
                      <a:pt x="286" y="221"/>
                    </a:lnTo>
                    <a:lnTo>
                      <a:pt x="288" y="221"/>
                    </a:lnTo>
                    <a:lnTo>
                      <a:pt x="288" y="221"/>
                    </a:lnTo>
                    <a:lnTo>
                      <a:pt x="289" y="221"/>
                    </a:lnTo>
                    <a:lnTo>
                      <a:pt x="290" y="221"/>
                    </a:lnTo>
                    <a:lnTo>
                      <a:pt x="291" y="221"/>
                    </a:lnTo>
                    <a:lnTo>
                      <a:pt x="292" y="221"/>
                    </a:lnTo>
                    <a:lnTo>
                      <a:pt x="293" y="222"/>
                    </a:lnTo>
                    <a:lnTo>
                      <a:pt x="294" y="222"/>
                    </a:lnTo>
                    <a:lnTo>
                      <a:pt x="295" y="222"/>
                    </a:lnTo>
                    <a:lnTo>
                      <a:pt x="296" y="222"/>
                    </a:lnTo>
                    <a:lnTo>
                      <a:pt x="297" y="222"/>
                    </a:lnTo>
                    <a:lnTo>
                      <a:pt x="298" y="222"/>
                    </a:lnTo>
                    <a:lnTo>
                      <a:pt x="299" y="222"/>
                    </a:lnTo>
                    <a:lnTo>
                      <a:pt x="299" y="222"/>
                    </a:lnTo>
                    <a:lnTo>
                      <a:pt x="301" y="222"/>
                    </a:lnTo>
                    <a:lnTo>
                      <a:pt x="301" y="222"/>
                    </a:lnTo>
                    <a:lnTo>
                      <a:pt x="302" y="222"/>
                    </a:lnTo>
                    <a:lnTo>
                      <a:pt x="304" y="222"/>
                    </a:lnTo>
                    <a:lnTo>
                      <a:pt x="304" y="222"/>
                    </a:lnTo>
                    <a:lnTo>
                      <a:pt x="306" y="222"/>
                    </a:lnTo>
                    <a:lnTo>
                      <a:pt x="306" y="222"/>
                    </a:lnTo>
                    <a:lnTo>
                      <a:pt x="307" y="223"/>
                    </a:lnTo>
                    <a:lnTo>
                      <a:pt x="308" y="223"/>
                    </a:lnTo>
                    <a:lnTo>
                      <a:pt x="309" y="223"/>
                    </a:lnTo>
                    <a:lnTo>
                      <a:pt x="310" y="223"/>
                    </a:lnTo>
                    <a:lnTo>
                      <a:pt x="311" y="223"/>
                    </a:lnTo>
                    <a:lnTo>
                      <a:pt x="312" y="223"/>
                    </a:lnTo>
                    <a:lnTo>
                      <a:pt x="313" y="223"/>
                    </a:lnTo>
                    <a:lnTo>
                      <a:pt x="314" y="223"/>
                    </a:lnTo>
                    <a:lnTo>
                      <a:pt x="314" y="223"/>
                    </a:lnTo>
                    <a:lnTo>
                      <a:pt x="316" y="223"/>
                    </a:lnTo>
                    <a:lnTo>
                      <a:pt x="317" y="223"/>
                    </a:lnTo>
                    <a:lnTo>
                      <a:pt x="317" y="224"/>
                    </a:lnTo>
                    <a:lnTo>
                      <a:pt x="319" y="224"/>
                    </a:lnTo>
                    <a:lnTo>
                      <a:pt x="319" y="224"/>
                    </a:lnTo>
                    <a:lnTo>
                      <a:pt x="320" y="224"/>
                    </a:lnTo>
                    <a:lnTo>
                      <a:pt x="321" y="224"/>
                    </a:lnTo>
                    <a:lnTo>
                      <a:pt x="322" y="224"/>
                    </a:lnTo>
                    <a:lnTo>
                      <a:pt x="323" y="224"/>
                    </a:lnTo>
                    <a:lnTo>
                      <a:pt x="324" y="224"/>
                    </a:lnTo>
                    <a:lnTo>
                      <a:pt x="325" y="224"/>
                    </a:lnTo>
                    <a:lnTo>
                      <a:pt x="326" y="224"/>
                    </a:lnTo>
                    <a:lnTo>
                      <a:pt x="327" y="224"/>
                    </a:lnTo>
                    <a:lnTo>
                      <a:pt x="327" y="224"/>
                    </a:lnTo>
                    <a:lnTo>
                      <a:pt x="329" y="224"/>
                    </a:lnTo>
                    <a:lnTo>
                      <a:pt x="330" y="224"/>
                    </a:lnTo>
                    <a:lnTo>
                      <a:pt x="331" y="224"/>
                    </a:lnTo>
                    <a:lnTo>
                      <a:pt x="332" y="224"/>
                    </a:lnTo>
                    <a:lnTo>
                      <a:pt x="332" y="224"/>
                    </a:lnTo>
                    <a:lnTo>
                      <a:pt x="334" y="224"/>
                    </a:lnTo>
                    <a:lnTo>
                      <a:pt x="334" y="223"/>
                    </a:lnTo>
                    <a:lnTo>
                      <a:pt x="335" y="223"/>
                    </a:lnTo>
                    <a:lnTo>
                      <a:pt x="336" y="223"/>
                    </a:lnTo>
                    <a:lnTo>
                      <a:pt x="337" y="223"/>
                    </a:lnTo>
                    <a:lnTo>
                      <a:pt x="338" y="223"/>
                    </a:lnTo>
                    <a:lnTo>
                      <a:pt x="339" y="223"/>
                    </a:lnTo>
                    <a:lnTo>
                      <a:pt x="340" y="222"/>
                    </a:lnTo>
                    <a:lnTo>
                      <a:pt x="341" y="222"/>
                    </a:lnTo>
                    <a:lnTo>
                      <a:pt x="342" y="222"/>
                    </a:lnTo>
                    <a:lnTo>
                      <a:pt x="343" y="221"/>
                    </a:lnTo>
                    <a:lnTo>
                      <a:pt x="344" y="221"/>
                    </a:lnTo>
                    <a:lnTo>
                      <a:pt x="345" y="220"/>
                    </a:lnTo>
                    <a:lnTo>
                      <a:pt x="345" y="220"/>
                    </a:lnTo>
                    <a:lnTo>
                      <a:pt x="347" y="219"/>
                    </a:lnTo>
                    <a:lnTo>
                      <a:pt x="347" y="219"/>
                    </a:lnTo>
                    <a:lnTo>
                      <a:pt x="349" y="219"/>
                    </a:lnTo>
                    <a:lnTo>
                      <a:pt x="349" y="218"/>
                    </a:lnTo>
                    <a:lnTo>
                      <a:pt x="350" y="217"/>
                    </a:lnTo>
                    <a:lnTo>
                      <a:pt x="351" y="217"/>
                    </a:lnTo>
                    <a:lnTo>
                      <a:pt x="352" y="217"/>
                    </a:lnTo>
                    <a:lnTo>
                      <a:pt x="353" y="217"/>
                    </a:lnTo>
                    <a:lnTo>
                      <a:pt x="354" y="217"/>
                    </a:lnTo>
                    <a:lnTo>
                      <a:pt x="355" y="217"/>
                    </a:lnTo>
                    <a:lnTo>
                      <a:pt x="356" y="217"/>
                    </a:lnTo>
                    <a:lnTo>
                      <a:pt x="357" y="217"/>
                    </a:lnTo>
                    <a:lnTo>
                      <a:pt x="358" y="217"/>
                    </a:lnTo>
                    <a:lnTo>
                      <a:pt x="359" y="218"/>
                    </a:lnTo>
                    <a:lnTo>
                      <a:pt x="360" y="218"/>
                    </a:lnTo>
                    <a:lnTo>
                      <a:pt x="360" y="219"/>
                    </a:lnTo>
                    <a:lnTo>
                      <a:pt x="362" y="219"/>
                    </a:lnTo>
                    <a:lnTo>
                      <a:pt x="362" y="220"/>
                    </a:lnTo>
                    <a:lnTo>
                      <a:pt x="363" y="220"/>
                    </a:lnTo>
                    <a:lnTo>
                      <a:pt x="364" y="221"/>
                    </a:lnTo>
                    <a:lnTo>
                      <a:pt x="365" y="221"/>
                    </a:lnTo>
                    <a:lnTo>
                      <a:pt x="367" y="221"/>
                    </a:lnTo>
                    <a:lnTo>
                      <a:pt x="367" y="222"/>
                    </a:lnTo>
                    <a:lnTo>
                      <a:pt x="368" y="222"/>
                    </a:lnTo>
                    <a:lnTo>
                      <a:pt x="369" y="223"/>
                    </a:lnTo>
                    <a:lnTo>
                      <a:pt x="370" y="223"/>
                    </a:lnTo>
                    <a:lnTo>
                      <a:pt x="371" y="223"/>
                    </a:lnTo>
                    <a:lnTo>
                      <a:pt x="372" y="223"/>
                    </a:lnTo>
                    <a:lnTo>
                      <a:pt x="373" y="224"/>
                    </a:lnTo>
                    <a:lnTo>
                      <a:pt x="373" y="224"/>
                    </a:lnTo>
                    <a:lnTo>
                      <a:pt x="375" y="225"/>
                    </a:lnTo>
                    <a:lnTo>
                      <a:pt x="375" y="225"/>
                    </a:lnTo>
                    <a:lnTo>
                      <a:pt x="377" y="225"/>
                    </a:lnTo>
                    <a:lnTo>
                      <a:pt x="378" y="225"/>
                    </a:lnTo>
                    <a:lnTo>
                      <a:pt x="378" y="225"/>
                    </a:lnTo>
                    <a:lnTo>
                      <a:pt x="380" y="225"/>
                    </a:lnTo>
                    <a:lnTo>
                      <a:pt x="380" y="225"/>
                    </a:lnTo>
                    <a:lnTo>
                      <a:pt x="381" y="225"/>
                    </a:lnTo>
                    <a:lnTo>
                      <a:pt x="382" y="225"/>
                    </a:lnTo>
                    <a:lnTo>
                      <a:pt x="383" y="225"/>
                    </a:lnTo>
                    <a:lnTo>
                      <a:pt x="384" y="225"/>
                    </a:lnTo>
                    <a:lnTo>
                      <a:pt x="385" y="225"/>
                    </a:lnTo>
                    <a:lnTo>
                      <a:pt x="386" y="225"/>
                    </a:lnTo>
                    <a:lnTo>
                      <a:pt x="387" y="225"/>
                    </a:lnTo>
                    <a:lnTo>
                      <a:pt x="388" y="225"/>
                    </a:lnTo>
                    <a:lnTo>
                      <a:pt x="388" y="225"/>
                    </a:lnTo>
                    <a:lnTo>
                      <a:pt x="390" y="225"/>
                    </a:lnTo>
                    <a:lnTo>
                      <a:pt x="391" y="225"/>
                    </a:lnTo>
                    <a:lnTo>
                      <a:pt x="391" y="225"/>
                    </a:lnTo>
                    <a:lnTo>
                      <a:pt x="393" y="225"/>
                    </a:lnTo>
                    <a:lnTo>
                      <a:pt x="393" y="224"/>
                    </a:lnTo>
                    <a:lnTo>
                      <a:pt x="395" y="224"/>
                    </a:lnTo>
                    <a:lnTo>
                      <a:pt x="395" y="224"/>
                    </a:lnTo>
                    <a:lnTo>
                      <a:pt x="396" y="224"/>
                    </a:lnTo>
                    <a:lnTo>
                      <a:pt x="397" y="224"/>
                    </a:lnTo>
                    <a:lnTo>
                      <a:pt x="398" y="224"/>
                    </a:lnTo>
                    <a:lnTo>
                      <a:pt x="399" y="224"/>
                    </a:lnTo>
                    <a:lnTo>
                      <a:pt x="400" y="224"/>
                    </a:lnTo>
                    <a:lnTo>
                      <a:pt x="401" y="224"/>
                    </a:lnTo>
                    <a:lnTo>
                      <a:pt x="402" y="224"/>
                    </a:lnTo>
                    <a:lnTo>
                      <a:pt x="403" y="224"/>
                    </a:lnTo>
                    <a:lnTo>
                      <a:pt x="404" y="224"/>
                    </a:lnTo>
                    <a:lnTo>
                      <a:pt x="405" y="224"/>
                    </a:lnTo>
                    <a:lnTo>
                      <a:pt x="406" y="225"/>
                    </a:lnTo>
                    <a:lnTo>
                      <a:pt x="406" y="225"/>
                    </a:lnTo>
                    <a:lnTo>
                      <a:pt x="408" y="225"/>
                    </a:lnTo>
                    <a:lnTo>
                      <a:pt x="408" y="225"/>
                    </a:lnTo>
                    <a:lnTo>
                      <a:pt x="409" y="225"/>
                    </a:lnTo>
                    <a:lnTo>
                      <a:pt x="410" y="225"/>
                    </a:lnTo>
                    <a:lnTo>
                      <a:pt x="411" y="225"/>
                    </a:lnTo>
                    <a:lnTo>
                      <a:pt x="412" y="225"/>
                    </a:lnTo>
                    <a:lnTo>
                      <a:pt x="413" y="225"/>
                    </a:lnTo>
                    <a:lnTo>
                      <a:pt x="414" y="225"/>
                    </a:lnTo>
                    <a:lnTo>
                      <a:pt x="415" y="225"/>
                    </a:lnTo>
                    <a:lnTo>
                      <a:pt x="416" y="225"/>
                    </a:lnTo>
                    <a:lnTo>
                      <a:pt x="417" y="225"/>
                    </a:lnTo>
                    <a:lnTo>
                      <a:pt x="418" y="225"/>
                    </a:lnTo>
                    <a:lnTo>
                      <a:pt x="419" y="225"/>
                    </a:lnTo>
                    <a:lnTo>
                      <a:pt x="420" y="225"/>
                    </a:lnTo>
                    <a:lnTo>
                      <a:pt x="421" y="225"/>
                    </a:lnTo>
                    <a:lnTo>
                      <a:pt x="421" y="225"/>
                    </a:lnTo>
                    <a:lnTo>
                      <a:pt x="423" y="225"/>
                    </a:lnTo>
                    <a:lnTo>
                      <a:pt x="423" y="225"/>
                    </a:lnTo>
                    <a:lnTo>
                      <a:pt x="424" y="225"/>
                    </a:lnTo>
                    <a:lnTo>
                      <a:pt x="425" y="225"/>
                    </a:lnTo>
                    <a:lnTo>
                      <a:pt x="426" y="225"/>
                    </a:lnTo>
                    <a:lnTo>
                      <a:pt x="427" y="225"/>
                    </a:lnTo>
                    <a:lnTo>
                      <a:pt x="428" y="225"/>
                    </a:lnTo>
                    <a:lnTo>
                      <a:pt x="429" y="225"/>
                    </a:lnTo>
                    <a:lnTo>
                      <a:pt x="430" y="225"/>
                    </a:lnTo>
                    <a:lnTo>
                      <a:pt x="431" y="225"/>
                    </a:lnTo>
                    <a:lnTo>
                      <a:pt x="432" y="225"/>
                    </a:lnTo>
                    <a:lnTo>
                      <a:pt x="433" y="225"/>
                    </a:lnTo>
                    <a:lnTo>
                      <a:pt x="434" y="225"/>
                    </a:lnTo>
                    <a:lnTo>
                      <a:pt x="434" y="224"/>
                    </a:lnTo>
                    <a:lnTo>
                      <a:pt x="436" y="224"/>
                    </a:lnTo>
                    <a:lnTo>
                      <a:pt x="436" y="224"/>
                    </a:lnTo>
                    <a:lnTo>
                      <a:pt x="438" y="224"/>
                    </a:lnTo>
                    <a:lnTo>
                      <a:pt x="438" y="224"/>
                    </a:lnTo>
                    <a:lnTo>
                      <a:pt x="439" y="223"/>
                    </a:lnTo>
                    <a:lnTo>
                      <a:pt x="441" y="223"/>
                    </a:lnTo>
                    <a:lnTo>
                      <a:pt x="441" y="223"/>
                    </a:lnTo>
                    <a:lnTo>
                      <a:pt x="442" y="223"/>
                    </a:lnTo>
                    <a:lnTo>
                      <a:pt x="443" y="223"/>
                    </a:lnTo>
                    <a:lnTo>
                      <a:pt x="444" y="223"/>
                    </a:lnTo>
                    <a:lnTo>
                      <a:pt x="445" y="223"/>
                    </a:lnTo>
                    <a:lnTo>
                      <a:pt x="446" y="223"/>
                    </a:lnTo>
                    <a:lnTo>
                      <a:pt x="447" y="223"/>
                    </a:lnTo>
                    <a:lnTo>
                      <a:pt x="448" y="223"/>
                    </a:lnTo>
                    <a:lnTo>
                      <a:pt x="449" y="223"/>
                    </a:lnTo>
                    <a:lnTo>
                      <a:pt x="449" y="223"/>
                    </a:lnTo>
                    <a:lnTo>
                      <a:pt x="451" y="223"/>
                    </a:lnTo>
                    <a:lnTo>
                      <a:pt x="451" y="223"/>
                    </a:lnTo>
                    <a:lnTo>
                      <a:pt x="452" y="223"/>
                    </a:lnTo>
                    <a:lnTo>
                      <a:pt x="454" y="223"/>
                    </a:lnTo>
                    <a:lnTo>
                      <a:pt x="454" y="223"/>
                    </a:lnTo>
                    <a:lnTo>
                      <a:pt x="456" y="223"/>
                    </a:lnTo>
                    <a:lnTo>
                      <a:pt x="456" y="223"/>
                    </a:lnTo>
                    <a:lnTo>
                      <a:pt x="457" y="223"/>
                    </a:lnTo>
                    <a:lnTo>
                      <a:pt x="458" y="223"/>
                    </a:lnTo>
                    <a:lnTo>
                      <a:pt x="459" y="223"/>
                    </a:lnTo>
                    <a:lnTo>
                      <a:pt x="460" y="223"/>
                    </a:lnTo>
                    <a:lnTo>
                      <a:pt x="461" y="223"/>
                    </a:lnTo>
                    <a:lnTo>
                      <a:pt x="462" y="223"/>
                    </a:lnTo>
                    <a:lnTo>
                      <a:pt x="462" y="223"/>
                    </a:lnTo>
                    <a:lnTo>
                      <a:pt x="464" y="223"/>
                    </a:lnTo>
                    <a:lnTo>
                      <a:pt x="465" y="223"/>
                    </a:lnTo>
                    <a:lnTo>
                      <a:pt x="466" y="223"/>
                    </a:lnTo>
                    <a:lnTo>
                      <a:pt x="467" y="223"/>
                    </a:lnTo>
                    <a:lnTo>
                      <a:pt x="467" y="223"/>
                    </a:lnTo>
                  </a:path>
                </a:pathLst>
              </a:custGeom>
              <a:noFill/>
              <a:ln w="12700">
                <a:solidFill>
                  <a:schemeClr val="accent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327"/>
              <p:cNvSpPr>
                <a:spLocks/>
              </p:cNvSpPr>
              <p:nvPr/>
            </p:nvSpPr>
            <p:spPr bwMode="auto">
              <a:xfrm>
                <a:off x="1741488" y="2833688"/>
                <a:ext cx="742950" cy="1044575"/>
              </a:xfrm>
              <a:custGeom>
                <a:avLst/>
                <a:gdLst>
                  <a:gd name="T0" fmla="*/ 7 w 468"/>
                  <a:gd name="T1" fmla="*/ 658 h 658"/>
                  <a:gd name="T2" fmla="*/ 15 w 468"/>
                  <a:gd name="T3" fmla="*/ 658 h 658"/>
                  <a:gd name="T4" fmla="*/ 22 w 468"/>
                  <a:gd name="T5" fmla="*/ 658 h 658"/>
                  <a:gd name="T6" fmla="*/ 30 w 468"/>
                  <a:gd name="T7" fmla="*/ 657 h 658"/>
                  <a:gd name="T8" fmla="*/ 37 w 468"/>
                  <a:gd name="T9" fmla="*/ 657 h 658"/>
                  <a:gd name="T10" fmla="*/ 45 w 468"/>
                  <a:gd name="T11" fmla="*/ 658 h 658"/>
                  <a:gd name="T12" fmla="*/ 52 w 468"/>
                  <a:gd name="T13" fmla="*/ 658 h 658"/>
                  <a:gd name="T14" fmla="*/ 59 w 468"/>
                  <a:gd name="T15" fmla="*/ 657 h 658"/>
                  <a:gd name="T16" fmla="*/ 67 w 468"/>
                  <a:gd name="T17" fmla="*/ 657 h 658"/>
                  <a:gd name="T18" fmla="*/ 74 w 468"/>
                  <a:gd name="T19" fmla="*/ 657 h 658"/>
                  <a:gd name="T20" fmla="*/ 82 w 468"/>
                  <a:gd name="T21" fmla="*/ 656 h 658"/>
                  <a:gd name="T22" fmla="*/ 89 w 468"/>
                  <a:gd name="T23" fmla="*/ 655 h 658"/>
                  <a:gd name="T24" fmla="*/ 97 w 468"/>
                  <a:gd name="T25" fmla="*/ 656 h 658"/>
                  <a:gd name="T26" fmla="*/ 104 w 468"/>
                  <a:gd name="T27" fmla="*/ 654 h 658"/>
                  <a:gd name="T28" fmla="*/ 112 w 468"/>
                  <a:gd name="T29" fmla="*/ 648 h 658"/>
                  <a:gd name="T30" fmla="*/ 119 w 468"/>
                  <a:gd name="T31" fmla="*/ 641 h 658"/>
                  <a:gd name="T32" fmla="*/ 127 w 468"/>
                  <a:gd name="T33" fmla="*/ 645 h 658"/>
                  <a:gd name="T34" fmla="*/ 135 w 468"/>
                  <a:gd name="T35" fmla="*/ 655 h 658"/>
                  <a:gd name="T36" fmla="*/ 142 w 468"/>
                  <a:gd name="T37" fmla="*/ 658 h 658"/>
                  <a:gd name="T38" fmla="*/ 150 w 468"/>
                  <a:gd name="T39" fmla="*/ 656 h 658"/>
                  <a:gd name="T40" fmla="*/ 157 w 468"/>
                  <a:gd name="T41" fmla="*/ 651 h 658"/>
                  <a:gd name="T42" fmla="*/ 165 w 468"/>
                  <a:gd name="T43" fmla="*/ 645 h 658"/>
                  <a:gd name="T44" fmla="*/ 172 w 468"/>
                  <a:gd name="T45" fmla="*/ 640 h 658"/>
                  <a:gd name="T46" fmla="*/ 180 w 468"/>
                  <a:gd name="T47" fmla="*/ 643 h 658"/>
                  <a:gd name="T48" fmla="*/ 187 w 468"/>
                  <a:gd name="T49" fmla="*/ 649 h 658"/>
                  <a:gd name="T50" fmla="*/ 195 w 468"/>
                  <a:gd name="T51" fmla="*/ 654 h 658"/>
                  <a:gd name="T52" fmla="*/ 202 w 468"/>
                  <a:gd name="T53" fmla="*/ 650 h 658"/>
                  <a:gd name="T54" fmla="*/ 209 w 468"/>
                  <a:gd name="T55" fmla="*/ 625 h 658"/>
                  <a:gd name="T56" fmla="*/ 217 w 468"/>
                  <a:gd name="T57" fmla="*/ 591 h 658"/>
                  <a:gd name="T58" fmla="*/ 224 w 468"/>
                  <a:gd name="T59" fmla="*/ 594 h 658"/>
                  <a:gd name="T60" fmla="*/ 232 w 468"/>
                  <a:gd name="T61" fmla="*/ 606 h 658"/>
                  <a:gd name="T62" fmla="*/ 239 w 468"/>
                  <a:gd name="T63" fmla="*/ 559 h 658"/>
                  <a:gd name="T64" fmla="*/ 247 w 468"/>
                  <a:gd name="T65" fmla="*/ 447 h 658"/>
                  <a:gd name="T66" fmla="*/ 254 w 468"/>
                  <a:gd name="T67" fmla="*/ 298 h 658"/>
                  <a:gd name="T68" fmla="*/ 262 w 468"/>
                  <a:gd name="T69" fmla="*/ 123 h 658"/>
                  <a:gd name="T70" fmla="*/ 270 w 468"/>
                  <a:gd name="T71" fmla="*/ 121 h 658"/>
                  <a:gd name="T72" fmla="*/ 277 w 468"/>
                  <a:gd name="T73" fmla="*/ 536 h 658"/>
                  <a:gd name="T74" fmla="*/ 285 w 468"/>
                  <a:gd name="T75" fmla="*/ 641 h 658"/>
                  <a:gd name="T76" fmla="*/ 292 w 468"/>
                  <a:gd name="T77" fmla="*/ 652 h 658"/>
                  <a:gd name="T78" fmla="*/ 300 w 468"/>
                  <a:gd name="T79" fmla="*/ 655 h 658"/>
                  <a:gd name="T80" fmla="*/ 307 w 468"/>
                  <a:gd name="T81" fmla="*/ 656 h 658"/>
                  <a:gd name="T82" fmla="*/ 315 w 468"/>
                  <a:gd name="T83" fmla="*/ 657 h 658"/>
                  <a:gd name="T84" fmla="*/ 322 w 468"/>
                  <a:gd name="T85" fmla="*/ 658 h 658"/>
                  <a:gd name="T86" fmla="*/ 330 w 468"/>
                  <a:gd name="T87" fmla="*/ 658 h 658"/>
                  <a:gd name="T88" fmla="*/ 337 w 468"/>
                  <a:gd name="T89" fmla="*/ 658 h 658"/>
                  <a:gd name="T90" fmla="*/ 344 w 468"/>
                  <a:gd name="T91" fmla="*/ 657 h 658"/>
                  <a:gd name="T92" fmla="*/ 352 w 468"/>
                  <a:gd name="T93" fmla="*/ 657 h 658"/>
                  <a:gd name="T94" fmla="*/ 359 w 468"/>
                  <a:gd name="T95" fmla="*/ 646 h 658"/>
                  <a:gd name="T96" fmla="*/ 367 w 468"/>
                  <a:gd name="T97" fmla="*/ 585 h 658"/>
                  <a:gd name="T98" fmla="*/ 374 w 468"/>
                  <a:gd name="T99" fmla="*/ 439 h 658"/>
                  <a:gd name="T100" fmla="*/ 382 w 468"/>
                  <a:gd name="T101" fmla="*/ 220 h 658"/>
                  <a:gd name="T102" fmla="*/ 389 w 468"/>
                  <a:gd name="T103" fmla="*/ 19 h 658"/>
                  <a:gd name="T104" fmla="*/ 397 w 468"/>
                  <a:gd name="T105" fmla="*/ 127 h 658"/>
                  <a:gd name="T106" fmla="*/ 404 w 468"/>
                  <a:gd name="T107" fmla="*/ 366 h 658"/>
                  <a:gd name="T108" fmla="*/ 412 w 468"/>
                  <a:gd name="T109" fmla="*/ 225 h 658"/>
                  <a:gd name="T110" fmla="*/ 420 w 468"/>
                  <a:gd name="T111" fmla="*/ 110 h 658"/>
                  <a:gd name="T112" fmla="*/ 427 w 468"/>
                  <a:gd name="T113" fmla="*/ 445 h 658"/>
                  <a:gd name="T114" fmla="*/ 435 w 468"/>
                  <a:gd name="T115" fmla="*/ 627 h 658"/>
                  <a:gd name="T116" fmla="*/ 442 w 468"/>
                  <a:gd name="T117" fmla="*/ 636 h 658"/>
                  <a:gd name="T118" fmla="*/ 450 w 468"/>
                  <a:gd name="T119" fmla="*/ 619 h 658"/>
                  <a:gd name="T120" fmla="*/ 457 w 468"/>
                  <a:gd name="T121" fmla="*/ 628 h 658"/>
                  <a:gd name="T122" fmla="*/ 465 w 468"/>
                  <a:gd name="T123" fmla="*/ 648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8" h="658">
                    <a:moveTo>
                      <a:pt x="0" y="658"/>
                    </a:moveTo>
                    <a:lnTo>
                      <a:pt x="2" y="658"/>
                    </a:lnTo>
                    <a:lnTo>
                      <a:pt x="2" y="658"/>
                    </a:lnTo>
                    <a:lnTo>
                      <a:pt x="3" y="658"/>
                    </a:lnTo>
                    <a:lnTo>
                      <a:pt x="4" y="658"/>
                    </a:lnTo>
                    <a:lnTo>
                      <a:pt x="5" y="658"/>
                    </a:lnTo>
                    <a:lnTo>
                      <a:pt x="6" y="658"/>
                    </a:lnTo>
                    <a:lnTo>
                      <a:pt x="7" y="658"/>
                    </a:lnTo>
                    <a:lnTo>
                      <a:pt x="8" y="658"/>
                    </a:lnTo>
                    <a:lnTo>
                      <a:pt x="9" y="658"/>
                    </a:lnTo>
                    <a:lnTo>
                      <a:pt x="10" y="658"/>
                    </a:lnTo>
                    <a:lnTo>
                      <a:pt x="11" y="658"/>
                    </a:lnTo>
                    <a:lnTo>
                      <a:pt x="12" y="658"/>
                    </a:lnTo>
                    <a:lnTo>
                      <a:pt x="13" y="658"/>
                    </a:lnTo>
                    <a:lnTo>
                      <a:pt x="13" y="658"/>
                    </a:lnTo>
                    <a:lnTo>
                      <a:pt x="15" y="658"/>
                    </a:lnTo>
                    <a:lnTo>
                      <a:pt x="15" y="658"/>
                    </a:lnTo>
                    <a:lnTo>
                      <a:pt x="17" y="658"/>
                    </a:lnTo>
                    <a:lnTo>
                      <a:pt x="17" y="658"/>
                    </a:lnTo>
                    <a:lnTo>
                      <a:pt x="18" y="658"/>
                    </a:lnTo>
                    <a:lnTo>
                      <a:pt x="19" y="658"/>
                    </a:lnTo>
                    <a:lnTo>
                      <a:pt x="20" y="658"/>
                    </a:lnTo>
                    <a:lnTo>
                      <a:pt x="21" y="658"/>
                    </a:lnTo>
                    <a:lnTo>
                      <a:pt x="22" y="658"/>
                    </a:lnTo>
                    <a:lnTo>
                      <a:pt x="23" y="658"/>
                    </a:lnTo>
                    <a:lnTo>
                      <a:pt x="24" y="658"/>
                    </a:lnTo>
                    <a:lnTo>
                      <a:pt x="25" y="658"/>
                    </a:lnTo>
                    <a:lnTo>
                      <a:pt x="26" y="657"/>
                    </a:lnTo>
                    <a:lnTo>
                      <a:pt x="27" y="657"/>
                    </a:lnTo>
                    <a:lnTo>
                      <a:pt x="28" y="657"/>
                    </a:lnTo>
                    <a:lnTo>
                      <a:pt x="28" y="657"/>
                    </a:lnTo>
                    <a:lnTo>
                      <a:pt x="30" y="657"/>
                    </a:lnTo>
                    <a:lnTo>
                      <a:pt x="30" y="657"/>
                    </a:lnTo>
                    <a:lnTo>
                      <a:pt x="31" y="657"/>
                    </a:lnTo>
                    <a:lnTo>
                      <a:pt x="32" y="657"/>
                    </a:lnTo>
                    <a:lnTo>
                      <a:pt x="33" y="657"/>
                    </a:lnTo>
                    <a:lnTo>
                      <a:pt x="35" y="657"/>
                    </a:lnTo>
                    <a:lnTo>
                      <a:pt x="35" y="657"/>
                    </a:lnTo>
                    <a:lnTo>
                      <a:pt x="36" y="657"/>
                    </a:lnTo>
                    <a:lnTo>
                      <a:pt x="37" y="657"/>
                    </a:lnTo>
                    <a:lnTo>
                      <a:pt x="38" y="658"/>
                    </a:lnTo>
                    <a:lnTo>
                      <a:pt x="39" y="658"/>
                    </a:lnTo>
                    <a:lnTo>
                      <a:pt x="40" y="658"/>
                    </a:lnTo>
                    <a:lnTo>
                      <a:pt x="41" y="658"/>
                    </a:lnTo>
                    <a:lnTo>
                      <a:pt x="42" y="658"/>
                    </a:lnTo>
                    <a:lnTo>
                      <a:pt x="43" y="658"/>
                    </a:lnTo>
                    <a:lnTo>
                      <a:pt x="43" y="658"/>
                    </a:lnTo>
                    <a:lnTo>
                      <a:pt x="45" y="658"/>
                    </a:lnTo>
                    <a:lnTo>
                      <a:pt x="45" y="658"/>
                    </a:lnTo>
                    <a:lnTo>
                      <a:pt x="46" y="658"/>
                    </a:lnTo>
                    <a:lnTo>
                      <a:pt x="48" y="658"/>
                    </a:lnTo>
                    <a:lnTo>
                      <a:pt x="48" y="658"/>
                    </a:lnTo>
                    <a:lnTo>
                      <a:pt x="49" y="658"/>
                    </a:lnTo>
                    <a:lnTo>
                      <a:pt x="50" y="658"/>
                    </a:lnTo>
                    <a:lnTo>
                      <a:pt x="51" y="658"/>
                    </a:lnTo>
                    <a:lnTo>
                      <a:pt x="52" y="658"/>
                    </a:lnTo>
                    <a:lnTo>
                      <a:pt x="53" y="658"/>
                    </a:lnTo>
                    <a:lnTo>
                      <a:pt x="54" y="658"/>
                    </a:lnTo>
                    <a:lnTo>
                      <a:pt x="55" y="658"/>
                    </a:lnTo>
                    <a:lnTo>
                      <a:pt x="56" y="658"/>
                    </a:lnTo>
                    <a:lnTo>
                      <a:pt x="56" y="658"/>
                    </a:lnTo>
                    <a:lnTo>
                      <a:pt x="58" y="658"/>
                    </a:lnTo>
                    <a:lnTo>
                      <a:pt x="58" y="657"/>
                    </a:lnTo>
                    <a:lnTo>
                      <a:pt x="59" y="657"/>
                    </a:lnTo>
                    <a:lnTo>
                      <a:pt x="61" y="657"/>
                    </a:lnTo>
                    <a:lnTo>
                      <a:pt x="61" y="657"/>
                    </a:lnTo>
                    <a:lnTo>
                      <a:pt x="63" y="657"/>
                    </a:lnTo>
                    <a:lnTo>
                      <a:pt x="63" y="657"/>
                    </a:lnTo>
                    <a:lnTo>
                      <a:pt x="64" y="657"/>
                    </a:lnTo>
                    <a:lnTo>
                      <a:pt x="65" y="657"/>
                    </a:lnTo>
                    <a:lnTo>
                      <a:pt x="66" y="657"/>
                    </a:lnTo>
                    <a:lnTo>
                      <a:pt x="67" y="657"/>
                    </a:lnTo>
                    <a:lnTo>
                      <a:pt x="68" y="657"/>
                    </a:lnTo>
                    <a:lnTo>
                      <a:pt x="69" y="657"/>
                    </a:lnTo>
                    <a:lnTo>
                      <a:pt x="70" y="657"/>
                    </a:lnTo>
                    <a:lnTo>
                      <a:pt x="71" y="657"/>
                    </a:lnTo>
                    <a:lnTo>
                      <a:pt x="72" y="657"/>
                    </a:lnTo>
                    <a:lnTo>
                      <a:pt x="73" y="657"/>
                    </a:lnTo>
                    <a:lnTo>
                      <a:pt x="74" y="657"/>
                    </a:lnTo>
                    <a:lnTo>
                      <a:pt x="74" y="657"/>
                    </a:lnTo>
                    <a:lnTo>
                      <a:pt x="76" y="657"/>
                    </a:lnTo>
                    <a:lnTo>
                      <a:pt x="76" y="657"/>
                    </a:lnTo>
                    <a:lnTo>
                      <a:pt x="77" y="657"/>
                    </a:lnTo>
                    <a:lnTo>
                      <a:pt x="78" y="657"/>
                    </a:lnTo>
                    <a:lnTo>
                      <a:pt x="79" y="657"/>
                    </a:lnTo>
                    <a:lnTo>
                      <a:pt x="80" y="656"/>
                    </a:lnTo>
                    <a:lnTo>
                      <a:pt x="81" y="656"/>
                    </a:lnTo>
                    <a:lnTo>
                      <a:pt x="82" y="656"/>
                    </a:lnTo>
                    <a:lnTo>
                      <a:pt x="83" y="656"/>
                    </a:lnTo>
                    <a:lnTo>
                      <a:pt x="84" y="656"/>
                    </a:lnTo>
                    <a:lnTo>
                      <a:pt x="85" y="656"/>
                    </a:lnTo>
                    <a:lnTo>
                      <a:pt x="86" y="656"/>
                    </a:lnTo>
                    <a:lnTo>
                      <a:pt x="87" y="656"/>
                    </a:lnTo>
                    <a:lnTo>
                      <a:pt x="88" y="656"/>
                    </a:lnTo>
                    <a:lnTo>
                      <a:pt x="89" y="655"/>
                    </a:lnTo>
                    <a:lnTo>
                      <a:pt x="89" y="655"/>
                    </a:lnTo>
                    <a:lnTo>
                      <a:pt x="91" y="655"/>
                    </a:lnTo>
                    <a:lnTo>
                      <a:pt x="91" y="655"/>
                    </a:lnTo>
                    <a:lnTo>
                      <a:pt x="92" y="655"/>
                    </a:lnTo>
                    <a:lnTo>
                      <a:pt x="93" y="655"/>
                    </a:lnTo>
                    <a:lnTo>
                      <a:pt x="94" y="656"/>
                    </a:lnTo>
                    <a:lnTo>
                      <a:pt x="95" y="656"/>
                    </a:lnTo>
                    <a:lnTo>
                      <a:pt x="96" y="656"/>
                    </a:lnTo>
                    <a:lnTo>
                      <a:pt x="97" y="656"/>
                    </a:lnTo>
                    <a:lnTo>
                      <a:pt x="98" y="656"/>
                    </a:lnTo>
                    <a:lnTo>
                      <a:pt x="99" y="656"/>
                    </a:lnTo>
                    <a:lnTo>
                      <a:pt x="100" y="656"/>
                    </a:lnTo>
                    <a:lnTo>
                      <a:pt x="101" y="655"/>
                    </a:lnTo>
                    <a:lnTo>
                      <a:pt x="102" y="655"/>
                    </a:lnTo>
                    <a:lnTo>
                      <a:pt x="102" y="655"/>
                    </a:lnTo>
                    <a:lnTo>
                      <a:pt x="104" y="655"/>
                    </a:lnTo>
                    <a:lnTo>
                      <a:pt x="104" y="654"/>
                    </a:lnTo>
                    <a:lnTo>
                      <a:pt x="106" y="654"/>
                    </a:lnTo>
                    <a:lnTo>
                      <a:pt x="106" y="653"/>
                    </a:lnTo>
                    <a:lnTo>
                      <a:pt x="107" y="652"/>
                    </a:lnTo>
                    <a:lnTo>
                      <a:pt x="109" y="652"/>
                    </a:lnTo>
                    <a:lnTo>
                      <a:pt x="109" y="651"/>
                    </a:lnTo>
                    <a:lnTo>
                      <a:pt x="110" y="650"/>
                    </a:lnTo>
                    <a:lnTo>
                      <a:pt x="111" y="649"/>
                    </a:lnTo>
                    <a:lnTo>
                      <a:pt x="112" y="648"/>
                    </a:lnTo>
                    <a:lnTo>
                      <a:pt x="113" y="647"/>
                    </a:lnTo>
                    <a:lnTo>
                      <a:pt x="114" y="646"/>
                    </a:lnTo>
                    <a:lnTo>
                      <a:pt x="115" y="645"/>
                    </a:lnTo>
                    <a:lnTo>
                      <a:pt x="116" y="644"/>
                    </a:lnTo>
                    <a:lnTo>
                      <a:pt x="117" y="643"/>
                    </a:lnTo>
                    <a:lnTo>
                      <a:pt x="117" y="642"/>
                    </a:lnTo>
                    <a:lnTo>
                      <a:pt x="119" y="642"/>
                    </a:lnTo>
                    <a:lnTo>
                      <a:pt x="119" y="641"/>
                    </a:lnTo>
                    <a:lnTo>
                      <a:pt x="120" y="641"/>
                    </a:lnTo>
                    <a:lnTo>
                      <a:pt x="122" y="641"/>
                    </a:lnTo>
                    <a:lnTo>
                      <a:pt x="122" y="641"/>
                    </a:lnTo>
                    <a:lnTo>
                      <a:pt x="124" y="642"/>
                    </a:lnTo>
                    <a:lnTo>
                      <a:pt x="124" y="642"/>
                    </a:lnTo>
                    <a:lnTo>
                      <a:pt x="125" y="643"/>
                    </a:lnTo>
                    <a:lnTo>
                      <a:pt x="126" y="644"/>
                    </a:lnTo>
                    <a:lnTo>
                      <a:pt x="127" y="645"/>
                    </a:lnTo>
                    <a:lnTo>
                      <a:pt x="128" y="646"/>
                    </a:lnTo>
                    <a:lnTo>
                      <a:pt x="129" y="648"/>
                    </a:lnTo>
                    <a:lnTo>
                      <a:pt x="130" y="649"/>
                    </a:lnTo>
                    <a:lnTo>
                      <a:pt x="130" y="650"/>
                    </a:lnTo>
                    <a:lnTo>
                      <a:pt x="132" y="651"/>
                    </a:lnTo>
                    <a:lnTo>
                      <a:pt x="132" y="652"/>
                    </a:lnTo>
                    <a:lnTo>
                      <a:pt x="134" y="654"/>
                    </a:lnTo>
                    <a:lnTo>
                      <a:pt x="135" y="655"/>
                    </a:lnTo>
                    <a:lnTo>
                      <a:pt x="135" y="655"/>
                    </a:lnTo>
                    <a:lnTo>
                      <a:pt x="137" y="656"/>
                    </a:lnTo>
                    <a:lnTo>
                      <a:pt x="137" y="656"/>
                    </a:lnTo>
                    <a:lnTo>
                      <a:pt x="138" y="657"/>
                    </a:lnTo>
                    <a:lnTo>
                      <a:pt x="139" y="657"/>
                    </a:lnTo>
                    <a:lnTo>
                      <a:pt x="140" y="657"/>
                    </a:lnTo>
                    <a:lnTo>
                      <a:pt x="141" y="658"/>
                    </a:lnTo>
                    <a:lnTo>
                      <a:pt x="142" y="658"/>
                    </a:lnTo>
                    <a:lnTo>
                      <a:pt x="143" y="658"/>
                    </a:lnTo>
                    <a:lnTo>
                      <a:pt x="144" y="658"/>
                    </a:lnTo>
                    <a:lnTo>
                      <a:pt x="145" y="658"/>
                    </a:lnTo>
                    <a:lnTo>
                      <a:pt x="146" y="657"/>
                    </a:lnTo>
                    <a:lnTo>
                      <a:pt x="147" y="657"/>
                    </a:lnTo>
                    <a:lnTo>
                      <a:pt x="148" y="657"/>
                    </a:lnTo>
                    <a:lnTo>
                      <a:pt x="148" y="657"/>
                    </a:lnTo>
                    <a:lnTo>
                      <a:pt x="150" y="656"/>
                    </a:lnTo>
                    <a:lnTo>
                      <a:pt x="150" y="656"/>
                    </a:lnTo>
                    <a:lnTo>
                      <a:pt x="152" y="655"/>
                    </a:lnTo>
                    <a:lnTo>
                      <a:pt x="152" y="655"/>
                    </a:lnTo>
                    <a:lnTo>
                      <a:pt x="153" y="654"/>
                    </a:lnTo>
                    <a:lnTo>
                      <a:pt x="154" y="654"/>
                    </a:lnTo>
                    <a:lnTo>
                      <a:pt x="155" y="653"/>
                    </a:lnTo>
                    <a:lnTo>
                      <a:pt x="156" y="652"/>
                    </a:lnTo>
                    <a:lnTo>
                      <a:pt x="157" y="651"/>
                    </a:lnTo>
                    <a:lnTo>
                      <a:pt x="158" y="651"/>
                    </a:lnTo>
                    <a:lnTo>
                      <a:pt x="159" y="650"/>
                    </a:lnTo>
                    <a:lnTo>
                      <a:pt x="160" y="649"/>
                    </a:lnTo>
                    <a:lnTo>
                      <a:pt x="161" y="649"/>
                    </a:lnTo>
                    <a:lnTo>
                      <a:pt x="162" y="648"/>
                    </a:lnTo>
                    <a:lnTo>
                      <a:pt x="163" y="647"/>
                    </a:lnTo>
                    <a:lnTo>
                      <a:pt x="163" y="646"/>
                    </a:lnTo>
                    <a:lnTo>
                      <a:pt x="165" y="645"/>
                    </a:lnTo>
                    <a:lnTo>
                      <a:pt x="165" y="644"/>
                    </a:lnTo>
                    <a:lnTo>
                      <a:pt x="166" y="644"/>
                    </a:lnTo>
                    <a:lnTo>
                      <a:pt x="167" y="643"/>
                    </a:lnTo>
                    <a:lnTo>
                      <a:pt x="168" y="642"/>
                    </a:lnTo>
                    <a:lnTo>
                      <a:pt x="169" y="642"/>
                    </a:lnTo>
                    <a:lnTo>
                      <a:pt x="170" y="641"/>
                    </a:lnTo>
                    <a:lnTo>
                      <a:pt x="171" y="640"/>
                    </a:lnTo>
                    <a:lnTo>
                      <a:pt x="172" y="640"/>
                    </a:lnTo>
                    <a:lnTo>
                      <a:pt x="173" y="640"/>
                    </a:lnTo>
                    <a:lnTo>
                      <a:pt x="174" y="640"/>
                    </a:lnTo>
                    <a:lnTo>
                      <a:pt x="175" y="640"/>
                    </a:lnTo>
                    <a:lnTo>
                      <a:pt x="176" y="640"/>
                    </a:lnTo>
                    <a:lnTo>
                      <a:pt x="177" y="640"/>
                    </a:lnTo>
                    <a:lnTo>
                      <a:pt x="178" y="642"/>
                    </a:lnTo>
                    <a:lnTo>
                      <a:pt x="178" y="642"/>
                    </a:lnTo>
                    <a:lnTo>
                      <a:pt x="180" y="643"/>
                    </a:lnTo>
                    <a:lnTo>
                      <a:pt x="180" y="644"/>
                    </a:lnTo>
                    <a:lnTo>
                      <a:pt x="181" y="644"/>
                    </a:lnTo>
                    <a:lnTo>
                      <a:pt x="183" y="645"/>
                    </a:lnTo>
                    <a:lnTo>
                      <a:pt x="183" y="646"/>
                    </a:lnTo>
                    <a:lnTo>
                      <a:pt x="184" y="647"/>
                    </a:lnTo>
                    <a:lnTo>
                      <a:pt x="185" y="648"/>
                    </a:lnTo>
                    <a:lnTo>
                      <a:pt x="186" y="649"/>
                    </a:lnTo>
                    <a:lnTo>
                      <a:pt x="187" y="649"/>
                    </a:lnTo>
                    <a:lnTo>
                      <a:pt x="188" y="650"/>
                    </a:lnTo>
                    <a:lnTo>
                      <a:pt x="189" y="651"/>
                    </a:lnTo>
                    <a:lnTo>
                      <a:pt x="190" y="651"/>
                    </a:lnTo>
                    <a:lnTo>
                      <a:pt x="191" y="652"/>
                    </a:lnTo>
                    <a:lnTo>
                      <a:pt x="191" y="652"/>
                    </a:lnTo>
                    <a:lnTo>
                      <a:pt x="193" y="653"/>
                    </a:lnTo>
                    <a:lnTo>
                      <a:pt x="193" y="654"/>
                    </a:lnTo>
                    <a:lnTo>
                      <a:pt x="195" y="654"/>
                    </a:lnTo>
                    <a:lnTo>
                      <a:pt x="196" y="654"/>
                    </a:lnTo>
                    <a:lnTo>
                      <a:pt x="196" y="654"/>
                    </a:lnTo>
                    <a:lnTo>
                      <a:pt x="198" y="654"/>
                    </a:lnTo>
                    <a:lnTo>
                      <a:pt x="198" y="654"/>
                    </a:lnTo>
                    <a:lnTo>
                      <a:pt x="199" y="653"/>
                    </a:lnTo>
                    <a:lnTo>
                      <a:pt x="200" y="652"/>
                    </a:lnTo>
                    <a:lnTo>
                      <a:pt x="201" y="651"/>
                    </a:lnTo>
                    <a:lnTo>
                      <a:pt x="202" y="650"/>
                    </a:lnTo>
                    <a:lnTo>
                      <a:pt x="203" y="648"/>
                    </a:lnTo>
                    <a:lnTo>
                      <a:pt x="204" y="645"/>
                    </a:lnTo>
                    <a:lnTo>
                      <a:pt x="205" y="643"/>
                    </a:lnTo>
                    <a:lnTo>
                      <a:pt x="206" y="640"/>
                    </a:lnTo>
                    <a:lnTo>
                      <a:pt x="206" y="637"/>
                    </a:lnTo>
                    <a:lnTo>
                      <a:pt x="208" y="633"/>
                    </a:lnTo>
                    <a:lnTo>
                      <a:pt x="209" y="629"/>
                    </a:lnTo>
                    <a:lnTo>
                      <a:pt x="209" y="625"/>
                    </a:lnTo>
                    <a:lnTo>
                      <a:pt x="211" y="620"/>
                    </a:lnTo>
                    <a:lnTo>
                      <a:pt x="211" y="615"/>
                    </a:lnTo>
                    <a:lnTo>
                      <a:pt x="213" y="611"/>
                    </a:lnTo>
                    <a:lnTo>
                      <a:pt x="213" y="607"/>
                    </a:lnTo>
                    <a:lnTo>
                      <a:pt x="214" y="602"/>
                    </a:lnTo>
                    <a:lnTo>
                      <a:pt x="215" y="598"/>
                    </a:lnTo>
                    <a:lnTo>
                      <a:pt x="216" y="594"/>
                    </a:lnTo>
                    <a:lnTo>
                      <a:pt x="217" y="591"/>
                    </a:lnTo>
                    <a:lnTo>
                      <a:pt x="218" y="588"/>
                    </a:lnTo>
                    <a:lnTo>
                      <a:pt x="219" y="587"/>
                    </a:lnTo>
                    <a:lnTo>
                      <a:pt x="219" y="586"/>
                    </a:lnTo>
                    <a:lnTo>
                      <a:pt x="221" y="586"/>
                    </a:lnTo>
                    <a:lnTo>
                      <a:pt x="222" y="588"/>
                    </a:lnTo>
                    <a:lnTo>
                      <a:pt x="223" y="589"/>
                    </a:lnTo>
                    <a:lnTo>
                      <a:pt x="224" y="591"/>
                    </a:lnTo>
                    <a:lnTo>
                      <a:pt x="224" y="594"/>
                    </a:lnTo>
                    <a:lnTo>
                      <a:pt x="226" y="596"/>
                    </a:lnTo>
                    <a:lnTo>
                      <a:pt x="226" y="600"/>
                    </a:lnTo>
                    <a:lnTo>
                      <a:pt x="227" y="602"/>
                    </a:lnTo>
                    <a:lnTo>
                      <a:pt x="228" y="604"/>
                    </a:lnTo>
                    <a:lnTo>
                      <a:pt x="229" y="606"/>
                    </a:lnTo>
                    <a:lnTo>
                      <a:pt x="230" y="607"/>
                    </a:lnTo>
                    <a:lnTo>
                      <a:pt x="231" y="607"/>
                    </a:lnTo>
                    <a:lnTo>
                      <a:pt x="232" y="606"/>
                    </a:lnTo>
                    <a:lnTo>
                      <a:pt x="233" y="604"/>
                    </a:lnTo>
                    <a:lnTo>
                      <a:pt x="234" y="601"/>
                    </a:lnTo>
                    <a:lnTo>
                      <a:pt x="235" y="597"/>
                    </a:lnTo>
                    <a:lnTo>
                      <a:pt x="236" y="592"/>
                    </a:lnTo>
                    <a:lnTo>
                      <a:pt x="237" y="585"/>
                    </a:lnTo>
                    <a:lnTo>
                      <a:pt x="237" y="578"/>
                    </a:lnTo>
                    <a:lnTo>
                      <a:pt x="239" y="569"/>
                    </a:lnTo>
                    <a:lnTo>
                      <a:pt x="239" y="559"/>
                    </a:lnTo>
                    <a:lnTo>
                      <a:pt x="241" y="548"/>
                    </a:lnTo>
                    <a:lnTo>
                      <a:pt x="241" y="537"/>
                    </a:lnTo>
                    <a:lnTo>
                      <a:pt x="242" y="524"/>
                    </a:lnTo>
                    <a:lnTo>
                      <a:pt x="243" y="510"/>
                    </a:lnTo>
                    <a:lnTo>
                      <a:pt x="244" y="495"/>
                    </a:lnTo>
                    <a:lnTo>
                      <a:pt x="245" y="480"/>
                    </a:lnTo>
                    <a:lnTo>
                      <a:pt x="246" y="464"/>
                    </a:lnTo>
                    <a:lnTo>
                      <a:pt x="247" y="447"/>
                    </a:lnTo>
                    <a:lnTo>
                      <a:pt x="248" y="430"/>
                    </a:lnTo>
                    <a:lnTo>
                      <a:pt x="249" y="412"/>
                    </a:lnTo>
                    <a:lnTo>
                      <a:pt x="250" y="394"/>
                    </a:lnTo>
                    <a:lnTo>
                      <a:pt x="251" y="375"/>
                    </a:lnTo>
                    <a:lnTo>
                      <a:pt x="252" y="357"/>
                    </a:lnTo>
                    <a:lnTo>
                      <a:pt x="252" y="338"/>
                    </a:lnTo>
                    <a:lnTo>
                      <a:pt x="254" y="319"/>
                    </a:lnTo>
                    <a:lnTo>
                      <a:pt x="254" y="298"/>
                    </a:lnTo>
                    <a:lnTo>
                      <a:pt x="255" y="277"/>
                    </a:lnTo>
                    <a:lnTo>
                      <a:pt x="256" y="256"/>
                    </a:lnTo>
                    <a:lnTo>
                      <a:pt x="257" y="234"/>
                    </a:lnTo>
                    <a:lnTo>
                      <a:pt x="259" y="212"/>
                    </a:lnTo>
                    <a:lnTo>
                      <a:pt x="259" y="189"/>
                    </a:lnTo>
                    <a:lnTo>
                      <a:pt x="260" y="165"/>
                    </a:lnTo>
                    <a:lnTo>
                      <a:pt x="261" y="142"/>
                    </a:lnTo>
                    <a:lnTo>
                      <a:pt x="262" y="123"/>
                    </a:lnTo>
                    <a:lnTo>
                      <a:pt x="263" y="106"/>
                    </a:lnTo>
                    <a:lnTo>
                      <a:pt x="264" y="92"/>
                    </a:lnTo>
                    <a:lnTo>
                      <a:pt x="265" y="79"/>
                    </a:lnTo>
                    <a:lnTo>
                      <a:pt x="266" y="70"/>
                    </a:lnTo>
                    <a:lnTo>
                      <a:pt x="267" y="68"/>
                    </a:lnTo>
                    <a:lnTo>
                      <a:pt x="267" y="74"/>
                    </a:lnTo>
                    <a:lnTo>
                      <a:pt x="269" y="92"/>
                    </a:lnTo>
                    <a:lnTo>
                      <a:pt x="270" y="121"/>
                    </a:lnTo>
                    <a:lnTo>
                      <a:pt x="270" y="162"/>
                    </a:lnTo>
                    <a:lnTo>
                      <a:pt x="272" y="214"/>
                    </a:lnTo>
                    <a:lnTo>
                      <a:pt x="272" y="273"/>
                    </a:lnTo>
                    <a:lnTo>
                      <a:pt x="273" y="335"/>
                    </a:lnTo>
                    <a:lnTo>
                      <a:pt x="274" y="395"/>
                    </a:lnTo>
                    <a:lnTo>
                      <a:pt x="275" y="449"/>
                    </a:lnTo>
                    <a:lnTo>
                      <a:pt x="276" y="497"/>
                    </a:lnTo>
                    <a:lnTo>
                      <a:pt x="277" y="536"/>
                    </a:lnTo>
                    <a:lnTo>
                      <a:pt x="278" y="566"/>
                    </a:lnTo>
                    <a:lnTo>
                      <a:pt x="279" y="588"/>
                    </a:lnTo>
                    <a:lnTo>
                      <a:pt x="280" y="604"/>
                    </a:lnTo>
                    <a:lnTo>
                      <a:pt x="280" y="617"/>
                    </a:lnTo>
                    <a:lnTo>
                      <a:pt x="282" y="626"/>
                    </a:lnTo>
                    <a:lnTo>
                      <a:pt x="283" y="632"/>
                    </a:lnTo>
                    <a:lnTo>
                      <a:pt x="284" y="637"/>
                    </a:lnTo>
                    <a:lnTo>
                      <a:pt x="285" y="641"/>
                    </a:lnTo>
                    <a:lnTo>
                      <a:pt x="285" y="644"/>
                    </a:lnTo>
                    <a:lnTo>
                      <a:pt x="287" y="646"/>
                    </a:lnTo>
                    <a:lnTo>
                      <a:pt x="287" y="648"/>
                    </a:lnTo>
                    <a:lnTo>
                      <a:pt x="288" y="649"/>
                    </a:lnTo>
                    <a:lnTo>
                      <a:pt x="289" y="650"/>
                    </a:lnTo>
                    <a:lnTo>
                      <a:pt x="290" y="651"/>
                    </a:lnTo>
                    <a:lnTo>
                      <a:pt x="291" y="652"/>
                    </a:lnTo>
                    <a:lnTo>
                      <a:pt x="292" y="652"/>
                    </a:lnTo>
                    <a:lnTo>
                      <a:pt x="293" y="653"/>
                    </a:lnTo>
                    <a:lnTo>
                      <a:pt x="294" y="654"/>
                    </a:lnTo>
                    <a:lnTo>
                      <a:pt x="295" y="654"/>
                    </a:lnTo>
                    <a:lnTo>
                      <a:pt x="296" y="654"/>
                    </a:lnTo>
                    <a:lnTo>
                      <a:pt x="297" y="654"/>
                    </a:lnTo>
                    <a:lnTo>
                      <a:pt x="298" y="655"/>
                    </a:lnTo>
                    <a:lnTo>
                      <a:pt x="298" y="655"/>
                    </a:lnTo>
                    <a:lnTo>
                      <a:pt x="300" y="655"/>
                    </a:lnTo>
                    <a:lnTo>
                      <a:pt x="300" y="655"/>
                    </a:lnTo>
                    <a:lnTo>
                      <a:pt x="302" y="655"/>
                    </a:lnTo>
                    <a:lnTo>
                      <a:pt x="302" y="655"/>
                    </a:lnTo>
                    <a:lnTo>
                      <a:pt x="303" y="656"/>
                    </a:lnTo>
                    <a:lnTo>
                      <a:pt x="304" y="656"/>
                    </a:lnTo>
                    <a:lnTo>
                      <a:pt x="305" y="656"/>
                    </a:lnTo>
                    <a:lnTo>
                      <a:pt x="306" y="656"/>
                    </a:lnTo>
                    <a:lnTo>
                      <a:pt x="307" y="656"/>
                    </a:lnTo>
                    <a:lnTo>
                      <a:pt x="308" y="656"/>
                    </a:lnTo>
                    <a:lnTo>
                      <a:pt x="309" y="656"/>
                    </a:lnTo>
                    <a:lnTo>
                      <a:pt x="310" y="657"/>
                    </a:lnTo>
                    <a:lnTo>
                      <a:pt x="311" y="657"/>
                    </a:lnTo>
                    <a:lnTo>
                      <a:pt x="312" y="657"/>
                    </a:lnTo>
                    <a:lnTo>
                      <a:pt x="313" y="657"/>
                    </a:lnTo>
                    <a:lnTo>
                      <a:pt x="313" y="657"/>
                    </a:lnTo>
                    <a:lnTo>
                      <a:pt x="315" y="657"/>
                    </a:lnTo>
                    <a:lnTo>
                      <a:pt x="315" y="657"/>
                    </a:lnTo>
                    <a:lnTo>
                      <a:pt x="316" y="657"/>
                    </a:lnTo>
                    <a:lnTo>
                      <a:pt x="317" y="658"/>
                    </a:lnTo>
                    <a:lnTo>
                      <a:pt x="318" y="658"/>
                    </a:lnTo>
                    <a:lnTo>
                      <a:pt x="320" y="658"/>
                    </a:lnTo>
                    <a:lnTo>
                      <a:pt x="320" y="658"/>
                    </a:lnTo>
                    <a:lnTo>
                      <a:pt x="321" y="658"/>
                    </a:lnTo>
                    <a:lnTo>
                      <a:pt x="322" y="658"/>
                    </a:lnTo>
                    <a:lnTo>
                      <a:pt x="323" y="658"/>
                    </a:lnTo>
                    <a:lnTo>
                      <a:pt x="324" y="658"/>
                    </a:lnTo>
                    <a:lnTo>
                      <a:pt x="325" y="658"/>
                    </a:lnTo>
                    <a:lnTo>
                      <a:pt x="326" y="658"/>
                    </a:lnTo>
                    <a:lnTo>
                      <a:pt x="326" y="658"/>
                    </a:lnTo>
                    <a:lnTo>
                      <a:pt x="328" y="658"/>
                    </a:lnTo>
                    <a:lnTo>
                      <a:pt x="328" y="658"/>
                    </a:lnTo>
                    <a:lnTo>
                      <a:pt x="330" y="658"/>
                    </a:lnTo>
                    <a:lnTo>
                      <a:pt x="330" y="658"/>
                    </a:lnTo>
                    <a:lnTo>
                      <a:pt x="331" y="658"/>
                    </a:lnTo>
                    <a:lnTo>
                      <a:pt x="333" y="658"/>
                    </a:lnTo>
                    <a:lnTo>
                      <a:pt x="333" y="658"/>
                    </a:lnTo>
                    <a:lnTo>
                      <a:pt x="334" y="658"/>
                    </a:lnTo>
                    <a:lnTo>
                      <a:pt x="335" y="658"/>
                    </a:lnTo>
                    <a:lnTo>
                      <a:pt x="336" y="658"/>
                    </a:lnTo>
                    <a:lnTo>
                      <a:pt x="337" y="658"/>
                    </a:lnTo>
                    <a:lnTo>
                      <a:pt x="338" y="658"/>
                    </a:lnTo>
                    <a:lnTo>
                      <a:pt x="339" y="658"/>
                    </a:lnTo>
                    <a:lnTo>
                      <a:pt x="340" y="658"/>
                    </a:lnTo>
                    <a:lnTo>
                      <a:pt x="341" y="657"/>
                    </a:lnTo>
                    <a:lnTo>
                      <a:pt x="341" y="657"/>
                    </a:lnTo>
                    <a:lnTo>
                      <a:pt x="343" y="657"/>
                    </a:lnTo>
                    <a:lnTo>
                      <a:pt x="344" y="657"/>
                    </a:lnTo>
                    <a:lnTo>
                      <a:pt x="344" y="657"/>
                    </a:lnTo>
                    <a:lnTo>
                      <a:pt x="346" y="657"/>
                    </a:lnTo>
                    <a:lnTo>
                      <a:pt x="346" y="657"/>
                    </a:lnTo>
                    <a:lnTo>
                      <a:pt x="348" y="657"/>
                    </a:lnTo>
                    <a:lnTo>
                      <a:pt x="348" y="657"/>
                    </a:lnTo>
                    <a:lnTo>
                      <a:pt x="349" y="657"/>
                    </a:lnTo>
                    <a:lnTo>
                      <a:pt x="350" y="657"/>
                    </a:lnTo>
                    <a:lnTo>
                      <a:pt x="351" y="657"/>
                    </a:lnTo>
                    <a:lnTo>
                      <a:pt x="352" y="657"/>
                    </a:lnTo>
                    <a:lnTo>
                      <a:pt x="353" y="657"/>
                    </a:lnTo>
                    <a:lnTo>
                      <a:pt x="354" y="656"/>
                    </a:lnTo>
                    <a:lnTo>
                      <a:pt x="355" y="655"/>
                    </a:lnTo>
                    <a:lnTo>
                      <a:pt x="356" y="655"/>
                    </a:lnTo>
                    <a:lnTo>
                      <a:pt x="357" y="653"/>
                    </a:lnTo>
                    <a:lnTo>
                      <a:pt x="358" y="651"/>
                    </a:lnTo>
                    <a:lnTo>
                      <a:pt x="359" y="649"/>
                    </a:lnTo>
                    <a:lnTo>
                      <a:pt x="359" y="646"/>
                    </a:lnTo>
                    <a:lnTo>
                      <a:pt x="361" y="642"/>
                    </a:lnTo>
                    <a:lnTo>
                      <a:pt x="361" y="638"/>
                    </a:lnTo>
                    <a:lnTo>
                      <a:pt x="362" y="632"/>
                    </a:lnTo>
                    <a:lnTo>
                      <a:pt x="363" y="625"/>
                    </a:lnTo>
                    <a:lnTo>
                      <a:pt x="364" y="617"/>
                    </a:lnTo>
                    <a:lnTo>
                      <a:pt x="365" y="608"/>
                    </a:lnTo>
                    <a:lnTo>
                      <a:pt x="366" y="597"/>
                    </a:lnTo>
                    <a:lnTo>
                      <a:pt x="367" y="585"/>
                    </a:lnTo>
                    <a:lnTo>
                      <a:pt x="368" y="572"/>
                    </a:lnTo>
                    <a:lnTo>
                      <a:pt x="369" y="556"/>
                    </a:lnTo>
                    <a:lnTo>
                      <a:pt x="370" y="540"/>
                    </a:lnTo>
                    <a:lnTo>
                      <a:pt x="371" y="522"/>
                    </a:lnTo>
                    <a:lnTo>
                      <a:pt x="372" y="503"/>
                    </a:lnTo>
                    <a:lnTo>
                      <a:pt x="373" y="483"/>
                    </a:lnTo>
                    <a:lnTo>
                      <a:pt x="374" y="461"/>
                    </a:lnTo>
                    <a:lnTo>
                      <a:pt x="374" y="439"/>
                    </a:lnTo>
                    <a:lnTo>
                      <a:pt x="376" y="415"/>
                    </a:lnTo>
                    <a:lnTo>
                      <a:pt x="376" y="390"/>
                    </a:lnTo>
                    <a:lnTo>
                      <a:pt x="377" y="364"/>
                    </a:lnTo>
                    <a:lnTo>
                      <a:pt x="378" y="337"/>
                    </a:lnTo>
                    <a:lnTo>
                      <a:pt x="379" y="309"/>
                    </a:lnTo>
                    <a:lnTo>
                      <a:pt x="380" y="280"/>
                    </a:lnTo>
                    <a:lnTo>
                      <a:pt x="381" y="250"/>
                    </a:lnTo>
                    <a:lnTo>
                      <a:pt x="382" y="220"/>
                    </a:lnTo>
                    <a:lnTo>
                      <a:pt x="383" y="190"/>
                    </a:lnTo>
                    <a:lnTo>
                      <a:pt x="384" y="162"/>
                    </a:lnTo>
                    <a:lnTo>
                      <a:pt x="385" y="135"/>
                    </a:lnTo>
                    <a:lnTo>
                      <a:pt x="386" y="110"/>
                    </a:lnTo>
                    <a:lnTo>
                      <a:pt x="387" y="86"/>
                    </a:lnTo>
                    <a:lnTo>
                      <a:pt x="387" y="61"/>
                    </a:lnTo>
                    <a:lnTo>
                      <a:pt x="389" y="38"/>
                    </a:lnTo>
                    <a:lnTo>
                      <a:pt x="389" y="19"/>
                    </a:lnTo>
                    <a:lnTo>
                      <a:pt x="391" y="6"/>
                    </a:lnTo>
                    <a:lnTo>
                      <a:pt x="391" y="0"/>
                    </a:lnTo>
                    <a:lnTo>
                      <a:pt x="392" y="1"/>
                    </a:lnTo>
                    <a:lnTo>
                      <a:pt x="394" y="10"/>
                    </a:lnTo>
                    <a:lnTo>
                      <a:pt x="394" y="27"/>
                    </a:lnTo>
                    <a:lnTo>
                      <a:pt x="395" y="52"/>
                    </a:lnTo>
                    <a:lnTo>
                      <a:pt x="396" y="86"/>
                    </a:lnTo>
                    <a:lnTo>
                      <a:pt x="397" y="127"/>
                    </a:lnTo>
                    <a:lnTo>
                      <a:pt x="398" y="173"/>
                    </a:lnTo>
                    <a:lnTo>
                      <a:pt x="399" y="220"/>
                    </a:lnTo>
                    <a:lnTo>
                      <a:pt x="400" y="262"/>
                    </a:lnTo>
                    <a:lnTo>
                      <a:pt x="401" y="298"/>
                    </a:lnTo>
                    <a:lnTo>
                      <a:pt x="402" y="327"/>
                    </a:lnTo>
                    <a:lnTo>
                      <a:pt x="402" y="348"/>
                    </a:lnTo>
                    <a:lnTo>
                      <a:pt x="404" y="361"/>
                    </a:lnTo>
                    <a:lnTo>
                      <a:pt x="404" y="366"/>
                    </a:lnTo>
                    <a:lnTo>
                      <a:pt x="405" y="363"/>
                    </a:lnTo>
                    <a:lnTo>
                      <a:pt x="407" y="354"/>
                    </a:lnTo>
                    <a:lnTo>
                      <a:pt x="407" y="339"/>
                    </a:lnTo>
                    <a:lnTo>
                      <a:pt x="409" y="320"/>
                    </a:lnTo>
                    <a:lnTo>
                      <a:pt x="409" y="298"/>
                    </a:lnTo>
                    <a:lnTo>
                      <a:pt x="410" y="275"/>
                    </a:lnTo>
                    <a:lnTo>
                      <a:pt x="411" y="251"/>
                    </a:lnTo>
                    <a:lnTo>
                      <a:pt x="412" y="225"/>
                    </a:lnTo>
                    <a:lnTo>
                      <a:pt x="413" y="199"/>
                    </a:lnTo>
                    <a:lnTo>
                      <a:pt x="414" y="172"/>
                    </a:lnTo>
                    <a:lnTo>
                      <a:pt x="415" y="146"/>
                    </a:lnTo>
                    <a:lnTo>
                      <a:pt x="415" y="124"/>
                    </a:lnTo>
                    <a:lnTo>
                      <a:pt x="417" y="108"/>
                    </a:lnTo>
                    <a:lnTo>
                      <a:pt x="417" y="99"/>
                    </a:lnTo>
                    <a:lnTo>
                      <a:pt x="419" y="99"/>
                    </a:lnTo>
                    <a:lnTo>
                      <a:pt x="420" y="110"/>
                    </a:lnTo>
                    <a:lnTo>
                      <a:pt x="420" y="132"/>
                    </a:lnTo>
                    <a:lnTo>
                      <a:pt x="422" y="165"/>
                    </a:lnTo>
                    <a:lnTo>
                      <a:pt x="422" y="206"/>
                    </a:lnTo>
                    <a:lnTo>
                      <a:pt x="423" y="252"/>
                    </a:lnTo>
                    <a:lnTo>
                      <a:pt x="424" y="301"/>
                    </a:lnTo>
                    <a:lnTo>
                      <a:pt x="425" y="351"/>
                    </a:lnTo>
                    <a:lnTo>
                      <a:pt x="426" y="400"/>
                    </a:lnTo>
                    <a:lnTo>
                      <a:pt x="427" y="445"/>
                    </a:lnTo>
                    <a:lnTo>
                      <a:pt x="428" y="485"/>
                    </a:lnTo>
                    <a:lnTo>
                      <a:pt x="429" y="520"/>
                    </a:lnTo>
                    <a:lnTo>
                      <a:pt x="430" y="549"/>
                    </a:lnTo>
                    <a:lnTo>
                      <a:pt x="431" y="573"/>
                    </a:lnTo>
                    <a:lnTo>
                      <a:pt x="432" y="592"/>
                    </a:lnTo>
                    <a:lnTo>
                      <a:pt x="433" y="607"/>
                    </a:lnTo>
                    <a:lnTo>
                      <a:pt x="433" y="619"/>
                    </a:lnTo>
                    <a:lnTo>
                      <a:pt x="435" y="627"/>
                    </a:lnTo>
                    <a:lnTo>
                      <a:pt x="435" y="633"/>
                    </a:lnTo>
                    <a:lnTo>
                      <a:pt x="437" y="637"/>
                    </a:lnTo>
                    <a:lnTo>
                      <a:pt x="437" y="639"/>
                    </a:lnTo>
                    <a:lnTo>
                      <a:pt x="438" y="640"/>
                    </a:lnTo>
                    <a:lnTo>
                      <a:pt x="439" y="640"/>
                    </a:lnTo>
                    <a:lnTo>
                      <a:pt x="440" y="639"/>
                    </a:lnTo>
                    <a:lnTo>
                      <a:pt x="441" y="638"/>
                    </a:lnTo>
                    <a:lnTo>
                      <a:pt x="442" y="636"/>
                    </a:lnTo>
                    <a:lnTo>
                      <a:pt x="443" y="633"/>
                    </a:lnTo>
                    <a:lnTo>
                      <a:pt x="444" y="631"/>
                    </a:lnTo>
                    <a:lnTo>
                      <a:pt x="445" y="628"/>
                    </a:lnTo>
                    <a:lnTo>
                      <a:pt x="446" y="626"/>
                    </a:lnTo>
                    <a:lnTo>
                      <a:pt x="447" y="624"/>
                    </a:lnTo>
                    <a:lnTo>
                      <a:pt x="448" y="621"/>
                    </a:lnTo>
                    <a:lnTo>
                      <a:pt x="448" y="620"/>
                    </a:lnTo>
                    <a:lnTo>
                      <a:pt x="450" y="619"/>
                    </a:lnTo>
                    <a:lnTo>
                      <a:pt x="450" y="618"/>
                    </a:lnTo>
                    <a:lnTo>
                      <a:pt x="451" y="618"/>
                    </a:lnTo>
                    <a:lnTo>
                      <a:pt x="452" y="619"/>
                    </a:lnTo>
                    <a:lnTo>
                      <a:pt x="453" y="620"/>
                    </a:lnTo>
                    <a:lnTo>
                      <a:pt x="454" y="621"/>
                    </a:lnTo>
                    <a:lnTo>
                      <a:pt x="455" y="623"/>
                    </a:lnTo>
                    <a:lnTo>
                      <a:pt x="456" y="626"/>
                    </a:lnTo>
                    <a:lnTo>
                      <a:pt x="457" y="628"/>
                    </a:lnTo>
                    <a:lnTo>
                      <a:pt x="458" y="631"/>
                    </a:lnTo>
                    <a:lnTo>
                      <a:pt x="459" y="634"/>
                    </a:lnTo>
                    <a:lnTo>
                      <a:pt x="460" y="637"/>
                    </a:lnTo>
                    <a:lnTo>
                      <a:pt x="461" y="639"/>
                    </a:lnTo>
                    <a:lnTo>
                      <a:pt x="462" y="642"/>
                    </a:lnTo>
                    <a:lnTo>
                      <a:pt x="463" y="644"/>
                    </a:lnTo>
                    <a:lnTo>
                      <a:pt x="463" y="645"/>
                    </a:lnTo>
                    <a:lnTo>
                      <a:pt x="465" y="648"/>
                    </a:lnTo>
                    <a:lnTo>
                      <a:pt x="465" y="649"/>
                    </a:lnTo>
                    <a:lnTo>
                      <a:pt x="466" y="650"/>
                    </a:lnTo>
                    <a:lnTo>
                      <a:pt x="468" y="651"/>
                    </a:lnTo>
                    <a:lnTo>
                      <a:pt x="468" y="652"/>
                    </a:lnTo>
                  </a:path>
                </a:pathLst>
              </a:custGeom>
              <a:noFill/>
              <a:ln w="12700">
                <a:solidFill>
                  <a:schemeClr val="accent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328"/>
              <p:cNvSpPr>
                <a:spLocks/>
              </p:cNvSpPr>
              <p:nvPr/>
            </p:nvSpPr>
            <p:spPr bwMode="auto">
              <a:xfrm>
                <a:off x="2484438" y="3681413"/>
                <a:ext cx="742950" cy="201613"/>
              </a:xfrm>
              <a:custGeom>
                <a:avLst/>
                <a:gdLst>
                  <a:gd name="T0" fmla="*/ 7 w 468"/>
                  <a:gd name="T1" fmla="*/ 121 h 127"/>
                  <a:gd name="T2" fmla="*/ 15 w 468"/>
                  <a:gd name="T3" fmla="*/ 120 h 127"/>
                  <a:gd name="T4" fmla="*/ 22 w 468"/>
                  <a:gd name="T5" fmla="*/ 117 h 127"/>
                  <a:gd name="T6" fmla="*/ 30 w 468"/>
                  <a:gd name="T7" fmla="*/ 119 h 127"/>
                  <a:gd name="T8" fmla="*/ 37 w 468"/>
                  <a:gd name="T9" fmla="*/ 123 h 127"/>
                  <a:gd name="T10" fmla="*/ 44 w 468"/>
                  <a:gd name="T11" fmla="*/ 124 h 127"/>
                  <a:gd name="T12" fmla="*/ 52 w 468"/>
                  <a:gd name="T13" fmla="*/ 123 h 127"/>
                  <a:gd name="T14" fmla="*/ 59 w 468"/>
                  <a:gd name="T15" fmla="*/ 104 h 127"/>
                  <a:gd name="T16" fmla="*/ 67 w 468"/>
                  <a:gd name="T17" fmla="*/ 48 h 127"/>
                  <a:gd name="T18" fmla="*/ 74 w 468"/>
                  <a:gd name="T19" fmla="*/ 0 h 127"/>
                  <a:gd name="T20" fmla="*/ 82 w 468"/>
                  <a:gd name="T21" fmla="*/ 46 h 127"/>
                  <a:gd name="T22" fmla="*/ 89 w 468"/>
                  <a:gd name="T23" fmla="*/ 106 h 127"/>
                  <a:gd name="T24" fmla="*/ 97 w 468"/>
                  <a:gd name="T25" fmla="*/ 118 h 127"/>
                  <a:gd name="T26" fmla="*/ 104 w 468"/>
                  <a:gd name="T27" fmla="*/ 119 h 127"/>
                  <a:gd name="T28" fmla="*/ 112 w 468"/>
                  <a:gd name="T29" fmla="*/ 121 h 127"/>
                  <a:gd name="T30" fmla="*/ 119 w 468"/>
                  <a:gd name="T31" fmla="*/ 124 h 127"/>
                  <a:gd name="T32" fmla="*/ 127 w 468"/>
                  <a:gd name="T33" fmla="*/ 123 h 127"/>
                  <a:gd name="T34" fmla="*/ 134 w 468"/>
                  <a:gd name="T35" fmla="*/ 122 h 127"/>
                  <a:gd name="T36" fmla="*/ 142 w 468"/>
                  <a:gd name="T37" fmla="*/ 120 h 127"/>
                  <a:gd name="T38" fmla="*/ 150 w 468"/>
                  <a:gd name="T39" fmla="*/ 113 h 127"/>
                  <a:gd name="T40" fmla="*/ 157 w 468"/>
                  <a:gd name="T41" fmla="*/ 101 h 127"/>
                  <a:gd name="T42" fmla="*/ 165 w 468"/>
                  <a:gd name="T43" fmla="*/ 106 h 127"/>
                  <a:gd name="T44" fmla="*/ 171 w 468"/>
                  <a:gd name="T45" fmla="*/ 120 h 127"/>
                  <a:gd name="T46" fmla="*/ 179 w 468"/>
                  <a:gd name="T47" fmla="*/ 124 h 127"/>
                  <a:gd name="T48" fmla="*/ 187 w 468"/>
                  <a:gd name="T49" fmla="*/ 126 h 127"/>
                  <a:gd name="T50" fmla="*/ 194 w 468"/>
                  <a:gd name="T51" fmla="*/ 126 h 127"/>
                  <a:gd name="T52" fmla="*/ 202 w 468"/>
                  <a:gd name="T53" fmla="*/ 126 h 127"/>
                  <a:gd name="T54" fmla="*/ 209 w 468"/>
                  <a:gd name="T55" fmla="*/ 127 h 127"/>
                  <a:gd name="T56" fmla="*/ 217 w 468"/>
                  <a:gd name="T57" fmla="*/ 127 h 127"/>
                  <a:gd name="T58" fmla="*/ 224 w 468"/>
                  <a:gd name="T59" fmla="*/ 126 h 127"/>
                  <a:gd name="T60" fmla="*/ 232 w 468"/>
                  <a:gd name="T61" fmla="*/ 126 h 127"/>
                  <a:gd name="T62" fmla="*/ 239 w 468"/>
                  <a:gd name="T63" fmla="*/ 126 h 127"/>
                  <a:gd name="T64" fmla="*/ 247 w 468"/>
                  <a:gd name="T65" fmla="*/ 124 h 127"/>
                  <a:gd name="T66" fmla="*/ 254 w 468"/>
                  <a:gd name="T67" fmla="*/ 118 h 127"/>
                  <a:gd name="T68" fmla="*/ 262 w 468"/>
                  <a:gd name="T69" fmla="*/ 93 h 127"/>
                  <a:gd name="T70" fmla="*/ 269 w 468"/>
                  <a:gd name="T71" fmla="*/ 60 h 127"/>
                  <a:gd name="T72" fmla="*/ 277 w 468"/>
                  <a:gd name="T73" fmla="*/ 75 h 127"/>
                  <a:gd name="T74" fmla="*/ 285 w 468"/>
                  <a:gd name="T75" fmla="*/ 112 h 127"/>
                  <a:gd name="T76" fmla="*/ 292 w 468"/>
                  <a:gd name="T77" fmla="*/ 124 h 127"/>
                  <a:gd name="T78" fmla="*/ 300 w 468"/>
                  <a:gd name="T79" fmla="*/ 126 h 127"/>
                  <a:gd name="T80" fmla="*/ 307 w 468"/>
                  <a:gd name="T81" fmla="*/ 126 h 127"/>
                  <a:gd name="T82" fmla="*/ 314 w 468"/>
                  <a:gd name="T83" fmla="*/ 126 h 127"/>
                  <a:gd name="T84" fmla="*/ 322 w 468"/>
                  <a:gd name="T85" fmla="*/ 126 h 127"/>
                  <a:gd name="T86" fmla="*/ 329 w 468"/>
                  <a:gd name="T87" fmla="*/ 126 h 127"/>
                  <a:gd name="T88" fmla="*/ 337 w 468"/>
                  <a:gd name="T89" fmla="*/ 126 h 127"/>
                  <a:gd name="T90" fmla="*/ 344 w 468"/>
                  <a:gd name="T91" fmla="*/ 126 h 127"/>
                  <a:gd name="T92" fmla="*/ 352 w 468"/>
                  <a:gd name="T93" fmla="*/ 125 h 127"/>
                  <a:gd name="T94" fmla="*/ 359 w 468"/>
                  <a:gd name="T95" fmla="*/ 126 h 127"/>
                  <a:gd name="T96" fmla="*/ 367 w 468"/>
                  <a:gd name="T97" fmla="*/ 126 h 127"/>
                  <a:gd name="T98" fmla="*/ 374 w 468"/>
                  <a:gd name="T99" fmla="*/ 126 h 127"/>
                  <a:gd name="T100" fmla="*/ 382 w 468"/>
                  <a:gd name="T101" fmla="*/ 126 h 127"/>
                  <a:gd name="T102" fmla="*/ 389 w 468"/>
                  <a:gd name="T103" fmla="*/ 126 h 127"/>
                  <a:gd name="T104" fmla="*/ 397 w 468"/>
                  <a:gd name="T105" fmla="*/ 126 h 127"/>
                  <a:gd name="T106" fmla="*/ 404 w 468"/>
                  <a:gd name="T107" fmla="*/ 126 h 127"/>
                  <a:gd name="T108" fmla="*/ 412 w 468"/>
                  <a:gd name="T109" fmla="*/ 126 h 127"/>
                  <a:gd name="T110" fmla="*/ 419 w 468"/>
                  <a:gd name="T111" fmla="*/ 124 h 127"/>
                  <a:gd name="T112" fmla="*/ 427 w 468"/>
                  <a:gd name="T113" fmla="*/ 123 h 127"/>
                  <a:gd name="T114" fmla="*/ 435 w 468"/>
                  <a:gd name="T115" fmla="*/ 123 h 127"/>
                  <a:gd name="T116" fmla="*/ 442 w 468"/>
                  <a:gd name="T117" fmla="*/ 124 h 127"/>
                  <a:gd name="T118" fmla="*/ 450 w 468"/>
                  <a:gd name="T119" fmla="*/ 124 h 127"/>
                  <a:gd name="T120" fmla="*/ 456 w 468"/>
                  <a:gd name="T121" fmla="*/ 124 h 127"/>
                  <a:gd name="T122" fmla="*/ 464 w 468"/>
                  <a:gd name="T123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8" h="127">
                    <a:moveTo>
                      <a:pt x="0" y="118"/>
                    </a:moveTo>
                    <a:lnTo>
                      <a:pt x="1" y="118"/>
                    </a:lnTo>
                    <a:lnTo>
                      <a:pt x="2" y="120"/>
                    </a:lnTo>
                    <a:lnTo>
                      <a:pt x="3" y="120"/>
                    </a:lnTo>
                    <a:lnTo>
                      <a:pt x="4" y="120"/>
                    </a:lnTo>
                    <a:lnTo>
                      <a:pt x="5" y="121"/>
                    </a:lnTo>
                    <a:lnTo>
                      <a:pt x="6" y="121"/>
                    </a:lnTo>
                    <a:lnTo>
                      <a:pt x="7" y="121"/>
                    </a:lnTo>
                    <a:lnTo>
                      <a:pt x="8" y="121"/>
                    </a:lnTo>
                    <a:lnTo>
                      <a:pt x="8" y="121"/>
                    </a:lnTo>
                    <a:lnTo>
                      <a:pt x="10" y="121"/>
                    </a:lnTo>
                    <a:lnTo>
                      <a:pt x="10" y="121"/>
                    </a:lnTo>
                    <a:lnTo>
                      <a:pt x="12" y="121"/>
                    </a:lnTo>
                    <a:lnTo>
                      <a:pt x="13" y="121"/>
                    </a:lnTo>
                    <a:lnTo>
                      <a:pt x="13" y="120"/>
                    </a:lnTo>
                    <a:lnTo>
                      <a:pt x="15" y="120"/>
                    </a:lnTo>
                    <a:lnTo>
                      <a:pt x="15" y="119"/>
                    </a:lnTo>
                    <a:lnTo>
                      <a:pt x="16" y="119"/>
                    </a:lnTo>
                    <a:lnTo>
                      <a:pt x="17" y="118"/>
                    </a:lnTo>
                    <a:lnTo>
                      <a:pt x="18" y="118"/>
                    </a:lnTo>
                    <a:lnTo>
                      <a:pt x="19" y="117"/>
                    </a:lnTo>
                    <a:lnTo>
                      <a:pt x="20" y="117"/>
                    </a:lnTo>
                    <a:lnTo>
                      <a:pt x="21" y="117"/>
                    </a:lnTo>
                    <a:lnTo>
                      <a:pt x="22" y="117"/>
                    </a:lnTo>
                    <a:lnTo>
                      <a:pt x="23" y="117"/>
                    </a:lnTo>
                    <a:lnTo>
                      <a:pt x="23" y="117"/>
                    </a:lnTo>
                    <a:lnTo>
                      <a:pt x="25" y="117"/>
                    </a:lnTo>
                    <a:lnTo>
                      <a:pt x="26" y="117"/>
                    </a:lnTo>
                    <a:lnTo>
                      <a:pt x="26" y="117"/>
                    </a:lnTo>
                    <a:lnTo>
                      <a:pt x="28" y="118"/>
                    </a:lnTo>
                    <a:lnTo>
                      <a:pt x="28" y="118"/>
                    </a:lnTo>
                    <a:lnTo>
                      <a:pt x="30" y="119"/>
                    </a:lnTo>
                    <a:lnTo>
                      <a:pt x="30" y="120"/>
                    </a:lnTo>
                    <a:lnTo>
                      <a:pt x="31" y="120"/>
                    </a:lnTo>
                    <a:lnTo>
                      <a:pt x="32" y="121"/>
                    </a:lnTo>
                    <a:lnTo>
                      <a:pt x="33" y="121"/>
                    </a:lnTo>
                    <a:lnTo>
                      <a:pt x="34" y="122"/>
                    </a:lnTo>
                    <a:lnTo>
                      <a:pt x="35" y="122"/>
                    </a:lnTo>
                    <a:lnTo>
                      <a:pt x="36" y="123"/>
                    </a:lnTo>
                    <a:lnTo>
                      <a:pt x="37" y="123"/>
                    </a:lnTo>
                    <a:lnTo>
                      <a:pt x="38" y="123"/>
                    </a:lnTo>
                    <a:lnTo>
                      <a:pt x="39" y="123"/>
                    </a:lnTo>
                    <a:lnTo>
                      <a:pt x="40" y="124"/>
                    </a:lnTo>
                    <a:lnTo>
                      <a:pt x="41" y="124"/>
                    </a:lnTo>
                    <a:lnTo>
                      <a:pt x="41" y="124"/>
                    </a:lnTo>
                    <a:lnTo>
                      <a:pt x="43" y="124"/>
                    </a:lnTo>
                    <a:lnTo>
                      <a:pt x="43" y="124"/>
                    </a:lnTo>
                    <a:lnTo>
                      <a:pt x="44" y="124"/>
                    </a:lnTo>
                    <a:lnTo>
                      <a:pt x="45" y="124"/>
                    </a:lnTo>
                    <a:lnTo>
                      <a:pt x="46" y="124"/>
                    </a:lnTo>
                    <a:lnTo>
                      <a:pt x="47" y="124"/>
                    </a:lnTo>
                    <a:lnTo>
                      <a:pt x="48" y="124"/>
                    </a:lnTo>
                    <a:lnTo>
                      <a:pt x="49" y="124"/>
                    </a:lnTo>
                    <a:lnTo>
                      <a:pt x="50" y="124"/>
                    </a:lnTo>
                    <a:lnTo>
                      <a:pt x="51" y="123"/>
                    </a:lnTo>
                    <a:lnTo>
                      <a:pt x="52" y="123"/>
                    </a:lnTo>
                    <a:lnTo>
                      <a:pt x="53" y="122"/>
                    </a:lnTo>
                    <a:lnTo>
                      <a:pt x="54" y="121"/>
                    </a:lnTo>
                    <a:lnTo>
                      <a:pt x="54" y="119"/>
                    </a:lnTo>
                    <a:lnTo>
                      <a:pt x="56" y="117"/>
                    </a:lnTo>
                    <a:lnTo>
                      <a:pt x="56" y="115"/>
                    </a:lnTo>
                    <a:lnTo>
                      <a:pt x="58" y="112"/>
                    </a:lnTo>
                    <a:lnTo>
                      <a:pt x="58" y="109"/>
                    </a:lnTo>
                    <a:lnTo>
                      <a:pt x="59" y="104"/>
                    </a:lnTo>
                    <a:lnTo>
                      <a:pt x="60" y="100"/>
                    </a:lnTo>
                    <a:lnTo>
                      <a:pt x="61" y="94"/>
                    </a:lnTo>
                    <a:lnTo>
                      <a:pt x="62" y="88"/>
                    </a:lnTo>
                    <a:lnTo>
                      <a:pt x="63" y="81"/>
                    </a:lnTo>
                    <a:lnTo>
                      <a:pt x="64" y="74"/>
                    </a:lnTo>
                    <a:lnTo>
                      <a:pt x="65" y="66"/>
                    </a:lnTo>
                    <a:lnTo>
                      <a:pt x="66" y="57"/>
                    </a:lnTo>
                    <a:lnTo>
                      <a:pt x="67" y="48"/>
                    </a:lnTo>
                    <a:lnTo>
                      <a:pt x="68" y="39"/>
                    </a:lnTo>
                    <a:lnTo>
                      <a:pt x="69" y="31"/>
                    </a:lnTo>
                    <a:lnTo>
                      <a:pt x="69" y="23"/>
                    </a:lnTo>
                    <a:lnTo>
                      <a:pt x="71" y="16"/>
                    </a:lnTo>
                    <a:lnTo>
                      <a:pt x="71" y="10"/>
                    </a:lnTo>
                    <a:lnTo>
                      <a:pt x="72" y="5"/>
                    </a:lnTo>
                    <a:lnTo>
                      <a:pt x="74" y="2"/>
                    </a:lnTo>
                    <a:lnTo>
                      <a:pt x="74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7" y="6"/>
                    </a:lnTo>
                    <a:lnTo>
                      <a:pt x="78" y="12"/>
                    </a:lnTo>
                    <a:lnTo>
                      <a:pt x="79" y="19"/>
                    </a:lnTo>
                    <a:lnTo>
                      <a:pt x="80" y="27"/>
                    </a:lnTo>
                    <a:lnTo>
                      <a:pt x="81" y="37"/>
                    </a:lnTo>
                    <a:lnTo>
                      <a:pt x="82" y="46"/>
                    </a:lnTo>
                    <a:lnTo>
                      <a:pt x="83" y="56"/>
                    </a:lnTo>
                    <a:lnTo>
                      <a:pt x="84" y="66"/>
                    </a:lnTo>
                    <a:lnTo>
                      <a:pt x="84" y="75"/>
                    </a:lnTo>
                    <a:lnTo>
                      <a:pt x="86" y="83"/>
                    </a:lnTo>
                    <a:lnTo>
                      <a:pt x="87" y="90"/>
                    </a:lnTo>
                    <a:lnTo>
                      <a:pt x="87" y="97"/>
                    </a:lnTo>
                    <a:lnTo>
                      <a:pt x="89" y="102"/>
                    </a:lnTo>
                    <a:lnTo>
                      <a:pt x="89" y="106"/>
                    </a:lnTo>
                    <a:lnTo>
                      <a:pt x="90" y="110"/>
                    </a:lnTo>
                    <a:lnTo>
                      <a:pt x="91" y="112"/>
                    </a:lnTo>
                    <a:lnTo>
                      <a:pt x="92" y="115"/>
                    </a:lnTo>
                    <a:lnTo>
                      <a:pt x="93" y="116"/>
                    </a:lnTo>
                    <a:lnTo>
                      <a:pt x="94" y="117"/>
                    </a:lnTo>
                    <a:lnTo>
                      <a:pt x="95" y="118"/>
                    </a:lnTo>
                    <a:lnTo>
                      <a:pt x="96" y="118"/>
                    </a:lnTo>
                    <a:lnTo>
                      <a:pt x="97" y="118"/>
                    </a:lnTo>
                    <a:lnTo>
                      <a:pt x="97" y="119"/>
                    </a:lnTo>
                    <a:lnTo>
                      <a:pt x="99" y="119"/>
                    </a:lnTo>
                    <a:lnTo>
                      <a:pt x="100" y="119"/>
                    </a:lnTo>
                    <a:lnTo>
                      <a:pt x="101" y="119"/>
                    </a:lnTo>
                    <a:lnTo>
                      <a:pt x="102" y="119"/>
                    </a:lnTo>
                    <a:lnTo>
                      <a:pt x="102" y="119"/>
                    </a:lnTo>
                    <a:lnTo>
                      <a:pt x="104" y="119"/>
                    </a:lnTo>
                    <a:lnTo>
                      <a:pt x="104" y="119"/>
                    </a:lnTo>
                    <a:lnTo>
                      <a:pt x="105" y="119"/>
                    </a:lnTo>
                    <a:lnTo>
                      <a:pt x="106" y="120"/>
                    </a:lnTo>
                    <a:lnTo>
                      <a:pt x="107" y="120"/>
                    </a:lnTo>
                    <a:lnTo>
                      <a:pt x="108" y="120"/>
                    </a:lnTo>
                    <a:lnTo>
                      <a:pt x="109" y="120"/>
                    </a:lnTo>
                    <a:lnTo>
                      <a:pt x="110" y="121"/>
                    </a:lnTo>
                    <a:lnTo>
                      <a:pt x="111" y="121"/>
                    </a:lnTo>
                    <a:lnTo>
                      <a:pt x="112" y="121"/>
                    </a:lnTo>
                    <a:lnTo>
                      <a:pt x="113" y="122"/>
                    </a:lnTo>
                    <a:lnTo>
                      <a:pt x="114" y="122"/>
                    </a:lnTo>
                    <a:lnTo>
                      <a:pt x="115" y="122"/>
                    </a:lnTo>
                    <a:lnTo>
                      <a:pt x="115" y="123"/>
                    </a:lnTo>
                    <a:lnTo>
                      <a:pt x="117" y="123"/>
                    </a:lnTo>
                    <a:lnTo>
                      <a:pt x="117" y="123"/>
                    </a:lnTo>
                    <a:lnTo>
                      <a:pt x="119" y="123"/>
                    </a:lnTo>
                    <a:lnTo>
                      <a:pt x="119" y="124"/>
                    </a:lnTo>
                    <a:lnTo>
                      <a:pt x="120" y="124"/>
                    </a:lnTo>
                    <a:lnTo>
                      <a:pt x="121" y="124"/>
                    </a:lnTo>
                    <a:lnTo>
                      <a:pt x="122" y="124"/>
                    </a:lnTo>
                    <a:lnTo>
                      <a:pt x="123" y="124"/>
                    </a:lnTo>
                    <a:lnTo>
                      <a:pt x="124" y="124"/>
                    </a:lnTo>
                    <a:lnTo>
                      <a:pt x="125" y="124"/>
                    </a:lnTo>
                    <a:lnTo>
                      <a:pt x="126" y="123"/>
                    </a:lnTo>
                    <a:lnTo>
                      <a:pt x="127" y="123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0" y="123"/>
                    </a:lnTo>
                    <a:lnTo>
                      <a:pt x="130" y="122"/>
                    </a:lnTo>
                    <a:lnTo>
                      <a:pt x="132" y="122"/>
                    </a:lnTo>
                    <a:lnTo>
                      <a:pt x="132" y="122"/>
                    </a:lnTo>
                    <a:lnTo>
                      <a:pt x="133" y="122"/>
                    </a:lnTo>
                    <a:lnTo>
                      <a:pt x="134" y="122"/>
                    </a:lnTo>
                    <a:lnTo>
                      <a:pt x="135" y="121"/>
                    </a:lnTo>
                    <a:lnTo>
                      <a:pt x="137" y="121"/>
                    </a:lnTo>
                    <a:lnTo>
                      <a:pt x="137" y="121"/>
                    </a:lnTo>
                    <a:lnTo>
                      <a:pt x="138" y="121"/>
                    </a:lnTo>
                    <a:lnTo>
                      <a:pt x="139" y="121"/>
                    </a:lnTo>
                    <a:lnTo>
                      <a:pt x="140" y="121"/>
                    </a:lnTo>
                    <a:lnTo>
                      <a:pt x="141" y="121"/>
                    </a:lnTo>
                    <a:lnTo>
                      <a:pt x="142" y="120"/>
                    </a:lnTo>
                    <a:lnTo>
                      <a:pt x="143" y="120"/>
                    </a:lnTo>
                    <a:lnTo>
                      <a:pt x="143" y="120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7" y="117"/>
                    </a:lnTo>
                    <a:lnTo>
                      <a:pt x="148" y="116"/>
                    </a:lnTo>
                    <a:lnTo>
                      <a:pt x="148" y="114"/>
                    </a:lnTo>
                    <a:lnTo>
                      <a:pt x="150" y="113"/>
                    </a:lnTo>
                    <a:lnTo>
                      <a:pt x="150" y="111"/>
                    </a:lnTo>
                    <a:lnTo>
                      <a:pt x="151" y="109"/>
                    </a:lnTo>
                    <a:lnTo>
                      <a:pt x="152" y="108"/>
                    </a:lnTo>
                    <a:lnTo>
                      <a:pt x="153" y="106"/>
                    </a:lnTo>
                    <a:lnTo>
                      <a:pt x="154" y="104"/>
                    </a:lnTo>
                    <a:lnTo>
                      <a:pt x="155" y="103"/>
                    </a:lnTo>
                    <a:lnTo>
                      <a:pt x="156" y="102"/>
                    </a:lnTo>
                    <a:lnTo>
                      <a:pt x="157" y="101"/>
                    </a:lnTo>
                    <a:lnTo>
                      <a:pt x="158" y="100"/>
                    </a:lnTo>
                    <a:lnTo>
                      <a:pt x="158" y="100"/>
                    </a:lnTo>
                    <a:lnTo>
                      <a:pt x="160" y="100"/>
                    </a:lnTo>
                    <a:lnTo>
                      <a:pt x="161" y="101"/>
                    </a:lnTo>
                    <a:lnTo>
                      <a:pt x="161" y="102"/>
                    </a:lnTo>
                    <a:lnTo>
                      <a:pt x="163" y="103"/>
                    </a:lnTo>
                    <a:lnTo>
                      <a:pt x="163" y="105"/>
                    </a:lnTo>
                    <a:lnTo>
                      <a:pt x="165" y="106"/>
                    </a:lnTo>
                    <a:lnTo>
                      <a:pt x="165" y="108"/>
                    </a:lnTo>
                    <a:lnTo>
                      <a:pt x="166" y="110"/>
                    </a:lnTo>
                    <a:lnTo>
                      <a:pt x="167" y="112"/>
                    </a:lnTo>
                    <a:lnTo>
                      <a:pt x="168" y="114"/>
                    </a:lnTo>
                    <a:lnTo>
                      <a:pt x="169" y="115"/>
                    </a:lnTo>
                    <a:lnTo>
                      <a:pt x="170" y="117"/>
                    </a:lnTo>
                    <a:lnTo>
                      <a:pt x="171" y="118"/>
                    </a:lnTo>
                    <a:lnTo>
                      <a:pt x="171" y="120"/>
                    </a:lnTo>
                    <a:lnTo>
                      <a:pt x="173" y="121"/>
                    </a:lnTo>
                    <a:lnTo>
                      <a:pt x="174" y="122"/>
                    </a:lnTo>
                    <a:lnTo>
                      <a:pt x="175" y="123"/>
                    </a:lnTo>
                    <a:lnTo>
                      <a:pt x="176" y="123"/>
                    </a:lnTo>
                    <a:lnTo>
                      <a:pt x="176" y="124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9" y="124"/>
                    </a:lnTo>
                    <a:lnTo>
                      <a:pt x="180" y="125"/>
                    </a:lnTo>
                    <a:lnTo>
                      <a:pt x="181" y="125"/>
                    </a:lnTo>
                    <a:lnTo>
                      <a:pt x="182" y="125"/>
                    </a:lnTo>
                    <a:lnTo>
                      <a:pt x="183" y="125"/>
                    </a:lnTo>
                    <a:lnTo>
                      <a:pt x="184" y="126"/>
                    </a:lnTo>
                    <a:lnTo>
                      <a:pt x="185" y="126"/>
                    </a:lnTo>
                    <a:lnTo>
                      <a:pt x="186" y="126"/>
                    </a:lnTo>
                    <a:lnTo>
                      <a:pt x="187" y="126"/>
                    </a:lnTo>
                    <a:lnTo>
                      <a:pt x="188" y="126"/>
                    </a:lnTo>
                    <a:lnTo>
                      <a:pt x="189" y="126"/>
                    </a:lnTo>
                    <a:lnTo>
                      <a:pt x="189" y="126"/>
                    </a:lnTo>
                    <a:lnTo>
                      <a:pt x="191" y="126"/>
                    </a:lnTo>
                    <a:lnTo>
                      <a:pt x="191" y="126"/>
                    </a:lnTo>
                    <a:lnTo>
                      <a:pt x="193" y="126"/>
                    </a:lnTo>
                    <a:lnTo>
                      <a:pt x="193" y="126"/>
                    </a:lnTo>
                    <a:lnTo>
                      <a:pt x="194" y="126"/>
                    </a:lnTo>
                    <a:lnTo>
                      <a:pt x="195" y="126"/>
                    </a:lnTo>
                    <a:lnTo>
                      <a:pt x="196" y="126"/>
                    </a:lnTo>
                    <a:lnTo>
                      <a:pt x="197" y="126"/>
                    </a:lnTo>
                    <a:lnTo>
                      <a:pt x="198" y="126"/>
                    </a:lnTo>
                    <a:lnTo>
                      <a:pt x="199" y="126"/>
                    </a:lnTo>
                    <a:lnTo>
                      <a:pt x="200" y="126"/>
                    </a:lnTo>
                    <a:lnTo>
                      <a:pt x="201" y="126"/>
                    </a:lnTo>
                    <a:lnTo>
                      <a:pt x="202" y="126"/>
                    </a:lnTo>
                    <a:lnTo>
                      <a:pt x="203" y="126"/>
                    </a:lnTo>
                    <a:lnTo>
                      <a:pt x="204" y="126"/>
                    </a:lnTo>
                    <a:lnTo>
                      <a:pt x="204" y="126"/>
                    </a:lnTo>
                    <a:lnTo>
                      <a:pt x="206" y="126"/>
                    </a:lnTo>
                    <a:lnTo>
                      <a:pt x="206" y="126"/>
                    </a:lnTo>
                    <a:lnTo>
                      <a:pt x="207" y="126"/>
                    </a:lnTo>
                    <a:lnTo>
                      <a:pt x="208" y="126"/>
                    </a:lnTo>
                    <a:lnTo>
                      <a:pt x="209" y="127"/>
                    </a:lnTo>
                    <a:lnTo>
                      <a:pt x="211" y="127"/>
                    </a:lnTo>
                    <a:lnTo>
                      <a:pt x="211" y="127"/>
                    </a:lnTo>
                    <a:lnTo>
                      <a:pt x="212" y="127"/>
                    </a:lnTo>
                    <a:lnTo>
                      <a:pt x="213" y="127"/>
                    </a:lnTo>
                    <a:lnTo>
                      <a:pt x="214" y="127"/>
                    </a:lnTo>
                    <a:lnTo>
                      <a:pt x="215" y="127"/>
                    </a:lnTo>
                    <a:lnTo>
                      <a:pt x="216" y="127"/>
                    </a:lnTo>
                    <a:lnTo>
                      <a:pt x="217" y="127"/>
                    </a:lnTo>
                    <a:lnTo>
                      <a:pt x="218" y="127"/>
                    </a:lnTo>
                    <a:lnTo>
                      <a:pt x="219" y="127"/>
                    </a:lnTo>
                    <a:lnTo>
                      <a:pt x="219" y="126"/>
                    </a:lnTo>
                    <a:lnTo>
                      <a:pt x="221" y="126"/>
                    </a:lnTo>
                    <a:lnTo>
                      <a:pt x="221" y="126"/>
                    </a:lnTo>
                    <a:lnTo>
                      <a:pt x="222" y="126"/>
                    </a:lnTo>
                    <a:lnTo>
                      <a:pt x="224" y="126"/>
                    </a:lnTo>
                    <a:lnTo>
                      <a:pt x="224" y="126"/>
                    </a:lnTo>
                    <a:lnTo>
                      <a:pt x="225" y="126"/>
                    </a:lnTo>
                    <a:lnTo>
                      <a:pt x="226" y="126"/>
                    </a:lnTo>
                    <a:lnTo>
                      <a:pt x="227" y="126"/>
                    </a:lnTo>
                    <a:lnTo>
                      <a:pt x="228" y="126"/>
                    </a:lnTo>
                    <a:lnTo>
                      <a:pt x="229" y="126"/>
                    </a:lnTo>
                    <a:lnTo>
                      <a:pt x="230" y="126"/>
                    </a:lnTo>
                    <a:lnTo>
                      <a:pt x="231" y="126"/>
                    </a:lnTo>
                    <a:lnTo>
                      <a:pt x="232" y="126"/>
                    </a:lnTo>
                    <a:lnTo>
                      <a:pt x="232" y="126"/>
                    </a:lnTo>
                    <a:lnTo>
                      <a:pt x="234" y="126"/>
                    </a:lnTo>
                    <a:lnTo>
                      <a:pt x="235" y="126"/>
                    </a:lnTo>
                    <a:lnTo>
                      <a:pt x="236" y="126"/>
                    </a:lnTo>
                    <a:lnTo>
                      <a:pt x="237" y="126"/>
                    </a:lnTo>
                    <a:lnTo>
                      <a:pt x="237" y="126"/>
                    </a:lnTo>
                    <a:lnTo>
                      <a:pt x="239" y="126"/>
                    </a:lnTo>
                    <a:lnTo>
                      <a:pt x="239" y="126"/>
                    </a:lnTo>
                    <a:lnTo>
                      <a:pt x="240" y="126"/>
                    </a:lnTo>
                    <a:lnTo>
                      <a:pt x="241" y="125"/>
                    </a:lnTo>
                    <a:lnTo>
                      <a:pt x="242" y="125"/>
                    </a:lnTo>
                    <a:lnTo>
                      <a:pt x="243" y="125"/>
                    </a:lnTo>
                    <a:lnTo>
                      <a:pt x="244" y="125"/>
                    </a:lnTo>
                    <a:lnTo>
                      <a:pt x="245" y="125"/>
                    </a:lnTo>
                    <a:lnTo>
                      <a:pt x="246" y="125"/>
                    </a:lnTo>
                    <a:lnTo>
                      <a:pt x="247" y="124"/>
                    </a:lnTo>
                    <a:lnTo>
                      <a:pt x="248" y="124"/>
                    </a:lnTo>
                    <a:lnTo>
                      <a:pt x="249" y="124"/>
                    </a:lnTo>
                    <a:lnTo>
                      <a:pt x="250" y="123"/>
                    </a:lnTo>
                    <a:lnTo>
                      <a:pt x="250" y="123"/>
                    </a:lnTo>
                    <a:lnTo>
                      <a:pt x="252" y="122"/>
                    </a:lnTo>
                    <a:lnTo>
                      <a:pt x="252" y="121"/>
                    </a:lnTo>
                    <a:lnTo>
                      <a:pt x="254" y="120"/>
                    </a:lnTo>
                    <a:lnTo>
                      <a:pt x="254" y="118"/>
                    </a:lnTo>
                    <a:lnTo>
                      <a:pt x="255" y="117"/>
                    </a:lnTo>
                    <a:lnTo>
                      <a:pt x="256" y="115"/>
                    </a:lnTo>
                    <a:lnTo>
                      <a:pt x="257" y="112"/>
                    </a:lnTo>
                    <a:lnTo>
                      <a:pt x="258" y="109"/>
                    </a:lnTo>
                    <a:lnTo>
                      <a:pt x="259" y="105"/>
                    </a:lnTo>
                    <a:lnTo>
                      <a:pt x="260" y="102"/>
                    </a:lnTo>
                    <a:lnTo>
                      <a:pt x="261" y="97"/>
                    </a:lnTo>
                    <a:lnTo>
                      <a:pt x="262" y="93"/>
                    </a:lnTo>
                    <a:lnTo>
                      <a:pt x="263" y="88"/>
                    </a:lnTo>
                    <a:lnTo>
                      <a:pt x="264" y="82"/>
                    </a:lnTo>
                    <a:lnTo>
                      <a:pt x="265" y="78"/>
                    </a:lnTo>
                    <a:lnTo>
                      <a:pt x="265" y="73"/>
                    </a:lnTo>
                    <a:lnTo>
                      <a:pt x="267" y="69"/>
                    </a:lnTo>
                    <a:lnTo>
                      <a:pt x="267" y="65"/>
                    </a:lnTo>
                    <a:lnTo>
                      <a:pt x="268" y="62"/>
                    </a:lnTo>
                    <a:lnTo>
                      <a:pt x="269" y="60"/>
                    </a:lnTo>
                    <a:lnTo>
                      <a:pt x="270" y="58"/>
                    </a:lnTo>
                    <a:lnTo>
                      <a:pt x="272" y="57"/>
                    </a:lnTo>
                    <a:lnTo>
                      <a:pt x="272" y="58"/>
                    </a:lnTo>
                    <a:lnTo>
                      <a:pt x="273" y="60"/>
                    </a:lnTo>
                    <a:lnTo>
                      <a:pt x="274" y="62"/>
                    </a:lnTo>
                    <a:lnTo>
                      <a:pt x="275" y="66"/>
                    </a:lnTo>
                    <a:lnTo>
                      <a:pt x="276" y="70"/>
                    </a:lnTo>
                    <a:lnTo>
                      <a:pt x="277" y="75"/>
                    </a:lnTo>
                    <a:lnTo>
                      <a:pt x="278" y="81"/>
                    </a:lnTo>
                    <a:lnTo>
                      <a:pt x="278" y="86"/>
                    </a:lnTo>
                    <a:lnTo>
                      <a:pt x="280" y="91"/>
                    </a:lnTo>
                    <a:lnTo>
                      <a:pt x="280" y="96"/>
                    </a:lnTo>
                    <a:lnTo>
                      <a:pt x="282" y="101"/>
                    </a:lnTo>
                    <a:lnTo>
                      <a:pt x="282" y="105"/>
                    </a:lnTo>
                    <a:lnTo>
                      <a:pt x="283" y="109"/>
                    </a:lnTo>
                    <a:lnTo>
                      <a:pt x="285" y="112"/>
                    </a:lnTo>
                    <a:lnTo>
                      <a:pt x="285" y="115"/>
                    </a:lnTo>
                    <a:lnTo>
                      <a:pt x="286" y="118"/>
                    </a:lnTo>
                    <a:lnTo>
                      <a:pt x="287" y="120"/>
                    </a:lnTo>
                    <a:lnTo>
                      <a:pt x="288" y="121"/>
                    </a:lnTo>
                    <a:lnTo>
                      <a:pt x="289" y="122"/>
                    </a:lnTo>
                    <a:lnTo>
                      <a:pt x="290" y="123"/>
                    </a:lnTo>
                    <a:lnTo>
                      <a:pt x="291" y="124"/>
                    </a:lnTo>
                    <a:lnTo>
                      <a:pt x="292" y="124"/>
                    </a:lnTo>
                    <a:lnTo>
                      <a:pt x="293" y="125"/>
                    </a:lnTo>
                    <a:lnTo>
                      <a:pt x="293" y="125"/>
                    </a:lnTo>
                    <a:lnTo>
                      <a:pt x="295" y="126"/>
                    </a:lnTo>
                    <a:lnTo>
                      <a:pt x="295" y="126"/>
                    </a:lnTo>
                    <a:lnTo>
                      <a:pt x="296" y="126"/>
                    </a:lnTo>
                    <a:lnTo>
                      <a:pt x="298" y="126"/>
                    </a:lnTo>
                    <a:lnTo>
                      <a:pt x="298" y="126"/>
                    </a:lnTo>
                    <a:lnTo>
                      <a:pt x="300" y="126"/>
                    </a:lnTo>
                    <a:lnTo>
                      <a:pt x="300" y="126"/>
                    </a:lnTo>
                    <a:lnTo>
                      <a:pt x="301" y="126"/>
                    </a:lnTo>
                    <a:lnTo>
                      <a:pt x="302" y="126"/>
                    </a:lnTo>
                    <a:lnTo>
                      <a:pt x="303" y="126"/>
                    </a:lnTo>
                    <a:lnTo>
                      <a:pt x="304" y="126"/>
                    </a:lnTo>
                    <a:lnTo>
                      <a:pt x="305" y="126"/>
                    </a:lnTo>
                    <a:lnTo>
                      <a:pt x="306" y="126"/>
                    </a:lnTo>
                    <a:lnTo>
                      <a:pt x="307" y="126"/>
                    </a:lnTo>
                    <a:lnTo>
                      <a:pt x="308" y="126"/>
                    </a:lnTo>
                    <a:lnTo>
                      <a:pt x="309" y="126"/>
                    </a:lnTo>
                    <a:lnTo>
                      <a:pt x="310" y="125"/>
                    </a:lnTo>
                    <a:lnTo>
                      <a:pt x="311" y="125"/>
                    </a:lnTo>
                    <a:lnTo>
                      <a:pt x="311" y="126"/>
                    </a:lnTo>
                    <a:lnTo>
                      <a:pt x="313" y="126"/>
                    </a:lnTo>
                    <a:lnTo>
                      <a:pt x="313" y="126"/>
                    </a:lnTo>
                    <a:lnTo>
                      <a:pt x="314" y="126"/>
                    </a:lnTo>
                    <a:lnTo>
                      <a:pt x="315" y="126"/>
                    </a:lnTo>
                    <a:lnTo>
                      <a:pt x="316" y="126"/>
                    </a:lnTo>
                    <a:lnTo>
                      <a:pt x="317" y="126"/>
                    </a:lnTo>
                    <a:lnTo>
                      <a:pt x="318" y="126"/>
                    </a:lnTo>
                    <a:lnTo>
                      <a:pt x="319" y="126"/>
                    </a:lnTo>
                    <a:lnTo>
                      <a:pt x="320" y="126"/>
                    </a:lnTo>
                    <a:lnTo>
                      <a:pt x="321" y="126"/>
                    </a:lnTo>
                    <a:lnTo>
                      <a:pt x="322" y="126"/>
                    </a:lnTo>
                    <a:lnTo>
                      <a:pt x="323" y="126"/>
                    </a:lnTo>
                    <a:lnTo>
                      <a:pt x="324" y="126"/>
                    </a:lnTo>
                    <a:lnTo>
                      <a:pt x="325" y="126"/>
                    </a:lnTo>
                    <a:lnTo>
                      <a:pt x="326" y="126"/>
                    </a:lnTo>
                    <a:lnTo>
                      <a:pt x="326" y="126"/>
                    </a:lnTo>
                    <a:lnTo>
                      <a:pt x="328" y="126"/>
                    </a:lnTo>
                    <a:lnTo>
                      <a:pt x="328" y="126"/>
                    </a:lnTo>
                    <a:lnTo>
                      <a:pt x="329" y="126"/>
                    </a:lnTo>
                    <a:lnTo>
                      <a:pt x="330" y="126"/>
                    </a:lnTo>
                    <a:lnTo>
                      <a:pt x="331" y="126"/>
                    </a:lnTo>
                    <a:lnTo>
                      <a:pt x="332" y="126"/>
                    </a:lnTo>
                    <a:lnTo>
                      <a:pt x="333" y="126"/>
                    </a:lnTo>
                    <a:lnTo>
                      <a:pt x="334" y="126"/>
                    </a:lnTo>
                    <a:lnTo>
                      <a:pt x="335" y="126"/>
                    </a:lnTo>
                    <a:lnTo>
                      <a:pt x="336" y="126"/>
                    </a:lnTo>
                    <a:lnTo>
                      <a:pt x="337" y="126"/>
                    </a:lnTo>
                    <a:lnTo>
                      <a:pt x="338" y="126"/>
                    </a:lnTo>
                    <a:lnTo>
                      <a:pt x="339" y="126"/>
                    </a:lnTo>
                    <a:lnTo>
                      <a:pt x="339" y="126"/>
                    </a:lnTo>
                    <a:lnTo>
                      <a:pt x="341" y="126"/>
                    </a:lnTo>
                    <a:lnTo>
                      <a:pt x="341" y="126"/>
                    </a:lnTo>
                    <a:lnTo>
                      <a:pt x="343" y="126"/>
                    </a:lnTo>
                    <a:lnTo>
                      <a:pt x="343" y="126"/>
                    </a:lnTo>
                    <a:lnTo>
                      <a:pt x="344" y="126"/>
                    </a:lnTo>
                    <a:lnTo>
                      <a:pt x="346" y="126"/>
                    </a:lnTo>
                    <a:lnTo>
                      <a:pt x="346" y="125"/>
                    </a:lnTo>
                    <a:lnTo>
                      <a:pt x="347" y="125"/>
                    </a:lnTo>
                    <a:lnTo>
                      <a:pt x="348" y="125"/>
                    </a:lnTo>
                    <a:lnTo>
                      <a:pt x="349" y="125"/>
                    </a:lnTo>
                    <a:lnTo>
                      <a:pt x="350" y="125"/>
                    </a:lnTo>
                    <a:lnTo>
                      <a:pt x="351" y="125"/>
                    </a:lnTo>
                    <a:lnTo>
                      <a:pt x="352" y="125"/>
                    </a:lnTo>
                    <a:lnTo>
                      <a:pt x="353" y="125"/>
                    </a:lnTo>
                    <a:lnTo>
                      <a:pt x="354" y="125"/>
                    </a:lnTo>
                    <a:lnTo>
                      <a:pt x="354" y="125"/>
                    </a:lnTo>
                    <a:lnTo>
                      <a:pt x="356" y="125"/>
                    </a:lnTo>
                    <a:lnTo>
                      <a:pt x="356" y="126"/>
                    </a:lnTo>
                    <a:lnTo>
                      <a:pt x="357" y="126"/>
                    </a:lnTo>
                    <a:lnTo>
                      <a:pt x="359" y="126"/>
                    </a:lnTo>
                    <a:lnTo>
                      <a:pt x="359" y="126"/>
                    </a:lnTo>
                    <a:lnTo>
                      <a:pt x="361" y="126"/>
                    </a:lnTo>
                    <a:lnTo>
                      <a:pt x="361" y="126"/>
                    </a:lnTo>
                    <a:lnTo>
                      <a:pt x="362" y="126"/>
                    </a:lnTo>
                    <a:lnTo>
                      <a:pt x="363" y="126"/>
                    </a:lnTo>
                    <a:lnTo>
                      <a:pt x="364" y="126"/>
                    </a:lnTo>
                    <a:lnTo>
                      <a:pt x="365" y="126"/>
                    </a:lnTo>
                    <a:lnTo>
                      <a:pt x="366" y="126"/>
                    </a:lnTo>
                    <a:lnTo>
                      <a:pt x="367" y="126"/>
                    </a:lnTo>
                    <a:lnTo>
                      <a:pt x="367" y="126"/>
                    </a:lnTo>
                    <a:lnTo>
                      <a:pt x="369" y="126"/>
                    </a:lnTo>
                    <a:lnTo>
                      <a:pt x="369" y="126"/>
                    </a:lnTo>
                    <a:lnTo>
                      <a:pt x="371" y="126"/>
                    </a:lnTo>
                    <a:lnTo>
                      <a:pt x="372" y="126"/>
                    </a:lnTo>
                    <a:lnTo>
                      <a:pt x="372" y="126"/>
                    </a:lnTo>
                    <a:lnTo>
                      <a:pt x="374" y="126"/>
                    </a:lnTo>
                    <a:lnTo>
                      <a:pt x="374" y="126"/>
                    </a:lnTo>
                    <a:lnTo>
                      <a:pt x="375" y="126"/>
                    </a:lnTo>
                    <a:lnTo>
                      <a:pt x="376" y="126"/>
                    </a:lnTo>
                    <a:lnTo>
                      <a:pt x="377" y="126"/>
                    </a:lnTo>
                    <a:lnTo>
                      <a:pt x="378" y="126"/>
                    </a:lnTo>
                    <a:lnTo>
                      <a:pt x="379" y="126"/>
                    </a:lnTo>
                    <a:lnTo>
                      <a:pt x="380" y="126"/>
                    </a:lnTo>
                    <a:lnTo>
                      <a:pt x="381" y="126"/>
                    </a:lnTo>
                    <a:lnTo>
                      <a:pt x="382" y="126"/>
                    </a:lnTo>
                    <a:lnTo>
                      <a:pt x="382" y="126"/>
                    </a:lnTo>
                    <a:lnTo>
                      <a:pt x="384" y="126"/>
                    </a:lnTo>
                    <a:lnTo>
                      <a:pt x="385" y="126"/>
                    </a:lnTo>
                    <a:lnTo>
                      <a:pt x="385" y="126"/>
                    </a:lnTo>
                    <a:lnTo>
                      <a:pt x="387" y="126"/>
                    </a:lnTo>
                    <a:lnTo>
                      <a:pt x="387" y="126"/>
                    </a:lnTo>
                    <a:lnTo>
                      <a:pt x="389" y="126"/>
                    </a:lnTo>
                    <a:lnTo>
                      <a:pt x="389" y="126"/>
                    </a:lnTo>
                    <a:lnTo>
                      <a:pt x="390" y="126"/>
                    </a:lnTo>
                    <a:lnTo>
                      <a:pt x="391" y="126"/>
                    </a:lnTo>
                    <a:lnTo>
                      <a:pt x="392" y="126"/>
                    </a:lnTo>
                    <a:lnTo>
                      <a:pt x="393" y="126"/>
                    </a:lnTo>
                    <a:lnTo>
                      <a:pt x="394" y="126"/>
                    </a:lnTo>
                    <a:lnTo>
                      <a:pt x="395" y="126"/>
                    </a:lnTo>
                    <a:lnTo>
                      <a:pt x="396" y="126"/>
                    </a:lnTo>
                    <a:lnTo>
                      <a:pt x="397" y="126"/>
                    </a:lnTo>
                    <a:lnTo>
                      <a:pt x="398" y="126"/>
                    </a:lnTo>
                    <a:lnTo>
                      <a:pt x="399" y="126"/>
                    </a:lnTo>
                    <a:lnTo>
                      <a:pt x="400" y="126"/>
                    </a:lnTo>
                    <a:lnTo>
                      <a:pt x="400" y="126"/>
                    </a:lnTo>
                    <a:lnTo>
                      <a:pt x="402" y="126"/>
                    </a:lnTo>
                    <a:lnTo>
                      <a:pt x="402" y="126"/>
                    </a:lnTo>
                    <a:lnTo>
                      <a:pt x="403" y="126"/>
                    </a:lnTo>
                    <a:lnTo>
                      <a:pt x="404" y="126"/>
                    </a:lnTo>
                    <a:lnTo>
                      <a:pt x="405" y="126"/>
                    </a:lnTo>
                    <a:lnTo>
                      <a:pt x="406" y="126"/>
                    </a:lnTo>
                    <a:lnTo>
                      <a:pt x="407" y="126"/>
                    </a:lnTo>
                    <a:lnTo>
                      <a:pt x="408" y="126"/>
                    </a:lnTo>
                    <a:lnTo>
                      <a:pt x="409" y="126"/>
                    </a:lnTo>
                    <a:lnTo>
                      <a:pt x="410" y="126"/>
                    </a:lnTo>
                    <a:lnTo>
                      <a:pt x="411" y="126"/>
                    </a:lnTo>
                    <a:lnTo>
                      <a:pt x="412" y="126"/>
                    </a:lnTo>
                    <a:lnTo>
                      <a:pt x="413" y="126"/>
                    </a:lnTo>
                    <a:lnTo>
                      <a:pt x="414" y="125"/>
                    </a:lnTo>
                    <a:lnTo>
                      <a:pt x="415" y="125"/>
                    </a:lnTo>
                    <a:lnTo>
                      <a:pt x="415" y="125"/>
                    </a:lnTo>
                    <a:lnTo>
                      <a:pt x="417" y="125"/>
                    </a:lnTo>
                    <a:lnTo>
                      <a:pt x="417" y="125"/>
                    </a:lnTo>
                    <a:lnTo>
                      <a:pt x="418" y="124"/>
                    </a:lnTo>
                    <a:lnTo>
                      <a:pt x="419" y="124"/>
                    </a:lnTo>
                    <a:lnTo>
                      <a:pt x="420" y="124"/>
                    </a:lnTo>
                    <a:lnTo>
                      <a:pt x="421" y="124"/>
                    </a:lnTo>
                    <a:lnTo>
                      <a:pt x="422" y="124"/>
                    </a:lnTo>
                    <a:lnTo>
                      <a:pt x="423" y="123"/>
                    </a:lnTo>
                    <a:lnTo>
                      <a:pt x="424" y="123"/>
                    </a:lnTo>
                    <a:lnTo>
                      <a:pt x="425" y="123"/>
                    </a:lnTo>
                    <a:lnTo>
                      <a:pt x="426" y="123"/>
                    </a:lnTo>
                    <a:lnTo>
                      <a:pt x="427" y="123"/>
                    </a:lnTo>
                    <a:lnTo>
                      <a:pt x="428" y="123"/>
                    </a:lnTo>
                    <a:lnTo>
                      <a:pt x="428" y="123"/>
                    </a:lnTo>
                    <a:lnTo>
                      <a:pt x="430" y="123"/>
                    </a:lnTo>
                    <a:lnTo>
                      <a:pt x="430" y="123"/>
                    </a:lnTo>
                    <a:lnTo>
                      <a:pt x="432" y="123"/>
                    </a:lnTo>
                    <a:lnTo>
                      <a:pt x="433" y="123"/>
                    </a:lnTo>
                    <a:lnTo>
                      <a:pt x="433" y="123"/>
                    </a:lnTo>
                    <a:lnTo>
                      <a:pt x="435" y="123"/>
                    </a:lnTo>
                    <a:lnTo>
                      <a:pt x="435" y="123"/>
                    </a:lnTo>
                    <a:lnTo>
                      <a:pt x="436" y="123"/>
                    </a:lnTo>
                    <a:lnTo>
                      <a:pt x="437" y="124"/>
                    </a:lnTo>
                    <a:lnTo>
                      <a:pt x="438" y="124"/>
                    </a:lnTo>
                    <a:lnTo>
                      <a:pt x="439" y="124"/>
                    </a:lnTo>
                    <a:lnTo>
                      <a:pt x="440" y="124"/>
                    </a:lnTo>
                    <a:lnTo>
                      <a:pt x="441" y="124"/>
                    </a:lnTo>
                    <a:lnTo>
                      <a:pt x="442" y="124"/>
                    </a:lnTo>
                    <a:lnTo>
                      <a:pt x="443" y="124"/>
                    </a:lnTo>
                    <a:lnTo>
                      <a:pt x="443" y="124"/>
                    </a:lnTo>
                    <a:lnTo>
                      <a:pt x="445" y="124"/>
                    </a:lnTo>
                    <a:lnTo>
                      <a:pt x="446" y="124"/>
                    </a:lnTo>
                    <a:lnTo>
                      <a:pt x="446" y="124"/>
                    </a:lnTo>
                    <a:lnTo>
                      <a:pt x="448" y="124"/>
                    </a:lnTo>
                    <a:lnTo>
                      <a:pt x="448" y="124"/>
                    </a:lnTo>
                    <a:lnTo>
                      <a:pt x="450" y="124"/>
                    </a:lnTo>
                    <a:lnTo>
                      <a:pt x="450" y="124"/>
                    </a:lnTo>
                    <a:lnTo>
                      <a:pt x="451" y="124"/>
                    </a:lnTo>
                    <a:lnTo>
                      <a:pt x="452" y="124"/>
                    </a:lnTo>
                    <a:lnTo>
                      <a:pt x="453" y="124"/>
                    </a:lnTo>
                    <a:lnTo>
                      <a:pt x="454" y="124"/>
                    </a:lnTo>
                    <a:lnTo>
                      <a:pt x="455" y="124"/>
                    </a:lnTo>
                    <a:lnTo>
                      <a:pt x="456" y="124"/>
                    </a:lnTo>
                    <a:lnTo>
                      <a:pt x="456" y="124"/>
                    </a:lnTo>
                    <a:lnTo>
                      <a:pt x="458" y="124"/>
                    </a:lnTo>
                    <a:lnTo>
                      <a:pt x="459" y="125"/>
                    </a:lnTo>
                    <a:lnTo>
                      <a:pt x="460" y="125"/>
                    </a:lnTo>
                    <a:lnTo>
                      <a:pt x="461" y="125"/>
                    </a:lnTo>
                    <a:lnTo>
                      <a:pt x="461" y="125"/>
                    </a:lnTo>
                    <a:lnTo>
                      <a:pt x="463" y="125"/>
                    </a:lnTo>
                    <a:lnTo>
                      <a:pt x="463" y="125"/>
                    </a:lnTo>
                    <a:lnTo>
                      <a:pt x="464" y="125"/>
                    </a:lnTo>
                    <a:lnTo>
                      <a:pt x="465" y="126"/>
                    </a:lnTo>
                    <a:lnTo>
                      <a:pt x="466" y="125"/>
                    </a:lnTo>
                    <a:lnTo>
                      <a:pt x="467" y="125"/>
                    </a:lnTo>
                    <a:lnTo>
                      <a:pt x="468" y="125"/>
                    </a:lnTo>
                  </a:path>
                </a:pathLst>
              </a:custGeom>
              <a:noFill/>
              <a:ln w="12700">
                <a:solidFill>
                  <a:schemeClr val="accent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329"/>
              <p:cNvSpPr>
                <a:spLocks/>
              </p:cNvSpPr>
              <p:nvPr/>
            </p:nvSpPr>
            <p:spPr bwMode="auto">
              <a:xfrm>
                <a:off x="3227388" y="3562350"/>
                <a:ext cx="742950" cy="319088"/>
              </a:xfrm>
              <a:custGeom>
                <a:avLst/>
                <a:gdLst>
                  <a:gd name="T0" fmla="*/ 6 w 468"/>
                  <a:gd name="T1" fmla="*/ 199 h 201"/>
                  <a:gd name="T2" fmla="*/ 14 w 468"/>
                  <a:gd name="T3" fmla="*/ 198 h 201"/>
                  <a:gd name="T4" fmla="*/ 21 w 468"/>
                  <a:gd name="T5" fmla="*/ 199 h 201"/>
                  <a:gd name="T6" fmla="*/ 29 w 468"/>
                  <a:gd name="T7" fmla="*/ 201 h 201"/>
                  <a:gd name="T8" fmla="*/ 36 w 468"/>
                  <a:gd name="T9" fmla="*/ 201 h 201"/>
                  <a:gd name="T10" fmla="*/ 44 w 468"/>
                  <a:gd name="T11" fmla="*/ 196 h 201"/>
                  <a:gd name="T12" fmla="*/ 52 w 468"/>
                  <a:gd name="T13" fmla="*/ 167 h 201"/>
                  <a:gd name="T14" fmla="*/ 59 w 468"/>
                  <a:gd name="T15" fmla="*/ 101 h 201"/>
                  <a:gd name="T16" fmla="*/ 67 w 468"/>
                  <a:gd name="T17" fmla="*/ 73 h 201"/>
                  <a:gd name="T18" fmla="*/ 74 w 468"/>
                  <a:gd name="T19" fmla="*/ 141 h 201"/>
                  <a:gd name="T20" fmla="*/ 82 w 468"/>
                  <a:gd name="T21" fmla="*/ 191 h 201"/>
                  <a:gd name="T22" fmla="*/ 89 w 468"/>
                  <a:gd name="T23" fmla="*/ 200 h 201"/>
                  <a:gd name="T24" fmla="*/ 97 w 468"/>
                  <a:gd name="T25" fmla="*/ 201 h 201"/>
                  <a:gd name="T26" fmla="*/ 104 w 468"/>
                  <a:gd name="T27" fmla="*/ 201 h 201"/>
                  <a:gd name="T28" fmla="*/ 112 w 468"/>
                  <a:gd name="T29" fmla="*/ 200 h 201"/>
                  <a:gd name="T30" fmla="*/ 119 w 468"/>
                  <a:gd name="T31" fmla="*/ 197 h 201"/>
                  <a:gd name="T32" fmla="*/ 127 w 468"/>
                  <a:gd name="T33" fmla="*/ 197 h 201"/>
                  <a:gd name="T34" fmla="*/ 134 w 468"/>
                  <a:gd name="T35" fmla="*/ 198 h 201"/>
                  <a:gd name="T36" fmla="*/ 142 w 468"/>
                  <a:gd name="T37" fmla="*/ 197 h 201"/>
                  <a:gd name="T38" fmla="*/ 149 w 468"/>
                  <a:gd name="T39" fmla="*/ 196 h 201"/>
                  <a:gd name="T40" fmla="*/ 156 w 468"/>
                  <a:gd name="T41" fmla="*/ 198 h 201"/>
                  <a:gd name="T42" fmla="*/ 164 w 468"/>
                  <a:gd name="T43" fmla="*/ 199 h 201"/>
                  <a:gd name="T44" fmla="*/ 171 w 468"/>
                  <a:gd name="T45" fmla="*/ 199 h 201"/>
                  <a:gd name="T46" fmla="*/ 179 w 468"/>
                  <a:gd name="T47" fmla="*/ 200 h 201"/>
                  <a:gd name="T48" fmla="*/ 186 w 468"/>
                  <a:gd name="T49" fmla="*/ 201 h 201"/>
                  <a:gd name="T50" fmla="*/ 194 w 468"/>
                  <a:gd name="T51" fmla="*/ 201 h 201"/>
                  <a:gd name="T52" fmla="*/ 202 w 468"/>
                  <a:gd name="T53" fmla="*/ 201 h 201"/>
                  <a:gd name="T54" fmla="*/ 209 w 468"/>
                  <a:gd name="T55" fmla="*/ 201 h 201"/>
                  <a:gd name="T56" fmla="*/ 217 w 468"/>
                  <a:gd name="T57" fmla="*/ 200 h 201"/>
                  <a:gd name="T58" fmla="*/ 224 w 468"/>
                  <a:gd name="T59" fmla="*/ 198 h 201"/>
                  <a:gd name="T60" fmla="*/ 232 w 468"/>
                  <a:gd name="T61" fmla="*/ 194 h 201"/>
                  <a:gd name="T62" fmla="*/ 239 w 468"/>
                  <a:gd name="T63" fmla="*/ 184 h 201"/>
                  <a:gd name="T64" fmla="*/ 247 w 468"/>
                  <a:gd name="T65" fmla="*/ 158 h 201"/>
                  <a:gd name="T66" fmla="*/ 254 w 468"/>
                  <a:gd name="T67" fmla="*/ 138 h 201"/>
                  <a:gd name="T68" fmla="*/ 262 w 468"/>
                  <a:gd name="T69" fmla="*/ 163 h 201"/>
                  <a:gd name="T70" fmla="*/ 269 w 468"/>
                  <a:gd name="T71" fmla="*/ 192 h 201"/>
                  <a:gd name="T72" fmla="*/ 277 w 468"/>
                  <a:gd name="T73" fmla="*/ 199 h 201"/>
                  <a:gd name="T74" fmla="*/ 284 w 468"/>
                  <a:gd name="T75" fmla="*/ 199 h 201"/>
                  <a:gd name="T76" fmla="*/ 291 w 468"/>
                  <a:gd name="T77" fmla="*/ 200 h 201"/>
                  <a:gd name="T78" fmla="*/ 299 w 468"/>
                  <a:gd name="T79" fmla="*/ 200 h 201"/>
                  <a:gd name="T80" fmla="*/ 306 w 468"/>
                  <a:gd name="T81" fmla="*/ 200 h 201"/>
                  <a:gd name="T82" fmla="*/ 314 w 468"/>
                  <a:gd name="T83" fmla="*/ 200 h 201"/>
                  <a:gd name="T84" fmla="*/ 321 w 468"/>
                  <a:gd name="T85" fmla="*/ 199 h 201"/>
                  <a:gd name="T86" fmla="*/ 329 w 468"/>
                  <a:gd name="T87" fmla="*/ 198 h 201"/>
                  <a:gd name="T88" fmla="*/ 337 w 468"/>
                  <a:gd name="T89" fmla="*/ 198 h 201"/>
                  <a:gd name="T90" fmla="*/ 344 w 468"/>
                  <a:gd name="T91" fmla="*/ 197 h 201"/>
                  <a:gd name="T92" fmla="*/ 352 w 468"/>
                  <a:gd name="T93" fmla="*/ 195 h 201"/>
                  <a:gd name="T94" fmla="*/ 359 w 468"/>
                  <a:gd name="T95" fmla="*/ 193 h 201"/>
                  <a:gd name="T96" fmla="*/ 367 w 468"/>
                  <a:gd name="T97" fmla="*/ 194 h 201"/>
                  <a:gd name="T98" fmla="*/ 374 w 468"/>
                  <a:gd name="T99" fmla="*/ 197 h 201"/>
                  <a:gd name="T100" fmla="*/ 382 w 468"/>
                  <a:gd name="T101" fmla="*/ 195 h 201"/>
                  <a:gd name="T102" fmla="*/ 389 w 468"/>
                  <a:gd name="T103" fmla="*/ 192 h 201"/>
                  <a:gd name="T104" fmla="*/ 397 w 468"/>
                  <a:gd name="T105" fmla="*/ 194 h 201"/>
                  <a:gd name="T106" fmla="*/ 404 w 468"/>
                  <a:gd name="T107" fmla="*/ 197 h 201"/>
                  <a:gd name="T108" fmla="*/ 412 w 468"/>
                  <a:gd name="T109" fmla="*/ 197 h 201"/>
                  <a:gd name="T110" fmla="*/ 419 w 468"/>
                  <a:gd name="T111" fmla="*/ 195 h 201"/>
                  <a:gd name="T112" fmla="*/ 426 w 468"/>
                  <a:gd name="T113" fmla="*/ 192 h 201"/>
                  <a:gd name="T114" fmla="*/ 434 w 468"/>
                  <a:gd name="T115" fmla="*/ 193 h 201"/>
                  <a:gd name="T116" fmla="*/ 441 w 468"/>
                  <a:gd name="T117" fmla="*/ 196 h 201"/>
                  <a:gd name="T118" fmla="*/ 449 w 468"/>
                  <a:gd name="T119" fmla="*/ 195 h 201"/>
                  <a:gd name="T120" fmla="*/ 456 w 468"/>
                  <a:gd name="T121" fmla="*/ 172 h 201"/>
                  <a:gd name="T122" fmla="*/ 464 w 468"/>
                  <a:gd name="T123" fmla="*/ 78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8" h="201">
                    <a:moveTo>
                      <a:pt x="0" y="200"/>
                    </a:moveTo>
                    <a:lnTo>
                      <a:pt x="1" y="200"/>
                    </a:lnTo>
                    <a:lnTo>
                      <a:pt x="2" y="200"/>
                    </a:lnTo>
                    <a:lnTo>
                      <a:pt x="3" y="200"/>
                    </a:lnTo>
                    <a:lnTo>
                      <a:pt x="4" y="200"/>
                    </a:lnTo>
                    <a:lnTo>
                      <a:pt x="5" y="200"/>
                    </a:lnTo>
                    <a:lnTo>
                      <a:pt x="6" y="199"/>
                    </a:lnTo>
                    <a:lnTo>
                      <a:pt x="6" y="199"/>
                    </a:lnTo>
                    <a:lnTo>
                      <a:pt x="8" y="199"/>
                    </a:lnTo>
                    <a:lnTo>
                      <a:pt x="8" y="199"/>
                    </a:lnTo>
                    <a:lnTo>
                      <a:pt x="10" y="199"/>
                    </a:lnTo>
                    <a:lnTo>
                      <a:pt x="10" y="199"/>
                    </a:lnTo>
                    <a:lnTo>
                      <a:pt x="11" y="199"/>
                    </a:lnTo>
                    <a:lnTo>
                      <a:pt x="12" y="198"/>
                    </a:lnTo>
                    <a:lnTo>
                      <a:pt x="13" y="198"/>
                    </a:lnTo>
                    <a:lnTo>
                      <a:pt x="14" y="198"/>
                    </a:lnTo>
                    <a:lnTo>
                      <a:pt x="15" y="198"/>
                    </a:lnTo>
                    <a:lnTo>
                      <a:pt x="16" y="198"/>
                    </a:lnTo>
                    <a:lnTo>
                      <a:pt x="17" y="198"/>
                    </a:lnTo>
                    <a:lnTo>
                      <a:pt x="18" y="198"/>
                    </a:lnTo>
                    <a:lnTo>
                      <a:pt x="19" y="199"/>
                    </a:lnTo>
                    <a:lnTo>
                      <a:pt x="20" y="199"/>
                    </a:lnTo>
                    <a:lnTo>
                      <a:pt x="21" y="199"/>
                    </a:lnTo>
                    <a:lnTo>
                      <a:pt x="21" y="199"/>
                    </a:lnTo>
                    <a:lnTo>
                      <a:pt x="23" y="199"/>
                    </a:lnTo>
                    <a:lnTo>
                      <a:pt x="23" y="199"/>
                    </a:lnTo>
                    <a:lnTo>
                      <a:pt x="24" y="199"/>
                    </a:lnTo>
                    <a:lnTo>
                      <a:pt x="25" y="200"/>
                    </a:lnTo>
                    <a:lnTo>
                      <a:pt x="26" y="200"/>
                    </a:lnTo>
                    <a:lnTo>
                      <a:pt x="28" y="200"/>
                    </a:lnTo>
                    <a:lnTo>
                      <a:pt x="28" y="201"/>
                    </a:lnTo>
                    <a:lnTo>
                      <a:pt x="29" y="201"/>
                    </a:lnTo>
                    <a:lnTo>
                      <a:pt x="30" y="201"/>
                    </a:lnTo>
                    <a:lnTo>
                      <a:pt x="31" y="201"/>
                    </a:lnTo>
                    <a:lnTo>
                      <a:pt x="32" y="201"/>
                    </a:lnTo>
                    <a:lnTo>
                      <a:pt x="33" y="201"/>
                    </a:lnTo>
                    <a:lnTo>
                      <a:pt x="34" y="201"/>
                    </a:lnTo>
                    <a:lnTo>
                      <a:pt x="35" y="201"/>
                    </a:lnTo>
                    <a:lnTo>
                      <a:pt x="36" y="201"/>
                    </a:lnTo>
                    <a:lnTo>
                      <a:pt x="36" y="201"/>
                    </a:lnTo>
                    <a:lnTo>
                      <a:pt x="38" y="201"/>
                    </a:lnTo>
                    <a:lnTo>
                      <a:pt x="39" y="201"/>
                    </a:lnTo>
                    <a:lnTo>
                      <a:pt x="39" y="201"/>
                    </a:lnTo>
                    <a:lnTo>
                      <a:pt x="41" y="200"/>
                    </a:lnTo>
                    <a:lnTo>
                      <a:pt x="41" y="199"/>
                    </a:lnTo>
                    <a:lnTo>
                      <a:pt x="42" y="198"/>
                    </a:lnTo>
                    <a:lnTo>
                      <a:pt x="43" y="197"/>
                    </a:lnTo>
                    <a:lnTo>
                      <a:pt x="44" y="196"/>
                    </a:lnTo>
                    <a:lnTo>
                      <a:pt x="45" y="195"/>
                    </a:lnTo>
                    <a:lnTo>
                      <a:pt x="46" y="192"/>
                    </a:lnTo>
                    <a:lnTo>
                      <a:pt x="47" y="190"/>
                    </a:lnTo>
                    <a:lnTo>
                      <a:pt x="48" y="186"/>
                    </a:lnTo>
                    <a:lnTo>
                      <a:pt x="49" y="183"/>
                    </a:lnTo>
                    <a:lnTo>
                      <a:pt x="49" y="178"/>
                    </a:lnTo>
                    <a:lnTo>
                      <a:pt x="51" y="173"/>
                    </a:lnTo>
                    <a:lnTo>
                      <a:pt x="52" y="167"/>
                    </a:lnTo>
                    <a:lnTo>
                      <a:pt x="53" y="160"/>
                    </a:lnTo>
                    <a:lnTo>
                      <a:pt x="54" y="153"/>
                    </a:lnTo>
                    <a:lnTo>
                      <a:pt x="54" y="144"/>
                    </a:lnTo>
                    <a:lnTo>
                      <a:pt x="56" y="136"/>
                    </a:lnTo>
                    <a:lnTo>
                      <a:pt x="56" y="127"/>
                    </a:lnTo>
                    <a:lnTo>
                      <a:pt x="57" y="118"/>
                    </a:lnTo>
                    <a:lnTo>
                      <a:pt x="58" y="109"/>
                    </a:lnTo>
                    <a:lnTo>
                      <a:pt x="59" y="101"/>
                    </a:lnTo>
                    <a:lnTo>
                      <a:pt x="60" y="93"/>
                    </a:lnTo>
                    <a:lnTo>
                      <a:pt x="61" y="86"/>
                    </a:lnTo>
                    <a:lnTo>
                      <a:pt x="62" y="80"/>
                    </a:lnTo>
                    <a:lnTo>
                      <a:pt x="63" y="75"/>
                    </a:lnTo>
                    <a:lnTo>
                      <a:pt x="64" y="72"/>
                    </a:lnTo>
                    <a:lnTo>
                      <a:pt x="65" y="71"/>
                    </a:lnTo>
                    <a:lnTo>
                      <a:pt x="66" y="71"/>
                    </a:lnTo>
                    <a:lnTo>
                      <a:pt x="67" y="73"/>
                    </a:lnTo>
                    <a:lnTo>
                      <a:pt x="67" y="78"/>
                    </a:lnTo>
                    <a:lnTo>
                      <a:pt x="69" y="84"/>
                    </a:lnTo>
                    <a:lnTo>
                      <a:pt x="69" y="91"/>
                    </a:lnTo>
                    <a:lnTo>
                      <a:pt x="71" y="101"/>
                    </a:lnTo>
                    <a:lnTo>
                      <a:pt x="71" y="110"/>
                    </a:lnTo>
                    <a:lnTo>
                      <a:pt x="72" y="121"/>
                    </a:lnTo>
                    <a:lnTo>
                      <a:pt x="73" y="131"/>
                    </a:lnTo>
                    <a:lnTo>
                      <a:pt x="74" y="141"/>
                    </a:lnTo>
                    <a:lnTo>
                      <a:pt x="75" y="150"/>
                    </a:lnTo>
                    <a:lnTo>
                      <a:pt x="76" y="159"/>
                    </a:lnTo>
                    <a:lnTo>
                      <a:pt x="77" y="167"/>
                    </a:lnTo>
                    <a:lnTo>
                      <a:pt x="78" y="174"/>
                    </a:lnTo>
                    <a:lnTo>
                      <a:pt x="79" y="179"/>
                    </a:lnTo>
                    <a:lnTo>
                      <a:pt x="80" y="184"/>
                    </a:lnTo>
                    <a:lnTo>
                      <a:pt x="81" y="188"/>
                    </a:lnTo>
                    <a:lnTo>
                      <a:pt x="82" y="191"/>
                    </a:lnTo>
                    <a:lnTo>
                      <a:pt x="82" y="194"/>
                    </a:lnTo>
                    <a:lnTo>
                      <a:pt x="84" y="196"/>
                    </a:lnTo>
                    <a:lnTo>
                      <a:pt x="84" y="197"/>
                    </a:lnTo>
                    <a:lnTo>
                      <a:pt x="85" y="198"/>
                    </a:lnTo>
                    <a:lnTo>
                      <a:pt x="86" y="199"/>
                    </a:lnTo>
                    <a:lnTo>
                      <a:pt x="87" y="199"/>
                    </a:lnTo>
                    <a:lnTo>
                      <a:pt x="89" y="200"/>
                    </a:lnTo>
                    <a:lnTo>
                      <a:pt x="89" y="200"/>
                    </a:lnTo>
                    <a:lnTo>
                      <a:pt x="90" y="201"/>
                    </a:lnTo>
                    <a:lnTo>
                      <a:pt x="91" y="201"/>
                    </a:lnTo>
                    <a:lnTo>
                      <a:pt x="92" y="201"/>
                    </a:lnTo>
                    <a:lnTo>
                      <a:pt x="93" y="201"/>
                    </a:lnTo>
                    <a:lnTo>
                      <a:pt x="94" y="201"/>
                    </a:lnTo>
                    <a:lnTo>
                      <a:pt x="95" y="201"/>
                    </a:lnTo>
                    <a:lnTo>
                      <a:pt x="95" y="201"/>
                    </a:lnTo>
                    <a:lnTo>
                      <a:pt x="97" y="201"/>
                    </a:lnTo>
                    <a:lnTo>
                      <a:pt x="97" y="201"/>
                    </a:lnTo>
                    <a:lnTo>
                      <a:pt x="99" y="201"/>
                    </a:lnTo>
                    <a:lnTo>
                      <a:pt x="99" y="201"/>
                    </a:lnTo>
                    <a:lnTo>
                      <a:pt x="100" y="201"/>
                    </a:lnTo>
                    <a:lnTo>
                      <a:pt x="102" y="201"/>
                    </a:lnTo>
                    <a:lnTo>
                      <a:pt x="102" y="201"/>
                    </a:lnTo>
                    <a:lnTo>
                      <a:pt x="103" y="201"/>
                    </a:lnTo>
                    <a:lnTo>
                      <a:pt x="104" y="201"/>
                    </a:lnTo>
                    <a:lnTo>
                      <a:pt x="105" y="201"/>
                    </a:lnTo>
                    <a:lnTo>
                      <a:pt x="106" y="201"/>
                    </a:lnTo>
                    <a:lnTo>
                      <a:pt x="107" y="201"/>
                    </a:lnTo>
                    <a:lnTo>
                      <a:pt x="108" y="201"/>
                    </a:lnTo>
                    <a:lnTo>
                      <a:pt x="109" y="201"/>
                    </a:lnTo>
                    <a:lnTo>
                      <a:pt x="110" y="200"/>
                    </a:lnTo>
                    <a:lnTo>
                      <a:pt x="110" y="200"/>
                    </a:lnTo>
                    <a:lnTo>
                      <a:pt x="112" y="200"/>
                    </a:lnTo>
                    <a:lnTo>
                      <a:pt x="113" y="199"/>
                    </a:lnTo>
                    <a:lnTo>
                      <a:pt x="113" y="199"/>
                    </a:lnTo>
                    <a:lnTo>
                      <a:pt x="115" y="199"/>
                    </a:lnTo>
                    <a:lnTo>
                      <a:pt x="115" y="199"/>
                    </a:lnTo>
                    <a:lnTo>
                      <a:pt x="117" y="198"/>
                    </a:lnTo>
                    <a:lnTo>
                      <a:pt x="117" y="198"/>
                    </a:lnTo>
                    <a:lnTo>
                      <a:pt x="118" y="198"/>
                    </a:lnTo>
                    <a:lnTo>
                      <a:pt x="119" y="197"/>
                    </a:lnTo>
                    <a:lnTo>
                      <a:pt x="120" y="197"/>
                    </a:lnTo>
                    <a:lnTo>
                      <a:pt x="121" y="197"/>
                    </a:lnTo>
                    <a:lnTo>
                      <a:pt x="122" y="197"/>
                    </a:lnTo>
                    <a:lnTo>
                      <a:pt x="123" y="197"/>
                    </a:lnTo>
                    <a:lnTo>
                      <a:pt x="124" y="196"/>
                    </a:lnTo>
                    <a:lnTo>
                      <a:pt x="125" y="196"/>
                    </a:lnTo>
                    <a:lnTo>
                      <a:pt x="126" y="196"/>
                    </a:lnTo>
                    <a:lnTo>
                      <a:pt x="127" y="197"/>
                    </a:lnTo>
                    <a:lnTo>
                      <a:pt x="128" y="197"/>
                    </a:lnTo>
                    <a:lnTo>
                      <a:pt x="128" y="197"/>
                    </a:lnTo>
                    <a:lnTo>
                      <a:pt x="130" y="197"/>
                    </a:lnTo>
                    <a:lnTo>
                      <a:pt x="130" y="197"/>
                    </a:lnTo>
                    <a:lnTo>
                      <a:pt x="131" y="197"/>
                    </a:lnTo>
                    <a:lnTo>
                      <a:pt x="132" y="197"/>
                    </a:lnTo>
                    <a:lnTo>
                      <a:pt x="133" y="198"/>
                    </a:lnTo>
                    <a:lnTo>
                      <a:pt x="134" y="198"/>
                    </a:lnTo>
                    <a:lnTo>
                      <a:pt x="135" y="198"/>
                    </a:lnTo>
                    <a:lnTo>
                      <a:pt x="136" y="198"/>
                    </a:lnTo>
                    <a:lnTo>
                      <a:pt x="137" y="198"/>
                    </a:lnTo>
                    <a:lnTo>
                      <a:pt x="138" y="198"/>
                    </a:lnTo>
                    <a:lnTo>
                      <a:pt x="139" y="198"/>
                    </a:lnTo>
                    <a:lnTo>
                      <a:pt x="140" y="197"/>
                    </a:lnTo>
                    <a:lnTo>
                      <a:pt x="141" y="197"/>
                    </a:lnTo>
                    <a:lnTo>
                      <a:pt x="142" y="197"/>
                    </a:lnTo>
                    <a:lnTo>
                      <a:pt x="143" y="197"/>
                    </a:lnTo>
                    <a:lnTo>
                      <a:pt x="143" y="197"/>
                    </a:lnTo>
                    <a:lnTo>
                      <a:pt x="145" y="197"/>
                    </a:lnTo>
                    <a:lnTo>
                      <a:pt x="145" y="196"/>
                    </a:lnTo>
                    <a:lnTo>
                      <a:pt x="146" y="196"/>
                    </a:lnTo>
                    <a:lnTo>
                      <a:pt x="147" y="196"/>
                    </a:lnTo>
                    <a:lnTo>
                      <a:pt x="148" y="196"/>
                    </a:lnTo>
                    <a:lnTo>
                      <a:pt x="149" y="196"/>
                    </a:lnTo>
                    <a:lnTo>
                      <a:pt x="150" y="196"/>
                    </a:lnTo>
                    <a:lnTo>
                      <a:pt x="151" y="196"/>
                    </a:lnTo>
                    <a:lnTo>
                      <a:pt x="152" y="197"/>
                    </a:lnTo>
                    <a:lnTo>
                      <a:pt x="153" y="197"/>
                    </a:lnTo>
                    <a:lnTo>
                      <a:pt x="154" y="197"/>
                    </a:lnTo>
                    <a:lnTo>
                      <a:pt x="155" y="197"/>
                    </a:lnTo>
                    <a:lnTo>
                      <a:pt x="156" y="197"/>
                    </a:lnTo>
                    <a:lnTo>
                      <a:pt x="156" y="198"/>
                    </a:lnTo>
                    <a:lnTo>
                      <a:pt x="158" y="198"/>
                    </a:lnTo>
                    <a:lnTo>
                      <a:pt x="158" y="198"/>
                    </a:lnTo>
                    <a:lnTo>
                      <a:pt x="160" y="198"/>
                    </a:lnTo>
                    <a:lnTo>
                      <a:pt x="160" y="198"/>
                    </a:lnTo>
                    <a:lnTo>
                      <a:pt x="161" y="199"/>
                    </a:lnTo>
                    <a:lnTo>
                      <a:pt x="163" y="199"/>
                    </a:lnTo>
                    <a:lnTo>
                      <a:pt x="163" y="199"/>
                    </a:lnTo>
                    <a:lnTo>
                      <a:pt x="164" y="199"/>
                    </a:lnTo>
                    <a:lnTo>
                      <a:pt x="165" y="199"/>
                    </a:lnTo>
                    <a:lnTo>
                      <a:pt x="166" y="199"/>
                    </a:lnTo>
                    <a:lnTo>
                      <a:pt x="167" y="199"/>
                    </a:lnTo>
                    <a:lnTo>
                      <a:pt x="168" y="199"/>
                    </a:lnTo>
                    <a:lnTo>
                      <a:pt x="169" y="199"/>
                    </a:lnTo>
                    <a:lnTo>
                      <a:pt x="170" y="199"/>
                    </a:lnTo>
                    <a:lnTo>
                      <a:pt x="171" y="199"/>
                    </a:lnTo>
                    <a:lnTo>
                      <a:pt x="171" y="199"/>
                    </a:lnTo>
                    <a:lnTo>
                      <a:pt x="173" y="199"/>
                    </a:lnTo>
                    <a:lnTo>
                      <a:pt x="173" y="199"/>
                    </a:lnTo>
                    <a:lnTo>
                      <a:pt x="174" y="199"/>
                    </a:lnTo>
                    <a:lnTo>
                      <a:pt x="176" y="199"/>
                    </a:lnTo>
                    <a:lnTo>
                      <a:pt x="176" y="200"/>
                    </a:lnTo>
                    <a:lnTo>
                      <a:pt x="178" y="200"/>
                    </a:lnTo>
                    <a:lnTo>
                      <a:pt x="178" y="200"/>
                    </a:lnTo>
                    <a:lnTo>
                      <a:pt x="179" y="200"/>
                    </a:lnTo>
                    <a:lnTo>
                      <a:pt x="180" y="200"/>
                    </a:lnTo>
                    <a:lnTo>
                      <a:pt x="181" y="201"/>
                    </a:lnTo>
                    <a:lnTo>
                      <a:pt x="182" y="201"/>
                    </a:lnTo>
                    <a:lnTo>
                      <a:pt x="183" y="201"/>
                    </a:lnTo>
                    <a:lnTo>
                      <a:pt x="184" y="201"/>
                    </a:lnTo>
                    <a:lnTo>
                      <a:pt x="184" y="201"/>
                    </a:lnTo>
                    <a:lnTo>
                      <a:pt x="186" y="201"/>
                    </a:lnTo>
                    <a:lnTo>
                      <a:pt x="186" y="201"/>
                    </a:lnTo>
                    <a:lnTo>
                      <a:pt x="188" y="201"/>
                    </a:lnTo>
                    <a:lnTo>
                      <a:pt x="189" y="201"/>
                    </a:lnTo>
                    <a:lnTo>
                      <a:pt x="189" y="201"/>
                    </a:lnTo>
                    <a:lnTo>
                      <a:pt x="191" y="201"/>
                    </a:lnTo>
                    <a:lnTo>
                      <a:pt x="191" y="201"/>
                    </a:lnTo>
                    <a:lnTo>
                      <a:pt x="192" y="201"/>
                    </a:lnTo>
                    <a:lnTo>
                      <a:pt x="193" y="201"/>
                    </a:lnTo>
                    <a:lnTo>
                      <a:pt x="194" y="201"/>
                    </a:lnTo>
                    <a:lnTo>
                      <a:pt x="195" y="201"/>
                    </a:lnTo>
                    <a:lnTo>
                      <a:pt x="196" y="201"/>
                    </a:lnTo>
                    <a:lnTo>
                      <a:pt x="197" y="201"/>
                    </a:lnTo>
                    <a:lnTo>
                      <a:pt x="198" y="201"/>
                    </a:lnTo>
                    <a:lnTo>
                      <a:pt x="199" y="201"/>
                    </a:lnTo>
                    <a:lnTo>
                      <a:pt x="200" y="201"/>
                    </a:lnTo>
                    <a:lnTo>
                      <a:pt x="201" y="201"/>
                    </a:lnTo>
                    <a:lnTo>
                      <a:pt x="202" y="201"/>
                    </a:lnTo>
                    <a:lnTo>
                      <a:pt x="202" y="201"/>
                    </a:lnTo>
                    <a:lnTo>
                      <a:pt x="204" y="201"/>
                    </a:lnTo>
                    <a:lnTo>
                      <a:pt x="204" y="201"/>
                    </a:lnTo>
                    <a:lnTo>
                      <a:pt x="206" y="201"/>
                    </a:lnTo>
                    <a:lnTo>
                      <a:pt x="206" y="201"/>
                    </a:lnTo>
                    <a:lnTo>
                      <a:pt x="207" y="201"/>
                    </a:lnTo>
                    <a:lnTo>
                      <a:pt x="208" y="201"/>
                    </a:lnTo>
                    <a:lnTo>
                      <a:pt x="209" y="201"/>
                    </a:lnTo>
                    <a:lnTo>
                      <a:pt x="210" y="201"/>
                    </a:lnTo>
                    <a:lnTo>
                      <a:pt x="211" y="201"/>
                    </a:lnTo>
                    <a:lnTo>
                      <a:pt x="212" y="201"/>
                    </a:lnTo>
                    <a:lnTo>
                      <a:pt x="213" y="200"/>
                    </a:lnTo>
                    <a:lnTo>
                      <a:pt x="214" y="200"/>
                    </a:lnTo>
                    <a:lnTo>
                      <a:pt x="215" y="200"/>
                    </a:lnTo>
                    <a:lnTo>
                      <a:pt x="216" y="200"/>
                    </a:lnTo>
                    <a:lnTo>
                      <a:pt x="217" y="200"/>
                    </a:lnTo>
                    <a:lnTo>
                      <a:pt x="217" y="200"/>
                    </a:lnTo>
                    <a:lnTo>
                      <a:pt x="219" y="200"/>
                    </a:lnTo>
                    <a:lnTo>
                      <a:pt x="219" y="199"/>
                    </a:lnTo>
                    <a:lnTo>
                      <a:pt x="220" y="199"/>
                    </a:lnTo>
                    <a:lnTo>
                      <a:pt x="221" y="199"/>
                    </a:lnTo>
                    <a:lnTo>
                      <a:pt x="222" y="199"/>
                    </a:lnTo>
                    <a:lnTo>
                      <a:pt x="223" y="199"/>
                    </a:lnTo>
                    <a:lnTo>
                      <a:pt x="224" y="198"/>
                    </a:lnTo>
                    <a:lnTo>
                      <a:pt x="225" y="198"/>
                    </a:lnTo>
                    <a:lnTo>
                      <a:pt x="226" y="198"/>
                    </a:lnTo>
                    <a:lnTo>
                      <a:pt x="227" y="197"/>
                    </a:lnTo>
                    <a:lnTo>
                      <a:pt x="228" y="197"/>
                    </a:lnTo>
                    <a:lnTo>
                      <a:pt x="229" y="196"/>
                    </a:lnTo>
                    <a:lnTo>
                      <a:pt x="230" y="196"/>
                    </a:lnTo>
                    <a:lnTo>
                      <a:pt x="231" y="195"/>
                    </a:lnTo>
                    <a:lnTo>
                      <a:pt x="232" y="194"/>
                    </a:lnTo>
                    <a:lnTo>
                      <a:pt x="232" y="193"/>
                    </a:lnTo>
                    <a:lnTo>
                      <a:pt x="234" y="192"/>
                    </a:lnTo>
                    <a:lnTo>
                      <a:pt x="234" y="192"/>
                    </a:lnTo>
                    <a:lnTo>
                      <a:pt x="235" y="191"/>
                    </a:lnTo>
                    <a:lnTo>
                      <a:pt x="237" y="189"/>
                    </a:lnTo>
                    <a:lnTo>
                      <a:pt x="237" y="188"/>
                    </a:lnTo>
                    <a:lnTo>
                      <a:pt x="238" y="186"/>
                    </a:lnTo>
                    <a:lnTo>
                      <a:pt x="239" y="184"/>
                    </a:lnTo>
                    <a:lnTo>
                      <a:pt x="240" y="182"/>
                    </a:lnTo>
                    <a:lnTo>
                      <a:pt x="241" y="180"/>
                    </a:lnTo>
                    <a:lnTo>
                      <a:pt x="242" y="177"/>
                    </a:lnTo>
                    <a:lnTo>
                      <a:pt x="243" y="174"/>
                    </a:lnTo>
                    <a:lnTo>
                      <a:pt x="244" y="170"/>
                    </a:lnTo>
                    <a:lnTo>
                      <a:pt x="245" y="166"/>
                    </a:lnTo>
                    <a:lnTo>
                      <a:pt x="245" y="162"/>
                    </a:lnTo>
                    <a:lnTo>
                      <a:pt x="247" y="158"/>
                    </a:lnTo>
                    <a:lnTo>
                      <a:pt x="247" y="154"/>
                    </a:lnTo>
                    <a:lnTo>
                      <a:pt x="248" y="150"/>
                    </a:lnTo>
                    <a:lnTo>
                      <a:pt x="250" y="147"/>
                    </a:lnTo>
                    <a:lnTo>
                      <a:pt x="250" y="144"/>
                    </a:lnTo>
                    <a:lnTo>
                      <a:pt x="252" y="142"/>
                    </a:lnTo>
                    <a:lnTo>
                      <a:pt x="252" y="139"/>
                    </a:lnTo>
                    <a:lnTo>
                      <a:pt x="253" y="138"/>
                    </a:lnTo>
                    <a:lnTo>
                      <a:pt x="254" y="138"/>
                    </a:lnTo>
                    <a:lnTo>
                      <a:pt x="255" y="139"/>
                    </a:lnTo>
                    <a:lnTo>
                      <a:pt x="256" y="140"/>
                    </a:lnTo>
                    <a:lnTo>
                      <a:pt x="257" y="142"/>
                    </a:lnTo>
                    <a:lnTo>
                      <a:pt x="258" y="145"/>
                    </a:lnTo>
                    <a:lnTo>
                      <a:pt x="259" y="149"/>
                    </a:lnTo>
                    <a:lnTo>
                      <a:pt x="260" y="154"/>
                    </a:lnTo>
                    <a:lnTo>
                      <a:pt x="260" y="158"/>
                    </a:lnTo>
                    <a:lnTo>
                      <a:pt x="262" y="163"/>
                    </a:lnTo>
                    <a:lnTo>
                      <a:pt x="263" y="167"/>
                    </a:lnTo>
                    <a:lnTo>
                      <a:pt x="263" y="172"/>
                    </a:lnTo>
                    <a:lnTo>
                      <a:pt x="265" y="176"/>
                    </a:lnTo>
                    <a:lnTo>
                      <a:pt x="265" y="180"/>
                    </a:lnTo>
                    <a:lnTo>
                      <a:pt x="266" y="184"/>
                    </a:lnTo>
                    <a:lnTo>
                      <a:pt x="267" y="186"/>
                    </a:lnTo>
                    <a:lnTo>
                      <a:pt x="268" y="189"/>
                    </a:lnTo>
                    <a:lnTo>
                      <a:pt x="269" y="192"/>
                    </a:lnTo>
                    <a:lnTo>
                      <a:pt x="270" y="193"/>
                    </a:lnTo>
                    <a:lnTo>
                      <a:pt x="271" y="195"/>
                    </a:lnTo>
                    <a:lnTo>
                      <a:pt x="272" y="196"/>
                    </a:lnTo>
                    <a:lnTo>
                      <a:pt x="273" y="197"/>
                    </a:lnTo>
                    <a:lnTo>
                      <a:pt x="274" y="198"/>
                    </a:lnTo>
                    <a:lnTo>
                      <a:pt x="275" y="198"/>
                    </a:lnTo>
                    <a:lnTo>
                      <a:pt x="276" y="199"/>
                    </a:lnTo>
                    <a:lnTo>
                      <a:pt x="277" y="199"/>
                    </a:lnTo>
                    <a:lnTo>
                      <a:pt x="278" y="199"/>
                    </a:lnTo>
                    <a:lnTo>
                      <a:pt x="278" y="199"/>
                    </a:lnTo>
                    <a:lnTo>
                      <a:pt x="280" y="199"/>
                    </a:lnTo>
                    <a:lnTo>
                      <a:pt x="280" y="199"/>
                    </a:lnTo>
                    <a:lnTo>
                      <a:pt x="281" y="199"/>
                    </a:lnTo>
                    <a:lnTo>
                      <a:pt x="282" y="199"/>
                    </a:lnTo>
                    <a:lnTo>
                      <a:pt x="283" y="199"/>
                    </a:lnTo>
                    <a:lnTo>
                      <a:pt x="284" y="199"/>
                    </a:lnTo>
                    <a:lnTo>
                      <a:pt x="285" y="199"/>
                    </a:lnTo>
                    <a:lnTo>
                      <a:pt x="286" y="199"/>
                    </a:lnTo>
                    <a:lnTo>
                      <a:pt x="287" y="200"/>
                    </a:lnTo>
                    <a:lnTo>
                      <a:pt x="288" y="200"/>
                    </a:lnTo>
                    <a:lnTo>
                      <a:pt x="289" y="200"/>
                    </a:lnTo>
                    <a:lnTo>
                      <a:pt x="290" y="200"/>
                    </a:lnTo>
                    <a:lnTo>
                      <a:pt x="291" y="200"/>
                    </a:lnTo>
                    <a:lnTo>
                      <a:pt x="291" y="200"/>
                    </a:lnTo>
                    <a:lnTo>
                      <a:pt x="293" y="200"/>
                    </a:lnTo>
                    <a:lnTo>
                      <a:pt x="293" y="200"/>
                    </a:lnTo>
                    <a:lnTo>
                      <a:pt x="295" y="200"/>
                    </a:lnTo>
                    <a:lnTo>
                      <a:pt x="295" y="200"/>
                    </a:lnTo>
                    <a:lnTo>
                      <a:pt x="296" y="200"/>
                    </a:lnTo>
                    <a:lnTo>
                      <a:pt x="297" y="200"/>
                    </a:lnTo>
                    <a:lnTo>
                      <a:pt x="298" y="200"/>
                    </a:lnTo>
                    <a:lnTo>
                      <a:pt x="299" y="200"/>
                    </a:lnTo>
                    <a:lnTo>
                      <a:pt x="300" y="200"/>
                    </a:lnTo>
                    <a:lnTo>
                      <a:pt x="301" y="200"/>
                    </a:lnTo>
                    <a:lnTo>
                      <a:pt x="302" y="200"/>
                    </a:lnTo>
                    <a:lnTo>
                      <a:pt x="303" y="200"/>
                    </a:lnTo>
                    <a:lnTo>
                      <a:pt x="304" y="200"/>
                    </a:lnTo>
                    <a:lnTo>
                      <a:pt x="305" y="200"/>
                    </a:lnTo>
                    <a:lnTo>
                      <a:pt x="306" y="200"/>
                    </a:lnTo>
                    <a:lnTo>
                      <a:pt x="306" y="200"/>
                    </a:lnTo>
                    <a:lnTo>
                      <a:pt x="308" y="200"/>
                    </a:lnTo>
                    <a:lnTo>
                      <a:pt x="308" y="200"/>
                    </a:lnTo>
                    <a:lnTo>
                      <a:pt x="309" y="200"/>
                    </a:lnTo>
                    <a:lnTo>
                      <a:pt x="311" y="200"/>
                    </a:lnTo>
                    <a:lnTo>
                      <a:pt x="311" y="200"/>
                    </a:lnTo>
                    <a:lnTo>
                      <a:pt x="313" y="200"/>
                    </a:lnTo>
                    <a:lnTo>
                      <a:pt x="313" y="200"/>
                    </a:lnTo>
                    <a:lnTo>
                      <a:pt x="314" y="200"/>
                    </a:lnTo>
                    <a:lnTo>
                      <a:pt x="315" y="199"/>
                    </a:lnTo>
                    <a:lnTo>
                      <a:pt x="316" y="199"/>
                    </a:lnTo>
                    <a:lnTo>
                      <a:pt x="317" y="199"/>
                    </a:lnTo>
                    <a:lnTo>
                      <a:pt x="318" y="199"/>
                    </a:lnTo>
                    <a:lnTo>
                      <a:pt x="319" y="199"/>
                    </a:lnTo>
                    <a:lnTo>
                      <a:pt x="319" y="199"/>
                    </a:lnTo>
                    <a:lnTo>
                      <a:pt x="321" y="199"/>
                    </a:lnTo>
                    <a:lnTo>
                      <a:pt x="321" y="199"/>
                    </a:lnTo>
                    <a:lnTo>
                      <a:pt x="323" y="199"/>
                    </a:lnTo>
                    <a:lnTo>
                      <a:pt x="324" y="199"/>
                    </a:lnTo>
                    <a:lnTo>
                      <a:pt x="324" y="198"/>
                    </a:lnTo>
                    <a:lnTo>
                      <a:pt x="326" y="198"/>
                    </a:lnTo>
                    <a:lnTo>
                      <a:pt x="326" y="198"/>
                    </a:lnTo>
                    <a:lnTo>
                      <a:pt x="327" y="198"/>
                    </a:lnTo>
                    <a:lnTo>
                      <a:pt x="328" y="198"/>
                    </a:lnTo>
                    <a:lnTo>
                      <a:pt x="329" y="198"/>
                    </a:lnTo>
                    <a:lnTo>
                      <a:pt x="330" y="198"/>
                    </a:lnTo>
                    <a:lnTo>
                      <a:pt x="331" y="198"/>
                    </a:lnTo>
                    <a:lnTo>
                      <a:pt x="332" y="198"/>
                    </a:lnTo>
                    <a:lnTo>
                      <a:pt x="333" y="198"/>
                    </a:lnTo>
                    <a:lnTo>
                      <a:pt x="334" y="198"/>
                    </a:lnTo>
                    <a:lnTo>
                      <a:pt x="334" y="198"/>
                    </a:lnTo>
                    <a:lnTo>
                      <a:pt x="336" y="198"/>
                    </a:lnTo>
                    <a:lnTo>
                      <a:pt x="337" y="198"/>
                    </a:lnTo>
                    <a:lnTo>
                      <a:pt x="337" y="198"/>
                    </a:lnTo>
                    <a:lnTo>
                      <a:pt x="339" y="198"/>
                    </a:lnTo>
                    <a:lnTo>
                      <a:pt x="339" y="198"/>
                    </a:lnTo>
                    <a:lnTo>
                      <a:pt x="341" y="198"/>
                    </a:lnTo>
                    <a:lnTo>
                      <a:pt x="341" y="198"/>
                    </a:lnTo>
                    <a:lnTo>
                      <a:pt x="342" y="198"/>
                    </a:lnTo>
                    <a:lnTo>
                      <a:pt x="343" y="197"/>
                    </a:lnTo>
                    <a:lnTo>
                      <a:pt x="344" y="197"/>
                    </a:lnTo>
                    <a:lnTo>
                      <a:pt x="345" y="197"/>
                    </a:lnTo>
                    <a:lnTo>
                      <a:pt x="346" y="197"/>
                    </a:lnTo>
                    <a:lnTo>
                      <a:pt x="347" y="197"/>
                    </a:lnTo>
                    <a:lnTo>
                      <a:pt x="348" y="197"/>
                    </a:lnTo>
                    <a:lnTo>
                      <a:pt x="349" y="196"/>
                    </a:lnTo>
                    <a:lnTo>
                      <a:pt x="350" y="196"/>
                    </a:lnTo>
                    <a:lnTo>
                      <a:pt x="351" y="196"/>
                    </a:lnTo>
                    <a:lnTo>
                      <a:pt x="352" y="195"/>
                    </a:lnTo>
                    <a:lnTo>
                      <a:pt x="352" y="195"/>
                    </a:lnTo>
                    <a:lnTo>
                      <a:pt x="354" y="195"/>
                    </a:lnTo>
                    <a:lnTo>
                      <a:pt x="354" y="194"/>
                    </a:lnTo>
                    <a:lnTo>
                      <a:pt x="355" y="193"/>
                    </a:lnTo>
                    <a:lnTo>
                      <a:pt x="356" y="193"/>
                    </a:lnTo>
                    <a:lnTo>
                      <a:pt x="357" y="193"/>
                    </a:lnTo>
                    <a:lnTo>
                      <a:pt x="358" y="193"/>
                    </a:lnTo>
                    <a:lnTo>
                      <a:pt x="359" y="193"/>
                    </a:lnTo>
                    <a:lnTo>
                      <a:pt x="360" y="192"/>
                    </a:lnTo>
                    <a:lnTo>
                      <a:pt x="361" y="193"/>
                    </a:lnTo>
                    <a:lnTo>
                      <a:pt x="362" y="193"/>
                    </a:lnTo>
                    <a:lnTo>
                      <a:pt x="363" y="193"/>
                    </a:lnTo>
                    <a:lnTo>
                      <a:pt x="364" y="193"/>
                    </a:lnTo>
                    <a:lnTo>
                      <a:pt x="365" y="193"/>
                    </a:lnTo>
                    <a:lnTo>
                      <a:pt x="366" y="194"/>
                    </a:lnTo>
                    <a:lnTo>
                      <a:pt x="367" y="194"/>
                    </a:lnTo>
                    <a:lnTo>
                      <a:pt x="367" y="195"/>
                    </a:lnTo>
                    <a:lnTo>
                      <a:pt x="369" y="195"/>
                    </a:lnTo>
                    <a:lnTo>
                      <a:pt x="369" y="196"/>
                    </a:lnTo>
                    <a:lnTo>
                      <a:pt x="370" y="196"/>
                    </a:lnTo>
                    <a:lnTo>
                      <a:pt x="371" y="196"/>
                    </a:lnTo>
                    <a:lnTo>
                      <a:pt x="372" y="196"/>
                    </a:lnTo>
                    <a:lnTo>
                      <a:pt x="373" y="197"/>
                    </a:lnTo>
                    <a:lnTo>
                      <a:pt x="374" y="197"/>
                    </a:lnTo>
                    <a:lnTo>
                      <a:pt x="375" y="197"/>
                    </a:lnTo>
                    <a:lnTo>
                      <a:pt x="376" y="197"/>
                    </a:lnTo>
                    <a:lnTo>
                      <a:pt x="377" y="196"/>
                    </a:lnTo>
                    <a:lnTo>
                      <a:pt x="378" y="196"/>
                    </a:lnTo>
                    <a:lnTo>
                      <a:pt x="379" y="196"/>
                    </a:lnTo>
                    <a:lnTo>
                      <a:pt x="380" y="196"/>
                    </a:lnTo>
                    <a:lnTo>
                      <a:pt x="380" y="195"/>
                    </a:lnTo>
                    <a:lnTo>
                      <a:pt x="382" y="195"/>
                    </a:lnTo>
                    <a:lnTo>
                      <a:pt x="382" y="194"/>
                    </a:lnTo>
                    <a:lnTo>
                      <a:pt x="384" y="193"/>
                    </a:lnTo>
                    <a:lnTo>
                      <a:pt x="384" y="193"/>
                    </a:lnTo>
                    <a:lnTo>
                      <a:pt x="385" y="192"/>
                    </a:lnTo>
                    <a:lnTo>
                      <a:pt x="387" y="192"/>
                    </a:lnTo>
                    <a:lnTo>
                      <a:pt x="387" y="192"/>
                    </a:lnTo>
                    <a:lnTo>
                      <a:pt x="388" y="192"/>
                    </a:lnTo>
                    <a:lnTo>
                      <a:pt x="389" y="192"/>
                    </a:lnTo>
                    <a:lnTo>
                      <a:pt x="390" y="191"/>
                    </a:lnTo>
                    <a:lnTo>
                      <a:pt x="391" y="192"/>
                    </a:lnTo>
                    <a:lnTo>
                      <a:pt x="392" y="192"/>
                    </a:lnTo>
                    <a:lnTo>
                      <a:pt x="393" y="192"/>
                    </a:lnTo>
                    <a:lnTo>
                      <a:pt x="394" y="192"/>
                    </a:lnTo>
                    <a:lnTo>
                      <a:pt x="395" y="193"/>
                    </a:lnTo>
                    <a:lnTo>
                      <a:pt x="395" y="193"/>
                    </a:lnTo>
                    <a:lnTo>
                      <a:pt x="397" y="194"/>
                    </a:lnTo>
                    <a:lnTo>
                      <a:pt x="398" y="195"/>
                    </a:lnTo>
                    <a:lnTo>
                      <a:pt x="398" y="195"/>
                    </a:lnTo>
                    <a:lnTo>
                      <a:pt x="400" y="196"/>
                    </a:lnTo>
                    <a:lnTo>
                      <a:pt x="400" y="196"/>
                    </a:lnTo>
                    <a:lnTo>
                      <a:pt x="402" y="197"/>
                    </a:lnTo>
                    <a:lnTo>
                      <a:pt x="402" y="197"/>
                    </a:lnTo>
                    <a:lnTo>
                      <a:pt x="403" y="197"/>
                    </a:lnTo>
                    <a:lnTo>
                      <a:pt x="404" y="197"/>
                    </a:lnTo>
                    <a:lnTo>
                      <a:pt x="405" y="198"/>
                    </a:lnTo>
                    <a:lnTo>
                      <a:pt x="406" y="198"/>
                    </a:lnTo>
                    <a:lnTo>
                      <a:pt x="407" y="198"/>
                    </a:lnTo>
                    <a:lnTo>
                      <a:pt x="408" y="198"/>
                    </a:lnTo>
                    <a:lnTo>
                      <a:pt x="408" y="198"/>
                    </a:lnTo>
                    <a:lnTo>
                      <a:pt x="410" y="198"/>
                    </a:lnTo>
                    <a:lnTo>
                      <a:pt x="411" y="197"/>
                    </a:lnTo>
                    <a:lnTo>
                      <a:pt x="412" y="197"/>
                    </a:lnTo>
                    <a:lnTo>
                      <a:pt x="413" y="197"/>
                    </a:lnTo>
                    <a:lnTo>
                      <a:pt x="413" y="197"/>
                    </a:lnTo>
                    <a:lnTo>
                      <a:pt x="415" y="196"/>
                    </a:lnTo>
                    <a:lnTo>
                      <a:pt x="415" y="196"/>
                    </a:lnTo>
                    <a:lnTo>
                      <a:pt x="416" y="196"/>
                    </a:lnTo>
                    <a:lnTo>
                      <a:pt x="417" y="195"/>
                    </a:lnTo>
                    <a:lnTo>
                      <a:pt x="418" y="195"/>
                    </a:lnTo>
                    <a:lnTo>
                      <a:pt x="419" y="195"/>
                    </a:lnTo>
                    <a:lnTo>
                      <a:pt x="420" y="194"/>
                    </a:lnTo>
                    <a:lnTo>
                      <a:pt x="421" y="193"/>
                    </a:lnTo>
                    <a:lnTo>
                      <a:pt x="422" y="193"/>
                    </a:lnTo>
                    <a:lnTo>
                      <a:pt x="423" y="193"/>
                    </a:lnTo>
                    <a:lnTo>
                      <a:pt x="424" y="192"/>
                    </a:lnTo>
                    <a:lnTo>
                      <a:pt x="425" y="192"/>
                    </a:lnTo>
                    <a:lnTo>
                      <a:pt x="426" y="192"/>
                    </a:lnTo>
                    <a:lnTo>
                      <a:pt x="426" y="192"/>
                    </a:lnTo>
                    <a:lnTo>
                      <a:pt x="428" y="192"/>
                    </a:lnTo>
                    <a:lnTo>
                      <a:pt x="428" y="192"/>
                    </a:lnTo>
                    <a:lnTo>
                      <a:pt x="430" y="192"/>
                    </a:lnTo>
                    <a:lnTo>
                      <a:pt x="430" y="192"/>
                    </a:lnTo>
                    <a:lnTo>
                      <a:pt x="431" y="192"/>
                    </a:lnTo>
                    <a:lnTo>
                      <a:pt x="432" y="193"/>
                    </a:lnTo>
                    <a:lnTo>
                      <a:pt x="433" y="193"/>
                    </a:lnTo>
                    <a:lnTo>
                      <a:pt x="434" y="193"/>
                    </a:lnTo>
                    <a:lnTo>
                      <a:pt x="435" y="194"/>
                    </a:lnTo>
                    <a:lnTo>
                      <a:pt x="436" y="195"/>
                    </a:lnTo>
                    <a:lnTo>
                      <a:pt x="437" y="195"/>
                    </a:lnTo>
                    <a:lnTo>
                      <a:pt x="438" y="195"/>
                    </a:lnTo>
                    <a:lnTo>
                      <a:pt x="439" y="196"/>
                    </a:lnTo>
                    <a:lnTo>
                      <a:pt x="440" y="196"/>
                    </a:lnTo>
                    <a:lnTo>
                      <a:pt x="441" y="196"/>
                    </a:lnTo>
                    <a:lnTo>
                      <a:pt x="441" y="196"/>
                    </a:lnTo>
                    <a:lnTo>
                      <a:pt x="443" y="196"/>
                    </a:lnTo>
                    <a:lnTo>
                      <a:pt x="443" y="196"/>
                    </a:lnTo>
                    <a:lnTo>
                      <a:pt x="444" y="196"/>
                    </a:lnTo>
                    <a:lnTo>
                      <a:pt x="445" y="196"/>
                    </a:lnTo>
                    <a:lnTo>
                      <a:pt x="446" y="196"/>
                    </a:lnTo>
                    <a:lnTo>
                      <a:pt x="448" y="196"/>
                    </a:lnTo>
                    <a:lnTo>
                      <a:pt x="448" y="195"/>
                    </a:lnTo>
                    <a:lnTo>
                      <a:pt x="449" y="195"/>
                    </a:lnTo>
                    <a:lnTo>
                      <a:pt x="450" y="193"/>
                    </a:lnTo>
                    <a:lnTo>
                      <a:pt x="451" y="192"/>
                    </a:lnTo>
                    <a:lnTo>
                      <a:pt x="452" y="191"/>
                    </a:lnTo>
                    <a:lnTo>
                      <a:pt x="453" y="188"/>
                    </a:lnTo>
                    <a:lnTo>
                      <a:pt x="454" y="185"/>
                    </a:lnTo>
                    <a:lnTo>
                      <a:pt x="455" y="181"/>
                    </a:lnTo>
                    <a:lnTo>
                      <a:pt x="456" y="177"/>
                    </a:lnTo>
                    <a:lnTo>
                      <a:pt x="456" y="172"/>
                    </a:lnTo>
                    <a:lnTo>
                      <a:pt x="458" y="165"/>
                    </a:lnTo>
                    <a:lnTo>
                      <a:pt x="458" y="157"/>
                    </a:lnTo>
                    <a:lnTo>
                      <a:pt x="459" y="148"/>
                    </a:lnTo>
                    <a:lnTo>
                      <a:pt x="461" y="137"/>
                    </a:lnTo>
                    <a:lnTo>
                      <a:pt x="461" y="124"/>
                    </a:lnTo>
                    <a:lnTo>
                      <a:pt x="462" y="110"/>
                    </a:lnTo>
                    <a:lnTo>
                      <a:pt x="463" y="95"/>
                    </a:lnTo>
                    <a:lnTo>
                      <a:pt x="464" y="78"/>
                    </a:lnTo>
                    <a:lnTo>
                      <a:pt x="465" y="60"/>
                    </a:lnTo>
                    <a:lnTo>
                      <a:pt x="466" y="41"/>
                    </a:lnTo>
                    <a:lnTo>
                      <a:pt x="467" y="21"/>
                    </a:lnTo>
                    <a:lnTo>
                      <a:pt x="468" y="0"/>
                    </a:lnTo>
                  </a:path>
                </a:pathLst>
              </a:custGeom>
              <a:noFill/>
              <a:ln w="12700">
                <a:solidFill>
                  <a:schemeClr val="accent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330"/>
              <p:cNvSpPr>
                <a:spLocks/>
              </p:cNvSpPr>
              <p:nvPr/>
            </p:nvSpPr>
            <p:spPr bwMode="auto">
              <a:xfrm>
                <a:off x="3970338" y="3211513"/>
                <a:ext cx="741363" cy="666750"/>
              </a:xfrm>
              <a:custGeom>
                <a:avLst/>
                <a:gdLst>
                  <a:gd name="T0" fmla="*/ 6 w 467"/>
                  <a:gd name="T1" fmla="*/ 59 h 420"/>
                  <a:gd name="T2" fmla="*/ 14 w 467"/>
                  <a:gd name="T3" fmla="*/ 25 h 420"/>
                  <a:gd name="T4" fmla="*/ 21 w 467"/>
                  <a:gd name="T5" fmla="*/ 293 h 420"/>
                  <a:gd name="T6" fmla="*/ 29 w 467"/>
                  <a:gd name="T7" fmla="*/ 410 h 420"/>
                  <a:gd name="T8" fmla="*/ 36 w 467"/>
                  <a:gd name="T9" fmla="*/ 419 h 420"/>
                  <a:gd name="T10" fmla="*/ 44 w 467"/>
                  <a:gd name="T11" fmla="*/ 419 h 420"/>
                  <a:gd name="T12" fmla="*/ 51 w 467"/>
                  <a:gd name="T13" fmla="*/ 419 h 420"/>
                  <a:gd name="T14" fmla="*/ 59 w 467"/>
                  <a:gd name="T15" fmla="*/ 420 h 420"/>
                  <a:gd name="T16" fmla="*/ 67 w 467"/>
                  <a:gd name="T17" fmla="*/ 420 h 420"/>
                  <a:gd name="T18" fmla="*/ 74 w 467"/>
                  <a:gd name="T19" fmla="*/ 418 h 420"/>
                  <a:gd name="T20" fmla="*/ 82 w 467"/>
                  <a:gd name="T21" fmla="*/ 416 h 420"/>
                  <a:gd name="T22" fmla="*/ 89 w 467"/>
                  <a:gd name="T23" fmla="*/ 416 h 420"/>
                  <a:gd name="T24" fmla="*/ 97 w 467"/>
                  <a:gd name="T25" fmla="*/ 418 h 420"/>
                  <a:gd name="T26" fmla="*/ 104 w 467"/>
                  <a:gd name="T27" fmla="*/ 419 h 420"/>
                  <a:gd name="T28" fmla="*/ 112 w 467"/>
                  <a:gd name="T29" fmla="*/ 419 h 420"/>
                  <a:gd name="T30" fmla="*/ 119 w 467"/>
                  <a:gd name="T31" fmla="*/ 419 h 420"/>
                  <a:gd name="T32" fmla="*/ 126 w 467"/>
                  <a:gd name="T33" fmla="*/ 418 h 420"/>
                  <a:gd name="T34" fmla="*/ 134 w 467"/>
                  <a:gd name="T35" fmla="*/ 419 h 420"/>
                  <a:gd name="T36" fmla="*/ 141 w 467"/>
                  <a:gd name="T37" fmla="*/ 419 h 420"/>
                  <a:gd name="T38" fmla="*/ 149 w 467"/>
                  <a:gd name="T39" fmla="*/ 420 h 420"/>
                  <a:gd name="T40" fmla="*/ 156 w 467"/>
                  <a:gd name="T41" fmla="*/ 420 h 420"/>
                  <a:gd name="T42" fmla="*/ 164 w 467"/>
                  <a:gd name="T43" fmla="*/ 418 h 420"/>
                  <a:gd name="T44" fmla="*/ 171 w 467"/>
                  <a:gd name="T45" fmla="*/ 416 h 420"/>
                  <a:gd name="T46" fmla="*/ 179 w 467"/>
                  <a:gd name="T47" fmla="*/ 418 h 420"/>
                  <a:gd name="T48" fmla="*/ 186 w 467"/>
                  <a:gd name="T49" fmla="*/ 419 h 420"/>
                  <a:gd name="T50" fmla="*/ 194 w 467"/>
                  <a:gd name="T51" fmla="*/ 419 h 420"/>
                  <a:gd name="T52" fmla="*/ 202 w 467"/>
                  <a:gd name="T53" fmla="*/ 418 h 420"/>
                  <a:gd name="T54" fmla="*/ 209 w 467"/>
                  <a:gd name="T55" fmla="*/ 417 h 420"/>
                  <a:gd name="T56" fmla="*/ 217 w 467"/>
                  <a:gd name="T57" fmla="*/ 417 h 420"/>
                  <a:gd name="T58" fmla="*/ 224 w 467"/>
                  <a:gd name="T59" fmla="*/ 419 h 420"/>
                  <a:gd name="T60" fmla="*/ 232 w 467"/>
                  <a:gd name="T61" fmla="*/ 420 h 420"/>
                  <a:gd name="T62" fmla="*/ 239 w 467"/>
                  <a:gd name="T63" fmla="*/ 420 h 420"/>
                  <a:gd name="T64" fmla="*/ 247 w 467"/>
                  <a:gd name="T65" fmla="*/ 419 h 420"/>
                  <a:gd name="T66" fmla="*/ 254 w 467"/>
                  <a:gd name="T67" fmla="*/ 417 h 420"/>
                  <a:gd name="T68" fmla="*/ 261 w 467"/>
                  <a:gd name="T69" fmla="*/ 414 h 420"/>
                  <a:gd name="T70" fmla="*/ 269 w 467"/>
                  <a:gd name="T71" fmla="*/ 412 h 420"/>
                  <a:gd name="T72" fmla="*/ 276 w 467"/>
                  <a:gd name="T73" fmla="*/ 416 h 420"/>
                  <a:gd name="T74" fmla="*/ 284 w 467"/>
                  <a:gd name="T75" fmla="*/ 419 h 420"/>
                  <a:gd name="T76" fmla="*/ 291 w 467"/>
                  <a:gd name="T77" fmla="*/ 420 h 420"/>
                  <a:gd name="T78" fmla="*/ 299 w 467"/>
                  <a:gd name="T79" fmla="*/ 419 h 420"/>
                  <a:gd name="T80" fmla="*/ 306 w 467"/>
                  <a:gd name="T81" fmla="*/ 416 h 420"/>
                  <a:gd name="T82" fmla="*/ 314 w 467"/>
                  <a:gd name="T83" fmla="*/ 414 h 420"/>
                  <a:gd name="T84" fmla="*/ 321 w 467"/>
                  <a:gd name="T85" fmla="*/ 417 h 420"/>
                  <a:gd name="T86" fmla="*/ 329 w 467"/>
                  <a:gd name="T87" fmla="*/ 419 h 420"/>
                  <a:gd name="T88" fmla="*/ 336 w 467"/>
                  <a:gd name="T89" fmla="*/ 419 h 420"/>
                  <a:gd name="T90" fmla="*/ 344 w 467"/>
                  <a:gd name="T91" fmla="*/ 419 h 420"/>
                  <a:gd name="T92" fmla="*/ 352 w 467"/>
                  <a:gd name="T93" fmla="*/ 419 h 420"/>
                  <a:gd name="T94" fmla="*/ 359 w 467"/>
                  <a:gd name="T95" fmla="*/ 419 h 420"/>
                  <a:gd name="T96" fmla="*/ 367 w 467"/>
                  <a:gd name="T97" fmla="*/ 420 h 420"/>
                  <a:gd name="T98" fmla="*/ 374 w 467"/>
                  <a:gd name="T99" fmla="*/ 419 h 420"/>
                  <a:gd name="T100" fmla="*/ 382 w 467"/>
                  <a:gd name="T101" fmla="*/ 417 h 420"/>
                  <a:gd name="T102" fmla="*/ 389 w 467"/>
                  <a:gd name="T103" fmla="*/ 415 h 420"/>
                  <a:gd name="T104" fmla="*/ 396 w 467"/>
                  <a:gd name="T105" fmla="*/ 416 h 420"/>
                  <a:gd name="T106" fmla="*/ 404 w 467"/>
                  <a:gd name="T107" fmla="*/ 418 h 420"/>
                  <a:gd name="T108" fmla="*/ 411 w 467"/>
                  <a:gd name="T109" fmla="*/ 419 h 420"/>
                  <a:gd name="T110" fmla="*/ 419 w 467"/>
                  <a:gd name="T111" fmla="*/ 420 h 420"/>
                  <a:gd name="T112" fmla="*/ 426 w 467"/>
                  <a:gd name="T113" fmla="*/ 420 h 420"/>
                  <a:gd name="T114" fmla="*/ 434 w 467"/>
                  <a:gd name="T115" fmla="*/ 420 h 420"/>
                  <a:gd name="T116" fmla="*/ 441 w 467"/>
                  <a:gd name="T117" fmla="*/ 420 h 420"/>
                  <a:gd name="T118" fmla="*/ 449 w 467"/>
                  <a:gd name="T119" fmla="*/ 420 h 420"/>
                  <a:gd name="T120" fmla="*/ 456 w 467"/>
                  <a:gd name="T121" fmla="*/ 419 h 420"/>
                  <a:gd name="T122" fmla="*/ 464 w 467"/>
                  <a:gd name="T123" fmla="*/ 419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7" h="420">
                    <a:moveTo>
                      <a:pt x="0" y="221"/>
                    </a:moveTo>
                    <a:lnTo>
                      <a:pt x="1" y="199"/>
                    </a:lnTo>
                    <a:lnTo>
                      <a:pt x="1" y="175"/>
                    </a:lnTo>
                    <a:lnTo>
                      <a:pt x="3" y="152"/>
                    </a:lnTo>
                    <a:lnTo>
                      <a:pt x="4" y="128"/>
                    </a:lnTo>
                    <a:lnTo>
                      <a:pt x="5" y="104"/>
                    </a:lnTo>
                    <a:lnTo>
                      <a:pt x="6" y="81"/>
                    </a:lnTo>
                    <a:lnTo>
                      <a:pt x="6" y="59"/>
                    </a:lnTo>
                    <a:lnTo>
                      <a:pt x="8" y="40"/>
                    </a:lnTo>
                    <a:lnTo>
                      <a:pt x="8" y="24"/>
                    </a:lnTo>
                    <a:lnTo>
                      <a:pt x="9" y="12"/>
                    </a:lnTo>
                    <a:lnTo>
                      <a:pt x="10" y="4"/>
                    </a:lnTo>
                    <a:lnTo>
                      <a:pt x="11" y="0"/>
                    </a:lnTo>
                    <a:lnTo>
                      <a:pt x="12" y="3"/>
                    </a:lnTo>
                    <a:lnTo>
                      <a:pt x="13" y="11"/>
                    </a:lnTo>
                    <a:lnTo>
                      <a:pt x="14" y="25"/>
                    </a:lnTo>
                    <a:lnTo>
                      <a:pt x="15" y="48"/>
                    </a:lnTo>
                    <a:lnTo>
                      <a:pt x="16" y="78"/>
                    </a:lnTo>
                    <a:lnTo>
                      <a:pt x="17" y="112"/>
                    </a:lnTo>
                    <a:lnTo>
                      <a:pt x="18" y="149"/>
                    </a:lnTo>
                    <a:lnTo>
                      <a:pt x="19" y="187"/>
                    </a:lnTo>
                    <a:lnTo>
                      <a:pt x="19" y="225"/>
                    </a:lnTo>
                    <a:lnTo>
                      <a:pt x="21" y="261"/>
                    </a:lnTo>
                    <a:lnTo>
                      <a:pt x="21" y="293"/>
                    </a:lnTo>
                    <a:lnTo>
                      <a:pt x="23" y="322"/>
                    </a:lnTo>
                    <a:lnTo>
                      <a:pt x="23" y="345"/>
                    </a:lnTo>
                    <a:lnTo>
                      <a:pt x="24" y="364"/>
                    </a:lnTo>
                    <a:lnTo>
                      <a:pt x="25" y="379"/>
                    </a:lnTo>
                    <a:lnTo>
                      <a:pt x="26" y="390"/>
                    </a:lnTo>
                    <a:lnTo>
                      <a:pt x="27" y="399"/>
                    </a:lnTo>
                    <a:lnTo>
                      <a:pt x="28" y="405"/>
                    </a:lnTo>
                    <a:lnTo>
                      <a:pt x="29" y="410"/>
                    </a:lnTo>
                    <a:lnTo>
                      <a:pt x="30" y="412"/>
                    </a:lnTo>
                    <a:lnTo>
                      <a:pt x="31" y="414"/>
                    </a:lnTo>
                    <a:lnTo>
                      <a:pt x="32" y="416"/>
                    </a:lnTo>
                    <a:lnTo>
                      <a:pt x="33" y="417"/>
                    </a:lnTo>
                    <a:lnTo>
                      <a:pt x="34" y="418"/>
                    </a:lnTo>
                    <a:lnTo>
                      <a:pt x="34" y="419"/>
                    </a:lnTo>
                    <a:lnTo>
                      <a:pt x="36" y="419"/>
                    </a:lnTo>
                    <a:lnTo>
                      <a:pt x="36" y="419"/>
                    </a:lnTo>
                    <a:lnTo>
                      <a:pt x="37" y="419"/>
                    </a:lnTo>
                    <a:lnTo>
                      <a:pt x="38" y="419"/>
                    </a:lnTo>
                    <a:lnTo>
                      <a:pt x="39" y="419"/>
                    </a:lnTo>
                    <a:lnTo>
                      <a:pt x="41" y="419"/>
                    </a:lnTo>
                    <a:lnTo>
                      <a:pt x="41" y="419"/>
                    </a:lnTo>
                    <a:lnTo>
                      <a:pt x="42" y="419"/>
                    </a:lnTo>
                    <a:lnTo>
                      <a:pt x="43" y="419"/>
                    </a:lnTo>
                    <a:lnTo>
                      <a:pt x="44" y="419"/>
                    </a:lnTo>
                    <a:lnTo>
                      <a:pt x="45" y="419"/>
                    </a:lnTo>
                    <a:lnTo>
                      <a:pt x="46" y="419"/>
                    </a:lnTo>
                    <a:lnTo>
                      <a:pt x="47" y="419"/>
                    </a:lnTo>
                    <a:lnTo>
                      <a:pt x="47" y="419"/>
                    </a:lnTo>
                    <a:lnTo>
                      <a:pt x="49" y="419"/>
                    </a:lnTo>
                    <a:lnTo>
                      <a:pt x="49" y="419"/>
                    </a:lnTo>
                    <a:lnTo>
                      <a:pt x="51" y="419"/>
                    </a:lnTo>
                    <a:lnTo>
                      <a:pt x="51" y="419"/>
                    </a:lnTo>
                    <a:lnTo>
                      <a:pt x="52" y="419"/>
                    </a:lnTo>
                    <a:lnTo>
                      <a:pt x="54" y="419"/>
                    </a:lnTo>
                    <a:lnTo>
                      <a:pt x="54" y="419"/>
                    </a:lnTo>
                    <a:lnTo>
                      <a:pt x="55" y="419"/>
                    </a:lnTo>
                    <a:lnTo>
                      <a:pt x="56" y="420"/>
                    </a:lnTo>
                    <a:lnTo>
                      <a:pt x="57" y="420"/>
                    </a:lnTo>
                    <a:lnTo>
                      <a:pt x="58" y="420"/>
                    </a:lnTo>
                    <a:lnTo>
                      <a:pt x="59" y="420"/>
                    </a:lnTo>
                    <a:lnTo>
                      <a:pt x="60" y="420"/>
                    </a:lnTo>
                    <a:lnTo>
                      <a:pt x="61" y="420"/>
                    </a:lnTo>
                    <a:lnTo>
                      <a:pt x="62" y="420"/>
                    </a:lnTo>
                    <a:lnTo>
                      <a:pt x="62" y="420"/>
                    </a:lnTo>
                    <a:lnTo>
                      <a:pt x="64" y="420"/>
                    </a:lnTo>
                    <a:lnTo>
                      <a:pt x="64" y="420"/>
                    </a:lnTo>
                    <a:lnTo>
                      <a:pt x="65" y="420"/>
                    </a:lnTo>
                    <a:lnTo>
                      <a:pt x="67" y="420"/>
                    </a:lnTo>
                    <a:lnTo>
                      <a:pt x="67" y="420"/>
                    </a:lnTo>
                    <a:lnTo>
                      <a:pt x="69" y="419"/>
                    </a:lnTo>
                    <a:lnTo>
                      <a:pt x="69" y="419"/>
                    </a:lnTo>
                    <a:lnTo>
                      <a:pt x="70" y="419"/>
                    </a:lnTo>
                    <a:lnTo>
                      <a:pt x="71" y="419"/>
                    </a:lnTo>
                    <a:lnTo>
                      <a:pt x="72" y="419"/>
                    </a:lnTo>
                    <a:lnTo>
                      <a:pt x="73" y="419"/>
                    </a:lnTo>
                    <a:lnTo>
                      <a:pt x="74" y="418"/>
                    </a:lnTo>
                    <a:lnTo>
                      <a:pt x="75" y="418"/>
                    </a:lnTo>
                    <a:lnTo>
                      <a:pt x="76" y="418"/>
                    </a:lnTo>
                    <a:lnTo>
                      <a:pt x="77" y="418"/>
                    </a:lnTo>
                    <a:lnTo>
                      <a:pt x="78" y="417"/>
                    </a:lnTo>
                    <a:lnTo>
                      <a:pt x="79" y="417"/>
                    </a:lnTo>
                    <a:lnTo>
                      <a:pt x="80" y="417"/>
                    </a:lnTo>
                    <a:lnTo>
                      <a:pt x="80" y="416"/>
                    </a:lnTo>
                    <a:lnTo>
                      <a:pt x="82" y="416"/>
                    </a:lnTo>
                    <a:lnTo>
                      <a:pt x="82" y="416"/>
                    </a:lnTo>
                    <a:lnTo>
                      <a:pt x="83" y="416"/>
                    </a:lnTo>
                    <a:lnTo>
                      <a:pt x="84" y="416"/>
                    </a:lnTo>
                    <a:lnTo>
                      <a:pt x="85" y="415"/>
                    </a:lnTo>
                    <a:lnTo>
                      <a:pt x="86" y="415"/>
                    </a:lnTo>
                    <a:lnTo>
                      <a:pt x="87" y="416"/>
                    </a:lnTo>
                    <a:lnTo>
                      <a:pt x="88" y="416"/>
                    </a:lnTo>
                    <a:lnTo>
                      <a:pt x="89" y="416"/>
                    </a:lnTo>
                    <a:lnTo>
                      <a:pt x="90" y="416"/>
                    </a:lnTo>
                    <a:lnTo>
                      <a:pt x="91" y="416"/>
                    </a:lnTo>
                    <a:lnTo>
                      <a:pt x="92" y="417"/>
                    </a:lnTo>
                    <a:lnTo>
                      <a:pt x="93" y="417"/>
                    </a:lnTo>
                    <a:lnTo>
                      <a:pt x="94" y="417"/>
                    </a:lnTo>
                    <a:lnTo>
                      <a:pt x="95" y="418"/>
                    </a:lnTo>
                    <a:lnTo>
                      <a:pt x="95" y="418"/>
                    </a:lnTo>
                    <a:lnTo>
                      <a:pt x="97" y="418"/>
                    </a:lnTo>
                    <a:lnTo>
                      <a:pt x="97" y="419"/>
                    </a:lnTo>
                    <a:lnTo>
                      <a:pt x="98" y="419"/>
                    </a:lnTo>
                    <a:lnTo>
                      <a:pt x="99" y="419"/>
                    </a:lnTo>
                    <a:lnTo>
                      <a:pt x="100" y="419"/>
                    </a:lnTo>
                    <a:lnTo>
                      <a:pt x="101" y="419"/>
                    </a:lnTo>
                    <a:lnTo>
                      <a:pt x="102" y="419"/>
                    </a:lnTo>
                    <a:lnTo>
                      <a:pt x="103" y="419"/>
                    </a:lnTo>
                    <a:lnTo>
                      <a:pt x="104" y="419"/>
                    </a:lnTo>
                    <a:lnTo>
                      <a:pt x="105" y="419"/>
                    </a:lnTo>
                    <a:lnTo>
                      <a:pt x="106" y="420"/>
                    </a:lnTo>
                    <a:lnTo>
                      <a:pt x="107" y="420"/>
                    </a:lnTo>
                    <a:lnTo>
                      <a:pt x="108" y="420"/>
                    </a:lnTo>
                    <a:lnTo>
                      <a:pt x="108" y="420"/>
                    </a:lnTo>
                    <a:lnTo>
                      <a:pt x="110" y="420"/>
                    </a:lnTo>
                    <a:lnTo>
                      <a:pt x="110" y="419"/>
                    </a:lnTo>
                    <a:lnTo>
                      <a:pt x="112" y="419"/>
                    </a:lnTo>
                    <a:lnTo>
                      <a:pt x="112" y="419"/>
                    </a:lnTo>
                    <a:lnTo>
                      <a:pt x="113" y="419"/>
                    </a:lnTo>
                    <a:lnTo>
                      <a:pt x="114" y="419"/>
                    </a:lnTo>
                    <a:lnTo>
                      <a:pt x="115" y="419"/>
                    </a:lnTo>
                    <a:lnTo>
                      <a:pt x="116" y="419"/>
                    </a:lnTo>
                    <a:lnTo>
                      <a:pt x="117" y="419"/>
                    </a:lnTo>
                    <a:lnTo>
                      <a:pt x="118" y="419"/>
                    </a:lnTo>
                    <a:lnTo>
                      <a:pt x="119" y="419"/>
                    </a:lnTo>
                    <a:lnTo>
                      <a:pt x="120" y="419"/>
                    </a:lnTo>
                    <a:lnTo>
                      <a:pt x="121" y="419"/>
                    </a:lnTo>
                    <a:lnTo>
                      <a:pt x="122" y="419"/>
                    </a:lnTo>
                    <a:lnTo>
                      <a:pt x="123" y="419"/>
                    </a:lnTo>
                    <a:lnTo>
                      <a:pt x="123" y="419"/>
                    </a:lnTo>
                    <a:lnTo>
                      <a:pt x="125" y="418"/>
                    </a:lnTo>
                    <a:lnTo>
                      <a:pt x="125" y="418"/>
                    </a:lnTo>
                    <a:lnTo>
                      <a:pt x="126" y="418"/>
                    </a:lnTo>
                    <a:lnTo>
                      <a:pt x="128" y="418"/>
                    </a:lnTo>
                    <a:lnTo>
                      <a:pt x="128" y="418"/>
                    </a:lnTo>
                    <a:lnTo>
                      <a:pt x="130" y="418"/>
                    </a:lnTo>
                    <a:lnTo>
                      <a:pt x="130" y="419"/>
                    </a:lnTo>
                    <a:lnTo>
                      <a:pt x="131" y="419"/>
                    </a:lnTo>
                    <a:lnTo>
                      <a:pt x="132" y="419"/>
                    </a:lnTo>
                    <a:lnTo>
                      <a:pt x="133" y="419"/>
                    </a:lnTo>
                    <a:lnTo>
                      <a:pt x="134" y="419"/>
                    </a:lnTo>
                    <a:lnTo>
                      <a:pt x="135" y="419"/>
                    </a:lnTo>
                    <a:lnTo>
                      <a:pt x="136" y="419"/>
                    </a:lnTo>
                    <a:lnTo>
                      <a:pt x="136" y="419"/>
                    </a:lnTo>
                    <a:lnTo>
                      <a:pt x="138" y="419"/>
                    </a:lnTo>
                    <a:lnTo>
                      <a:pt x="138" y="419"/>
                    </a:lnTo>
                    <a:lnTo>
                      <a:pt x="140" y="419"/>
                    </a:lnTo>
                    <a:lnTo>
                      <a:pt x="141" y="419"/>
                    </a:lnTo>
                    <a:lnTo>
                      <a:pt x="141" y="419"/>
                    </a:lnTo>
                    <a:lnTo>
                      <a:pt x="143" y="419"/>
                    </a:lnTo>
                    <a:lnTo>
                      <a:pt x="143" y="419"/>
                    </a:lnTo>
                    <a:lnTo>
                      <a:pt x="144" y="419"/>
                    </a:lnTo>
                    <a:lnTo>
                      <a:pt x="145" y="420"/>
                    </a:lnTo>
                    <a:lnTo>
                      <a:pt x="146" y="420"/>
                    </a:lnTo>
                    <a:lnTo>
                      <a:pt x="147" y="420"/>
                    </a:lnTo>
                    <a:lnTo>
                      <a:pt x="148" y="420"/>
                    </a:lnTo>
                    <a:lnTo>
                      <a:pt x="149" y="420"/>
                    </a:lnTo>
                    <a:lnTo>
                      <a:pt x="150" y="420"/>
                    </a:lnTo>
                    <a:lnTo>
                      <a:pt x="151" y="420"/>
                    </a:lnTo>
                    <a:lnTo>
                      <a:pt x="151" y="420"/>
                    </a:lnTo>
                    <a:lnTo>
                      <a:pt x="153" y="420"/>
                    </a:lnTo>
                    <a:lnTo>
                      <a:pt x="154" y="420"/>
                    </a:lnTo>
                    <a:lnTo>
                      <a:pt x="154" y="420"/>
                    </a:lnTo>
                    <a:lnTo>
                      <a:pt x="156" y="420"/>
                    </a:lnTo>
                    <a:lnTo>
                      <a:pt x="156" y="420"/>
                    </a:lnTo>
                    <a:lnTo>
                      <a:pt x="158" y="419"/>
                    </a:lnTo>
                    <a:lnTo>
                      <a:pt x="158" y="419"/>
                    </a:lnTo>
                    <a:lnTo>
                      <a:pt x="159" y="419"/>
                    </a:lnTo>
                    <a:lnTo>
                      <a:pt x="160" y="419"/>
                    </a:lnTo>
                    <a:lnTo>
                      <a:pt x="161" y="419"/>
                    </a:lnTo>
                    <a:lnTo>
                      <a:pt x="162" y="418"/>
                    </a:lnTo>
                    <a:lnTo>
                      <a:pt x="163" y="418"/>
                    </a:lnTo>
                    <a:lnTo>
                      <a:pt x="164" y="418"/>
                    </a:lnTo>
                    <a:lnTo>
                      <a:pt x="165" y="418"/>
                    </a:lnTo>
                    <a:lnTo>
                      <a:pt x="166" y="417"/>
                    </a:lnTo>
                    <a:lnTo>
                      <a:pt x="167" y="417"/>
                    </a:lnTo>
                    <a:lnTo>
                      <a:pt x="168" y="417"/>
                    </a:lnTo>
                    <a:lnTo>
                      <a:pt x="169" y="417"/>
                    </a:lnTo>
                    <a:lnTo>
                      <a:pt x="169" y="417"/>
                    </a:lnTo>
                    <a:lnTo>
                      <a:pt x="171" y="416"/>
                    </a:lnTo>
                    <a:lnTo>
                      <a:pt x="171" y="416"/>
                    </a:lnTo>
                    <a:lnTo>
                      <a:pt x="172" y="416"/>
                    </a:lnTo>
                    <a:lnTo>
                      <a:pt x="173" y="416"/>
                    </a:lnTo>
                    <a:lnTo>
                      <a:pt x="174" y="417"/>
                    </a:lnTo>
                    <a:lnTo>
                      <a:pt x="175" y="417"/>
                    </a:lnTo>
                    <a:lnTo>
                      <a:pt x="176" y="417"/>
                    </a:lnTo>
                    <a:lnTo>
                      <a:pt x="177" y="417"/>
                    </a:lnTo>
                    <a:lnTo>
                      <a:pt x="178" y="418"/>
                    </a:lnTo>
                    <a:lnTo>
                      <a:pt x="179" y="418"/>
                    </a:lnTo>
                    <a:lnTo>
                      <a:pt x="180" y="418"/>
                    </a:lnTo>
                    <a:lnTo>
                      <a:pt x="181" y="418"/>
                    </a:lnTo>
                    <a:lnTo>
                      <a:pt x="182" y="419"/>
                    </a:lnTo>
                    <a:lnTo>
                      <a:pt x="183" y="419"/>
                    </a:lnTo>
                    <a:lnTo>
                      <a:pt x="184" y="419"/>
                    </a:lnTo>
                    <a:lnTo>
                      <a:pt x="184" y="419"/>
                    </a:lnTo>
                    <a:lnTo>
                      <a:pt x="186" y="419"/>
                    </a:lnTo>
                    <a:lnTo>
                      <a:pt x="186" y="419"/>
                    </a:lnTo>
                    <a:lnTo>
                      <a:pt x="187" y="420"/>
                    </a:lnTo>
                    <a:lnTo>
                      <a:pt x="188" y="420"/>
                    </a:lnTo>
                    <a:lnTo>
                      <a:pt x="189" y="420"/>
                    </a:lnTo>
                    <a:lnTo>
                      <a:pt x="190" y="420"/>
                    </a:lnTo>
                    <a:lnTo>
                      <a:pt x="191" y="420"/>
                    </a:lnTo>
                    <a:lnTo>
                      <a:pt x="192" y="420"/>
                    </a:lnTo>
                    <a:lnTo>
                      <a:pt x="193" y="419"/>
                    </a:lnTo>
                    <a:lnTo>
                      <a:pt x="194" y="419"/>
                    </a:lnTo>
                    <a:lnTo>
                      <a:pt x="195" y="419"/>
                    </a:lnTo>
                    <a:lnTo>
                      <a:pt x="196" y="419"/>
                    </a:lnTo>
                    <a:lnTo>
                      <a:pt x="197" y="419"/>
                    </a:lnTo>
                    <a:lnTo>
                      <a:pt x="197" y="419"/>
                    </a:lnTo>
                    <a:lnTo>
                      <a:pt x="199" y="419"/>
                    </a:lnTo>
                    <a:lnTo>
                      <a:pt x="199" y="418"/>
                    </a:lnTo>
                    <a:lnTo>
                      <a:pt x="201" y="418"/>
                    </a:lnTo>
                    <a:lnTo>
                      <a:pt x="202" y="418"/>
                    </a:lnTo>
                    <a:lnTo>
                      <a:pt x="202" y="418"/>
                    </a:lnTo>
                    <a:lnTo>
                      <a:pt x="204" y="418"/>
                    </a:lnTo>
                    <a:lnTo>
                      <a:pt x="204" y="417"/>
                    </a:lnTo>
                    <a:lnTo>
                      <a:pt x="205" y="417"/>
                    </a:lnTo>
                    <a:lnTo>
                      <a:pt x="206" y="417"/>
                    </a:lnTo>
                    <a:lnTo>
                      <a:pt x="207" y="417"/>
                    </a:lnTo>
                    <a:lnTo>
                      <a:pt x="208" y="417"/>
                    </a:lnTo>
                    <a:lnTo>
                      <a:pt x="209" y="417"/>
                    </a:lnTo>
                    <a:lnTo>
                      <a:pt x="210" y="417"/>
                    </a:lnTo>
                    <a:lnTo>
                      <a:pt x="211" y="417"/>
                    </a:lnTo>
                    <a:lnTo>
                      <a:pt x="212" y="417"/>
                    </a:lnTo>
                    <a:lnTo>
                      <a:pt x="212" y="417"/>
                    </a:lnTo>
                    <a:lnTo>
                      <a:pt x="214" y="417"/>
                    </a:lnTo>
                    <a:lnTo>
                      <a:pt x="215" y="417"/>
                    </a:lnTo>
                    <a:lnTo>
                      <a:pt x="215" y="417"/>
                    </a:lnTo>
                    <a:lnTo>
                      <a:pt x="217" y="417"/>
                    </a:lnTo>
                    <a:lnTo>
                      <a:pt x="217" y="418"/>
                    </a:lnTo>
                    <a:lnTo>
                      <a:pt x="219" y="418"/>
                    </a:lnTo>
                    <a:lnTo>
                      <a:pt x="219" y="418"/>
                    </a:lnTo>
                    <a:lnTo>
                      <a:pt x="220" y="418"/>
                    </a:lnTo>
                    <a:lnTo>
                      <a:pt x="221" y="419"/>
                    </a:lnTo>
                    <a:lnTo>
                      <a:pt x="222" y="419"/>
                    </a:lnTo>
                    <a:lnTo>
                      <a:pt x="223" y="419"/>
                    </a:lnTo>
                    <a:lnTo>
                      <a:pt x="224" y="419"/>
                    </a:lnTo>
                    <a:lnTo>
                      <a:pt x="225" y="419"/>
                    </a:lnTo>
                    <a:lnTo>
                      <a:pt x="225" y="419"/>
                    </a:lnTo>
                    <a:lnTo>
                      <a:pt x="227" y="420"/>
                    </a:lnTo>
                    <a:lnTo>
                      <a:pt x="228" y="420"/>
                    </a:lnTo>
                    <a:lnTo>
                      <a:pt x="229" y="420"/>
                    </a:lnTo>
                    <a:lnTo>
                      <a:pt x="230" y="420"/>
                    </a:lnTo>
                    <a:lnTo>
                      <a:pt x="230" y="420"/>
                    </a:lnTo>
                    <a:lnTo>
                      <a:pt x="232" y="420"/>
                    </a:lnTo>
                    <a:lnTo>
                      <a:pt x="232" y="420"/>
                    </a:lnTo>
                    <a:lnTo>
                      <a:pt x="233" y="420"/>
                    </a:lnTo>
                    <a:lnTo>
                      <a:pt x="234" y="420"/>
                    </a:lnTo>
                    <a:lnTo>
                      <a:pt x="235" y="420"/>
                    </a:lnTo>
                    <a:lnTo>
                      <a:pt x="236" y="420"/>
                    </a:lnTo>
                    <a:lnTo>
                      <a:pt x="237" y="420"/>
                    </a:lnTo>
                    <a:lnTo>
                      <a:pt x="238" y="420"/>
                    </a:lnTo>
                    <a:lnTo>
                      <a:pt x="239" y="420"/>
                    </a:lnTo>
                    <a:lnTo>
                      <a:pt x="240" y="420"/>
                    </a:lnTo>
                    <a:lnTo>
                      <a:pt x="241" y="420"/>
                    </a:lnTo>
                    <a:lnTo>
                      <a:pt x="242" y="420"/>
                    </a:lnTo>
                    <a:lnTo>
                      <a:pt x="243" y="420"/>
                    </a:lnTo>
                    <a:lnTo>
                      <a:pt x="243" y="420"/>
                    </a:lnTo>
                    <a:lnTo>
                      <a:pt x="245" y="420"/>
                    </a:lnTo>
                    <a:lnTo>
                      <a:pt x="245" y="420"/>
                    </a:lnTo>
                    <a:lnTo>
                      <a:pt x="247" y="419"/>
                    </a:lnTo>
                    <a:lnTo>
                      <a:pt x="247" y="419"/>
                    </a:lnTo>
                    <a:lnTo>
                      <a:pt x="248" y="419"/>
                    </a:lnTo>
                    <a:lnTo>
                      <a:pt x="249" y="419"/>
                    </a:lnTo>
                    <a:lnTo>
                      <a:pt x="250" y="419"/>
                    </a:lnTo>
                    <a:lnTo>
                      <a:pt x="251" y="418"/>
                    </a:lnTo>
                    <a:lnTo>
                      <a:pt x="252" y="418"/>
                    </a:lnTo>
                    <a:lnTo>
                      <a:pt x="253" y="418"/>
                    </a:lnTo>
                    <a:lnTo>
                      <a:pt x="254" y="417"/>
                    </a:lnTo>
                    <a:lnTo>
                      <a:pt x="255" y="417"/>
                    </a:lnTo>
                    <a:lnTo>
                      <a:pt x="256" y="417"/>
                    </a:lnTo>
                    <a:lnTo>
                      <a:pt x="257" y="416"/>
                    </a:lnTo>
                    <a:lnTo>
                      <a:pt x="258" y="416"/>
                    </a:lnTo>
                    <a:lnTo>
                      <a:pt x="258" y="415"/>
                    </a:lnTo>
                    <a:lnTo>
                      <a:pt x="260" y="414"/>
                    </a:lnTo>
                    <a:lnTo>
                      <a:pt x="260" y="414"/>
                    </a:lnTo>
                    <a:lnTo>
                      <a:pt x="261" y="414"/>
                    </a:lnTo>
                    <a:lnTo>
                      <a:pt x="262" y="413"/>
                    </a:lnTo>
                    <a:lnTo>
                      <a:pt x="263" y="413"/>
                    </a:lnTo>
                    <a:lnTo>
                      <a:pt x="265" y="413"/>
                    </a:lnTo>
                    <a:lnTo>
                      <a:pt x="265" y="412"/>
                    </a:lnTo>
                    <a:lnTo>
                      <a:pt x="266" y="412"/>
                    </a:lnTo>
                    <a:lnTo>
                      <a:pt x="267" y="412"/>
                    </a:lnTo>
                    <a:lnTo>
                      <a:pt x="268" y="412"/>
                    </a:lnTo>
                    <a:lnTo>
                      <a:pt x="269" y="412"/>
                    </a:lnTo>
                    <a:lnTo>
                      <a:pt x="270" y="413"/>
                    </a:lnTo>
                    <a:lnTo>
                      <a:pt x="271" y="413"/>
                    </a:lnTo>
                    <a:lnTo>
                      <a:pt x="272" y="413"/>
                    </a:lnTo>
                    <a:lnTo>
                      <a:pt x="273" y="414"/>
                    </a:lnTo>
                    <a:lnTo>
                      <a:pt x="273" y="414"/>
                    </a:lnTo>
                    <a:lnTo>
                      <a:pt x="275" y="415"/>
                    </a:lnTo>
                    <a:lnTo>
                      <a:pt x="276" y="416"/>
                    </a:lnTo>
                    <a:lnTo>
                      <a:pt x="276" y="416"/>
                    </a:lnTo>
                    <a:lnTo>
                      <a:pt x="278" y="417"/>
                    </a:lnTo>
                    <a:lnTo>
                      <a:pt x="278" y="417"/>
                    </a:lnTo>
                    <a:lnTo>
                      <a:pt x="279" y="417"/>
                    </a:lnTo>
                    <a:lnTo>
                      <a:pt x="280" y="418"/>
                    </a:lnTo>
                    <a:lnTo>
                      <a:pt x="281" y="418"/>
                    </a:lnTo>
                    <a:lnTo>
                      <a:pt x="282" y="419"/>
                    </a:lnTo>
                    <a:lnTo>
                      <a:pt x="283" y="419"/>
                    </a:lnTo>
                    <a:lnTo>
                      <a:pt x="284" y="419"/>
                    </a:lnTo>
                    <a:lnTo>
                      <a:pt x="285" y="419"/>
                    </a:lnTo>
                    <a:lnTo>
                      <a:pt x="286" y="420"/>
                    </a:lnTo>
                    <a:lnTo>
                      <a:pt x="286" y="420"/>
                    </a:lnTo>
                    <a:lnTo>
                      <a:pt x="288" y="420"/>
                    </a:lnTo>
                    <a:lnTo>
                      <a:pt x="289" y="420"/>
                    </a:lnTo>
                    <a:lnTo>
                      <a:pt x="290" y="420"/>
                    </a:lnTo>
                    <a:lnTo>
                      <a:pt x="291" y="420"/>
                    </a:lnTo>
                    <a:lnTo>
                      <a:pt x="291" y="420"/>
                    </a:lnTo>
                    <a:lnTo>
                      <a:pt x="293" y="420"/>
                    </a:lnTo>
                    <a:lnTo>
                      <a:pt x="293" y="420"/>
                    </a:lnTo>
                    <a:lnTo>
                      <a:pt x="294" y="420"/>
                    </a:lnTo>
                    <a:lnTo>
                      <a:pt x="295" y="420"/>
                    </a:lnTo>
                    <a:lnTo>
                      <a:pt x="296" y="420"/>
                    </a:lnTo>
                    <a:lnTo>
                      <a:pt x="297" y="420"/>
                    </a:lnTo>
                    <a:lnTo>
                      <a:pt x="298" y="419"/>
                    </a:lnTo>
                    <a:lnTo>
                      <a:pt x="299" y="419"/>
                    </a:lnTo>
                    <a:lnTo>
                      <a:pt x="300" y="419"/>
                    </a:lnTo>
                    <a:lnTo>
                      <a:pt x="301" y="418"/>
                    </a:lnTo>
                    <a:lnTo>
                      <a:pt x="302" y="418"/>
                    </a:lnTo>
                    <a:lnTo>
                      <a:pt x="303" y="418"/>
                    </a:lnTo>
                    <a:lnTo>
                      <a:pt x="304" y="417"/>
                    </a:lnTo>
                    <a:lnTo>
                      <a:pt x="304" y="417"/>
                    </a:lnTo>
                    <a:lnTo>
                      <a:pt x="306" y="416"/>
                    </a:lnTo>
                    <a:lnTo>
                      <a:pt x="306" y="416"/>
                    </a:lnTo>
                    <a:lnTo>
                      <a:pt x="308" y="416"/>
                    </a:lnTo>
                    <a:lnTo>
                      <a:pt x="308" y="415"/>
                    </a:lnTo>
                    <a:lnTo>
                      <a:pt x="309" y="414"/>
                    </a:lnTo>
                    <a:lnTo>
                      <a:pt x="310" y="414"/>
                    </a:lnTo>
                    <a:lnTo>
                      <a:pt x="311" y="414"/>
                    </a:lnTo>
                    <a:lnTo>
                      <a:pt x="312" y="414"/>
                    </a:lnTo>
                    <a:lnTo>
                      <a:pt x="313" y="414"/>
                    </a:lnTo>
                    <a:lnTo>
                      <a:pt x="314" y="414"/>
                    </a:lnTo>
                    <a:lnTo>
                      <a:pt x="315" y="414"/>
                    </a:lnTo>
                    <a:lnTo>
                      <a:pt x="316" y="414"/>
                    </a:lnTo>
                    <a:lnTo>
                      <a:pt x="317" y="414"/>
                    </a:lnTo>
                    <a:lnTo>
                      <a:pt x="318" y="415"/>
                    </a:lnTo>
                    <a:lnTo>
                      <a:pt x="319" y="416"/>
                    </a:lnTo>
                    <a:lnTo>
                      <a:pt x="319" y="416"/>
                    </a:lnTo>
                    <a:lnTo>
                      <a:pt x="321" y="416"/>
                    </a:lnTo>
                    <a:lnTo>
                      <a:pt x="321" y="417"/>
                    </a:lnTo>
                    <a:lnTo>
                      <a:pt x="322" y="417"/>
                    </a:lnTo>
                    <a:lnTo>
                      <a:pt x="323" y="417"/>
                    </a:lnTo>
                    <a:lnTo>
                      <a:pt x="324" y="418"/>
                    </a:lnTo>
                    <a:lnTo>
                      <a:pt x="326" y="418"/>
                    </a:lnTo>
                    <a:lnTo>
                      <a:pt x="326" y="418"/>
                    </a:lnTo>
                    <a:lnTo>
                      <a:pt x="327" y="418"/>
                    </a:lnTo>
                    <a:lnTo>
                      <a:pt x="328" y="418"/>
                    </a:lnTo>
                    <a:lnTo>
                      <a:pt x="329" y="419"/>
                    </a:lnTo>
                    <a:lnTo>
                      <a:pt x="330" y="419"/>
                    </a:lnTo>
                    <a:lnTo>
                      <a:pt x="331" y="419"/>
                    </a:lnTo>
                    <a:lnTo>
                      <a:pt x="332" y="419"/>
                    </a:lnTo>
                    <a:lnTo>
                      <a:pt x="332" y="419"/>
                    </a:lnTo>
                    <a:lnTo>
                      <a:pt x="334" y="419"/>
                    </a:lnTo>
                    <a:lnTo>
                      <a:pt x="334" y="419"/>
                    </a:lnTo>
                    <a:lnTo>
                      <a:pt x="336" y="419"/>
                    </a:lnTo>
                    <a:lnTo>
                      <a:pt x="336" y="419"/>
                    </a:lnTo>
                    <a:lnTo>
                      <a:pt x="337" y="419"/>
                    </a:lnTo>
                    <a:lnTo>
                      <a:pt x="339" y="419"/>
                    </a:lnTo>
                    <a:lnTo>
                      <a:pt x="339" y="419"/>
                    </a:lnTo>
                    <a:lnTo>
                      <a:pt x="340" y="419"/>
                    </a:lnTo>
                    <a:lnTo>
                      <a:pt x="341" y="419"/>
                    </a:lnTo>
                    <a:lnTo>
                      <a:pt x="342" y="419"/>
                    </a:lnTo>
                    <a:lnTo>
                      <a:pt x="343" y="419"/>
                    </a:lnTo>
                    <a:lnTo>
                      <a:pt x="344" y="419"/>
                    </a:lnTo>
                    <a:lnTo>
                      <a:pt x="345" y="419"/>
                    </a:lnTo>
                    <a:lnTo>
                      <a:pt x="346" y="419"/>
                    </a:lnTo>
                    <a:lnTo>
                      <a:pt x="347" y="419"/>
                    </a:lnTo>
                    <a:lnTo>
                      <a:pt x="347" y="419"/>
                    </a:lnTo>
                    <a:lnTo>
                      <a:pt x="349" y="419"/>
                    </a:lnTo>
                    <a:lnTo>
                      <a:pt x="349" y="419"/>
                    </a:lnTo>
                    <a:lnTo>
                      <a:pt x="350" y="419"/>
                    </a:lnTo>
                    <a:lnTo>
                      <a:pt x="352" y="419"/>
                    </a:lnTo>
                    <a:lnTo>
                      <a:pt x="352" y="419"/>
                    </a:lnTo>
                    <a:lnTo>
                      <a:pt x="354" y="419"/>
                    </a:lnTo>
                    <a:lnTo>
                      <a:pt x="354" y="419"/>
                    </a:lnTo>
                    <a:lnTo>
                      <a:pt x="355" y="419"/>
                    </a:lnTo>
                    <a:lnTo>
                      <a:pt x="356" y="419"/>
                    </a:lnTo>
                    <a:lnTo>
                      <a:pt x="357" y="419"/>
                    </a:lnTo>
                    <a:lnTo>
                      <a:pt x="358" y="419"/>
                    </a:lnTo>
                    <a:lnTo>
                      <a:pt x="359" y="419"/>
                    </a:lnTo>
                    <a:lnTo>
                      <a:pt x="360" y="419"/>
                    </a:lnTo>
                    <a:lnTo>
                      <a:pt x="360" y="419"/>
                    </a:lnTo>
                    <a:lnTo>
                      <a:pt x="362" y="420"/>
                    </a:lnTo>
                    <a:lnTo>
                      <a:pt x="363" y="420"/>
                    </a:lnTo>
                    <a:lnTo>
                      <a:pt x="364" y="420"/>
                    </a:lnTo>
                    <a:lnTo>
                      <a:pt x="365" y="420"/>
                    </a:lnTo>
                    <a:lnTo>
                      <a:pt x="365" y="420"/>
                    </a:lnTo>
                    <a:lnTo>
                      <a:pt x="367" y="420"/>
                    </a:lnTo>
                    <a:lnTo>
                      <a:pt x="367" y="420"/>
                    </a:lnTo>
                    <a:lnTo>
                      <a:pt x="368" y="420"/>
                    </a:lnTo>
                    <a:lnTo>
                      <a:pt x="369" y="420"/>
                    </a:lnTo>
                    <a:lnTo>
                      <a:pt x="370" y="420"/>
                    </a:lnTo>
                    <a:lnTo>
                      <a:pt x="371" y="419"/>
                    </a:lnTo>
                    <a:lnTo>
                      <a:pt x="372" y="419"/>
                    </a:lnTo>
                    <a:lnTo>
                      <a:pt x="373" y="419"/>
                    </a:lnTo>
                    <a:lnTo>
                      <a:pt x="374" y="419"/>
                    </a:lnTo>
                    <a:lnTo>
                      <a:pt x="375" y="419"/>
                    </a:lnTo>
                    <a:lnTo>
                      <a:pt x="376" y="418"/>
                    </a:lnTo>
                    <a:lnTo>
                      <a:pt x="377" y="418"/>
                    </a:lnTo>
                    <a:lnTo>
                      <a:pt x="378" y="418"/>
                    </a:lnTo>
                    <a:lnTo>
                      <a:pt x="378" y="418"/>
                    </a:lnTo>
                    <a:lnTo>
                      <a:pt x="380" y="417"/>
                    </a:lnTo>
                    <a:lnTo>
                      <a:pt x="380" y="417"/>
                    </a:lnTo>
                    <a:lnTo>
                      <a:pt x="382" y="417"/>
                    </a:lnTo>
                    <a:lnTo>
                      <a:pt x="382" y="417"/>
                    </a:lnTo>
                    <a:lnTo>
                      <a:pt x="383" y="416"/>
                    </a:lnTo>
                    <a:lnTo>
                      <a:pt x="384" y="416"/>
                    </a:lnTo>
                    <a:lnTo>
                      <a:pt x="385" y="416"/>
                    </a:lnTo>
                    <a:lnTo>
                      <a:pt x="386" y="416"/>
                    </a:lnTo>
                    <a:lnTo>
                      <a:pt x="387" y="415"/>
                    </a:lnTo>
                    <a:lnTo>
                      <a:pt x="388" y="415"/>
                    </a:lnTo>
                    <a:lnTo>
                      <a:pt x="389" y="415"/>
                    </a:lnTo>
                    <a:lnTo>
                      <a:pt x="390" y="415"/>
                    </a:lnTo>
                    <a:lnTo>
                      <a:pt x="391" y="415"/>
                    </a:lnTo>
                    <a:lnTo>
                      <a:pt x="392" y="416"/>
                    </a:lnTo>
                    <a:lnTo>
                      <a:pt x="393" y="416"/>
                    </a:lnTo>
                    <a:lnTo>
                      <a:pt x="393" y="416"/>
                    </a:lnTo>
                    <a:lnTo>
                      <a:pt x="395" y="416"/>
                    </a:lnTo>
                    <a:lnTo>
                      <a:pt x="395" y="416"/>
                    </a:lnTo>
                    <a:lnTo>
                      <a:pt x="396" y="416"/>
                    </a:lnTo>
                    <a:lnTo>
                      <a:pt x="397" y="416"/>
                    </a:lnTo>
                    <a:lnTo>
                      <a:pt x="398" y="417"/>
                    </a:lnTo>
                    <a:lnTo>
                      <a:pt x="400" y="417"/>
                    </a:lnTo>
                    <a:lnTo>
                      <a:pt x="400" y="417"/>
                    </a:lnTo>
                    <a:lnTo>
                      <a:pt x="401" y="417"/>
                    </a:lnTo>
                    <a:lnTo>
                      <a:pt x="402" y="417"/>
                    </a:lnTo>
                    <a:lnTo>
                      <a:pt x="403" y="418"/>
                    </a:lnTo>
                    <a:lnTo>
                      <a:pt x="404" y="418"/>
                    </a:lnTo>
                    <a:lnTo>
                      <a:pt x="405" y="418"/>
                    </a:lnTo>
                    <a:lnTo>
                      <a:pt x="406" y="418"/>
                    </a:lnTo>
                    <a:lnTo>
                      <a:pt x="407" y="418"/>
                    </a:lnTo>
                    <a:lnTo>
                      <a:pt x="408" y="418"/>
                    </a:lnTo>
                    <a:lnTo>
                      <a:pt x="408" y="418"/>
                    </a:lnTo>
                    <a:lnTo>
                      <a:pt x="410" y="419"/>
                    </a:lnTo>
                    <a:lnTo>
                      <a:pt x="410" y="419"/>
                    </a:lnTo>
                    <a:lnTo>
                      <a:pt x="411" y="419"/>
                    </a:lnTo>
                    <a:lnTo>
                      <a:pt x="413" y="419"/>
                    </a:lnTo>
                    <a:lnTo>
                      <a:pt x="413" y="419"/>
                    </a:lnTo>
                    <a:lnTo>
                      <a:pt x="414" y="419"/>
                    </a:lnTo>
                    <a:lnTo>
                      <a:pt x="415" y="419"/>
                    </a:lnTo>
                    <a:lnTo>
                      <a:pt x="416" y="419"/>
                    </a:lnTo>
                    <a:lnTo>
                      <a:pt x="417" y="420"/>
                    </a:lnTo>
                    <a:lnTo>
                      <a:pt x="418" y="420"/>
                    </a:lnTo>
                    <a:lnTo>
                      <a:pt x="419" y="420"/>
                    </a:lnTo>
                    <a:lnTo>
                      <a:pt x="420" y="420"/>
                    </a:lnTo>
                    <a:lnTo>
                      <a:pt x="421" y="420"/>
                    </a:lnTo>
                    <a:lnTo>
                      <a:pt x="421" y="420"/>
                    </a:lnTo>
                    <a:lnTo>
                      <a:pt x="423" y="420"/>
                    </a:lnTo>
                    <a:lnTo>
                      <a:pt x="423" y="420"/>
                    </a:lnTo>
                    <a:lnTo>
                      <a:pt x="425" y="420"/>
                    </a:lnTo>
                    <a:lnTo>
                      <a:pt x="426" y="420"/>
                    </a:lnTo>
                    <a:lnTo>
                      <a:pt x="426" y="420"/>
                    </a:lnTo>
                    <a:lnTo>
                      <a:pt x="428" y="420"/>
                    </a:lnTo>
                    <a:lnTo>
                      <a:pt x="428" y="420"/>
                    </a:lnTo>
                    <a:lnTo>
                      <a:pt x="429" y="420"/>
                    </a:lnTo>
                    <a:lnTo>
                      <a:pt x="430" y="420"/>
                    </a:lnTo>
                    <a:lnTo>
                      <a:pt x="431" y="420"/>
                    </a:lnTo>
                    <a:lnTo>
                      <a:pt x="432" y="420"/>
                    </a:lnTo>
                    <a:lnTo>
                      <a:pt x="433" y="420"/>
                    </a:lnTo>
                    <a:lnTo>
                      <a:pt x="434" y="420"/>
                    </a:lnTo>
                    <a:lnTo>
                      <a:pt x="435" y="420"/>
                    </a:lnTo>
                    <a:lnTo>
                      <a:pt x="436" y="420"/>
                    </a:lnTo>
                    <a:lnTo>
                      <a:pt x="437" y="420"/>
                    </a:lnTo>
                    <a:lnTo>
                      <a:pt x="438" y="420"/>
                    </a:lnTo>
                    <a:lnTo>
                      <a:pt x="439" y="420"/>
                    </a:lnTo>
                    <a:lnTo>
                      <a:pt x="439" y="420"/>
                    </a:lnTo>
                    <a:lnTo>
                      <a:pt x="441" y="420"/>
                    </a:lnTo>
                    <a:lnTo>
                      <a:pt x="441" y="420"/>
                    </a:lnTo>
                    <a:lnTo>
                      <a:pt x="443" y="420"/>
                    </a:lnTo>
                    <a:lnTo>
                      <a:pt x="443" y="420"/>
                    </a:lnTo>
                    <a:lnTo>
                      <a:pt x="444" y="420"/>
                    </a:lnTo>
                    <a:lnTo>
                      <a:pt x="445" y="420"/>
                    </a:lnTo>
                    <a:lnTo>
                      <a:pt x="446" y="420"/>
                    </a:lnTo>
                    <a:lnTo>
                      <a:pt x="447" y="420"/>
                    </a:lnTo>
                    <a:lnTo>
                      <a:pt x="448" y="420"/>
                    </a:lnTo>
                    <a:lnTo>
                      <a:pt x="449" y="420"/>
                    </a:lnTo>
                    <a:lnTo>
                      <a:pt x="450" y="420"/>
                    </a:lnTo>
                    <a:lnTo>
                      <a:pt x="451" y="420"/>
                    </a:lnTo>
                    <a:lnTo>
                      <a:pt x="452" y="420"/>
                    </a:lnTo>
                    <a:lnTo>
                      <a:pt x="453" y="420"/>
                    </a:lnTo>
                    <a:lnTo>
                      <a:pt x="454" y="420"/>
                    </a:lnTo>
                    <a:lnTo>
                      <a:pt x="454" y="419"/>
                    </a:lnTo>
                    <a:lnTo>
                      <a:pt x="456" y="419"/>
                    </a:lnTo>
                    <a:lnTo>
                      <a:pt x="456" y="419"/>
                    </a:lnTo>
                    <a:lnTo>
                      <a:pt x="457" y="419"/>
                    </a:lnTo>
                    <a:lnTo>
                      <a:pt x="458" y="419"/>
                    </a:lnTo>
                    <a:lnTo>
                      <a:pt x="459" y="419"/>
                    </a:lnTo>
                    <a:lnTo>
                      <a:pt x="460" y="419"/>
                    </a:lnTo>
                    <a:lnTo>
                      <a:pt x="461" y="419"/>
                    </a:lnTo>
                    <a:lnTo>
                      <a:pt x="462" y="419"/>
                    </a:lnTo>
                    <a:lnTo>
                      <a:pt x="463" y="419"/>
                    </a:lnTo>
                    <a:lnTo>
                      <a:pt x="464" y="419"/>
                    </a:lnTo>
                    <a:lnTo>
                      <a:pt x="465" y="419"/>
                    </a:lnTo>
                    <a:lnTo>
                      <a:pt x="466" y="419"/>
                    </a:lnTo>
                    <a:lnTo>
                      <a:pt x="467" y="419"/>
                    </a:lnTo>
                    <a:lnTo>
                      <a:pt x="467" y="419"/>
                    </a:lnTo>
                  </a:path>
                </a:pathLst>
              </a:custGeom>
              <a:noFill/>
              <a:ln w="12700">
                <a:solidFill>
                  <a:schemeClr val="accent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Freeform 331"/>
              <p:cNvSpPr>
                <a:spLocks/>
              </p:cNvSpPr>
              <p:nvPr/>
            </p:nvSpPr>
            <p:spPr bwMode="auto">
              <a:xfrm>
                <a:off x="4711700" y="3363913"/>
                <a:ext cx="742950" cy="514350"/>
              </a:xfrm>
              <a:custGeom>
                <a:avLst/>
                <a:gdLst>
                  <a:gd name="T0" fmla="*/ 7 w 468"/>
                  <a:gd name="T1" fmla="*/ 323 h 324"/>
                  <a:gd name="T2" fmla="*/ 15 w 468"/>
                  <a:gd name="T3" fmla="*/ 321 h 324"/>
                  <a:gd name="T4" fmla="*/ 22 w 468"/>
                  <a:gd name="T5" fmla="*/ 317 h 324"/>
                  <a:gd name="T6" fmla="*/ 30 w 468"/>
                  <a:gd name="T7" fmla="*/ 318 h 324"/>
                  <a:gd name="T8" fmla="*/ 37 w 468"/>
                  <a:gd name="T9" fmla="*/ 320 h 324"/>
                  <a:gd name="T10" fmla="*/ 45 w 468"/>
                  <a:gd name="T11" fmla="*/ 318 h 324"/>
                  <a:gd name="T12" fmla="*/ 52 w 468"/>
                  <a:gd name="T13" fmla="*/ 317 h 324"/>
                  <a:gd name="T14" fmla="*/ 60 w 468"/>
                  <a:gd name="T15" fmla="*/ 320 h 324"/>
                  <a:gd name="T16" fmla="*/ 67 w 468"/>
                  <a:gd name="T17" fmla="*/ 322 h 324"/>
                  <a:gd name="T18" fmla="*/ 75 w 468"/>
                  <a:gd name="T19" fmla="*/ 321 h 324"/>
                  <a:gd name="T20" fmla="*/ 83 w 468"/>
                  <a:gd name="T21" fmla="*/ 310 h 324"/>
                  <a:gd name="T22" fmla="*/ 89 w 468"/>
                  <a:gd name="T23" fmla="*/ 294 h 324"/>
                  <a:gd name="T24" fmla="*/ 97 w 468"/>
                  <a:gd name="T25" fmla="*/ 298 h 324"/>
                  <a:gd name="T26" fmla="*/ 104 w 468"/>
                  <a:gd name="T27" fmla="*/ 315 h 324"/>
                  <a:gd name="T28" fmla="*/ 112 w 468"/>
                  <a:gd name="T29" fmla="*/ 322 h 324"/>
                  <a:gd name="T30" fmla="*/ 120 w 468"/>
                  <a:gd name="T31" fmla="*/ 323 h 324"/>
                  <a:gd name="T32" fmla="*/ 127 w 468"/>
                  <a:gd name="T33" fmla="*/ 323 h 324"/>
                  <a:gd name="T34" fmla="*/ 135 w 468"/>
                  <a:gd name="T35" fmla="*/ 322 h 324"/>
                  <a:gd name="T36" fmla="*/ 142 w 468"/>
                  <a:gd name="T37" fmla="*/ 320 h 324"/>
                  <a:gd name="T38" fmla="*/ 150 w 468"/>
                  <a:gd name="T39" fmla="*/ 320 h 324"/>
                  <a:gd name="T40" fmla="*/ 157 w 468"/>
                  <a:gd name="T41" fmla="*/ 323 h 324"/>
                  <a:gd name="T42" fmla="*/ 165 w 468"/>
                  <a:gd name="T43" fmla="*/ 324 h 324"/>
                  <a:gd name="T44" fmla="*/ 172 w 468"/>
                  <a:gd name="T45" fmla="*/ 324 h 324"/>
                  <a:gd name="T46" fmla="*/ 180 w 468"/>
                  <a:gd name="T47" fmla="*/ 323 h 324"/>
                  <a:gd name="T48" fmla="*/ 187 w 468"/>
                  <a:gd name="T49" fmla="*/ 323 h 324"/>
                  <a:gd name="T50" fmla="*/ 195 w 468"/>
                  <a:gd name="T51" fmla="*/ 322 h 324"/>
                  <a:gd name="T52" fmla="*/ 202 w 468"/>
                  <a:gd name="T53" fmla="*/ 321 h 324"/>
                  <a:gd name="T54" fmla="*/ 210 w 468"/>
                  <a:gd name="T55" fmla="*/ 320 h 324"/>
                  <a:gd name="T56" fmla="*/ 218 w 468"/>
                  <a:gd name="T57" fmla="*/ 321 h 324"/>
                  <a:gd name="T58" fmla="*/ 225 w 468"/>
                  <a:gd name="T59" fmla="*/ 322 h 324"/>
                  <a:gd name="T60" fmla="*/ 232 w 468"/>
                  <a:gd name="T61" fmla="*/ 318 h 324"/>
                  <a:gd name="T62" fmla="*/ 239 w 468"/>
                  <a:gd name="T63" fmla="*/ 316 h 324"/>
                  <a:gd name="T64" fmla="*/ 247 w 468"/>
                  <a:gd name="T65" fmla="*/ 319 h 324"/>
                  <a:gd name="T66" fmla="*/ 255 w 468"/>
                  <a:gd name="T67" fmla="*/ 323 h 324"/>
                  <a:gd name="T68" fmla="*/ 262 w 468"/>
                  <a:gd name="T69" fmla="*/ 323 h 324"/>
                  <a:gd name="T70" fmla="*/ 270 w 468"/>
                  <a:gd name="T71" fmla="*/ 324 h 324"/>
                  <a:gd name="T72" fmla="*/ 277 w 468"/>
                  <a:gd name="T73" fmla="*/ 324 h 324"/>
                  <a:gd name="T74" fmla="*/ 285 w 468"/>
                  <a:gd name="T75" fmla="*/ 323 h 324"/>
                  <a:gd name="T76" fmla="*/ 292 w 468"/>
                  <a:gd name="T77" fmla="*/ 323 h 324"/>
                  <a:gd name="T78" fmla="*/ 300 w 468"/>
                  <a:gd name="T79" fmla="*/ 321 h 324"/>
                  <a:gd name="T80" fmla="*/ 307 w 468"/>
                  <a:gd name="T81" fmla="*/ 315 h 324"/>
                  <a:gd name="T82" fmla="*/ 315 w 468"/>
                  <a:gd name="T83" fmla="*/ 313 h 324"/>
                  <a:gd name="T84" fmla="*/ 322 w 468"/>
                  <a:gd name="T85" fmla="*/ 317 h 324"/>
                  <a:gd name="T86" fmla="*/ 330 w 468"/>
                  <a:gd name="T87" fmla="*/ 319 h 324"/>
                  <a:gd name="T88" fmla="*/ 337 w 468"/>
                  <a:gd name="T89" fmla="*/ 316 h 324"/>
                  <a:gd name="T90" fmla="*/ 345 w 468"/>
                  <a:gd name="T91" fmla="*/ 316 h 324"/>
                  <a:gd name="T92" fmla="*/ 352 w 468"/>
                  <a:gd name="T93" fmla="*/ 320 h 324"/>
                  <a:gd name="T94" fmla="*/ 360 w 468"/>
                  <a:gd name="T95" fmla="*/ 322 h 324"/>
                  <a:gd name="T96" fmla="*/ 368 w 468"/>
                  <a:gd name="T97" fmla="*/ 324 h 324"/>
                  <a:gd name="T98" fmla="*/ 374 w 468"/>
                  <a:gd name="T99" fmla="*/ 323 h 324"/>
                  <a:gd name="T100" fmla="*/ 382 w 468"/>
                  <a:gd name="T101" fmla="*/ 323 h 324"/>
                  <a:gd name="T102" fmla="*/ 389 w 468"/>
                  <a:gd name="T103" fmla="*/ 322 h 324"/>
                  <a:gd name="T104" fmla="*/ 397 w 468"/>
                  <a:gd name="T105" fmla="*/ 322 h 324"/>
                  <a:gd name="T106" fmla="*/ 405 w 468"/>
                  <a:gd name="T107" fmla="*/ 320 h 324"/>
                  <a:gd name="T108" fmla="*/ 412 w 468"/>
                  <a:gd name="T109" fmla="*/ 316 h 324"/>
                  <a:gd name="T110" fmla="*/ 420 w 468"/>
                  <a:gd name="T111" fmla="*/ 312 h 324"/>
                  <a:gd name="T112" fmla="*/ 427 w 468"/>
                  <a:gd name="T113" fmla="*/ 310 h 324"/>
                  <a:gd name="T114" fmla="*/ 435 w 468"/>
                  <a:gd name="T115" fmla="*/ 302 h 324"/>
                  <a:gd name="T116" fmla="*/ 442 w 468"/>
                  <a:gd name="T117" fmla="*/ 259 h 324"/>
                  <a:gd name="T118" fmla="*/ 450 w 468"/>
                  <a:gd name="T119" fmla="*/ 169 h 324"/>
                  <a:gd name="T120" fmla="*/ 457 w 468"/>
                  <a:gd name="T121" fmla="*/ 53 h 324"/>
                  <a:gd name="T122" fmla="*/ 465 w 468"/>
                  <a:gd name="T123" fmla="*/ 3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8" h="324">
                    <a:moveTo>
                      <a:pt x="0" y="323"/>
                    </a:moveTo>
                    <a:lnTo>
                      <a:pt x="2" y="323"/>
                    </a:lnTo>
                    <a:lnTo>
                      <a:pt x="2" y="323"/>
                    </a:lnTo>
                    <a:lnTo>
                      <a:pt x="4" y="323"/>
                    </a:lnTo>
                    <a:lnTo>
                      <a:pt x="4" y="323"/>
                    </a:lnTo>
                    <a:lnTo>
                      <a:pt x="5" y="323"/>
                    </a:lnTo>
                    <a:lnTo>
                      <a:pt x="7" y="323"/>
                    </a:lnTo>
                    <a:lnTo>
                      <a:pt x="7" y="323"/>
                    </a:lnTo>
                    <a:lnTo>
                      <a:pt x="8" y="323"/>
                    </a:lnTo>
                    <a:lnTo>
                      <a:pt x="9" y="323"/>
                    </a:lnTo>
                    <a:lnTo>
                      <a:pt x="10" y="322"/>
                    </a:lnTo>
                    <a:lnTo>
                      <a:pt x="11" y="322"/>
                    </a:lnTo>
                    <a:lnTo>
                      <a:pt x="12" y="322"/>
                    </a:lnTo>
                    <a:lnTo>
                      <a:pt x="13" y="322"/>
                    </a:lnTo>
                    <a:lnTo>
                      <a:pt x="14" y="321"/>
                    </a:lnTo>
                    <a:lnTo>
                      <a:pt x="15" y="321"/>
                    </a:lnTo>
                    <a:lnTo>
                      <a:pt x="15" y="320"/>
                    </a:lnTo>
                    <a:lnTo>
                      <a:pt x="17" y="320"/>
                    </a:lnTo>
                    <a:lnTo>
                      <a:pt x="17" y="320"/>
                    </a:lnTo>
                    <a:lnTo>
                      <a:pt x="18" y="319"/>
                    </a:lnTo>
                    <a:lnTo>
                      <a:pt x="20" y="318"/>
                    </a:lnTo>
                    <a:lnTo>
                      <a:pt x="20" y="318"/>
                    </a:lnTo>
                    <a:lnTo>
                      <a:pt x="22" y="318"/>
                    </a:lnTo>
                    <a:lnTo>
                      <a:pt x="22" y="317"/>
                    </a:lnTo>
                    <a:lnTo>
                      <a:pt x="23" y="317"/>
                    </a:lnTo>
                    <a:lnTo>
                      <a:pt x="24" y="317"/>
                    </a:lnTo>
                    <a:lnTo>
                      <a:pt x="25" y="317"/>
                    </a:lnTo>
                    <a:lnTo>
                      <a:pt x="26" y="317"/>
                    </a:lnTo>
                    <a:lnTo>
                      <a:pt x="27" y="317"/>
                    </a:lnTo>
                    <a:lnTo>
                      <a:pt x="28" y="318"/>
                    </a:lnTo>
                    <a:lnTo>
                      <a:pt x="29" y="318"/>
                    </a:lnTo>
                    <a:lnTo>
                      <a:pt x="30" y="318"/>
                    </a:lnTo>
                    <a:lnTo>
                      <a:pt x="30" y="319"/>
                    </a:lnTo>
                    <a:lnTo>
                      <a:pt x="32" y="319"/>
                    </a:lnTo>
                    <a:lnTo>
                      <a:pt x="33" y="320"/>
                    </a:lnTo>
                    <a:lnTo>
                      <a:pt x="33" y="320"/>
                    </a:lnTo>
                    <a:lnTo>
                      <a:pt x="35" y="320"/>
                    </a:lnTo>
                    <a:lnTo>
                      <a:pt x="35" y="320"/>
                    </a:lnTo>
                    <a:lnTo>
                      <a:pt x="36" y="320"/>
                    </a:lnTo>
                    <a:lnTo>
                      <a:pt x="37" y="320"/>
                    </a:lnTo>
                    <a:lnTo>
                      <a:pt x="38" y="320"/>
                    </a:lnTo>
                    <a:lnTo>
                      <a:pt x="39" y="320"/>
                    </a:lnTo>
                    <a:lnTo>
                      <a:pt x="40" y="320"/>
                    </a:lnTo>
                    <a:lnTo>
                      <a:pt x="41" y="320"/>
                    </a:lnTo>
                    <a:lnTo>
                      <a:pt x="42" y="320"/>
                    </a:lnTo>
                    <a:lnTo>
                      <a:pt x="43" y="320"/>
                    </a:lnTo>
                    <a:lnTo>
                      <a:pt x="44" y="319"/>
                    </a:lnTo>
                    <a:lnTo>
                      <a:pt x="45" y="318"/>
                    </a:lnTo>
                    <a:lnTo>
                      <a:pt x="46" y="318"/>
                    </a:lnTo>
                    <a:lnTo>
                      <a:pt x="47" y="318"/>
                    </a:lnTo>
                    <a:lnTo>
                      <a:pt x="48" y="318"/>
                    </a:lnTo>
                    <a:lnTo>
                      <a:pt x="48" y="317"/>
                    </a:lnTo>
                    <a:lnTo>
                      <a:pt x="50" y="317"/>
                    </a:lnTo>
                    <a:lnTo>
                      <a:pt x="50" y="317"/>
                    </a:lnTo>
                    <a:lnTo>
                      <a:pt x="51" y="317"/>
                    </a:lnTo>
                    <a:lnTo>
                      <a:pt x="52" y="317"/>
                    </a:lnTo>
                    <a:lnTo>
                      <a:pt x="53" y="317"/>
                    </a:lnTo>
                    <a:lnTo>
                      <a:pt x="54" y="317"/>
                    </a:lnTo>
                    <a:lnTo>
                      <a:pt x="55" y="317"/>
                    </a:lnTo>
                    <a:lnTo>
                      <a:pt x="56" y="318"/>
                    </a:lnTo>
                    <a:lnTo>
                      <a:pt x="57" y="318"/>
                    </a:lnTo>
                    <a:lnTo>
                      <a:pt x="58" y="318"/>
                    </a:lnTo>
                    <a:lnTo>
                      <a:pt x="59" y="319"/>
                    </a:lnTo>
                    <a:lnTo>
                      <a:pt x="60" y="320"/>
                    </a:lnTo>
                    <a:lnTo>
                      <a:pt x="61" y="320"/>
                    </a:lnTo>
                    <a:lnTo>
                      <a:pt x="61" y="321"/>
                    </a:lnTo>
                    <a:lnTo>
                      <a:pt x="63" y="321"/>
                    </a:lnTo>
                    <a:lnTo>
                      <a:pt x="63" y="321"/>
                    </a:lnTo>
                    <a:lnTo>
                      <a:pt x="65" y="322"/>
                    </a:lnTo>
                    <a:lnTo>
                      <a:pt x="65" y="322"/>
                    </a:lnTo>
                    <a:lnTo>
                      <a:pt x="66" y="322"/>
                    </a:lnTo>
                    <a:lnTo>
                      <a:pt x="67" y="322"/>
                    </a:lnTo>
                    <a:lnTo>
                      <a:pt x="68" y="323"/>
                    </a:lnTo>
                    <a:lnTo>
                      <a:pt x="69" y="323"/>
                    </a:lnTo>
                    <a:lnTo>
                      <a:pt x="70" y="323"/>
                    </a:lnTo>
                    <a:lnTo>
                      <a:pt x="71" y="323"/>
                    </a:lnTo>
                    <a:lnTo>
                      <a:pt x="72" y="323"/>
                    </a:lnTo>
                    <a:lnTo>
                      <a:pt x="73" y="322"/>
                    </a:lnTo>
                    <a:lnTo>
                      <a:pt x="74" y="322"/>
                    </a:lnTo>
                    <a:lnTo>
                      <a:pt x="75" y="321"/>
                    </a:lnTo>
                    <a:lnTo>
                      <a:pt x="76" y="321"/>
                    </a:lnTo>
                    <a:lnTo>
                      <a:pt x="76" y="320"/>
                    </a:lnTo>
                    <a:lnTo>
                      <a:pt x="78" y="318"/>
                    </a:lnTo>
                    <a:lnTo>
                      <a:pt x="78" y="317"/>
                    </a:lnTo>
                    <a:lnTo>
                      <a:pt x="79" y="316"/>
                    </a:lnTo>
                    <a:lnTo>
                      <a:pt x="80" y="314"/>
                    </a:lnTo>
                    <a:lnTo>
                      <a:pt x="81" y="312"/>
                    </a:lnTo>
                    <a:lnTo>
                      <a:pt x="83" y="310"/>
                    </a:lnTo>
                    <a:lnTo>
                      <a:pt x="83" y="308"/>
                    </a:lnTo>
                    <a:lnTo>
                      <a:pt x="84" y="306"/>
                    </a:lnTo>
                    <a:lnTo>
                      <a:pt x="85" y="304"/>
                    </a:lnTo>
                    <a:lnTo>
                      <a:pt x="86" y="302"/>
                    </a:lnTo>
                    <a:lnTo>
                      <a:pt x="87" y="299"/>
                    </a:lnTo>
                    <a:lnTo>
                      <a:pt x="88" y="298"/>
                    </a:lnTo>
                    <a:lnTo>
                      <a:pt x="89" y="296"/>
                    </a:lnTo>
                    <a:lnTo>
                      <a:pt x="89" y="294"/>
                    </a:lnTo>
                    <a:lnTo>
                      <a:pt x="91" y="293"/>
                    </a:lnTo>
                    <a:lnTo>
                      <a:pt x="91" y="293"/>
                    </a:lnTo>
                    <a:lnTo>
                      <a:pt x="93" y="293"/>
                    </a:lnTo>
                    <a:lnTo>
                      <a:pt x="94" y="293"/>
                    </a:lnTo>
                    <a:lnTo>
                      <a:pt x="94" y="294"/>
                    </a:lnTo>
                    <a:lnTo>
                      <a:pt x="96" y="295"/>
                    </a:lnTo>
                    <a:lnTo>
                      <a:pt x="96" y="297"/>
                    </a:lnTo>
                    <a:lnTo>
                      <a:pt x="97" y="298"/>
                    </a:lnTo>
                    <a:lnTo>
                      <a:pt x="98" y="300"/>
                    </a:lnTo>
                    <a:lnTo>
                      <a:pt x="99" y="303"/>
                    </a:lnTo>
                    <a:lnTo>
                      <a:pt x="100" y="305"/>
                    </a:lnTo>
                    <a:lnTo>
                      <a:pt x="101" y="307"/>
                    </a:lnTo>
                    <a:lnTo>
                      <a:pt x="102" y="309"/>
                    </a:lnTo>
                    <a:lnTo>
                      <a:pt x="103" y="311"/>
                    </a:lnTo>
                    <a:lnTo>
                      <a:pt x="104" y="313"/>
                    </a:lnTo>
                    <a:lnTo>
                      <a:pt x="104" y="315"/>
                    </a:lnTo>
                    <a:lnTo>
                      <a:pt x="106" y="316"/>
                    </a:lnTo>
                    <a:lnTo>
                      <a:pt x="107" y="318"/>
                    </a:lnTo>
                    <a:lnTo>
                      <a:pt x="107" y="319"/>
                    </a:lnTo>
                    <a:lnTo>
                      <a:pt x="109" y="320"/>
                    </a:lnTo>
                    <a:lnTo>
                      <a:pt x="109" y="321"/>
                    </a:lnTo>
                    <a:lnTo>
                      <a:pt x="111" y="321"/>
                    </a:lnTo>
                    <a:lnTo>
                      <a:pt x="111" y="322"/>
                    </a:lnTo>
                    <a:lnTo>
                      <a:pt x="112" y="322"/>
                    </a:lnTo>
                    <a:lnTo>
                      <a:pt x="113" y="323"/>
                    </a:lnTo>
                    <a:lnTo>
                      <a:pt x="114" y="323"/>
                    </a:lnTo>
                    <a:lnTo>
                      <a:pt x="115" y="323"/>
                    </a:lnTo>
                    <a:lnTo>
                      <a:pt x="116" y="323"/>
                    </a:lnTo>
                    <a:lnTo>
                      <a:pt x="117" y="323"/>
                    </a:lnTo>
                    <a:lnTo>
                      <a:pt x="118" y="323"/>
                    </a:lnTo>
                    <a:lnTo>
                      <a:pt x="119" y="323"/>
                    </a:lnTo>
                    <a:lnTo>
                      <a:pt x="120" y="323"/>
                    </a:lnTo>
                    <a:lnTo>
                      <a:pt x="121" y="323"/>
                    </a:lnTo>
                    <a:lnTo>
                      <a:pt x="122" y="323"/>
                    </a:lnTo>
                    <a:lnTo>
                      <a:pt x="122" y="323"/>
                    </a:lnTo>
                    <a:lnTo>
                      <a:pt x="124" y="323"/>
                    </a:lnTo>
                    <a:lnTo>
                      <a:pt x="124" y="323"/>
                    </a:lnTo>
                    <a:lnTo>
                      <a:pt x="125" y="323"/>
                    </a:lnTo>
                    <a:lnTo>
                      <a:pt x="126" y="323"/>
                    </a:lnTo>
                    <a:lnTo>
                      <a:pt x="127" y="323"/>
                    </a:lnTo>
                    <a:lnTo>
                      <a:pt x="128" y="323"/>
                    </a:lnTo>
                    <a:lnTo>
                      <a:pt x="129" y="323"/>
                    </a:lnTo>
                    <a:lnTo>
                      <a:pt x="130" y="323"/>
                    </a:lnTo>
                    <a:lnTo>
                      <a:pt x="131" y="323"/>
                    </a:lnTo>
                    <a:lnTo>
                      <a:pt x="132" y="322"/>
                    </a:lnTo>
                    <a:lnTo>
                      <a:pt x="133" y="322"/>
                    </a:lnTo>
                    <a:lnTo>
                      <a:pt x="134" y="322"/>
                    </a:lnTo>
                    <a:lnTo>
                      <a:pt x="135" y="322"/>
                    </a:lnTo>
                    <a:lnTo>
                      <a:pt x="136" y="322"/>
                    </a:lnTo>
                    <a:lnTo>
                      <a:pt x="137" y="321"/>
                    </a:lnTo>
                    <a:lnTo>
                      <a:pt x="137" y="321"/>
                    </a:lnTo>
                    <a:lnTo>
                      <a:pt x="139" y="321"/>
                    </a:lnTo>
                    <a:lnTo>
                      <a:pt x="139" y="321"/>
                    </a:lnTo>
                    <a:lnTo>
                      <a:pt x="140" y="320"/>
                    </a:lnTo>
                    <a:lnTo>
                      <a:pt x="141" y="320"/>
                    </a:lnTo>
                    <a:lnTo>
                      <a:pt x="142" y="320"/>
                    </a:lnTo>
                    <a:lnTo>
                      <a:pt x="143" y="320"/>
                    </a:lnTo>
                    <a:lnTo>
                      <a:pt x="144" y="320"/>
                    </a:lnTo>
                    <a:lnTo>
                      <a:pt x="145" y="320"/>
                    </a:lnTo>
                    <a:lnTo>
                      <a:pt x="146" y="320"/>
                    </a:lnTo>
                    <a:lnTo>
                      <a:pt x="147" y="320"/>
                    </a:lnTo>
                    <a:lnTo>
                      <a:pt x="148" y="320"/>
                    </a:lnTo>
                    <a:lnTo>
                      <a:pt x="149" y="320"/>
                    </a:lnTo>
                    <a:lnTo>
                      <a:pt x="150" y="320"/>
                    </a:lnTo>
                    <a:lnTo>
                      <a:pt x="150" y="321"/>
                    </a:lnTo>
                    <a:lnTo>
                      <a:pt x="152" y="321"/>
                    </a:lnTo>
                    <a:lnTo>
                      <a:pt x="152" y="321"/>
                    </a:lnTo>
                    <a:lnTo>
                      <a:pt x="154" y="322"/>
                    </a:lnTo>
                    <a:lnTo>
                      <a:pt x="154" y="322"/>
                    </a:lnTo>
                    <a:lnTo>
                      <a:pt x="155" y="322"/>
                    </a:lnTo>
                    <a:lnTo>
                      <a:pt x="157" y="322"/>
                    </a:lnTo>
                    <a:lnTo>
                      <a:pt x="157" y="323"/>
                    </a:lnTo>
                    <a:lnTo>
                      <a:pt x="158" y="323"/>
                    </a:lnTo>
                    <a:lnTo>
                      <a:pt x="159" y="323"/>
                    </a:lnTo>
                    <a:lnTo>
                      <a:pt x="160" y="323"/>
                    </a:lnTo>
                    <a:lnTo>
                      <a:pt x="161" y="324"/>
                    </a:lnTo>
                    <a:lnTo>
                      <a:pt x="162" y="324"/>
                    </a:lnTo>
                    <a:lnTo>
                      <a:pt x="163" y="324"/>
                    </a:lnTo>
                    <a:lnTo>
                      <a:pt x="164" y="324"/>
                    </a:lnTo>
                    <a:lnTo>
                      <a:pt x="165" y="324"/>
                    </a:lnTo>
                    <a:lnTo>
                      <a:pt x="165" y="324"/>
                    </a:lnTo>
                    <a:lnTo>
                      <a:pt x="167" y="324"/>
                    </a:lnTo>
                    <a:lnTo>
                      <a:pt x="168" y="324"/>
                    </a:lnTo>
                    <a:lnTo>
                      <a:pt x="168" y="324"/>
                    </a:lnTo>
                    <a:lnTo>
                      <a:pt x="170" y="324"/>
                    </a:lnTo>
                    <a:lnTo>
                      <a:pt x="170" y="324"/>
                    </a:lnTo>
                    <a:lnTo>
                      <a:pt x="172" y="324"/>
                    </a:lnTo>
                    <a:lnTo>
                      <a:pt x="172" y="324"/>
                    </a:lnTo>
                    <a:lnTo>
                      <a:pt x="173" y="323"/>
                    </a:lnTo>
                    <a:lnTo>
                      <a:pt x="174" y="323"/>
                    </a:lnTo>
                    <a:lnTo>
                      <a:pt x="175" y="323"/>
                    </a:lnTo>
                    <a:lnTo>
                      <a:pt x="176" y="323"/>
                    </a:lnTo>
                    <a:lnTo>
                      <a:pt x="177" y="323"/>
                    </a:lnTo>
                    <a:lnTo>
                      <a:pt x="178" y="323"/>
                    </a:lnTo>
                    <a:lnTo>
                      <a:pt x="178" y="323"/>
                    </a:lnTo>
                    <a:lnTo>
                      <a:pt x="180" y="323"/>
                    </a:lnTo>
                    <a:lnTo>
                      <a:pt x="181" y="323"/>
                    </a:lnTo>
                    <a:lnTo>
                      <a:pt x="182" y="323"/>
                    </a:lnTo>
                    <a:lnTo>
                      <a:pt x="183" y="323"/>
                    </a:lnTo>
                    <a:lnTo>
                      <a:pt x="183" y="323"/>
                    </a:lnTo>
                    <a:lnTo>
                      <a:pt x="185" y="323"/>
                    </a:lnTo>
                    <a:lnTo>
                      <a:pt x="185" y="323"/>
                    </a:lnTo>
                    <a:lnTo>
                      <a:pt x="186" y="323"/>
                    </a:lnTo>
                    <a:lnTo>
                      <a:pt x="187" y="323"/>
                    </a:lnTo>
                    <a:lnTo>
                      <a:pt x="188" y="323"/>
                    </a:lnTo>
                    <a:lnTo>
                      <a:pt x="189" y="323"/>
                    </a:lnTo>
                    <a:lnTo>
                      <a:pt x="190" y="323"/>
                    </a:lnTo>
                    <a:lnTo>
                      <a:pt x="191" y="323"/>
                    </a:lnTo>
                    <a:lnTo>
                      <a:pt x="192" y="322"/>
                    </a:lnTo>
                    <a:lnTo>
                      <a:pt x="193" y="322"/>
                    </a:lnTo>
                    <a:lnTo>
                      <a:pt x="194" y="322"/>
                    </a:lnTo>
                    <a:lnTo>
                      <a:pt x="195" y="322"/>
                    </a:lnTo>
                    <a:lnTo>
                      <a:pt x="196" y="322"/>
                    </a:lnTo>
                    <a:lnTo>
                      <a:pt x="196" y="322"/>
                    </a:lnTo>
                    <a:lnTo>
                      <a:pt x="198" y="322"/>
                    </a:lnTo>
                    <a:lnTo>
                      <a:pt x="198" y="321"/>
                    </a:lnTo>
                    <a:lnTo>
                      <a:pt x="200" y="321"/>
                    </a:lnTo>
                    <a:lnTo>
                      <a:pt x="200" y="321"/>
                    </a:lnTo>
                    <a:lnTo>
                      <a:pt x="201" y="321"/>
                    </a:lnTo>
                    <a:lnTo>
                      <a:pt x="202" y="321"/>
                    </a:lnTo>
                    <a:lnTo>
                      <a:pt x="203" y="320"/>
                    </a:lnTo>
                    <a:lnTo>
                      <a:pt x="204" y="320"/>
                    </a:lnTo>
                    <a:lnTo>
                      <a:pt x="205" y="320"/>
                    </a:lnTo>
                    <a:lnTo>
                      <a:pt x="206" y="320"/>
                    </a:lnTo>
                    <a:lnTo>
                      <a:pt x="207" y="320"/>
                    </a:lnTo>
                    <a:lnTo>
                      <a:pt x="208" y="320"/>
                    </a:lnTo>
                    <a:lnTo>
                      <a:pt x="209" y="320"/>
                    </a:lnTo>
                    <a:lnTo>
                      <a:pt x="210" y="320"/>
                    </a:lnTo>
                    <a:lnTo>
                      <a:pt x="211" y="320"/>
                    </a:lnTo>
                    <a:lnTo>
                      <a:pt x="211" y="320"/>
                    </a:lnTo>
                    <a:lnTo>
                      <a:pt x="213" y="321"/>
                    </a:lnTo>
                    <a:lnTo>
                      <a:pt x="213" y="321"/>
                    </a:lnTo>
                    <a:lnTo>
                      <a:pt x="214" y="321"/>
                    </a:lnTo>
                    <a:lnTo>
                      <a:pt x="215" y="321"/>
                    </a:lnTo>
                    <a:lnTo>
                      <a:pt x="216" y="321"/>
                    </a:lnTo>
                    <a:lnTo>
                      <a:pt x="218" y="321"/>
                    </a:lnTo>
                    <a:lnTo>
                      <a:pt x="218" y="322"/>
                    </a:lnTo>
                    <a:lnTo>
                      <a:pt x="219" y="322"/>
                    </a:lnTo>
                    <a:lnTo>
                      <a:pt x="220" y="322"/>
                    </a:lnTo>
                    <a:lnTo>
                      <a:pt x="221" y="322"/>
                    </a:lnTo>
                    <a:lnTo>
                      <a:pt x="222" y="322"/>
                    </a:lnTo>
                    <a:lnTo>
                      <a:pt x="223" y="322"/>
                    </a:lnTo>
                    <a:lnTo>
                      <a:pt x="224" y="322"/>
                    </a:lnTo>
                    <a:lnTo>
                      <a:pt x="225" y="322"/>
                    </a:lnTo>
                    <a:lnTo>
                      <a:pt x="226" y="322"/>
                    </a:lnTo>
                    <a:lnTo>
                      <a:pt x="226" y="321"/>
                    </a:lnTo>
                    <a:lnTo>
                      <a:pt x="228" y="321"/>
                    </a:lnTo>
                    <a:lnTo>
                      <a:pt x="228" y="321"/>
                    </a:lnTo>
                    <a:lnTo>
                      <a:pt x="229" y="320"/>
                    </a:lnTo>
                    <a:lnTo>
                      <a:pt x="231" y="320"/>
                    </a:lnTo>
                    <a:lnTo>
                      <a:pt x="231" y="319"/>
                    </a:lnTo>
                    <a:lnTo>
                      <a:pt x="232" y="318"/>
                    </a:lnTo>
                    <a:lnTo>
                      <a:pt x="233" y="318"/>
                    </a:lnTo>
                    <a:lnTo>
                      <a:pt x="234" y="317"/>
                    </a:lnTo>
                    <a:lnTo>
                      <a:pt x="235" y="317"/>
                    </a:lnTo>
                    <a:lnTo>
                      <a:pt x="236" y="317"/>
                    </a:lnTo>
                    <a:lnTo>
                      <a:pt x="237" y="316"/>
                    </a:lnTo>
                    <a:lnTo>
                      <a:pt x="238" y="316"/>
                    </a:lnTo>
                    <a:lnTo>
                      <a:pt x="239" y="316"/>
                    </a:lnTo>
                    <a:lnTo>
                      <a:pt x="239" y="316"/>
                    </a:lnTo>
                    <a:lnTo>
                      <a:pt x="241" y="316"/>
                    </a:lnTo>
                    <a:lnTo>
                      <a:pt x="242" y="316"/>
                    </a:lnTo>
                    <a:lnTo>
                      <a:pt x="243" y="317"/>
                    </a:lnTo>
                    <a:lnTo>
                      <a:pt x="244" y="317"/>
                    </a:lnTo>
                    <a:lnTo>
                      <a:pt x="244" y="317"/>
                    </a:lnTo>
                    <a:lnTo>
                      <a:pt x="246" y="318"/>
                    </a:lnTo>
                    <a:lnTo>
                      <a:pt x="246" y="318"/>
                    </a:lnTo>
                    <a:lnTo>
                      <a:pt x="247" y="319"/>
                    </a:lnTo>
                    <a:lnTo>
                      <a:pt x="248" y="320"/>
                    </a:lnTo>
                    <a:lnTo>
                      <a:pt x="249" y="321"/>
                    </a:lnTo>
                    <a:lnTo>
                      <a:pt x="250" y="321"/>
                    </a:lnTo>
                    <a:lnTo>
                      <a:pt x="251" y="321"/>
                    </a:lnTo>
                    <a:lnTo>
                      <a:pt x="252" y="322"/>
                    </a:lnTo>
                    <a:lnTo>
                      <a:pt x="253" y="322"/>
                    </a:lnTo>
                    <a:lnTo>
                      <a:pt x="254" y="322"/>
                    </a:lnTo>
                    <a:lnTo>
                      <a:pt x="255" y="323"/>
                    </a:lnTo>
                    <a:lnTo>
                      <a:pt x="256" y="323"/>
                    </a:lnTo>
                    <a:lnTo>
                      <a:pt x="257" y="323"/>
                    </a:lnTo>
                    <a:lnTo>
                      <a:pt x="257" y="323"/>
                    </a:lnTo>
                    <a:lnTo>
                      <a:pt x="259" y="323"/>
                    </a:lnTo>
                    <a:lnTo>
                      <a:pt x="259" y="323"/>
                    </a:lnTo>
                    <a:lnTo>
                      <a:pt x="261" y="323"/>
                    </a:lnTo>
                    <a:lnTo>
                      <a:pt x="261" y="323"/>
                    </a:lnTo>
                    <a:lnTo>
                      <a:pt x="262" y="323"/>
                    </a:lnTo>
                    <a:lnTo>
                      <a:pt x="263" y="323"/>
                    </a:lnTo>
                    <a:lnTo>
                      <a:pt x="264" y="323"/>
                    </a:lnTo>
                    <a:lnTo>
                      <a:pt x="265" y="323"/>
                    </a:lnTo>
                    <a:lnTo>
                      <a:pt x="266" y="323"/>
                    </a:lnTo>
                    <a:lnTo>
                      <a:pt x="267" y="324"/>
                    </a:lnTo>
                    <a:lnTo>
                      <a:pt x="268" y="324"/>
                    </a:lnTo>
                    <a:lnTo>
                      <a:pt x="269" y="324"/>
                    </a:lnTo>
                    <a:lnTo>
                      <a:pt x="270" y="324"/>
                    </a:lnTo>
                    <a:lnTo>
                      <a:pt x="271" y="324"/>
                    </a:lnTo>
                    <a:lnTo>
                      <a:pt x="272" y="324"/>
                    </a:lnTo>
                    <a:lnTo>
                      <a:pt x="272" y="324"/>
                    </a:lnTo>
                    <a:lnTo>
                      <a:pt x="274" y="324"/>
                    </a:lnTo>
                    <a:lnTo>
                      <a:pt x="274" y="324"/>
                    </a:lnTo>
                    <a:lnTo>
                      <a:pt x="275" y="324"/>
                    </a:lnTo>
                    <a:lnTo>
                      <a:pt x="276" y="324"/>
                    </a:lnTo>
                    <a:lnTo>
                      <a:pt x="277" y="324"/>
                    </a:lnTo>
                    <a:lnTo>
                      <a:pt x="279" y="324"/>
                    </a:lnTo>
                    <a:lnTo>
                      <a:pt x="279" y="324"/>
                    </a:lnTo>
                    <a:lnTo>
                      <a:pt x="280" y="324"/>
                    </a:lnTo>
                    <a:lnTo>
                      <a:pt x="281" y="324"/>
                    </a:lnTo>
                    <a:lnTo>
                      <a:pt x="282" y="323"/>
                    </a:lnTo>
                    <a:lnTo>
                      <a:pt x="283" y="323"/>
                    </a:lnTo>
                    <a:lnTo>
                      <a:pt x="284" y="323"/>
                    </a:lnTo>
                    <a:lnTo>
                      <a:pt x="285" y="323"/>
                    </a:lnTo>
                    <a:lnTo>
                      <a:pt x="285" y="323"/>
                    </a:lnTo>
                    <a:lnTo>
                      <a:pt x="287" y="323"/>
                    </a:lnTo>
                    <a:lnTo>
                      <a:pt x="287" y="323"/>
                    </a:lnTo>
                    <a:lnTo>
                      <a:pt x="289" y="323"/>
                    </a:lnTo>
                    <a:lnTo>
                      <a:pt x="289" y="323"/>
                    </a:lnTo>
                    <a:lnTo>
                      <a:pt x="290" y="323"/>
                    </a:lnTo>
                    <a:lnTo>
                      <a:pt x="292" y="323"/>
                    </a:lnTo>
                    <a:lnTo>
                      <a:pt x="292" y="323"/>
                    </a:lnTo>
                    <a:lnTo>
                      <a:pt x="293" y="323"/>
                    </a:lnTo>
                    <a:lnTo>
                      <a:pt x="294" y="323"/>
                    </a:lnTo>
                    <a:lnTo>
                      <a:pt x="295" y="322"/>
                    </a:lnTo>
                    <a:lnTo>
                      <a:pt x="296" y="322"/>
                    </a:lnTo>
                    <a:lnTo>
                      <a:pt x="297" y="322"/>
                    </a:lnTo>
                    <a:lnTo>
                      <a:pt x="298" y="322"/>
                    </a:lnTo>
                    <a:lnTo>
                      <a:pt x="299" y="321"/>
                    </a:lnTo>
                    <a:lnTo>
                      <a:pt x="300" y="321"/>
                    </a:lnTo>
                    <a:lnTo>
                      <a:pt x="300" y="320"/>
                    </a:lnTo>
                    <a:lnTo>
                      <a:pt x="302" y="320"/>
                    </a:lnTo>
                    <a:lnTo>
                      <a:pt x="302" y="319"/>
                    </a:lnTo>
                    <a:lnTo>
                      <a:pt x="303" y="318"/>
                    </a:lnTo>
                    <a:lnTo>
                      <a:pt x="305" y="318"/>
                    </a:lnTo>
                    <a:lnTo>
                      <a:pt x="305" y="317"/>
                    </a:lnTo>
                    <a:lnTo>
                      <a:pt x="307" y="316"/>
                    </a:lnTo>
                    <a:lnTo>
                      <a:pt x="307" y="315"/>
                    </a:lnTo>
                    <a:lnTo>
                      <a:pt x="308" y="315"/>
                    </a:lnTo>
                    <a:lnTo>
                      <a:pt x="309" y="314"/>
                    </a:lnTo>
                    <a:lnTo>
                      <a:pt x="310" y="314"/>
                    </a:lnTo>
                    <a:lnTo>
                      <a:pt x="311" y="313"/>
                    </a:lnTo>
                    <a:lnTo>
                      <a:pt x="312" y="313"/>
                    </a:lnTo>
                    <a:lnTo>
                      <a:pt x="313" y="313"/>
                    </a:lnTo>
                    <a:lnTo>
                      <a:pt x="314" y="313"/>
                    </a:lnTo>
                    <a:lnTo>
                      <a:pt x="315" y="313"/>
                    </a:lnTo>
                    <a:lnTo>
                      <a:pt x="315" y="313"/>
                    </a:lnTo>
                    <a:lnTo>
                      <a:pt x="317" y="314"/>
                    </a:lnTo>
                    <a:lnTo>
                      <a:pt x="318" y="314"/>
                    </a:lnTo>
                    <a:lnTo>
                      <a:pt x="318" y="315"/>
                    </a:lnTo>
                    <a:lnTo>
                      <a:pt x="320" y="316"/>
                    </a:lnTo>
                    <a:lnTo>
                      <a:pt x="320" y="316"/>
                    </a:lnTo>
                    <a:lnTo>
                      <a:pt x="321" y="317"/>
                    </a:lnTo>
                    <a:lnTo>
                      <a:pt x="322" y="317"/>
                    </a:lnTo>
                    <a:lnTo>
                      <a:pt x="323" y="318"/>
                    </a:lnTo>
                    <a:lnTo>
                      <a:pt x="324" y="318"/>
                    </a:lnTo>
                    <a:lnTo>
                      <a:pt x="325" y="319"/>
                    </a:lnTo>
                    <a:lnTo>
                      <a:pt x="326" y="319"/>
                    </a:lnTo>
                    <a:lnTo>
                      <a:pt x="327" y="319"/>
                    </a:lnTo>
                    <a:lnTo>
                      <a:pt x="328" y="319"/>
                    </a:lnTo>
                    <a:lnTo>
                      <a:pt x="329" y="319"/>
                    </a:lnTo>
                    <a:lnTo>
                      <a:pt x="330" y="319"/>
                    </a:lnTo>
                    <a:lnTo>
                      <a:pt x="331" y="318"/>
                    </a:lnTo>
                    <a:lnTo>
                      <a:pt x="332" y="318"/>
                    </a:lnTo>
                    <a:lnTo>
                      <a:pt x="333" y="318"/>
                    </a:lnTo>
                    <a:lnTo>
                      <a:pt x="333" y="317"/>
                    </a:lnTo>
                    <a:lnTo>
                      <a:pt x="335" y="317"/>
                    </a:lnTo>
                    <a:lnTo>
                      <a:pt x="335" y="317"/>
                    </a:lnTo>
                    <a:lnTo>
                      <a:pt x="336" y="316"/>
                    </a:lnTo>
                    <a:lnTo>
                      <a:pt x="337" y="316"/>
                    </a:lnTo>
                    <a:lnTo>
                      <a:pt x="338" y="316"/>
                    </a:lnTo>
                    <a:lnTo>
                      <a:pt x="339" y="316"/>
                    </a:lnTo>
                    <a:lnTo>
                      <a:pt x="340" y="316"/>
                    </a:lnTo>
                    <a:lnTo>
                      <a:pt x="341" y="315"/>
                    </a:lnTo>
                    <a:lnTo>
                      <a:pt x="342" y="315"/>
                    </a:lnTo>
                    <a:lnTo>
                      <a:pt x="343" y="316"/>
                    </a:lnTo>
                    <a:lnTo>
                      <a:pt x="344" y="316"/>
                    </a:lnTo>
                    <a:lnTo>
                      <a:pt x="345" y="316"/>
                    </a:lnTo>
                    <a:lnTo>
                      <a:pt x="346" y="316"/>
                    </a:lnTo>
                    <a:lnTo>
                      <a:pt x="346" y="317"/>
                    </a:lnTo>
                    <a:lnTo>
                      <a:pt x="348" y="317"/>
                    </a:lnTo>
                    <a:lnTo>
                      <a:pt x="348" y="317"/>
                    </a:lnTo>
                    <a:lnTo>
                      <a:pt x="350" y="318"/>
                    </a:lnTo>
                    <a:lnTo>
                      <a:pt x="350" y="318"/>
                    </a:lnTo>
                    <a:lnTo>
                      <a:pt x="351" y="319"/>
                    </a:lnTo>
                    <a:lnTo>
                      <a:pt x="352" y="320"/>
                    </a:lnTo>
                    <a:lnTo>
                      <a:pt x="353" y="320"/>
                    </a:lnTo>
                    <a:lnTo>
                      <a:pt x="354" y="321"/>
                    </a:lnTo>
                    <a:lnTo>
                      <a:pt x="355" y="321"/>
                    </a:lnTo>
                    <a:lnTo>
                      <a:pt x="356" y="321"/>
                    </a:lnTo>
                    <a:lnTo>
                      <a:pt x="357" y="322"/>
                    </a:lnTo>
                    <a:lnTo>
                      <a:pt x="358" y="322"/>
                    </a:lnTo>
                    <a:lnTo>
                      <a:pt x="359" y="322"/>
                    </a:lnTo>
                    <a:lnTo>
                      <a:pt x="360" y="322"/>
                    </a:lnTo>
                    <a:lnTo>
                      <a:pt x="361" y="323"/>
                    </a:lnTo>
                    <a:lnTo>
                      <a:pt x="361" y="323"/>
                    </a:lnTo>
                    <a:lnTo>
                      <a:pt x="363" y="323"/>
                    </a:lnTo>
                    <a:lnTo>
                      <a:pt x="363" y="323"/>
                    </a:lnTo>
                    <a:lnTo>
                      <a:pt x="364" y="323"/>
                    </a:lnTo>
                    <a:lnTo>
                      <a:pt x="366" y="323"/>
                    </a:lnTo>
                    <a:lnTo>
                      <a:pt x="366" y="323"/>
                    </a:lnTo>
                    <a:lnTo>
                      <a:pt x="368" y="324"/>
                    </a:lnTo>
                    <a:lnTo>
                      <a:pt x="368" y="324"/>
                    </a:lnTo>
                    <a:lnTo>
                      <a:pt x="369" y="324"/>
                    </a:lnTo>
                    <a:lnTo>
                      <a:pt x="370" y="324"/>
                    </a:lnTo>
                    <a:lnTo>
                      <a:pt x="371" y="324"/>
                    </a:lnTo>
                    <a:lnTo>
                      <a:pt x="372" y="324"/>
                    </a:lnTo>
                    <a:lnTo>
                      <a:pt x="373" y="324"/>
                    </a:lnTo>
                    <a:lnTo>
                      <a:pt x="374" y="324"/>
                    </a:lnTo>
                    <a:lnTo>
                      <a:pt x="374" y="323"/>
                    </a:lnTo>
                    <a:lnTo>
                      <a:pt x="376" y="323"/>
                    </a:lnTo>
                    <a:lnTo>
                      <a:pt x="376" y="323"/>
                    </a:lnTo>
                    <a:lnTo>
                      <a:pt x="378" y="323"/>
                    </a:lnTo>
                    <a:lnTo>
                      <a:pt x="379" y="323"/>
                    </a:lnTo>
                    <a:lnTo>
                      <a:pt x="379" y="323"/>
                    </a:lnTo>
                    <a:lnTo>
                      <a:pt x="381" y="323"/>
                    </a:lnTo>
                    <a:lnTo>
                      <a:pt x="381" y="323"/>
                    </a:lnTo>
                    <a:lnTo>
                      <a:pt x="382" y="323"/>
                    </a:lnTo>
                    <a:lnTo>
                      <a:pt x="383" y="323"/>
                    </a:lnTo>
                    <a:lnTo>
                      <a:pt x="384" y="323"/>
                    </a:lnTo>
                    <a:lnTo>
                      <a:pt x="385" y="322"/>
                    </a:lnTo>
                    <a:lnTo>
                      <a:pt x="386" y="322"/>
                    </a:lnTo>
                    <a:lnTo>
                      <a:pt x="387" y="322"/>
                    </a:lnTo>
                    <a:lnTo>
                      <a:pt x="388" y="322"/>
                    </a:lnTo>
                    <a:lnTo>
                      <a:pt x="389" y="322"/>
                    </a:lnTo>
                    <a:lnTo>
                      <a:pt x="389" y="322"/>
                    </a:lnTo>
                    <a:lnTo>
                      <a:pt x="391" y="322"/>
                    </a:lnTo>
                    <a:lnTo>
                      <a:pt x="392" y="322"/>
                    </a:lnTo>
                    <a:lnTo>
                      <a:pt x="392" y="322"/>
                    </a:lnTo>
                    <a:lnTo>
                      <a:pt x="394" y="322"/>
                    </a:lnTo>
                    <a:lnTo>
                      <a:pt x="394" y="322"/>
                    </a:lnTo>
                    <a:lnTo>
                      <a:pt x="396" y="322"/>
                    </a:lnTo>
                    <a:lnTo>
                      <a:pt x="396" y="322"/>
                    </a:lnTo>
                    <a:lnTo>
                      <a:pt x="397" y="322"/>
                    </a:lnTo>
                    <a:lnTo>
                      <a:pt x="398" y="322"/>
                    </a:lnTo>
                    <a:lnTo>
                      <a:pt x="399" y="321"/>
                    </a:lnTo>
                    <a:lnTo>
                      <a:pt x="400" y="321"/>
                    </a:lnTo>
                    <a:lnTo>
                      <a:pt x="401" y="321"/>
                    </a:lnTo>
                    <a:lnTo>
                      <a:pt x="402" y="321"/>
                    </a:lnTo>
                    <a:lnTo>
                      <a:pt x="403" y="321"/>
                    </a:lnTo>
                    <a:lnTo>
                      <a:pt x="404" y="320"/>
                    </a:lnTo>
                    <a:lnTo>
                      <a:pt x="405" y="320"/>
                    </a:lnTo>
                    <a:lnTo>
                      <a:pt x="406" y="320"/>
                    </a:lnTo>
                    <a:lnTo>
                      <a:pt x="407" y="319"/>
                    </a:lnTo>
                    <a:lnTo>
                      <a:pt x="407" y="318"/>
                    </a:lnTo>
                    <a:lnTo>
                      <a:pt x="409" y="318"/>
                    </a:lnTo>
                    <a:lnTo>
                      <a:pt x="409" y="318"/>
                    </a:lnTo>
                    <a:lnTo>
                      <a:pt x="410" y="317"/>
                    </a:lnTo>
                    <a:lnTo>
                      <a:pt x="411" y="316"/>
                    </a:lnTo>
                    <a:lnTo>
                      <a:pt x="412" y="316"/>
                    </a:lnTo>
                    <a:lnTo>
                      <a:pt x="413" y="315"/>
                    </a:lnTo>
                    <a:lnTo>
                      <a:pt x="414" y="315"/>
                    </a:lnTo>
                    <a:lnTo>
                      <a:pt x="415" y="314"/>
                    </a:lnTo>
                    <a:lnTo>
                      <a:pt x="416" y="314"/>
                    </a:lnTo>
                    <a:lnTo>
                      <a:pt x="417" y="313"/>
                    </a:lnTo>
                    <a:lnTo>
                      <a:pt x="418" y="312"/>
                    </a:lnTo>
                    <a:lnTo>
                      <a:pt x="419" y="312"/>
                    </a:lnTo>
                    <a:lnTo>
                      <a:pt x="420" y="312"/>
                    </a:lnTo>
                    <a:lnTo>
                      <a:pt x="421" y="311"/>
                    </a:lnTo>
                    <a:lnTo>
                      <a:pt x="422" y="311"/>
                    </a:lnTo>
                    <a:lnTo>
                      <a:pt x="422" y="311"/>
                    </a:lnTo>
                    <a:lnTo>
                      <a:pt x="424" y="311"/>
                    </a:lnTo>
                    <a:lnTo>
                      <a:pt x="424" y="311"/>
                    </a:lnTo>
                    <a:lnTo>
                      <a:pt x="425" y="311"/>
                    </a:lnTo>
                    <a:lnTo>
                      <a:pt x="426" y="311"/>
                    </a:lnTo>
                    <a:lnTo>
                      <a:pt x="427" y="310"/>
                    </a:lnTo>
                    <a:lnTo>
                      <a:pt x="428" y="310"/>
                    </a:lnTo>
                    <a:lnTo>
                      <a:pt x="429" y="310"/>
                    </a:lnTo>
                    <a:lnTo>
                      <a:pt x="430" y="309"/>
                    </a:lnTo>
                    <a:lnTo>
                      <a:pt x="431" y="309"/>
                    </a:lnTo>
                    <a:lnTo>
                      <a:pt x="432" y="308"/>
                    </a:lnTo>
                    <a:lnTo>
                      <a:pt x="433" y="306"/>
                    </a:lnTo>
                    <a:lnTo>
                      <a:pt x="434" y="304"/>
                    </a:lnTo>
                    <a:lnTo>
                      <a:pt x="435" y="302"/>
                    </a:lnTo>
                    <a:lnTo>
                      <a:pt x="435" y="299"/>
                    </a:lnTo>
                    <a:lnTo>
                      <a:pt x="437" y="296"/>
                    </a:lnTo>
                    <a:lnTo>
                      <a:pt x="437" y="291"/>
                    </a:lnTo>
                    <a:lnTo>
                      <a:pt x="438" y="286"/>
                    </a:lnTo>
                    <a:lnTo>
                      <a:pt x="440" y="281"/>
                    </a:lnTo>
                    <a:lnTo>
                      <a:pt x="440" y="274"/>
                    </a:lnTo>
                    <a:lnTo>
                      <a:pt x="442" y="267"/>
                    </a:lnTo>
                    <a:lnTo>
                      <a:pt x="442" y="259"/>
                    </a:lnTo>
                    <a:lnTo>
                      <a:pt x="443" y="250"/>
                    </a:lnTo>
                    <a:lnTo>
                      <a:pt x="444" y="241"/>
                    </a:lnTo>
                    <a:lnTo>
                      <a:pt x="445" y="231"/>
                    </a:lnTo>
                    <a:lnTo>
                      <a:pt x="446" y="220"/>
                    </a:lnTo>
                    <a:lnTo>
                      <a:pt x="447" y="208"/>
                    </a:lnTo>
                    <a:lnTo>
                      <a:pt x="448" y="196"/>
                    </a:lnTo>
                    <a:lnTo>
                      <a:pt x="449" y="183"/>
                    </a:lnTo>
                    <a:lnTo>
                      <a:pt x="450" y="169"/>
                    </a:lnTo>
                    <a:lnTo>
                      <a:pt x="450" y="155"/>
                    </a:lnTo>
                    <a:lnTo>
                      <a:pt x="452" y="141"/>
                    </a:lnTo>
                    <a:lnTo>
                      <a:pt x="453" y="127"/>
                    </a:lnTo>
                    <a:lnTo>
                      <a:pt x="453" y="113"/>
                    </a:lnTo>
                    <a:lnTo>
                      <a:pt x="455" y="97"/>
                    </a:lnTo>
                    <a:lnTo>
                      <a:pt x="455" y="83"/>
                    </a:lnTo>
                    <a:lnTo>
                      <a:pt x="456" y="67"/>
                    </a:lnTo>
                    <a:lnTo>
                      <a:pt x="457" y="53"/>
                    </a:lnTo>
                    <a:lnTo>
                      <a:pt x="458" y="40"/>
                    </a:lnTo>
                    <a:lnTo>
                      <a:pt x="459" y="29"/>
                    </a:lnTo>
                    <a:lnTo>
                      <a:pt x="460" y="20"/>
                    </a:lnTo>
                    <a:lnTo>
                      <a:pt x="461" y="12"/>
                    </a:lnTo>
                    <a:lnTo>
                      <a:pt x="462" y="5"/>
                    </a:lnTo>
                    <a:lnTo>
                      <a:pt x="463" y="1"/>
                    </a:lnTo>
                    <a:lnTo>
                      <a:pt x="463" y="0"/>
                    </a:lnTo>
                    <a:lnTo>
                      <a:pt x="465" y="3"/>
                    </a:lnTo>
                    <a:lnTo>
                      <a:pt x="466" y="10"/>
                    </a:lnTo>
                    <a:lnTo>
                      <a:pt x="467" y="22"/>
                    </a:lnTo>
                    <a:lnTo>
                      <a:pt x="468" y="37"/>
                    </a:lnTo>
                    <a:lnTo>
                      <a:pt x="468" y="56"/>
                    </a:lnTo>
                  </a:path>
                </a:pathLst>
              </a:custGeom>
              <a:noFill/>
              <a:ln w="12700">
                <a:solidFill>
                  <a:schemeClr val="accent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332"/>
              <p:cNvSpPr>
                <a:spLocks/>
              </p:cNvSpPr>
              <p:nvPr/>
            </p:nvSpPr>
            <p:spPr bwMode="auto">
              <a:xfrm>
                <a:off x="5454650" y="2762250"/>
                <a:ext cx="742950" cy="1112838"/>
              </a:xfrm>
              <a:custGeom>
                <a:avLst/>
                <a:gdLst>
                  <a:gd name="T0" fmla="*/ 7 w 468"/>
                  <a:gd name="T1" fmla="*/ 606 h 701"/>
                  <a:gd name="T2" fmla="*/ 15 w 468"/>
                  <a:gd name="T3" fmla="*/ 689 h 701"/>
                  <a:gd name="T4" fmla="*/ 22 w 468"/>
                  <a:gd name="T5" fmla="*/ 696 h 701"/>
                  <a:gd name="T6" fmla="*/ 30 w 468"/>
                  <a:gd name="T7" fmla="*/ 693 h 701"/>
                  <a:gd name="T8" fmla="*/ 37 w 468"/>
                  <a:gd name="T9" fmla="*/ 692 h 701"/>
                  <a:gd name="T10" fmla="*/ 45 w 468"/>
                  <a:gd name="T11" fmla="*/ 694 h 701"/>
                  <a:gd name="T12" fmla="*/ 52 w 468"/>
                  <a:gd name="T13" fmla="*/ 698 h 701"/>
                  <a:gd name="T14" fmla="*/ 59 w 468"/>
                  <a:gd name="T15" fmla="*/ 701 h 701"/>
                  <a:gd name="T16" fmla="*/ 67 w 468"/>
                  <a:gd name="T17" fmla="*/ 697 h 701"/>
                  <a:gd name="T18" fmla="*/ 74 w 468"/>
                  <a:gd name="T19" fmla="*/ 666 h 701"/>
                  <a:gd name="T20" fmla="*/ 82 w 468"/>
                  <a:gd name="T21" fmla="*/ 578 h 701"/>
                  <a:gd name="T22" fmla="*/ 89 w 468"/>
                  <a:gd name="T23" fmla="*/ 440 h 701"/>
                  <a:gd name="T24" fmla="*/ 97 w 468"/>
                  <a:gd name="T25" fmla="*/ 385 h 701"/>
                  <a:gd name="T26" fmla="*/ 104 w 468"/>
                  <a:gd name="T27" fmla="*/ 559 h 701"/>
                  <a:gd name="T28" fmla="*/ 112 w 468"/>
                  <a:gd name="T29" fmla="*/ 685 h 701"/>
                  <a:gd name="T30" fmla="*/ 119 w 468"/>
                  <a:gd name="T31" fmla="*/ 700 h 701"/>
                  <a:gd name="T32" fmla="*/ 127 w 468"/>
                  <a:gd name="T33" fmla="*/ 696 h 701"/>
                  <a:gd name="T34" fmla="*/ 135 w 468"/>
                  <a:gd name="T35" fmla="*/ 694 h 701"/>
                  <a:gd name="T36" fmla="*/ 142 w 468"/>
                  <a:gd name="T37" fmla="*/ 697 h 701"/>
                  <a:gd name="T38" fmla="*/ 150 w 468"/>
                  <a:gd name="T39" fmla="*/ 700 h 701"/>
                  <a:gd name="T40" fmla="*/ 157 w 468"/>
                  <a:gd name="T41" fmla="*/ 701 h 701"/>
                  <a:gd name="T42" fmla="*/ 165 w 468"/>
                  <a:gd name="T43" fmla="*/ 699 h 701"/>
                  <a:gd name="T44" fmla="*/ 172 w 468"/>
                  <a:gd name="T45" fmla="*/ 693 h 701"/>
                  <a:gd name="T46" fmla="*/ 180 w 468"/>
                  <a:gd name="T47" fmla="*/ 685 h 701"/>
                  <a:gd name="T48" fmla="*/ 187 w 468"/>
                  <a:gd name="T49" fmla="*/ 688 h 701"/>
                  <a:gd name="T50" fmla="*/ 195 w 468"/>
                  <a:gd name="T51" fmla="*/ 694 h 701"/>
                  <a:gd name="T52" fmla="*/ 202 w 468"/>
                  <a:gd name="T53" fmla="*/ 691 h 701"/>
                  <a:gd name="T54" fmla="*/ 209 w 468"/>
                  <a:gd name="T55" fmla="*/ 687 h 701"/>
                  <a:gd name="T56" fmla="*/ 217 w 468"/>
                  <a:gd name="T57" fmla="*/ 690 h 701"/>
                  <a:gd name="T58" fmla="*/ 224 w 468"/>
                  <a:gd name="T59" fmla="*/ 695 h 701"/>
                  <a:gd name="T60" fmla="*/ 232 w 468"/>
                  <a:gd name="T61" fmla="*/ 697 h 701"/>
                  <a:gd name="T62" fmla="*/ 239 w 468"/>
                  <a:gd name="T63" fmla="*/ 695 h 701"/>
                  <a:gd name="T64" fmla="*/ 247 w 468"/>
                  <a:gd name="T65" fmla="*/ 691 h 701"/>
                  <a:gd name="T66" fmla="*/ 254 w 468"/>
                  <a:gd name="T67" fmla="*/ 691 h 701"/>
                  <a:gd name="T68" fmla="*/ 262 w 468"/>
                  <a:gd name="T69" fmla="*/ 695 h 701"/>
                  <a:gd name="T70" fmla="*/ 270 w 468"/>
                  <a:gd name="T71" fmla="*/ 698 h 701"/>
                  <a:gd name="T72" fmla="*/ 277 w 468"/>
                  <a:gd name="T73" fmla="*/ 697 h 701"/>
                  <a:gd name="T74" fmla="*/ 285 w 468"/>
                  <a:gd name="T75" fmla="*/ 692 h 701"/>
                  <a:gd name="T76" fmla="*/ 292 w 468"/>
                  <a:gd name="T77" fmla="*/ 666 h 701"/>
                  <a:gd name="T78" fmla="*/ 300 w 468"/>
                  <a:gd name="T79" fmla="*/ 583 h 701"/>
                  <a:gd name="T80" fmla="*/ 307 w 468"/>
                  <a:gd name="T81" fmla="*/ 422 h 701"/>
                  <a:gd name="T82" fmla="*/ 315 w 468"/>
                  <a:gd name="T83" fmla="*/ 211 h 701"/>
                  <a:gd name="T84" fmla="*/ 322 w 468"/>
                  <a:gd name="T85" fmla="*/ 16 h 701"/>
                  <a:gd name="T86" fmla="*/ 330 w 468"/>
                  <a:gd name="T87" fmla="*/ 233 h 701"/>
                  <a:gd name="T88" fmla="*/ 337 w 468"/>
                  <a:gd name="T89" fmla="*/ 646 h 701"/>
                  <a:gd name="T90" fmla="*/ 344 w 468"/>
                  <a:gd name="T91" fmla="*/ 676 h 701"/>
                  <a:gd name="T92" fmla="*/ 352 w 468"/>
                  <a:gd name="T93" fmla="*/ 664 h 701"/>
                  <a:gd name="T94" fmla="*/ 359 w 468"/>
                  <a:gd name="T95" fmla="*/ 656 h 701"/>
                  <a:gd name="T96" fmla="*/ 367 w 468"/>
                  <a:gd name="T97" fmla="*/ 660 h 701"/>
                  <a:gd name="T98" fmla="*/ 374 w 468"/>
                  <a:gd name="T99" fmla="*/ 677 h 701"/>
                  <a:gd name="T100" fmla="*/ 382 w 468"/>
                  <a:gd name="T101" fmla="*/ 694 h 701"/>
                  <a:gd name="T102" fmla="*/ 389 w 468"/>
                  <a:gd name="T103" fmla="*/ 699 h 701"/>
                  <a:gd name="T104" fmla="*/ 397 w 468"/>
                  <a:gd name="T105" fmla="*/ 698 h 701"/>
                  <a:gd name="T106" fmla="*/ 405 w 468"/>
                  <a:gd name="T107" fmla="*/ 697 h 701"/>
                  <a:gd name="T108" fmla="*/ 412 w 468"/>
                  <a:gd name="T109" fmla="*/ 696 h 701"/>
                  <a:gd name="T110" fmla="*/ 420 w 468"/>
                  <a:gd name="T111" fmla="*/ 695 h 701"/>
                  <a:gd name="T112" fmla="*/ 427 w 468"/>
                  <a:gd name="T113" fmla="*/ 694 h 701"/>
                  <a:gd name="T114" fmla="*/ 435 w 468"/>
                  <a:gd name="T115" fmla="*/ 695 h 701"/>
                  <a:gd name="T116" fmla="*/ 442 w 468"/>
                  <a:gd name="T117" fmla="*/ 691 h 701"/>
                  <a:gd name="T118" fmla="*/ 450 w 468"/>
                  <a:gd name="T119" fmla="*/ 687 h 701"/>
                  <a:gd name="T120" fmla="*/ 457 w 468"/>
                  <a:gd name="T121" fmla="*/ 690 h 701"/>
                  <a:gd name="T122" fmla="*/ 465 w 468"/>
                  <a:gd name="T123" fmla="*/ 695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8" h="701">
                    <a:moveTo>
                      <a:pt x="0" y="435"/>
                    </a:moveTo>
                    <a:lnTo>
                      <a:pt x="2" y="457"/>
                    </a:lnTo>
                    <a:lnTo>
                      <a:pt x="2" y="482"/>
                    </a:lnTo>
                    <a:lnTo>
                      <a:pt x="3" y="509"/>
                    </a:lnTo>
                    <a:lnTo>
                      <a:pt x="4" y="535"/>
                    </a:lnTo>
                    <a:lnTo>
                      <a:pt x="5" y="560"/>
                    </a:lnTo>
                    <a:lnTo>
                      <a:pt x="6" y="584"/>
                    </a:lnTo>
                    <a:lnTo>
                      <a:pt x="7" y="606"/>
                    </a:lnTo>
                    <a:lnTo>
                      <a:pt x="8" y="625"/>
                    </a:lnTo>
                    <a:lnTo>
                      <a:pt x="9" y="641"/>
                    </a:lnTo>
                    <a:lnTo>
                      <a:pt x="10" y="655"/>
                    </a:lnTo>
                    <a:lnTo>
                      <a:pt x="11" y="665"/>
                    </a:lnTo>
                    <a:lnTo>
                      <a:pt x="12" y="674"/>
                    </a:lnTo>
                    <a:lnTo>
                      <a:pt x="13" y="681"/>
                    </a:lnTo>
                    <a:lnTo>
                      <a:pt x="13" y="685"/>
                    </a:lnTo>
                    <a:lnTo>
                      <a:pt x="15" y="689"/>
                    </a:lnTo>
                    <a:lnTo>
                      <a:pt x="15" y="692"/>
                    </a:lnTo>
                    <a:lnTo>
                      <a:pt x="17" y="694"/>
                    </a:lnTo>
                    <a:lnTo>
                      <a:pt x="17" y="695"/>
                    </a:lnTo>
                    <a:lnTo>
                      <a:pt x="18" y="695"/>
                    </a:lnTo>
                    <a:lnTo>
                      <a:pt x="19" y="696"/>
                    </a:lnTo>
                    <a:lnTo>
                      <a:pt x="20" y="696"/>
                    </a:lnTo>
                    <a:lnTo>
                      <a:pt x="21" y="696"/>
                    </a:lnTo>
                    <a:lnTo>
                      <a:pt x="22" y="696"/>
                    </a:lnTo>
                    <a:lnTo>
                      <a:pt x="23" y="695"/>
                    </a:lnTo>
                    <a:lnTo>
                      <a:pt x="24" y="695"/>
                    </a:lnTo>
                    <a:lnTo>
                      <a:pt x="25" y="694"/>
                    </a:lnTo>
                    <a:lnTo>
                      <a:pt x="26" y="694"/>
                    </a:lnTo>
                    <a:lnTo>
                      <a:pt x="27" y="694"/>
                    </a:lnTo>
                    <a:lnTo>
                      <a:pt x="28" y="693"/>
                    </a:lnTo>
                    <a:lnTo>
                      <a:pt x="28" y="693"/>
                    </a:lnTo>
                    <a:lnTo>
                      <a:pt x="30" y="693"/>
                    </a:lnTo>
                    <a:lnTo>
                      <a:pt x="30" y="692"/>
                    </a:lnTo>
                    <a:lnTo>
                      <a:pt x="31" y="692"/>
                    </a:lnTo>
                    <a:lnTo>
                      <a:pt x="32" y="691"/>
                    </a:lnTo>
                    <a:lnTo>
                      <a:pt x="33" y="691"/>
                    </a:lnTo>
                    <a:lnTo>
                      <a:pt x="35" y="691"/>
                    </a:lnTo>
                    <a:lnTo>
                      <a:pt x="35" y="691"/>
                    </a:lnTo>
                    <a:lnTo>
                      <a:pt x="36" y="692"/>
                    </a:lnTo>
                    <a:lnTo>
                      <a:pt x="37" y="692"/>
                    </a:lnTo>
                    <a:lnTo>
                      <a:pt x="38" y="692"/>
                    </a:lnTo>
                    <a:lnTo>
                      <a:pt x="39" y="693"/>
                    </a:lnTo>
                    <a:lnTo>
                      <a:pt x="40" y="693"/>
                    </a:lnTo>
                    <a:lnTo>
                      <a:pt x="41" y="693"/>
                    </a:lnTo>
                    <a:lnTo>
                      <a:pt x="41" y="693"/>
                    </a:lnTo>
                    <a:lnTo>
                      <a:pt x="43" y="694"/>
                    </a:lnTo>
                    <a:lnTo>
                      <a:pt x="43" y="694"/>
                    </a:lnTo>
                    <a:lnTo>
                      <a:pt x="45" y="694"/>
                    </a:lnTo>
                    <a:lnTo>
                      <a:pt x="45" y="695"/>
                    </a:lnTo>
                    <a:lnTo>
                      <a:pt x="46" y="695"/>
                    </a:lnTo>
                    <a:lnTo>
                      <a:pt x="48" y="696"/>
                    </a:lnTo>
                    <a:lnTo>
                      <a:pt x="48" y="696"/>
                    </a:lnTo>
                    <a:lnTo>
                      <a:pt x="49" y="696"/>
                    </a:lnTo>
                    <a:lnTo>
                      <a:pt x="50" y="697"/>
                    </a:lnTo>
                    <a:lnTo>
                      <a:pt x="51" y="697"/>
                    </a:lnTo>
                    <a:lnTo>
                      <a:pt x="52" y="698"/>
                    </a:lnTo>
                    <a:lnTo>
                      <a:pt x="53" y="699"/>
                    </a:lnTo>
                    <a:lnTo>
                      <a:pt x="54" y="699"/>
                    </a:lnTo>
                    <a:lnTo>
                      <a:pt x="55" y="699"/>
                    </a:lnTo>
                    <a:lnTo>
                      <a:pt x="56" y="700"/>
                    </a:lnTo>
                    <a:lnTo>
                      <a:pt x="56" y="700"/>
                    </a:lnTo>
                    <a:lnTo>
                      <a:pt x="58" y="700"/>
                    </a:lnTo>
                    <a:lnTo>
                      <a:pt x="59" y="700"/>
                    </a:lnTo>
                    <a:lnTo>
                      <a:pt x="59" y="701"/>
                    </a:lnTo>
                    <a:lnTo>
                      <a:pt x="61" y="701"/>
                    </a:lnTo>
                    <a:lnTo>
                      <a:pt x="61" y="701"/>
                    </a:lnTo>
                    <a:lnTo>
                      <a:pt x="63" y="700"/>
                    </a:lnTo>
                    <a:lnTo>
                      <a:pt x="63" y="700"/>
                    </a:lnTo>
                    <a:lnTo>
                      <a:pt x="64" y="700"/>
                    </a:lnTo>
                    <a:lnTo>
                      <a:pt x="65" y="699"/>
                    </a:lnTo>
                    <a:lnTo>
                      <a:pt x="66" y="698"/>
                    </a:lnTo>
                    <a:lnTo>
                      <a:pt x="67" y="697"/>
                    </a:lnTo>
                    <a:lnTo>
                      <a:pt x="68" y="695"/>
                    </a:lnTo>
                    <a:lnTo>
                      <a:pt x="69" y="693"/>
                    </a:lnTo>
                    <a:lnTo>
                      <a:pt x="70" y="691"/>
                    </a:lnTo>
                    <a:lnTo>
                      <a:pt x="71" y="688"/>
                    </a:lnTo>
                    <a:lnTo>
                      <a:pt x="72" y="683"/>
                    </a:lnTo>
                    <a:lnTo>
                      <a:pt x="73" y="679"/>
                    </a:lnTo>
                    <a:lnTo>
                      <a:pt x="74" y="673"/>
                    </a:lnTo>
                    <a:lnTo>
                      <a:pt x="74" y="666"/>
                    </a:lnTo>
                    <a:lnTo>
                      <a:pt x="76" y="659"/>
                    </a:lnTo>
                    <a:lnTo>
                      <a:pt x="76" y="651"/>
                    </a:lnTo>
                    <a:lnTo>
                      <a:pt x="77" y="641"/>
                    </a:lnTo>
                    <a:lnTo>
                      <a:pt x="78" y="630"/>
                    </a:lnTo>
                    <a:lnTo>
                      <a:pt x="79" y="619"/>
                    </a:lnTo>
                    <a:lnTo>
                      <a:pt x="80" y="606"/>
                    </a:lnTo>
                    <a:lnTo>
                      <a:pt x="81" y="593"/>
                    </a:lnTo>
                    <a:lnTo>
                      <a:pt x="82" y="578"/>
                    </a:lnTo>
                    <a:lnTo>
                      <a:pt x="83" y="562"/>
                    </a:lnTo>
                    <a:lnTo>
                      <a:pt x="84" y="545"/>
                    </a:lnTo>
                    <a:lnTo>
                      <a:pt x="85" y="528"/>
                    </a:lnTo>
                    <a:lnTo>
                      <a:pt x="86" y="512"/>
                    </a:lnTo>
                    <a:lnTo>
                      <a:pt x="87" y="494"/>
                    </a:lnTo>
                    <a:lnTo>
                      <a:pt x="88" y="477"/>
                    </a:lnTo>
                    <a:lnTo>
                      <a:pt x="89" y="458"/>
                    </a:lnTo>
                    <a:lnTo>
                      <a:pt x="89" y="440"/>
                    </a:lnTo>
                    <a:lnTo>
                      <a:pt x="91" y="424"/>
                    </a:lnTo>
                    <a:lnTo>
                      <a:pt x="91" y="409"/>
                    </a:lnTo>
                    <a:lnTo>
                      <a:pt x="92" y="396"/>
                    </a:lnTo>
                    <a:lnTo>
                      <a:pt x="93" y="388"/>
                    </a:lnTo>
                    <a:lnTo>
                      <a:pt x="94" y="383"/>
                    </a:lnTo>
                    <a:lnTo>
                      <a:pt x="95" y="381"/>
                    </a:lnTo>
                    <a:lnTo>
                      <a:pt x="96" y="381"/>
                    </a:lnTo>
                    <a:lnTo>
                      <a:pt x="97" y="385"/>
                    </a:lnTo>
                    <a:lnTo>
                      <a:pt x="98" y="394"/>
                    </a:lnTo>
                    <a:lnTo>
                      <a:pt x="99" y="407"/>
                    </a:lnTo>
                    <a:lnTo>
                      <a:pt x="100" y="425"/>
                    </a:lnTo>
                    <a:lnTo>
                      <a:pt x="101" y="448"/>
                    </a:lnTo>
                    <a:lnTo>
                      <a:pt x="102" y="475"/>
                    </a:lnTo>
                    <a:lnTo>
                      <a:pt x="102" y="503"/>
                    </a:lnTo>
                    <a:lnTo>
                      <a:pt x="104" y="531"/>
                    </a:lnTo>
                    <a:lnTo>
                      <a:pt x="104" y="559"/>
                    </a:lnTo>
                    <a:lnTo>
                      <a:pt x="106" y="584"/>
                    </a:lnTo>
                    <a:lnTo>
                      <a:pt x="106" y="607"/>
                    </a:lnTo>
                    <a:lnTo>
                      <a:pt x="107" y="628"/>
                    </a:lnTo>
                    <a:lnTo>
                      <a:pt x="109" y="645"/>
                    </a:lnTo>
                    <a:lnTo>
                      <a:pt x="109" y="659"/>
                    </a:lnTo>
                    <a:lnTo>
                      <a:pt x="110" y="670"/>
                    </a:lnTo>
                    <a:lnTo>
                      <a:pt x="111" y="679"/>
                    </a:lnTo>
                    <a:lnTo>
                      <a:pt x="112" y="685"/>
                    </a:lnTo>
                    <a:lnTo>
                      <a:pt x="113" y="690"/>
                    </a:lnTo>
                    <a:lnTo>
                      <a:pt x="114" y="694"/>
                    </a:lnTo>
                    <a:lnTo>
                      <a:pt x="115" y="696"/>
                    </a:lnTo>
                    <a:lnTo>
                      <a:pt x="116" y="697"/>
                    </a:lnTo>
                    <a:lnTo>
                      <a:pt x="117" y="699"/>
                    </a:lnTo>
                    <a:lnTo>
                      <a:pt x="117" y="700"/>
                    </a:lnTo>
                    <a:lnTo>
                      <a:pt x="119" y="700"/>
                    </a:lnTo>
                    <a:lnTo>
                      <a:pt x="119" y="700"/>
                    </a:lnTo>
                    <a:lnTo>
                      <a:pt x="120" y="700"/>
                    </a:lnTo>
                    <a:lnTo>
                      <a:pt x="122" y="700"/>
                    </a:lnTo>
                    <a:lnTo>
                      <a:pt x="122" y="699"/>
                    </a:lnTo>
                    <a:lnTo>
                      <a:pt x="124" y="699"/>
                    </a:lnTo>
                    <a:lnTo>
                      <a:pt x="124" y="698"/>
                    </a:lnTo>
                    <a:lnTo>
                      <a:pt x="125" y="697"/>
                    </a:lnTo>
                    <a:lnTo>
                      <a:pt x="126" y="697"/>
                    </a:lnTo>
                    <a:lnTo>
                      <a:pt x="127" y="696"/>
                    </a:lnTo>
                    <a:lnTo>
                      <a:pt x="128" y="696"/>
                    </a:lnTo>
                    <a:lnTo>
                      <a:pt x="129" y="696"/>
                    </a:lnTo>
                    <a:lnTo>
                      <a:pt x="130" y="695"/>
                    </a:lnTo>
                    <a:lnTo>
                      <a:pt x="130" y="695"/>
                    </a:lnTo>
                    <a:lnTo>
                      <a:pt x="132" y="695"/>
                    </a:lnTo>
                    <a:lnTo>
                      <a:pt x="133" y="695"/>
                    </a:lnTo>
                    <a:lnTo>
                      <a:pt x="134" y="694"/>
                    </a:lnTo>
                    <a:lnTo>
                      <a:pt x="135" y="694"/>
                    </a:lnTo>
                    <a:lnTo>
                      <a:pt x="135" y="695"/>
                    </a:lnTo>
                    <a:lnTo>
                      <a:pt x="137" y="695"/>
                    </a:lnTo>
                    <a:lnTo>
                      <a:pt x="137" y="695"/>
                    </a:lnTo>
                    <a:lnTo>
                      <a:pt x="138" y="695"/>
                    </a:lnTo>
                    <a:lnTo>
                      <a:pt x="139" y="696"/>
                    </a:lnTo>
                    <a:lnTo>
                      <a:pt x="140" y="696"/>
                    </a:lnTo>
                    <a:lnTo>
                      <a:pt x="141" y="696"/>
                    </a:lnTo>
                    <a:lnTo>
                      <a:pt x="142" y="697"/>
                    </a:lnTo>
                    <a:lnTo>
                      <a:pt x="143" y="697"/>
                    </a:lnTo>
                    <a:lnTo>
                      <a:pt x="144" y="698"/>
                    </a:lnTo>
                    <a:lnTo>
                      <a:pt x="145" y="699"/>
                    </a:lnTo>
                    <a:lnTo>
                      <a:pt x="146" y="699"/>
                    </a:lnTo>
                    <a:lnTo>
                      <a:pt x="147" y="699"/>
                    </a:lnTo>
                    <a:lnTo>
                      <a:pt x="148" y="700"/>
                    </a:lnTo>
                    <a:lnTo>
                      <a:pt x="148" y="700"/>
                    </a:lnTo>
                    <a:lnTo>
                      <a:pt x="150" y="700"/>
                    </a:lnTo>
                    <a:lnTo>
                      <a:pt x="150" y="700"/>
                    </a:lnTo>
                    <a:lnTo>
                      <a:pt x="152" y="700"/>
                    </a:lnTo>
                    <a:lnTo>
                      <a:pt x="152" y="701"/>
                    </a:lnTo>
                    <a:lnTo>
                      <a:pt x="153" y="701"/>
                    </a:lnTo>
                    <a:lnTo>
                      <a:pt x="154" y="701"/>
                    </a:lnTo>
                    <a:lnTo>
                      <a:pt x="155" y="701"/>
                    </a:lnTo>
                    <a:lnTo>
                      <a:pt x="156" y="701"/>
                    </a:lnTo>
                    <a:lnTo>
                      <a:pt x="157" y="701"/>
                    </a:lnTo>
                    <a:lnTo>
                      <a:pt x="158" y="701"/>
                    </a:lnTo>
                    <a:lnTo>
                      <a:pt x="159" y="701"/>
                    </a:lnTo>
                    <a:lnTo>
                      <a:pt x="160" y="701"/>
                    </a:lnTo>
                    <a:lnTo>
                      <a:pt x="161" y="701"/>
                    </a:lnTo>
                    <a:lnTo>
                      <a:pt x="162" y="700"/>
                    </a:lnTo>
                    <a:lnTo>
                      <a:pt x="163" y="700"/>
                    </a:lnTo>
                    <a:lnTo>
                      <a:pt x="163" y="700"/>
                    </a:lnTo>
                    <a:lnTo>
                      <a:pt x="165" y="699"/>
                    </a:lnTo>
                    <a:lnTo>
                      <a:pt x="165" y="699"/>
                    </a:lnTo>
                    <a:lnTo>
                      <a:pt x="166" y="698"/>
                    </a:lnTo>
                    <a:lnTo>
                      <a:pt x="167" y="697"/>
                    </a:lnTo>
                    <a:lnTo>
                      <a:pt x="168" y="696"/>
                    </a:lnTo>
                    <a:lnTo>
                      <a:pt x="170" y="696"/>
                    </a:lnTo>
                    <a:lnTo>
                      <a:pt x="170" y="695"/>
                    </a:lnTo>
                    <a:lnTo>
                      <a:pt x="171" y="694"/>
                    </a:lnTo>
                    <a:lnTo>
                      <a:pt x="172" y="693"/>
                    </a:lnTo>
                    <a:lnTo>
                      <a:pt x="173" y="691"/>
                    </a:lnTo>
                    <a:lnTo>
                      <a:pt x="174" y="690"/>
                    </a:lnTo>
                    <a:lnTo>
                      <a:pt x="175" y="689"/>
                    </a:lnTo>
                    <a:lnTo>
                      <a:pt x="176" y="688"/>
                    </a:lnTo>
                    <a:lnTo>
                      <a:pt x="177" y="687"/>
                    </a:lnTo>
                    <a:lnTo>
                      <a:pt x="178" y="687"/>
                    </a:lnTo>
                    <a:lnTo>
                      <a:pt x="178" y="686"/>
                    </a:lnTo>
                    <a:lnTo>
                      <a:pt x="180" y="685"/>
                    </a:lnTo>
                    <a:lnTo>
                      <a:pt x="180" y="685"/>
                    </a:lnTo>
                    <a:lnTo>
                      <a:pt x="181" y="685"/>
                    </a:lnTo>
                    <a:lnTo>
                      <a:pt x="183" y="685"/>
                    </a:lnTo>
                    <a:lnTo>
                      <a:pt x="183" y="685"/>
                    </a:lnTo>
                    <a:lnTo>
                      <a:pt x="184" y="686"/>
                    </a:lnTo>
                    <a:lnTo>
                      <a:pt x="185" y="687"/>
                    </a:lnTo>
                    <a:lnTo>
                      <a:pt x="186" y="688"/>
                    </a:lnTo>
                    <a:lnTo>
                      <a:pt x="187" y="688"/>
                    </a:lnTo>
                    <a:lnTo>
                      <a:pt x="188" y="689"/>
                    </a:lnTo>
                    <a:lnTo>
                      <a:pt x="189" y="690"/>
                    </a:lnTo>
                    <a:lnTo>
                      <a:pt x="190" y="691"/>
                    </a:lnTo>
                    <a:lnTo>
                      <a:pt x="191" y="692"/>
                    </a:lnTo>
                    <a:lnTo>
                      <a:pt x="191" y="693"/>
                    </a:lnTo>
                    <a:lnTo>
                      <a:pt x="193" y="693"/>
                    </a:lnTo>
                    <a:lnTo>
                      <a:pt x="193" y="694"/>
                    </a:lnTo>
                    <a:lnTo>
                      <a:pt x="195" y="694"/>
                    </a:lnTo>
                    <a:lnTo>
                      <a:pt x="196" y="694"/>
                    </a:lnTo>
                    <a:lnTo>
                      <a:pt x="196" y="694"/>
                    </a:lnTo>
                    <a:lnTo>
                      <a:pt x="198" y="694"/>
                    </a:lnTo>
                    <a:lnTo>
                      <a:pt x="198" y="693"/>
                    </a:lnTo>
                    <a:lnTo>
                      <a:pt x="199" y="693"/>
                    </a:lnTo>
                    <a:lnTo>
                      <a:pt x="200" y="692"/>
                    </a:lnTo>
                    <a:lnTo>
                      <a:pt x="201" y="691"/>
                    </a:lnTo>
                    <a:lnTo>
                      <a:pt x="202" y="691"/>
                    </a:lnTo>
                    <a:lnTo>
                      <a:pt x="203" y="690"/>
                    </a:lnTo>
                    <a:lnTo>
                      <a:pt x="204" y="689"/>
                    </a:lnTo>
                    <a:lnTo>
                      <a:pt x="205" y="689"/>
                    </a:lnTo>
                    <a:lnTo>
                      <a:pt x="206" y="688"/>
                    </a:lnTo>
                    <a:lnTo>
                      <a:pt x="207" y="688"/>
                    </a:lnTo>
                    <a:lnTo>
                      <a:pt x="208" y="688"/>
                    </a:lnTo>
                    <a:lnTo>
                      <a:pt x="209" y="687"/>
                    </a:lnTo>
                    <a:lnTo>
                      <a:pt x="209" y="687"/>
                    </a:lnTo>
                    <a:lnTo>
                      <a:pt x="211" y="687"/>
                    </a:lnTo>
                    <a:lnTo>
                      <a:pt x="211" y="687"/>
                    </a:lnTo>
                    <a:lnTo>
                      <a:pt x="213" y="688"/>
                    </a:lnTo>
                    <a:lnTo>
                      <a:pt x="213" y="688"/>
                    </a:lnTo>
                    <a:lnTo>
                      <a:pt x="214" y="689"/>
                    </a:lnTo>
                    <a:lnTo>
                      <a:pt x="215" y="689"/>
                    </a:lnTo>
                    <a:lnTo>
                      <a:pt x="216" y="690"/>
                    </a:lnTo>
                    <a:lnTo>
                      <a:pt x="217" y="690"/>
                    </a:lnTo>
                    <a:lnTo>
                      <a:pt x="218" y="691"/>
                    </a:lnTo>
                    <a:lnTo>
                      <a:pt x="219" y="692"/>
                    </a:lnTo>
                    <a:lnTo>
                      <a:pt x="220" y="693"/>
                    </a:lnTo>
                    <a:lnTo>
                      <a:pt x="221" y="693"/>
                    </a:lnTo>
                    <a:lnTo>
                      <a:pt x="222" y="694"/>
                    </a:lnTo>
                    <a:lnTo>
                      <a:pt x="223" y="694"/>
                    </a:lnTo>
                    <a:lnTo>
                      <a:pt x="224" y="695"/>
                    </a:lnTo>
                    <a:lnTo>
                      <a:pt x="224" y="695"/>
                    </a:lnTo>
                    <a:lnTo>
                      <a:pt x="226" y="696"/>
                    </a:lnTo>
                    <a:lnTo>
                      <a:pt x="226" y="696"/>
                    </a:lnTo>
                    <a:lnTo>
                      <a:pt x="227" y="696"/>
                    </a:lnTo>
                    <a:lnTo>
                      <a:pt x="228" y="696"/>
                    </a:lnTo>
                    <a:lnTo>
                      <a:pt x="229" y="697"/>
                    </a:lnTo>
                    <a:lnTo>
                      <a:pt x="230" y="697"/>
                    </a:lnTo>
                    <a:lnTo>
                      <a:pt x="231" y="697"/>
                    </a:lnTo>
                    <a:lnTo>
                      <a:pt x="232" y="697"/>
                    </a:lnTo>
                    <a:lnTo>
                      <a:pt x="233" y="697"/>
                    </a:lnTo>
                    <a:lnTo>
                      <a:pt x="234" y="697"/>
                    </a:lnTo>
                    <a:lnTo>
                      <a:pt x="235" y="697"/>
                    </a:lnTo>
                    <a:lnTo>
                      <a:pt x="236" y="696"/>
                    </a:lnTo>
                    <a:lnTo>
                      <a:pt x="237" y="696"/>
                    </a:lnTo>
                    <a:lnTo>
                      <a:pt x="237" y="696"/>
                    </a:lnTo>
                    <a:lnTo>
                      <a:pt x="239" y="695"/>
                    </a:lnTo>
                    <a:lnTo>
                      <a:pt x="239" y="695"/>
                    </a:lnTo>
                    <a:lnTo>
                      <a:pt x="241" y="694"/>
                    </a:lnTo>
                    <a:lnTo>
                      <a:pt x="241" y="694"/>
                    </a:lnTo>
                    <a:lnTo>
                      <a:pt x="242" y="693"/>
                    </a:lnTo>
                    <a:lnTo>
                      <a:pt x="244" y="693"/>
                    </a:lnTo>
                    <a:lnTo>
                      <a:pt x="244" y="692"/>
                    </a:lnTo>
                    <a:lnTo>
                      <a:pt x="245" y="691"/>
                    </a:lnTo>
                    <a:lnTo>
                      <a:pt x="246" y="691"/>
                    </a:lnTo>
                    <a:lnTo>
                      <a:pt x="247" y="691"/>
                    </a:lnTo>
                    <a:lnTo>
                      <a:pt x="248" y="690"/>
                    </a:lnTo>
                    <a:lnTo>
                      <a:pt x="249" y="690"/>
                    </a:lnTo>
                    <a:lnTo>
                      <a:pt x="250" y="690"/>
                    </a:lnTo>
                    <a:lnTo>
                      <a:pt x="251" y="690"/>
                    </a:lnTo>
                    <a:lnTo>
                      <a:pt x="252" y="690"/>
                    </a:lnTo>
                    <a:lnTo>
                      <a:pt x="252" y="690"/>
                    </a:lnTo>
                    <a:lnTo>
                      <a:pt x="254" y="690"/>
                    </a:lnTo>
                    <a:lnTo>
                      <a:pt x="254" y="691"/>
                    </a:lnTo>
                    <a:lnTo>
                      <a:pt x="255" y="691"/>
                    </a:lnTo>
                    <a:lnTo>
                      <a:pt x="257" y="691"/>
                    </a:lnTo>
                    <a:lnTo>
                      <a:pt x="257" y="692"/>
                    </a:lnTo>
                    <a:lnTo>
                      <a:pt x="259" y="693"/>
                    </a:lnTo>
                    <a:lnTo>
                      <a:pt x="259" y="693"/>
                    </a:lnTo>
                    <a:lnTo>
                      <a:pt x="260" y="694"/>
                    </a:lnTo>
                    <a:lnTo>
                      <a:pt x="261" y="694"/>
                    </a:lnTo>
                    <a:lnTo>
                      <a:pt x="262" y="695"/>
                    </a:lnTo>
                    <a:lnTo>
                      <a:pt x="263" y="695"/>
                    </a:lnTo>
                    <a:lnTo>
                      <a:pt x="264" y="696"/>
                    </a:lnTo>
                    <a:lnTo>
                      <a:pt x="265" y="696"/>
                    </a:lnTo>
                    <a:lnTo>
                      <a:pt x="266" y="697"/>
                    </a:lnTo>
                    <a:lnTo>
                      <a:pt x="267" y="697"/>
                    </a:lnTo>
                    <a:lnTo>
                      <a:pt x="267" y="697"/>
                    </a:lnTo>
                    <a:lnTo>
                      <a:pt x="269" y="698"/>
                    </a:lnTo>
                    <a:lnTo>
                      <a:pt x="270" y="698"/>
                    </a:lnTo>
                    <a:lnTo>
                      <a:pt x="270" y="698"/>
                    </a:lnTo>
                    <a:lnTo>
                      <a:pt x="272" y="698"/>
                    </a:lnTo>
                    <a:lnTo>
                      <a:pt x="272" y="699"/>
                    </a:lnTo>
                    <a:lnTo>
                      <a:pt x="273" y="699"/>
                    </a:lnTo>
                    <a:lnTo>
                      <a:pt x="274" y="699"/>
                    </a:lnTo>
                    <a:lnTo>
                      <a:pt x="275" y="698"/>
                    </a:lnTo>
                    <a:lnTo>
                      <a:pt x="276" y="698"/>
                    </a:lnTo>
                    <a:lnTo>
                      <a:pt x="277" y="697"/>
                    </a:lnTo>
                    <a:lnTo>
                      <a:pt x="278" y="697"/>
                    </a:lnTo>
                    <a:lnTo>
                      <a:pt x="279" y="697"/>
                    </a:lnTo>
                    <a:lnTo>
                      <a:pt x="280" y="696"/>
                    </a:lnTo>
                    <a:lnTo>
                      <a:pt x="280" y="696"/>
                    </a:lnTo>
                    <a:lnTo>
                      <a:pt x="282" y="695"/>
                    </a:lnTo>
                    <a:lnTo>
                      <a:pt x="283" y="694"/>
                    </a:lnTo>
                    <a:lnTo>
                      <a:pt x="284" y="693"/>
                    </a:lnTo>
                    <a:lnTo>
                      <a:pt x="285" y="692"/>
                    </a:lnTo>
                    <a:lnTo>
                      <a:pt x="285" y="690"/>
                    </a:lnTo>
                    <a:lnTo>
                      <a:pt x="287" y="688"/>
                    </a:lnTo>
                    <a:lnTo>
                      <a:pt x="287" y="686"/>
                    </a:lnTo>
                    <a:lnTo>
                      <a:pt x="288" y="683"/>
                    </a:lnTo>
                    <a:lnTo>
                      <a:pt x="289" y="680"/>
                    </a:lnTo>
                    <a:lnTo>
                      <a:pt x="290" y="676"/>
                    </a:lnTo>
                    <a:lnTo>
                      <a:pt x="291" y="671"/>
                    </a:lnTo>
                    <a:lnTo>
                      <a:pt x="292" y="666"/>
                    </a:lnTo>
                    <a:lnTo>
                      <a:pt x="293" y="660"/>
                    </a:lnTo>
                    <a:lnTo>
                      <a:pt x="294" y="652"/>
                    </a:lnTo>
                    <a:lnTo>
                      <a:pt x="295" y="644"/>
                    </a:lnTo>
                    <a:lnTo>
                      <a:pt x="296" y="635"/>
                    </a:lnTo>
                    <a:lnTo>
                      <a:pt x="297" y="624"/>
                    </a:lnTo>
                    <a:lnTo>
                      <a:pt x="298" y="611"/>
                    </a:lnTo>
                    <a:lnTo>
                      <a:pt x="298" y="598"/>
                    </a:lnTo>
                    <a:lnTo>
                      <a:pt x="300" y="583"/>
                    </a:lnTo>
                    <a:lnTo>
                      <a:pt x="300" y="567"/>
                    </a:lnTo>
                    <a:lnTo>
                      <a:pt x="302" y="550"/>
                    </a:lnTo>
                    <a:lnTo>
                      <a:pt x="302" y="532"/>
                    </a:lnTo>
                    <a:lnTo>
                      <a:pt x="303" y="512"/>
                    </a:lnTo>
                    <a:lnTo>
                      <a:pt x="304" y="492"/>
                    </a:lnTo>
                    <a:lnTo>
                      <a:pt x="305" y="469"/>
                    </a:lnTo>
                    <a:lnTo>
                      <a:pt x="306" y="446"/>
                    </a:lnTo>
                    <a:lnTo>
                      <a:pt x="307" y="422"/>
                    </a:lnTo>
                    <a:lnTo>
                      <a:pt x="308" y="396"/>
                    </a:lnTo>
                    <a:lnTo>
                      <a:pt x="309" y="370"/>
                    </a:lnTo>
                    <a:lnTo>
                      <a:pt x="310" y="343"/>
                    </a:lnTo>
                    <a:lnTo>
                      <a:pt x="311" y="317"/>
                    </a:lnTo>
                    <a:lnTo>
                      <a:pt x="312" y="289"/>
                    </a:lnTo>
                    <a:lnTo>
                      <a:pt x="313" y="263"/>
                    </a:lnTo>
                    <a:lnTo>
                      <a:pt x="313" y="237"/>
                    </a:lnTo>
                    <a:lnTo>
                      <a:pt x="315" y="211"/>
                    </a:lnTo>
                    <a:lnTo>
                      <a:pt x="315" y="185"/>
                    </a:lnTo>
                    <a:lnTo>
                      <a:pt x="316" y="158"/>
                    </a:lnTo>
                    <a:lnTo>
                      <a:pt x="317" y="131"/>
                    </a:lnTo>
                    <a:lnTo>
                      <a:pt x="318" y="104"/>
                    </a:lnTo>
                    <a:lnTo>
                      <a:pt x="320" y="79"/>
                    </a:lnTo>
                    <a:lnTo>
                      <a:pt x="320" y="55"/>
                    </a:lnTo>
                    <a:lnTo>
                      <a:pt x="321" y="34"/>
                    </a:lnTo>
                    <a:lnTo>
                      <a:pt x="322" y="16"/>
                    </a:lnTo>
                    <a:lnTo>
                      <a:pt x="323" y="3"/>
                    </a:lnTo>
                    <a:lnTo>
                      <a:pt x="324" y="0"/>
                    </a:lnTo>
                    <a:lnTo>
                      <a:pt x="325" y="7"/>
                    </a:lnTo>
                    <a:lnTo>
                      <a:pt x="326" y="26"/>
                    </a:lnTo>
                    <a:lnTo>
                      <a:pt x="326" y="57"/>
                    </a:lnTo>
                    <a:lnTo>
                      <a:pt x="328" y="102"/>
                    </a:lnTo>
                    <a:lnTo>
                      <a:pt x="328" y="161"/>
                    </a:lnTo>
                    <a:lnTo>
                      <a:pt x="330" y="233"/>
                    </a:lnTo>
                    <a:lnTo>
                      <a:pt x="331" y="311"/>
                    </a:lnTo>
                    <a:lnTo>
                      <a:pt x="331" y="389"/>
                    </a:lnTo>
                    <a:lnTo>
                      <a:pt x="333" y="458"/>
                    </a:lnTo>
                    <a:lnTo>
                      <a:pt x="333" y="517"/>
                    </a:lnTo>
                    <a:lnTo>
                      <a:pt x="334" y="565"/>
                    </a:lnTo>
                    <a:lnTo>
                      <a:pt x="335" y="601"/>
                    </a:lnTo>
                    <a:lnTo>
                      <a:pt x="336" y="628"/>
                    </a:lnTo>
                    <a:lnTo>
                      <a:pt x="337" y="646"/>
                    </a:lnTo>
                    <a:lnTo>
                      <a:pt x="338" y="658"/>
                    </a:lnTo>
                    <a:lnTo>
                      <a:pt x="339" y="666"/>
                    </a:lnTo>
                    <a:lnTo>
                      <a:pt x="340" y="672"/>
                    </a:lnTo>
                    <a:lnTo>
                      <a:pt x="341" y="675"/>
                    </a:lnTo>
                    <a:lnTo>
                      <a:pt x="341" y="676"/>
                    </a:lnTo>
                    <a:lnTo>
                      <a:pt x="343" y="677"/>
                    </a:lnTo>
                    <a:lnTo>
                      <a:pt x="344" y="676"/>
                    </a:lnTo>
                    <a:lnTo>
                      <a:pt x="344" y="676"/>
                    </a:lnTo>
                    <a:lnTo>
                      <a:pt x="346" y="675"/>
                    </a:lnTo>
                    <a:lnTo>
                      <a:pt x="346" y="673"/>
                    </a:lnTo>
                    <a:lnTo>
                      <a:pt x="348" y="672"/>
                    </a:lnTo>
                    <a:lnTo>
                      <a:pt x="348" y="671"/>
                    </a:lnTo>
                    <a:lnTo>
                      <a:pt x="349" y="669"/>
                    </a:lnTo>
                    <a:lnTo>
                      <a:pt x="350" y="667"/>
                    </a:lnTo>
                    <a:lnTo>
                      <a:pt x="351" y="665"/>
                    </a:lnTo>
                    <a:lnTo>
                      <a:pt x="352" y="664"/>
                    </a:lnTo>
                    <a:lnTo>
                      <a:pt x="353" y="663"/>
                    </a:lnTo>
                    <a:lnTo>
                      <a:pt x="354" y="661"/>
                    </a:lnTo>
                    <a:lnTo>
                      <a:pt x="355" y="660"/>
                    </a:lnTo>
                    <a:lnTo>
                      <a:pt x="356" y="658"/>
                    </a:lnTo>
                    <a:lnTo>
                      <a:pt x="357" y="657"/>
                    </a:lnTo>
                    <a:lnTo>
                      <a:pt x="358" y="657"/>
                    </a:lnTo>
                    <a:lnTo>
                      <a:pt x="359" y="656"/>
                    </a:lnTo>
                    <a:lnTo>
                      <a:pt x="359" y="656"/>
                    </a:lnTo>
                    <a:lnTo>
                      <a:pt x="361" y="655"/>
                    </a:lnTo>
                    <a:lnTo>
                      <a:pt x="361" y="655"/>
                    </a:lnTo>
                    <a:lnTo>
                      <a:pt x="362" y="656"/>
                    </a:lnTo>
                    <a:lnTo>
                      <a:pt x="363" y="656"/>
                    </a:lnTo>
                    <a:lnTo>
                      <a:pt x="364" y="657"/>
                    </a:lnTo>
                    <a:lnTo>
                      <a:pt x="365" y="658"/>
                    </a:lnTo>
                    <a:lnTo>
                      <a:pt x="366" y="659"/>
                    </a:lnTo>
                    <a:lnTo>
                      <a:pt x="367" y="660"/>
                    </a:lnTo>
                    <a:lnTo>
                      <a:pt x="368" y="662"/>
                    </a:lnTo>
                    <a:lnTo>
                      <a:pt x="369" y="664"/>
                    </a:lnTo>
                    <a:lnTo>
                      <a:pt x="370" y="666"/>
                    </a:lnTo>
                    <a:lnTo>
                      <a:pt x="371" y="667"/>
                    </a:lnTo>
                    <a:lnTo>
                      <a:pt x="372" y="670"/>
                    </a:lnTo>
                    <a:lnTo>
                      <a:pt x="373" y="672"/>
                    </a:lnTo>
                    <a:lnTo>
                      <a:pt x="374" y="675"/>
                    </a:lnTo>
                    <a:lnTo>
                      <a:pt x="374" y="677"/>
                    </a:lnTo>
                    <a:lnTo>
                      <a:pt x="376" y="680"/>
                    </a:lnTo>
                    <a:lnTo>
                      <a:pt x="376" y="683"/>
                    </a:lnTo>
                    <a:lnTo>
                      <a:pt x="377" y="685"/>
                    </a:lnTo>
                    <a:lnTo>
                      <a:pt x="378" y="687"/>
                    </a:lnTo>
                    <a:lnTo>
                      <a:pt x="379" y="689"/>
                    </a:lnTo>
                    <a:lnTo>
                      <a:pt x="380" y="691"/>
                    </a:lnTo>
                    <a:lnTo>
                      <a:pt x="381" y="692"/>
                    </a:lnTo>
                    <a:lnTo>
                      <a:pt x="382" y="694"/>
                    </a:lnTo>
                    <a:lnTo>
                      <a:pt x="383" y="695"/>
                    </a:lnTo>
                    <a:lnTo>
                      <a:pt x="384" y="696"/>
                    </a:lnTo>
                    <a:lnTo>
                      <a:pt x="385" y="696"/>
                    </a:lnTo>
                    <a:lnTo>
                      <a:pt x="386" y="697"/>
                    </a:lnTo>
                    <a:lnTo>
                      <a:pt x="387" y="698"/>
                    </a:lnTo>
                    <a:lnTo>
                      <a:pt x="387" y="698"/>
                    </a:lnTo>
                    <a:lnTo>
                      <a:pt x="389" y="699"/>
                    </a:lnTo>
                    <a:lnTo>
                      <a:pt x="389" y="699"/>
                    </a:lnTo>
                    <a:lnTo>
                      <a:pt x="391" y="699"/>
                    </a:lnTo>
                    <a:lnTo>
                      <a:pt x="391" y="699"/>
                    </a:lnTo>
                    <a:lnTo>
                      <a:pt x="392" y="699"/>
                    </a:lnTo>
                    <a:lnTo>
                      <a:pt x="394" y="699"/>
                    </a:lnTo>
                    <a:lnTo>
                      <a:pt x="394" y="699"/>
                    </a:lnTo>
                    <a:lnTo>
                      <a:pt x="395" y="699"/>
                    </a:lnTo>
                    <a:lnTo>
                      <a:pt x="396" y="698"/>
                    </a:lnTo>
                    <a:lnTo>
                      <a:pt x="397" y="698"/>
                    </a:lnTo>
                    <a:lnTo>
                      <a:pt x="398" y="698"/>
                    </a:lnTo>
                    <a:lnTo>
                      <a:pt x="399" y="697"/>
                    </a:lnTo>
                    <a:lnTo>
                      <a:pt x="400" y="697"/>
                    </a:lnTo>
                    <a:lnTo>
                      <a:pt x="401" y="697"/>
                    </a:lnTo>
                    <a:lnTo>
                      <a:pt x="402" y="697"/>
                    </a:lnTo>
                    <a:lnTo>
                      <a:pt x="402" y="697"/>
                    </a:lnTo>
                    <a:lnTo>
                      <a:pt x="404" y="697"/>
                    </a:lnTo>
                    <a:lnTo>
                      <a:pt x="405" y="697"/>
                    </a:lnTo>
                    <a:lnTo>
                      <a:pt x="405" y="697"/>
                    </a:lnTo>
                    <a:lnTo>
                      <a:pt x="407" y="697"/>
                    </a:lnTo>
                    <a:lnTo>
                      <a:pt x="407" y="697"/>
                    </a:lnTo>
                    <a:lnTo>
                      <a:pt x="409" y="697"/>
                    </a:lnTo>
                    <a:lnTo>
                      <a:pt x="409" y="697"/>
                    </a:lnTo>
                    <a:lnTo>
                      <a:pt x="410" y="697"/>
                    </a:lnTo>
                    <a:lnTo>
                      <a:pt x="411" y="697"/>
                    </a:lnTo>
                    <a:lnTo>
                      <a:pt x="412" y="696"/>
                    </a:lnTo>
                    <a:lnTo>
                      <a:pt x="413" y="696"/>
                    </a:lnTo>
                    <a:lnTo>
                      <a:pt x="414" y="696"/>
                    </a:lnTo>
                    <a:lnTo>
                      <a:pt x="415" y="696"/>
                    </a:lnTo>
                    <a:lnTo>
                      <a:pt x="415" y="696"/>
                    </a:lnTo>
                    <a:lnTo>
                      <a:pt x="417" y="696"/>
                    </a:lnTo>
                    <a:lnTo>
                      <a:pt x="418" y="695"/>
                    </a:lnTo>
                    <a:lnTo>
                      <a:pt x="419" y="695"/>
                    </a:lnTo>
                    <a:lnTo>
                      <a:pt x="420" y="695"/>
                    </a:lnTo>
                    <a:lnTo>
                      <a:pt x="420" y="694"/>
                    </a:lnTo>
                    <a:lnTo>
                      <a:pt x="422" y="694"/>
                    </a:lnTo>
                    <a:lnTo>
                      <a:pt x="422" y="694"/>
                    </a:lnTo>
                    <a:lnTo>
                      <a:pt x="423" y="694"/>
                    </a:lnTo>
                    <a:lnTo>
                      <a:pt x="424" y="694"/>
                    </a:lnTo>
                    <a:lnTo>
                      <a:pt x="425" y="694"/>
                    </a:lnTo>
                    <a:lnTo>
                      <a:pt x="426" y="694"/>
                    </a:lnTo>
                    <a:lnTo>
                      <a:pt x="427" y="694"/>
                    </a:lnTo>
                    <a:lnTo>
                      <a:pt x="428" y="694"/>
                    </a:lnTo>
                    <a:lnTo>
                      <a:pt x="429" y="694"/>
                    </a:lnTo>
                    <a:lnTo>
                      <a:pt x="430" y="694"/>
                    </a:lnTo>
                    <a:lnTo>
                      <a:pt x="431" y="695"/>
                    </a:lnTo>
                    <a:lnTo>
                      <a:pt x="432" y="695"/>
                    </a:lnTo>
                    <a:lnTo>
                      <a:pt x="433" y="695"/>
                    </a:lnTo>
                    <a:lnTo>
                      <a:pt x="433" y="695"/>
                    </a:lnTo>
                    <a:lnTo>
                      <a:pt x="435" y="695"/>
                    </a:lnTo>
                    <a:lnTo>
                      <a:pt x="435" y="695"/>
                    </a:lnTo>
                    <a:lnTo>
                      <a:pt x="437" y="695"/>
                    </a:lnTo>
                    <a:lnTo>
                      <a:pt x="437" y="694"/>
                    </a:lnTo>
                    <a:lnTo>
                      <a:pt x="438" y="694"/>
                    </a:lnTo>
                    <a:lnTo>
                      <a:pt x="439" y="693"/>
                    </a:lnTo>
                    <a:lnTo>
                      <a:pt x="440" y="693"/>
                    </a:lnTo>
                    <a:lnTo>
                      <a:pt x="441" y="692"/>
                    </a:lnTo>
                    <a:lnTo>
                      <a:pt x="442" y="691"/>
                    </a:lnTo>
                    <a:lnTo>
                      <a:pt x="443" y="690"/>
                    </a:lnTo>
                    <a:lnTo>
                      <a:pt x="444" y="690"/>
                    </a:lnTo>
                    <a:lnTo>
                      <a:pt x="445" y="689"/>
                    </a:lnTo>
                    <a:lnTo>
                      <a:pt x="446" y="688"/>
                    </a:lnTo>
                    <a:lnTo>
                      <a:pt x="447" y="688"/>
                    </a:lnTo>
                    <a:lnTo>
                      <a:pt x="448" y="687"/>
                    </a:lnTo>
                    <a:lnTo>
                      <a:pt x="448" y="687"/>
                    </a:lnTo>
                    <a:lnTo>
                      <a:pt x="450" y="687"/>
                    </a:lnTo>
                    <a:lnTo>
                      <a:pt x="450" y="687"/>
                    </a:lnTo>
                    <a:lnTo>
                      <a:pt x="451" y="687"/>
                    </a:lnTo>
                    <a:lnTo>
                      <a:pt x="452" y="687"/>
                    </a:lnTo>
                    <a:lnTo>
                      <a:pt x="453" y="687"/>
                    </a:lnTo>
                    <a:lnTo>
                      <a:pt x="455" y="688"/>
                    </a:lnTo>
                    <a:lnTo>
                      <a:pt x="455" y="688"/>
                    </a:lnTo>
                    <a:lnTo>
                      <a:pt x="456" y="689"/>
                    </a:lnTo>
                    <a:lnTo>
                      <a:pt x="457" y="690"/>
                    </a:lnTo>
                    <a:lnTo>
                      <a:pt x="458" y="691"/>
                    </a:lnTo>
                    <a:lnTo>
                      <a:pt x="459" y="691"/>
                    </a:lnTo>
                    <a:lnTo>
                      <a:pt x="460" y="693"/>
                    </a:lnTo>
                    <a:lnTo>
                      <a:pt x="461" y="693"/>
                    </a:lnTo>
                    <a:lnTo>
                      <a:pt x="462" y="694"/>
                    </a:lnTo>
                    <a:lnTo>
                      <a:pt x="463" y="694"/>
                    </a:lnTo>
                    <a:lnTo>
                      <a:pt x="463" y="695"/>
                    </a:lnTo>
                    <a:lnTo>
                      <a:pt x="465" y="695"/>
                    </a:lnTo>
                    <a:lnTo>
                      <a:pt x="465" y="695"/>
                    </a:lnTo>
                    <a:lnTo>
                      <a:pt x="466" y="695"/>
                    </a:lnTo>
                    <a:lnTo>
                      <a:pt x="468" y="695"/>
                    </a:lnTo>
                    <a:lnTo>
                      <a:pt x="468" y="695"/>
                    </a:lnTo>
                  </a:path>
                </a:pathLst>
              </a:custGeom>
              <a:noFill/>
              <a:ln w="12700">
                <a:solidFill>
                  <a:schemeClr val="accent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333"/>
              <p:cNvSpPr>
                <a:spLocks/>
              </p:cNvSpPr>
              <p:nvPr/>
            </p:nvSpPr>
            <p:spPr bwMode="auto">
              <a:xfrm>
                <a:off x="6197600" y="3843338"/>
                <a:ext cx="742950" cy="31750"/>
              </a:xfrm>
              <a:custGeom>
                <a:avLst/>
                <a:gdLst>
                  <a:gd name="T0" fmla="*/ 7 w 468"/>
                  <a:gd name="T1" fmla="*/ 9 h 20"/>
                  <a:gd name="T2" fmla="*/ 15 w 468"/>
                  <a:gd name="T3" fmla="*/ 1 h 20"/>
                  <a:gd name="T4" fmla="*/ 22 w 468"/>
                  <a:gd name="T5" fmla="*/ 3 h 20"/>
                  <a:gd name="T6" fmla="*/ 30 w 468"/>
                  <a:gd name="T7" fmla="*/ 12 h 20"/>
                  <a:gd name="T8" fmla="*/ 37 w 468"/>
                  <a:gd name="T9" fmla="*/ 15 h 20"/>
                  <a:gd name="T10" fmla="*/ 44 w 468"/>
                  <a:gd name="T11" fmla="*/ 12 h 20"/>
                  <a:gd name="T12" fmla="*/ 52 w 468"/>
                  <a:gd name="T13" fmla="*/ 7 h 20"/>
                  <a:gd name="T14" fmla="*/ 59 w 468"/>
                  <a:gd name="T15" fmla="*/ 3 h 20"/>
                  <a:gd name="T16" fmla="*/ 67 w 468"/>
                  <a:gd name="T17" fmla="*/ 4 h 20"/>
                  <a:gd name="T18" fmla="*/ 74 w 468"/>
                  <a:gd name="T19" fmla="*/ 10 h 20"/>
                  <a:gd name="T20" fmla="*/ 82 w 468"/>
                  <a:gd name="T21" fmla="*/ 14 h 20"/>
                  <a:gd name="T22" fmla="*/ 89 w 468"/>
                  <a:gd name="T23" fmla="*/ 17 h 20"/>
                  <a:gd name="T24" fmla="*/ 97 w 468"/>
                  <a:gd name="T25" fmla="*/ 18 h 20"/>
                  <a:gd name="T26" fmla="*/ 104 w 468"/>
                  <a:gd name="T27" fmla="*/ 16 h 20"/>
                  <a:gd name="T28" fmla="*/ 112 w 468"/>
                  <a:gd name="T29" fmla="*/ 14 h 20"/>
                  <a:gd name="T30" fmla="*/ 119 w 468"/>
                  <a:gd name="T31" fmla="*/ 16 h 20"/>
                  <a:gd name="T32" fmla="*/ 127 w 468"/>
                  <a:gd name="T33" fmla="*/ 19 h 20"/>
                  <a:gd name="T34" fmla="*/ 135 w 468"/>
                  <a:gd name="T35" fmla="*/ 20 h 20"/>
                  <a:gd name="T36" fmla="*/ 142 w 468"/>
                  <a:gd name="T37" fmla="*/ 20 h 20"/>
                  <a:gd name="T38" fmla="*/ 150 w 468"/>
                  <a:gd name="T39" fmla="*/ 20 h 20"/>
                  <a:gd name="T40" fmla="*/ 157 w 468"/>
                  <a:gd name="T41" fmla="*/ 20 h 20"/>
                  <a:gd name="T42" fmla="*/ 165 w 468"/>
                  <a:gd name="T43" fmla="*/ 19 h 20"/>
                  <a:gd name="T44" fmla="*/ 172 w 468"/>
                  <a:gd name="T45" fmla="*/ 19 h 20"/>
                  <a:gd name="T46" fmla="*/ 179 w 468"/>
                  <a:gd name="T47" fmla="*/ 15 h 20"/>
                  <a:gd name="T48" fmla="*/ 187 w 468"/>
                  <a:gd name="T49" fmla="*/ 12 h 20"/>
                  <a:gd name="T50" fmla="*/ 194 w 468"/>
                  <a:gd name="T51" fmla="*/ 12 h 20"/>
                  <a:gd name="T52" fmla="*/ 202 w 468"/>
                  <a:gd name="T53" fmla="*/ 15 h 20"/>
                  <a:gd name="T54" fmla="*/ 209 w 468"/>
                  <a:gd name="T55" fmla="*/ 16 h 20"/>
                  <a:gd name="T56" fmla="*/ 217 w 468"/>
                  <a:gd name="T57" fmla="*/ 13 h 20"/>
                  <a:gd name="T58" fmla="*/ 224 w 468"/>
                  <a:gd name="T59" fmla="*/ 13 h 20"/>
                  <a:gd name="T60" fmla="*/ 232 w 468"/>
                  <a:gd name="T61" fmla="*/ 16 h 20"/>
                  <a:gd name="T62" fmla="*/ 239 w 468"/>
                  <a:gd name="T63" fmla="*/ 18 h 20"/>
                  <a:gd name="T64" fmla="*/ 247 w 468"/>
                  <a:gd name="T65" fmla="*/ 17 h 20"/>
                  <a:gd name="T66" fmla="*/ 254 w 468"/>
                  <a:gd name="T67" fmla="*/ 12 h 20"/>
                  <a:gd name="T68" fmla="*/ 262 w 468"/>
                  <a:gd name="T69" fmla="*/ 5 h 20"/>
                  <a:gd name="T70" fmla="*/ 269 w 468"/>
                  <a:gd name="T71" fmla="*/ 6 h 20"/>
                  <a:gd name="T72" fmla="*/ 277 w 468"/>
                  <a:gd name="T73" fmla="*/ 12 h 20"/>
                  <a:gd name="T74" fmla="*/ 285 w 468"/>
                  <a:gd name="T75" fmla="*/ 14 h 20"/>
                  <a:gd name="T76" fmla="*/ 292 w 468"/>
                  <a:gd name="T77" fmla="*/ 13 h 20"/>
                  <a:gd name="T78" fmla="*/ 300 w 468"/>
                  <a:gd name="T79" fmla="*/ 13 h 20"/>
                  <a:gd name="T80" fmla="*/ 307 w 468"/>
                  <a:gd name="T81" fmla="*/ 14 h 20"/>
                  <a:gd name="T82" fmla="*/ 314 w 468"/>
                  <a:gd name="T83" fmla="*/ 14 h 20"/>
                  <a:gd name="T84" fmla="*/ 322 w 468"/>
                  <a:gd name="T85" fmla="*/ 15 h 20"/>
                  <a:gd name="T86" fmla="*/ 329 w 468"/>
                  <a:gd name="T87" fmla="*/ 17 h 20"/>
                  <a:gd name="T88" fmla="*/ 337 w 468"/>
                  <a:gd name="T89" fmla="*/ 18 h 20"/>
                  <a:gd name="T90" fmla="*/ 344 w 468"/>
                  <a:gd name="T91" fmla="*/ 18 h 20"/>
                  <a:gd name="T92" fmla="*/ 352 w 468"/>
                  <a:gd name="T93" fmla="*/ 18 h 20"/>
                  <a:gd name="T94" fmla="*/ 359 w 468"/>
                  <a:gd name="T95" fmla="*/ 18 h 20"/>
                  <a:gd name="T96" fmla="*/ 367 w 468"/>
                  <a:gd name="T97" fmla="*/ 19 h 20"/>
                  <a:gd name="T98" fmla="*/ 374 w 468"/>
                  <a:gd name="T99" fmla="*/ 19 h 20"/>
                  <a:gd name="T100" fmla="*/ 382 w 468"/>
                  <a:gd name="T101" fmla="*/ 19 h 20"/>
                  <a:gd name="T102" fmla="*/ 389 w 468"/>
                  <a:gd name="T103" fmla="*/ 18 h 20"/>
                  <a:gd name="T104" fmla="*/ 397 w 468"/>
                  <a:gd name="T105" fmla="*/ 15 h 20"/>
                  <a:gd name="T106" fmla="*/ 404 w 468"/>
                  <a:gd name="T107" fmla="*/ 13 h 20"/>
                  <a:gd name="T108" fmla="*/ 412 w 468"/>
                  <a:gd name="T109" fmla="*/ 13 h 20"/>
                  <a:gd name="T110" fmla="*/ 420 w 468"/>
                  <a:gd name="T111" fmla="*/ 15 h 20"/>
                  <a:gd name="T112" fmla="*/ 427 w 468"/>
                  <a:gd name="T113" fmla="*/ 16 h 20"/>
                  <a:gd name="T114" fmla="*/ 435 w 468"/>
                  <a:gd name="T115" fmla="*/ 16 h 20"/>
                  <a:gd name="T116" fmla="*/ 442 w 468"/>
                  <a:gd name="T117" fmla="*/ 16 h 20"/>
                  <a:gd name="T118" fmla="*/ 450 w 468"/>
                  <a:gd name="T119" fmla="*/ 16 h 20"/>
                  <a:gd name="T120" fmla="*/ 457 w 468"/>
                  <a:gd name="T121" fmla="*/ 16 h 20"/>
                  <a:gd name="T122" fmla="*/ 464 w 468"/>
                  <a:gd name="T12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8" h="20">
                    <a:moveTo>
                      <a:pt x="0" y="14"/>
                    </a:moveTo>
                    <a:lnTo>
                      <a:pt x="1" y="14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4" y="12"/>
                    </a:lnTo>
                    <a:lnTo>
                      <a:pt x="5" y="11"/>
                    </a:lnTo>
                    <a:lnTo>
                      <a:pt x="6" y="10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2" y="3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4" y="6"/>
                    </a:lnTo>
                    <a:lnTo>
                      <a:pt x="25" y="7"/>
                    </a:lnTo>
                    <a:lnTo>
                      <a:pt x="26" y="8"/>
                    </a:lnTo>
                    <a:lnTo>
                      <a:pt x="26" y="9"/>
                    </a:lnTo>
                    <a:lnTo>
                      <a:pt x="28" y="10"/>
                    </a:lnTo>
                    <a:lnTo>
                      <a:pt x="28" y="11"/>
                    </a:lnTo>
                    <a:lnTo>
                      <a:pt x="30" y="12"/>
                    </a:lnTo>
                    <a:lnTo>
                      <a:pt x="30" y="13"/>
                    </a:lnTo>
                    <a:lnTo>
                      <a:pt x="31" y="13"/>
                    </a:lnTo>
                    <a:lnTo>
                      <a:pt x="32" y="14"/>
                    </a:lnTo>
                    <a:lnTo>
                      <a:pt x="33" y="14"/>
                    </a:lnTo>
                    <a:lnTo>
                      <a:pt x="34" y="14"/>
                    </a:lnTo>
                    <a:lnTo>
                      <a:pt x="35" y="15"/>
                    </a:lnTo>
                    <a:lnTo>
                      <a:pt x="36" y="15"/>
                    </a:lnTo>
                    <a:lnTo>
                      <a:pt x="37" y="15"/>
                    </a:lnTo>
                    <a:lnTo>
                      <a:pt x="38" y="15"/>
                    </a:lnTo>
                    <a:lnTo>
                      <a:pt x="39" y="14"/>
                    </a:lnTo>
                    <a:lnTo>
                      <a:pt x="40" y="14"/>
                    </a:lnTo>
                    <a:lnTo>
                      <a:pt x="41" y="14"/>
                    </a:lnTo>
                    <a:lnTo>
                      <a:pt x="41" y="13"/>
                    </a:lnTo>
                    <a:lnTo>
                      <a:pt x="43" y="13"/>
                    </a:lnTo>
                    <a:lnTo>
                      <a:pt x="43" y="13"/>
                    </a:lnTo>
                    <a:lnTo>
                      <a:pt x="44" y="12"/>
                    </a:lnTo>
                    <a:lnTo>
                      <a:pt x="45" y="12"/>
                    </a:lnTo>
                    <a:lnTo>
                      <a:pt x="46" y="11"/>
                    </a:lnTo>
                    <a:lnTo>
                      <a:pt x="47" y="10"/>
                    </a:lnTo>
                    <a:lnTo>
                      <a:pt x="48" y="9"/>
                    </a:lnTo>
                    <a:lnTo>
                      <a:pt x="49" y="9"/>
                    </a:lnTo>
                    <a:lnTo>
                      <a:pt x="50" y="8"/>
                    </a:lnTo>
                    <a:lnTo>
                      <a:pt x="51" y="7"/>
                    </a:lnTo>
                    <a:lnTo>
                      <a:pt x="52" y="7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4" y="5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58" y="3"/>
                    </a:lnTo>
                    <a:lnTo>
                      <a:pt x="59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2" y="3"/>
                    </a:lnTo>
                    <a:lnTo>
                      <a:pt x="63" y="3"/>
                    </a:lnTo>
                    <a:lnTo>
                      <a:pt x="64" y="3"/>
                    </a:lnTo>
                    <a:lnTo>
                      <a:pt x="65" y="3"/>
                    </a:lnTo>
                    <a:lnTo>
                      <a:pt x="66" y="4"/>
                    </a:lnTo>
                    <a:lnTo>
                      <a:pt x="67" y="4"/>
                    </a:lnTo>
                    <a:lnTo>
                      <a:pt x="68" y="5"/>
                    </a:lnTo>
                    <a:lnTo>
                      <a:pt x="69" y="6"/>
                    </a:lnTo>
                    <a:lnTo>
                      <a:pt x="69" y="7"/>
                    </a:lnTo>
                    <a:lnTo>
                      <a:pt x="71" y="7"/>
                    </a:lnTo>
                    <a:lnTo>
                      <a:pt x="71" y="8"/>
                    </a:lnTo>
                    <a:lnTo>
                      <a:pt x="72" y="8"/>
                    </a:lnTo>
                    <a:lnTo>
                      <a:pt x="74" y="9"/>
                    </a:lnTo>
                    <a:lnTo>
                      <a:pt x="74" y="10"/>
                    </a:lnTo>
                    <a:lnTo>
                      <a:pt x="76" y="10"/>
                    </a:lnTo>
                    <a:lnTo>
                      <a:pt x="76" y="11"/>
                    </a:lnTo>
                    <a:lnTo>
                      <a:pt x="77" y="12"/>
                    </a:lnTo>
                    <a:lnTo>
                      <a:pt x="78" y="12"/>
                    </a:lnTo>
                    <a:lnTo>
                      <a:pt x="79" y="13"/>
                    </a:lnTo>
                    <a:lnTo>
                      <a:pt x="80" y="13"/>
                    </a:lnTo>
                    <a:lnTo>
                      <a:pt x="81" y="14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84" y="15"/>
                    </a:lnTo>
                    <a:lnTo>
                      <a:pt x="84" y="15"/>
                    </a:lnTo>
                    <a:lnTo>
                      <a:pt x="86" y="15"/>
                    </a:lnTo>
                    <a:lnTo>
                      <a:pt x="87" y="16"/>
                    </a:lnTo>
                    <a:lnTo>
                      <a:pt x="87" y="16"/>
                    </a:lnTo>
                    <a:lnTo>
                      <a:pt x="89" y="16"/>
                    </a:lnTo>
                    <a:lnTo>
                      <a:pt x="89" y="17"/>
                    </a:lnTo>
                    <a:lnTo>
                      <a:pt x="90" y="17"/>
                    </a:lnTo>
                    <a:lnTo>
                      <a:pt x="91" y="18"/>
                    </a:lnTo>
                    <a:lnTo>
                      <a:pt x="92" y="18"/>
                    </a:lnTo>
                    <a:lnTo>
                      <a:pt x="93" y="18"/>
                    </a:lnTo>
                    <a:lnTo>
                      <a:pt x="94" y="18"/>
                    </a:lnTo>
                    <a:lnTo>
                      <a:pt x="95" y="18"/>
                    </a:lnTo>
                    <a:lnTo>
                      <a:pt x="96" y="18"/>
                    </a:lnTo>
                    <a:lnTo>
                      <a:pt x="97" y="18"/>
                    </a:lnTo>
                    <a:lnTo>
                      <a:pt x="98" y="18"/>
                    </a:lnTo>
                    <a:lnTo>
                      <a:pt x="99" y="18"/>
                    </a:lnTo>
                    <a:lnTo>
                      <a:pt x="100" y="18"/>
                    </a:lnTo>
                    <a:lnTo>
                      <a:pt x="100" y="17"/>
                    </a:lnTo>
                    <a:lnTo>
                      <a:pt x="102" y="17"/>
                    </a:lnTo>
                    <a:lnTo>
                      <a:pt x="102" y="16"/>
                    </a:lnTo>
                    <a:lnTo>
                      <a:pt x="104" y="16"/>
                    </a:lnTo>
                    <a:lnTo>
                      <a:pt x="104" y="16"/>
                    </a:lnTo>
                    <a:lnTo>
                      <a:pt x="105" y="15"/>
                    </a:lnTo>
                    <a:lnTo>
                      <a:pt x="106" y="15"/>
                    </a:lnTo>
                    <a:lnTo>
                      <a:pt x="107" y="15"/>
                    </a:lnTo>
                    <a:lnTo>
                      <a:pt x="108" y="15"/>
                    </a:lnTo>
                    <a:lnTo>
                      <a:pt x="109" y="14"/>
                    </a:lnTo>
                    <a:lnTo>
                      <a:pt x="110" y="14"/>
                    </a:lnTo>
                    <a:lnTo>
                      <a:pt x="111" y="14"/>
                    </a:lnTo>
                    <a:lnTo>
                      <a:pt x="112" y="14"/>
                    </a:lnTo>
                    <a:lnTo>
                      <a:pt x="113" y="14"/>
                    </a:lnTo>
                    <a:lnTo>
                      <a:pt x="114" y="14"/>
                    </a:lnTo>
                    <a:lnTo>
                      <a:pt x="115" y="15"/>
                    </a:lnTo>
                    <a:lnTo>
                      <a:pt x="115" y="15"/>
                    </a:lnTo>
                    <a:lnTo>
                      <a:pt x="117" y="15"/>
                    </a:lnTo>
                    <a:lnTo>
                      <a:pt x="117" y="15"/>
                    </a:lnTo>
                    <a:lnTo>
                      <a:pt x="118" y="16"/>
                    </a:lnTo>
                    <a:lnTo>
                      <a:pt x="119" y="16"/>
                    </a:lnTo>
                    <a:lnTo>
                      <a:pt x="120" y="16"/>
                    </a:lnTo>
                    <a:lnTo>
                      <a:pt x="121" y="17"/>
                    </a:lnTo>
                    <a:lnTo>
                      <a:pt x="122" y="18"/>
                    </a:lnTo>
                    <a:lnTo>
                      <a:pt x="123" y="18"/>
                    </a:lnTo>
                    <a:lnTo>
                      <a:pt x="124" y="18"/>
                    </a:lnTo>
                    <a:lnTo>
                      <a:pt x="125" y="19"/>
                    </a:lnTo>
                    <a:lnTo>
                      <a:pt x="126" y="19"/>
                    </a:lnTo>
                    <a:lnTo>
                      <a:pt x="127" y="19"/>
                    </a:lnTo>
                    <a:lnTo>
                      <a:pt x="128" y="19"/>
                    </a:lnTo>
                    <a:lnTo>
                      <a:pt x="129" y="19"/>
                    </a:lnTo>
                    <a:lnTo>
                      <a:pt x="130" y="19"/>
                    </a:lnTo>
                    <a:lnTo>
                      <a:pt x="130" y="20"/>
                    </a:lnTo>
                    <a:lnTo>
                      <a:pt x="132" y="20"/>
                    </a:lnTo>
                    <a:lnTo>
                      <a:pt x="132" y="20"/>
                    </a:lnTo>
                    <a:lnTo>
                      <a:pt x="133" y="20"/>
                    </a:lnTo>
                    <a:lnTo>
                      <a:pt x="135" y="20"/>
                    </a:lnTo>
                    <a:lnTo>
                      <a:pt x="135" y="20"/>
                    </a:lnTo>
                    <a:lnTo>
                      <a:pt x="136" y="20"/>
                    </a:lnTo>
                    <a:lnTo>
                      <a:pt x="137" y="20"/>
                    </a:lnTo>
                    <a:lnTo>
                      <a:pt x="138" y="20"/>
                    </a:lnTo>
                    <a:lnTo>
                      <a:pt x="139" y="20"/>
                    </a:lnTo>
                    <a:lnTo>
                      <a:pt x="140" y="20"/>
                    </a:lnTo>
                    <a:lnTo>
                      <a:pt x="141" y="20"/>
                    </a:lnTo>
                    <a:lnTo>
                      <a:pt x="142" y="20"/>
                    </a:lnTo>
                    <a:lnTo>
                      <a:pt x="143" y="20"/>
                    </a:lnTo>
                    <a:lnTo>
                      <a:pt x="143" y="19"/>
                    </a:lnTo>
                    <a:lnTo>
                      <a:pt x="145" y="19"/>
                    </a:lnTo>
                    <a:lnTo>
                      <a:pt x="145" y="19"/>
                    </a:lnTo>
                    <a:lnTo>
                      <a:pt x="147" y="20"/>
                    </a:lnTo>
                    <a:lnTo>
                      <a:pt x="148" y="20"/>
                    </a:lnTo>
                    <a:lnTo>
                      <a:pt x="148" y="20"/>
                    </a:lnTo>
                    <a:lnTo>
                      <a:pt x="150" y="20"/>
                    </a:lnTo>
                    <a:lnTo>
                      <a:pt x="150" y="20"/>
                    </a:lnTo>
                    <a:lnTo>
                      <a:pt x="151" y="20"/>
                    </a:lnTo>
                    <a:lnTo>
                      <a:pt x="152" y="20"/>
                    </a:lnTo>
                    <a:lnTo>
                      <a:pt x="153" y="20"/>
                    </a:lnTo>
                    <a:lnTo>
                      <a:pt x="154" y="20"/>
                    </a:lnTo>
                    <a:lnTo>
                      <a:pt x="155" y="20"/>
                    </a:lnTo>
                    <a:lnTo>
                      <a:pt x="156" y="20"/>
                    </a:lnTo>
                    <a:lnTo>
                      <a:pt x="157" y="20"/>
                    </a:lnTo>
                    <a:lnTo>
                      <a:pt x="158" y="20"/>
                    </a:lnTo>
                    <a:lnTo>
                      <a:pt x="158" y="20"/>
                    </a:lnTo>
                    <a:lnTo>
                      <a:pt x="160" y="20"/>
                    </a:lnTo>
                    <a:lnTo>
                      <a:pt x="161" y="20"/>
                    </a:lnTo>
                    <a:lnTo>
                      <a:pt x="161" y="20"/>
                    </a:lnTo>
                    <a:lnTo>
                      <a:pt x="163" y="19"/>
                    </a:lnTo>
                    <a:lnTo>
                      <a:pt x="163" y="19"/>
                    </a:lnTo>
                    <a:lnTo>
                      <a:pt x="165" y="19"/>
                    </a:lnTo>
                    <a:lnTo>
                      <a:pt x="165" y="19"/>
                    </a:lnTo>
                    <a:lnTo>
                      <a:pt x="166" y="19"/>
                    </a:lnTo>
                    <a:lnTo>
                      <a:pt x="167" y="19"/>
                    </a:lnTo>
                    <a:lnTo>
                      <a:pt x="168" y="19"/>
                    </a:lnTo>
                    <a:lnTo>
                      <a:pt x="169" y="19"/>
                    </a:lnTo>
                    <a:lnTo>
                      <a:pt x="170" y="19"/>
                    </a:lnTo>
                    <a:lnTo>
                      <a:pt x="171" y="19"/>
                    </a:lnTo>
                    <a:lnTo>
                      <a:pt x="172" y="19"/>
                    </a:lnTo>
                    <a:lnTo>
                      <a:pt x="173" y="18"/>
                    </a:lnTo>
                    <a:lnTo>
                      <a:pt x="174" y="18"/>
                    </a:lnTo>
                    <a:lnTo>
                      <a:pt x="175" y="18"/>
                    </a:lnTo>
                    <a:lnTo>
                      <a:pt x="176" y="17"/>
                    </a:lnTo>
                    <a:lnTo>
                      <a:pt x="176" y="17"/>
                    </a:lnTo>
                    <a:lnTo>
                      <a:pt x="178" y="16"/>
                    </a:lnTo>
                    <a:lnTo>
                      <a:pt x="178" y="16"/>
                    </a:lnTo>
                    <a:lnTo>
                      <a:pt x="179" y="15"/>
                    </a:lnTo>
                    <a:lnTo>
                      <a:pt x="180" y="15"/>
                    </a:lnTo>
                    <a:lnTo>
                      <a:pt x="181" y="14"/>
                    </a:lnTo>
                    <a:lnTo>
                      <a:pt x="182" y="14"/>
                    </a:lnTo>
                    <a:lnTo>
                      <a:pt x="183" y="13"/>
                    </a:lnTo>
                    <a:lnTo>
                      <a:pt x="184" y="13"/>
                    </a:lnTo>
                    <a:lnTo>
                      <a:pt x="185" y="13"/>
                    </a:lnTo>
                    <a:lnTo>
                      <a:pt x="186" y="12"/>
                    </a:lnTo>
                    <a:lnTo>
                      <a:pt x="187" y="12"/>
                    </a:lnTo>
                    <a:lnTo>
                      <a:pt x="188" y="12"/>
                    </a:lnTo>
                    <a:lnTo>
                      <a:pt x="189" y="12"/>
                    </a:lnTo>
                    <a:lnTo>
                      <a:pt x="189" y="11"/>
                    </a:lnTo>
                    <a:lnTo>
                      <a:pt x="191" y="12"/>
                    </a:lnTo>
                    <a:lnTo>
                      <a:pt x="191" y="12"/>
                    </a:lnTo>
                    <a:lnTo>
                      <a:pt x="193" y="12"/>
                    </a:lnTo>
                    <a:lnTo>
                      <a:pt x="193" y="12"/>
                    </a:lnTo>
                    <a:lnTo>
                      <a:pt x="194" y="12"/>
                    </a:lnTo>
                    <a:lnTo>
                      <a:pt x="195" y="13"/>
                    </a:lnTo>
                    <a:lnTo>
                      <a:pt x="196" y="13"/>
                    </a:lnTo>
                    <a:lnTo>
                      <a:pt x="197" y="13"/>
                    </a:lnTo>
                    <a:lnTo>
                      <a:pt x="198" y="14"/>
                    </a:lnTo>
                    <a:lnTo>
                      <a:pt x="199" y="14"/>
                    </a:lnTo>
                    <a:lnTo>
                      <a:pt x="200" y="15"/>
                    </a:lnTo>
                    <a:lnTo>
                      <a:pt x="201" y="15"/>
                    </a:lnTo>
                    <a:lnTo>
                      <a:pt x="202" y="15"/>
                    </a:lnTo>
                    <a:lnTo>
                      <a:pt x="203" y="16"/>
                    </a:lnTo>
                    <a:lnTo>
                      <a:pt x="204" y="16"/>
                    </a:lnTo>
                    <a:lnTo>
                      <a:pt x="204" y="16"/>
                    </a:lnTo>
                    <a:lnTo>
                      <a:pt x="206" y="16"/>
                    </a:lnTo>
                    <a:lnTo>
                      <a:pt x="206" y="16"/>
                    </a:lnTo>
                    <a:lnTo>
                      <a:pt x="207" y="16"/>
                    </a:lnTo>
                    <a:lnTo>
                      <a:pt x="209" y="16"/>
                    </a:lnTo>
                    <a:lnTo>
                      <a:pt x="209" y="16"/>
                    </a:lnTo>
                    <a:lnTo>
                      <a:pt x="211" y="15"/>
                    </a:lnTo>
                    <a:lnTo>
                      <a:pt x="211" y="15"/>
                    </a:lnTo>
                    <a:lnTo>
                      <a:pt x="212" y="15"/>
                    </a:lnTo>
                    <a:lnTo>
                      <a:pt x="213" y="14"/>
                    </a:lnTo>
                    <a:lnTo>
                      <a:pt x="214" y="14"/>
                    </a:lnTo>
                    <a:lnTo>
                      <a:pt x="215" y="14"/>
                    </a:lnTo>
                    <a:lnTo>
                      <a:pt x="216" y="14"/>
                    </a:lnTo>
                    <a:lnTo>
                      <a:pt x="217" y="13"/>
                    </a:lnTo>
                    <a:lnTo>
                      <a:pt x="218" y="13"/>
                    </a:lnTo>
                    <a:lnTo>
                      <a:pt x="219" y="13"/>
                    </a:lnTo>
                    <a:lnTo>
                      <a:pt x="219" y="13"/>
                    </a:lnTo>
                    <a:lnTo>
                      <a:pt x="221" y="13"/>
                    </a:lnTo>
                    <a:lnTo>
                      <a:pt x="222" y="13"/>
                    </a:lnTo>
                    <a:lnTo>
                      <a:pt x="222" y="13"/>
                    </a:lnTo>
                    <a:lnTo>
                      <a:pt x="224" y="13"/>
                    </a:lnTo>
                    <a:lnTo>
                      <a:pt x="224" y="13"/>
                    </a:lnTo>
                    <a:lnTo>
                      <a:pt x="225" y="14"/>
                    </a:lnTo>
                    <a:lnTo>
                      <a:pt x="226" y="14"/>
                    </a:lnTo>
                    <a:lnTo>
                      <a:pt x="227" y="14"/>
                    </a:lnTo>
                    <a:lnTo>
                      <a:pt x="228" y="14"/>
                    </a:lnTo>
                    <a:lnTo>
                      <a:pt x="229" y="15"/>
                    </a:lnTo>
                    <a:lnTo>
                      <a:pt x="230" y="15"/>
                    </a:lnTo>
                    <a:lnTo>
                      <a:pt x="231" y="15"/>
                    </a:lnTo>
                    <a:lnTo>
                      <a:pt x="232" y="16"/>
                    </a:lnTo>
                    <a:lnTo>
                      <a:pt x="232" y="16"/>
                    </a:lnTo>
                    <a:lnTo>
                      <a:pt x="234" y="16"/>
                    </a:lnTo>
                    <a:lnTo>
                      <a:pt x="235" y="17"/>
                    </a:lnTo>
                    <a:lnTo>
                      <a:pt x="236" y="17"/>
                    </a:lnTo>
                    <a:lnTo>
                      <a:pt x="237" y="17"/>
                    </a:lnTo>
                    <a:lnTo>
                      <a:pt x="237" y="18"/>
                    </a:lnTo>
                    <a:lnTo>
                      <a:pt x="239" y="18"/>
                    </a:lnTo>
                    <a:lnTo>
                      <a:pt x="239" y="18"/>
                    </a:lnTo>
                    <a:lnTo>
                      <a:pt x="240" y="18"/>
                    </a:lnTo>
                    <a:lnTo>
                      <a:pt x="241" y="18"/>
                    </a:lnTo>
                    <a:lnTo>
                      <a:pt x="242" y="18"/>
                    </a:lnTo>
                    <a:lnTo>
                      <a:pt x="243" y="18"/>
                    </a:lnTo>
                    <a:lnTo>
                      <a:pt x="244" y="18"/>
                    </a:lnTo>
                    <a:lnTo>
                      <a:pt x="245" y="18"/>
                    </a:lnTo>
                    <a:lnTo>
                      <a:pt x="246" y="17"/>
                    </a:lnTo>
                    <a:lnTo>
                      <a:pt x="247" y="17"/>
                    </a:lnTo>
                    <a:lnTo>
                      <a:pt x="248" y="16"/>
                    </a:lnTo>
                    <a:lnTo>
                      <a:pt x="249" y="16"/>
                    </a:lnTo>
                    <a:lnTo>
                      <a:pt x="250" y="15"/>
                    </a:lnTo>
                    <a:lnTo>
                      <a:pt x="250" y="15"/>
                    </a:lnTo>
                    <a:lnTo>
                      <a:pt x="252" y="14"/>
                    </a:lnTo>
                    <a:lnTo>
                      <a:pt x="252" y="14"/>
                    </a:lnTo>
                    <a:lnTo>
                      <a:pt x="254" y="13"/>
                    </a:lnTo>
                    <a:lnTo>
                      <a:pt x="254" y="12"/>
                    </a:lnTo>
                    <a:lnTo>
                      <a:pt x="255" y="11"/>
                    </a:lnTo>
                    <a:lnTo>
                      <a:pt x="256" y="10"/>
                    </a:lnTo>
                    <a:lnTo>
                      <a:pt x="257" y="9"/>
                    </a:lnTo>
                    <a:lnTo>
                      <a:pt x="258" y="8"/>
                    </a:lnTo>
                    <a:lnTo>
                      <a:pt x="259" y="7"/>
                    </a:lnTo>
                    <a:lnTo>
                      <a:pt x="260" y="7"/>
                    </a:lnTo>
                    <a:lnTo>
                      <a:pt x="261" y="6"/>
                    </a:lnTo>
                    <a:lnTo>
                      <a:pt x="262" y="5"/>
                    </a:lnTo>
                    <a:lnTo>
                      <a:pt x="263" y="5"/>
                    </a:lnTo>
                    <a:lnTo>
                      <a:pt x="264" y="4"/>
                    </a:lnTo>
                    <a:lnTo>
                      <a:pt x="265" y="4"/>
                    </a:lnTo>
                    <a:lnTo>
                      <a:pt x="265" y="4"/>
                    </a:lnTo>
                    <a:lnTo>
                      <a:pt x="267" y="4"/>
                    </a:lnTo>
                    <a:lnTo>
                      <a:pt x="267" y="4"/>
                    </a:lnTo>
                    <a:lnTo>
                      <a:pt x="268" y="5"/>
                    </a:lnTo>
                    <a:lnTo>
                      <a:pt x="269" y="6"/>
                    </a:lnTo>
                    <a:lnTo>
                      <a:pt x="270" y="6"/>
                    </a:lnTo>
                    <a:lnTo>
                      <a:pt x="272" y="7"/>
                    </a:lnTo>
                    <a:lnTo>
                      <a:pt x="272" y="8"/>
                    </a:lnTo>
                    <a:lnTo>
                      <a:pt x="273" y="9"/>
                    </a:lnTo>
                    <a:lnTo>
                      <a:pt x="274" y="9"/>
                    </a:lnTo>
                    <a:lnTo>
                      <a:pt x="275" y="10"/>
                    </a:lnTo>
                    <a:lnTo>
                      <a:pt x="276" y="11"/>
                    </a:lnTo>
                    <a:lnTo>
                      <a:pt x="277" y="12"/>
                    </a:lnTo>
                    <a:lnTo>
                      <a:pt x="278" y="13"/>
                    </a:lnTo>
                    <a:lnTo>
                      <a:pt x="278" y="13"/>
                    </a:lnTo>
                    <a:lnTo>
                      <a:pt x="280" y="14"/>
                    </a:lnTo>
                    <a:lnTo>
                      <a:pt x="280" y="14"/>
                    </a:lnTo>
                    <a:lnTo>
                      <a:pt x="282" y="14"/>
                    </a:lnTo>
                    <a:lnTo>
                      <a:pt x="282" y="14"/>
                    </a:lnTo>
                    <a:lnTo>
                      <a:pt x="283" y="14"/>
                    </a:lnTo>
                    <a:lnTo>
                      <a:pt x="285" y="14"/>
                    </a:lnTo>
                    <a:lnTo>
                      <a:pt x="285" y="14"/>
                    </a:lnTo>
                    <a:lnTo>
                      <a:pt x="286" y="14"/>
                    </a:lnTo>
                    <a:lnTo>
                      <a:pt x="287" y="14"/>
                    </a:lnTo>
                    <a:lnTo>
                      <a:pt x="288" y="14"/>
                    </a:lnTo>
                    <a:lnTo>
                      <a:pt x="289" y="14"/>
                    </a:lnTo>
                    <a:lnTo>
                      <a:pt x="290" y="14"/>
                    </a:lnTo>
                    <a:lnTo>
                      <a:pt x="291" y="13"/>
                    </a:lnTo>
                    <a:lnTo>
                      <a:pt x="292" y="13"/>
                    </a:lnTo>
                    <a:lnTo>
                      <a:pt x="293" y="13"/>
                    </a:lnTo>
                    <a:lnTo>
                      <a:pt x="293" y="13"/>
                    </a:lnTo>
                    <a:lnTo>
                      <a:pt x="295" y="13"/>
                    </a:lnTo>
                    <a:lnTo>
                      <a:pt x="296" y="13"/>
                    </a:lnTo>
                    <a:lnTo>
                      <a:pt x="296" y="13"/>
                    </a:lnTo>
                    <a:lnTo>
                      <a:pt x="298" y="13"/>
                    </a:lnTo>
                    <a:lnTo>
                      <a:pt x="298" y="13"/>
                    </a:lnTo>
                    <a:lnTo>
                      <a:pt x="300" y="13"/>
                    </a:lnTo>
                    <a:lnTo>
                      <a:pt x="300" y="13"/>
                    </a:lnTo>
                    <a:lnTo>
                      <a:pt x="301" y="13"/>
                    </a:lnTo>
                    <a:lnTo>
                      <a:pt x="302" y="13"/>
                    </a:lnTo>
                    <a:lnTo>
                      <a:pt x="303" y="13"/>
                    </a:lnTo>
                    <a:lnTo>
                      <a:pt x="304" y="13"/>
                    </a:lnTo>
                    <a:lnTo>
                      <a:pt x="305" y="13"/>
                    </a:lnTo>
                    <a:lnTo>
                      <a:pt x="306" y="14"/>
                    </a:lnTo>
                    <a:lnTo>
                      <a:pt x="307" y="14"/>
                    </a:lnTo>
                    <a:lnTo>
                      <a:pt x="308" y="14"/>
                    </a:lnTo>
                    <a:lnTo>
                      <a:pt x="309" y="14"/>
                    </a:lnTo>
                    <a:lnTo>
                      <a:pt x="310" y="14"/>
                    </a:lnTo>
                    <a:lnTo>
                      <a:pt x="311" y="14"/>
                    </a:lnTo>
                    <a:lnTo>
                      <a:pt x="311" y="14"/>
                    </a:lnTo>
                    <a:lnTo>
                      <a:pt x="313" y="14"/>
                    </a:lnTo>
                    <a:lnTo>
                      <a:pt x="313" y="14"/>
                    </a:lnTo>
                    <a:lnTo>
                      <a:pt x="314" y="14"/>
                    </a:lnTo>
                    <a:lnTo>
                      <a:pt x="315" y="15"/>
                    </a:lnTo>
                    <a:lnTo>
                      <a:pt x="316" y="15"/>
                    </a:lnTo>
                    <a:lnTo>
                      <a:pt x="317" y="15"/>
                    </a:lnTo>
                    <a:lnTo>
                      <a:pt x="318" y="15"/>
                    </a:lnTo>
                    <a:lnTo>
                      <a:pt x="319" y="15"/>
                    </a:lnTo>
                    <a:lnTo>
                      <a:pt x="320" y="15"/>
                    </a:lnTo>
                    <a:lnTo>
                      <a:pt x="321" y="15"/>
                    </a:lnTo>
                    <a:lnTo>
                      <a:pt x="322" y="15"/>
                    </a:lnTo>
                    <a:lnTo>
                      <a:pt x="323" y="16"/>
                    </a:lnTo>
                    <a:lnTo>
                      <a:pt x="324" y="16"/>
                    </a:lnTo>
                    <a:lnTo>
                      <a:pt x="325" y="16"/>
                    </a:lnTo>
                    <a:lnTo>
                      <a:pt x="326" y="16"/>
                    </a:lnTo>
                    <a:lnTo>
                      <a:pt x="326" y="16"/>
                    </a:lnTo>
                    <a:lnTo>
                      <a:pt x="328" y="16"/>
                    </a:lnTo>
                    <a:lnTo>
                      <a:pt x="328" y="17"/>
                    </a:lnTo>
                    <a:lnTo>
                      <a:pt x="329" y="17"/>
                    </a:lnTo>
                    <a:lnTo>
                      <a:pt x="330" y="17"/>
                    </a:lnTo>
                    <a:lnTo>
                      <a:pt x="331" y="17"/>
                    </a:lnTo>
                    <a:lnTo>
                      <a:pt x="332" y="17"/>
                    </a:lnTo>
                    <a:lnTo>
                      <a:pt x="333" y="18"/>
                    </a:lnTo>
                    <a:lnTo>
                      <a:pt x="334" y="18"/>
                    </a:lnTo>
                    <a:lnTo>
                      <a:pt x="335" y="18"/>
                    </a:lnTo>
                    <a:lnTo>
                      <a:pt x="336" y="18"/>
                    </a:lnTo>
                    <a:lnTo>
                      <a:pt x="337" y="18"/>
                    </a:lnTo>
                    <a:lnTo>
                      <a:pt x="338" y="18"/>
                    </a:lnTo>
                    <a:lnTo>
                      <a:pt x="339" y="18"/>
                    </a:lnTo>
                    <a:lnTo>
                      <a:pt x="339" y="18"/>
                    </a:lnTo>
                    <a:lnTo>
                      <a:pt x="341" y="18"/>
                    </a:lnTo>
                    <a:lnTo>
                      <a:pt x="341" y="18"/>
                    </a:lnTo>
                    <a:lnTo>
                      <a:pt x="343" y="18"/>
                    </a:lnTo>
                    <a:lnTo>
                      <a:pt x="343" y="18"/>
                    </a:lnTo>
                    <a:lnTo>
                      <a:pt x="344" y="18"/>
                    </a:lnTo>
                    <a:lnTo>
                      <a:pt x="346" y="18"/>
                    </a:lnTo>
                    <a:lnTo>
                      <a:pt x="346" y="18"/>
                    </a:lnTo>
                    <a:lnTo>
                      <a:pt x="347" y="18"/>
                    </a:lnTo>
                    <a:lnTo>
                      <a:pt x="348" y="18"/>
                    </a:lnTo>
                    <a:lnTo>
                      <a:pt x="349" y="18"/>
                    </a:lnTo>
                    <a:lnTo>
                      <a:pt x="350" y="18"/>
                    </a:lnTo>
                    <a:lnTo>
                      <a:pt x="351" y="18"/>
                    </a:lnTo>
                    <a:lnTo>
                      <a:pt x="352" y="18"/>
                    </a:lnTo>
                    <a:lnTo>
                      <a:pt x="353" y="18"/>
                    </a:lnTo>
                    <a:lnTo>
                      <a:pt x="354" y="18"/>
                    </a:lnTo>
                    <a:lnTo>
                      <a:pt x="354" y="18"/>
                    </a:lnTo>
                    <a:lnTo>
                      <a:pt x="356" y="18"/>
                    </a:lnTo>
                    <a:lnTo>
                      <a:pt x="356" y="18"/>
                    </a:lnTo>
                    <a:lnTo>
                      <a:pt x="357" y="18"/>
                    </a:lnTo>
                    <a:lnTo>
                      <a:pt x="359" y="18"/>
                    </a:lnTo>
                    <a:lnTo>
                      <a:pt x="359" y="18"/>
                    </a:lnTo>
                    <a:lnTo>
                      <a:pt x="361" y="18"/>
                    </a:lnTo>
                    <a:lnTo>
                      <a:pt x="361" y="18"/>
                    </a:lnTo>
                    <a:lnTo>
                      <a:pt x="362" y="18"/>
                    </a:lnTo>
                    <a:lnTo>
                      <a:pt x="363" y="18"/>
                    </a:lnTo>
                    <a:lnTo>
                      <a:pt x="364" y="18"/>
                    </a:lnTo>
                    <a:lnTo>
                      <a:pt x="365" y="18"/>
                    </a:lnTo>
                    <a:lnTo>
                      <a:pt x="366" y="19"/>
                    </a:lnTo>
                    <a:lnTo>
                      <a:pt x="367" y="19"/>
                    </a:lnTo>
                    <a:lnTo>
                      <a:pt x="367" y="19"/>
                    </a:lnTo>
                    <a:lnTo>
                      <a:pt x="369" y="19"/>
                    </a:lnTo>
                    <a:lnTo>
                      <a:pt x="370" y="19"/>
                    </a:lnTo>
                    <a:lnTo>
                      <a:pt x="371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5" y="19"/>
                    </a:lnTo>
                    <a:lnTo>
                      <a:pt x="376" y="19"/>
                    </a:lnTo>
                    <a:lnTo>
                      <a:pt x="377" y="19"/>
                    </a:lnTo>
                    <a:lnTo>
                      <a:pt x="378" y="19"/>
                    </a:lnTo>
                    <a:lnTo>
                      <a:pt x="379" y="19"/>
                    </a:lnTo>
                    <a:lnTo>
                      <a:pt x="380" y="19"/>
                    </a:lnTo>
                    <a:lnTo>
                      <a:pt x="381" y="19"/>
                    </a:lnTo>
                    <a:lnTo>
                      <a:pt x="382" y="19"/>
                    </a:lnTo>
                    <a:lnTo>
                      <a:pt x="383" y="19"/>
                    </a:lnTo>
                    <a:lnTo>
                      <a:pt x="384" y="19"/>
                    </a:lnTo>
                    <a:lnTo>
                      <a:pt x="385" y="19"/>
                    </a:lnTo>
                    <a:lnTo>
                      <a:pt x="385" y="19"/>
                    </a:lnTo>
                    <a:lnTo>
                      <a:pt x="387" y="18"/>
                    </a:lnTo>
                    <a:lnTo>
                      <a:pt x="387" y="18"/>
                    </a:lnTo>
                    <a:lnTo>
                      <a:pt x="389" y="18"/>
                    </a:lnTo>
                    <a:lnTo>
                      <a:pt x="389" y="18"/>
                    </a:lnTo>
                    <a:lnTo>
                      <a:pt x="390" y="18"/>
                    </a:lnTo>
                    <a:lnTo>
                      <a:pt x="391" y="18"/>
                    </a:lnTo>
                    <a:lnTo>
                      <a:pt x="392" y="17"/>
                    </a:lnTo>
                    <a:lnTo>
                      <a:pt x="393" y="17"/>
                    </a:lnTo>
                    <a:lnTo>
                      <a:pt x="394" y="16"/>
                    </a:lnTo>
                    <a:lnTo>
                      <a:pt x="395" y="16"/>
                    </a:lnTo>
                    <a:lnTo>
                      <a:pt x="396" y="16"/>
                    </a:lnTo>
                    <a:lnTo>
                      <a:pt x="397" y="15"/>
                    </a:lnTo>
                    <a:lnTo>
                      <a:pt x="398" y="15"/>
                    </a:lnTo>
                    <a:lnTo>
                      <a:pt x="399" y="15"/>
                    </a:lnTo>
                    <a:lnTo>
                      <a:pt x="400" y="14"/>
                    </a:lnTo>
                    <a:lnTo>
                      <a:pt x="400" y="14"/>
                    </a:lnTo>
                    <a:lnTo>
                      <a:pt x="402" y="13"/>
                    </a:lnTo>
                    <a:lnTo>
                      <a:pt x="402" y="13"/>
                    </a:lnTo>
                    <a:lnTo>
                      <a:pt x="403" y="13"/>
                    </a:lnTo>
                    <a:lnTo>
                      <a:pt x="404" y="13"/>
                    </a:lnTo>
                    <a:lnTo>
                      <a:pt x="405" y="12"/>
                    </a:lnTo>
                    <a:lnTo>
                      <a:pt x="407" y="12"/>
                    </a:lnTo>
                    <a:lnTo>
                      <a:pt x="407" y="12"/>
                    </a:lnTo>
                    <a:lnTo>
                      <a:pt x="408" y="12"/>
                    </a:lnTo>
                    <a:lnTo>
                      <a:pt x="409" y="12"/>
                    </a:lnTo>
                    <a:lnTo>
                      <a:pt x="410" y="13"/>
                    </a:lnTo>
                    <a:lnTo>
                      <a:pt x="411" y="13"/>
                    </a:lnTo>
                    <a:lnTo>
                      <a:pt x="412" y="13"/>
                    </a:lnTo>
                    <a:lnTo>
                      <a:pt x="413" y="13"/>
                    </a:lnTo>
                    <a:lnTo>
                      <a:pt x="414" y="13"/>
                    </a:lnTo>
                    <a:lnTo>
                      <a:pt x="415" y="14"/>
                    </a:lnTo>
                    <a:lnTo>
                      <a:pt x="415" y="14"/>
                    </a:lnTo>
                    <a:lnTo>
                      <a:pt x="417" y="14"/>
                    </a:lnTo>
                    <a:lnTo>
                      <a:pt x="417" y="15"/>
                    </a:lnTo>
                    <a:lnTo>
                      <a:pt x="418" y="15"/>
                    </a:lnTo>
                    <a:lnTo>
                      <a:pt x="420" y="15"/>
                    </a:lnTo>
                    <a:lnTo>
                      <a:pt x="420" y="15"/>
                    </a:lnTo>
                    <a:lnTo>
                      <a:pt x="421" y="16"/>
                    </a:lnTo>
                    <a:lnTo>
                      <a:pt x="422" y="16"/>
                    </a:lnTo>
                    <a:lnTo>
                      <a:pt x="423" y="16"/>
                    </a:lnTo>
                    <a:lnTo>
                      <a:pt x="424" y="16"/>
                    </a:lnTo>
                    <a:lnTo>
                      <a:pt x="425" y="16"/>
                    </a:lnTo>
                    <a:lnTo>
                      <a:pt x="426" y="16"/>
                    </a:lnTo>
                    <a:lnTo>
                      <a:pt x="427" y="16"/>
                    </a:lnTo>
                    <a:lnTo>
                      <a:pt x="428" y="16"/>
                    </a:lnTo>
                    <a:lnTo>
                      <a:pt x="428" y="16"/>
                    </a:lnTo>
                    <a:lnTo>
                      <a:pt x="430" y="16"/>
                    </a:lnTo>
                    <a:lnTo>
                      <a:pt x="430" y="16"/>
                    </a:lnTo>
                    <a:lnTo>
                      <a:pt x="432" y="16"/>
                    </a:lnTo>
                    <a:lnTo>
                      <a:pt x="433" y="16"/>
                    </a:lnTo>
                    <a:lnTo>
                      <a:pt x="433" y="16"/>
                    </a:lnTo>
                    <a:lnTo>
                      <a:pt x="435" y="16"/>
                    </a:lnTo>
                    <a:lnTo>
                      <a:pt x="435" y="16"/>
                    </a:lnTo>
                    <a:lnTo>
                      <a:pt x="436" y="16"/>
                    </a:lnTo>
                    <a:lnTo>
                      <a:pt x="437" y="16"/>
                    </a:lnTo>
                    <a:lnTo>
                      <a:pt x="438" y="16"/>
                    </a:lnTo>
                    <a:lnTo>
                      <a:pt x="439" y="16"/>
                    </a:lnTo>
                    <a:lnTo>
                      <a:pt x="440" y="16"/>
                    </a:lnTo>
                    <a:lnTo>
                      <a:pt x="441" y="16"/>
                    </a:lnTo>
                    <a:lnTo>
                      <a:pt x="442" y="16"/>
                    </a:lnTo>
                    <a:lnTo>
                      <a:pt x="443" y="16"/>
                    </a:lnTo>
                    <a:lnTo>
                      <a:pt x="443" y="16"/>
                    </a:lnTo>
                    <a:lnTo>
                      <a:pt x="445" y="16"/>
                    </a:lnTo>
                    <a:lnTo>
                      <a:pt x="446" y="16"/>
                    </a:lnTo>
                    <a:lnTo>
                      <a:pt x="446" y="16"/>
                    </a:lnTo>
                    <a:lnTo>
                      <a:pt x="448" y="16"/>
                    </a:lnTo>
                    <a:lnTo>
                      <a:pt x="448" y="16"/>
                    </a:lnTo>
                    <a:lnTo>
                      <a:pt x="450" y="16"/>
                    </a:lnTo>
                    <a:lnTo>
                      <a:pt x="450" y="16"/>
                    </a:lnTo>
                    <a:lnTo>
                      <a:pt x="451" y="16"/>
                    </a:lnTo>
                    <a:lnTo>
                      <a:pt x="452" y="16"/>
                    </a:lnTo>
                    <a:lnTo>
                      <a:pt x="453" y="16"/>
                    </a:lnTo>
                    <a:lnTo>
                      <a:pt x="454" y="16"/>
                    </a:lnTo>
                    <a:lnTo>
                      <a:pt x="455" y="16"/>
                    </a:lnTo>
                    <a:lnTo>
                      <a:pt x="456" y="16"/>
                    </a:lnTo>
                    <a:lnTo>
                      <a:pt x="457" y="16"/>
                    </a:lnTo>
                    <a:lnTo>
                      <a:pt x="458" y="16"/>
                    </a:lnTo>
                    <a:lnTo>
                      <a:pt x="459" y="16"/>
                    </a:lnTo>
                    <a:lnTo>
                      <a:pt x="460" y="16"/>
                    </a:lnTo>
                    <a:lnTo>
                      <a:pt x="461" y="16"/>
                    </a:lnTo>
                    <a:lnTo>
                      <a:pt x="461" y="16"/>
                    </a:lnTo>
                    <a:lnTo>
                      <a:pt x="463" y="16"/>
                    </a:lnTo>
                    <a:lnTo>
                      <a:pt x="463" y="17"/>
                    </a:lnTo>
                    <a:lnTo>
                      <a:pt x="464" y="17"/>
                    </a:lnTo>
                    <a:lnTo>
                      <a:pt x="465" y="17"/>
                    </a:lnTo>
                    <a:lnTo>
                      <a:pt x="466" y="17"/>
                    </a:lnTo>
                    <a:lnTo>
                      <a:pt x="467" y="17"/>
                    </a:lnTo>
                    <a:lnTo>
                      <a:pt x="468" y="17"/>
                    </a:lnTo>
                  </a:path>
                </a:pathLst>
              </a:custGeom>
              <a:noFill/>
              <a:ln w="12700">
                <a:solidFill>
                  <a:schemeClr val="accent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334"/>
              <p:cNvSpPr>
                <a:spLocks/>
              </p:cNvSpPr>
              <p:nvPr/>
            </p:nvSpPr>
            <p:spPr bwMode="auto">
              <a:xfrm>
                <a:off x="6940550" y="2738438"/>
                <a:ext cx="742950" cy="1133475"/>
              </a:xfrm>
              <a:custGeom>
                <a:avLst/>
                <a:gdLst>
                  <a:gd name="T0" fmla="*/ 6 w 468"/>
                  <a:gd name="T1" fmla="*/ 713 h 714"/>
                  <a:gd name="T2" fmla="*/ 14 w 468"/>
                  <a:gd name="T3" fmla="*/ 712 h 714"/>
                  <a:gd name="T4" fmla="*/ 21 w 468"/>
                  <a:gd name="T5" fmla="*/ 711 h 714"/>
                  <a:gd name="T6" fmla="*/ 29 w 468"/>
                  <a:gd name="T7" fmla="*/ 712 h 714"/>
                  <a:gd name="T8" fmla="*/ 36 w 468"/>
                  <a:gd name="T9" fmla="*/ 713 h 714"/>
                  <a:gd name="T10" fmla="*/ 44 w 468"/>
                  <a:gd name="T11" fmla="*/ 712 h 714"/>
                  <a:gd name="T12" fmla="*/ 52 w 468"/>
                  <a:gd name="T13" fmla="*/ 692 h 714"/>
                  <a:gd name="T14" fmla="*/ 59 w 468"/>
                  <a:gd name="T15" fmla="*/ 606 h 714"/>
                  <a:gd name="T16" fmla="*/ 67 w 468"/>
                  <a:gd name="T17" fmla="*/ 426 h 714"/>
                  <a:gd name="T18" fmla="*/ 74 w 468"/>
                  <a:gd name="T19" fmla="*/ 166 h 714"/>
                  <a:gd name="T20" fmla="*/ 82 w 468"/>
                  <a:gd name="T21" fmla="*/ 0 h 714"/>
                  <a:gd name="T22" fmla="*/ 89 w 468"/>
                  <a:gd name="T23" fmla="*/ 0 h 714"/>
                  <a:gd name="T24" fmla="*/ 97 w 468"/>
                  <a:gd name="T25" fmla="*/ 0 h 714"/>
                  <a:gd name="T26" fmla="*/ 104 w 468"/>
                  <a:gd name="T27" fmla="*/ 0 h 714"/>
                  <a:gd name="T28" fmla="*/ 112 w 468"/>
                  <a:gd name="T29" fmla="*/ 0 h 714"/>
                  <a:gd name="T30" fmla="*/ 119 w 468"/>
                  <a:gd name="T31" fmla="*/ 0 h 714"/>
                  <a:gd name="T32" fmla="*/ 127 w 468"/>
                  <a:gd name="T33" fmla="*/ 650 h 714"/>
                  <a:gd name="T34" fmla="*/ 134 w 468"/>
                  <a:gd name="T35" fmla="*/ 712 h 714"/>
                  <a:gd name="T36" fmla="*/ 142 w 468"/>
                  <a:gd name="T37" fmla="*/ 712 h 714"/>
                  <a:gd name="T38" fmla="*/ 149 w 468"/>
                  <a:gd name="T39" fmla="*/ 712 h 714"/>
                  <a:gd name="T40" fmla="*/ 156 w 468"/>
                  <a:gd name="T41" fmla="*/ 712 h 714"/>
                  <a:gd name="T42" fmla="*/ 164 w 468"/>
                  <a:gd name="T43" fmla="*/ 712 h 714"/>
                  <a:gd name="T44" fmla="*/ 171 w 468"/>
                  <a:gd name="T45" fmla="*/ 712 h 714"/>
                  <a:gd name="T46" fmla="*/ 179 w 468"/>
                  <a:gd name="T47" fmla="*/ 711 h 714"/>
                  <a:gd name="T48" fmla="*/ 187 w 468"/>
                  <a:gd name="T49" fmla="*/ 710 h 714"/>
                  <a:gd name="T50" fmla="*/ 194 w 468"/>
                  <a:gd name="T51" fmla="*/ 711 h 714"/>
                  <a:gd name="T52" fmla="*/ 202 w 468"/>
                  <a:gd name="T53" fmla="*/ 709 h 714"/>
                  <a:gd name="T54" fmla="*/ 209 w 468"/>
                  <a:gd name="T55" fmla="*/ 703 h 714"/>
                  <a:gd name="T56" fmla="*/ 217 w 468"/>
                  <a:gd name="T57" fmla="*/ 698 h 714"/>
                  <a:gd name="T58" fmla="*/ 224 w 468"/>
                  <a:gd name="T59" fmla="*/ 702 h 714"/>
                  <a:gd name="T60" fmla="*/ 232 w 468"/>
                  <a:gd name="T61" fmla="*/ 707 h 714"/>
                  <a:gd name="T62" fmla="*/ 239 w 468"/>
                  <a:gd name="T63" fmla="*/ 710 h 714"/>
                  <a:gd name="T64" fmla="*/ 247 w 468"/>
                  <a:gd name="T65" fmla="*/ 711 h 714"/>
                  <a:gd name="T66" fmla="*/ 254 w 468"/>
                  <a:gd name="T67" fmla="*/ 712 h 714"/>
                  <a:gd name="T68" fmla="*/ 262 w 468"/>
                  <a:gd name="T69" fmla="*/ 712 h 714"/>
                  <a:gd name="T70" fmla="*/ 269 w 468"/>
                  <a:gd name="T71" fmla="*/ 711 h 714"/>
                  <a:gd name="T72" fmla="*/ 277 w 468"/>
                  <a:gd name="T73" fmla="*/ 711 h 714"/>
                  <a:gd name="T74" fmla="*/ 284 w 468"/>
                  <a:gd name="T75" fmla="*/ 712 h 714"/>
                  <a:gd name="T76" fmla="*/ 291 w 468"/>
                  <a:gd name="T77" fmla="*/ 712 h 714"/>
                  <a:gd name="T78" fmla="*/ 299 w 468"/>
                  <a:gd name="T79" fmla="*/ 712 h 714"/>
                  <a:gd name="T80" fmla="*/ 306 w 468"/>
                  <a:gd name="T81" fmla="*/ 712 h 714"/>
                  <a:gd name="T82" fmla="*/ 314 w 468"/>
                  <a:gd name="T83" fmla="*/ 711 h 714"/>
                  <a:gd name="T84" fmla="*/ 321 w 468"/>
                  <a:gd name="T85" fmla="*/ 711 h 714"/>
                  <a:gd name="T86" fmla="*/ 329 w 468"/>
                  <a:gd name="T87" fmla="*/ 711 h 714"/>
                  <a:gd name="T88" fmla="*/ 337 w 468"/>
                  <a:gd name="T89" fmla="*/ 712 h 714"/>
                  <a:gd name="T90" fmla="*/ 344 w 468"/>
                  <a:gd name="T91" fmla="*/ 712 h 714"/>
                  <a:gd name="T92" fmla="*/ 352 w 468"/>
                  <a:gd name="T93" fmla="*/ 711 h 714"/>
                  <a:gd name="T94" fmla="*/ 359 w 468"/>
                  <a:gd name="T95" fmla="*/ 711 h 714"/>
                  <a:gd name="T96" fmla="*/ 367 w 468"/>
                  <a:gd name="T97" fmla="*/ 710 h 714"/>
                  <a:gd name="T98" fmla="*/ 374 w 468"/>
                  <a:gd name="T99" fmla="*/ 706 h 714"/>
                  <a:gd name="T100" fmla="*/ 382 w 468"/>
                  <a:gd name="T101" fmla="*/ 703 h 714"/>
                  <a:gd name="T102" fmla="*/ 389 w 468"/>
                  <a:gd name="T103" fmla="*/ 706 h 714"/>
                  <a:gd name="T104" fmla="*/ 397 w 468"/>
                  <a:gd name="T105" fmla="*/ 710 h 714"/>
                  <a:gd name="T106" fmla="*/ 404 w 468"/>
                  <a:gd name="T107" fmla="*/ 711 h 714"/>
                  <a:gd name="T108" fmla="*/ 412 w 468"/>
                  <a:gd name="T109" fmla="*/ 711 h 714"/>
                  <a:gd name="T110" fmla="*/ 419 w 468"/>
                  <a:gd name="T111" fmla="*/ 711 h 714"/>
                  <a:gd name="T112" fmla="*/ 426 w 468"/>
                  <a:gd name="T113" fmla="*/ 711 h 714"/>
                  <a:gd name="T114" fmla="*/ 434 w 468"/>
                  <a:gd name="T115" fmla="*/ 711 h 714"/>
                  <a:gd name="T116" fmla="*/ 441 w 468"/>
                  <a:gd name="T117" fmla="*/ 711 h 714"/>
                  <a:gd name="T118" fmla="*/ 449 w 468"/>
                  <a:gd name="T119" fmla="*/ 710 h 714"/>
                  <a:gd name="T120" fmla="*/ 456 w 468"/>
                  <a:gd name="T121" fmla="*/ 710 h 714"/>
                  <a:gd name="T122" fmla="*/ 464 w 468"/>
                  <a:gd name="T123" fmla="*/ 710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8" h="714">
                    <a:moveTo>
                      <a:pt x="0" y="713"/>
                    </a:moveTo>
                    <a:lnTo>
                      <a:pt x="1" y="714"/>
                    </a:lnTo>
                    <a:lnTo>
                      <a:pt x="2" y="714"/>
                    </a:lnTo>
                    <a:lnTo>
                      <a:pt x="3" y="714"/>
                    </a:lnTo>
                    <a:lnTo>
                      <a:pt x="4" y="714"/>
                    </a:lnTo>
                    <a:lnTo>
                      <a:pt x="5" y="714"/>
                    </a:lnTo>
                    <a:lnTo>
                      <a:pt x="6" y="713"/>
                    </a:lnTo>
                    <a:lnTo>
                      <a:pt x="6" y="713"/>
                    </a:lnTo>
                    <a:lnTo>
                      <a:pt x="8" y="713"/>
                    </a:lnTo>
                    <a:lnTo>
                      <a:pt x="8" y="713"/>
                    </a:lnTo>
                    <a:lnTo>
                      <a:pt x="10" y="713"/>
                    </a:lnTo>
                    <a:lnTo>
                      <a:pt x="10" y="712"/>
                    </a:lnTo>
                    <a:lnTo>
                      <a:pt x="11" y="712"/>
                    </a:lnTo>
                    <a:lnTo>
                      <a:pt x="12" y="712"/>
                    </a:lnTo>
                    <a:lnTo>
                      <a:pt x="13" y="712"/>
                    </a:lnTo>
                    <a:lnTo>
                      <a:pt x="14" y="712"/>
                    </a:lnTo>
                    <a:lnTo>
                      <a:pt x="15" y="712"/>
                    </a:lnTo>
                    <a:lnTo>
                      <a:pt x="16" y="711"/>
                    </a:lnTo>
                    <a:lnTo>
                      <a:pt x="17" y="711"/>
                    </a:lnTo>
                    <a:lnTo>
                      <a:pt x="18" y="711"/>
                    </a:lnTo>
                    <a:lnTo>
                      <a:pt x="19" y="711"/>
                    </a:lnTo>
                    <a:lnTo>
                      <a:pt x="20" y="711"/>
                    </a:lnTo>
                    <a:lnTo>
                      <a:pt x="21" y="711"/>
                    </a:lnTo>
                    <a:lnTo>
                      <a:pt x="21" y="711"/>
                    </a:lnTo>
                    <a:lnTo>
                      <a:pt x="23" y="711"/>
                    </a:lnTo>
                    <a:lnTo>
                      <a:pt x="23" y="711"/>
                    </a:lnTo>
                    <a:lnTo>
                      <a:pt x="24" y="711"/>
                    </a:lnTo>
                    <a:lnTo>
                      <a:pt x="26" y="711"/>
                    </a:lnTo>
                    <a:lnTo>
                      <a:pt x="26" y="711"/>
                    </a:lnTo>
                    <a:lnTo>
                      <a:pt x="28" y="712"/>
                    </a:lnTo>
                    <a:lnTo>
                      <a:pt x="28" y="712"/>
                    </a:lnTo>
                    <a:lnTo>
                      <a:pt x="29" y="712"/>
                    </a:lnTo>
                    <a:lnTo>
                      <a:pt x="30" y="712"/>
                    </a:lnTo>
                    <a:lnTo>
                      <a:pt x="31" y="712"/>
                    </a:lnTo>
                    <a:lnTo>
                      <a:pt x="32" y="712"/>
                    </a:lnTo>
                    <a:lnTo>
                      <a:pt x="33" y="713"/>
                    </a:lnTo>
                    <a:lnTo>
                      <a:pt x="34" y="713"/>
                    </a:lnTo>
                    <a:lnTo>
                      <a:pt x="35" y="713"/>
                    </a:lnTo>
                    <a:lnTo>
                      <a:pt x="36" y="713"/>
                    </a:lnTo>
                    <a:lnTo>
                      <a:pt x="36" y="713"/>
                    </a:lnTo>
                    <a:lnTo>
                      <a:pt x="38" y="714"/>
                    </a:lnTo>
                    <a:lnTo>
                      <a:pt x="39" y="714"/>
                    </a:lnTo>
                    <a:lnTo>
                      <a:pt x="39" y="714"/>
                    </a:lnTo>
                    <a:lnTo>
                      <a:pt x="41" y="713"/>
                    </a:lnTo>
                    <a:lnTo>
                      <a:pt x="41" y="713"/>
                    </a:lnTo>
                    <a:lnTo>
                      <a:pt x="42" y="713"/>
                    </a:lnTo>
                    <a:lnTo>
                      <a:pt x="43" y="712"/>
                    </a:lnTo>
                    <a:lnTo>
                      <a:pt x="44" y="712"/>
                    </a:lnTo>
                    <a:lnTo>
                      <a:pt x="45" y="711"/>
                    </a:lnTo>
                    <a:lnTo>
                      <a:pt x="46" y="710"/>
                    </a:lnTo>
                    <a:lnTo>
                      <a:pt x="47" y="709"/>
                    </a:lnTo>
                    <a:lnTo>
                      <a:pt x="48" y="707"/>
                    </a:lnTo>
                    <a:lnTo>
                      <a:pt x="49" y="704"/>
                    </a:lnTo>
                    <a:lnTo>
                      <a:pt x="49" y="702"/>
                    </a:lnTo>
                    <a:lnTo>
                      <a:pt x="51" y="697"/>
                    </a:lnTo>
                    <a:lnTo>
                      <a:pt x="52" y="692"/>
                    </a:lnTo>
                    <a:lnTo>
                      <a:pt x="53" y="687"/>
                    </a:lnTo>
                    <a:lnTo>
                      <a:pt x="54" y="680"/>
                    </a:lnTo>
                    <a:lnTo>
                      <a:pt x="54" y="671"/>
                    </a:lnTo>
                    <a:lnTo>
                      <a:pt x="56" y="661"/>
                    </a:lnTo>
                    <a:lnTo>
                      <a:pt x="56" y="650"/>
                    </a:lnTo>
                    <a:lnTo>
                      <a:pt x="57" y="637"/>
                    </a:lnTo>
                    <a:lnTo>
                      <a:pt x="58" y="622"/>
                    </a:lnTo>
                    <a:lnTo>
                      <a:pt x="59" y="606"/>
                    </a:lnTo>
                    <a:lnTo>
                      <a:pt x="60" y="589"/>
                    </a:lnTo>
                    <a:lnTo>
                      <a:pt x="61" y="571"/>
                    </a:lnTo>
                    <a:lnTo>
                      <a:pt x="62" y="550"/>
                    </a:lnTo>
                    <a:lnTo>
                      <a:pt x="63" y="527"/>
                    </a:lnTo>
                    <a:lnTo>
                      <a:pt x="64" y="503"/>
                    </a:lnTo>
                    <a:lnTo>
                      <a:pt x="65" y="479"/>
                    </a:lnTo>
                    <a:lnTo>
                      <a:pt x="66" y="453"/>
                    </a:lnTo>
                    <a:lnTo>
                      <a:pt x="67" y="426"/>
                    </a:lnTo>
                    <a:lnTo>
                      <a:pt x="67" y="398"/>
                    </a:lnTo>
                    <a:lnTo>
                      <a:pt x="69" y="368"/>
                    </a:lnTo>
                    <a:lnTo>
                      <a:pt x="69" y="335"/>
                    </a:lnTo>
                    <a:lnTo>
                      <a:pt x="71" y="302"/>
                    </a:lnTo>
                    <a:lnTo>
                      <a:pt x="71" y="268"/>
                    </a:lnTo>
                    <a:lnTo>
                      <a:pt x="72" y="234"/>
                    </a:lnTo>
                    <a:lnTo>
                      <a:pt x="73" y="200"/>
                    </a:lnTo>
                    <a:lnTo>
                      <a:pt x="74" y="166"/>
                    </a:lnTo>
                    <a:lnTo>
                      <a:pt x="75" y="131"/>
                    </a:lnTo>
                    <a:lnTo>
                      <a:pt x="76" y="95"/>
                    </a:lnTo>
                    <a:lnTo>
                      <a:pt x="77" y="58"/>
                    </a:lnTo>
                    <a:lnTo>
                      <a:pt x="78" y="21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1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5" y="0"/>
                    </a:lnTo>
                    <a:lnTo>
                      <a:pt x="86" y="0"/>
                    </a:lnTo>
                    <a:lnTo>
                      <a:pt x="87" y="0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90" y="0"/>
                    </a:lnTo>
                    <a:lnTo>
                      <a:pt x="91" y="0"/>
                    </a:lnTo>
                    <a:lnTo>
                      <a:pt x="92" y="0"/>
                    </a:lnTo>
                    <a:lnTo>
                      <a:pt x="93" y="0"/>
                    </a:lnTo>
                    <a:lnTo>
                      <a:pt x="94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99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3" y="0"/>
                    </a:lnTo>
                    <a:lnTo>
                      <a:pt x="104" y="0"/>
                    </a:lnTo>
                    <a:lnTo>
                      <a:pt x="105" y="0"/>
                    </a:lnTo>
                    <a:lnTo>
                      <a:pt x="106" y="0"/>
                    </a:lnTo>
                    <a:lnTo>
                      <a:pt x="107" y="0"/>
                    </a:lnTo>
                    <a:lnTo>
                      <a:pt x="108" y="0"/>
                    </a:lnTo>
                    <a:lnTo>
                      <a:pt x="109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15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18" y="0"/>
                    </a:lnTo>
                    <a:lnTo>
                      <a:pt x="119" y="0"/>
                    </a:lnTo>
                    <a:lnTo>
                      <a:pt x="120" y="0"/>
                    </a:lnTo>
                    <a:lnTo>
                      <a:pt x="121" y="0"/>
                    </a:lnTo>
                    <a:lnTo>
                      <a:pt x="122" y="0"/>
                    </a:lnTo>
                    <a:lnTo>
                      <a:pt x="123" y="0"/>
                    </a:lnTo>
                    <a:lnTo>
                      <a:pt x="124" y="60"/>
                    </a:lnTo>
                    <a:lnTo>
                      <a:pt x="125" y="379"/>
                    </a:lnTo>
                    <a:lnTo>
                      <a:pt x="126" y="562"/>
                    </a:lnTo>
                    <a:lnTo>
                      <a:pt x="127" y="650"/>
                    </a:lnTo>
                    <a:lnTo>
                      <a:pt x="128" y="687"/>
                    </a:lnTo>
                    <a:lnTo>
                      <a:pt x="128" y="702"/>
                    </a:lnTo>
                    <a:lnTo>
                      <a:pt x="130" y="708"/>
                    </a:lnTo>
                    <a:lnTo>
                      <a:pt x="130" y="710"/>
                    </a:lnTo>
                    <a:lnTo>
                      <a:pt x="131" y="711"/>
                    </a:lnTo>
                    <a:lnTo>
                      <a:pt x="132" y="712"/>
                    </a:lnTo>
                    <a:lnTo>
                      <a:pt x="133" y="712"/>
                    </a:lnTo>
                    <a:lnTo>
                      <a:pt x="134" y="712"/>
                    </a:lnTo>
                    <a:lnTo>
                      <a:pt x="135" y="712"/>
                    </a:lnTo>
                    <a:lnTo>
                      <a:pt x="136" y="712"/>
                    </a:lnTo>
                    <a:lnTo>
                      <a:pt x="137" y="712"/>
                    </a:lnTo>
                    <a:lnTo>
                      <a:pt x="138" y="712"/>
                    </a:lnTo>
                    <a:lnTo>
                      <a:pt x="139" y="712"/>
                    </a:lnTo>
                    <a:lnTo>
                      <a:pt x="140" y="712"/>
                    </a:lnTo>
                    <a:lnTo>
                      <a:pt x="141" y="712"/>
                    </a:lnTo>
                    <a:lnTo>
                      <a:pt x="142" y="712"/>
                    </a:lnTo>
                    <a:lnTo>
                      <a:pt x="143" y="712"/>
                    </a:lnTo>
                    <a:lnTo>
                      <a:pt x="143" y="712"/>
                    </a:lnTo>
                    <a:lnTo>
                      <a:pt x="145" y="712"/>
                    </a:lnTo>
                    <a:lnTo>
                      <a:pt x="145" y="712"/>
                    </a:lnTo>
                    <a:lnTo>
                      <a:pt x="146" y="712"/>
                    </a:lnTo>
                    <a:lnTo>
                      <a:pt x="147" y="712"/>
                    </a:lnTo>
                    <a:lnTo>
                      <a:pt x="148" y="712"/>
                    </a:lnTo>
                    <a:lnTo>
                      <a:pt x="149" y="712"/>
                    </a:lnTo>
                    <a:lnTo>
                      <a:pt x="150" y="712"/>
                    </a:lnTo>
                    <a:lnTo>
                      <a:pt x="151" y="712"/>
                    </a:lnTo>
                    <a:lnTo>
                      <a:pt x="152" y="712"/>
                    </a:lnTo>
                    <a:lnTo>
                      <a:pt x="153" y="712"/>
                    </a:lnTo>
                    <a:lnTo>
                      <a:pt x="154" y="712"/>
                    </a:lnTo>
                    <a:lnTo>
                      <a:pt x="155" y="712"/>
                    </a:lnTo>
                    <a:lnTo>
                      <a:pt x="156" y="712"/>
                    </a:lnTo>
                    <a:lnTo>
                      <a:pt x="156" y="712"/>
                    </a:lnTo>
                    <a:lnTo>
                      <a:pt x="158" y="712"/>
                    </a:lnTo>
                    <a:lnTo>
                      <a:pt x="158" y="712"/>
                    </a:lnTo>
                    <a:lnTo>
                      <a:pt x="159" y="712"/>
                    </a:lnTo>
                    <a:lnTo>
                      <a:pt x="160" y="712"/>
                    </a:lnTo>
                    <a:lnTo>
                      <a:pt x="161" y="712"/>
                    </a:lnTo>
                    <a:lnTo>
                      <a:pt x="163" y="712"/>
                    </a:lnTo>
                    <a:lnTo>
                      <a:pt x="163" y="712"/>
                    </a:lnTo>
                    <a:lnTo>
                      <a:pt x="164" y="712"/>
                    </a:lnTo>
                    <a:lnTo>
                      <a:pt x="165" y="712"/>
                    </a:lnTo>
                    <a:lnTo>
                      <a:pt x="166" y="712"/>
                    </a:lnTo>
                    <a:lnTo>
                      <a:pt x="167" y="712"/>
                    </a:lnTo>
                    <a:lnTo>
                      <a:pt x="168" y="712"/>
                    </a:lnTo>
                    <a:lnTo>
                      <a:pt x="169" y="712"/>
                    </a:lnTo>
                    <a:lnTo>
                      <a:pt x="170" y="712"/>
                    </a:lnTo>
                    <a:lnTo>
                      <a:pt x="171" y="712"/>
                    </a:lnTo>
                    <a:lnTo>
                      <a:pt x="171" y="712"/>
                    </a:lnTo>
                    <a:lnTo>
                      <a:pt x="173" y="712"/>
                    </a:lnTo>
                    <a:lnTo>
                      <a:pt x="174" y="712"/>
                    </a:lnTo>
                    <a:lnTo>
                      <a:pt x="174" y="712"/>
                    </a:lnTo>
                    <a:lnTo>
                      <a:pt x="176" y="712"/>
                    </a:lnTo>
                    <a:lnTo>
                      <a:pt x="176" y="712"/>
                    </a:lnTo>
                    <a:lnTo>
                      <a:pt x="177" y="711"/>
                    </a:lnTo>
                    <a:lnTo>
                      <a:pt x="178" y="711"/>
                    </a:lnTo>
                    <a:lnTo>
                      <a:pt x="179" y="711"/>
                    </a:lnTo>
                    <a:lnTo>
                      <a:pt x="180" y="711"/>
                    </a:lnTo>
                    <a:lnTo>
                      <a:pt x="181" y="711"/>
                    </a:lnTo>
                    <a:lnTo>
                      <a:pt x="182" y="711"/>
                    </a:lnTo>
                    <a:lnTo>
                      <a:pt x="183" y="711"/>
                    </a:lnTo>
                    <a:lnTo>
                      <a:pt x="184" y="710"/>
                    </a:lnTo>
                    <a:lnTo>
                      <a:pt x="184" y="710"/>
                    </a:lnTo>
                    <a:lnTo>
                      <a:pt x="186" y="710"/>
                    </a:lnTo>
                    <a:lnTo>
                      <a:pt x="187" y="710"/>
                    </a:lnTo>
                    <a:lnTo>
                      <a:pt x="188" y="710"/>
                    </a:lnTo>
                    <a:lnTo>
                      <a:pt x="189" y="710"/>
                    </a:lnTo>
                    <a:lnTo>
                      <a:pt x="189" y="710"/>
                    </a:lnTo>
                    <a:lnTo>
                      <a:pt x="191" y="710"/>
                    </a:lnTo>
                    <a:lnTo>
                      <a:pt x="191" y="710"/>
                    </a:lnTo>
                    <a:lnTo>
                      <a:pt x="192" y="710"/>
                    </a:lnTo>
                    <a:lnTo>
                      <a:pt x="193" y="711"/>
                    </a:lnTo>
                    <a:lnTo>
                      <a:pt x="194" y="711"/>
                    </a:lnTo>
                    <a:lnTo>
                      <a:pt x="195" y="711"/>
                    </a:lnTo>
                    <a:lnTo>
                      <a:pt x="196" y="711"/>
                    </a:lnTo>
                    <a:lnTo>
                      <a:pt x="197" y="711"/>
                    </a:lnTo>
                    <a:lnTo>
                      <a:pt x="198" y="710"/>
                    </a:lnTo>
                    <a:lnTo>
                      <a:pt x="199" y="710"/>
                    </a:lnTo>
                    <a:lnTo>
                      <a:pt x="200" y="710"/>
                    </a:lnTo>
                    <a:lnTo>
                      <a:pt x="201" y="710"/>
                    </a:lnTo>
                    <a:lnTo>
                      <a:pt x="202" y="709"/>
                    </a:lnTo>
                    <a:lnTo>
                      <a:pt x="202" y="709"/>
                    </a:lnTo>
                    <a:lnTo>
                      <a:pt x="204" y="708"/>
                    </a:lnTo>
                    <a:lnTo>
                      <a:pt x="204" y="707"/>
                    </a:lnTo>
                    <a:lnTo>
                      <a:pt x="206" y="706"/>
                    </a:lnTo>
                    <a:lnTo>
                      <a:pt x="206" y="706"/>
                    </a:lnTo>
                    <a:lnTo>
                      <a:pt x="207" y="705"/>
                    </a:lnTo>
                    <a:lnTo>
                      <a:pt x="208" y="704"/>
                    </a:lnTo>
                    <a:lnTo>
                      <a:pt x="209" y="703"/>
                    </a:lnTo>
                    <a:lnTo>
                      <a:pt x="210" y="703"/>
                    </a:lnTo>
                    <a:lnTo>
                      <a:pt x="211" y="702"/>
                    </a:lnTo>
                    <a:lnTo>
                      <a:pt x="212" y="701"/>
                    </a:lnTo>
                    <a:lnTo>
                      <a:pt x="213" y="700"/>
                    </a:lnTo>
                    <a:lnTo>
                      <a:pt x="214" y="699"/>
                    </a:lnTo>
                    <a:lnTo>
                      <a:pt x="215" y="699"/>
                    </a:lnTo>
                    <a:lnTo>
                      <a:pt x="216" y="699"/>
                    </a:lnTo>
                    <a:lnTo>
                      <a:pt x="217" y="698"/>
                    </a:lnTo>
                    <a:lnTo>
                      <a:pt x="217" y="698"/>
                    </a:lnTo>
                    <a:lnTo>
                      <a:pt x="219" y="699"/>
                    </a:lnTo>
                    <a:lnTo>
                      <a:pt x="219" y="699"/>
                    </a:lnTo>
                    <a:lnTo>
                      <a:pt x="220" y="699"/>
                    </a:lnTo>
                    <a:lnTo>
                      <a:pt x="221" y="700"/>
                    </a:lnTo>
                    <a:lnTo>
                      <a:pt x="222" y="700"/>
                    </a:lnTo>
                    <a:lnTo>
                      <a:pt x="224" y="702"/>
                    </a:lnTo>
                    <a:lnTo>
                      <a:pt x="224" y="702"/>
                    </a:lnTo>
                    <a:lnTo>
                      <a:pt x="225" y="703"/>
                    </a:lnTo>
                    <a:lnTo>
                      <a:pt x="226" y="704"/>
                    </a:lnTo>
                    <a:lnTo>
                      <a:pt x="227" y="704"/>
                    </a:lnTo>
                    <a:lnTo>
                      <a:pt x="228" y="705"/>
                    </a:lnTo>
                    <a:lnTo>
                      <a:pt x="229" y="706"/>
                    </a:lnTo>
                    <a:lnTo>
                      <a:pt x="230" y="706"/>
                    </a:lnTo>
                    <a:lnTo>
                      <a:pt x="230" y="707"/>
                    </a:lnTo>
                    <a:lnTo>
                      <a:pt x="232" y="707"/>
                    </a:lnTo>
                    <a:lnTo>
                      <a:pt x="232" y="708"/>
                    </a:lnTo>
                    <a:lnTo>
                      <a:pt x="234" y="708"/>
                    </a:lnTo>
                    <a:lnTo>
                      <a:pt x="234" y="708"/>
                    </a:lnTo>
                    <a:lnTo>
                      <a:pt x="235" y="709"/>
                    </a:lnTo>
                    <a:lnTo>
                      <a:pt x="237" y="709"/>
                    </a:lnTo>
                    <a:lnTo>
                      <a:pt x="237" y="709"/>
                    </a:lnTo>
                    <a:lnTo>
                      <a:pt x="238" y="709"/>
                    </a:lnTo>
                    <a:lnTo>
                      <a:pt x="239" y="710"/>
                    </a:lnTo>
                    <a:lnTo>
                      <a:pt x="240" y="710"/>
                    </a:lnTo>
                    <a:lnTo>
                      <a:pt x="241" y="710"/>
                    </a:lnTo>
                    <a:lnTo>
                      <a:pt x="242" y="710"/>
                    </a:lnTo>
                    <a:lnTo>
                      <a:pt x="243" y="710"/>
                    </a:lnTo>
                    <a:lnTo>
                      <a:pt x="244" y="710"/>
                    </a:lnTo>
                    <a:lnTo>
                      <a:pt x="245" y="711"/>
                    </a:lnTo>
                    <a:lnTo>
                      <a:pt x="245" y="711"/>
                    </a:lnTo>
                    <a:lnTo>
                      <a:pt x="247" y="711"/>
                    </a:lnTo>
                    <a:lnTo>
                      <a:pt x="247" y="711"/>
                    </a:lnTo>
                    <a:lnTo>
                      <a:pt x="248" y="711"/>
                    </a:lnTo>
                    <a:lnTo>
                      <a:pt x="250" y="711"/>
                    </a:lnTo>
                    <a:lnTo>
                      <a:pt x="250" y="711"/>
                    </a:lnTo>
                    <a:lnTo>
                      <a:pt x="252" y="712"/>
                    </a:lnTo>
                    <a:lnTo>
                      <a:pt x="252" y="712"/>
                    </a:lnTo>
                    <a:lnTo>
                      <a:pt x="253" y="712"/>
                    </a:lnTo>
                    <a:lnTo>
                      <a:pt x="254" y="712"/>
                    </a:lnTo>
                    <a:lnTo>
                      <a:pt x="255" y="712"/>
                    </a:lnTo>
                    <a:lnTo>
                      <a:pt x="256" y="712"/>
                    </a:lnTo>
                    <a:lnTo>
                      <a:pt x="257" y="712"/>
                    </a:lnTo>
                    <a:lnTo>
                      <a:pt x="258" y="712"/>
                    </a:lnTo>
                    <a:lnTo>
                      <a:pt x="259" y="712"/>
                    </a:lnTo>
                    <a:lnTo>
                      <a:pt x="260" y="712"/>
                    </a:lnTo>
                    <a:lnTo>
                      <a:pt x="261" y="712"/>
                    </a:lnTo>
                    <a:lnTo>
                      <a:pt x="262" y="712"/>
                    </a:lnTo>
                    <a:lnTo>
                      <a:pt x="263" y="712"/>
                    </a:lnTo>
                    <a:lnTo>
                      <a:pt x="263" y="712"/>
                    </a:lnTo>
                    <a:lnTo>
                      <a:pt x="265" y="711"/>
                    </a:lnTo>
                    <a:lnTo>
                      <a:pt x="265" y="711"/>
                    </a:lnTo>
                    <a:lnTo>
                      <a:pt x="266" y="711"/>
                    </a:lnTo>
                    <a:lnTo>
                      <a:pt x="267" y="711"/>
                    </a:lnTo>
                    <a:lnTo>
                      <a:pt x="268" y="711"/>
                    </a:lnTo>
                    <a:lnTo>
                      <a:pt x="269" y="711"/>
                    </a:lnTo>
                    <a:lnTo>
                      <a:pt x="270" y="711"/>
                    </a:lnTo>
                    <a:lnTo>
                      <a:pt x="271" y="711"/>
                    </a:lnTo>
                    <a:lnTo>
                      <a:pt x="272" y="711"/>
                    </a:lnTo>
                    <a:lnTo>
                      <a:pt x="273" y="711"/>
                    </a:lnTo>
                    <a:lnTo>
                      <a:pt x="274" y="711"/>
                    </a:lnTo>
                    <a:lnTo>
                      <a:pt x="275" y="711"/>
                    </a:lnTo>
                    <a:lnTo>
                      <a:pt x="276" y="711"/>
                    </a:lnTo>
                    <a:lnTo>
                      <a:pt x="277" y="711"/>
                    </a:lnTo>
                    <a:lnTo>
                      <a:pt x="278" y="712"/>
                    </a:lnTo>
                    <a:lnTo>
                      <a:pt x="278" y="712"/>
                    </a:lnTo>
                    <a:lnTo>
                      <a:pt x="280" y="712"/>
                    </a:lnTo>
                    <a:lnTo>
                      <a:pt x="280" y="712"/>
                    </a:lnTo>
                    <a:lnTo>
                      <a:pt x="281" y="712"/>
                    </a:lnTo>
                    <a:lnTo>
                      <a:pt x="282" y="712"/>
                    </a:lnTo>
                    <a:lnTo>
                      <a:pt x="283" y="712"/>
                    </a:lnTo>
                    <a:lnTo>
                      <a:pt x="284" y="712"/>
                    </a:lnTo>
                    <a:lnTo>
                      <a:pt x="285" y="712"/>
                    </a:lnTo>
                    <a:lnTo>
                      <a:pt x="286" y="712"/>
                    </a:lnTo>
                    <a:lnTo>
                      <a:pt x="287" y="712"/>
                    </a:lnTo>
                    <a:lnTo>
                      <a:pt x="288" y="712"/>
                    </a:lnTo>
                    <a:lnTo>
                      <a:pt x="289" y="712"/>
                    </a:lnTo>
                    <a:lnTo>
                      <a:pt x="290" y="712"/>
                    </a:lnTo>
                    <a:lnTo>
                      <a:pt x="291" y="712"/>
                    </a:lnTo>
                    <a:lnTo>
                      <a:pt x="291" y="712"/>
                    </a:lnTo>
                    <a:lnTo>
                      <a:pt x="293" y="712"/>
                    </a:lnTo>
                    <a:lnTo>
                      <a:pt x="293" y="712"/>
                    </a:lnTo>
                    <a:lnTo>
                      <a:pt x="295" y="712"/>
                    </a:lnTo>
                    <a:lnTo>
                      <a:pt x="295" y="712"/>
                    </a:lnTo>
                    <a:lnTo>
                      <a:pt x="296" y="712"/>
                    </a:lnTo>
                    <a:lnTo>
                      <a:pt x="298" y="712"/>
                    </a:lnTo>
                    <a:lnTo>
                      <a:pt x="298" y="712"/>
                    </a:lnTo>
                    <a:lnTo>
                      <a:pt x="299" y="712"/>
                    </a:lnTo>
                    <a:lnTo>
                      <a:pt x="300" y="712"/>
                    </a:lnTo>
                    <a:lnTo>
                      <a:pt x="301" y="712"/>
                    </a:lnTo>
                    <a:lnTo>
                      <a:pt x="302" y="712"/>
                    </a:lnTo>
                    <a:lnTo>
                      <a:pt x="303" y="712"/>
                    </a:lnTo>
                    <a:lnTo>
                      <a:pt x="304" y="712"/>
                    </a:lnTo>
                    <a:lnTo>
                      <a:pt x="305" y="712"/>
                    </a:lnTo>
                    <a:lnTo>
                      <a:pt x="306" y="712"/>
                    </a:lnTo>
                    <a:lnTo>
                      <a:pt x="306" y="712"/>
                    </a:lnTo>
                    <a:lnTo>
                      <a:pt x="308" y="711"/>
                    </a:lnTo>
                    <a:lnTo>
                      <a:pt x="308" y="711"/>
                    </a:lnTo>
                    <a:lnTo>
                      <a:pt x="309" y="711"/>
                    </a:lnTo>
                    <a:lnTo>
                      <a:pt x="311" y="711"/>
                    </a:lnTo>
                    <a:lnTo>
                      <a:pt x="311" y="711"/>
                    </a:lnTo>
                    <a:lnTo>
                      <a:pt x="313" y="711"/>
                    </a:lnTo>
                    <a:lnTo>
                      <a:pt x="313" y="711"/>
                    </a:lnTo>
                    <a:lnTo>
                      <a:pt x="314" y="711"/>
                    </a:lnTo>
                    <a:lnTo>
                      <a:pt x="315" y="711"/>
                    </a:lnTo>
                    <a:lnTo>
                      <a:pt x="316" y="711"/>
                    </a:lnTo>
                    <a:lnTo>
                      <a:pt x="317" y="711"/>
                    </a:lnTo>
                    <a:lnTo>
                      <a:pt x="318" y="711"/>
                    </a:lnTo>
                    <a:lnTo>
                      <a:pt x="319" y="711"/>
                    </a:lnTo>
                    <a:lnTo>
                      <a:pt x="319" y="711"/>
                    </a:lnTo>
                    <a:lnTo>
                      <a:pt x="321" y="711"/>
                    </a:lnTo>
                    <a:lnTo>
                      <a:pt x="321" y="711"/>
                    </a:lnTo>
                    <a:lnTo>
                      <a:pt x="323" y="711"/>
                    </a:lnTo>
                    <a:lnTo>
                      <a:pt x="324" y="711"/>
                    </a:lnTo>
                    <a:lnTo>
                      <a:pt x="324" y="711"/>
                    </a:lnTo>
                    <a:lnTo>
                      <a:pt x="326" y="711"/>
                    </a:lnTo>
                    <a:lnTo>
                      <a:pt x="326" y="711"/>
                    </a:lnTo>
                    <a:lnTo>
                      <a:pt x="327" y="711"/>
                    </a:lnTo>
                    <a:lnTo>
                      <a:pt x="328" y="711"/>
                    </a:lnTo>
                    <a:lnTo>
                      <a:pt x="329" y="711"/>
                    </a:lnTo>
                    <a:lnTo>
                      <a:pt x="330" y="711"/>
                    </a:lnTo>
                    <a:lnTo>
                      <a:pt x="331" y="712"/>
                    </a:lnTo>
                    <a:lnTo>
                      <a:pt x="332" y="712"/>
                    </a:lnTo>
                    <a:lnTo>
                      <a:pt x="333" y="712"/>
                    </a:lnTo>
                    <a:lnTo>
                      <a:pt x="334" y="712"/>
                    </a:lnTo>
                    <a:lnTo>
                      <a:pt x="335" y="712"/>
                    </a:lnTo>
                    <a:lnTo>
                      <a:pt x="336" y="712"/>
                    </a:lnTo>
                    <a:lnTo>
                      <a:pt x="337" y="712"/>
                    </a:lnTo>
                    <a:lnTo>
                      <a:pt x="337" y="712"/>
                    </a:lnTo>
                    <a:lnTo>
                      <a:pt x="339" y="712"/>
                    </a:lnTo>
                    <a:lnTo>
                      <a:pt x="339" y="712"/>
                    </a:lnTo>
                    <a:lnTo>
                      <a:pt x="341" y="712"/>
                    </a:lnTo>
                    <a:lnTo>
                      <a:pt x="341" y="712"/>
                    </a:lnTo>
                    <a:lnTo>
                      <a:pt x="342" y="712"/>
                    </a:lnTo>
                    <a:lnTo>
                      <a:pt x="343" y="712"/>
                    </a:lnTo>
                    <a:lnTo>
                      <a:pt x="344" y="712"/>
                    </a:lnTo>
                    <a:lnTo>
                      <a:pt x="345" y="712"/>
                    </a:lnTo>
                    <a:lnTo>
                      <a:pt x="346" y="712"/>
                    </a:lnTo>
                    <a:lnTo>
                      <a:pt x="347" y="711"/>
                    </a:lnTo>
                    <a:lnTo>
                      <a:pt x="348" y="711"/>
                    </a:lnTo>
                    <a:lnTo>
                      <a:pt x="349" y="711"/>
                    </a:lnTo>
                    <a:lnTo>
                      <a:pt x="350" y="711"/>
                    </a:lnTo>
                    <a:lnTo>
                      <a:pt x="351" y="711"/>
                    </a:lnTo>
                    <a:lnTo>
                      <a:pt x="352" y="711"/>
                    </a:lnTo>
                    <a:lnTo>
                      <a:pt x="352" y="711"/>
                    </a:lnTo>
                    <a:lnTo>
                      <a:pt x="354" y="711"/>
                    </a:lnTo>
                    <a:lnTo>
                      <a:pt x="354" y="711"/>
                    </a:lnTo>
                    <a:lnTo>
                      <a:pt x="355" y="711"/>
                    </a:lnTo>
                    <a:lnTo>
                      <a:pt x="356" y="711"/>
                    </a:lnTo>
                    <a:lnTo>
                      <a:pt x="357" y="711"/>
                    </a:lnTo>
                    <a:lnTo>
                      <a:pt x="358" y="711"/>
                    </a:lnTo>
                    <a:lnTo>
                      <a:pt x="359" y="711"/>
                    </a:lnTo>
                    <a:lnTo>
                      <a:pt x="360" y="711"/>
                    </a:lnTo>
                    <a:lnTo>
                      <a:pt x="361" y="711"/>
                    </a:lnTo>
                    <a:lnTo>
                      <a:pt x="362" y="711"/>
                    </a:lnTo>
                    <a:lnTo>
                      <a:pt x="363" y="711"/>
                    </a:lnTo>
                    <a:lnTo>
                      <a:pt x="364" y="711"/>
                    </a:lnTo>
                    <a:lnTo>
                      <a:pt x="365" y="710"/>
                    </a:lnTo>
                    <a:lnTo>
                      <a:pt x="366" y="710"/>
                    </a:lnTo>
                    <a:lnTo>
                      <a:pt x="367" y="710"/>
                    </a:lnTo>
                    <a:lnTo>
                      <a:pt x="367" y="710"/>
                    </a:lnTo>
                    <a:lnTo>
                      <a:pt x="369" y="710"/>
                    </a:lnTo>
                    <a:lnTo>
                      <a:pt x="369" y="709"/>
                    </a:lnTo>
                    <a:lnTo>
                      <a:pt x="370" y="709"/>
                    </a:lnTo>
                    <a:lnTo>
                      <a:pt x="372" y="708"/>
                    </a:lnTo>
                    <a:lnTo>
                      <a:pt x="372" y="708"/>
                    </a:lnTo>
                    <a:lnTo>
                      <a:pt x="373" y="707"/>
                    </a:lnTo>
                    <a:lnTo>
                      <a:pt x="374" y="706"/>
                    </a:lnTo>
                    <a:lnTo>
                      <a:pt x="375" y="706"/>
                    </a:lnTo>
                    <a:lnTo>
                      <a:pt x="376" y="705"/>
                    </a:lnTo>
                    <a:lnTo>
                      <a:pt x="377" y="705"/>
                    </a:lnTo>
                    <a:lnTo>
                      <a:pt x="378" y="704"/>
                    </a:lnTo>
                    <a:lnTo>
                      <a:pt x="379" y="704"/>
                    </a:lnTo>
                    <a:lnTo>
                      <a:pt x="380" y="704"/>
                    </a:lnTo>
                    <a:lnTo>
                      <a:pt x="380" y="703"/>
                    </a:lnTo>
                    <a:lnTo>
                      <a:pt x="382" y="703"/>
                    </a:lnTo>
                    <a:lnTo>
                      <a:pt x="382" y="703"/>
                    </a:lnTo>
                    <a:lnTo>
                      <a:pt x="384" y="703"/>
                    </a:lnTo>
                    <a:lnTo>
                      <a:pt x="385" y="704"/>
                    </a:lnTo>
                    <a:lnTo>
                      <a:pt x="385" y="704"/>
                    </a:lnTo>
                    <a:lnTo>
                      <a:pt x="387" y="704"/>
                    </a:lnTo>
                    <a:lnTo>
                      <a:pt x="387" y="705"/>
                    </a:lnTo>
                    <a:lnTo>
                      <a:pt x="388" y="706"/>
                    </a:lnTo>
                    <a:lnTo>
                      <a:pt x="389" y="706"/>
                    </a:lnTo>
                    <a:lnTo>
                      <a:pt x="390" y="707"/>
                    </a:lnTo>
                    <a:lnTo>
                      <a:pt x="391" y="708"/>
                    </a:lnTo>
                    <a:lnTo>
                      <a:pt x="392" y="708"/>
                    </a:lnTo>
                    <a:lnTo>
                      <a:pt x="393" y="709"/>
                    </a:lnTo>
                    <a:lnTo>
                      <a:pt x="394" y="709"/>
                    </a:lnTo>
                    <a:lnTo>
                      <a:pt x="395" y="709"/>
                    </a:lnTo>
                    <a:lnTo>
                      <a:pt x="395" y="710"/>
                    </a:lnTo>
                    <a:lnTo>
                      <a:pt x="397" y="710"/>
                    </a:lnTo>
                    <a:lnTo>
                      <a:pt x="398" y="710"/>
                    </a:lnTo>
                    <a:lnTo>
                      <a:pt x="398" y="710"/>
                    </a:lnTo>
                    <a:lnTo>
                      <a:pt x="400" y="711"/>
                    </a:lnTo>
                    <a:lnTo>
                      <a:pt x="400" y="711"/>
                    </a:lnTo>
                    <a:lnTo>
                      <a:pt x="402" y="711"/>
                    </a:lnTo>
                    <a:lnTo>
                      <a:pt x="402" y="711"/>
                    </a:lnTo>
                    <a:lnTo>
                      <a:pt x="403" y="711"/>
                    </a:lnTo>
                    <a:lnTo>
                      <a:pt x="404" y="711"/>
                    </a:lnTo>
                    <a:lnTo>
                      <a:pt x="405" y="711"/>
                    </a:lnTo>
                    <a:lnTo>
                      <a:pt x="406" y="711"/>
                    </a:lnTo>
                    <a:lnTo>
                      <a:pt x="407" y="711"/>
                    </a:lnTo>
                    <a:lnTo>
                      <a:pt x="408" y="711"/>
                    </a:lnTo>
                    <a:lnTo>
                      <a:pt x="409" y="711"/>
                    </a:lnTo>
                    <a:lnTo>
                      <a:pt x="410" y="711"/>
                    </a:lnTo>
                    <a:lnTo>
                      <a:pt x="411" y="711"/>
                    </a:lnTo>
                    <a:lnTo>
                      <a:pt x="412" y="711"/>
                    </a:lnTo>
                    <a:lnTo>
                      <a:pt x="413" y="711"/>
                    </a:lnTo>
                    <a:lnTo>
                      <a:pt x="413" y="711"/>
                    </a:lnTo>
                    <a:lnTo>
                      <a:pt x="415" y="711"/>
                    </a:lnTo>
                    <a:lnTo>
                      <a:pt x="415" y="711"/>
                    </a:lnTo>
                    <a:lnTo>
                      <a:pt x="416" y="711"/>
                    </a:lnTo>
                    <a:lnTo>
                      <a:pt x="417" y="711"/>
                    </a:lnTo>
                    <a:lnTo>
                      <a:pt x="418" y="711"/>
                    </a:lnTo>
                    <a:lnTo>
                      <a:pt x="419" y="711"/>
                    </a:lnTo>
                    <a:lnTo>
                      <a:pt x="420" y="711"/>
                    </a:lnTo>
                    <a:lnTo>
                      <a:pt x="421" y="711"/>
                    </a:lnTo>
                    <a:lnTo>
                      <a:pt x="422" y="711"/>
                    </a:lnTo>
                    <a:lnTo>
                      <a:pt x="423" y="711"/>
                    </a:lnTo>
                    <a:lnTo>
                      <a:pt x="424" y="711"/>
                    </a:lnTo>
                    <a:lnTo>
                      <a:pt x="425" y="711"/>
                    </a:lnTo>
                    <a:lnTo>
                      <a:pt x="426" y="711"/>
                    </a:lnTo>
                    <a:lnTo>
                      <a:pt x="426" y="711"/>
                    </a:lnTo>
                    <a:lnTo>
                      <a:pt x="428" y="711"/>
                    </a:lnTo>
                    <a:lnTo>
                      <a:pt x="428" y="711"/>
                    </a:lnTo>
                    <a:lnTo>
                      <a:pt x="430" y="711"/>
                    </a:lnTo>
                    <a:lnTo>
                      <a:pt x="430" y="711"/>
                    </a:lnTo>
                    <a:lnTo>
                      <a:pt x="431" y="711"/>
                    </a:lnTo>
                    <a:lnTo>
                      <a:pt x="432" y="711"/>
                    </a:lnTo>
                    <a:lnTo>
                      <a:pt x="433" y="711"/>
                    </a:lnTo>
                    <a:lnTo>
                      <a:pt x="434" y="711"/>
                    </a:lnTo>
                    <a:lnTo>
                      <a:pt x="435" y="711"/>
                    </a:lnTo>
                    <a:lnTo>
                      <a:pt x="436" y="711"/>
                    </a:lnTo>
                    <a:lnTo>
                      <a:pt x="437" y="711"/>
                    </a:lnTo>
                    <a:lnTo>
                      <a:pt x="438" y="711"/>
                    </a:lnTo>
                    <a:lnTo>
                      <a:pt x="439" y="711"/>
                    </a:lnTo>
                    <a:lnTo>
                      <a:pt x="440" y="711"/>
                    </a:lnTo>
                    <a:lnTo>
                      <a:pt x="441" y="711"/>
                    </a:lnTo>
                    <a:lnTo>
                      <a:pt x="441" y="711"/>
                    </a:lnTo>
                    <a:lnTo>
                      <a:pt x="443" y="711"/>
                    </a:lnTo>
                    <a:lnTo>
                      <a:pt x="443" y="710"/>
                    </a:lnTo>
                    <a:lnTo>
                      <a:pt x="444" y="710"/>
                    </a:lnTo>
                    <a:lnTo>
                      <a:pt x="445" y="710"/>
                    </a:lnTo>
                    <a:lnTo>
                      <a:pt x="446" y="710"/>
                    </a:lnTo>
                    <a:lnTo>
                      <a:pt x="448" y="710"/>
                    </a:lnTo>
                    <a:lnTo>
                      <a:pt x="448" y="710"/>
                    </a:lnTo>
                    <a:lnTo>
                      <a:pt x="449" y="710"/>
                    </a:lnTo>
                    <a:lnTo>
                      <a:pt x="450" y="710"/>
                    </a:lnTo>
                    <a:lnTo>
                      <a:pt x="451" y="710"/>
                    </a:lnTo>
                    <a:lnTo>
                      <a:pt x="452" y="710"/>
                    </a:lnTo>
                    <a:lnTo>
                      <a:pt x="453" y="710"/>
                    </a:lnTo>
                    <a:lnTo>
                      <a:pt x="454" y="710"/>
                    </a:lnTo>
                    <a:lnTo>
                      <a:pt x="455" y="710"/>
                    </a:lnTo>
                    <a:lnTo>
                      <a:pt x="456" y="710"/>
                    </a:lnTo>
                    <a:lnTo>
                      <a:pt x="456" y="710"/>
                    </a:lnTo>
                    <a:lnTo>
                      <a:pt x="458" y="710"/>
                    </a:lnTo>
                    <a:lnTo>
                      <a:pt x="459" y="710"/>
                    </a:lnTo>
                    <a:lnTo>
                      <a:pt x="459" y="710"/>
                    </a:lnTo>
                    <a:lnTo>
                      <a:pt x="461" y="710"/>
                    </a:lnTo>
                    <a:lnTo>
                      <a:pt x="461" y="710"/>
                    </a:lnTo>
                    <a:lnTo>
                      <a:pt x="462" y="710"/>
                    </a:lnTo>
                    <a:lnTo>
                      <a:pt x="463" y="710"/>
                    </a:lnTo>
                    <a:lnTo>
                      <a:pt x="464" y="710"/>
                    </a:lnTo>
                    <a:lnTo>
                      <a:pt x="465" y="710"/>
                    </a:lnTo>
                    <a:lnTo>
                      <a:pt x="466" y="710"/>
                    </a:lnTo>
                    <a:lnTo>
                      <a:pt x="467" y="710"/>
                    </a:lnTo>
                    <a:lnTo>
                      <a:pt x="468" y="710"/>
                    </a:lnTo>
                  </a:path>
                </a:pathLst>
              </a:custGeom>
              <a:noFill/>
              <a:ln w="12700">
                <a:solidFill>
                  <a:schemeClr val="accent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Freeform 335"/>
              <p:cNvSpPr>
                <a:spLocks/>
              </p:cNvSpPr>
              <p:nvPr/>
            </p:nvSpPr>
            <p:spPr bwMode="auto">
              <a:xfrm>
                <a:off x="7683500" y="3849688"/>
                <a:ext cx="458788" cy="17463"/>
              </a:xfrm>
              <a:custGeom>
                <a:avLst/>
                <a:gdLst>
                  <a:gd name="T0" fmla="*/ 4 w 289"/>
                  <a:gd name="T1" fmla="*/ 10 h 11"/>
                  <a:gd name="T2" fmla="*/ 8 w 289"/>
                  <a:gd name="T3" fmla="*/ 10 h 11"/>
                  <a:gd name="T4" fmla="*/ 13 w 289"/>
                  <a:gd name="T5" fmla="*/ 10 h 11"/>
                  <a:gd name="T6" fmla="*/ 18 w 289"/>
                  <a:gd name="T7" fmla="*/ 10 h 11"/>
                  <a:gd name="T8" fmla="*/ 23 w 289"/>
                  <a:gd name="T9" fmla="*/ 10 h 11"/>
                  <a:gd name="T10" fmla="*/ 27 w 289"/>
                  <a:gd name="T11" fmla="*/ 10 h 11"/>
                  <a:gd name="T12" fmla="*/ 32 w 289"/>
                  <a:gd name="T13" fmla="*/ 11 h 11"/>
                  <a:gd name="T14" fmla="*/ 36 w 289"/>
                  <a:gd name="T15" fmla="*/ 10 h 11"/>
                  <a:gd name="T16" fmla="*/ 41 w 289"/>
                  <a:gd name="T17" fmla="*/ 10 h 11"/>
                  <a:gd name="T18" fmla="*/ 46 w 289"/>
                  <a:gd name="T19" fmla="*/ 9 h 11"/>
                  <a:gd name="T20" fmla="*/ 51 w 289"/>
                  <a:gd name="T21" fmla="*/ 8 h 11"/>
                  <a:gd name="T22" fmla="*/ 55 w 289"/>
                  <a:gd name="T23" fmla="*/ 8 h 11"/>
                  <a:gd name="T24" fmla="*/ 60 w 289"/>
                  <a:gd name="T25" fmla="*/ 8 h 11"/>
                  <a:gd name="T26" fmla="*/ 65 w 289"/>
                  <a:gd name="T27" fmla="*/ 9 h 11"/>
                  <a:gd name="T28" fmla="*/ 69 w 289"/>
                  <a:gd name="T29" fmla="*/ 9 h 11"/>
                  <a:gd name="T30" fmla="*/ 74 w 289"/>
                  <a:gd name="T31" fmla="*/ 10 h 11"/>
                  <a:gd name="T32" fmla="*/ 79 w 289"/>
                  <a:gd name="T33" fmla="*/ 9 h 11"/>
                  <a:gd name="T34" fmla="*/ 83 w 289"/>
                  <a:gd name="T35" fmla="*/ 9 h 11"/>
                  <a:gd name="T36" fmla="*/ 88 w 289"/>
                  <a:gd name="T37" fmla="*/ 9 h 11"/>
                  <a:gd name="T38" fmla="*/ 93 w 289"/>
                  <a:gd name="T39" fmla="*/ 9 h 11"/>
                  <a:gd name="T40" fmla="*/ 97 w 289"/>
                  <a:gd name="T41" fmla="*/ 9 h 11"/>
                  <a:gd name="T42" fmla="*/ 102 w 289"/>
                  <a:gd name="T43" fmla="*/ 9 h 11"/>
                  <a:gd name="T44" fmla="*/ 107 w 289"/>
                  <a:gd name="T45" fmla="*/ 9 h 11"/>
                  <a:gd name="T46" fmla="*/ 112 w 289"/>
                  <a:gd name="T47" fmla="*/ 10 h 11"/>
                  <a:gd name="T48" fmla="*/ 116 w 289"/>
                  <a:gd name="T49" fmla="*/ 10 h 11"/>
                  <a:gd name="T50" fmla="*/ 121 w 289"/>
                  <a:gd name="T51" fmla="*/ 10 h 11"/>
                  <a:gd name="T52" fmla="*/ 125 w 289"/>
                  <a:gd name="T53" fmla="*/ 10 h 11"/>
                  <a:gd name="T54" fmla="*/ 130 w 289"/>
                  <a:gd name="T55" fmla="*/ 9 h 11"/>
                  <a:gd name="T56" fmla="*/ 135 w 289"/>
                  <a:gd name="T57" fmla="*/ 8 h 11"/>
                  <a:gd name="T58" fmla="*/ 140 w 289"/>
                  <a:gd name="T59" fmla="*/ 7 h 11"/>
                  <a:gd name="T60" fmla="*/ 144 w 289"/>
                  <a:gd name="T61" fmla="*/ 6 h 11"/>
                  <a:gd name="T62" fmla="*/ 149 w 289"/>
                  <a:gd name="T63" fmla="*/ 7 h 11"/>
                  <a:gd name="T64" fmla="*/ 154 w 289"/>
                  <a:gd name="T65" fmla="*/ 7 h 11"/>
                  <a:gd name="T66" fmla="*/ 158 w 289"/>
                  <a:gd name="T67" fmla="*/ 8 h 11"/>
                  <a:gd name="T68" fmla="*/ 163 w 289"/>
                  <a:gd name="T69" fmla="*/ 8 h 11"/>
                  <a:gd name="T70" fmla="*/ 168 w 289"/>
                  <a:gd name="T71" fmla="*/ 9 h 11"/>
                  <a:gd name="T72" fmla="*/ 172 w 289"/>
                  <a:gd name="T73" fmla="*/ 9 h 11"/>
                  <a:gd name="T74" fmla="*/ 177 w 289"/>
                  <a:gd name="T75" fmla="*/ 9 h 11"/>
                  <a:gd name="T76" fmla="*/ 182 w 289"/>
                  <a:gd name="T77" fmla="*/ 9 h 11"/>
                  <a:gd name="T78" fmla="*/ 186 w 289"/>
                  <a:gd name="T79" fmla="*/ 9 h 11"/>
                  <a:gd name="T80" fmla="*/ 191 w 289"/>
                  <a:gd name="T81" fmla="*/ 8 h 11"/>
                  <a:gd name="T82" fmla="*/ 196 w 289"/>
                  <a:gd name="T83" fmla="*/ 7 h 11"/>
                  <a:gd name="T84" fmla="*/ 201 w 289"/>
                  <a:gd name="T85" fmla="*/ 7 h 11"/>
                  <a:gd name="T86" fmla="*/ 205 w 289"/>
                  <a:gd name="T87" fmla="*/ 6 h 11"/>
                  <a:gd name="T88" fmla="*/ 210 w 289"/>
                  <a:gd name="T89" fmla="*/ 3 h 11"/>
                  <a:gd name="T90" fmla="*/ 215 w 289"/>
                  <a:gd name="T91" fmla="*/ 0 h 11"/>
                  <a:gd name="T92" fmla="*/ 219 w 289"/>
                  <a:gd name="T93" fmla="*/ 0 h 11"/>
                  <a:gd name="T94" fmla="*/ 224 w 289"/>
                  <a:gd name="T95" fmla="*/ 3 h 11"/>
                  <a:gd name="T96" fmla="*/ 229 w 289"/>
                  <a:gd name="T97" fmla="*/ 6 h 11"/>
                  <a:gd name="T98" fmla="*/ 233 w 289"/>
                  <a:gd name="T99" fmla="*/ 7 h 11"/>
                  <a:gd name="T100" fmla="*/ 238 w 289"/>
                  <a:gd name="T101" fmla="*/ 6 h 11"/>
                  <a:gd name="T102" fmla="*/ 243 w 289"/>
                  <a:gd name="T103" fmla="*/ 6 h 11"/>
                  <a:gd name="T104" fmla="*/ 247 w 289"/>
                  <a:gd name="T105" fmla="*/ 6 h 11"/>
                  <a:gd name="T106" fmla="*/ 252 w 289"/>
                  <a:gd name="T107" fmla="*/ 6 h 11"/>
                  <a:gd name="T108" fmla="*/ 257 w 289"/>
                  <a:gd name="T109" fmla="*/ 5 h 11"/>
                  <a:gd name="T110" fmla="*/ 261 w 289"/>
                  <a:gd name="T111" fmla="*/ 4 h 11"/>
                  <a:gd name="T112" fmla="*/ 266 w 289"/>
                  <a:gd name="T113" fmla="*/ 4 h 11"/>
                  <a:gd name="T114" fmla="*/ 271 w 289"/>
                  <a:gd name="T115" fmla="*/ 4 h 11"/>
                  <a:gd name="T116" fmla="*/ 276 w 289"/>
                  <a:gd name="T117" fmla="*/ 5 h 11"/>
                  <a:gd name="T118" fmla="*/ 280 w 289"/>
                  <a:gd name="T119" fmla="*/ 6 h 11"/>
                  <a:gd name="T120" fmla="*/ 285 w 289"/>
                  <a:gd name="T121" fmla="*/ 6 h 11"/>
                  <a:gd name="T122" fmla="*/ 289 w 289"/>
                  <a:gd name="T123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9" h="11">
                    <a:moveTo>
                      <a:pt x="0" y="10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29" y="11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2" y="11"/>
                    </a:lnTo>
                    <a:lnTo>
                      <a:pt x="33" y="11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6" y="11"/>
                    </a:lnTo>
                    <a:lnTo>
                      <a:pt x="36" y="10"/>
                    </a:lnTo>
                    <a:lnTo>
                      <a:pt x="37" y="10"/>
                    </a:lnTo>
                    <a:lnTo>
                      <a:pt x="38" y="10"/>
                    </a:lnTo>
                    <a:lnTo>
                      <a:pt x="39" y="10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2" y="10"/>
                    </a:lnTo>
                    <a:lnTo>
                      <a:pt x="43" y="10"/>
                    </a:lnTo>
                    <a:lnTo>
                      <a:pt x="44" y="10"/>
                    </a:lnTo>
                    <a:lnTo>
                      <a:pt x="45" y="9"/>
                    </a:lnTo>
                    <a:lnTo>
                      <a:pt x="46" y="9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9"/>
                    </a:lnTo>
                    <a:lnTo>
                      <a:pt x="49" y="8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55" y="8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8" y="8"/>
                    </a:lnTo>
                    <a:lnTo>
                      <a:pt x="59" y="8"/>
                    </a:lnTo>
                    <a:lnTo>
                      <a:pt x="60" y="8"/>
                    </a:lnTo>
                    <a:lnTo>
                      <a:pt x="61" y="8"/>
                    </a:lnTo>
                    <a:lnTo>
                      <a:pt x="62" y="8"/>
                    </a:lnTo>
                    <a:lnTo>
                      <a:pt x="62" y="8"/>
                    </a:lnTo>
                    <a:lnTo>
                      <a:pt x="64" y="8"/>
                    </a:lnTo>
                    <a:lnTo>
                      <a:pt x="65" y="9"/>
                    </a:lnTo>
                    <a:lnTo>
                      <a:pt x="65" y="9"/>
                    </a:lnTo>
                    <a:lnTo>
                      <a:pt x="67" y="9"/>
                    </a:lnTo>
                    <a:lnTo>
                      <a:pt x="67" y="9"/>
                    </a:lnTo>
                    <a:lnTo>
                      <a:pt x="69" y="9"/>
                    </a:lnTo>
                    <a:lnTo>
                      <a:pt x="69" y="9"/>
                    </a:lnTo>
                    <a:lnTo>
                      <a:pt x="70" y="9"/>
                    </a:lnTo>
                    <a:lnTo>
                      <a:pt x="71" y="9"/>
                    </a:lnTo>
                    <a:lnTo>
                      <a:pt x="72" y="9"/>
                    </a:lnTo>
                    <a:lnTo>
                      <a:pt x="73" y="9"/>
                    </a:lnTo>
                    <a:lnTo>
                      <a:pt x="74" y="10"/>
                    </a:lnTo>
                    <a:lnTo>
                      <a:pt x="75" y="10"/>
                    </a:lnTo>
                    <a:lnTo>
                      <a:pt x="76" y="10"/>
                    </a:lnTo>
                    <a:lnTo>
                      <a:pt x="77" y="10"/>
                    </a:lnTo>
                    <a:lnTo>
                      <a:pt x="78" y="10"/>
                    </a:lnTo>
                    <a:lnTo>
                      <a:pt x="79" y="9"/>
                    </a:lnTo>
                    <a:lnTo>
                      <a:pt x="80" y="9"/>
                    </a:lnTo>
                    <a:lnTo>
                      <a:pt x="80" y="9"/>
                    </a:lnTo>
                    <a:lnTo>
                      <a:pt x="82" y="9"/>
                    </a:lnTo>
                    <a:lnTo>
                      <a:pt x="82" y="9"/>
                    </a:lnTo>
                    <a:lnTo>
                      <a:pt x="83" y="9"/>
                    </a:lnTo>
                    <a:lnTo>
                      <a:pt x="84" y="9"/>
                    </a:lnTo>
                    <a:lnTo>
                      <a:pt x="85" y="9"/>
                    </a:lnTo>
                    <a:lnTo>
                      <a:pt x="86" y="9"/>
                    </a:lnTo>
                    <a:lnTo>
                      <a:pt x="87" y="9"/>
                    </a:lnTo>
                    <a:lnTo>
                      <a:pt x="88" y="9"/>
                    </a:lnTo>
                    <a:lnTo>
                      <a:pt x="89" y="9"/>
                    </a:lnTo>
                    <a:lnTo>
                      <a:pt x="90" y="8"/>
                    </a:lnTo>
                    <a:lnTo>
                      <a:pt x="91" y="8"/>
                    </a:lnTo>
                    <a:lnTo>
                      <a:pt x="92" y="9"/>
                    </a:lnTo>
                    <a:lnTo>
                      <a:pt x="93" y="9"/>
                    </a:lnTo>
                    <a:lnTo>
                      <a:pt x="94" y="9"/>
                    </a:lnTo>
                    <a:lnTo>
                      <a:pt x="95" y="9"/>
                    </a:lnTo>
                    <a:lnTo>
                      <a:pt x="95" y="9"/>
                    </a:lnTo>
                    <a:lnTo>
                      <a:pt x="97" y="9"/>
                    </a:lnTo>
                    <a:lnTo>
                      <a:pt x="97" y="9"/>
                    </a:lnTo>
                    <a:lnTo>
                      <a:pt x="98" y="9"/>
                    </a:lnTo>
                    <a:lnTo>
                      <a:pt x="99" y="9"/>
                    </a:lnTo>
                    <a:lnTo>
                      <a:pt x="100" y="9"/>
                    </a:lnTo>
                    <a:lnTo>
                      <a:pt x="101" y="9"/>
                    </a:lnTo>
                    <a:lnTo>
                      <a:pt x="102" y="9"/>
                    </a:lnTo>
                    <a:lnTo>
                      <a:pt x="103" y="9"/>
                    </a:lnTo>
                    <a:lnTo>
                      <a:pt x="104" y="9"/>
                    </a:lnTo>
                    <a:lnTo>
                      <a:pt x="105" y="9"/>
                    </a:lnTo>
                    <a:lnTo>
                      <a:pt x="106" y="9"/>
                    </a:lnTo>
                    <a:lnTo>
                      <a:pt x="107" y="9"/>
                    </a:lnTo>
                    <a:lnTo>
                      <a:pt x="108" y="9"/>
                    </a:lnTo>
                    <a:lnTo>
                      <a:pt x="108" y="9"/>
                    </a:lnTo>
                    <a:lnTo>
                      <a:pt x="110" y="9"/>
                    </a:lnTo>
                    <a:lnTo>
                      <a:pt x="110" y="10"/>
                    </a:lnTo>
                    <a:lnTo>
                      <a:pt x="112" y="10"/>
                    </a:lnTo>
                    <a:lnTo>
                      <a:pt x="112" y="10"/>
                    </a:lnTo>
                    <a:lnTo>
                      <a:pt x="113" y="10"/>
                    </a:lnTo>
                    <a:lnTo>
                      <a:pt x="115" y="10"/>
                    </a:lnTo>
                    <a:lnTo>
                      <a:pt x="115" y="10"/>
                    </a:lnTo>
                    <a:lnTo>
                      <a:pt x="116" y="10"/>
                    </a:lnTo>
                    <a:lnTo>
                      <a:pt x="117" y="10"/>
                    </a:lnTo>
                    <a:lnTo>
                      <a:pt x="118" y="10"/>
                    </a:lnTo>
                    <a:lnTo>
                      <a:pt x="119" y="10"/>
                    </a:lnTo>
                    <a:lnTo>
                      <a:pt x="120" y="10"/>
                    </a:lnTo>
                    <a:lnTo>
                      <a:pt x="121" y="10"/>
                    </a:lnTo>
                    <a:lnTo>
                      <a:pt x="122" y="10"/>
                    </a:lnTo>
                    <a:lnTo>
                      <a:pt x="123" y="10"/>
                    </a:lnTo>
                    <a:lnTo>
                      <a:pt x="123" y="10"/>
                    </a:lnTo>
                    <a:lnTo>
                      <a:pt x="125" y="10"/>
                    </a:lnTo>
                    <a:lnTo>
                      <a:pt x="125" y="10"/>
                    </a:lnTo>
                    <a:lnTo>
                      <a:pt x="126" y="10"/>
                    </a:lnTo>
                    <a:lnTo>
                      <a:pt x="128" y="10"/>
                    </a:lnTo>
                    <a:lnTo>
                      <a:pt x="128" y="9"/>
                    </a:lnTo>
                    <a:lnTo>
                      <a:pt x="130" y="9"/>
                    </a:lnTo>
                    <a:lnTo>
                      <a:pt x="130" y="9"/>
                    </a:lnTo>
                    <a:lnTo>
                      <a:pt x="131" y="9"/>
                    </a:lnTo>
                    <a:lnTo>
                      <a:pt x="132" y="9"/>
                    </a:lnTo>
                    <a:lnTo>
                      <a:pt x="133" y="9"/>
                    </a:lnTo>
                    <a:lnTo>
                      <a:pt x="134" y="9"/>
                    </a:lnTo>
                    <a:lnTo>
                      <a:pt x="135" y="8"/>
                    </a:lnTo>
                    <a:lnTo>
                      <a:pt x="136" y="8"/>
                    </a:lnTo>
                    <a:lnTo>
                      <a:pt x="136" y="8"/>
                    </a:lnTo>
                    <a:lnTo>
                      <a:pt x="138" y="8"/>
                    </a:lnTo>
                    <a:lnTo>
                      <a:pt x="139" y="8"/>
                    </a:lnTo>
                    <a:lnTo>
                      <a:pt x="140" y="7"/>
                    </a:lnTo>
                    <a:lnTo>
                      <a:pt x="141" y="7"/>
                    </a:lnTo>
                    <a:lnTo>
                      <a:pt x="141" y="7"/>
                    </a:lnTo>
                    <a:lnTo>
                      <a:pt x="143" y="7"/>
                    </a:lnTo>
                    <a:lnTo>
                      <a:pt x="143" y="6"/>
                    </a:lnTo>
                    <a:lnTo>
                      <a:pt x="144" y="6"/>
                    </a:lnTo>
                    <a:lnTo>
                      <a:pt x="145" y="6"/>
                    </a:lnTo>
                    <a:lnTo>
                      <a:pt x="146" y="6"/>
                    </a:lnTo>
                    <a:lnTo>
                      <a:pt x="147" y="6"/>
                    </a:lnTo>
                    <a:lnTo>
                      <a:pt x="148" y="6"/>
                    </a:lnTo>
                    <a:lnTo>
                      <a:pt x="149" y="7"/>
                    </a:lnTo>
                    <a:lnTo>
                      <a:pt x="150" y="7"/>
                    </a:lnTo>
                    <a:lnTo>
                      <a:pt x="151" y="7"/>
                    </a:lnTo>
                    <a:lnTo>
                      <a:pt x="152" y="7"/>
                    </a:lnTo>
                    <a:lnTo>
                      <a:pt x="153" y="7"/>
                    </a:lnTo>
                    <a:lnTo>
                      <a:pt x="154" y="7"/>
                    </a:lnTo>
                    <a:lnTo>
                      <a:pt x="154" y="8"/>
                    </a:lnTo>
                    <a:lnTo>
                      <a:pt x="156" y="8"/>
                    </a:lnTo>
                    <a:lnTo>
                      <a:pt x="156" y="8"/>
                    </a:lnTo>
                    <a:lnTo>
                      <a:pt x="158" y="8"/>
                    </a:lnTo>
                    <a:lnTo>
                      <a:pt x="158" y="8"/>
                    </a:lnTo>
                    <a:lnTo>
                      <a:pt x="159" y="8"/>
                    </a:lnTo>
                    <a:lnTo>
                      <a:pt x="160" y="8"/>
                    </a:lnTo>
                    <a:lnTo>
                      <a:pt x="161" y="8"/>
                    </a:lnTo>
                    <a:lnTo>
                      <a:pt x="162" y="8"/>
                    </a:lnTo>
                    <a:lnTo>
                      <a:pt x="163" y="8"/>
                    </a:lnTo>
                    <a:lnTo>
                      <a:pt x="164" y="9"/>
                    </a:lnTo>
                    <a:lnTo>
                      <a:pt x="165" y="9"/>
                    </a:lnTo>
                    <a:lnTo>
                      <a:pt x="166" y="9"/>
                    </a:lnTo>
                    <a:lnTo>
                      <a:pt x="167" y="9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1" y="9"/>
                    </a:lnTo>
                    <a:lnTo>
                      <a:pt x="171" y="9"/>
                    </a:lnTo>
                    <a:lnTo>
                      <a:pt x="172" y="9"/>
                    </a:lnTo>
                    <a:lnTo>
                      <a:pt x="173" y="9"/>
                    </a:lnTo>
                    <a:lnTo>
                      <a:pt x="174" y="9"/>
                    </a:lnTo>
                    <a:lnTo>
                      <a:pt x="175" y="9"/>
                    </a:lnTo>
                    <a:lnTo>
                      <a:pt x="176" y="9"/>
                    </a:lnTo>
                    <a:lnTo>
                      <a:pt x="177" y="9"/>
                    </a:lnTo>
                    <a:lnTo>
                      <a:pt x="178" y="9"/>
                    </a:lnTo>
                    <a:lnTo>
                      <a:pt x="179" y="9"/>
                    </a:lnTo>
                    <a:lnTo>
                      <a:pt x="180" y="9"/>
                    </a:lnTo>
                    <a:lnTo>
                      <a:pt x="181" y="9"/>
                    </a:lnTo>
                    <a:lnTo>
                      <a:pt x="182" y="9"/>
                    </a:lnTo>
                    <a:lnTo>
                      <a:pt x="183" y="9"/>
                    </a:lnTo>
                    <a:lnTo>
                      <a:pt x="184" y="9"/>
                    </a:lnTo>
                    <a:lnTo>
                      <a:pt x="184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7" y="9"/>
                    </a:lnTo>
                    <a:lnTo>
                      <a:pt x="189" y="9"/>
                    </a:lnTo>
                    <a:lnTo>
                      <a:pt x="189" y="8"/>
                    </a:lnTo>
                    <a:lnTo>
                      <a:pt x="190" y="8"/>
                    </a:lnTo>
                    <a:lnTo>
                      <a:pt x="191" y="8"/>
                    </a:lnTo>
                    <a:lnTo>
                      <a:pt x="192" y="8"/>
                    </a:lnTo>
                    <a:lnTo>
                      <a:pt x="193" y="8"/>
                    </a:lnTo>
                    <a:lnTo>
                      <a:pt x="194" y="8"/>
                    </a:lnTo>
                    <a:lnTo>
                      <a:pt x="195" y="8"/>
                    </a:lnTo>
                    <a:lnTo>
                      <a:pt x="196" y="7"/>
                    </a:lnTo>
                    <a:lnTo>
                      <a:pt x="197" y="7"/>
                    </a:lnTo>
                    <a:lnTo>
                      <a:pt x="197" y="7"/>
                    </a:lnTo>
                    <a:lnTo>
                      <a:pt x="199" y="7"/>
                    </a:lnTo>
                    <a:lnTo>
                      <a:pt x="199" y="7"/>
                    </a:lnTo>
                    <a:lnTo>
                      <a:pt x="201" y="7"/>
                    </a:lnTo>
                    <a:lnTo>
                      <a:pt x="202" y="7"/>
                    </a:lnTo>
                    <a:lnTo>
                      <a:pt x="202" y="6"/>
                    </a:lnTo>
                    <a:lnTo>
                      <a:pt x="204" y="6"/>
                    </a:lnTo>
                    <a:lnTo>
                      <a:pt x="204" y="6"/>
                    </a:lnTo>
                    <a:lnTo>
                      <a:pt x="205" y="6"/>
                    </a:lnTo>
                    <a:lnTo>
                      <a:pt x="206" y="5"/>
                    </a:lnTo>
                    <a:lnTo>
                      <a:pt x="207" y="5"/>
                    </a:lnTo>
                    <a:lnTo>
                      <a:pt x="208" y="4"/>
                    </a:lnTo>
                    <a:lnTo>
                      <a:pt x="209" y="4"/>
                    </a:lnTo>
                    <a:lnTo>
                      <a:pt x="210" y="3"/>
                    </a:lnTo>
                    <a:lnTo>
                      <a:pt x="211" y="3"/>
                    </a:lnTo>
                    <a:lnTo>
                      <a:pt x="212" y="2"/>
                    </a:lnTo>
                    <a:lnTo>
                      <a:pt x="212" y="2"/>
                    </a:lnTo>
                    <a:lnTo>
                      <a:pt x="214" y="1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9" y="0"/>
                    </a:lnTo>
                    <a:lnTo>
                      <a:pt x="219" y="0"/>
                    </a:lnTo>
                    <a:lnTo>
                      <a:pt x="220" y="1"/>
                    </a:lnTo>
                    <a:lnTo>
                      <a:pt x="221" y="2"/>
                    </a:lnTo>
                    <a:lnTo>
                      <a:pt x="222" y="2"/>
                    </a:lnTo>
                    <a:lnTo>
                      <a:pt x="223" y="3"/>
                    </a:lnTo>
                    <a:lnTo>
                      <a:pt x="224" y="3"/>
                    </a:lnTo>
                    <a:lnTo>
                      <a:pt x="225" y="4"/>
                    </a:lnTo>
                    <a:lnTo>
                      <a:pt x="226" y="4"/>
                    </a:lnTo>
                    <a:lnTo>
                      <a:pt x="227" y="5"/>
                    </a:lnTo>
                    <a:lnTo>
                      <a:pt x="228" y="5"/>
                    </a:lnTo>
                    <a:lnTo>
                      <a:pt x="229" y="6"/>
                    </a:lnTo>
                    <a:lnTo>
                      <a:pt x="230" y="6"/>
                    </a:lnTo>
                    <a:lnTo>
                      <a:pt x="230" y="6"/>
                    </a:lnTo>
                    <a:lnTo>
                      <a:pt x="232" y="7"/>
                    </a:lnTo>
                    <a:lnTo>
                      <a:pt x="232" y="7"/>
                    </a:lnTo>
                    <a:lnTo>
                      <a:pt x="233" y="7"/>
                    </a:lnTo>
                    <a:lnTo>
                      <a:pt x="234" y="7"/>
                    </a:lnTo>
                    <a:lnTo>
                      <a:pt x="235" y="7"/>
                    </a:lnTo>
                    <a:lnTo>
                      <a:pt x="236" y="7"/>
                    </a:lnTo>
                    <a:lnTo>
                      <a:pt x="237" y="7"/>
                    </a:lnTo>
                    <a:lnTo>
                      <a:pt x="238" y="6"/>
                    </a:lnTo>
                    <a:lnTo>
                      <a:pt x="239" y="6"/>
                    </a:lnTo>
                    <a:lnTo>
                      <a:pt x="240" y="6"/>
                    </a:lnTo>
                    <a:lnTo>
                      <a:pt x="241" y="6"/>
                    </a:lnTo>
                    <a:lnTo>
                      <a:pt x="242" y="6"/>
                    </a:lnTo>
                    <a:lnTo>
                      <a:pt x="243" y="6"/>
                    </a:lnTo>
                    <a:lnTo>
                      <a:pt x="243" y="6"/>
                    </a:lnTo>
                    <a:lnTo>
                      <a:pt x="245" y="6"/>
                    </a:lnTo>
                    <a:lnTo>
                      <a:pt x="245" y="6"/>
                    </a:lnTo>
                    <a:lnTo>
                      <a:pt x="247" y="6"/>
                    </a:lnTo>
                    <a:lnTo>
                      <a:pt x="247" y="6"/>
                    </a:lnTo>
                    <a:lnTo>
                      <a:pt x="248" y="6"/>
                    </a:lnTo>
                    <a:lnTo>
                      <a:pt x="249" y="6"/>
                    </a:lnTo>
                    <a:lnTo>
                      <a:pt x="250" y="6"/>
                    </a:lnTo>
                    <a:lnTo>
                      <a:pt x="251" y="6"/>
                    </a:lnTo>
                    <a:lnTo>
                      <a:pt x="252" y="6"/>
                    </a:lnTo>
                    <a:lnTo>
                      <a:pt x="253" y="6"/>
                    </a:lnTo>
                    <a:lnTo>
                      <a:pt x="254" y="6"/>
                    </a:lnTo>
                    <a:lnTo>
                      <a:pt x="255" y="6"/>
                    </a:lnTo>
                    <a:lnTo>
                      <a:pt x="256" y="5"/>
                    </a:lnTo>
                    <a:lnTo>
                      <a:pt x="257" y="5"/>
                    </a:lnTo>
                    <a:lnTo>
                      <a:pt x="258" y="5"/>
                    </a:lnTo>
                    <a:lnTo>
                      <a:pt x="258" y="5"/>
                    </a:lnTo>
                    <a:lnTo>
                      <a:pt x="260" y="5"/>
                    </a:lnTo>
                    <a:lnTo>
                      <a:pt x="260" y="5"/>
                    </a:lnTo>
                    <a:lnTo>
                      <a:pt x="261" y="4"/>
                    </a:lnTo>
                    <a:lnTo>
                      <a:pt x="263" y="4"/>
                    </a:lnTo>
                    <a:lnTo>
                      <a:pt x="263" y="4"/>
                    </a:lnTo>
                    <a:lnTo>
                      <a:pt x="265" y="4"/>
                    </a:lnTo>
                    <a:lnTo>
                      <a:pt x="265" y="4"/>
                    </a:lnTo>
                    <a:lnTo>
                      <a:pt x="266" y="4"/>
                    </a:lnTo>
                    <a:lnTo>
                      <a:pt x="267" y="4"/>
                    </a:lnTo>
                    <a:lnTo>
                      <a:pt x="268" y="4"/>
                    </a:lnTo>
                    <a:lnTo>
                      <a:pt x="269" y="4"/>
                    </a:lnTo>
                    <a:lnTo>
                      <a:pt x="270" y="4"/>
                    </a:lnTo>
                    <a:lnTo>
                      <a:pt x="271" y="4"/>
                    </a:lnTo>
                    <a:lnTo>
                      <a:pt x="271" y="4"/>
                    </a:lnTo>
                    <a:lnTo>
                      <a:pt x="273" y="4"/>
                    </a:lnTo>
                    <a:lnTo>
                      <a:pt x="273" y="5"/>
                    </a:lnTo>
                    <a:lnTo>
                      <a:pt x="275" y="5"/>
                    </a:lnTo>
                    <a:lnTo>
                      <a:pt x="276" y="5"/>
                    </a:lnTo>
                    <a:lnTo>
                      <a:pt x="276" y="5"/>
                    </a:lnTo>
                    <a:lnTo>
                      <a:pt x="278" y="6"/>
                    </a:lnTo>
                    <a:lnTo>
                      <a:pt x="278" y="6"/>
                    </a:lnTo>
                    <a:lnTo>
                      <a:pt x="279" y="6"/>
                    </a:lnTo>
                    <a:lnTo>
                      <a:pt x="280" y="6"/>
                    </a:lnTo>
                    <a:lnTo>
                      <a:pt x="281" y="6"/>
                    </a:lnTo>
                    <a:lnTo>
                      <a:pt x="282" y="6"/>
                    </a:lnTo>
                    <a:lnTo>
                      <a:pt x="283" y="6"/>
                    </a:lnTo>
                    <a:lnTo>
                      <a:pt x="284" y="6"/>
                    </a:lnTo>
                    <a:lnTo>
                      <a:pt x="285" y="6"/>
                    </a:lnTo>
                    <a:lnTo>
                      <a:pt x="286" y="6"/>
                    </a:lnTo>
                    <a:lnTo>
                      <a:pt x="286" y="6"/>
                    </a:lnTo>
                    <a:lnTo>
                      <a:pt x="288" y="6"/>
                    </a:lnTo>
                    <a:lnTo>
                      <a:pt x="289" y="6"/>
                    </a:lnTo>
                    <a:lnTo>
                      <a:pt x="289" y="6"/>
                    </a:lnTo>
                  </a:path>
                </a:pathLst>
              </a:custGeom>
              <a:noFill/>
              <a:ln w="12700">
                <a:solidFill>
                  <a:schemeClr val="accent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76" name="Group 475"/>
            <p:cNvGrpSpPr/>
            <p:nvPr/>
          </p:nvGrpSpPr>
          <p:grpSpPr>
            <a:xfrm>
              <a:off x="1000125" y="3927249"/>
              <a:ext cx="7143750" cy="1143000"/>
              <a:chOff x="1000125" y="3917950"/>
              <a:chExt cx="7143750" cy="1143000"/>
            </a:xfrm>
          </p:grpSpPr>
          <p:sp>
            <p:nvSpPr>
              <p:cNvPr id="477" name="Freeform 336"/>
              <p:cNvSpPr>
                <a:spLocks/>
              </p:cNvSpPr>
              <p:nvPr/>
            </p:nvSpPr>
            <p:spPr bwMode="auto">
              <a:xfrm>
                <a:off x="1000125" y="4741863"/>
                <a:ext cx="741363" cy="317500"/>
              </a:xfrm>
              <a:custGeom>
                <a:avLst/>
                <a:gdLst>
                  <a:gd name="T0" fmla="*/ 6 w 467"/>
                  <a:gd name="T1" fmla="*/ 195 h 200"/>
                  <a:gd name="T2" fmla="*/ 14 w 467"/>
                  <a:gd name="T3" fmla="*/ 196 h 200"/>
                  <a:gd name="T4" fmla="*/ 21 w 467"/>
                  <a:gd name="T5" fmla="*/ 196 h 200"/>
                  <a:gd name="T6" fmla="*/ 29 w 467"/>
                  <a:gd name="T7" fmla="*/ 196 h 200"/>
                  <a:gd name="T8" fmla="*/ 36 w 467"/>
                  <a:gd name="T9" fmla="*/ 197 h 200"/>
                  <a:gd name="T10" fmla="*/ 44 w 467"/>
                  <a:gd name="T11" fmla="*/ 197 h 200"/>
                  <a:gd name="T12" fmla="*/ 51 w 467"/>
                  <a:gd name="T13" fmla="*/ 197 h 200"/>
                  <a:gd name="T14" fmla="*/ 59 w 467"/>
                  <a:gd name="T15" fmla="*/ 197 h 200"/>
                  <a:gd name="T16" fmla="*/ 66 w 467"/>
                  <a:gd name="T17" fmla="*/ 197 h 200"/>
                  <a:gd name="T18" fmla="*/ 74 w 467"/>
                  <a:gd name="T19" fmla="*/ 196 h 200"/>
                  <a:gd name="T20" fmla="*/ 82 w 467"/>
                  <a:gd name="T21" fmla="*/ 196 h 200"/>
                  <a:gd name="T22" fmla="*/ 88 w 467"/>
                  <a:gd name="T23" fmla="*/ 196 h 200"/>
                  <a:gd name="T24" fmla="*/ 96 w 467"/>
                  <a:gd name="T25" fmla="*/ 196 h 200"/>
                  <a:gd name="T26" fmla="*/ 103 w 467"/>
                  <a:gd name="T27" fmla="*/ 196 h 200"/>
                  <a:gd name="T28" fmla="*/ 111 w 467"/>
                  <a:gd name="T29" fmla="*/ 196 h 200"/>
                  <a:gd name="T30" fmla="*/ 119 w 467"/>
                  <a:gd name="T31" fmla="*/ 191 h 200"/>
                  <a:gd name="T32" fmla="*/ 126 w 467"/>
                  <a:gd name="T33" fmla="*/ 174 h 200"/>
                  <a:gd name="T34" fmla="*/ 134 w 467"/>
                  <a:gd name="T35" fmla="*/ 135 h 200"/>
                  <a:gd name="T36" fmla="*/ 141 w 467"/>
                  <a:gd name="T37" fmla="*/ 73 h 200"/>
                  <a:gd name="T38" fmla="*/ 149 w 467"/>
                  <a:gd name="T39" fmla="*/ 12 h 200"/>
                  <a:gd name="T40" fmla="*/ 156 w 467"/>
                  <a:gd name="T41" fmla="*/ 7 h 200"/>
                  <a:gd name="T42" fmla="*/ 164 w 467"/>
                  <a:gd name="T43" fmla="*/ 64 h 200"/>
                  <a:gd name="T44" fmla="*/ 171 w 467"/>
                  <a:gd name="T45" fmla="*/ 137 h 200"/>
                  <a:gd name="T46" fmla="*/ 179 w 467"/>
                  <a:gd name="T47" fmla="*/ 179 h 200"/>
                  <a:gd name="T48" fmla="*/ 186 w 467"/>
                  <a:gd name="T49" fmla="*/ 192 h 200"/>
                  <a:gd name="T50" fmla="*/ 194 w 467"/>
                  <a:gd name="T51" fmla="*/ 195 h 200"/>
                  <a:gd name="T52" fmla="*/ 201 w 467"/>
                  <a:gd name="T53" fmla="*/ 196 h 200"/>
                  <a:gd name="T54" fmla="*/ 209 w 467"/>
                  <a:gd name="T55" fmla="*/ 196 h 200"/>
                  <a:gd name="T56" fmla="*/ 217 w 467"/>
                  <a:gd name="T57" fmla="*/ 196 h 200"/>
                  <a:gd name="T58" fmla="*/ 224 w 467"/>
                  <a:gd name="T59" fmla="*/ 196 h 200"/>
                  <a:gd name="T60" fmla="*/ 231 w 467"/>
                  <a:gd name="T61" fmla="*/ 196 h 200"/>
                  <a:gd name="T62" fmla="*/ 238 w 467"/>
                  <a:gd name="T63" fmla="*/ 196 h 200"/>
                  <a:gd name="T64" fmla="*/ 246 w 467"/>
                  <a:gd name="T65" fmla="*/ 196 h 200"/>
                  <a:gd name="T66" fmla="*/ 253 w 467"/>
                  <a:gd name="T67" fmla="*/ 197 h 200"/>
                  <a:gd name="T68" fmla="*/ 261 w 467"/>
                  <a:gd name="T69" fmla="*/ 197 h 200"/>
                  <a:gd name="T70" fmla="*/ 269 w 467"/>
                  <a:gd name="T71" fmla="*/ 198 h 200"/>
                  <a:gd name="T72" fmla="*/ 276 w 467"/>
                  <a:gd name="T73" fmla="*/ 198 h 200"/>
                  <a:gd name="T74" fmla="*/ 284 w 467"/>
                  <a:gd name="T75" fmla="*/ 198 h 200"/>
                  <a:gd name="T76" fmla="*/ 291 w 467"/>
                  <a:gd name="T77" fmla="*/ 197 h 200"/>
                  <a:gd name="T78" fmla="*/ 299 w 467"/>
                  <a:gd name="T79" fmla="*/ 195 h 200"/>
                  <a:gd name="T80" fmla="*/ 306 w 467"/>
                  <a:gd name="T81" fmla="*/ 194 h 200"/>
                  <a:gd name="T82" fmla="*/ 314 w 467"/>
                  <a:gd name="T83" fmla="*/ 194 h 200"/>
                  <a:gd name="T84" fmla="*/ 321 w 467"/>
                  <a:gd name="T85" fmla="*/ 196 h 200"/>
                  <a:gd name="T86" fmla="*/ 329 w 467"/>
                  <a:gd name="T87" fmla="*/ 197 h 200"/>
                  <a:gd name="T88" fmla="*/ 336 w 467"/>
                  <a:gd name="T89" fmla="*/ 198 h 200"/>
                  <a:gd name="T90" fmla="*/ 344 w 467"/>
                  <a:gd name="T91" fmla="*/ 199 h 200"/>
                  <a:gd name="T92" fmla="*/ 351 w 467"/>
                  <a:gd name="T93" fmla="*/ 199 h 200"/>
                  <a:gd name="T94" fmla="*/ 359 w 467"/>
                  <a:gd name="T95" fmla="*/ 200 h 200"/>
                  <a:gd name="T96" fmla="*/ 367 w 467"/>
                  <a:gd name="T97" fmla="*/ 200 h 200"/>
                  <a:gd name="T98" fmla="*/ 373 w 467"/>
                  <a:gd name="T99" fmla="*/ 200 h 200"/>
                  <a:gd name="T100" fmla="*/ 381 w 467"/>
                  <a:gd name="T101" fmla="*/ 200 h 200"/>
                  <a:gd name="T102" fmla="*/ 388 w 467"/>
                  <a:gd name="T103" fmla="*/ 199 h 200"/>
                  <a:gd name="T104" fmla="*/ 396 w 467"/>
                  <a:gd name="T105" fmla="*/ 198 h 200"/>
                  <a:gd name="T106" fmla="*/ 404 w 467"/>
                  <a:gd name="T107" fmla="*/ 198 h 200"/>
                  <a:gd name="T108" fmla="*/ 411 w 467"/>
                  <a:gd name="T109" fmla="*/ 198 h 200"/>
                  <a:gd name="T110" fmla="*/ 419 w 467"/>
                  <a:gd name="T111" fmla="*/ 198 h 200"/>
                  <a:gd name="T112" fmla="*/ 426 w 467"/>
                  <a:gd name="T113" fmla="*/ 198 h 200"/>
                  <a:gd name="T114" fmla="*/ 434 w 467"/>
                  <a:gd name="T115" fmla="*/ 198 h 200"/>
                  <a:gd name="T116" fmla="*/ 441 w 467"/>
                  <a:gd name="T117" fmla="*/ 197 h 200"/>
                  <a:gd name="T118" fmla="*/ 449 w 467"/>
                  <a:gd name="T119" fmla="*/ 197 h 200"/>
                  <a:gd name="T120" fmla="*/ 456 w 467"/>
                  <a:gd name="T121" fmla="*/ 197 h 200"/>
                  <a:gd name="T122" fmla="*/ 464 w 467"/>
                  <a:gd name="T123" fmla="*/ 197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7" h="200">
                    <a:moveTo>
                      <a:pt x="0" y="191"/>
                    </a:moveTo>
                    <a:lnTo>
                      <a:pt x="1" y="192"/>
                    </a:lnTo>
                    <a:lnTo>
                      <a:pt x="1" y="192"/>
                    </a:lnTo>
                    <a:lnTo>
                      <a:pt x="3" y="193"/>
                    </a:lnTo>
                    <a:lnTo>
                      <a:pt x="3" y="194"/>
                    </a:lnTo>
                    <a:lnTo>
                      <a:pt x="4" y="194"/>
                    </a:lnTo>
                    <a:lnTo>
                      <a:pt x="5" y="194"/>
                    </a:lnTo>
                    <a:lnTo>
                      <a:pt x="6" y="195"/>
                    </a:lnTo>
                    <a:lnTo>
                      <a:pt x="7" y="195"/>
                    </a:lnTo>
                    <a:lnTo>
                      <a:pt x="8" y="195"/>
                    </a:lnTo>
                    <a:lnTo>
                      <a:pt x="9" y="195"/>
                    </a:lnTo>
                    <a:lnTo>
                      <a:pt x="10" y="195"/>
                    </a:lnTo>
                    <a:lnTo>
                      <a:pt x="11" y="195"/>
                    </a:lnTo>
                    <a:lnTo>
                      <a:pt x="12" y="195"/>
                    </a:lnTo>
                    <a:lnTo>
                      <a:pt x="13" y="196"/>
                    </a:lnTo>
                    <a:lnTo>
                      <a:pt x="14" y="196"/>
                    </a:lnTo>
                    <a:lnTo>
                      <a:pt x="14" y="196"/>
                    </a:lnTo>
                    <a:lnTo>
                      <a:pt x="16" y="196"/>
                    </a:lnTo>
                    <a:lnTo>
                      <a:pt x="16" y="196"/>
                    </a:lnTo>
                    <a:lnTo>
                      <a:pt x="18" y="196"/>
                    </a:lnTo>
                    <a:lnTo>
                      <a:pt x="18" y="196"/>
                    </a:lnTo>
                    <a:lnTo>
                      <a:pt x="19" y="196"/>
                    </a:lnTo>
                    <a:lnTo>
                      <a:pt x="21" y="196"/>
                    </a:lnTo>
                    <a:lnTo>
                      <a:pt x="21" y="196"/>
                    </a:lnTo>
                    <a:lnTo>
                      <a:pt x="22" y="196"/>
                    </a:lnTo>
                    <a:lnTo>
                      <a:pt x="23" y="196"/>
                    </a:lnTo>
                    <a:lnTo>
                      <a:pt x="24" y="196"/>
                    </a:lnTo>
                    <a:lnTo>
                      <a:pt x="25" y="196"/>
                    </a:lnTo>
                    <a:lnTo>
                      <a:pt x="26" y="196"/>
                    </a:lnTo>
                    <a:lnTo>
                      <a:pt x="27" y="196"/>
                    </a:lnTo>
                    <a:lnTo>
                      <a:pt x="28" y="196"/>
                    </a:lnTo>
                    <a:lnTo>
                      <a:pt x="29" y="196"/>
                    </a:lnTo>
                    <a:lnTo>
                      <a:pt x="29" y="197"/>
                    </a:lnTo>
                    <a:lnTo>
                      <a:pt x="31" y="197"/>
                    </a:lnTo>
                    <a:lnTo>
                      <a:pt x="32" y="197"/>
                    </a:lnTo>
                    <a:lnTo>
                      <a:pt x="32" y="197"/>
                    </a:lnTo>
                    <a:lnTo>
                      <a:pt x="34" y="197"/>
                    </a:lnTo>
                    <a:lnTo>
                      <a:pt x="34" y="197"/>
                    </a:lnTo>
                    <a:lnTo>
                      <a:pt x="36" y="197"/>
                    </a:lnTo>
                    <a:lnTo>
                      <a:pt x="36" y="197"/>
                    </a:lnTo>
                    <a:lnTo>
                      <a:pt x="37" y="197"/>
                    </a:lnTo>
                    <a:lnTo>
                      <a:pt x="38" y="197"/>
                    </a:lnTo>
                    <a:lnTo>
                      <a:pt x="39" y="197"/>
                    </a:lnTo>
                    <a:lnTo>
                      <a:pt x="40" y="197"/>
                    </a:lnTo>
                    <a:lnTo>
                      <a:pt x="41" y="197"/>
                    </a:lnTo>
                    <a:lnTo>
                      <a:pt x="42" y="197"/>
                    </a:lnTo>
                    <a:lnTo>
                      <a:pt x="42" y="197"/>
                    </a:lnTo>
                    <a:lnTo>
                      <a:pt x="44" y="197"/>
                    </a:lnTo>
                    <a:lnTo>
                      <a:pt x="45" y="197"/>
                    </a:lnTo>
                    <a:lnTo>
                      <a:pt x="46" y="197"/>
                    </a:lnTo>
                    <a:lnTo>
                      <a:pt x="47" y="197"/>
                    </a:lnTo>
                    <a:lnTo>
                      <a:pt x="47" y="197"/>
                    </a:lnTo>
                    <a:lnTo>
                      <a:pt x="49" y="197"/>
                    </a:lnTo>
                    <a:lnTo>
                      <a:pt x="49" y="197"/>
                    </a:lnTo>
                    <a:lnTo>
                      <a:pt x="50" y="197"/>
                    </a:lnTo>
                    <a:lnTo>
                      <a:pt x="51" y="197"/>
                    </a:lnTo>
                    <a:lnTo>
                      <a:pt x="52" y="197"/>
                    </a:lnTo>
                    <a:lnTo>
                      <a:pt x="53" y="197"/>
                    </a:lnTo>
                    <a:lnTo>
                      <a:pt x="54" y="197"/>
                    </a:lnTo>
                    <a:lnTo>
                      <a:pt x="55" y="197"/>
                    </a:lnTo>
                    <a:lnTo>
                      <a:pt x="56" y="197"/>
                    </a:lnTo>
                    <a:lnTo>
                      <a:pt x="57" y="197"/>
                    </a:lnTo>
                    <a:lnTo>
                      <a:pt x="58" y="197"/>
                    </a:lnTo>
                    <a:lnTo>
                      <a:pt x="59" y="197"/>
                    </a:lnTo>
                    <a:lnTo>
                      <a:pt x="60" y="197"/>
                    </a:lnTo>
                    <a:lnTo>
                      <a:pt x="60" y="197"/>
                    </a:lnTo>
                    <a:lnTo>
                      <a:pt x="62" y="197"/>
                    </a:lnTo>
                    <a:lnTo>
                      <a:pt x="62" y="197"/>
                    </a:lnTo>
                    <a:lnTo>
                      <a:pt x="64" y="197"/>
                    </a:lnTo>
                    <a:lnTo>
                      <a:pt x="64" y="197"/>
                    </a:lnTo>
                    <a:lnTo>
                      <a:pt x="65" y="197"/>
                    </a:lnTo>
                    <a:lnTo>
                      <a:pt x="66" y="197"/>
                    </a:lnTo>
                    <a:lnTo>
                      <a:pt x="67" y="197"/>
                    </a:lnTo>
                    <a:lnTo>
                      <a:pt x="68" y="197"/>
                    </a:lnTo>
                    <a:lnTo>
                      <a:pt x="69" y="196"/>
                    </a:lnTo>
                    <a:lnTo>
                      <a:pt x="70" y="196"/>
                    </a:lnTo>
                    <a:lnTo>
                      <a:pt x="71" y="196"/>
                    </a:lnTo>
                    <a:lnTo>
                      <a:pt x="72" y="196"/>
                    </a:lnTo>
                    <a:lnTo>
                      <a:pt x="73" y="196"/>
                    </a:lnTo>
                    <a:lnTo>
                      <a:pt x="74" y="196"/>
                    </a:lnTo>
                    <a:lnTo>
                      <a:pt x="75" y="196"/>
                    </a:lnTo>
                    <a:lnTo>
                      <a:pt x="75" y="196"/>
                    </a:lnTo>
                    <a:lnTo>
                      <a:pt x="77" y="196"/>
                    </a:lnTo>
                    <a:lnTo>
                      <a:pt x="77" y="196"/>
                    </a:lnTo>
                    <a:lnTo>
                      <a:pt x="78" y="196"/>
                    </a:lnTo>
                    <a:lnTo>
                      <a:pt x="79" y="196"/>
                    </a:lnTo>
                    <a:lnTo>
                      <a:pt x="80" y="196"/>
                    </a:lnTo>
                    <a:lnTo>
                      <a:pt x="82" y="196"/>
                    </a:lnTo>
                    <a:lnTo>
                      <a:pt x="82" y="196"/>
                    </a:lnTo>
                    <a:lnTo>
                      <a:pt x="83" y="196"/>
                    </a:lnTo>
                    <a:lnTo>
                      <a:pt x="84" y="196"/>
                    </a:lnTo>
                    <a:lnTo>
                      <a:pt x="85" y="196"/>
                    </a:lnTo>
                    <a:lnTo>
                      <a:pt x="86" y="196"/>
                    </a:lnTo>
                    <a:lnTo>
                      <a:pt x="87" y="196"/>
                    </a:lnTo>
                    <a:lnTo>
                      <a:pt x="88" y="196"/>
                    </a:lnTo>
                    <a:lnTo>
                      <a:pt x="88" y="196"/>
                    </a:lnTo>
                    <a:lnTo>
                      <a:pt x="90" y="196"/>
                    </a:lnTo>
                    <a:lnTo>
                      <a:pt x="90" y="196"/>
                    </a:lnTo>
                    <a:lnTo>
                      <a:pt x="92" y="196"/>
                    </a:lnTo>
                    <a:lnTo>
                      <a:pt x="92" y="196"/>
                    </a:lnTo>
                    <a:lnTo>
                      <a:pt x="93" y="196"/>
                    </a:lnTo>
                    <a:lnTo>
                      <a:pt x="95" y="196"/>
                    </a:lnTo>
                    <a:lnTo>
                      <a:pt x="95" y="196"/>
                    </a:lnTo>
                    <a:lnTo>
                      <a:pt x="96" y="196"/>
                    </a:lnTo>
                    <a:lnTo>
                      <a:pt x="97" y="196"/>
                    </a:lnTo>
                    <a:lnTo>
                      <a:pt x="98" y="196"/>
                    </a:lnTo>
                    <a:lnTo>
                      <a:pt x="99" y="196"/>
                    </a:lnTo>
                    <a:lnTo>
                      <a:pt x="100" y="196"/>
                    </a:lnTo>
                    <a:lnTo>
                      <a:pt x="101" y="196"/>
                    </a:lnTo>
                    <a:lnTo>
                      <a:pt x="102" y="196"/>
                    </a:lnTo>
                    <a:lnTo>
                      <a:pt x="103" y="196"/>
                    </a:lnTo>
                    <a:lnTo>
                      <a:pt x="103" y="196"/>
                    </a:lnTo>
                    <a:lnTo>
                      <a:pt x="105" y="196"/>
                    </a:lnTo>
                    <a:lnTo>
                      <a:pt x="106" y="196"/>
                    </a:lnTo>
                    <a:lnTo>
                      <a:pt x="106" y="196"/>
                    </a:lnTo>
                    <a:lnTo>
                      <a:pt x="108" y="196"/>
                    </a:lnTo>
                    <a:lnTo>
                      <a:pt x="108" y="196"/>
                    </a:lnTo>
                    <a:lnTo>
                      <a:pt x="110" y="196"/>
                    </a:lnTo>
                    <a:lnTo>
                      <a:pt x="110" y="196"/>
                    </a:lnTo>
                    <a:lnTo>
                      <a:pt x="111" y="196"/>
                    </a:lnTo>
                    <a:lnTo>
                      <a:pt x="112" y="195"/>
                    </a:lnTo>
                    <a:lnTo>
                      <a:pt x="113" y="195"/>
                    </a:lnTo>
                    <a:lnTo>
                      <a:pt x="114" y="195"/>
                    </a:lnTo>
                    <a:lnTo>
                      <a:pt x="115" y="194"/>
                    </a:lnTo>
                    <a:lnTo>
                      <a:pt x="116" y="194"/>
                    </a:lnTo>
                    <a:lnTo>
                      <a:pt x="117" y="193"/>
                    </a:lnTo>
                    <a:lnTo>
                      <a:pt x="118" y="192"/>
                    </a:lnTo>
                    <a:lnTo>
                      <a:pt x="119" y="191"/>
                    </a:lnTo>
                    <a:lnTo>
                      <a:pt x="120" y="190"/>
                    </a:lnTo>
                    <a:lnTo>
                      <a:pt x="121" y="189"/>
                    </a:lnTo>
                    <a:lnTo>
                      <a:pt x="121" y="187"/>
                    </a:lnTo>
                    <a:lnTo>
                      <a:pt x="123" y="185"/>
                    </a:lnTo>
                    <a:lnTo>
                      <a:pt x="123" y="183"/>
                    </a:lnTo>
                    <a:lnTo>
                      <a:pt x="124" y="180"/>
                    </a:lnTo>
                    <a:lnTo>
                      <a:pt x="125" y="178"/>
                    </a:lnTo>
                    <a:lnTo>
                      <a:pt x="126" y="174"/>
                    </a:lnTo>
                    <a:lnTo>
                      <a:pt x="127" y="171"/>
                    </a:lnTo>
                    <a:lnTo>
                      <a:pt x="128" y="167"/>
                    </a:lnTo>
                    <a:lnTo>
                      <a:pt x="129" y="162"/>
                    </a:lnTo>
                    <a:lnTo>
                      <a:pt x="130" y="158"/>
                    </a:lnTo>
                    <a:lnTo>
                      <a:pt x="131" y="153"/>
                    </a:lnTo>
                    <a:lnTo>
                      <a:pt x="132" y="147"/>
                    </a:lnTo>
                    <a:lnTo>
                      <a:pt x="133" y="141"/>
                    </a:lnTo>
                    <a:lnTo>
                      <a:pt x="134" y="135"/>
                    </a:lnTo>
                    <a:lnTo>
                      <a:pt x="135" y="127"/>
                    </a:lnTo>
                    <a:lnTo>
                      <a:pt x="136" y="120"/>
                    </a:lnTo>
                    <a:lnTo>
                      <a:pt x="136" y="113"/>
                    </a:lnTo>
                    <a:lnTo>
                      <a:pt x="138" y="106"/>
                    </a:lnTo>
                    <a:lnTo>
                      <a:pt x="138" y="98"/>
                    </a:lnTo>
                    <a:lnTo>
                      <a:pt x="139" y="90"/>
                    </a:lnTo>
                    <a:lnTo>
                      <a:pt x="140" y="81"/>
                    </a:lnTo>
                    <a:lnTo>
                      <a:pt x="141" y="73"/>
                    </a:lnTo>
                    <a:lnTo>
                      <a:pt x="142" y="64"/>
                    </a:lnTo>
                    <a:lnTo>
                      <a:pt x="143" y="56"/>
                    </a:lnTo>
                    <a:lnTo>
                      <a:pt x="144" y="48"/>
                    </a:lnTo>
                    <a:lnTo>
                      <a:pt x="145" y="39"/>
                    </a:lnTo>
                    <a:lnTo>
                      <a:pt x="146" y="31"/>
                    </a:lnTo>
                    <a:lnTo>
                      <a:pt x="147" y="24"/>
                    </a:lnTo>
                    <a:lnTo>
                      <a:pt x="148" y="18"/>
                    </a:lnTo>
                    <a:lnTo>
                      <a:pt x="149" y="12"/>
                    </a:lnTo>
                    <a:lnTo>
                      <a:pt x="149" y="8"/>
                    </a:lnTo>
                    <a:lnTo>
                      <a:pt x="151" y="5"/>
                    </a:lnTo>
                    <a:lnTo>
                      <a:pt x="151" y="2"/>
                    </a:lnTo>
                    <a:lnTo>
                      <a:pt x="153" y="0"/>
                    </a:lnTo>
                    <a:lnTo>
                      <a:pt x="153" y="0"/>
                    </a:lnTo>
                    <a:lnTo>
                      <a:pt x="154" y="1"/>
                    </a:lnTo>
                    <a:lnTo>
                      <a:pt x="156" y="3"/>
                    </a:lnTo>
                    <a:lnTo>
                      <a:pt x="156" y="7"/>
                    </a:lnTo>
                    <a:lnTo>
                      <a:pt x="157" y="12"/>
                    </a:lnTo>
                    <a:lnTo>
                      <a:pt x="158" y="18"/>
                    </a:lnTo>
                    <a:lnTo>
                      <a:pt x="159" y="24"/>
                    </a:lnTo>
                    <a:lnTo>
                      <a:pt x="160" y="30"/>
                    </a:lnTo>
                    <a:lnTo>
                      <a:pt x="161" y="37"/>
                    </a:lnTo>
                    <a:lnTo>
                      <a:pt x="162" y="46"/>
                    </a:lnTo>
                    <a:lnTo>
                      <a:pt x="163" y="55"/>
                    </a:lnTo>
                    <a:lnTo>
                      <a:pt x="164" y="64"/>
                    </a:lnTo>
                    <a:lnTo>
                      <a:pt x="164" y="74"/>
                    </a:lnTo>
                    <a:lnTo>
                      <a:pt x="166" y="84"/>
                    </a:lnTo>
                    <a:lnTo>
                      <a:pt x="166" y="94"/>
                    </a:lnTo>
                    <a:lnTo>
                      <a:pt x="167" y="103"/>
                    </a:lnTo>
                    <a:lnTo>
                      <a:pt x="169" y="113"/>
                    </a:lnTo>
                    <a:lnTo>
                      <a:pt x="169" y="121"/>
                    </a:lnTo>
                    <a:lnTo>
                      <a:pt x="171" y="130"/>
                    </a:lnTo>
                    <a:lnTo>
                      <a:pt x="171" y="137"/>
                    </a:lnTo>
                    <a:lnTo>
                      <a:pt x="172" y="145"/>
                    </a:lnTo>
                    <a:lnTo>
                      <a:pt x="173" y="151"/>
                    </a:lnTo>
                    <a:lnTo>
                      <a:pt x="174" y="157"/>
                    </a:lnTo>
                    <a:lnTo>
                      <a:pt x="175" y="163"/>
                    </a:lnTo>
                    <a:lnTo>
                      <a:pt x="176" y="167"/>
                    </a:lnTo>
                    <a:lnTo>
                      <a:pt x="177" y="172"/>
                    </a:lnTo>
                    <a:lnTo>
                      <a:pt x="177" y="175"/>
                    </a:lnTo>
                    <a:lnTo>
                      <a:pt x="179" y="179"/>
                    </a:lnTo>
                    <a:lnTo>
                      <a:pt x="180" y="181"/>
                    </a:lnTo>
                    <a:lnTo>
                      <a:pt x="181" y="184"/>
                    </a:lnTo>
                    <a:lnTo>
                      <a:pt x="182" y="186"/>
                    </a:lnTo>
                    <a:lnTo>
                      <a:pt x="182" y="187"/>
                    </a:lnTo>
                    <a:lnTo>
                      <a:pt x="184" y="189"/>
                    </a:lnTo>
                    <a:lnTo>
                      <a:pt x="184" y="190"/>
                    </a:lnTo>
                    <a:lnTo>
                      <a:pt x="185" y="191"/>
                    </a:lnTo>
                    <a:lnTo>
                      <a:pt x="186" y="192"/>
                    </a:lnTo>
                    <a:lnTo>
                      <a:pt x="187" y="192"/>
                    </a:lnTo>
                    <a:lnTo>
                      <a:pt x="188" y="194"/>
                    </a:lnTo>
                    <a:lnTo>
                      <a:pt x="189" y="194"/>
                    </a:lnTo>
                    <a:lnTo>
                      <a:pt x="190" y="194"/>
                    </a:lnTo>
                    <a:lnTo>
                      <a:pt x="191" y="195"/>
                    </a:lnTo>
                    <a:lnTo>
                      <a:pt x="192" y="195"/>
                    </a:lnTo>
                    <a:lnTo>
                      <a:pt x="193" y="195"/>
                    </a:lnTo>
                    <a:lnTo>
                      <a:pt x="194" y="195"/>
                    </a:lnTo>
                    <a:lnTo>
                      <a:pt x="195" y="195"/>
                    </a:lnTo>
                    <a:lnTo>
                      <a:pt x="195" y="196"/>
                    </a:lnTo>
                    <a:lnTo>
                      <a:pt x="197" y="196"/>
                    </a:lnTo>
                    <a:lnTo>
                      <a:pt x="197" y="196"/>
                    </a:lnTo>
                    <a:lnTo>
                      <a:pt x="199" y="196"/>
                    </a:lnTo>
                    <a:lnTo>
                      <a:pt x="199" y="196"/>
                    </a:lnTo>
                    <a:lnTo>
                      <a:pt x="200" y="196"/>
                    </a:lnTo>
                    <a:lnTo>
                      <a:pt x="201" y="196"/>
                    </a:lnTo>
                    <a:lnTo>
                      <a:pt x="202" y="196"/>
                    </a:lnTo>
                    <a:lnTo>
                      <a:pt x="203" y="196"/>
                    </a:lnTo>
                    <a:lnTo>
                      <a:pt x="204" y="196"/>
                    </a:lnTo>
                    <a:lnTo>
                      <a:pt x="205" y="196"/>
                    </a:lnTo>
                    <a:lnTo>
                      <a:pt x="206" y="196"/>
                    </a:lnTo>
                    <a:lnTo>
                      <a:pt x="207" y="196"/>
                    </a:lnTo>
                    <a:lnTo>
                      <a:pt x="208" y="196"/>
                    </a:lnTo>
                    <a:lnTo>
                      <a:pt x="209" y="196"/>
                    </a:lnTo>
                    <a:lnTo>
                      <a:pt x="210" y="196"/>
                    </a:lnTo>
                    <a:lnTo>
                      <a:pt x="210" y="196"/>
                    </a:lnTo>
                    <a:lnTo>
                      <a:pt x="212" y="196"/>
                    </a:lnTo>
                    <a:lnTo>
                      <a:pt x="212" y="196"/>
                    </a:lnTo>
                    <a:lnTo>
                      <a:pt x="213" y="196"/>
                    </a:lnTo>
                    <a:lnTo>
                      <a:pt x="214" y="196"/>
                    </a:lnTo>
                    <a:lnTo>
                      <a:pt x="215" y="196"/>
                    </a:lnTo>
                    <a:lnTo>
                      <a:pt x="217" y="196"/>
                    </a:lnTo>
                    <a:lnTo>
                      <a:pt x="217" y="196"/>
                    </a:lnTo>
                    <a:lnTo>
                      <a:pt x="218" y="196"/>
                    </a:lnTo>
                    <a:lnTo>
                      <a:pt x="219" y="196"/>
                    </a:lnTo>
                    <a:lnTo>
                      <a:pt x="220" y="196"/>
                    </a:lnTo>
                    <a:lnTo>
                      <a:pt x="221" y="196"/>
                    </a:lnTo>
                    <a:lnTo>
                      <a:pt x="222" y="196"/>
                    </a:lnTo>
                    <a:lnTo>
                      <a:pt x="223" y="196"/>
                    </a:lnTo>
                    <a:lnTo>
                      <a:pt x="224" y="196"/>
                    </a:lnTo>
                    <a:lnTo>
                      <a:pt x="225" y="196"/>
                    </a:lnTo>
                    <a:lnTo>
                      <a:pt x="225" y="196"/>
                    </a:lnTo>
                    <a:lnTo>
                      <a:pt x="227" y="196"/>
                    </a:lnTo>
                    <a:lnTo>
                      <a:pt x="227" y="196"/>
                    </a:lnTo>
                    <a:lnTo>
                      <a:pt x="228" y="196"/>
                    </a:lnTo>
                    <a:lnTo>
                      <a:pt x="230" y="196"/>
                    </a:lnTo>
                    <a:lnTo>
                      <a:pt x="230" y="196"/>
                    </a:lnTo>
                    <a:lnTo>
                      <a:pt x="231" y="196"/>
                    </a:lnTo>
                    <a:lnTo>
                      <a:pt x="232" y="196"/>
                    </a:lnTo>
                    <a:lnTo>
                      <a:pt x="233" y="196"/>
                    </a:lnTo>
                    <a:lnTo>
                      <a:pt x="234" y="196"/>
                    </a:lnTo>
                    <a:lnTo>
                      <a:pt x="235" y="196"/>
                    </a:lnTo>
                    <a:lnTo>
                      <a:pt x="236" y="196"/>
                    </a:lnTo>
                    <a:lnTo>
                      <a:pt x="237" y="196"/>
                    </a:lnTo>
                    <a:lnTo>
                      <a:pt x="238" y="196"/>
                    </a:lnTo>
                    <a:lnTo>
                      <a:pt x="238" y="196"/>
                    </a:lnTo>
                    <a:lnTo>
                      <a:pt x="240" y="196"/>
                    </a:lnTo>
                    <a:lnTo>
                      <a:pt x="240" y="196"/>
                    </a:lnTo>
                    <a:lnTo>
                      <a:pt x="242" y="196"/>
                    </a:lnTo>
                    <a:lnTo>
                      <a:pt x="243" y="196"/>
                    </a:lnTo>
                    <a:lnTo>
                      <a:pt x="243" y="196"/>
                    </a:lnTo>
                    <a:lnTo>
                      <a:pt x="245" y="196"/>
                    </a:lnTo>
                    <a:lnTo>
                      <a:pt x="245" y="196"/>
                    </a:lnTo>
                    <a:lnTo>
                      <a:pt x="246" y="196"/>
                    </a:lnTo>
                    <a:lnTo>
                      <a:pt x="247" y="196"/>
                    </a:lnTo>
                    <a:lnTo>
                      <a:pt x="248" y="196"/>
                    </a:lnTo>
                    <a:lnTo>
                      <a:pt x="249" y="196"/>
                    </a:lnTo>
                    <a:lnTo>
                      <a:pt x="250" y="196"/>
                    </a:lnTo>
                    <a:lnTo>
                      <a:pt x="251" y="196"/>
                    </a:lnTo>
                    <a:lnTo>
                      <a:pt x="252" y="196"/>
                    </a:lnTo>
                    <a:lnTo>
                      <a:pt x="253" y="197"/>
                    </a:lnTo>
                    <a:lnTo>
                      <a:pt x="253" y="197"/>
                    </a:lnTo>
                    <a:lnTo>
                      <a:pt x="255" y="197"/>
                    </a:lnTo>
                    <a:lnTo>
                      <a:pt x="256" y="197"/>
                    </a:lnTo>
                    <a:lnTo>
                      <a:pt x="256" y="197"/>
                    </a:lnTo>
                    <a:lnTo>
                      <a:pt x="258" y="197"/>
                    </a:lnTo>
                    <a:lnTo>
                      <a:pt x="258" y="197"/>
                    </a:lnTo>
                    <a:lnTo>
                      <a:pt x="260" y="197"/>
                    </a:lnTo>
                    <a:lnTo>
                      <a:pt x="260" y="197"/>
                    </a:lnTo>
                    <a:lnTo>
                      <a:pt x="261" y="197"/>
                    </a:lnTo>
                    <a:lnTo>
                      <a:pt x="262" y="197"/>
                    </a:lnTo>
                    <a:lnTo>
                      <a:pt x="263" y="197"/>
                    </a:lnTo>
                    <a:lnTo>
                      <a:pt x="264" y="197"/>
                    </a:lnTo>
                    <a:lnTo>
                      <a:pt x="265" y="197"/>
                    </a:lnTo>
                    <a:lnTo>
                      <a:pt x="266" y="197"/>
                    </a:lnTo>
                    <a:lnTo>
                      <a:pt x="267" y="198"/>
                    </a:lnTo>
                    <a:lnTo>
                      <a:pt x="268" y="198"/>
                    </a:lnTo>
                    <a:lnTo>
                      <a:pt x="269" y="198"/>
                    </a:lnTo>
                    <a:lnTo>
                      <a:pt x="270" y="198"/>
                    </a:lnTo>
                    <a:lnTo>
                      <a:pt x="271" y="198"/>
                    </a:lnTo>
                    <a:lnTo>
                      <a:pt x="271" y="198"/>
                    </a:lnTo>
                    <a:lnTo>
                      <a:pt x="273" y="198"/>
                    </a:lnTo>
                    <a:lnTo>
                      <a:pt x="273" y="198"/>
                    </a:lnTo>
                    <a:lnTo>
                      <a:pt x="274" y="198"/>
                    </a:lnTo>
                    <a:lnTo>
                      <a:pt x="275" y="198"/>
                    </a:lnTo>
                    <a:lnTo>
                      <a:pt x="276" y="198"/>
                    </a:lnTo>
                    <a:lnTo>
                      <a:pt x="277" y="198"/>
                    </a:lnTo>
                    <a:lnTo>
                      <a:pt x="278" y="198"/>
                    </a:lnTo>
                    <a:lnTo>
                      <a:pt x="279" y="198"/>
                    </a:lnTo>
                    <a:lnTo>
                      <a:pt x="280" y="198"/>
                    </a:lnTo>
                    <a:lnTo>
                      <a:pt x="281" y="198"/>
                    </a:lnTo>
                    <a:lnTo>
                      <a:pt x="282" y="198"/>
                    </a:lnTo>
                    <a:lnTo>
                      <a:pt x="283" y="198"/>
                    </a:lnTo>
                    <a:lnTo>
                      <a:pt x="284" y="198"/>
                    </a:lnTo>
                    <a:lnTo>
                      <a:pt x="284" y="198"/>
                    </a:lnTo>
                    <a:lnTo>
                      <a:pt x="286" y="197"/>
                    </a:lnTo>
                    <a:lnTo>
                      <a:pt x="286" y="197"/>
                    </a:lnTo>
                    <a:lnTo>
                      <a:pt x="288" y="197"/>
                    </a:lnTo>
                    <a:lnTo>
                      <a:pt x="288" y="197"/>
                    </a:lnTo>
                    <a:lnTo>
                      <a:pt x="289" y="197"/>
                    </a:lnTo>
                    <a:lnTo>
                      <a:pt x="290" y="197"/>
                    </a:lnTo>
                    <a:lnTo>
                      <a:pt x="291" y="197"/>
                    </a:lnTo>
                    <a:lnTo>
                      <a:pt x="292" y="196"/>
                    </a:lnTo>
                    <a:lnTo>
                      <a:pt x="293" y="196"/>
                    </a:lnTo>
                    <a:lnTo>
                      <a:pt x="294" y="196"/>
                    </a:lnTo>
                    <a:lnTo>
                      <a:pt x="295" y="196"/>
                    </a:lnTo>
                    <a:lnTo>
                      <a:pt x="296" y="196"/>
                    </a:lnTo>
                    <a:lnTo>
                      <a:pt x="297" y="196"/>
                    </a:lnTo>
                    <a:lnTo>
                      <a:pt x="298" y="195"/>
                    </a:lnTo>
                    <a:lnTo>
                      <a:pt x="299" y="195"/>
                    </a:lnTo>
                    <a:lnTo>
                      <a:pt x="299" y="195"/>
                    </a:lnTo>
                    <a:lnTo>
                      <a:pt x="301" y="195"/>
                    </a:lnTo>
                    <a:lnTo>
                      <a:pt x="301" y="195"/>
                    </a:lnTo>
                    <a:lnTo>
                      <a:pt x="302" y="194"/>
                    </a:lnTo>
                    <a:lnTo>
                      <a:pt x="304" y="194"/>
                    </a:lnTo>
                    <a:lnTo>
                      <a:pt x="304" y="194"/>
                    </a:lnTo>
                    <a:lnTo>
                      <a:pt x="306" y="194"/>
                    </a:lnTo>
                    <a:lnTo>
                      <a:pt x="306" y="194"/>
                    </a:lnTo>
                    <a:lnTo>
                      <a:pt x="307" y="194"/>
                    </a:lnTo>
                    <a:lnTo>
                      <a:pt x="308" y="194"/>
                    </a:lnTo>
                    <a:lnTo>
                      <a:pt x="309" y="194"/>
                    </a:lnTo>
                    <a:lnTo>
                      <a:pt x="310" y="194"/>
                    </a:lnTo>
                    <a:lnTo>
                      <a:pt x="311" y="194"/>
                    </a:lnTo>
                    <a:lnTo>
                      <a:pt x="312" y="194"/>
                    </a:lnTo>
                    <a:lnTo>
                      <a:pt x="313" y="194"/>
                    </a:lnTo>
                    <a:lnTo>
                      <a:pt x="314" y="194"/>
                    </a:lnTo>
                    <a:lnTo>
                      <a:pt x="314" y="194"/>
                    </a:lnTo>
                    <a:lnTo>
                      <a:pt x="316" y="194"/>
                    </a:lnTo>
                    <a:lnTo>
                      <a:pt x="317" y="195"/>
                    </a:lnTo>
                    <a:lnTo>
                      <a:pt x="317" y="195"/>
                    </a:lnTo>
                    <a:lnTo>
                      <a:pt x="319" y="195"/>
                    </a:lnTo>
                    <a:lnTo>
                      <a:pt x="319" y="195"/>
                    </a:lnTo>
                    <a:lnTo>
                      <a:pt x="320" y="195"/>
                    </a:lnTo>
                    <a:lnTo>
                      <a:pt x="321" y="196"/>
                    </a:lnTo>
                    <a:lnTo>
                      <a:pt x="322" y="196"/>
                    </a:lnTo>
                    <a:lnTo>
                      <a:pt x="323" y="196"/>
                    </a:lnTo>
                    <a:lnTo>
                      <a:pt x="324" y="196"/>
                    </a:lnTo>
                    <a:lnTo>
                      <a:pt x="325" y="196"/>
                    </a:lnTo>
                    <a:lnTo>
                      <a:pt x="326" y="197"/>
                    </a:lnTo>
                    <a:lnTo>
                      <a:pt x="327" y="197"/>
                    </a:lnTo>
                    <a:lnTo>
                      <a:pt x="327" y="197"/>
                    </a:lnTo>
                    <a:lnTo>
                      <a:pt x="329" y="197"/>
                    </a:lnTo>
                    <a:lnTo>
                      <a:pt x="330" y="197"/>
                    </a:lnTo>
                    <a:lnTo>
                      <a:pt x="331" y="198"/>
                    </a:lnTo>
                    <a:lnTo>
                      <a:pt x="332" y="198"/>
                    </a:lnTo>
                    <a:lnTo>
                      <a:pt x="332" y="198"/>
                    </a:lnTo>
                    <a:lnTo>
                      <a:pt x="334" y="198"/>
                    </a:lnTo>
                    <a:lnTo>
                      <a:pt x="334" y="198"/>
                    </a:lnTo>
                    <a:lnTo>
                      <a:pt x="335" y="198"/>
                    </a:lnTo>
                    <a:lnTo>
                      <a:pt x="336" y="198"/>
                    </a:lnTo>
                    <a:lnTo>
                      <a:pt x="337" y="198"/>
                    </a:lnTo>
                    <a:lnTo>
                      <a:pt x="338" y="199"/>
                    </a:lnTo>
                    <a:lnTo>
                      <a:pt x="339" y="199"/>
                    </a:lnTo>
                    <a:lnTo>
                      <a:pt x="340" y="199"/>
                    </a:lnTo>
                    <a:lnTo>
                      <a:pt x="341" y="199"/>
                    </a:lnTo>
                    <a:lnTo>
                      <a:pt x="342" y="199"/>
                    </a:lnTo>
                    <a:lnTo>
                      <a:pt x="343" y="199"/>
                    </a:lnTo>
                    <a:lnTo>
                      <a:pt x="344" y="199"/>
                    </a:lnTo>
                    <a:lnTo>
                      <a:pt x="345" y="199"/>
                    </a:lnTo>
                    <a:lnTo>
                      <a:pt x="345" y="199"/>
                    </a:lnTo>
                    <a:lnTo>
                      <a:pt x="347" y="199"/>
                    </a:lnTo>
                    <a:lnTo>
                      <a:pt x="347" y="199"/>
                    </a:lnTo>
                    <a:lnTo>
                      <a:pt x="349" y="199"/>
                    </a:lnTo>
                    <a:lnTo>
                      <a:pt x="349" y="199"/>
                    </a:lnTo>
                    <a:lnTo>
                      <a:pt x="350" y="199"/>
                    </a:lnTo>
                    <a:lnTo>
                      <a:pt x="351" y="199"/>
                    </a:lnTo>
                    <a:lnTo>
                      <a:pt x="352" y="199"/>
                    </a:lnTo>
                    <a:lnTo>
                      <a:pt x="353" y="199"/>
                    </a:lnTo>
                    <a:lnTo>
                      <a:pt x="354" y="199"/>
                    </a:lnTo>
                    <a:lnTo>
                      <a:pt x="355" y="199"/>
                    </a:lnTo>
                    <a:lnTo>
                      <a:pt x="356" y="199"/>
                    </a:lnTo>
                    <a:lnTo>
                      <a:pt x="357" y="200"/>
                    </a:lnTo>
                    <a:lnTo>
                      <a:pt x="358" y="200"/>
                    </a:lnTo>
                    <a:lnTo>
                      <a:pt x="359" y="200"/>
                    </a:lnTo>
                    <a:lnTo>
                      <a:pt x="360" y="200"/>
                    </a:lnTo>
                    <a:lnTo>
                      <a:pt x="360" y="200"/>
                    </a:lnTo>
                    <a:lnTo>
                      <a:pt x="362" y="200"/>
                    </a:lnTo>
                    <a:lnTo>
                      <a:pt x="362" y="200"/>
                    </a:lnTo>
                    <a:lnTo>
                      <a:pt x="363" y="200"/>
                    </a:lnTo>
                    <a:lnTo>
                      <a:pt x="364" y="200"/>
                    </a:lnTo>
                    <a:lnTo>
                      <a:pt x="365" y="200"/>
                    </a:lnTo>
                    <a:lnTo>
                      <a:pt x="367" y="200"/>
                    </a:lnTo>
                    <a:lnTo>
                      <a:pt x="367" y="200"/>
                    </a:lnTo>
                    <a:lnTo>
                      <a:pt x="368" y="200"/>
                    </a:lnTo>
                    <a:lnTo>
                      <a:pt x="369" y="200"/>
                    </a:lnTo>
                    <a:lnTo>
                      <a:pt x="370" y="200"/>
                    </a:lnTo>
                    <a:lnTo>
                      <a:pt x="371" y="200"/>
                    </a:lnTo>
                    <a:lnTo>
                      <a:pt x="372" y="200"/>
                    </a:lnTo>
                    <a:lnTo>
                      <a:pt x="373" y="200"/>
                    </a:lnTo>
                    <a:lnTo>
                      <a:pt x="373" y="200"/>
                    </a:lnTo>
                    <a:lnTo>
                      <a:pt x="375" y="200"/>
                    </a:lnTo>
                    <a:lnTo>
                      <a:pt x="375" y="200"/>
                    </a:lnTo>
                    <a:lnTo>
                      <a:pt x="377" y="200"/>
                    </a:lnTo>
                    <a:lnTo>
                      <a:pt x="378" y="200"/>
                    </a:lnTo>
                    <a:lnTo>
                      <a:pt x="378" y="200"/>
                    </a:lnTo>
                    <a:lnTo>
                      <a:pt x="380" y="200"/>
                    </a:lnTo>
                    <a:lnTo>
                      <a:pt x="380" y="200"/>
                    </a:lnTo>
                    <a:lnTo>
                      <a:pt x="381" y="200"/>
                    </a:lnTo>
                    <a:lnTo>
                      <a:pt x="382" y="200"/>
                    </a:lnTo>
                    <a:lnTo>
                      <a:pt x="383" y="200"/>
                    </a:lnTo>
                    <a:lnTo>
                      <a:pt x="384" y="200"/>
                    </a:lnTo>
                    <a:lnTo>
                      <a:pt x="385" y="200"/>
                    </a:lnTo>
                    <a:lnTo>
                      <a:pt x="386" y="200"/>
                    </a:lnTo>
                    <a:lnTo>
                      <a:pt x="387" y="200"/>
                    </a:lnTo>
                    <a:lnTo>
                      <a:pt x="388" y="200"/>
                    </a:lnTo>
                    <a:lnTo>
                      <a:pt x="388" y="199"/>
                    </a:lnTo>
                    <a:lnTo>
                      <a:pt x="390" y="199"/>
                    </a:lnTo>
                    <a:lnTo>
                      <a:pt x="391" y="199"/>
                    </a:lnTo>
                    <a:lnTo>
                      <a:pt x="391" y="199"/>
                    </a:lnTo>
                    <a:lnTo>
                      <a:pt x="393" y="199"/>
                    </a:lnTo>
                    <a:lnTo>
                      <a:pt x="393" y="199"/>
                    </a:lnTo>
                    <a:lnTo>
                      <a:pt x="395" y="199"/>
                    </a:lnTo>
                    <a:lnTo>
                      <a:pt x="395" y="198"/>
                    </a:lnTo>
                    <a:lnTo>
                      <a:pt x="396" y="198"/>
                    </a:lnTo>
                    <a:lnTo>
                      <a:pt x="397" y="198"/>
                    </a:lnTo>
                    <a:lnTo>
                      <a:pt x="398" y="198"/>
                    </a:lnTo>
                    <a:lnTo>
                      <a:pt x="399" y="198"/>
                    </a:lnTo>
                    <a:lnTo>
                      <a:pt x="400" y="198"/>
                    </a:lnTo>
                    <a:lnTo>
                      <a:pt x="401" y="198"/>
                    </a:lnTo>
                    <a:lnTo>
                      <a:pt x="402" y="198"/>
                    </a:lnTo>
                    <a:lnTo>
                      <a:pt x="403" y="198"/>
                    </a:lnTo>
                    <a:lnTo>
                      <a:pt x="404" y="198"/>
                    </a:lnTo>
                    <a:lnTo>
                      <a:pt x="405" y="198"/>
                    </a:lnTo>
                    <a:lnTo>
                      <a:pt x="406" y="198"/>
                    </a:lnTo>
                    <a:lnTo>
                      <a:pt x="406" y="198"/>
                    </a:lnTo>
                    <a:lnTo>
                      <a:pt x="408" y="198"/>
                    </a:lnTo>
                    <a:lnTo>
                      <a:pt x="408" y="198"/>
                    </a:lnTo>
                    <a:lnTo>
                      <a:pt x="409" y="198"/>
                    </a:lnTo>
                    <a:lnTo>
                      <a:pt x="410" y="198"/>
                    </a:lnTo>
                    <a:lnTo>
                      <a:pt x="411" y="198"/>
                    </a:lnTo>
                    <a:lnTo>
                      <a:pt x="412" y="198"/>
                    </a:lnTo>
                    <a:lnTo>
                      <a:pt x="413" y="198"/>
                    </a:lnTo>
                    <a:lnTo>
                      <a:pt x="414" y="198"/>
                    </a:lnTo>
                    <a:lnTo>
                      <a:pt x="415" y="198"/>
                    </a:lnTo>
                    <a:lnTo>
                      <a:pt x="416" y="198"/>
                    </a:lnTo>
                    <a:lnTo>
                      <a:pt x="417" y="198"/>
                    </a:lnTo>
                    <a:lnTo>
                      <a:pt x="418" y="198"/>
                    </a:lnTo>
                    <a:lnTo>
                      <a:pt x="419" y="198"/>
                    </a:lnTo>
                    <a:lnTo>
                      <a:pt x="420" y="198"/>
                    </a:lnTo>
                    <a:lnTo>
                      <a:pt x="421" y="198"/>
                    </a:lnTo>
                    <a:lnTo>
                      <a:pt x="421" y="198"/>
                    </a:lnTo>
                    <a:lnTo>
                      <a:pt x="423" y="198"/>
                    </a:lnTo>
                    <a:lnTo>
                      <a:pt x="423" y="198"/>
                    </a:lnTo>
                    <a:lnTo>
                      <a:pt x="424" y="198"/>
                    </a:lnTo>
                    <a:lnTo>
                      <a:pt x="425" y="198"/>
                    </a:lnTo>
                    <a:lnTo>
                      <a:pt x="426" y="198"/>
                    </a:lnTo>
                    <a:lnTo>
                      <a:pt x="427" y="198"/>
                    </a:lnTo>
                    <a:lnTo>
                      <a:pt x="428" y="198"/>
                    </a:lnTo>
                    <a:lnTo>
                      <a:pt x="429" y="198"/>
                    </a:lnTo>
                    <a:lnTo>
                      <a:pt x="430" y="198"/>
                    </a:lnTo>
                    <a:lnTo>
                      <a:pt x="431" y="198"/>
                    </a:lnTo>
                    <a:lnTo>
                      <a:pt x="432" y="198"/>
                    </a:lnTo>
                    <a:lnTo>
                      <a:pt x="433" y="198"/>
                    </a:lnTo>
                    <a:lnTo>
                      <a:pt x="434" y="198"/>
                    </a:lnTo>
                    <a:lnTo>
                      <a:pt x="434" y="198"/>
                    </a:lnTo>
                    <a:lnTo>
                      <a:pt x="436" y="198"/>
                    </a:lnTo>
                    <a:lnTo>
                      <a:pt x="436" y="198"/>
                    </a:lnTo>
                    <a:lnTo>
                      <a:pt x="438" y="197"/>
                    </a:lnTo>
                    <a:lnTo>
                      <a:pt x="438" y="197"/>
                    </a:lnTo>
                    <a:lnTo>
                      <a:pt x="439" y="197"/>
                    </a:lnTo>
                    <a:lnTo>
                      <a:pt x="441" y="197"/>
                    </a:lnTo>
                    <a:lnTo>
                      <a:pt x="441" y="197"/>
                    </a:lnTo>
                    <a:lnTo>
                      <a:pt x="442" y="197"/>
                    </a:lnTo>
                    <a:lnTo>
                      <a:pt x="443" y="197"/>
                    </a:lnTo>
                    <a:lnTo>
                      <a:pt x="444" y="197"/>
                    </a:lnTo>
                    <a:lnTo>
                      <a:pt x="445" y="197"/>
                    </a:lnTo>
                    <a:lnTo>
                      <a:pt x="446" y="197"/>
                    </a:lnTo>
                    <a:lnTo>
                      <a:pt x="447" y="197"/>
                    </a:lnTo>
                    <a:lnTo>
                      <a:pt x="448" y="197"/>
                    </a:lnTo>
                    <a:lnTo>
                      <a:pt x="449" y="197"/>
                    </a:lnTo>
                    <a:lnTo>
                      <a:pt x="449" y="197"/>
                    </a:lnTo>
                    <a:lnTo>
                      <a:pt x="451" y="197"/>
                    </a:lnTo>
                    <a:lnTo>
                      <a:pt x="451" y="197"/>
                    </a:lnTo>
                    <a:lnTo>
                      <a:pt x="452" y="197"/>
                    </a:lnTo>
                    <a:lnTo>
                      <a:pt x="454" y="197"/>
                    </a:lnTo>
                    <a:lnTo>
                      <a:pt x="454" y="197"/>
                    </a:lnTo>
                    <a:lnTo>
                      <a:pt x="456" y="197"/>
                    </a:lnTo>
                    <a:lnTo>
                      <a:pt x="456" y="197"/>
                    </a:lnTo>
                    <a:lnTo>
                      <a:pt x="457" y="197"/>
                    </a:lnTo>
                    <a:lnTo>
                      <a:pt x="458" y="197"/>
                    </a:lnTo>
                    <a:lnTo>
                      <a:pt x="459" y="197"/>
                    </a:lnTo>
                    <a:lnTo>
                      <a:pt x="460" y="197"/>
                    </a:lnTo>
                    <a:lnTo>
                      <a:pt x="461" y="197"/>
                    </a:lnTo>
                    <a:lnTo>
                      <a:pt x="462" y="197"/>
                    </a:lnTo>
                    <a:lnTo>
                      <a:pt x="462" y="197"/>
                    </a:lnTo>
                    <a:lnTo>
                      <a:pt x="464" y="197"/>
                    </a:lnTo>
                    <a:lnTo>
                      <a:pt x="465" y="197"/>
                    </a:lnTo>
                    <a:lnTo>
                      <a:pt x="466" y="197"/>
                    </a:lnTo>
                    <a:lnTo>
                      <a:pt x="467" y="197"/>
                    </a:lnTo>
                    <a:lnTo>
                      <a:pt x="467" y="197"/>
                    </a:lnTo>
                  </a:path>
                </a:pathLst>
              </a:custGeom>
              <a:noFill/>
              <a:ln w="1270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337"/>
              <p:cNvSpPr>
                <a:spLocks/>
              </p:cNvSpPr>
              <p:nvPr/>
            </p:nvSpPr>
            <p:spPr bwMode="auto">
              <a:xfrm>
                <a:off x="1741488" y="4040188"/>
                <a:ext cx="742950" cy="1016000"/>
              </a:xfrm>
              <a:custGeom>
                <a:avLst/>
                <a:gdLst>
                  <a:gd name="T0" fmla="*/ 7 w 468"/>
                  <a:gd name="T1" fmla="*/ 639 h 640"/>
                  <a:gd name="T2" fmla="*/ 15 w 468"/>
                  <a:gd name="T3" fmla="*/ 639 h 640"/>
                  <a:gd name="T4" fmla="*/ 22 w 468"/>
                  <a:gd name="T5" fmla="*/ 638 h 640"/>
                  <a:gd name="T6" fmla="*/ 30 w 468"/>
                  <a:gd name="T7" fmla="*/ 638 h 640"/>
                  <a:gd name="T8" fmla="*/ 37 w 468"/>
                  <a:gd name="T9" fmla="*/ 637 h 640"/>
                  <a:gd name="T10" fmla="*/ 45 w 468"/>
                  <a:gd name="T11" fmla="*/ 636 h 640"/>
                  <a:gd name="T12" fmla="*/ 52 w 468"/>
                  <a:gd name="T13" fmla="*/ 634 h 640"/>
                  <a:gd name="T14" fmla="*/ 60 w 468"/>
                  <a:gd name="T15" fmla="*/ 631 h 640"/>
                  <a:gd name="T16" fmla="*/ 67 w 468"/>
                  <a:gd name="T17" fmla="*/ 626 h 640"/>
                  <a:gd name="T18" fmla="*/ 74 w 468"/>
                  <a:gd name="T19" fmla="*/ 624 h 640"/>
                  <a:gd name="T20" fmla="*/ 82 w 468"/>
                  <a:gd name="T21" fmla="*/ 627 h 640"/>
                  <a:gd name="T22" fmla="*/ 89 w 468"/>
                  <a:gd name="T23" fmla="*/ 633 h 640"/>
                  <a:gd name="T24" fmla="*/ 97 w 468"/>
                  <a:gd name="T25" fmla="*/ 636 h 640"/>
                  <a:gd name="T26" fmla="*/ 104 w 468"/>
                  <a:gd name="T27" fmla="*/ 634 h 640"/>
                  <a:gd name="T28" fmla="*/ 112 w 468"/>
                  <a:gd name="T29" fmla="*/ 629 h 640"/>
                  <a:gd name="T30" fmla="*/ 119 w 468"/>
                  <a:gd name="T31" fmla="*/ 623 h 640"/>
                  <a:gd name="T32" fmla="*/ 127 w 468"/>
                  <a:gd name="T33" fmla="*/ 622 h 640"/>
                  <a:gd name="T34" fmla="*/ 135 w 468"/>
                  <a:gd name="T35" fmla="*/ 623 h 640"/>
                  <a:gd name="T36" fmla="*/ 142 w 468"/>
                  <a:gd name="T37" fmla="*/ 625 h 640"/>
                  <a:gd name="T38" fmla="*/ 150 w 468"/>
                  <a:gd name="T39" fmla="*/ 623 h 640"/>
                  <a:gd name="T40" fmla="*/ 157 w 468"/>
                  <a:gd name="T41" fmla="*/ 611 h 640"/>
                  <a:gd name="T42" fmla="*/ 165 w 468"/>
                  <a:gd name="T43" fmla="*/ 590 h 640"/>
                  <a:gd name="T44" fmla="*/ 172 w 468"/>
                  <a:gd name="T45" fmla="*/ 570 h 640"/>
                  <a:gd name="T46" fmla="*/ 180 w 468"/>
                  <a:gd name="T47" fmla="*/ 549 h 640"/>
                  <a:gd name="T48" fmla="*/ 187 w 468"/>
                  <a:gd name="T49" fmla="*/ 507 h 640"/>
                  <a:gd name="T50" fmla="*/ 195 w 468"/>
                  <a:gd name="T51" fmla="*/ 415 h 640"/>
                  <a:gd name="T52" fmla="*/ 202 w 468"/>
                  <a:gd name="T53" fmla="*/ 273 h 640"/>
                  <a:gd name="T54" fmla="*/ 209 w 468"/>
                  <a:gd name="T55" fmla="*/ 125 h 640"/>
                  <a:gd name="T56" fmla="*/ 217 w 468"/>
                  <a:gd name="T57" fmla="*/ 50 h 640"/>
                  <a:gd name="T58" fmla="*/ 224 w 468"/>
                  <a:gd name="T59" fmla="*/ 190 h 640"/>
                  <a:gd name="T60" fmla="*/ 232 w 468"/>
                  <a:gd name="T61" fmla="*/ 445 h 640"/>
                  <a:gd name="T62" fmla="*/ 239 w 468"/>
                  <a:gd name="T63" fmla="*/ 587 h 640"/>
                  <a:gd name="T64" fmla="*/ 247 w 468"/>
                  <a:gd name="T65" fmla="*/ 627 h 640"/>
                  <a:gd name="T66" fmla="*/ 254 w 468"/>
                  <a:gd name="T67" fmla="*/ 635 h 640"/>
                  <a:gd name="T68" fmla="*/ 262 w 468"/>
                  <a:gd name="T69" fmla="*/ 637 h 640"/>
                  <a:gd name="T70" fmla="*/ 270 w 468"/>
                  <a:gd name="T71" fmla="*/ 639 h 640"/>
                  <a:gd name="T72" fmla="*/ 277 w 468"/>
                  <a:gd name="T73" fmla="*/ 640 h 640"/>
                  <a:gd name="T74" fmla="*/ 285 w 468"/>
                  <a:gd name="T75" fmla="*/ 640 h 640"/>
                  <a:gd name="T76" fmla="*/ 292 w 468"/>
                  <a:gd name="T77" fmla="*/ 639 h 640"/>
                  <a:gd name="T78" fmla="*/ 300 w 468"/>
                  <a:gd name="T79" fmla="*/ 633 h 640"/>
                  <a:gd name="T80" fmla="*/ 307 w 468"/>
                  <a:gd name="T81" fmla="*/ 611 h 640"/>
                  <a:gd name="T82" fmla="*/ 315 w 468"/>
                  <a:gd name="T83" fmla="*/ 549 h 640"/>
                  <a:gd name="T84" fmla="*/ 322 w 468"/>
                  <a:gd name="T85" fmla="*/ 434 h 640"/>
                  <a:gd name="T86" fmla="*/ 330 w 468"/>
                  <a:gd name="T87" fmla="*/ 271 h 640"/>
                  <a:gd name="T88" fmla="*/ 337 w 468"/>
                  <a:gd name="T89" fmla="*/ 100 h 640"/>
                  <a:gd name="T90" fmla="*/ 344 w 468"/>
                  <a:gd name="T91" fmla="*/ 5 h 640"/>
                  <a:gd name="T92" fmla="*/ 352 w 468"/>
                  <a:gd name="T93" fmla="*/ 21 h 640"/>
                  <a:gd name="T94" fmla="*/ 359 w 468"/>
                  <a:gd name="T95" fmla="*/ 69 h 640"/>
                  <a:gd name="T96" fmla="*/ 367 w 468"/>
                  <a:gd name="T97" fmla="*/ 76 h 640"/>
                  <a:gd name="T98" fmla="*/ 374 w 468"/>
                  <a:gd name="T99" fmla="*/ 162 h 640"/>
                  <a:gd name="T100" fmla="*/ 382 w 468"/>
                  <a:gd name="T101" fmla="*/ 359 h 640"/>
                  <a:gd name="T102" fmla="*/ 389 w 468"/>
                  <a:gd name="T103" fmla="*/ 528 h 640"/>
                  <a:gd name="T104" fmla="*/ 397 w 468"/>
                  <a:gd name="T105" fmla="*/ 590 h 640"/>
                  <a:gd name="T106" fmla="*/ 404 w 468"/>
                  <a:gd name="T107" fmla="*/ 601 h 640"/>
                  <a:gd name="T108" fmla="*/ 412 w 468"/>
                  <a:gd name="T109" fmla="*/ 608 h 640"/>
                  <a:gd name="T110" fmla="*/ 420 w 468"/>
                  <a:gd name="T111" fmla="*/ 621 h 640"/>
                  <a:gd name="T112" fmla="*/ 427 w 468"/>
                  <a:gd name="T113" fmla="*/ 630 h 640"/>
                  <a:gd name="T114" fmla="*/ 435 w 468"/>
                  <a:gd name="T115" fmla="*/ 633 h 640"/>
                  <a:gd name="T116" fmla="*/ 442 w 468"/>
                  <a:gd name="T117" fmla="*/ 634 h 640"/>
                  <a:gd name="T118" fmla="*/ 450 w 468"/>
                  <a:gd name="T119" fmla="*/ 634 h 640"/>
                  <a:gd name="T120" fmla="*/ 457 w 468"/>
                  <a:gd name="T121" fmla="*/ 637 h 640"/>
                  <a:gd name="T122" fmla="*/ 465 w 468"/>
                  <a:gd name="T123" fmla="*/ 637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8" h="640">
                    <a:moveTo>
                      <a:pt x="0" y="639"/>
                    </a:moveTo>
                    <a:lnTo>
                      <a:pt x="2" y="639"/>
                    </a:lnTo>
                    <a:lnTo>
                      <a:pt x="2" y="639"/>
                    </a:lnTo>
                    <a:lnTo>
                      <a:pt x="3" y="639"/>
                    </a:lnTo>
                    <a:lnTo>
                      <a:pt x="4" y="639"/>
                    </a:lnTo>
                    <a:lnTo>
                      <a:pt x="5" y="639"/>
                    </a:lnTo>
                    <a:lnTo>
                      <a:pt x="6" y="639"/>
                    </a:lnTo>
                    <a:lnTo>
                      <a:pt x="7" y="639"/>
                    </a:lnTo>
                    <a:lnTo>
                      <a:pt x="8" y="639"/>
                    </a:lnTo>
                    <a:lnTo>
                      <a:pt x="9" y="639"/>
                    </a:lnTo>
                    <a:lnTo>
                      <a:pt x="10" y="639"/>
                    </a:lnTo>
                    <a:lnTo>
                      <a:pt x="11" y="639"/>
                    </a:lnTo>
                    <a:lnTo>
                      <a:pt x="12" y="639"/>
                    </a:lnTo>
                    <a:lnTo>
                      <a:pt x="13" y="639"/>
                    </a:lnTo>
                    <a:lnTo>
                      <a:pt x="13" y="639"/>
                    </a:lnTo>
                    <a:lnTo>
                      <a:pt x="15" y="639"/>
                    </a:lnTo>
                    <a:lnTo>
                      <a:pt x="15" y="639"/>
                    </a:lnTo>
                    <a:lnTo>
                      <a:pt x="17" y="639"/>
                    </a:lnTo>
                    <a:lnTo>
                      <a:pt x="17" y="638"/>
                    </a:lnTo>
                    <a:lnTo>
                      <a:pt x="18" y="638"/>
                    </a:lnTo>
                    <a:lnTo>
                      <a:pt x="19" y="638"/>
                    </a:lnTo>
                    <a:lnTo>
                      <a:pt x="20" y="638"/>
                    </a:lnTo>
                    <a:lnTo>
                      <a:pt x="21" y="638"/>
                    </a:lnTo>
                    <a:lnTo>
                      <a:pt x="22" y="638"/>
                    </a:lnTo>
                    <a:lnTo>
                      <a:pt x="23" y="638"/>
                    </a:lnTo>
                    <a:lnTo>
                      <a:pt x="24" y="638"/>
                    </a:lnTo>
                    <a:lnTo>
                      <a:pt x="25" y="638"/>
                    </a:lnTo>
                    <a:lnTo>
                      <a:pt x="26" y="638"/>
                    </a:lnTo>
                    <a:lnTo>
                      <a:pt x="27" y="638"/>
                    </a:lnTo>
                    <a:lnTo>
                      <a:pt x="28" y="638"/>
                    </a:lnTo>
                    <a:lnTo>
                      <a:pt x="28" y="638"/>
                    </a:lnTo>
                    <a:lnTo>
                      <a:pt x="30" y="638"/>
                    </a:lnTo>
                    <a:lnTo>
                      <a:pt x="30" y="638"/>
                    </a:lnTo>
                    <a:lnTo>
                      <a:pt x="31" y="637"/>
                    </a:lnTo>
                    <a:lnTo>
                      <a:pt x="32" y="637"/>
                    </a:lnTo>
                    <a:lnTo>
                      <a:pt x="33" y="637"/>
                    </a:lnTo>
                    <a:lnTo>
                      <a:pt x="35" y="637"/>
                    </a:lnTo>
                    <a:lnTo>
                      <a:pt x="35" y="637"/>
                    </a:lnTo>
                    <a:lnTo>
                      <a:pt x="36" y="637"/>
                    </a:lnTo>
                    <a:lnTo>
                      <a:pt x="37" y="637"/>
                    </a:lnTo>
                    <a:lnTo>
                      <a:pt x="38" y="637"/>
                    </a:lnTo>
                    <a:lnTo>
                      <a:pt x="39" y="637"/>
                    </a:lnTo>
                    <a:lnTo>
                      <a:pt x="40" y="637"/>
                    </a:lnTo>
                    <a:lnTo>
                      <a:pt x="41" y="637"/>
                    </a:lnTo>
                    <a:lnTo>
                      <a:pt x="42" y="637"/>
                    </a:lnTo>
                    <a:lnTo>
                      <a:pt x="43" y="637"/>
                    </a:lnTo>
                    <a:lnTo>
                      <a:pt x="43" y="636"/>
                    </a:lnTo>
                    <a:lnTo>
                      <a:pt x="45" y="636"/>
                    </a:lnTo>
                    <a:lnTo>
                      <a:pt x="45" y="636"/>
                    </a:lnTo>
                    <a:lnTo>
                      <a:pt x="46" y="636"/>
                    </a:lnTo>
                    <a:lnTo>
                      <a:pt x="48" y="636"/>
                    </a:lnTo>
                    <a:lnTo>
                      <a:pt x="48" y="636"/>
                    </a:lnTo>
                    <a:lnTo>
                      <a:pt x="49" y="636"/>
                    </a:lnTo>
                    <a:lnTo>
                      <a:pt x="50" y="635"/>
                    </a:lnTo>
                    <a:lnTo>
                      <a:pt x="51" y="635"/>
                    </a:lnTo>
                    <a:lnTo>
                      <a:pt x="52" y="634"/>
                    </a:lnTo>
                    <a:lnTo>
                      <a:pt x="53" y="634"/>
                    </a:lnTo>
                    <a:lnTo>
                      <a:pt x="54" y="634"/>
                    </a:lnTo>
                    <a:lnTo>
                      <a:pt x="55" y="633"/>
                    </a:lnTo>
                    <a:lnTo>
                      <a:pt x="56" y="633"/>
                    </a:lnTo>
                    <a:lnTo>
                      <a:pt x="56" y="633"/>
                    </a:lnTo>
                    <a:lnTo>
                      <a:pt x="58" y="632"/>
                    </a:lnTo>
                    <a:lnTo>
                      <a:pt x="58" y="632"/>
                    </a:lnTo>
                    <a:lnTo>
                      <a:pt x="60" y="631"/>
                    </a:lnTo>
                    <a:lnTo>
                      <a:pt x="61" y="630"/>
                    </a:lnTo>
                    <a:lnTo>
                      <a:pt x="61" y="629"/>
                    </a:lnTo>
                    <a:lnTo>
                      <a:pt x="63" y="629"/>
                    </a:lnTo>
                    <a:lnTo>
                      <a:pt x="63" y="628"/>
                    </a:lnTo>
                    <a:lnTo>
                      <a:pt x="64" y="628"/>
                    </a:lnTo>
                    <a:lnTo>
                      <a:pt x="65" y="627"/>
                    </a:lnTo>
                    <a:lnTo>
                      <a:pt x="66" y="627"/>
                    </a:lnTo>
                    <a:lnTo>
                      <a:pt x="67" y="626"/>
                    </a:lnTo>
                    <a:lnTo>
                      <a:pt x="68" y="626"/>
                    </a:lnTo>
                    <a:lnTo>
                      <a:pt x="69" y="625"/>
                    </a:lnTo>
                    <a:lnTo>
                      <a:pt x="70" y="625"/>
                    </a:lnTo>
                    <a:lnTo>
                      <a:pt x="71" y="624"/>
                    </a:lnTo>
                    <a:lnTo>
                      <a:pt x="72" y="624"/>
                    </a:lnTo>
                    <a:lnTo>
                      <a:pt x="73" y="624"/>
                    </a:lnTo>
                    <a:lnTo>
                      <a:pt x="74" y="624"/>
                    </a:lnTo>
                    <a:lnTo>
                      <a:pt x="74" y="624"/>
                    </a:lnTo>
                    <a:lnTo>
                      <a:pt x="76" y="624"/>
                    </a:lnTo>
                    <a:lnTo>
                      <a:pt x="76" y="625"/>
                    </a:lnTo>
                    <a:lnTo>
                      <a:pt x="78" y="625"/>
                    </a:lnTo>
                    <a:lnTo>
                      <a:pt x="78" y="625"/>
                    </a:lnTo>
                    <a:lnTo>
                      <a:pt x="79" y="626"/>
                    </a:lnTo>
                    <a:lnTo>
                      <a:pt x="80" y="626"/>
                    </a:lnTo>
                    <a:lnTo>
                      <a:pt x="81" y="627"/>
                    </a:lnTo>
                    <a:lnTo>
                      <a:pt x="82" y="627"/>
                    </a:lnTo>
                    <a:lnTo>
                      <a:pt x="83" y="628"/>
                    </a:lnTo>
                    <a:lnTo>
                      <a:pt x="84" y="629"/>
                    </a:lnTo>
                    <a:lnTo>
                      <a:pt x="85" y="629"/>
                    </a:lnTo>
                    <a:lnTo>
                      <a:pt x="86" y="630"/>
                    </a:lnTo>
                    <a:lnTo>
                      <a:pt x="87" y="631"/>
                    </a:lnTo>
                    <a:lnTo>
                      <a:pt x="88" y="631"/>
                    </a:lnTo>
                    <a:lnTo>
                      <a:pt x="89" y="632"/>
                    </a:lnTo>
                    <a:lnTo>
                      <a:pt x="89" y="633"/>
                    </a:lnTo>
                    <a:lnTo>
                      <a:pt x="91" y="633"/>
                    </a:lnTo>
                    <a:lnTo>
                      <a:pt x="91" y="634"/>
                    </a:lnTo>
                    <a:lnTo>
                      <a:pt x="92" y="634"/>
                    </a:lnTo>
                    <a:lnTo>
                      <a:pt x="93" y="634"/>
                    </a:lnTo>
                    <a:lnTo>
                      <a:pt x="94" y="635"/>
                    </a:lnTo>
                    <a:lnTo>
                      <a:pt x="95" y="635"/>
                    </a:lnTo>
                    <a:lnTo>
                      <a:pt x="96" y="636"/>
                    </a:lnTo>
                    <a:lnTo>
                      <a:pt x="97" y="636"/>
                    </a:lnTo>
                    <a:lnTo>
                      <a:pt x="98" y="636"/>
                    </a:lnTo>
                    <a:lnTo>
                      <a:pt x="99" y="636"/>
                    </a:lnTo>
                    <a:lnTo>
                      <a:pt x="100" y="636"/>
                    </a:lnTo>
                    <a:lnTo>
                      <a:pt x="101" y="635"/>
                    </a:lnTo>
                    <a:lnTo>
                      <a:pt x="102" y="635"/>
                    </a:lnTo>
                    <a:lnTo>
                      <a:pt x="102" y="634"/>
                    </a:lnTo>
                    <a:lnTo>
                      <a:pt x="104" y="634"/>
                    </a:lnTo>
                    <a:lnTo>
                      <a:pt x="104" y="634"/>
                    </a:lnTo>
                    <a:lnTo>
                      <a:pt x="106" y="633"/>
                    </a:lnTo>
                    <a:lnTo>
                      <a:pt x="106" y="633"/>
                    </a:lnTo>
                    <a:lnTo>
                      <a:pt x="107" y="632"/>
                    </a:lnTo>
                    <a:lnTo>
                      <a:pt x="109" y="632"/>
                    </a:lnTo>
                    <a:lnTo>
                      <a:pt x="109" y="631"/>
                    </a:lnTo>
                    <a:lnTo>
                      <a:pt x="110" y="630"/>
                    </a:lnTo>
                    <a:lnTo>
                      <a:pt x="111" y="629"/>
                    </a:lnTo>
                    <a:lnTo>
                      <a:pt x="112" y="629"/>
                    </a:lnTo>
                    <a:lnTo>
                      <a:pt x="113" y="628"/>
                    </a:lnTo>
                    <a:lnTo>
                      <a:pt x="114" y="627"/>
                    </a:lnTo>
                    <a:lnTo>
                      <a:pt x="115" y="627"/>
                    </a:lnTo>
                    <a:lnTo>
                      <a:pt x="116" y="626"/>
                    </a:lnTo>
                    <a:lnTo>
                      <a:pt x="117" y="625"/>
                    </a:lnTo>
                    <a:lnTo>
                      <a:pt x="117" y="625"/>
                    </a:lnTo>
                    <a:lnTo>
                      <a:pt x="119" y="624"/>
                    </a:lnTo>
                    <a:lnTo>
                      <a:pt x="119" y="623"/>
                    </a:lnTo>
                    <a:lnTo>
                      <a:pt x="120" y="623"/>
                    </a:lnTo>
                    <a:lnTo>
                      <a:pt x="122" y="623"/>
                    </a:lnTo>
                    <a:lnTo>
                      <a:pt x="122" y="622"/>
                    </a:lnTo>
                    <a:lnTo>
                      <a:pt x="124" y="622"/>
                    </a:lnTo>
                    <a:lnTo>
                      <a:pt x="124" y="622"/>
                    </a:lnTo>
                    <a:lnTo>
                      <a:pt x="125" y="622"/>
                    </a:lnTo>
                    <a:lnTo>
                      <a:pt x="126" y="622"/>
                    </a:lnTo>
                    <a:lnTo>
                      <a:pt x="127" y="622"/>
                    </a:lnTo>
                    <a:lnTo>
                      <a:pt x="128" y="622"/>
                    </a:lnTo>
                    <a:lnTo>
                      <a:pt x="129" y="621"/>
                    </a:lnTo>
                    <a:lnTo>
                      <a:pt x="130" y="621"/>
                    </a:lnTo>
                    <a:lnTo>
                      <a:pt x="131" y="622"/>
                    </a:lnTo>
                    <a:lnTo>
                      <a:pt x="132" y="622"/>
                    </a:lnTo>
                    <a:lnTo>
                      <a:pt x="132" y="622"/>
                    </a:lnTo>
                    <a:lnTo>
                      <a:pt x="134" y="622"/>
                    </a:lnTo>
                    <a:lnTo>
                      <a:pt x="135" y="623"/>
                    </a:lnTo>
                    <a:lnTo>
                      <a:pt x="135" y="623"/>
                    </a:lnTo>
                    <a:lnTo>
                      <a:pt x="137" y="623"/>
                    </a:lnTo>
                    <a:lnTo>
                      <a:pt x="137" y="624"/>
                    </a:lnTo>
                    <a:lnTo>
                      <a:pt x="138" y="624"/>
                    </a:lnTo>
                    <a:lnTo>
                      <a:pt x="139" y="625"/>
                    </a:lnTo>
                    <a:lnTo>
                      <a:pt x="140" y="625"/>
                    </a:lnTo>
                    <a:lnTo>
                      <a:pt x="141" y="625"/>
                    </a:lnTo>
                    <a:lnTo>
                      <a:pt x="142" y="625"/>
                    </a:lnTo>
                    <a:lnTo>
                      <a:pt x="143" y="626"/>
                    </a:lnTo>
                    <a:lnTo>
                      <a:pt x="144" y="626"/>
                    </a:lnTo>
                    <a:lnTo>
                      <a:pt x="145" y="626"/>
                    </a:lnTo>
                    <a:lnTo>
                      <a:pt x="146" y="626"/>
                    </a:lnTo>
                    <a:lnTo>
                      <a:pt x="147" y="625"/>
                    </a:lnTo>
                    <a:lnTo>
                      <a:pt x="148" y="625"/>
                    </a:lnTo>
                    <a:lnTo>
                      <a:pt x="149" y="625"/>
                    </a:lnTo>
                    <a:lnTo>
                      <a:pt x="150" y="623"/>
                    </a:lnTo>
                    <a:lnTo>
                      <a:pt x="150" y="622"/>
                    </a:lnTo>
                    <a:lnTo>
                      <a:pt x="152" y="622"/>
                    </a:lnTo>
                    <a:lnTo>
                      <a:pt x="152" y="620"/>
                    </a:lnTo>
                    <a:lnTo>
                      <a:pt x="153" y="619"/>
                    </a:lnTo>
                    <a:lnTo>
                      <a:pt x="154" y="617"/>
                    </a:lnTo>
                    <a:lnTo>
                      <a:pt x="155" y="615"/>
                    </a:lnTo>
                    <a:lnTo>
                      <a:pt x="156" y="614"/>
                    </a:lnTo>
                    <a:lnTo>
                      <a:pt x="157" y="611"/>
                    </a:lnTo>
                    <a:lnTo>
                      <a:pt x="158" y="609"/>
                    </a:lnTo>
                    <a:lnTo>
                      <a:pt x="159" y="607"/>
                    </a:lnTo>
                    <a:lnTo>
                      <a:pt x="160" y="604"/>
                    </a:lnTo>
                    <a:lnTo>
                      <a:pt x="161" y="602"/>
                    </a:lnTo>
                    <a:lnTo>
                      <a:pt x="162" y="599"/>
                    </a:lnTo>
                    <a:lnTo>
                      <a:pt x="163" y="596"/>
                    </a:lnTo>
                    <a:lnTo>
                      <a:pt x="163" y="593"/>
                    </a:lnTo>
                    <a:lnTo>
                      <a:pt x="165" y="590"/>
                    </a:lnTo>
                    <a:lnTo>
                      <a:pt x="165" y="587"/>
                    </a:lnTo>
                    <a:lnTo>
                      <a:pt x="166" y="585"/>
                    </a:lnTo>
                    <a:lnTo>
                      <a:pt x="167" y="582"/>
                    </a:lnTo>
                    <a:lnTo>
                      <a:pt x="168" y="580"/>
                    </a:lnTo>
                    <a:lnTo>
                      <a:pt x="169" y="578"/>
                    </a:lnTo>
                    <a:lnTo>
                      <a:pt x="170" y="575"/>
                    </a:lnTo>
                    <a:lnTo>
                      <a:pt x="171" y="572"/>
                    </a:lnTo>
                    <a:lnTo>
                      <a:pt x="172" y="570"/>
                    </a:lnTo>
                    <a:lnTo>
                      <a:pt x="173" y="568"/>
                    </a:lnTo>
                    <a:lnTo>
                      <a:pt x="174" y="565"/>
                    </a:lnTo>
                    <a:lnTo>
                      <a:pt x="175" y="563"/>
                    </a:lnTo>
                    <a:lnTo>
                      <a:pt x="176" y="560"/>
                    </a:lnTo>
                    <a:lnTo>
                      <a:pt x="177" y="558"/>
                    </a:lnTo>
                    <a:lnTo>
                      <a:pt x="178" y="555"/>
                    </a:lnTo>
                    <a:lnTo>
                      <a:pt x="178" y="553"/>
                    </a:lnTo>
                    <a:lnTo>
                      <a:pt x="180" y="549"/>
                    </a:lnTo>
                    <a:lnTo>
                      <a:pt x="180" y="545"/>
                    </a:lnTo>
                    <a:lnTo>
                      <a:pt x="181" y="541"/>
                    </a:lnTo>
                    <a:lnTo>
                      <a:pt x="183" y="537"/>
                    </a:lnTo>
                    <a:lnTo>
                      <a:pt x="183" y="533"/>
                    </a:lnTo>
                    <a:lnTo>
                      <a:pt x="184" y="527"/>
                    </a:lnTo>
                    <a:lnTo>
                      <a:pt x="185" y="521"/>
                    </a:lnTo>
                    <a:lnTo>
                      <a:pt x="186" y="514"/>
                    </a:lnTo>
                    <a:lnTo>
                      <a:pt x="187" y="507"/>
                    </a:lnTo>
                    <a:lnTo>
                      <a:pt x="188" y="499"/>
                    </a:lnTo>
                    <a:lnTo>
                      <a:pt x="189" y="489"/>
                    </a:lnTo>
                    <a:lnTo>
                      <a:pt x="190" y="479"/>
                    </a:lnTo>
                    <a:lnTo>
                      <a:pt x="191" y="469"/>
                    </a:lnTo>
                    <a:lnTo>
                      <a:pt x="191" y="457"/>
                    </a:lnTo>
                    <a:lnTo>
                      <a:pt x="193" y="444"/>
                    </a:lnTo>
                    <a:lnTo>
                      <a:pt x="193" y="430"/>
                    </a:lnTo>
                    <a:lnTo>
                      <a:pt x="195" y="415"/>
                    </a:lnTo>
                    <a:lnTo>
                      <a:pt x="196" y="399"/>
                    </a:lnTo>
                    <a:lnTo>
                      <a:pt x="196" y="383"/>
                    </a:lnTo>
                    <a:lnTo>
                      <a:pt x="198" y="365"/>
                    </a:lnTo>
                    <a:lnTo>
                      <a:pt x="198" y="347"/>
                    </a:lnTo>
                    <a:lnTo>
                      <a:pt x="199" y="329"/>
                    </a:lnTo>
                    <a:lnTo>
                      <a:pt x="200" y="310"/>
                    </a:lnTo>
                    <a:lnTo>
                      <a:pt x="201" y="291"/>
                    </a:lnTo>
                    <a:lnTo>
                      <a:pt x="202" y="273"/>
                    </a:lnTo>
                    <a:lnTo>
                      <a:pt x="203" y="254"/>
                    </a:lnTo>
                    <a:lnTo>
                      <a:pt x="204" y="236"/>
                    </a:lnTo>
                    <a:lnTo>
                      <a:pt x="205" y="216"/>
                    </a:lnTo>
                    <a:lnTo>
                      <a:pt x="206" y="198"/>
                    </a:lnTo>
                    <a:lnTo>
                      <a:pt x="206" y="179"/>
                    </a:lnTo>
                    <a:lnTo>
                      <a:pt x="208" y="161"/>
                    </a:lnTo>
                    <a:lnTo>
                      <a:pt x="209" y="143"/>
                    </a:lnTo>
                    <a:lnTo>
                      <a:pt x="209" y="125"/>
                    </a:lnTo>
                    <a:lnTo>
                      <a:pt x="211" y="108"/>
                    </a:lnTo>
                    <a:lnTo>
                      <a:pt x="211" y="92"/>
                    </a:lnTo>
                    <a:lnTo>
                      <a:pt x="213" y="77"/>
                    </a:lnTo>
                    <a:lnTo>
                      <a:pt x="213" y="66"/>
                    </a:lnTo>
                    <a:lnTo>
                      <a:pt x="214" y="58"/>
                    </a:lnTo>
                    <a:lnTo>
                      <a:pt x="215" y="53"/>
                    </a:lnTo>
                    <a:lnTo>
                      <a:pt x="216" y="50"/>
                    </a:lnTo>
                    <a:lnTo>
                      <a:pt x="217" y="50"/>
                    </a:lnTo>
                    <a:lnTo>
                      <a:pt x="218" y="52"/>
                    </a:lnTo>
                    <a:lnTo>
                      <a:pt x="219" y="60"/>
                    </a:lnTo>
                    <a:lnTo>
                      <a:pt x="219" y="72"/>
                    </a:lnTo>
                    <a:lnTo>
                      <a:pt x="221" y="89"/>
                    </a:lnTo>
                    <a:lnTo>
                      <a:pt x="222" y="109"/>
                    </a:lnTo>
                    <a:lnTo>
                      <a:pt x="223" y="133"/>
                    </a:lnTo>
                    <a:lnTo>
                      <a:pt x="224" y="160"/>
                    </a:lnTo>
                    <a:lnTo>
                      <a:pt x="224" y="190"/>
                    </a:lnTo>
                    <a:lnTo>
                      <a:pt x="226" y="221"/>
                    </a:lnTo>
                    <a:lnTo>
                      <a:pt x="226" y="253"/>
                    </a:lnTo>
                    <a:lnTo>
                      <a:pt x="227" y="286"/>
                    </a:lnTo>
                    <a:lnTo>
                      <a:pt x="228" y="319"/>
                    </a:lnTo>
                    <a:lnTo>
                      <a:pt x="229" y="352"/>
                    </a:lnTo>
                    <a:lnTo>
                      <a:pt x="230" y="385"/>
                    </a:lnTo>
                    <a:lnTo>
                      <a:pt x="231" y="416"/>
                    </a:lnTo>
                    <a:lnTo>
                      <a:pt x="232" y="445"/>
                    </a:lnTo>
                    <a:lnTo>
                      <a:pt x="233" y="471"/>
                    </a:lnTo>
                    <a:lnTo>
                      <a:pt x="234" y="494"/>
                    </a:lnTo>
                    <a:lnTo>
                      <a:pt x="235" y="514"/>
                    </a:lnTo>
                    <a:lnTo>
                      <a:pt x="236" y="533"/>
                    </a:lnTo>
                    <a:lnTo>
                      <a:pt x="237" y="550"/>
                    </a:lnTo>
                    <a:lnTo>
                      <a:pt x="237" y="565"/>
                    </a:lnTo>
                    <a:lnTo>
                      <a:pt x="239" y="577"/>
                    </a:lnTo>
                    <a:lnTo>
                      <a:pt x="239" y="587"/>
                    </a:lnTo>
                    <a:lnTo>
                      <a:pt x="241" y="596"/>
                    </a:lnTo>
                    <a:lnTo>
                      <a:pt x="241" y="603"/>
                    </a:lnTo>
                    <a:lnTo>
                      <a:pt x="242" y="609"/>
                    </a:lnTo>
                    <a:lnTo>
                      <a:pt x="243" y="614"/>
                    </a:lnTo>
                    <a:lnTo>
                      <a:pt x="244" y="618"/>
                    </a:lnTo>
                    <a:lnTo>
                      <a:pt x="245" y="622"/>
                    </a:lnTo>
                    <a:lnTo>
                      <a:pt x="246" y="625"/>
                    </a:lnTo>
                    <a:lnTo>
                      <a:pt x="247" y="627"/>
                    </a:lnTo>
                    <a:lnTo>
                      <a:pt x="248" y="628"/>
                    </a:lnTo>
                    <a:lnTo>
                      <a:pt x="249" y="630"/>
                    </a:lnTo>
                    <a:lnTo>
                      <a:pt x="250" y="631"/>
                    </a:lnTo>
                    <a:lnTo>
                      <a:pt x="251" y="632"/>
                    </a:lnTo>
                    <a:lnTo>
                      <a:pt x="252" y="633"/>
                    </a:lnTo>
                    <a:lnTo>
                      <a:pt x="252" y="634"/>
                    </a:lnTo>
                    <a:lnTo>
                      <a:pt x="254" y="634"/>
                    </a:lnTo>
                    <a:lnTo>
                      <a:pt x="254" y="635"/>
                    </a:lnTo>
                    <a:lnTo>
                      <a:pt x="255" y="636"/>
                    </a:lnTo>
                    <a:lnTo>
                      <a:pt x="256" y="636"/>
                    </a:lnTo>
                    <a:lnTo>
                      <a:pt x="257" y="636"/>
                    </a:lnTo>
                    <a:lnTo>
                      <a:pt x="259" y="637"/>
                    </a:lnTo>
                    <a:lnTo>
                      <a:pt x="259" y="637"/>
                    </a:lnTo>
                    <a:lnTo>
                      <a:pt x="260" y="637"/>
                    </a:lnTo>
                    <a:lnTo>
                      <a:pt x="261" y="637"/>
                    </a:lnTo>
                    <a:lnTo>
                      <a:pt x="262" y="637"/>
                    </a:lnTo>
                    <a:lnTo>
                      <a:pt x="263" y="638"/>
                    </a:lnTo>
                    <a:lnTo>
                      <a:pt x="264" y="638"/>
                    </a:lnTo>
                    <a:lnTo>
                      <a:pt x="265" y="638"/>
                    </a:lnTo>
                    <a:lnTo>
                      <a:pt x="266" y="638"/>
                    </a:lnTo>
                    <a:lnTo>
                      <a:pt x="267" y="638"/>
                    </a:lnTo>
                    <a:lnTo>
                      <a:pt x="267" y="639"/>
                    </a:lnTo>
                    <a:lnTo>
                      <a:pt x="269" y="639"/>
                    </a:lnTo>
                    <a:lnTo>
                      <a:pt x="270" y="639"/>
                    </a:lnTo>
                    <a:lnTo>
                      <a:pt x="270" y="639"/>
                    </a:lnTo>
                    <a:lnTo>
                      <a:pt x="272" y="639"/>
                    </a:lnTo>
                    <a:lnTo>
                      <a:pt x="272" y="639"/>
                    </a:lnTo>
                    <a:lnTo>
                      <a:pt x="273" y="639"/>
                    </a:lnTo>
                    <a:lnTo>
                      <a:pt x="274" y="639"/>
                    </a:lnTo>
                    <a:lnTo>
                      <a:pt x="275" y="640"/>
                    </a:lnTo>
                    <a:lnTo>
                      <a:pt x="276" y="640"/>
                    </a:lnTo>
                    <a:lnTo>
                      <a:pt x="277" y="640"/>
                    </a:lnTo>
                    <a:lnTo>
                      <a:pt x="278" y="640"/>
                    </a:lnTo>
                    <a:lnTo>
                      <a:pt x="279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82" y="640"/>
                    </a:lnTo>
                    <a:lnTo>
                      <a:pt x="283" y="640"/>
                    </a:lnTo>
                    <a:lnTo>
                      <a:pt x="284" y="640"/>
                    </a:lnTo>
                    <a:lnTo>
                      <a:pt x="285" y="640"/>
                    </a:lnTo>
                    <a:lnTo>
                      <a:pt x="285" y="640"/>
                    </a:lnTo>
                    <a:lnTo>
                      <a:pt x="287" y="640"/>
                    </a:lnTo>
                    <a:lnTo>
                      <a:pt x="287" y="640"/>
                    </a:lnTo>
                    <a:lnTo>
                      <a:pt x="288" y="640"/>
                    </a:lnTo>
                    <a:lnTo>
                      <a:pt x="289" y="640"/>
                    </a:lnTo>
                    <a:lnTo>
                      <a:pt x="290" y="639"/>
                    </a:lnTo>
                    <a:lnTo>
                      <a:pt x="291" y="639"/>
                    </a:lnTo>
                    <a:lnTo>
                      <a:pt x="292" y="639"/>
                    </a:lnTo>
                    <a:lnTo>
                      <a:pt x="293" y="639"/>
                    </a:lnTo>
                    <a:lnTo>
                      <a:pt x="294" y="638"/>
                    </a:lnTo>
                    <a:lnTo>
                      <a:pt x="295" y="638"/>
                    </a:lnTo>
                    <a:lnTo>
                      <a:pt x="296" y="637"/>
                    </a:lnTo>
                    <a:lnTo>
                      <a:pt x="297" y="637"/>
                    </a:lnTo>
                    <a:lnTo>
                      <a:pt x="298" y="636"/>
                    </a:lnTo>
                    <a:lnTo>
                      <a:pt x="298" y="634"/>
                    </a:lnTo>
                    <a:lnTo>
                      <a:pt x="300" y="633"/>
                    </a:lnTo>
                    <a:lnTo>
                      <a:pt x="300" y="632"/>
                    </a:lnTo>
                    <a:lnTo>
                      <a:pt x="302" y="630"/>
                    </a:lnTo>
                    <a:lnTo>
                      <a:pt x="302" y="628"/>
                    </a:lnTo>
                    <a:lnTo>
                      <a:pt x="303" y="625"/>
                    </a:lnTo>
                    <a:lnTo>
                      <a:pt x="304" y="622"/>
                    </a:lnTo>
                    <a:lnTo>
                      <a:pt x="305" y="619"/>
                    </a:lnTo>
                    <a:lnTo>
                      <a:pt x="306" y="615"/>
                    </a:lnTo>
                    <a:lnTo>
                      <a:pt x="307" y="611"/>
                    </a:lnTo>
                    <a:lnTo>
                      <a:pt x="308" y="606"/>
                    </a:lnTo>
                    <a:lnTo>
                      <a:pt x="309" y="600"/>
                    </a:lnTo>
                    <a:lnTo>
                      <a:pt x="310" y="593"/>
                    </a:lnTo>
                    <a:lnTo>
                      <a:pt x="311" y="586"/>
                    </a:lnTo>
                    <a:lnTo>
                      <a:pt x="312" y="579"/>
                    </a:lnTo>
                    <a:lnTo>
                      <a:pt x="313" y="570"/>
                    </a:lnTo>
                    <a:lnTo>
                      <a:pt x="313" y="560"/>
                    </a:lnTo>
                    <a:lnTo>
                      <a:pt x="315" y="549"/>
                    </a:lnTo>
                    <a:lnTo>
                      <a:pt x="315" y="537"/>
                    </a:lnTo>
                    <a:lnTo>
                      <a:pt x="316" y="525"/>
                    </a:lnTo>
                    <a:lnTo>
                      <a:pt x="317" y="512"/>
                    </a:lnTo>
                    <a:lnTo>
                      <a:pt x="318" y="497"/>
                    </a:lnTo>
                    <a:lnTo>
                      <a:pt x="320" y="482"/>
                    </a:lnTo>
                    <a:lnTo>
                      <a:pt x="320" y="467"/>
                    </a:lnTo>
                    <a:lnTo>
                      <a:pt x="321" y="451"/>
                    </a:lnTo>
                    <a:lnTo>
                      <a:pt x="322" y="434"/>
                    </a:lnTo>
                    <a:lnTo>
                      <a:pt x="323" y="415"/>
                    </a:lnTo>
                    <a:lnTo>
                      <a:pt x="324" y="395"/>
                    </a:lnTo>
                    <a:lnTo>
                      <a:pt x="325" y="375"/>
                    </a:lnTo>
                    <a:lnTo>
                      <a:pt x="326" y="354"/>
                    </a:lnTo>
                    <a:lnTo>
                      <a:pt x="326" y="333"/>
                    </a:lnTo>
                    <a:lnTo>
                      <a:pt x="328" y="312"/>
                    </a:lnTo>
                    <a:lnTo>
                      <a:pt x="328" y="291"/>
                    </a:lnTo>
                    <a:lnTo>
                      <a:pt x="330" y="271"/>
                    </a:lnTo>
                    <a:lnTo>
                      <a:pt x="330" y="249"/>
                    </a:lnTo>
                    <a:lnTo>
                      <a:pt x="331" y="227"/>
                    </a:lnTo>
                    <a:lnTo>
                      <a:pt x="333" y="205"/>
                    </a:lnTo>
                    <a:lnTo>
                      <a:pt x="333" y="182"/>
                    </a:lnTo>
                    <a:lnTo>
                      <a:pt x="334" y="160"/>
                    </a:lnTo>
                    <a:lnTo>
                      <a:pt x="335" y="139"/>
                    </a:lnTo>
                    <a:lnTo>
                      <a:pt x="336" y="119"/>
                    </a:lnTo>
                    <a:lnTo>
                      <a:pt x="337" y="100"/>
                    </a:lnTo>
                    <a:lnTo>
                      <a:pt x="338" y="83"/>
                    </a:lnTo>
                    <a:lnTo>
                      <a:pt x="339" y="68"/>
                    </a:lnTo>
                    <a:lnTo>
                      <a:pt x="340" y="54"/>
                    </a:lnTo>
                    <a:lnTo>
                      <a:pt x="341" y="43"/>
                    </a:lnTo>
                    <a:lnTo>
                      <a:pt x="341" y="32"/>
                    </a:lnTo>
                    <a:lnTo>
                      <a:pt x="343" y="22"/>
                    </a:lnTo>
                    <a:lnTo>
                      <a:pt x="344" y="12"/>
                    </a:lnTo>
                    <a:lnTo>
                      <a:pt x="344" y="5"/>
                    </a:lnTo>
                    <a:lnTo>
                      <a:pt x="346" y="1"/>
                    </a:lnTo>
                    <a:lnTo>
                      <a:pt x="346" y="0"/>
                    </a:lnTo>
                    <a:lnTo>
                      <a:pt x="348" y="3"/>
                    </a:lnTo>
                    <a:lnTo>
                      <a:pt x="348" y="8"/>
                    </a:lnTo>
                    <a:lnTo>
                      <a:pt x="349" y="11"/>
                    </a:lnTo>
                    <a:lnTo>
                      <a:pt x="350" y="15"/>
                    </a:lnTo>
                    <a:lnTo>
                      <a:pt x="351" y="17"/>
                    </a:lnTo>
                    <a:lnTo>
                      <a:pt x="352" y="21"/>
                    </a:lnTo>
                    <a:lnTo>
                      <a:pt x="353" y="25"/>
                    </a:lnTo>
                    <a:lnTo>
                      <a:pt x="354" y="30"/>
                    </a:lnTo>
                    <a:lnTo>
                      <a:pt x="355" y="36"/>
                    </a:lnTo>
                    <a:lnTo>
                      <a:pt x="356" y="45"/>
                    </a:lnTo>
                    <a:lnTo>
                      <a:pt x="357" y="52"/>
                    </a:lnTo>
                    <a:lnTo>
                      <a:pt x="358" y="58"/>
                    </a:lnTo>
                    <a:lnTo>
                      <a:pt x="359" y="64"/>
                    </a:lnTo>
                    <a:lnTo>
                      <a:pt x="359" y="69"/>
                    </a:lnTo>
                    <a:lnTo>
                      <a:pt x="361" y="71"/>
                    </a:lnTo>
                    <a:lnTo>
                      <a:pt x="361" y="73"/>
                    </a:lnTo>
                    <a:lnTo>
                      <a:pt x="362" y="74"/>
                    </a:lnTo>
                    <a:lnTo>
                      <a:pt x="363" y="74"/>
                    </a:lnTo>
                    <a:lnTo>
                      <a:pt x="364" y="74"/>
                    </a:lnTo>
                    <a:lnTo>
                      <a:pt x="365" y="74"/>
                    </a:lnTo>
                    <a:lnTo>
                      <a:pt x="366" y="75"/>
                    </a:lnTo>
                    <a:lnTo>
                      <a:pt x="367" y="76"/>
                    </a:lnTo>
                    <a:lnTo>
                      <a:pt x="368" y="80"/>
                    </a:lnTo>
                    <a:lnTo>
                      <a:pt x="369" y="85"/>
                    </a:lnTo>
                    <a:lnTo>
                      <a:pt x="370" y="92"/>
                    </a:lnTo>
                    <a:lnTo>
                      <a:pt x="371" y="102"/>
                    </a:lnTo>
                    <a:lnTo>
                      <a:pt x="372" y="114"/>
                    </a:lnTo>
                    <a:lnTo>
                      <a:pt x="373" y="128"/>
                    </a:lnTo>
                    <a:lnTo>
                      <a:pt x="374" y="144"/>
                    </a:lnTo>
                    <a:lnTo>
                      <a:pt x="374" y="162"/>
                    </a:lnTo>
                    <a:lnTo>
                      <a:pt x="376" y="182"/>
                    </a:lnTo>
                    <a:lnTo>
                      <a:pt x="376" y="202"/>
                    </a:lnTo>
                    <a:lnTo>
                      <a:pt x="377" y="226"/>
                    </a:lnTo>
                    <a:lnTo>
                      <a:pt x="378" y="251"/>
                    </a:lnTo>
                    <a:lnTo>
                      <a:pt x="379" y="277"/>
                    </a:lnTo>
                    <a:lnTo>
                      <a:pt x="380" y="304"/>
                    </a:lnTo>
                    <a:lnTo>
                      <a:pt x="381" y="332"/>
                    </a:lnTo>
                    <a:lnTo>
                      <a:pt x="382" y="359"/>
                    </a:lnTo>
                    <a:lnTo>
                      <a:pt x="383" y="386"/>
                    </a:lnTo>
                    <a:lnTo>
                      <a:pt x="384" y="411"/>
                    </a:lnTo>
                    <a:lnTo>
                      <a:pt x="385" y="435"/>
                    </a:lnTo>
                    <a:lnTo>
                      <a:pt x="386" y="457"/>
                    </a:lnTo>
                    <a:lnTo>
                      <a:pt x="387" y="478"/>
                    </a:lnTo>
                    <a:lnTo>
                      <a:pt x="387" y="496"/>
                    </a:lnTo>
                    <a:lnTo>
                      <a:pt x="389" y="513"/>
                    </a:lnTo>
                    <a:lnTo>
                      <a:pt x="389" y="528"/>
                    </a:lnTo>
                    <a:lnTo>
                      <a:pt x="391" y="541"/>
                    </a:lnTo>
                    <a:lnTo>
                      <a:pt x="391" y="552"/>
                    </a:lnTo>
                    <a:lnTo>
                      <a:pt x="392" y="561"/>
                    </a:lnTo>
                    <a:lnTo>
                      <a:pt x="394" y="569"/>
                    </a:lnTo>
                    <a:lnTo>
                      <a:pt x="394" y="577"/>
                    </a:lnTo>
                    <a:lnTo>
                      <a:pt x="395" y="582"/>
                    </a:lnTo>
                    <a:lnTo>
                      <a:pt x="396" y="586"/>
                    </a:lnTo>
                    <a:lnTo>
                      <a:pt x="397" y="590"/>
                    </a:lnTo>
                    <a:lnTo>
                      <a:pt x="398" y="593"/>
                    </a:lnTo>
                    <a:lnTo>
                      <a:pt x="399" y="595"/>
                    </a:lnTo>
                    <a:lnTo>
                      <a:pt x="400" y="596"/>
                    </a:lnTo>
                    <a:lnTo>
                      <a:pt x="401" y="597"/>
                    </a:lnTo>
                    <a:lnTo>
                      <a:pt x="402" y="598"/>
                    </a:lnTo>
                    <a:lnTo>
                      <a:pt x="402" y="599"/>
                    </a:lnTo>
                    <a:lnTo>
                      <a:pt x="404" y="600"/>
                    </a:lnTo>
                    <a:lnTo>
                      <a:pt x="404" y="601"/>
                    </a:lnTo>
                    <a:lnTo>
                      <a:pt x="405" y="602"/>
                    </a:lnTo>
                    <a:lnTo>
                      <a:pt x="407" y="602"/>
                    </a:lnTo>
                    <a:lnTo>
                      <a:pt x="407" y="603"/>
                    </a:lnTo>
                    <a:lnTo>
                      <a:pt x="409" y="604"/>
                    </a:lnTo>
                    <a:lnTo>
                      <a:pt x="409" y="605"/>
                    </a:lnTo>
                    <a:lnTo>
                      <a:pt x="410" y="606"/>
                    </a:lnTo>
                    <a:lnTo>
                      <a:pt x="411" y="607"/>
                    </a:lnTo>
                    <a:lnTo>
                      <a:pt x="412" y="608"/>
                    </a:lnTo>
                    <a:lnTo>
                      <a:pt x="413" y="610"/>
                    </a:lnTo>
                    <a:lnTo>
                      <a:pt x="414" y="611"/>
                    </a:lnTo>
                    <a:lnTo>
                      <a:pt x="415" y="613"/>
                    </a:lnTo>
                    <a:lnTo>
                      <a:pt x="415" y="614"/>
                    </a:lnTo>
                    <a:lnTo>
                      <a:pt x="417" y="616"/>
                    </a:lnTo>
                    <a:lnTo>
                      <a:pt x="417" y="617"/>
                    </a:lnTo>
                    <a:lnTo>
                      <a:pt x="419" y="619"/>
                    </a:lnTo>
                    <a:lnTo>
                      <a:pt x="420" y="621"/>
                    </a:lnTo>
                    <a:lnTo>
                      <a:pt x="420" y="622"/>
                    </a:lnTo>
                    <a:lnTo>
                      <a:pt x="422" y="623"/>
                    </a:lnTo>
                    <a:lnTo>
                      <a:pt x="422" y="625"/>
                    </a:lnTo>
                    <a:lnTo>
                      <a:pt x="423" y="626"/>
                    </a:lnTo>
                    <a:lnTo>
                      <a:pt x="424" y="627"/>
                    </a:lnTo>
                    <a:lnTo>
                      <a:pt x="425" y="628"/>
                    </a:lnTo>
                    <a:lnTo>
                      <a:pt x="426" y="629"/>
                    </a:lnTo>
                    <a:lnTo>
                      <a:pt x="427" y="630"/>
                    </a:lnTo>
                    <a:lnTo>
                      <a:pt x="428" y="631"/>
                    </a:lnTo>
                    <a:lnTo>
                      <a:pt x="429" y="632"/>
                    </a:lnTo>
                    <a:lnTo>
                      <a:pt x="430" y="632"/>
                    </a:lnTo>
                    <a:lnTo>
                      <a:pt x="431" y="632"/>
                    </a:lnTo>
                    <a:lnTo>
                      <a:pt x="432" y="633"/>
                    </a:lnTo>
                    <a:lnTo>
                      <a:pt x="433" y="633"/>
                    </a:lnTo>
                    <a:lnTo>
                      <a:pt x="433" y="633"/>
                    </a:lnTo>
                    <a:lnTo>
                      <a:pt x="435" y="633"/>
                    </a:lnTo>
                    <a:lnTo>
                      <a:pt x="435" y="634"/>
                    </a:lnTo>
                    <a:lnTo>
                      <a:pt x="437" y="634"/>
                    </a:lnTo>
                    <a:lnTo>
                      <a:pt x="437" y="634"/>
                    </a:lnTo>
                    <a:lnTo>
                      <a:pt x="438" y="634"/>
                    </a:lnTo>
                    <a:lnTo>
                      <a:pt x="439" y="634"/>
                    </a:lnTo>
                    <a:lnTo>
                      <a:pt x="440" y="634"/>
                    </a:lnTo>
                    <a:lnTo>
                      <a:pt x="441" y="634"/>
                    </a:lnTo>
                    <a:lnTo>
                      <a:pt x="442" y="634"/>
                    </a:lnTo>
                    <a:lnTo>
                      <a:pt x="443" y="634"/>
                    </a:lnTo>
                    <a:lnTo>
                      <a:pt x="444" y="634"/>
                    </a:lnTo>
                    <a:lnTo>
                      <a:pt x="445" y="634"/>
                    </a:lnTo>
                    <a:lnTo>
                      <a:pt x="446" y="634"/>
                    </a:lnTo>
                    <a:lnTo>
                      <a:pt x="447" y="634"/>
                    </a:lnTo>
                    <a:lnTo>
                      <a:pt x="448" y="634"/>
                    </a:lnTo>
                    <a:lnTo>
                      <a:pt x="448" y="634"/>
                    </a:lnTo>
                    <a:lnTo>
                      <a:pt x="450" y="634"/>
                    </a:lnTo>
                    <a:lnTo>
                      <a:pt x="450" y="634"/>
                    </a:lnTo>
                    <a:lnTo>
                      <a:pt x="451" y="635"/>
                    </a:lnTo>
                    <a:lnTo>
                      <a:pt x="452" y="635"/>
                    </a:lnTo>
                    <a:lnTo>
                      <a:pt x="453" y="636"/>
                    </a:lnTo>
                    <a:lnTo>
                      <a:pt x="454" y="636"/>
                    </a:lnTo>
                    <a:lnTo>
                      <a:pt x="455" y="636"/>
                    </a:lnTo>
                    <a:lnTo>
                      <a:pt x="456" y="636"/>
                    </a:lnTo>
                    <a:lnTo>
                      <a:pt x="457" y="637"/>
                    </a:lnTo>
                    <a:lnTo>
                      <a:pt x="458" y="637"/>
                    </a:lnTo>
                    <a:lnTo>
                      <a:pt x="459" y="637"/>
                    </a:lnTo>
                    <a:lnTo>
                      <a:pt x="460" y="637"/>
                    </a:lnTo>
                    <a:lnTo>
                      <a:pt x="461" y="637"/>
                    </a:lnTo>
                    <a:lnTo>
                      <a:pt x="462" y="637"/>
                    </a:lnTo>
                    <a:lnTo>
                      <a:pt x="463" y="637"/>
                    </a:lnTo>
                    <a:lnTo>
                      <a:pt x="463" y="637"/>
                    </a:lnTo>
                    <a:lnTo>
                      <a:pt x="465" y="637"/>
                    </a:lnTo>
                    <a:lnTo>
                      <a:pt x="465" y="636"/>
                    </a:lnTo>
                    <a:lnTo>
                      <a:pt x="466" y="636"/>
                    </a:lnTo>
                    <a:lnTo>
                      <a:pt x="468" y="635"/>
                    </a:lnTo>
                    <a:lnTo>
                      <a:pt x="468" y="634"/>
                    </a:lnTo>
                  </a:path>
                </a:pathLst>
              </a:custGeom>
              <a:noFill/>
              <a:ln w="1270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Freeform 338"/>
              <p:cNvSpPr>
                <a:spLocks/>
              </p:cNvSpPr>
              <p:nvPr/>
            </p:nvSpPr>
            <p:spPr bwMode="auto">
              <a:xfrm>
                <a:off x="2484438" y="4889500"/>
                <a:ext cx="742950" cy="171450"/>
              </a:xfrm>
              <a:custGeom>
                <a:avLst/>
                <a:gdLst>
                  <a:gd name="T0" fmla="*/ 7 w 468"/>
                  <a:gd name="T1" fmla="*/ 88 h 108"/>
                  <a:gd name="T2" fmla="*/ 15 w 468"/>
                  <a:gd name="T3" fmla="*/ 58 h 108"/>
                  <a:gd name="T4" fmla="*/ 22 w 468"/>
                  <a:gd name="T5" fmla="*/ 20 h 108"/>
                  <a:gd name="T6" fmla="*/ 30 w 468"/>
                  <a:gd name="T7" fmla="*/ 0 h 108"/>
                  <a:gd name="T8" fmla="*/ 37 w 468"/>
                  <a:gd name="T9" fmla="*/ 17 h 108"/>
                  <a:gd name="T10" fmla="*/ 44 w 468"/>
                  <a:gd name="T11" fmla="*/ 55 h 108"/>
                  <a:gd name="T12" fmla="*/ 52 w 468"/>
                  <a:gd name="T13" fmla="*/ 85 h 108"/>
                  <a:gd name="T14" fmla="*/ 59 w 468"/>
                  <a:gd name="T15" fmla="*/ 97 h 108"/>
                  <a:gd name="T16" fmla="*/ 67 w 468"/>
                  <a:gd name="T17" fmla="*/ 101 h 108"/>
                  <a:gd name="T18" fmla="*/ 74 w 468"/>
                  <a:gd name="T19" fmla="*/ 102 h 108"/>
                  <a:gd name="T20" fmla="*/ 82 w 468"/>
                  <a:gd name="T21" fmla="*/ 102 h 108"/>
                  <a:gd name="T22" fmla="*/ 89 w 468"/>
                  <a:gd name="T23" fmla="*/ 101 h 108"/>
                  <a:gd name="T24" fmla="*/ 97 w 468"/>
                  <a:gd name="T25" fmla="*/ 96 h 108"/>
                  <a:gd name="T26" fmla="*/ 104 w 468"/>
                  <a:gd name="T27" fmla="*/ 89 h 108"/>
                  <a:gd name="T28" fmla="*/ 112 w 468"/>
                  <a:gd name="T29" fmla="*/ 84 h 108"/>
                  <a:gd name="T30" fmla="*/ 119 w 468"/>
                  <a:gd name="T31" fmla="*/ 88 h 108"/>
                  <a:gd name="T32" fmla="*/ 127 w 468"/>
                  <a:gd name="T33" fmla="*/ 96 h 108"/>
                  <a:gd name="T34" fmla="*/ 134 w 468"/>
                  <a:gd name="T35" fmla="*/ 103 h 108"/>
                  <a:gd name="T36" fmla="*/ 142 w 468"/>
                  <a:gd name="T37" fmla="*/ 107 h 108"/>
                  <a:gd name="T38" fmla="*/ 150 w 468"/>
                  <a:gd name="T39" fmla="*/ 108 h 108"/>
                  <a:gd name="T40" fmla="*/ 157 w 468"/>
                  <a:gd name="T41" fmla="*/ 108 h 108"/>
                  <a:gd name="T42" fmla="*/ 165 w 468"/>
                  <a:gd name="T43" fmla="*/ 108 h 108"/>
                  <a:gd name="T44" fmla="*/ 172 w 468"/>
                  <a:gd name="T45" fmla="*/ 108 h 108"/>
                  <a:gd name="T46" fmla="*/ 179 w 468"/>
                  <a:gd name="T47" fmla="*/ 108 h 108"/>
                  <a:gd name="T48" fmla="*/ 187 w 468"/>
                  <a:gd name="T49" fmla="*/ 108 h 108"/>
                  <a:gd name="T50" fmla="*/ 194 w 468"/>
                  <a:gd name="T51" fmla="*/ 106 h 108"/>
                  <a:gd name="T52" fmla="*/ 202 w 468"/>
                  <a:gd name="T53" fmla="*/ 101 h 108"/>
                  <a:gd name="T54" fmla="*/ 209 w 468"/>
                  <a:gd name="T55" fmla="*/ 86 h 108"/>
                  <a:gd name="T56" fmla="*/ 217 w 468"/>
                  <a:gd name="T57" fmla="*/ 63 h 108"/>
                  <a:gd name="T58" fmla="*/ 224 w 468"/>
                  <a:gd name="T59" fmla="*/ 47 h 108"/>
                  <a:gd name="T60" fmla="*/ 232 w 468"/>
                  <a:gd name="T61" fmla="*/ 55 h 108"/>
                  <a:gd name="T62" fmla="*/ 239 w 468"/>
                  <a:gd name="T63" fmla="*/ 79 h 108"/>
                  <a:gd name="T64" fmla="*/ 247 w 468"/>
                  <a:gd name="T65" fmla="*/ 98 h 108"/>
                  <a:gd name="T66" fmla="*/ 254 w 468"/>
                  <a:gd name="T67" fmla="*/ 105 h 108"/>
                  <a:gd name="T68" fmla="*/ 262 w 468"/>
                  <a:gd name="T69" fmla="*/ 107 h 108"/>
                  <a:gd name="T70" fmla="*/ 269 w 468"/>
                  <a:gd name="T71" fmla="*/ 108 h 108"/>
                  <a:gd name="T72" fmla="*/ 277 w 468"/>
                  <a:gd name="T73" fmla="*/ 108 h 108"/>
                  <a:gd name="T74" fmla="*/ 285 w 468"/>
                  <a:gd name="T75" fmla="*/ 108 h 108"/>
                  <a:gd name="T76" fmla="*/ 292 w 468"/>
                  <a:gd name="T77" fmla="*/ 108 h 108"/>
                  <a:gd name="T78" fmla="*/ 300 w 468"/>
                  <a:gd name="T79" fmla="*/ 108 h 108"/>
                  <a:gd name="T80" fmla="*/ 307 w 468"/>
                  <a:gd name="T81" fmla="*/ 108 h 108"/>
                  <a:gd name="T82" fmla="*/ 314 w 468"/>
                  <a:gd name="T83" fmla="*/ 108 h 108"/>
                  <a:gd name="T84" fmla="*/ 322 w 468"/>
                  <a:gd name="T85" fmla="*/ 108 h 108"/>
                  <a:gd name="T86" fmla="*/ 329 w 468"/>
                  <a:gd name="T87" fmla="*/ 108 h 108"/>
                  <a:gd name="T88" fmla="*/ 337 w 468"/>
                  <a:gd name="T89" fmla="*/ 108 h 108"/>
                  <a:gd name="T90" fmla="*/ 344 w 468"/>
                  <a:gd name="T91" fmla="*/ 108 h 108"/>
                  <a:gd name="T92" fmla="*/ 352 w 468"/>
                  <a:gd name="T93" fmla="*/ 108 h 108"/>
                  <a:gd name="T94" fmla="*/ 359 w 468"/>
                  <a:gd name="T95" fmla="*/ 108 h 108"/>
                  <a:gd name="T96" fmla="*/ 367 w 468"/>
                  <a:gd name="T97" fmla="*/ 107 h 108"/>
                  <a:gd name="T98" fmla="*/ 374 w 468"/>
                  <a:gd name="T99" fmla="*/ 106 h 108"/>
                  <a:gd name="T100" fmla="*/ 382 w 468"/>
                  <a:gd name="T101" fmla="*/ 105 h 108"/>
                  <a:gd name="T102" fmla="*/ 389 w 468"/>
                  <a:gd name="T103" fmla="*/ 105 h 108"/>
                  <a:gd name="T104" fmla="*/ 397 w 468"/>
                  <a:gd name="T105" fmla="*/ 106 h 108"/>
                  <a:gd name="T106" fmla="*/ 404 w 468"/>
                  <a:gd name="T107" fmla="*/ 107 h 108"/>
                  <a:gd name="T108" fmla="*/ 412 w 468"/>
                  <a:gd name="T109" fmla="*/ 107 h 108"/>
                  <a:gd name="T110" fmla="*/ 419 w 468"/>
                  <a:gd name="T111" fmla="*/ 107 h 108"/>
                  <a:gd name="T112" fmla="*/ 427 w 468"/>
                  <a:gd name="T113" fmla="*/ 107 h 108"/>
                  <a:gd name="T114" fmla="*/ 435 w 468"/>
                  <a:gd name="T115" fmla="*/ 106 h 108"/>
                  <a:gd name="T116" fmla="*/ 442 w 468"/>
                  <a:gd name="T117" fmla="*/ 106 h 108"/>
                  <a:gd name="T118" fmla="*/ 450 w 468"/>
                  <a:gd name="T119" fmla="*/ 107 h 108"/>
                  <a:gd name="T120" fmla="*/ 456 w 468"/>
                  <a:gd name="T121" fmla="*/ 103 h 108"/>
                  <a:gd name="T122" fmla="*/ 464 w 468"/>
                  <a:gd name="T123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8" h="108">
                    <a:moveTo>
                      <a:pt x="0" y="99"/>
                    </a:moveTo>
                    <a:lnTo>
                      <a:pt x="1" y="98"/>
                    </a:lnTo>
                    <a:lnTo>
                      <a:pt x="2" y="97"/>
                    </a:lnTo>
                    <a:lnTo>
                      <a:pt x="3" y="96"/>
                    </a:lnTo>
                    <a:lnTo>
                      <a:pt x="4" y="94"/>
                    </a:lnTo>
                    <a:lnTo>
                      <a:pt x="5" y="92"/>
                    </a:lnTo>
                    <a:lnTo>
                      <a:pt x="6" y="90"/>
                    </a:lnTo>
                    <a:lnTo>
                      <a:pt x="7" y="88"/>
                    </a:lnTo>
                    <a:lnTo>
                      <a:pt x="8" y="85"/>
                    </a:lnTo>
                    <a:lnTo>
                      <a:pt x="8" y="82"/>
                    </a:lnTo>
                    <a:lnTo>
                      <a:pt x="10" y="79"/>
                    </a:lnTo>
                    <a:lnTo>
                      <a:pt x="10" y="75"/>
                    </a:lnTo>
                    <a:lnTo>
                      <a:pt x="12" y="72"/>
                    </a:lnTo>
                    <a:lnTo>
                      <a:pt x="13" y="67"/>
                    </a:lnTo>
                    <a:lnTo>
                      <a:pt x="13" y="63"/>
                    </a:lnTo>
                    <a:lnTo>
                      <a:pt x="15" y="58"/>
                    </a:lnTo>
                    <a:lnTo>
                      <a:pt x="15" y="54"/>
                    </a:lnTo>
                    <a:lnTo>
                      <a:pt x="16" y="49"/>
                    </a:lnTo>
                    <a:lnTo>
                      <a:pt x="17" y="44"/>
                    </a:lnTo>
                    <a:lnTo>
                      <a:pt x="18" y="40"/>
                    </a:lnTo>
                    <a:lnTo>
                      <a:pt x="19" y="35"/>
                    </a:lnTo>
                    <a:lnTo>
                      <a:pt x="20" y="30"/>
                    </a:lnTo>
                    <a:lnTo>
                      <a:pt x="21" y="25"/>
                    </a:lnTo>
                    <a:lnTo>
                      <a:pt x="22" y="20"/>
                    </a:lnTo>
                    <a:lnTo>
                      <a:pt x="23" y="16"/>
                    </a:lnTo>
                    <a:lnTo>
                      <a:pt x="23" y="13"/>
                    </a:lnTo>
                    <a:lnTo>
                      <a:pt x="25" y="9"/>
                    </a:lnTo>
                    <a:lnTo>
                      <a:pt x="26" y="7"/>
                    </a:lnTo>
                    <a:lnTo>
                      <a:pt x="26" y="4"/>
                    </a:lnTo>
                    <a:lnTo>
                      <a:pt x="28" y="2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1" y="1"/>
                    </a:lnTo>
                    <a:lnTo>
                      <a:pt x="32" y="2"/>
                    </a:lnTo>
                    <a:lnTo>
                      <a:pt x="33" y="4"/>
                    </a:lnTo>
                    <a:lnTo>
                      <a:pt x="34" y="7"/>
                    </a:lnTo>
                    <a:lnTo>
                      <a:pt x="35" y="9"/>
                    </a:lnTo>
                    <a:lnTo>
                      <a:pt x="36" y="13"/>
                    </a:lnTo>
                    <a:lnTo>
                      <a:pt x="37" y="17"/>
                    </a:lnTo>
                    <a:lnTo>
                      <a:pt x="38" y="22"/>
                    </a:lnTo>
                    <a:lnTo>
                      <a:pt x="39" y="26"/>
                    </a:lnTo>
                    <a:lnTo>
                      <a:pt x="40" y="31"/>
                    </a:lnTo>
                    <a:lnTo>
                      <a:pt x="41" y="36"/>
                    </a:lnTo>
                    <a:lnTo>
                      <a:pt x="41" y="40"/>
                    </a:lnTo>
                    <a:lnTo>
                      <a:pt x="43" y="45"/>
                    </a:lnTo>
                    <a:lnTo>
                      <a:pt x="43" y="50"/>
                    </a:lnTo>
                    <a:lnTo>
                      <a:pt x="44" y="55"/>
                    </a:lnTo>
                    <a:lnTo>
                      <a:pt x="45" y="60"/>
                    </a:lnTo>
                    <a:lnTo>
                      <a:pt x="46" y="64"/>
                    </a:lnTo>
                    <a:lnTo>
                      <a:pt x="47" y="68"/>
                    </a:lnTo>
                    <a:lnTo>
                      <a:pt x="48" y="72"/>
                    </a:lnTo>
                    <a:lnTo>
                      <a:pt x="49" y="75"/>
                    </a:lnTo>
                    <a:lnTo>
                      <a:pt x="50" y="79"/>
                    </a:lnTo>
                    <a:lnTo>
                      <a:pt x="51" y="82"/>
                    </a:lnTo>
                    <a:lnTo>
                      <a:pt x="52" y="85"/>
                    </a:lnTo>
                    <a:lnTo>
                      <a:pt x="53" y="87"/>
                    </a:lnTo>
                    <a:lnTo>
                      <a:pt x="54" y="89"/>
                    </a:lnTo>
                    <a:lnTo>
                      <a:pt x="54" y="91"/>
                    </a:lnTo>
                    <a:lnTo>
                      <a:pt x="56" y="93"/>
                    </a:lnTo>
                    <a:lnTo>
                      <a:pt x="56" y="94"/>
                    </a:lnTo>
                    <a:lnTo>
                      <a:pt x="58" y="95"/>
                    </a:lnTo>
                    <a:lnTo>
                      <a:pt x="58" y="96"/>
                    </a:lnTo>
                    <a:lnTo>
                      <a:pt x="59" y="97"/>
                    </a:lnTo>
                    <a:lnTo>
                      <a:pt x="60" y="98"/>
                    </a:lnTo>
                    <a:lnTo>
                      <a:pt x="61" y="98"/>
                    </a:lnTo>
                    <a:lnTo>
                      <a:pt x="62" y="99"/>
                    </a:lnTo>
                    <a:lnTo>
                      <a:pt x="63" y="99"/>
                    </a:lnTo>
                    <a:lnTo>
                      <a:pt x="64" y="100"/>
                    </a:lnTo>
                    <a:lnTo>
                      <a:pt x="65" y="101"/>
                    </a:lnTo>
                    <a:lnTo>
                      <a:pt x="66" y="101"/>
                    </a:lnTo>
                    <a:lnTo>
                      <a:pt x="67" y="101"/>
                    </a:lnTo>
                    <a:lnTo>
                      <a:pt x="68" y="101"/>
                    </a:lnTo>
                    <a:lnTo>
                      <a:pt x="69" y="101"/>
                    </a:lnTo>
                    <a:lnTo>
                      <a:pt x="69" y="102"/>
                    </a:lnTo>
                    <a:lnTo>
                      <a:pt x="71" y="102"/>
                    </a:lnTo>
                    <a:lnTo>
                      <a:pt x="71" y="102"/>
                    </a:lnTo>
                    <a:lnTo>
                      <a:pt x="72" y="102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6" y="102"/>
                    </a:lnTo>
                    <a:lnTo>
                      <a:pt x="76" y="102"/>
                    </a:lnTo>
                    <a:lnTo>
                      <a:pt x="77" y="102"/>
                    </a:lnTo>
                    <a:lnTo>
                      <a:pt x="78" y="102"/>
                    </a:lnTo>
                    <a:lnTo>
                      <a:pt x="79" y="102"/>
                    </a:lnTo>
                    <a:lnTo>
                      <a:pt x="80" y="102"/>
                    </a:lnTo>
                    <a:lnTo>
                      <a:pt x="81" y="102"/>
                    </a:lnTo>
                    <a:lnTo>
                      <a:pt x="82" y="102"/>
                    </a:lnTo>
                    <a:lnTo>
                      <a:pt x="83" y="102"/>
                    </a:lnTo>
                    <a:lnTo>
                      <a:pt x="84" y="102"/>
                    </a:lnTo>
                    <a:lnTo>
                      <a:pt x="84" y="102"/>
                    </a:lnTo>
                    <a:lnTo>
                      <a:pt x="86" y="102"/>
                    </a:lnTo>
                    <a:lnTo>
                      <a:pt x="87" y="102"/>
                    </a:lnTo>
                    <a:lnTo>
                      <a:pt x="87" y="101"/>
                    </a:lnTo>
                    <a:lnTo>
                      <a:pt x="89" y="101"/>
                    </a:lnTo>
                    <a:lnTo>
                      <a:pt x="89" y="101"/>
                    </a:lnTo>
                    <a:lnTo>
                      <a:pt x="90" y="100"/>
                    </a:lnTo>
                    <a:lnTo>
                      <a:pt x="91" y="99"/>
                    </a:lnTo>
                    <a:lnTo>
                      <a:pt x="92" y="99"/>
                    </a:lnTo>
                    <a:lnTo>
                      <a:pt x="93" y="98"/>
                    </a:lnTo>
                    <a:lnTo>
                      <a:pt x="94" y="98"/>
                    </a:lnTo>
                    <a:lnTo>
                      <a:pt x="95" y="97"/>
                    </a:lnTo>
                    <a:lnTo>
                      <a:pt x="96" y="97"/>
                    </a:lnTo>
                    <a:lnTo>
                      <a:pt x="97" y="96"/>
                    </a:lnTo>
                    <a:lnTo>
                      <a:pt x="97" y="95"/>
                    </a:lnTo>
                    <a:lnTo>
                      <a:pt x="99" y="94"/>
                    </a:lnTo>
                    <a:lnTo>
                      <a:pt x="100" y="93"/>
                    </a:lnTo>
                    <a:lnTo>
                      <a:pt x="101" y="92"/>
                    </a:lnTo>
                    <a:lnTo>
                      <a:pt x="102" y="92"/>
                    </a:lnTo>
                    <a:lnTo>
                      <a:pt x="102" y="91"/>
                    </a:lnTo>
                    <a:lnTo>
                      <a:pt x="104" y="90"/>
                    </a:lnTo>
                    <a:lnTo>
                      <a:pt x="104" y="89"/>
                    </a:lnTo>
                    <a:lnTo>
                      <a:pt x="105" y="88"/>
                    </a:lnTo>
                    <a:lnTo>
                      <a:pt x="106" y="87"/>
                    </a:lnTo>
                    <a:lnTo>
                      <a:pt x="107" y="87"/>
                    </a:lnTo>
                    <a:lnTo>
                      <a:pt x="108" y="86"/>
                    </a:lnTo>
                    <a:lnTo>
                      <a:pt x="109" y="85"/>
                    </a:lnTo>
                    <a:lnTo>
                      <a:pt x="110" y="85"/>
                    </a:lnTo>
                    <a:lnTo>
                      <a:pt x="111" y="85"/>
                    </a:lnTo>
                    <a:lnTo>
                      <a:pt x="112" y="84"/>
                    </a:lnTo>
                    <a:lnTo>
                      <a:pt x="113" y="84"/>
                    </a:lnTo>
                    <a:lnTo>
                      <a:pt x="114" y="84"/>
                    </a:lnTo>
                    <a:lnTo>
                      <a:pt x="115" y="85"/>
                    </a:lnTo>
                    <a:lnTo>
                      <a:pt x="115" y="85"/>
                    </a:lnTo>
                    <a:lnTo>
                      <a:pt x="117" y="85"/>
                    </a:lnTo>
                    <a:lnTo>
                      <a:pt x="117" y="86"/>
                    </a:lnTo>
                    <a:lnTo>
                      <a:pt x="119" y="87"/>
                    </a:lnTo>
                    <a:lnTo>
                      <a:pt x="119" y="88"/>
                    </a:lnTo>
                    <a:lnTo>
                      <a:pt x="120" y="88"/>
                    </a:lnTo>
                    <a:lnTo>
                      <a:pt x="121" y="90"/>
                    </a:lnTo>
                    <a:lnTo>
                      <a:pt x="122" y="91"/>
                    </a:lnTo>
                    <a:lnTo>
                      <a:pt x="123" y="92"/>
                    </a:lnTo>
                    <a:lnTo>
                      <a:pt x="124" y="93"/>
                    </a:lnTo>
                    <a:lnTo>
                      <a:pt x="125" y="94"/>
                    </a:lnTo>
                    <a:lnTo>
                      <a:pt x="126" y="96"/>
                    </a:lnTo>
                    <a:lnTo>
                      <a:pt x="127" y="96"/>
                    </a:lnTo>
                    <a:lnTo>
                      <a:pt x="128" y="97"/>
                    </a:lnTo>
                    <a:lnTo>
                      <a:pt x="129" y="98"/>
                    </a:lnTo>
                    <a:lnTo>
                      <a:pt x="130" y="99"/>
                    </a:lnTo>
                    <a:lnTo>
                      <a:pt x="130" y="100"/>
                    </a:lnTo>
                    <a:lnTo>
                      <a:pt x="132" y="101"/>
                    </a:lnTo>
                    <a:lnTo>
                      <a:pt x="132" y="102"/>
                    </a:lnTo>
                    <a:lnTo>
                      <a:pt x="133" y="103"/>
                    </a:lnTo>
                    <a:lnTo>
                      <a:pt x="134" y="103"/>
                    </a:lnTo>
                    <a:lnTo>
                      <a:pt x="135" y="104"/>
                    </a:lnTo>
                    <a:lnTo>
                      <a:pt x="137" y="104"/>
                    </a:lnTo>
                    <a:lnTo>
                      <a:pt x="137" y="105"/>
                    </a:lnTo>
                    <a:lnTo>
                      <a:pt x="138" y="105"/>
                    </a:lnTo>
                    <a:lnTo>
                      <a:pt x="139" y="105"/>
                    </a:lnTo>
                    <a:lnTo>
                      <a:pt x="140" y="106"/>
                    </a:lnTo>
                    <a:lnTo>
                      <a:pt x="141" y="106"/>
                    </a:lnTo>
                    <a:lnTo>
                      <a:pt x="142" y="107"/>
                    </a:lnTo>
                    <a:lnTo>
                      <a:pt x="143" y="107"/>
                    </a:lnTo>
                    <a:lnTo>
                      <a:pt x="143" y="107"/>
                    </a:lnTo>
                    <a:lnTo>
                      <a:pt x="145" y="107"/>
                    </a:lnTo>
                    <a:lnTo>
                      <a:pt x="145" y="107"/>
                    </a:lnTo>
                    <a:lnTo>
                      <a:pt x="147" y="107"/>
                    </a:lnTo>
                    <a:lnTo>
                      <a:pt x="148" y="107"/>
                    </a:lnTo>
                    <a:lnTo>
                      <a:pt x="148" y="107"/>
                    </a:lnTo>
                    <a:lnTo>
                      <a:pt x="150" y="108"/>
                    </a:lnTo>
                    <a:lnTo>
                      <a:pt x="150" y="108"/>
                    </a:lnTo>
                    <a:lnTo>
                      <a:pt x="151" y="108"/>
                    </a:lnTo>
                    <a:lnTo>
                      <a:pt x="152" y="108"/>
                    </a:lnTo>
                    <a:lnTo>
                      <a:pt x="153" y="108"/>
                    </a:lnTo>
                    <a:lnTo>
                      <a:pt x="154" y="108"/>
                    </a:lnTo>
                    <a:lnTo>
                      <a:pt x="155" y="108"/>
                    </a:lnTo>
                    <a:lnTo>
                      <a:pt x="156" y="108"/>
                    </a:lnTo>
                    <a:lnTo>
                      <a:pt x="157" y="108"/>
                    </a:lnTo>
                    <a:lnTo>
                      <a:pt x="158" y="108"/>
                    </a:lnTo>
                    <a:lnTo>
                      <a:pt x="158" y="108"/>
                    </a:lnTo>
                    <a:lnTo>
                      <a:pt x="160" y="108"/>
                    </a:lnTo>
                    <a:lnTo>
                      <a:pt x="161" y="108"/>
                    </a:lnTo>
                    <a:lnTo>
                      <a:pt x="161" y="108"/>
                    </a:lnTo>
                    <a:lnTo>
                      <a:pt x="163" y="108"/>
                    </a:lnTo>
                    <a:lnTo>
                      <a:pt x="163" y="108"/>
                    </a:lnTo>
                    <a:lnTo>
                      <a:pt x="165" y="108"/>
                    </a:lnTo>
                    <a:lnTo>
                      <a:pt x="165" y="108"/>
                    </a:lnTo>
                    <a:lnTo>
                      <a:pt x="166" y="108"/>
                    </a:lnTo>
                    <a:lnTo>
                      <a:pt x="167" y="108"/>
                    </a:lnTo>
                    <a:lnTo>
                      <a:pt x="168" y="108"/>
                    </a:lnTo>
                    <a:lnTo>
                      <a:pt x="169" y="108"/>
                    </a:lnTo>
                    <a:lnTo>
                      <a:pt x="170" y="108"/>
                    </a:lnTo>
                    <a:lnTo>
                      <a:pt x="171" y="108"/>
                    </a:lnTo>
                    <a:lnTo>
                      <a:pt x="172" y="108"/>
                    </a:lnTo>
                    <a:lnTo>
                      <a:pt x="173" y="108"/>
                    </a:lnTo>
                    <a:lnTo>
                      <a:pt x="174" y="108"/>
                    </a:lnTo>
                    <a:lnTo>
                      <a:pt x="175" y="108"/>
                    </a:lnTo>
                    <a:lnTo>
                      <a:pt x="176" y="108"/>
                    </a:lnTo>
                    <a:lnTo>
                      <a:pt x="176" y="108"/>
                    </a:lnTo>
                    <a:lnTo>
                      <a:pt x="178" y="108"/>
                    </a:lnTo>
                    <a:lnTo>
                      <a:pt x="178" y="108"/>
                    </a:lnTo>
                    <a:lnTo>
                      <a:pt x="179" y="108"/>
                    </a:lnTo>
                    <a:lnTo>
                      <a:pt x="180" y="108"/>
                    </a:lnTo>
                    <a:lnTo>
                      <a:pt x="181" y="108"/>
                    </a:lnTo>
                    <a:lnTo>
                      <a:pt x="182" y="108"/>
                    </a:lnTo>
                    <a:lnTo>
                      <a:pt x="183" y="108"/>
                    </a:lnTo>
                    <a:lnTo>
                      <a:pt x="184" y="108"/>
                    </a:lnTo>
                    <a:lnTo>
                      <a:pt x="185" y="108"/>
                    </a:lnTo>
                    <a:lnTo>
                      <a:pt x="186" y="108"/>
                    </a:lnTo>
                    <a:lnTo>
                      <a:pt x="187" y="108"/>
                    </a:lnTo>
                    <a:lnTo>
                      <a:pt x="188" y="107"/>
                    </a:lnTo>
                    <a:lnTo>
                      <a:pt x="189" y="107"/>
                    </a:lnTo>
                    <a:lnTo>
                      <a:pt x="190" y="107"/>
                    </a:lnTo>
                    <a:lnTo>
                      <a:pt x="191" y="107"/>
                    </a:lnTo>
                    <a:lnTo>
                      <a:pt x="191" y="107"/>
                    </a:lnTo>
                    <a:lnTo>
                      <a:pt x="193" y="107"/>
                    </a:lnTo>
                    <a:lnTo>
                      <a:pt x="193" y="106"/>
                    </a:lnTo>
                    <a:lnTo>
                      <a:pt x="194" y="106"/>
                    </a:lnTo>
                    <a:lnTo>
                      <a:pt x="195" y="105"/>
                    </a:lnTo>
                    <a:lnTo>
                      <a:pt x="196" y="105"/>
                    </a:lnTo>
                    <a:lnTo>
                      <a:pt x="197" y="105"/>
                    </a:lnTo>
                    <a:lnTo>
                      <a:pt x="198" y="104"/>
                    </a:lnTo>
                    <a:lnTo>
                      <a:pt x="199" y="103"/>
                    </a:lnTo>
                    <a:lnTo>
                      <a:pt x="200" y="103"/>
                    </a:lnTo>
                    <a:lnTo>
                      <a:pt x="201" y="102"/>
                    </a:lnTo>
                    <a:lnTo>
                      <a:pt x="202" y="101"/>
                    </a:lnTo>
                    <a:lnTo>
                      <a:pt x="203" y="99"/>
                    </a:lnTo>
                    <a:lnTo>
                      <a:pt x="204" y="98"/>
                    </a:lnTo>
                    <a:lnTo>
                      <a:pt x="204" y="96"/>
                    </a:lnTo>
                    <a:lnTo>
                      <a:pt x="206" y="94"/>
                    </a:lnTo>
                    <a:lnTo>
                      <a:pt x="206" y="92"/>
                    </a:lnTo>
                    <a:lnTo>
                      <a:pt x="208" y="90"/>
                    </a:lnTo>
                    <a:lnTo>
                      <a:pt x="208" y="88"/>
                    </a:lnTo>
                    <a:lnTo>
                      <a:pt x="209" y="86"/>
                    </a:lnTo>
                    <a:lnTo>
                      <a:pt x="211" y="83"/>
                    </a:lnTo>
                    <a:lnTo>
                      <a:pt x="211" y="80"/>
                    </a:lnTo>
                    <a:lnTo>
                      <a:pt x="212" y="78"/>
                    </a:lnTo>
                    <a:lnTo>
                      <a:pt x="213" y="75"/>
                    </a:lnTo>
                    <a:lnTo>
                      <a:pt x="214" y="72"/>
                    </a:lnTo>
                    <a:lnTo>
                      <a:pt x="215" y="69"/>
                    </a:lnTo>
                    <a:lnTo>
                      <a:pt x="216" y="66"/>
                    </a:lnTo>
                    <a:lnTo>
                      <a:pt x="217" y="63"/>
                    </a:lnTo>
                    <a:lnTo>
                      <a:pt x="218" y="61"/>
                    </a:lnTo>
                    <a:lnTo>
                      <a:pt x="219" y="58"/>
                    </a:lnTo>
                    <a:lnTo>
                      <a:pt x="219" y="55"/>
                    </a:lnTo>
                    <a:lnTo>
                      <a:pt x="221" y="53"/>
                    </a:lnTo>
                    <a:lnTo>
                      <a:pt x="221" y="51"/>
                    </a:lnTo>
                    <a:lnTo>
                      <a:pt x="222" y="49"/>
                    </a:lnTo>
                    <a:lnTo>
                      <a:pt x="224" y="48"/>
                    </a:lnTo>
                    <a:lnTo>
                      <a:pt x="224" y="47"/>
                    </a:lnTo>
                    <a:lnTo>
                      <a:pt x="226" y="46"/>
                    </a:lnTo>
                    <a:lnTo>
                      <a:pt x="226" y="46"/>
                    </a:lnTo>
                    <a:lnTo>
                      <a:pt x="227" y="46"/>
                    </a:lnTo>
                    <a:lnTo>
                      <a:pt x="228" y="48"/>
                    </a:lnTo>
                    <a:lnTo>
                      <a:pt x="229" y="49"/>
                    </a:lnTo>
                    <a:lnTo>
                      <a:pt x="230" y="51"/>
                    </a:lnTo>
                    <a:lnTo>
                      <a:pt x="231" y="52"/>
                    </a:lnTo>
                    <a:lnTo>
                      <a:pt x="232" y="55"/>
                    </a:lnTo>
                    <a:lnTo>
                      <a:pt x="232" y="57"/>
                    </a:lnTo>
                    <a:lnTo>
                      <a:pt x="234" y="60"/>
                    </a:lnTo>
                    <a:lnTo>
                      <a:pt x="235" y="63"/>
                    </a:lnTo>
                    <a:lnTo>
                      <a:pt x="236" y="66"/>
                    </a:lnTo>
                    <a:lnTo>
                      <a:pt x="237" y="69"/>
                    </a:lnTo>
                    <a:lnTo>
                      <a:pt x="237" y="73"/>
                    </a:lnTo>
                    <a:lnTo>
                      <a:pt x="239" y="75"/>
                    </a:lnTo>
                    <a:lnTo>
                      <a:pt x="239" y="79"/>
                    </a:lnTo>
                    <a:lnTo>
                      <a:pt x="240" y="82"/>
                    </a:lnTo>
                    <a:lnTo>
                      <a:pt x="241" y="85"/>
                    </a:lnTo>
                    <a:lnTo>
                      <a:pt x="242" y="87"/>
                    </a:lnTo>
                    <a:lnTo>
                      <a:pt x="243" y="90"/>
                    </a:lnTo>
                    <a:lnTo>
                      <a:pt x="244" y="92"/>
                    </a:lnTo>
                    <a:lnTo>
                      <a:pt x="245" y="94"/>
                    </a:lnTo>
                    <a:lnTo>
                      <a:pt x="246" y="96"/>
                    </a:lnTo>
                    <a:lnTo>
                      <a:pt x="247" y="98"/>
                    </a:lnTo>
                    <a:lnTo>
                      <a:pt x="248" y="99"/>
                    </a:lnTo>
                    <a:lnTo>
                      <a:pt x="249" y="101"/>
                    </a:lnTo>
                    <a:lnTo>
                      <a:pt x="250" y="102"/>
                    </a:lnTo>
                    <a:lnTo>
                      <a:pt x="250" y="103"/>
                    </a:lnTo>
                    <a:lnTo>
                      <a:pt x="252" y="104"/>
                    </a:lnTo>
                    <a:lnTo>
                      <a:pt x="252" y="104"/>
                    </a:lnTo>
                    <a:lnTo>
                      <a:pt x="254" y="105"/>
                    </a:lnTo>
                    <a:lnTo>
                      <a:pt x="254" y="105"/>
                    </a:lnTo>
                    <a:lnTo>
                      <a:pt x="255" y="106"/>
                    </a:lnTo>
                    <a:lnTo>
                      <a:pt x="256" y="106"/>
                    </a:lnTo>
                    <a:lnTo>
                      <a:pt x="257" y="107"/>
                    </a:lnTo>
                    <a:lnTo>
                      <a:pt x="258" y="107"/>
                    </a:lnTo>
                    <a:lnTo>
                      <a:pt x="259" y="107"/>
                    </a:lnTo>
                    <a:lnTo>
                      <a:pt x="260" y="107"/>
                    </a:lnTo>
                    <a:lnTo>
                      <a:pt x="261" y="107"/>
                    </a:lnTo>
                    <a:lnTo>
                      <a:pt x="262" y="107"/>
                    </a:lnTo>
                    <a:lnTo>
                      <a:pt x="263" y="107"/>
                    </a:lnTo>
                    <a:lnTo>
                      <a:pt x="264" y="107"/>
                    </a:lnTo>
                    <a:lnTo>
                      <a:pt x="265" y="107"/>
                    </a:lnTo>
                    <a:lnTo>
                      <a:pt x="265" y="108"/>
                    </a:lnTo>
                    <a:lnTo>
                      <a:pt x="267" y="108"/>
                    </a:lnTo>
                    <a:lnTo>
                      <a:pt x="267" y="108"/>
                    </a:lnTo>
                    <a:lnTo>
                      <a:pt x="268" y="108"/>
                    </a:lnTo>
                    <a:lnTo>
                      <a:pt x="269" y="108"/>
                    </a:lnTo>
                    <a:lnTo>
                      <a:pt x="270" y="108"/>
                    </a:lnTo>
                    <a:lnTo>
                      <a:pt x="272" y="108"/>
                    </a:lnTo>
                    <a:lnTo>
                      <a:pt x="272" y="108"/>
                    </a:lnTo>
                    <a:lnTo>
                      <a:pt x="273" y="108"/>
                    </a:lnTo>
                    <a:lnTo>
                      <a:pt x="274" y="108"/>
                    </a:lnTo>
                    <a:lnTo>
                      <a:pt x="275" y="108"/>
                    </a:lnTo>
                    <a:lnTo>
                      <a:pt x="276" y="108"/>
                    </a:lnTo>
                    <a:lnTo>
                      <a:pt x="277" y="108"/>
                    </a:lnTo>
                    <a:lnTo>
                      <a:pt x="278" y="108"/>
                    </a:lnTo>
                    <a:lnTo>
                      <a:pt x="278" y="108"/>
                    </a:lnTo>
                    <a:lnTo>
                      <a:pt x="280" y="108"/>
                    </a:lnTo>
                    <a:lnTo>
                      <a:pt x="280" y="108"/>
                    </a:lnTo>
                    <a:lnTo>
                      <a:pt x="282" y="108"/>
                    </a:lnTo>
                    <a:lnTo>
                      <a:pt x="282" y="108"/>
                    </a:lnTo>
                    <a:lnTo>
                      <a:pt x="283" y="108"/>
                    </a:lnTo>
                    <a:lnTo>
                      <a:pt x="285" y="108"/>
                    </a:lnTo>
                    <a:lnTo>
                      <a:pt x="285" y="108"/>
                    </a:lnTo>
                    <a:lnTo>
                      <a:pt x="286" y="108"/>
                    </a:lnTo>
                    <a:lnTo>
                      <a:pt x="287" y="108"/>
                    </a:lnTo>
                    <a:lnTo>
                      <a:pt x="288" y="108"/>
                    </a:lnTo>
                    <a:lnTo>
                      <a:pt x="289" y="108"/>
                    </a:lnTo>
                    <a:lnTo>
                      <a:pt x="290" y="108"/>
                    </a:lnTo>
                    <a:lnTo>
                      <a:pt x="291" y="108"/>
                    </a:lnTo>
                    <a:lnTo>
                      <a:pt x="292" y="108"/>
                    </a:lnTo>
                    <a:lnTo>
                      <a:pt x="293" y="108"/>
                    </a:lnTo>
                    <a:lnTo>
                      <a:pt x="293" y="108"/>
                    </a:lnTo>
                    <a:lnTo>
                      <a:pt x="295" y="108"/>
                    </a:lnTo>
                    <a:lnTo>
                      <a:pt x="295" y="108"/>
                    </a:lnTo>
                    <a:lnTo>
                      <a:pt x="296" y="108"/>
                    </a:lnTo>
                    <a:lnTo>
                      <a:pt x="298" y="108"/>
                    </a:lnTo>
                    <a:lnTo>
                      <a:pt x="298" y="108"/>
                    </a:lnTo>
                    <a:lnTo>
                      <a:pt x="300" y="108"/>
                    </a:lnTo>
                    <a:lnTo>
                      <a:pt x="300" y="108"/>
                    </a:lnTo>
                    <a:lnTo>
                      <a:pt x="301" y="108"/>
                    </a:lnTo>
                    <a:lnTo>
                      <a:pt x="302" y="108"/>
                    </a:lnTo>
                    <a:lnTo>
                      <a:pt x="303" y="108"/>
                    </a:lnTo>
                    <a:lnTo>
                      <a:pt x="304" y="108"/>
                    </a:lnTo>
                    <a:lnTo>
                      <a:pt x="305" y="108"/>
                    </a:lnTo>
                    <a:lnTo>
                      <a:pt x="306" y="108"/>
                    </a:lnTo>
                    <a:lnTo>
                      <a:pt x="307" y="108"/>
                    </a:lnTo>
                    <a:lnTo>
                      <a:pt x="308" y="108"/>
                    </a:lnTo>
                    <a:lnTo>
                      <a:pt x="309" y="108"/>
                    </a:lnTo>
                    <a:lnTo>
                      <a:pt x="310" y="108"/>
                    </a:lnTo>
                    <a:lnTo>
                      <a:pt x="311" y="108"/>
                    </a:lnTo>
                    <a:lnTo>
                      <a:pt x="311" y="108"/>
                    </a:lnTo>
                    <a:lnTo>
                      <a:pt x="313" y="108"/>
                    </a:lnTo>
                    <a:lnTo>
                      <a:pt x="313" y="108"/>
                    </a:lnTo>
                    <a:lnTo>
                      <a:pt x="314" y="108"/>
                    </a:lnTo>
                    <a:lnTo>
                      <a:pt x="315" y="108"/>
                    </a:lnTo>
                    <a:lnTo>
                      <a:pt x="316" y="108"/>
                    </a:lnTo>
                    <a:lnTo>
                      <a:pt x="317" y="108"/>
                    </a:lnTo>
                    <a:lnTo>
                      <a:pt x="318" y="108"/>
                    </a:lnTo>
                    <a:lnTo>
                      <a:pt x="319" y="108"/>
                    </a:lnTo>
                    <a:lnTo>
                      <a:pt x="320" y="108"/>
                    </a:lnTo>
                    <a:lnTo>
                      <a:pt x="321" y="108"/>
                    </a:lnTo>
                    <a:lnTo>
                      <a:pt x="322" y="108"/>
                    </a:lnTo>
                    <a:lnTo>
                      <a:pt x="323" y="108"/>
                    </a:lnTo>
                    <a:lnTo>
                      <a:pt x="324" y="108"/>
                    </a:lnTo>
                    <a:lnTo>
                      <a:pt x="325" y="108"/>
                    </a:lnTo>
                    <a:lnTo>
                      <a:pt x="326" y="108"/>
                    </a:lnTo>
                    <a:lnTo>
                      <a:pt x="326" y="108"/>
                    </a:lnTo>
                    <a:lnTo>
                      <a:pt x="328" y="108"/>
                    </a:lnTo>
                    <a:lnTo>
                      <a:pt x="328" y="108"/>
                    </a:lnTo>
                    <a:lnTo>
                      <a:pt x="329" y="108"/>
                    </a:lnTo>
                    <a:lnTo>
                      <a:pt x="330" y="108"/>
                    </a:lnTo>
                    <a:lnTo>
                      <a:pt x="331" y="108"/>
                    </a:lnTo>
                    <a:lnTo>
                      <a:pt x="332" y="108"/>
                    </a:lnTo>
                    <a:lnTo>
                      <a:pt x="333" y="108"/>
                    </a:lnTo>
                    <a:lnTo>
                      <a:pt x="334" y="108"/>
                    </a:lnTo>
                    <a:lnTo>
                      <a:pt x="335" y="108"/>
                    </a:lnTo>
                    <a:lnTo>
                      <a:pt x="336" y="108"/>
                    </a:lnTo>
                    <a:lnTo>
                      <a:pt x="337" y="108"/>
                    </a:lnTo>
                    <a:lnTo>
                      <a:pt x="338" y="108"/>
                    </a:lnTo>
                    <a:lnTo>
                      <a:pt x="339" y="108"/>
                    </a:lnTo>
                    <a:lnTo>
                      <a:pt x="339" y="108"/>
                    </a:lnTo>
                    <a:lnTo>
                      <a:pt x="341" y="108"/>
                    </a:lnTo>
                    <a:lnTo>
                      <a:pt x="341" y="108"/>
                    </a:lnTo>
                    <a:lnTo>
                      <a:pt x="343" y="108"/>
                    </a:lnTo>
                    <a:lnTo>
                      <a:pt x="343" y="108"/>
                    </a:lnTo>
                    <a:lnTo>
                      <a:pt x="344" y="108"/>
                    </a:lnTo>
                    <a:lnTo>
                      <a:pt x="346" y="108"/>
                    </a:lnTo>
                    <a:lnTo>
                      <a:pt x="346" y="108"/>
                    </a:lnTo>
                    <a:lnTo>
                      <a:pt x="347" y="108"/>
                    </a:lnTo>
                    <a:lnTo>
                      <a:pt x="348" y="108"/>
                    </a:lnTo>
                    <a:lnTo>
                      <a:pt x="349" y="108"/>
                    </a:lnTo>
                    <a:lnTo>
                      <a:pt x="350" y="108"/>
                    </a:lnTo>
                    <a:lnTo>
                      <a:pt x="351" y="108"/>
                    </a:lnTo>
                    <a:lnTo>
                      <a:pt x="352" y="108"/>
                    </a:lnTo>
                    <a:lnTo>
                      <a:pt x="353" y="108"/>
                    </a:lnTo>
                    <a:lnTo>
                      <a:pt x="354" y="108"/>
                    </a:lnTo>
                    <a:lnTo>
                      <a:pt x="354" y="108"/>
                    </a:lnTo>
                    <a:lnTo>
                      <a:pt x="356" y="108"/>
                    </a:lnTo>
                    <a:lnTo>
                      <a:pt x="356" y="108"/>
                    </a:lnTo>
                    <a:lnTo>
                      <a:pt x="357" y="108"/>
                    </a:lnTo>
                    <a:lnTo>
                      <a:pt x="359" y="108"/>
                    </a:lnTo>
                    <a:lnTo>
                      <a:pt x="359" y="108"/>
                    </a:lnTo>
                    <a:lnTo>
                      <a:pt x="361" y="108"/>
                    </a:lnTo>
                    <a:lnTo>
                      <a:pt x="361" y="108"/>
                    </a:lnTo>
                    <a:lnTo>
                      <a:pt x="362" y="108"/>
                    </a:lnTo>
                    <a:lnTo>
                      <a:pt x="363" y="108"/>
                    </a:lnTo>
                    <a:lnTo>
                      <a:pt x="364" y="108"/>
                    </a:lnTo>
                    <a:lnTo>
                      <a:pt x="365" y="108"/>
                    </a:lnTo>
                    <a:lnTo>
                      <a:pt x="366" y="107"/>
                    </a:lnTo>
                    <a:lnTo>
                      <a:pt x="367" y="107"/>
                    </a:lnTo>
                    <a:lnTo>
                      <a:pt x="367" y="107"/>
                    </a:lnTo>
                    <a:lnTo>
                      <a:pt x="369" y="107"/>
                    </a:lnTo>
                    <a:lnTo>
                      <a:pt x="369" y="107"/>
                    </a:lnTo>
                    <a:lnTo>
                      <a:pt x="371" y="107"/>
                    </a:lnTo>
                    <a:lnTo>
                      <a:pt x="372" y="107"/>
                    </a:lnTo>
                    <a:lnTo>
                      <a:pt x="372" y="107"/>
                    </a:lnTo>
                    <a:lnTo>
                      <a:pt x="374" y="106"/>
                    </a:lnTo>
                    <a:lnTo>
                      <a:pt x="374" y="106"/>
                    </a:lnTo>
                    <a:lnTo>
                      <a:pt x="375" y="106"/>
                    </a:lnTo>
                    <a:lnTo>
                      <a:pt x="376" y="106"/>
                    </a:lnTo>
                    <a:lnTo>
                      <a:pt x="377" y="105"/>
                    </a:lnTo>
                    <a:lnTo>
                      <a:pt x="378" y="105"/>
                    </a:lnTo>
                    <a:lnTo>
                      <a:pt x="379" y="105"/>
                    </a:lnTo>
                    <a:lnTo>
                      <a:pt x="380" y="105"/>
                    </a:lnTo>
                    <a:lnTo>
                      <a:pt x="381" y="105"/>
                    </a:lnTo>
                    <a:lnTo>
                      <a:pt x="382" y="105"/>
                    </a:lnTo>
                    <a:lnTo>
                      <a:pt x="382" y="105"/>
                    </a:lnTo>
                    <a:lnTo>
                      <a:pt x="384" y="105"/>
                    </a:lnTo>
                    <a:lnTo>
                      <a:pt x="385" y="105"/>
                    </a:lnTo>
                    <a:lnTo>
                      <a:pt x="385" y="105"/>
                    </a:lnTo>
                    <a:lnTo>
                      <a:pt x="387" y="105"/>
                    </a:lnTo>
                    <a:lnTo>
                      <a:pt x="387" y="105"/>
                    </a:lnTo>
                    <a:lnTo>
                      <a:pt x="389" y="105"/>
                    </a:lnTo>
                    <a:lnTo>
                      <a:pt x="389" y="105"/>
                    </a:lnTo>
                    <a:lnTo>
                      <a:pt x="390" y="105"/>
                    </a:lnTo>
                    <a:lnTo>
                      <a:pt x="391" y="105"/>
                    </a:lnTo>
                    <a:lnTo>
                      <a:pt x="392" y="105"/>
                    </a:lnTo>
                    <a:lnTo>
                      <a:pt x="393" y="105"/>
                    </a:lnTo>
                    <a:lnTo>
                      <a:pt x="394" y="105"/>
                    </a:lnTo>
                    <a:lnTo>
                      <a:pt x="395" y="105"/>
                    </a:lnTo>
                    <a:lnTo>
                      <a:pt x="396" y="106"/>
                    </a:lnTo>
                    <a:lnTo>
                      <a:pt x="397" y="106"/>
                    </a:lnTo>
                    <a:lnTo>
                      <a:pt x="398" y="106"/>
                    </a:lnTo>
                    <a:lnTo>
                      <a:pt x="399" y="106"/>
                    </a:lnTo>
                    <a:lnTo>
                      <a:pt x="400" y="106"/>
                    </a:lnTo>
                    <a:lnTo>
                      <a:pt x="400" y="106"/>
                    </a:lnTo>
                    <a:lnTo>
                      <a:pt x="402" y="106"/>
                    </a:lnTo>
                    <a:lnTo>
                      <a:pt x="402" y="106"/>
                    </a:lnTo>
                    <a:lnTo>
                      <a:pt x="403" y="106"/>
                    </a:lnTo>
                    <a:lnTo>
                      <a:pt x="404" y="107"/>
                    </a:lnTo>
                    <a:lnTo>
                      <a:pt x="405" y="107"/>
                    </a:lnTo>
                    <a:lnTo>
                      <a:pt x="406" y="107"/>
                    </a:lnTo>
                    <a:lnTo>
                      <a:pt x="407" y="107"/>
                    </a:lnTo>
                    <a:lnTo>
                      <a:pt x="408" y="107"/>
                    </a:lnTo>
                    <a:lnTo>
                      <a:pt x="409" y="107"/>
                    </a:lnTo>
                    <a:lnTo>
                      <a:pt x="410" y="107"/>
                    </a:lnTo>
                    <a:lnTo>
                      <a:pt x="411" y="107"/>
                    </a:lnTo>
                    <a:lnTo>
                      <a:pt x="412" y="107"/>
                    </a:lnTo>
                    <a:lnTo>
                      <a:pt x="413" y="107"/>
                    </a:lnTo>
                    <a:lnTo>
                      <a:pt x="414" y="107"/>
                    </a:lnTo>
                    <a:lnTo>
                      <a:pt x="415" y="107"/>
                    </a:lnTo>
                    <a:lnTo>
                      <a:pt x="415" y="107"/>
                    </a:lnTo>
                    <a:lnTo>
                      <a:pt x="417" y="107"/>
                    </a:lnTo>
                    <a:lnTo>
                      <a:pt x="417" y="107"/>
                    </a:lnTo>
                    <a:lnTo>
                      <a:pt x="418" y="107"/>
                    </a:lnTo>
                    <a:lnTo>
                      <a:pt x="419" y="107"/>
                    </a:lnTo>
                    <a:lnTo>
                      <a:pt x="420" y="107"/>
                    </a:lnTo>
                    <a:lnTo>
                      <a:pt x="421" y="107"/>
                    </a:lnTo>
                    <a:lnTo>
                      <a:pt x="422" y="107"/>
                    </a:lnTo>
                    <a:lnTo>
                      <a:pt x="423" y="107"/>
                    </a:lnTo>
                    <a:lnTo>
                      <a:pt x="424" y="107"/>
                    </a:lnTo>
                    <a:lnTo>
                      <a:pt x="425" y="107"/>
                    </a:lnTo>
                    <a:lnTo>
                      <a:pt x="426" y="107"/>
                    </a:lnTo>
                    <a:lnTo>
                      <a:pt x="427" y="107"/>
                    </a:lnTo>
                    <a:lnTo>
                      <a:pt x="428" y="107"/>
                    </a:lnTo>
                    <a:lnTo>
                      <a:pt x="428" y="107"/>
                    </a:lnTo>
                    <a:lnTo>
                      <a:pt x="430" y="107"/>
                    </a:lnTo>
                    <a:lnTo>
                      <a:pt x="430" y="107"/>
                    </a:lnTo>
                    <a:lnTo>
                      <a:pt x="432" y="107"/>
                    </a:lnTo>
                    <a:lnTo>
                      <a:pt x="433" y="107"/>
                    </a:lnTo>
                    <a:lnTo>
                      <a:pt x="433" y="106"/>
                    </a:lnTo>
                    <a:lnTo>
                      <a:pt x="435" y="106"/>
                    </a:lnTo>
                    <a:lnTo>
                      <a:pt x="435" y="106"/>
                    </a:lnTo>
                    <a:lnTo>
                      <a:pt x="436" y="106"/>
                    </a:lnTo>
                    <a:lnTo>
                      <a:pt x="437" y="106"/>
                    </a:lnTo>
                    <a:lnTo>
                      <a:pt x="438" y="106"/>
                    </a:lnTo>
                    <a:lnTo>
                      <a:pt x="439" y="106"/>
                    </a:lnTo>
                    <a:lnTo>
                      <a:pt x="440" y="106"/>
                    </a:lnTo>
                    <a:lnTo>
                      <a:pt x="441" y="106"/>
                    </a:lnTo>
                    <a:lnTo>
                      <a:pt x="442" y="106"/>
                    </a:lnTo>
                    <a:lnTo>
                      <a:pt x="443" y="106"/>
                    </a:lnTo>
                    <a:lnTo>
                      <a:pt x="443" y="106"/>
                    </a:lnTo>
                    <a:lnTo>
                      <a:pt x="445" y="107"/>
                    </a:lnTo>
                    <a:lnTo>
                      <a:pt x="446" y="107"/>
                    </a:lnTo>
                    <a:lnTo>
                      <a:pt x="446" y="107"/>
                    </a:lnTo>
                    <a:lnTo>
                      <a:pt x="448" y="107"/>
                    </a:lnTo>
                    <a:lnTo>
                      <a:pt x="448" y="107"/>
                    </a:lnTo>
                    <a:lnTo>
                      <a:pt x="450" y="107"/>
                    </a:lnTo>
                    <a:lnTo>
                      <a:pt x="450" y="106"/>
                    </a:lnTo>
                    <a:lnTo>
                      <a:pt x="451" y="106"/>
                    </a:lnTo>
                    <a:lnTo>
                      <a:pt x="452" y="106"/>
                    </a:lnTo>
                    <a:lnTo>
                      <a:pt x="453" y="105"/>
                    </a:lnTo>
                    <a:lnTo>
                      <a:pt x="454" y="105"/>
                    </a:lnTo>
                    <a:lnTo>
                      <a:pt x="455" y="105"/>
                    </a:lnTo>
                    <a:lnTo>
                      <a:pt x="456" y="104"/>
                    </a:lnTo>
                    <a:lnTo>
                      <a:pt x="456" y="103"/>
                    </a:lnTo>
                    <a:lnTo>
                      <a:pt x="458" y="103"/>
                    </a:lnTo>
                    <a:lnTo>
                      <a:pt x="459" y="102"/>
                    </a:lnTo>
                    <a:lnTo>
                      <a:pt x="460" y="100"/>
                    </a:lnTo>
                    <a:lnTo>
                      <a:pt x="461" y="99"/>
                    </a:lnTo>
                    <a:lnTo>
                      <a:pt x="461" y="97"/>
                    </a:lnTo>
                    <a:lnTo>
                      <a:pt x="463" y="95"/>
                    </a:lnTo>
                    <a:lnTo>
                      <a:pt x="463" y="93"/>
                    </a:lnTo>
                    <a:lnTo>
                      <a:pt x="464" y="90"/>
                    </a:lnTo>
                    <a:lnTo>
                      <a:pt x="465" y="87"/>
                    </a:lnTo>
                    <a:lnTo>
                      <a:pt x="466" y="84"/>
                    </a:lnTo>
                    <a:lnTo>
                      <a:pt x="467" y="81"/>
                    </a:lnTo>
                    <a:lnTo>
                      <a:pt x="468" y="78"/>
                    </a:lnTo>
                  </a:path>
                </a:pathLst>
              </a:custGeom>
              <a:noFill/>
              <a:ln w="1270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Freeform 339"/>
              <p:cNvSpPr>
                <a:spLocks/>
              </p:cNvSpPr>
              <p:nvPr/>
            </p:nvSpPr>
            <p:spPr bwMode="auto">
              <a:xfrm>
                <a:off x="3227388" y="4457700"/>
                <a:ext cx="742950" cy="603250"/>
              </a:xfrm>
              <a:custGeom>
                <a:avLst/>
                <a:gdLst>
                  <a:gd name="T0" fmla="*/ 6 w 468"/>
                  <a:gd name="T1" fmla="*/ 316 h 380"/>
                  <a:gd name="T2" fmla="*/ 14 w 468"/>
                  <a:gd name="T3" fmla="*/ 278 h 380"/>
                  <a:gd name="T4" fmla="*/ 21 w 468"/>
                  <a:gd name="T5" fmla="*/ 269 h 380"/>
                  <a:gd name="T6" fmla="*/ 29 w 468"/>
                  <a:gd name="T7" fmla="*/ 301 h 380"/>
                  <a:gd name="T8" fmla="*/ 36 w 468"/>
                  <a:gd name="T9" fmla="*/ 344 h 380"/>
                  <a:gd name="T10" fmla="*/ 44 w 468"/>
                  <a:gd name="T11" fmla="*/ 369 h 380"/>
                  <a:gd name="T12" fmla="*/ 52 w 468"/>
                  <a:gd name="T13" fmla="*/ 377 h 380"/>
                  <a:gd name="T14" fmla="*/ 59 w 468"/>
                  <a:gd name="T15" fmla="*/ 379 h 380"/>
                  <a:gd name="T16" fmla="*/ 67 w 468"/>
                  <a:gd name="T17" fmla="*/ 378 h 380"/>
                  <a:gd name="T18" fmla="*/ 74 w 468"/>
                  <a:gd name="T19" fmla="*/ 377 h 380"/>
                  <a:gd name="T20" fmla="*/ 82 w 468"/>
                  <a:gd name="T21" fmla="*/ 376 h 380"/>
                  <a:gd name="T22" fmla="*/ 89 w 468"/>
                  <a:gd name="T23" fmla="*/ 376 h 380"/>
                  <a:gd name="T24" fmla="*/ 97 w 468"/>
                  <a:gd name="T25" fmla="*/ 375 h 380"/>
                  <a:gd name="T26" fmla="*/ 104 w 468"/>
                  <a:gd name="T27" fmla="*/ 375 h 380"/>
                  <a:gd name="T28" fmla="*/ 112 w 468"/>
                  <a:gd name="T29" fmla="*/ 376 h 380"/>
                  <a:gd name="T30" fmla="*/ 119 w 468"/>
                  <a:gd name="T31" fmla="*/ 377 h 380"/>
                  <a:gd name="T32" fmla="*/ 127 w 468"/>
                  <a:gd name="T33" fmla="*/ 378 h 380"/>
                  <a:gd name="T34" fmla="*/ 134 w 468"/>
                  <a:gd name="T35" fmla="*/ 379 h 380"/>
                  <a:gd name="T36" fmla="*/ 142 w 468"/>
                  <a:gd name="T37" fmla="*/ 380 h 380"/>
                  <a:gd name="T38" fmla="*/ 149 w 468"/>
                  <a:gd name="T39" fmla="*/ 380 h 380"/>
                  <a:gd name="T40" fmla="*/ 156 w 468"/>
                  <a:gd name="T41" fmla="*/ 380 h 380"/>
                  <a:gd name="T42" fmla="*/ 164 w 468"/>
                  <a:gd name="T43" fmla="*/ 380 h 380"/>
                  <a:gd name="T44" fmla="*/ 171 w 468"/>
                  <a:gd name="T45" fmla="*/ 379 h 380"/>
                  <a:gd name="T46" fmla="*/ 179 w 468"/>
                  <a:gd name="T47" fmla="*/ 376 h 380"/>
                  <a:gd name="T48" fmla="*/ 186 w 468"/>
                  <a:gd name="T49" fmla="*/ 368 h 380"/>
                  <a:gd name="T50" fmla="*/ 194 w 468"/>
                  <a:gd name="T51" fmla="*/ 352 h 380"/>
                  <a:gd name="T52" fmla="*/ 202 w 468"/>
                  <a:gd name="T53" fmla="*/ 332 h 380"/>
                  <a:gd name="T54" fmla="*/ 209 w 468"/>
                  <a:gd name="T55" fmla="*/ 321 h 380"/>
                  <a:gd name="T56" fmla="*/ 217 w 468"/>
                  <a:gd name="T57" fmla="*/ 333 h 380"/>
                  <a:gd name="T58" fmla="*/ 224 w 468"/>
                  <a:gd name="T59" fmla="*/ 355 h 380"/>
                  <a:gd name="T60" fmla="*/ 232 w 468"/>
                  <a:gd name="T61" fmla="*/ 371 h 380"/>
                  <a:gd name="T62" fmla="*/ 239 w 468"/>
                  <a:gd name="T63" fmla="*/ 377 h 380"/>
                  <a:gd name="T64" fmla="*/ 247 w 468"/>
                  <a:gd name="T65" fmla="*/ 379 h 380"/>
                  <a:gd name="T66" fmla="*/ 254 w 468"/>
                  <a:gd name="T67" fmla="*/ 379 h 380"/>
                  <a:gd name="T68" fmla="*/ 262 w 468"/>
                  <a:gd name="T69" fmla="*/ 379 h 380"/>
                  <a:gd name="T70" fmla="*/ 269 w 468"/>
                  <a:gd name="T71" fmla="*/ 379 h 380"/>
                  <a:gd name="T72" fmla="*/ 277 w 468"/>
                  <a:gd name="T73" fmla="*/ 379 h 380"/>
                  <a:gd name="T74" fmla="*/ 284 w 468"/>
                  <a:gd name="T75" fmla="*/ 377 h 380"/>
                  <a:gd name="T76" fmla="*/ 291 w 468"/>
                  <a:gd name="T77" fmla="*/ 376 h 380"/>
                  <a:gd name="T78" fmla="*/ 299 w 468"/>
                  <a:gd name="T79" fmla="*/ 375 h 380"/>
                  <a:gd name="T80" fmla="*/ 306 w 468"/>
                  <a:gd name="T81" fmla="*/ 373 h 380"/>
                  <a:gd name="T82" fmla="*/ 314 w 468"/>
                  <a:gd name="T83" fmla="*/ 373 h 380"/>
                  <a:gd name="T84" fmla="*/ 321 w 468"/>
                  <a:gd name="T85" fmla="*/ 373 h 380"/>
                  <a:gd name="T86" fmla="*/ 329 w 468"/>
                  <a:gd name="T87" fmla="*/ 373 h 380"/>
                  <a:gd name="T88" fmla="*/ 337 w 468"/>
                  <a:gd name="T89" fmla="*/ 373 h 380"/>
                  <a:gd name="T90" fmla="*/ 344 w 468"/>
                  <a:gd name="T91" fmla="*/ 372 h 380"/>
                  <a:gd name="T92" fmla="*/ 352 w 468"/>
                  <a:gd name="T93" fmla="*/ 373 h 380"/>
                  <a:gd name="T94" fmla="*/ 359 w 468"/>
                  <a:gd name="T95" fmla="*/ 375 h 380"/>
                  <a:gd name="T96" fmla="*/ 367 w 468"/>
                  <a:gd name="T97" fmla="*/ 375 h 380"/>
                  <a:gd name="T98" fmla="*/ 374 w 468"/>
                  <a:gd name="T99" fmla="*/ 373 h 380"/>
                  <a:gd name="T100" fmla="*/ 382 w 468"/>
                  <a:gd name="T101" fmla="*/ 372 h 380"/>
                  <a:gd name="T102" fmla="*/ 389 w 468"/>
                  <a:gd name="T103" fmla="*/ 371 h 380"/>
                  <a:gd name="T104" fmla="*/ 397 w 468"/>
                  <a:gd name="T105" fmla="*/ 368 h 380"/>
                  <a:gd name="T106" fmla="*/ 404 w 468"/>
                  <a:gd name="T107" fmla="*/ 344 h 380"/>
                  <a:gd name="T108" fmla="*/ 412 w 468"/>
                  <a:gd name="T109" fmla="*/ 278 h 380"/>
                  <a:gd name="T110" fmla="*/ 419 w 468"/>
                  <a:gd name="T111" fmla="*/ 165 h 380"/>
                  <a:gd name="T112" fmla="*/ 426 w 468"/>
                  <a:gd name="T113" fmla="*/ 44 h 380"/>
                  <a:gd name="T114" fmla="*/ 434 w 468"/>
                  <a:gd name="T115" fmla="*/ 2 h 380"/>
                  <a:gd name="T116" fmla="*/ 441 w 468"/>
                  <a:gd name="T117" fmla="*/ 108 h 380"/>
                  <a:gd name="T118" fmla="*/ 449 w 468"/>
                  <a:gd name="T119" fmla="*/ 266 h 380"/>
                  <a:gd name="T120" fmla="*/ 456 w 468"/>
                  <a:gd name="T121" fmla="*/ 349 h 380"/>
                  <a:gd name="T122" fmla="*/ 464 w 468"/>
                  <a:gd name="T123" fmla="*/ 373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8" h="380">
                    <a:moveTo>
                      <a:pt x="0" y="350"/>
                    </a:moveTo>
                    <a:lnTo>
                      <a:pt x="1" y="345"/>
                    </a:lnTo>
                    <a:lnTo>
                      <a:pt x="2" y="341"/>
                    </a:lnTo>
                    <a:lnTo>
                      <a:pt x="3" y="336"/>
                    </a:lnTo>
                    <a:lnTo>
                      <a:pt x="4" y="332"/>
                    </a:lnTo>
                    <a:lnTo>
                      <a:pt x="5" y="326"/>
                    </a:lnTo>
                    <a:lnTo>
                      <a:pt x="6" y="321"/>
                    </a:lnTo>
                    <a:lnTo>
                      <a:pt x="6" y="316"/>
                    </a:lnTo>
                    <a:lnTo>
                      <a:pt x="8" y="311"/>
                    </a:lnTo>
                    <a:lnTo>
                      <a:pt x="8" y="306"/>
                    </a:lnTo>
                    <a:lnTo>
                      <a:pt x="10" y="300"/>
                    </a:lnTo>
                    <a:lnTo>
                      <a:pt x="10" y="296"/>
                    </a:lnTo>
                    <a:lnTo>
                      <a:pt x="11" y="291"/>
                    </a:lnTo>
                    <a:lnTo>
                      <a:pt x="12" y="286"/>
                    </a:lnTo>
                    <a:lnTo>
                      <a:pt x="13" y="281"/>
                    </a:lnTo>
                    <a:lnTo>
                      <a:pt x="14" y="278"/>
                    </a:lnTo>
                    <a:lnTo>
                      <a:pt x="15" y="274"/>
                    </a:lnTo>
                    <a:lnTo>
                      <a:pt x="16" y="271"/>
                    </a:lnTo>
                    <a:lnTo>
                      <a:pt x="17" y="269"/>
                    </a:lnTo>
                    <a:lnTo>
                      <a:pt x="18" y="268"/>
                    </a:lnTo>
                    <a:lnTo>
                      <a:pt x="19" y="267"/>
                    </a:lnTo>
                    <a:lnTo>
                      <a:pt x="20" y="267"/>
                    </a:lnTo>
                    <a:lnTo>
                      <a:pt x="21" y="267"/>
                    </a:lnTo>
                    <a:lnTo>
                      <a:pt x="21" y="269"/>
                    </a:lnTo>
                    <a:lnTo>
                      <a:pt x="23" y="271"/>
                    </a:lnTo>
                    <a:lnTo>
                      <a:pt x="23" y="274"/>
                    </a:lnTo>
                    <a:lnTo>
                      <a:pt x="24" y="277"/>
                    </a:lnTo>
                    <a:lnTo>
                      <a:pt x="25" y="281"/>
                    </a:lnTo>
                    <a:lnTo>
                      <a:pt x="26" y="286"/>
                    </a:lnTo>
                    <a:lnTo>
                      <a:pt x="28" y="291"/>
                    </a:lnTo>
                    <a:lnTo>
                      <a:pt x="28" y="296"/>
                    </a:lnTo>
                    <a:lnTo>
                      <a:pt x="29" y="301"/>
                    </a:lnTo>
                    <a:lnTo>
                      <a:pt x="30" y="306"/>
                    </a:lnTo>
                    <a:lnTo>
                      <a:pt x="31" y="312"/>
                    </a:lnTo>
                    <a:lnTo>
                      <a:pt x="32" y="318"/>
                    </a:lnTo>
                    <a:lnTo>
                      <a:pt x="33" y="324"/>
                    </a:lnTo>
                    <a:lnTo>
                      <a:pt x="34" y="329"/>
                    </a:lnTo>
                    <a:lnTo>
                      <a:pt x="35" y="334"/>
                    </a:lnTo>
                    <a:lnTo>
                      <a:pt x="36" y="339"/>
                    </a:lnTo>
                    <a:lnTo>
                      <a:pt x="36" y="344"/>
                    </a:lnTo>
                    <a:lnTo>
                      <a:pt x="38" y="348"/>
                    </a:lnTo>
                    <a:lnTo>
                      <a:pt x="39" y="352"/>
                    </a:lnTo>
                    <a:lnTo>
                      <a:pt x="39" y="356"/>
                    </a:lnTo>
                    <a:lnTo>
                      <a:pt x="41" y="359"/>
                    </a:lnTo>
                    <a:lnTo>
                      <a:pt x="41" y="362"/>
                    </a:lnTo>
                    <a:lnTo>
                      <a:pt x="42" y="365"/>
                    </a:lnTo>
                    <a:lnTo>
                      <a:pt x="43" y="367"/>
                    </a:lnTo>
                    <a:lnTo>
                      <a:pt x="44" y="369"/>
                    </a:lnTo>
                    <a:lnTo>
                      <a:pt x="45" y="371"/>
                    </a:lnTo>
                    <a:lnTo>
                      <a:pt x="46" y="373"/>
                    </a:lnTo>
                    <a:lnTo>
                      <a:pt x="47" y="374"/>
                    </a:lnTo>
                    <a:lnTo>
                      <a:pt x="48" y="375"/>
                    </a:lnTo>
                    <a:lnTo>
                      <a:pt x="49" y="376"/>
                    </a:lnTo>
                    <a:lnTo>
                      <a:pt x="49" y="376"/>
                    </a:lnTo>
                    <a:lnTo>
                      <a:pt x="51" y="377"/>
                    </a:lnTo>
                    <a:lnTo>
                      <a:pt x="52" y="377"/>
                    </a:lnTo>
                    <a:lnTo>
                      <a:pt x="53" y="378"/>
                    </a:lnTo>
                    <a:lnTo>
                      <a:pt x="54" y="379"/>
                    </a:lnTo>
                    <a:lnTo>
                      <a:pt x="54" y="379"/>
                    </a:lnTo>
                    <a:lnTo>
                      <a:pt x="56" y="379"/>
                    </a:lnTo>
                    <a:lnTo>
                      <a:pt x="56" y="379"/>
                    </a:lnTo>
                    <a:lnTo>
                      <a:pt x="57" y="379"/>
                    </a:lnTo>
                    <a:lnTo>
                      <a:pt x="58" y="379"/>
                    </a:lnTo>
                    <a:lnTo>
                      <a:pt x="59" y="379"/>
                    </a:lnTo>
                    <a:lnTo>
                      <a:pt x="60" y="379"/>
                    </a:lnTo>
                    <a:lnTo>
                      <a:pt x="61" y="379"/>
                    </a:lnTo>
                    <a:lnTo>
                      <a:pt x="62" y="379"/>
                    </a:lnTo>
                    <a:lnTo>
                      <a:pt x="63" y="379"/>
                    </a:lnTo>
                    <a:lnTo>
                      <a:pt x="64" y="379"/>
                    </a:lnTo>
                    <a:lnTo>
                      <a:pt x="65" y="379"/>
                    </a:lnTo>
                    <a:lnTo>
                      <a:pt x="66" y="379"/>
                    </a:lnTo>
                    <a:lnTo>
                      <a:pt x="67" y="378"/>
                    </a:lnTo>
                    <a:lnTo>
                      <a:pt x="67" y="378"/>
                    </a:lnTo>
                    <a:lnTo>
                      <a:pt x="69" y="378"/>
                    </a:lnTo>
                    <a:lnTo>
                      <a:pt x="69" y="377"/>
                    </a:lnTo>
                    <a:lnTo>
                      <a:pt x="71" y="377"/>
                    </a:lnTo>
                    <a:lnTo>
                      <a:pt x="71" y="377"/>
                    </a:lnTo>
                    <a:lnTo>
                      <a:pt x="72" y="377"/>
                    </a:lnTo>
                    <a:lnTo>
                      <a:pt x="73" y="377"/>
                    </a:lnTo>
                    <a:lnTo>
                      <a:pt x="74" y="377"/>
                    </a:lnTo>
                    <a:lnTo>
                      <a:pt x="75" y="376"/>
                    </a:lnTo>
                    <a:lnTo>
                      <a:pt x="76" y="376"/>
                    </a:lnTo>
                    <a:lnTo>
                      <a:pt x="77" y="376"/>
                    </a:lnTo>
                    <a:lnTo>
                      <a:pt x="78" y="376"/>
                    </a:lnTo>
                    <a:lnTo>
                      <a:pt x="79" y="376"/>
                    </a:lnTo>
                    <a:lnTo>
                      <a:pt x="80" y="376"/>
                    </a:lnTo>
                    <a:lnTo>
                      <a:pt x="81" y="376"/>
                    </a:lnTo>
                    <a:lnTo>
                      <a:pt x="82" y="376"/>
                    </a:lnTo>
                    <a:lnTo>
                      <a:pt x="82" y="376"/>
                    </a:lnTo>
                    <a:lnTo>
                      <a:pt x="84" y="376"/>
                    </a:lnTo>
                    <a:lnTo>
                      <a:pt x="84" y="376"/>
                    </a:lnTo>
                    <a:lnTo>
                      <a:pt x="85" y="376"/>
                    </a:lnTo>
                    <a:lnTo>
                      <a:pt x="86" y="376"/>
                    </a:lnTo>
                    <a:lnTo>
                      <a:pt x="87" y="376"/>
                    </a:lnTo>
                    <a:lnTo>
                      <a:pt x="89" y="376"/>
                    </a:lnTo>
                    <a:lnTo>
                      <a:pt x="89" y="376"/>
                    </a:lnTo>
                    <a:lnTo>
                      <a:pt x="90" y="376"/>
                    </a:lnTo>
                    <a:lnTo>
                      <a:pt x="91" y="375"/>
                    </a:lnTo>
                    <a:lnTo>
                      <a:pt x="92" y="375"/>
                    </a:lnTo>
                    <a:lnTo>
                      <a:pt x="93" y="375"/>
                    </a:lnTo>
                    <a:lnTo>
                      <a:pt x="94" y="375"/>
                    </a:lnTo>
                    <a:lnTo>
                      <a:pt x="95" y="375"/>
                    </a:lnTo>
                    <a:lnTo>
                      <a:pt x="95" y="375"/>
                    </a:lnTo>
                    <a:lnTo>
                      <a:pt x="97" y="375"/>
                    </a:lnTo>
                    <a:lnTo>
                      <a:pt x="97" y="375"/>
                    </a:lnTo>
                    <a:lnTo>
                      <a:pt x="99" y="375"/>
                    </a:lnTo>
                    <a:lnTo>
                      <a:pt x="99" y="375"/>
                    </a:lnTo>
                    <a:lnTo>
                      <a:pt x="100" y="375"/>
                    </a:lnTo>
                    <a:lnTo>
                      <a:pt x="102" y="375"/>
                    </a:lnTo>
                    <a:lnTo>
                      <a:pt x="102" y="375"/>
                    </a:lnTo>
                    <a:lnTo>
                      <a:pt x="103" y="375"/>
                    </a:lnTo>
                    <a:lnTo>
                      <a:pt x="104" y="375"/>
                    </a:lnTo>
                    <a:lnTo>
                      <a:pt x="105" y="375"/>
                    </a:lnTo>
                    <a:lnTo>
                      <a:pt x="106" y="376"/>
                    </a:lnTo>
                    <a:lnTo>
                      <a:pt x="107" y="376"/>
                    </a:lnTo>
                    <a:lnTo>
                      <a:pt x="108" y="376"/>
                    </a:lnTo>
                    <a:lnTo>
                      <a:pt x="109" y="376"/>
                    </a:lnTo>
                    <a:lnTo>
                      <a:pt x="110" y="376"/>
                    </a:lnTo>
                    <a:lnTo>
                      <a:pt x="110" y="376"/>
                    </a:lnTo>
                    <a:lnTo>
                      <a:pt x="112" y="376"/>
                    </a:lnTo>
                    <a:lnTo>
                      <a:pt x="113" y="376"/>
                    </a:lnTo>
                    <a:lnTo>
                      <a:pt x="113" y="376"/>
                    </a:lnTo>
                    <a:lnTo>
                      <a:pt x="115" y="376"/>
                    </a:lnTo>
                    <a:lnTo>
                      <a:pt x="115" y="377"/>
                    </a:lnTo>
                    <a:lnTo>
                      <a:pt x="117" y="377"/>
                    </a:lnTo>
                    <a:lnTo>
                      <a:pt x="117" y="377"/>
                    </a:lnTo>
                    <a:lnTo>
                      <a:pt x="118" y="377"/>
                    </a:lnTo>
                    <a:lnTo>
                      <a:pt x="119" y="377"/>
                    </a:lnTo>
                    <a:lnTo>
                      <a:pt x="120" y="377"/>
                    </a:lnTo>
                    <a:lnTo>
                      <a:pt x="121" y="377"/>
                    </a:lnTo>
                    <a:lnTo>
                      <a:pt x="122" y="377"/>
                    </a:lnTo>
                    <a:lnTo>
                      <a:pt x="123" y="377"/>
                    </a:lnTo>
                    <a:lnTo>
                      <a:pt x="124" y="378"/>
                    </a:lnTo>
                    <a:lnTo>
                      <a:pt x="125" y="378"/>
                    </a:lnTo>
                    <a:lnTo>
                      <a:pt x="126" y="378"/>
                    </a:lnTo>
                    <a:lnTo>
                      <a:pt x="127" y="378"/>
                    </a:lnTo>
                    <a:lnTo>
                      <a:pt x="128" y="379"/>
                    </a:lnTo>
                    <a:lnTo>
                      <a:pt x="128" y="379"/>
                    </a:lnTo>
                    <a:lnTo>
                      <a:pt x="130" y="379"/>
                    </a:lnTo>
                    <a:lnTo>
                      <a:pt x="130" y="379"/>
                    </a:lnTo>
                    <a:lnTo>
                      <a:pt x="131" y="379"/>
                    </a:lnTo>
                    <a:lnTo>
                      <a:pt x="132" y="379"/>
                    </a:lnTo>
                    <a:lnTo>
                      <a:pt x="133" y="379"/>
                    </a:lnTo>
                    <a:lnTo>
                      <a:pt x="134" y="379"/>
                    </a:lnTo>
                    <a:lnTo>
                      <a:pt x="135" y="379"/>
                    </a:lnTo>
                    <a:lnTo>
                      <a:pt x="136" y="379"/>
                    </a:lnTo>
                    <a:lnTo>
                      <a:pt x="137" y="380"/>
                    </a:lnTo>
                    <a:lnTo>
                      <a:pt x="138" y="380"/>
                    </a:lnTo>
                    <a:lnTo>
                      <a:pt x="139" y="380"/>
                    </a:lnTo>
                    <a:lnTo>
                      <a:pt x="140" y="380"/>
                    </a:lnTo>
                    <a:lnTo>
                      <a:pt x="141" y="380"/>
                    </a:lnTo>
                    <a:lnTo>
                      <a:pt x="142" y="380"/>
                    </a:lnTo>
                    <a:lnTo>
                      <a:pt x="143" y="380"/>
                    </a:lnTo>
                    <a:lnTo>
                      <a:pt x="143" y="380"/>
                    </a:lnTo>
                    <a:lnTo>
                      <a:pt x="145" y="380"/>
                    </a:lnTo>
                    <a:lnTo>
                      <a:pt x="145" y="380"/>
                    </a:lnTo>
                    <a:lnTo>
                      <a:pt x="146" y="380"/>
                    </a:lnTo>
                    <a:lnTo>
                      <a:pt x="147" y="380"/>
                    </a:lnTo>
                    <a:lnTo>
                      <a:pt x="148" y="380"/>
                    </a:lnTo>
                    <a:lnTo>
                      <a:pt x="149" y="380"/>
                    </a:lnTo>
                    <a:lnTo>
                      <a:pt x="150" y="380"/>
                    </a:lnTo>
                    <a:lnTo>
                      <a:pt x="151" y="380"/>
                    </a:lnTo>
                    <a:lnTo>
                      <a:pt x="152" y="380"/>
                    </a:lnTo>
                    <a:lnTo>
                      <a:pt x="153" y="380"/>
                    </a:lnTo>
                    <a:lnTo>
                      <a:pt x="154" y="380"/>
                    </a:lnTo>
                    <a:lnTo>
                      <a:pt x="155" y="380"/>
                    </a:lnTo>
                    <a:lnTo>
                      <a:pt x="156" y="380"/>
                    </a:lnTo>
                    <a:lnTo>
                      <a:pt x="156" y="380"/>
                    </a:lnTo>
                    <a:lnTo>
                      <a:pt x="158" y="380"/>
                    </a:lnTo>
                    <a:lnTo>
                      <a:pt x="158" y="380"/>
                    </a:lnTo>
                    <a:lnTo>
                      <a:pt x="160" y="380"/>
                    </a:lnTo>
                    <a:lnTo>
                      <a:pt x="160" y="380"/>
                    </a:lnTo>
                    <a:lnTo>
                      <a:pt x="161" y="380"/>
                    </a:lnTo>
                    <a:lnTo>
                      <a:pt x="163" y="380"/>
                    </a:lnTo>
                    <a:lnTo>
                      <a:pt x="163" y="380"/>
                    </a:lnTo>
                    <a:lnTo>
                      <a:pt x="164" y="380"/>
                    </a:lnTo>
                    <a:lnTo>
                      <a:pt x="165" y="380"/>
                    </a:lnTo>
                    <a:lnTo>
                      <a:pt x="166" y="379"/>
                    </a:lnTo>
                    <a:lnTo>
                      <a:pt x="167" y="379"/>
                    </a:lnTo>
                    <a:lnTo>
                      <a:pt x="168" y="379"/>
                    </a:lnTo>
                    <a:lnTo>
                      <a:pt x="169" y="379"/>
                    </a:lnTo>
                    <a:lnTo>
                      <a:pt x="170" y="379"/>
                    </a:lnTo>
                    <a:lnTo>
                      <a:pt x="171" y="379"/>
                    </a:lnTo>
                    <a:lnTo>
                      <a:pt x="171" y="379"/>
                    </a:lnTo>
                    <a:lnTo>
                      <a:pt x="173" y="378"/>
                    </a:lnTo>
                    <a:lnTo>
                      <a:pt x="173" y="378"/>
                    </a:lnTo>
                    <a:lnTo>
                      <a:pt x="174" y="377"/>
                    </a:lnTo>
                    <a:lnTo>
                      <a:pt x="176" y="377"/>
                    </a:lnTo>
                    <a:lnTo>
                      <a:pt x="176" y="377"/>
                    </a:lnTo>
                    <a:lnTo>
                      <a:pt x="178" y="377"/>
                    </a:lnTo>
                    <a:lnTo>
                      <a:pt x="178" y="376"/>
                    </a:lnTo>
                    <a:lnTo>
                      <a:pt x="179" y="376"/>
                    </a:lnTo>
                    <a:lnTo>
                      <a:pt x="180" y="375"/>
                    </a:lnTo>
                    <a:lnTo>
                      <a:pt x="181" y="375"/>
                    </a:lnTo>
                    <a:lnTo>
                      <a:pt x="182" y="374"/>
                    </a:lnTo>
                    <a:lnTo>
                      <a:pt x="183" y="373"/>
                    </a:lnTo>
                    <a:lnTo>
                      <a:pt x="184" y="372"/>
                    </a:lnTo>
                    <a:lnTo>
                      <a:pt x="184" y="371"/>
                    </a:lnTo>
                    <a:lnTo>
                      <a:pt x="186" y="370"/>
                    </a:lnTo>
                    <a:lnTo>
                      <a:pt x="186" y="368"/>
                    </a:lnTo>
                    <a:lnTo>
                      <a:pt x="188" y="367"/>
                    </a:lnTo>
                    <a:lnTo>
                      <a:pt x="189" y="365"/>
                    </a:lnTo>
                    <a:lnTo>
                      <a:pt x="189" y="363"/>
                    </a:lnTo>
                    <a:lnTo>
                      <a:pt x="191" y="362"/>
                    </a:lnTo>
                    <a:lnTo>
                      <a:pt x="191" y="359"/>
                    </a:lnTo>
                    <a:lnTo>
                      <a:pt x="192" y="357"/>
                    </a:lnTo>
                    <a:lnTo>
                      <a:pt x="193" y="355"/>
                    </a:lnTo>
                    <a:lnTo>
                      <a:pt x="194" y="352"/>
                    </a:lnTo>
                    <a:lnTo>
                      <a:pt x="195" y="350"/>
                    </a:lnTo>
                    <a:lnTo>
                      <a:pt x="196" y="347"/>
                    </a:lnTo>
                    <a:lnTo>
                      <a:pt x="197" y="345"/>
                    </a:lnTo>
                    <a:lnTo>
                      <a:pt x="198" y="342"/>
                    </a:lnTo>
                    <a:lnTo>
                      <a:pt x="199" y="340"/>
                    </a:lnTo>
                    <a:lnTo>
                      <a:pt x="200" y="337"/>
                    </a:lnTo>
                    <a:lnTo>
                      <a:pt x="201" y="334"/>
                    </a:lnTo>
                    <a:lnTo>
                      <a:pt x="202" y="332"/>
                    </a:lnTo>
                    <a:lnTo>
                      <a:pt x="202" y="329"/>
                    </a:lnTo>
                    <a:lnTo>
                      <a:pt x="204" y="328"/>
                    </a:lnTo>
                    <a:lnTo>
                      <a:pt x="204" y="326"/>
                    </a:lnTo>
                    <a:lnTo>
                      <a:pt x="206" y="324"/>
                    </a:lnTo>
                    <a:lnTo>
                      <a:pt x="206" y="323"/>
                    </a:lnTo>
                    <a:lnTo>
                      <a:pt x="207" y="322"/>
                    </a:lnTo>
                    <a:lnTo>
                      <a:pt x="208" y="321"/>
                    </a:lnTo>
                    <a:lnTo>
                      <a:pt x="209" y="321"/>
                    </a:lnTo>
                    <a:lnTo>
                      <a:pt x="210" y="321"/>
                    </a:lnTo>
                    <a:lnTo>
                      <a:pt x="211" y="322"/>
                    </a:lnTo>
                    <a:lnTo>
                      <a:pt x="212" y="323"/>
                    </a:lnTo>
                    <a:lnTo>
                      <a:pt x="213" y="324"/>
                    </a:lnTo>
                    <a:lnTo>
                      <a:pt x="214" y="326"/>
                    </a:lnTo>
                    <a:lnTo>
                      <a:pt x="215" y="328"/>
                    </a:lnTo>
                    <a:lnTo>
                      <a:pt x="216" y="330"/>
                    </a:lnTo>
                    <a:lnTo>
                      <a:pt x="217" y="333"/>
                    </a:lnTo>
                    <a:lnTo>
                      <a:pt x="217" y="335"/>
                    </a:lnTo>
                    <a:lnTo>
                      <a:pt x="219" y="338"/>
                    </a:lnTo>
                    <a:lnTo>
                      <a:pt x="219" y="340"/>
                    </a:lnTo>
                    <a:lnTo>
                      <a:pt x="220" y="344"/>
                    </a:lnTo>
                    <a:lnTo>
                      <a:pt x="221" y="346"/>
                    </a:lnTo>
                    <a:lnTo>
                      <a:pt x="222" y="350"/>
                    </a:lnTo>
                    <a:lnTo>
                      <a:pt x="223" y="352"/>
                    </a:lnTo>
                    <a:lnTo>
                      <a:pt x="224" y="355"/>
                    </a:lnTo>
                    <a:lnTo>
                      <a:pt x="225" y="358"/>
                    </a:lnTo>
                    <a:lnTo>
                      <a:pt x="226" y="360"/>
                    </a:lnTo>
                    <a:lnTo>
                      <a:pt x="227" y="362"/>
                    </a:lnTo>
                    <a:lnTo>
                      <a:pt x="228" y="364"/>
                    </a:lnTo>
                    <a:lnTo>
                      <a:pt x="229" y="366"/>
                    </a:lnTo>
                    <a:lnTo>
                      <a:pt x="230" y="368"/>
                    </a:lnTo>
                    <a:lnTo>
                      <a:pt x="231" y="369"/>
                    </a:lnTo>
                    <a:lnTo>
                      <a:pt x="232" y="371"/>
                    </a:lnTo>
                    <a:lnTo>
                      <a:pt x="232" y="372"/>
                    </a:lnTo>
                    <a:lnTo>
                      <a:pt x="234" y="373"/>
                    </a:lnTo>
                    <a:lnTo>
                      <a:pt x="234" y="374"/>
                    </a:lnTo>
                    <a:lnTo>
                      <a:pt x="235" y="375"/>
                    </a:lnTo>
                    <a:lnTo>
                      <a:pt x="237" y="375"/>
                    </a:lnTo>
                    <a:lnTo>
                      <a:pt x="237" y="376"/>
                    </a:lnTo>
                    <a:lnTo>
                      <a:pt x="238" y="377"/>
                    </a:lnTo>
                    <a:lnTo>
                      <a:pt x="239" y="377"/>
                    </a:lnTo>
                    <a:lnTo>
                      <a:pt x="240" y="377"/>
                    </a:lnTo>
                    <a:lnTo>
                      <a:pt x="241" y="378"/>
                    </a:lnTo>
                    <a:lnTo>
                      <a:pt x="242" y="378"/>
                    </a:lnTo>
                    <a:lnTo>
                      <a:pt x="243" y="379"/>
                    </a:lnTo>
                    <a:lnTo>
                      <a:pt x="244" y="379"/>
                    </a:lnTo>
                    <a:lnTo>
                      <a:pt x="245" y="379"/>
                    </a:lnTo>
                    <a:lnTo>
                      <a:pt x="245" y="379"/>
                    </a:lnTo>
                    <a:lnTo>
                      <a:pt x="247" y="379"/>
                    </a:lnTo>
                    <a:lnTo>
                      <a:pt x="247" y="379"/>
                    </a:lnTo>
                    <a:lnTo>
                      <a:pt x="249" y="379"/>
                    </a:lnTo>
                    <a:lnTo>
                      <a:pt x="250" y="379"/>
                    </a:lnTo>
                    <a:lnTo>
                      <a:pt x="250" y="379"/>
                    </a:lnTo>
                    <a:lnTo>
                      <a:pt x="252" y="379"/>
                    </a:lnTo>
                    <a:lnTo>
                      <a:pt x="252" y="379"/>
                    </a:lnTo>
                    <a:lnTo>
                      <a:pt x="253" y="379"/>
                    </a:lnTo>
                    <a:lnTo>
                      <a:pt x="254" y="379"/>
                    </a:lnTo>
                    <a:lnTo>
                      <a:pt x="255" y="379"/>
                    </a:lnTo>
                    <a:lnTo>
                      <a:pt x="256" y="380"/>
                    </a:lnTo>
                    <a:lnTo>
                      <a:pt x="257" y="380"/>
                    </a:lnTo>
                    <a:lnTo>
                      <a:pt x="258" y="380"/>
                    </a:lnTo>
                    <a:lnTo>
                      <a:pt x="259" y="380"/>
                    </a:lnTo>
                    <a:lnTo>
                      <a:pt x="260" y="380"/>
                    </a:lnTo>
                    <a:lnTo>
                      <a:pt x="260" y="379"/>
                    </a:lnTo>
                    <a:lnTo>
                      <a:pt x="262" y="379"/>
                    </a:lnTo>
                    <a:lnTo>
                      <a:pt x="263" y="379"/>
                    </a:lnTo>
                    <a:lnTo>
                      <a:pt x="263" y="379"/>
                    </a:lnTo>
                    <a:lnTo>
                      <a:pt x="265" y="379"/>
                    </a:lnTo>
                    <a:lnTo>
                      <a:pt x="265" y="379"/>
                    </a:lnTo>
                    <a:lnTo>
                      <a:pt x="267" y="379"/>
                    </a:lnTo>
                    <a:lnTo>
                      <a:pt x="267" y="379"/>
                    </a:lnTo>
                    <a:lnTo>
                      <a:pt x="268" y="379"/>
                    </a:lnTo>
                    <a:lnTo>
                      <a:pt x="269" y="379"/>
                    </a:lnTo>
                    <a:lnTo>
                      <a:pt x="270" y="379"/>
                    </a:lnTo>
                    <a:lnTo>
                      <a:pt x="271" y="379"/>
                    </a:lnTo>
                    <a:lnTo>
                      <a:pt x="272" y="379"/>
                    </a:lnTo>
                    <a:lnTo>
                      <a:pt x="273" y="379"/>
                    </a:lnTo>
                    <a:lnTo>
                      <a:pt x="274" y="379"/>
                    </a:lnTo>
                    <a:lnTo>
                      <a:pt x="275" y="379"/>
                    </a:lnTo>
                    <a:lnTo>
                      <a:pt x="276" y="379"/>
                    </a:lnTo>
                    <a:lnTo>
                      <a:pt x="277" y="379"/>
                    </a:lnTo>
                    <a:lnTo>
                      <a:pt x="278" y="378"/>
                    </a:lnTo>
                    <a:lnTo>
                      <a:pt x="278" y="378"/>
                    </a:lnTo>
                    <a:lnTo>
                      <a:pt x="280" y="378"/>
                    </a:lnTo>
                    <a:lnTo>
                      <a:pt x="280" y="378"/>
                    </a:lnTo>
                    <a:lnTo>
                      <a:pt x="281" y="378"/>
                    </a:lnTo>
                    <a:lnTo>
                      <a:pt x="282" y="377"/>
                    </a:lnTo>
                    <a:lnTo>
                      <a:pt x="283" y="377"/>
                    </a:lnTo>
                    <a:lnTo>
                      <a:pt x="284" y="377"/>
                    </a:lnTo>
                    <a:lnTo>
                      <a:pt x="285" y="377"/>
                    </a:lnTo>
                    <a:lnTo>
                      <a:pt x="286" y="377"/>
                    </a:lnTo>
                    <a:lnTo>
                      <a:pt x="287" y="377"/>
                    </a:lnTo>
                    <a:lnTo>
                      <a:pt x="288" y="377"/>
                    </a:lnTo>
                    <a:lnTo>
                      <a:pt x="289" y="377"/>
                    </a:lnTo>
                    <a:lnTo>
                      <a:pt x="290" y="377"/>
                    </a:lnTo>
                    <a:lnTo>
                      <a:pt x="291" y="376"/>
                    </a:lnTo>
                    <a:lnTo>
                      <a:pt x="291" y="376"/>
                    </a:lnTo>
                    <a:lnTo>
                      <a:pt x="293" y="376"/>
                    </a:lnTo>
                    <a:lnTo>
                      <a:pt x="293" y="376"/>
                    </a:lnTo>
                    <a:lnTo>
                      <a:pt x="295" y="376"/>
                    </a:lnTo>
                    <a:lnTo>
                      <a:pt x="295" y="376"/>
                    </a:lnTo>
                    <a:lnTo>
                      <a:pt x="296" y="376"/>
                    </a:lnTo>
                    <a:lnTo>
                      <a:pt x="297" y="375"/>
                    </a:lnTo>
                    <a:lnTo>
                      <a:pt x="298" y="375"/>
                    </a:lnTo>
                    <a:lnTo>
                      <a:pt x="299" y="375"/>
                    </a:lnTo>
                    <a:lnTo>
                      <a:pt x="300" y="375"/>
                    </a:lnTo>
                    <a:lnTo>
                      <a:pt x="301" y="375"/>
                    </a:lnTo>
                    <a:lnTo>
                      <a:pt x="302" y="374"/>
                    </a:lnTo>
                    <a:lnTo>
                      <a:pt x="303" y="374"/>
                    </a:lnTo>
                    <a:lnTo>
                      <a:pt x="304" y="374"/>
                    </a:lnTo>
                    <a:lnTo>
                      <a:pt x="305" y="374"/>
                    </a:lnTo>
                    <a:lnTo>
                      <a:pt x="306" y="374"/>
                    </a:lnTo>
                    <a:lnTo>
                      <a:pt x="306" y="373"/>
                    </a:lnTo>
                    <a:lnTo>
                      <a:pt x="308" y="373"/>
                    </a:lnTo>
                    <a:lnTo>
                      <a:pt x="308" y="373"/>
                    </a:lnTo>
                    <a:lnTo>
                      <a:pt x="309" y="373"/>
                    </a:lnTo>
                    <a:lnTo>
                      <a:pt x="311" y="373"/>
                    </a:lnTo>
                    <a:lnTo>
                      <a:pt x="311" y="373"/>
                    </a:lnTo>
                    <a:lnTo>
                      <a:pt x="313" y="373"/>
                    </a:lnTo>
                    <a:lnTo>
                      <a:pt x="313" y="373"/>
                    </a:lnTo>
                    <a:lnTo>
                      <a:pt x="314" y="373"/>
                    </a:lnTo>
                    <a:lnTo>
                      <a:pt x="315" y="373"/>
                    </a:lnTo>
                    <a:lnTo>
                      <a:pt x="316" y="372"/>
                    </a:lnTo>
                    <a:lnTo>
                      <a:pt x="317" y="372"/>
                    </a:lnTo>
                    <a:lnTo>
                      <a:pt x="318" y="372"/>
                    </a:lnTo>
                    <a:lnTo>
                      <a:pt x="319" y="372"/>
                    </a:lnTo>
                    <a:lnTo>
                      <a:pt x="320" y="373"/>
                    </a:lnTo>
                    <a:lnTo>
                      <a:pt x="321" y="373"/>
                    </a:lnTo>
                    <a:lnTo>
                      <a:pt x="321" y="373"/>
                    </a:lnTo>
                    <a:lnTo>
                      <a:pt x="323" y="373"/>
                    </a:lnTo>
                    <a:lnTo>
                      <a:pt x="324" y="373"/>
                    </a:lnTo>
                    <a:lnTo>
                      <a:pt x="324" y="373"/>
                    </a:lnTo>
                    <a:lnTo>
                      <a:pt x="326" y="373"/>
                    </a:lnTo>
                    <a:lnTo>
                      <a:pt x="326" y="373"/>
                    </a:lnTo>
                    <a:lnTo>
                      <a:pt x="327" y="373"/>
                    </a:lnTo>
                    <a:lnTo>
                      <a:pt x="328" y="373"/>
                    </a:lnTo>
                    <a:lnTo>
                      <a:pt x="329" y="373"/>
                    </a:lnTo>
                    <a:lnTo>
                      <a:pt x="330" y="373"/>
                    </a:lnTo>
                    <a:lnTo>
                      <a:pt x="331" y="373"/>
                    </a:lnTo>
                    <a:lnTo>
                      <a:pt x="332" y="373"/>
                    </a:lnTo>
                    <a:lnTo>
                      <a:pt x="333" y="373"/>
                    </a:lnTo>
                    <a:lnTo>
                      <a:pt x="334" y="373"/>
                    </a:lnTo>
                    <a:lnTo>
                      <a:pt x="334" y="373"/>
                    </a:lnTo>
                    <a:lnTo>
                      <a:pt x="336" y="373"/>
                    </a:lnTo>
                    <a:lnTo>
                      <a:pt x="337" y="373"/>
                    </a:lnTo>
                    <a:lnTo>
                      <a:pt x="338" y="373"/>
                    </a:lnTo>
                    <a:lnTo>
                      <a:pt x="339" y="372"/>
                    </a:lnTo>
                    <a:lnTo>
                      <a:pt x="339" y="372"/>
                    </a:lnTo>
                    <a:lnTo>
                      <a:pt x="341" y="372"/>
                    </a:lnTo>
                    <a:lnTo>
                      <a:pt x="341" y="372"/>
                    </a:lnTo>
                    <a:lnTo>
                      <a:pt x="342" y="372"/>
                    </a:lnTo>
                    <a:lnTo>
                      <a:pt x="343" y="372"/>
                    </a:lnTo>
                    <a:lnTo>
                      <a:pt x="344" y="372"/>
                    </a:lnTo>
                    <a:lnTo>
                      <a:pt x="345" y="372"/>
                    </a:lnTo>
                    <a:lnTo>
                      <a:pt x="346" y="372"/>
                    </a:lnTo>
                    <a:lnTo>
                      <a:pt x="347" y="372"/>
                    </a:lnTo>
                    <a:lnTo>
                      <a:pt x="348" y="372"/>
                    </a:lnTo>
                    <a:lnTo>
                      <a:pt x="349" y="373"/>
                    </a:lnTo>
                    <a:lnTo>
                      <a:pt x="350" y="373"/>
                    </a:lnTo>
                    <a:lnTo>
                      <a:pt x="351" y="373"/>
                    </a:lnTo>
                    <a:lnTo>
                      <a:pt x="352" y="373"/>
                    </a:lnTo>
                    <a:lnTo>
                      <a:pt x="352" y="373"/>
                    </a:lnTo>
                    <a:lnTo>
                      <a:pt x="354" y="374"/>
                    </a:lnTo>
                    <a:lnTo>
                      <a:pt x="354" y="374"/>
                    </a:lnTo>
                    <a:lnTo>
                      <a:pt x="355" y="374"/>
                    </a:lnTo>
                    <a:lnTo>
                      <a:pt x="356" y="374"/>
                    </a:lnTo>
                    <a:lnTo>
                      <a:pt x="357" y="374"/>
                    </a:lnTo>
                    <a:lnTo>
                      <a:pt x="358" y="375"/>
                    </a:lnTo>
                    <a:lnTo>
                      <a:pt x="359" y="375"/>
                    </a:lnTo>
                    <a:lnTo>
                      <a:pt x="360" y="375"/>
                    </a:lnTo>
                    <a:lnTo>
                      <a:pt x="361" y="375"/>
                    </a:lnTo>
                    <a:lnTo>
                      <a:pt x="362" y="375"/>
                    </a:lnTo>
                    <a:lnTo>
                      <a:pt x="363" y="375"/>
                    </a:lnTo>
                    <a:lnTo>
                      <a:pt x="364" y="375"/>
                    </a:lnTo>
                    <a:lnTo>
                      <a:pt x="365" y="375"/>
                    </a:lnTo>
                    <a:lnTo>
                      <a:pt x="366" y="375"/>
                    </a:lnTo>
                    <a:lnTo>
                      <a:pt x="367" y="375"/>
                    </a:lnTo>
                    <a:lnTo>
                      <a:pt x="367" y="375"/>
                    </a:lnTo>
                    <a:lnTo>
                      <a:pt x="369" y="375"/>
                    </a:lnTo>
                    <a:lnTo>
                      <a:pt x="369" y="374"/>
                    </a:lnTo>
                    <a:lnTo>
                      <a:pt x="370" y="374"/>
                    </a:lnTo>
                    <a:lnTo>
                      <a:pt x="371" y="374"/>
                    </a:lnTo>
                    <a:lnTo>
                      <a:pt x="372" y="374"/>
                    </a:lnTo>
                    <a:lnTo>
                      <a:pt x="373" y="374"/>
                    </a:lnTo>
                    <a:lnTo>
                      <a:pt x="374" y="373"/>
                    </a:lnTo>
                    <a:lnTo>
                      <a:pt x="375" y="373"/>
                    </a:lnTo>
                    <a:lnTo>
                      <a:pt x="376" y="373"/>
                    </a:lnTo>
                    <a:lnTo>
                      <a:pt x="377" y="373"/>
                    </a:lnTo>
                    <a:lnTo>
                      <a:pt x="378" y="373"/>
                    </a:lnTo>
                    <a:lnTo>
                      <a:pt x="379" y="373"/>
                    </a:lnTo>
                    <a:lnTo>
                      <a:pt x="380" y="372"/>
                    </a:lnTo>
                    <a:lnTo>
                      <a:pt x="380" y="372"/>
                    </a:lnTo>
                    <a:lnTo>
                      <a:pt x="382" y="372"/>
                    </a:lnTo>
                    <a:lnTo>
                      <a:pt x="382" y="372"/>
                    </a:lnTo>
                    <a:lnTo>
                      <a:pt x="384" y="372"/>
                    </a:lnTo>
                    <a:lnTo>
                      <a:pt x="384" y="372"/>
                    </a:lnTo>
                    <a:lnTo>
                      <a:pt x="385" y="372"/>
                    </a:lnTo>
                    <a:lnTo>
                      <a:pt x="387" y="372"/>
                    </a:lnTo>
                    <a:lnTo>
                      <a:pt x="387" y="371"/>
                    </a:lnTo>
                    <a:lnTo>
                      <a:pt x="388" y="371"/>
                    </a:lnTo>
                    <a:lnTo>
                      <a:pt x="389" y="371"/>
                    </a:lnTo>
                    <a:lnTo>
                      <a:pt x="390" y="371"/>
                    </a:lnTo>
                    <a:lnTo>
                      <a:pt x="391" y="371"/>
                    </a:lnTo>
                    <a:lnTo>
                      <a:pt x="392" y="371"/>
                    </a:lnTo>
                    <a:lnTo>
                      <a:pt x="393" y="370"/>
                    </a:lnTo>
                    <a:lnTo>
                      <a:pt x="394" y="370"/>
                    </a:lnTo>
                    <a:lnTo>
                      <a:pt x="395" y="369"/>
                    </a:lnTo>
                    <a:lnTo>
                      <a:pt x="395" y="369"/>
                    </a:lnTo>
                    <a:lnTo>
                      <a:pt x="397" y="368"/>
                    </a:lnTo>
                    <a:lnTo>
                      <a:pt x="398" y="366"/>
                    </a:lnTo>
                    <a:lnTo>
                      <a:pt x="398" y="364"/>
                    </a:lnTo>
                    <a:lnTo>
                      <a:pt x="400" y="362"/>
                    </a:lnTo>
                    <a:lnTo>
                      <a:pt x="400" y="359"/>
                    </a:lnTo>
                    <a:lnTo>
                      <a:pt x="402" y="357"/>
                    </a:lnTo>
                    <a:lnTo>
                      <a:pt x="402" y="353"/>
                    </a:lnTo>
                    <a:lnTo>
                      <a:pt x="403" y="349"/>
                    </a:lnTo>
                    <a:lnTo>
                      <a:pt x="404" y="344"/>
                    </a:lnTo>
                    <a:lnTo>
                      <a:pt x="405" y="339"/>
                    </a:lnTo>
                    <a:lnTo>
                      <a:pt x="406" y="332"/>
                    </a:lnTo>
                    <a:lnTo>
                      <a:pt x="407" y="326"/>
                    </a:lnTo>
                    <a:lnTo>
                      <a:pt x="408" y="317"/>
                    </a:lnTo>
                    <a:lnTo>
                      <a:pt x="408" y="309"/>
                    </a:lnTo>
                    <a:lnTo>
                      <a:pt x="410" y="299"/>
                    </a:lnTo>
                    <a:lnTo>
                      <a:pt x="411" y="290"/>
                    </a:lnTo>
                    <a:lnTo>
                      <a:pt x="412" y="278"/>
                    </a:lnTo>
                    <a:lnTo>
                      <a:pt x="413" y="267"/>
                    </a:lnTo>
                    <a:lnTo>
                      <a:pt x="413" y="254"/>
                    </a:lnTo>
                    <a:lnTo>
                      <a:pt x="415" y="240"/>
                    </a:lnTo>
                    <a:lnTo>
                      <a:pt x="415" y="226"/>
                    </a:lnTo>
                    <a:lnTo>
                      <a:pt x="416" y="212"/>
                    </a:lnTo>
                    <a:lnTo>
                      <a:pt x="417" y="197"/>
                    </a:lnTo>
                    <a:lnTo>
                      <a:pt x="418" y="182"/>
                    </a:lnTo>
                    <a:lnTo>
                      <a:pt x="419" y="165"/>
                    </a:lnTo>
                    <a:lnTo>
                      <a:pt x="420" y="148"/>
                    </a:lnTo>
                    <a:lnTo>
                      <a:pt x="421" y="131"/>
                    </a:lnTo>
                    <a:lnTo>
                      <a:pt x="422" y="114"/>
                    </a:lnTo>
                    <a:lnTo>
                      <a:pt x="423" y="99"/>
                    </a:lnTo>
                    <a:lnTo>
                      <a:pt x="424" y="84"/>
                    </a:lnTo>
                    <a:lnTo>
                      <a:pt x="425" y="70"/>
                    </a:lnTo>
                    <a:lnTo>
                      <a:pt x="426" y="57"/>
                    </a:lnTo>
                    <a:lnTo>
                      <a:pt x="426" y="44"/>
                    </a:lnTo>
                    <a:lnTo>
                      <a:pt x="428" y="33"/>
                    </a:lnTo>
                    <a:lnTo>
                      <a:pt x="428" y="23"/>
                    </a:lnTo>
                    <a:lnTo>
                      <a:pt x="430" y="15"/>
                    </a:lnTo>
                    <a:lnTo>
                      <a:pt x="430" y="8"/>
                    </a:lnTo>
                    <a:lnTo>
                      <a:pt x="431" y="3"/>
                    </a:lnTo>
                    <a:lnTo>
                      <a:pt x="432" y="0"/>
                    </a:lnTo>
                    <a:lnTo>
                      <a:pt x="433" y="0"/>
                    </a:lnTo>
                    <a:lnTo>
                      <a:pt x="434" y="2"/>
                    </a:lnTo>
                    <a:lnTo>
                      <a:pt x="435" y="6"/>
                    </a:lnTo>
                    <a:lnTo>
                      <a:pt x="436" y="12"/>
                    </a:lnTo>
                    <a:lnTo>
                      <a:pt x="437" y="22"/>
                    </a:lnTo>
                    <a:lnTo>
                      <a:pt x="438" y="35"/>
                    </a:lnTo>
                    <a:lnTo>
                      <a:pt x="439" y="51"/>
                    </a:lnTo>
                    <a:lnTo>
                      <a:pt x="440" y="69"/>
                    </a:lnTo>
                    <a:lnTo>
                      <a:pt x="441" y="89"/>
                    </a:lnTo>
                    <a:lnTo>
                      <a:pt x="441" y="108"/>
                    </a:lnTo>
                    <a:lnTo>
                      <a:pt x="443" y="129"/>
                    </a:lnTo>
                    <a:lnTo>
                      <a:pt x="443" y="149"/>
                    </a:lnTo>
                    <a:lnTo>
                      <a:pt x="444" y="169"/>
                    </a:lnTo>
                    <a:lnTo>
                      <a:pt x="445" y="190"/>
                    </a:lnTo>
                    <a:lnTo>
                      <a:pt x="446" y="210"/>
                    </a:lnTo>
                    <a:lnTo>
                      <a:pt x="448" y="230"/>
                    </a:lnTo>
                    <a:lnTo>
                      <a:pt x="448" y="249"/>
                    </a:lnTo>
                    <a:lnTo>
                      <a:pt x="449" y="266"/>
                    </a:lnTo>
                    <a:lnTo>
                      <a:pt x="450" y="281"/>
                    </a:lnTo>
                    <a:lnTo>
                      <a:pt x="451" y="294"/>
                    </a:lnTo>
                    <a:lnTo>
                      <a:pt x="452" y="306"/>
                    </a:lnTo>
                    <a:lnTo>
                      <a:pt x="453" y="317"/>
                    </a:lnTo>
                    <a:lnTo>
                      <a:pt x="454" y="327"/>
                    </a:lnTo>
                    <a:lnTo>
                      <a:pt x="455" y="335"/>
                    </a:lnTo>
                    <a:lnTo>
                      <a:pt x="456" y="342"/>
                    </a:lnTo>
                    <a:lnTo>
                      <a:pt x="456" y="349"/>
                    </a:lnTo>
                    <a:lnTo>
                      <a:pt x="458" y="354"/>
                    </a:lnTo>
                    <a:lnTo>
                      <a:pt x="458" y="359"/>
                    </a:lnTo>
                    <a:lnTo>
                      <a:pt x="459" y="362"/>
                    </a:lnTo>
                    <a:lnTo>
                      <a:pt x="461" y="365"/>
                    </a:lnTo>
                    <a:lnTo>
                      <a:pt x="461" y="368"/>
                    </a:lnTo>
                    <a:lnTo>
                      <a:pt x="462" y="370"/>
                    </a:lnTo>
                    <a:lnTo>
                      <a:pt x="463" y="372"/>
                    </a:lnTo>
                    <a:lnTo>
                      <a:pt x="464" y="373"/>
                    </a:lnTo>
                    <a:lnTo>
                      <a:pt x="465" y="374"/>
                    </a:lnTo>
                    <a:lnTo>
                      <a:pt x="466" y="375"/>
                    </a:lnTo>
                    <a:lnTo>
                      <a:pt x="467" y="376"/>
                    </a:lnTo>
                    <a:lnTo>
                      <a:pt x="468" y="376"/>
                    </a:lnTo>
                  </a:path>
                </a:pathLst>
              </a:custGeom>
              <a:noFill/>
              <a:ln w="1270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340"/>
              <p:cNvSpPr>
                <a:spLocks/>
              </p:cNvSpPr>
              <p:nvPr/>
            </p:nvSpPr>
            <p:spPr bwMode="auto">
              <a:xfrm>
                <a:off x="3970338" y="5046663"/>
                <a:ext cx="741363" cy="12700"/>
              </a:xfrm>
              <a:custGeom>
                <a:avLst/>
                <a:gdLst>
                  <a:gd name="T0" fmla="*/ 6 w 467"/>
                  <a:gd name="T1" fmla="*/ 7 h 8"/>
                  <a:gd name="T2" fmla="*/ 14 w 467"/>
                  <a:gd name="T3" fmla="*/ 8 h 8"/>
                  <a:gd name="T4" fmla="*/ 21 w 467"/>
                  <a:gd name="T5" fmla="*/ 7 h 8"/>
                  <a:gd name="T6" fmla="*/ 29 w 467"/>
                  <a:gd name="T7" fmla="*/ 5 h 8"/>
                  <a:gd name="T8" fmla="*/ 36 w 467"/>
                  <a:gd name="T9" fmla="*/ 4 h 8"/>
                  <a:gd name="T10" fmla="*/ 44 w 467"/>
                  <a:gd name="T11" fmla="*/ 4 h 8"/>
                  <a:gd name="T12" fmla="*/ 51 w 467"/>
                  <a:gd name="T13" fmla="*/ 5 h 8"/>
                  <a:gd name="T14" fmla="*/ 59 w 467"/>
                  <a:gd name="T15" fmla="*/ 6 h 8"/>
                  <a:gd name="T16" fmla="*/ 67 w 467"/>
                  <a:gd name="T17" fmla="*/ 6 h 8"/>
                  <a:gd name="T18" fmla="*/ 74 w 467"/>
                  <a:gd name="T19" fmla="*/ 6 h 8"/>
                  <a:gd name="T20" fmla="*/ 82 w 467"/>
                  <a:gd name="T21" fmla="*/ 6 h 8"/>
                  <a:gd name="T22" fmla="*/ 89 w 467"/>
                  <a:gd name="T23" fmla="*/ 6 h 8"/>
                  <a:gd name="T24" fmla="*/ 97 w 467"/>
                  <a:gd name="T25" fmla="*/ 7 h 8"/>
                  <a:gd name="T26" fmla="*/ 104 w 467"/>
                  <a:gd name="T27" fmla="*/ 7 h 8"/>
                  <a:gd name="T28" fmla="*/ 112 w 467"/>
                  <a:gd name="T29" fmla="*/ 6 h 8"/>
                  <a:gd name="T30" fmla="*/ 119 w 467"/>
                  <a:gd name="T31" fmla="*/ 5 h 8"/>
                  <a:gd name="T32" fmla="*/ 126 w 467"/>
                  <a:gd name="T33" fmla="*/ 4 h 8"/>
                  <a:gd name="T34" fmla="*/ 134 w 467"/>
                  <a:gd name="T35" fmla="*/ 5 h 8"/>
                  <a:gd name="T36" fmla="*/ 141 w 467"/>
                  <a:gd name="T37" fmla="*/ 6 h 8"/>
                  <a:gd name="T38" fmla="*/ 149 w 467"/>
                  <a:gd name="T39" fmla="*/ 6 h 8"/>
                  <a:gd name="T40" fmla="*/ 156 w 467"/>
                  <a:gd name="T41" fmla="*/ 5 h 8"/>
                  <a:gd name="T42" fmla="*/ 164 w 467"/>
                  <a:gd name="T43" fmla="*/ 4 h 8"/>
                  <a:gd name="T44" fmla="*/ 171 w 467"/>
                  <a:gd name="T45" fmla="*/ 5 h 8"/>
                  <a:gd name="T46" fmla="*/ 179 w 467"/>
                  <a:gd name="T47" fmla="*/ 6 h 8"/>
                  <a:gd name="T48" fmla="*/ 186 w 467"/>
                  <a:gd name="T49" fmla="*/ 7 h 8"/>
                  <a:gd name="T50" fmla="*/ 194 w 467"/>
                  <a:gd name="T51" fmla="*/ 7 h 8"/>
                  <a:gd name="T52" fmla="*/ 202 w 467"/>
                  <a:gd name="T53" fmla="*/ 5 h 8"/>
                  <a:gd name="T54" fmla="*/ 209 w 467"/>
                  <a:gd name="T55" fmla="*/ 3 h 8"/>
                  <a:gd name="T56" fmla="*/ 217 w 467"/>
                  <a:gd name="T57" fmla="*/ 0 h 8"/>
                  <a:gd name="T58" fmla="*/ 224 w 467"/>
                  <a:gd name="T59" fmla="*/ 0 h 8"/>
                  <a:gd name="T60" fmla="*/ 232 w 467"/>
                  <a:gd name="T61" fmla="*/ 3 h 8"/>
                  <a:gd name="T62" fmla="*/ 239 w 467"/>
                  <a:gd name="T63" fmla="*/ 6 h 8"/>
                  <a:gd name="T64" fmla="*/ 247 w 467"/>
                  <a:gd name="T65" fmla="*/ 7 h 8"/>
                  <a:gd name="T66" fmla="*/ 254 w 467"/>
                  <a:gd name="T67" fmla="*/ 6 h 8"/>
                  <a:gd name="T68" fmla="*/ 261 w 467"/>
                  <a:gd name="T69" fmla="*/ 5 h 8"/>
                  <a:gd name="T70" fmla="*/ 269 w 467"/>
                  <a:gd name="T71" fmla="*/ 3 h 8"/>
                  <a:gd name="T72" fmla="*/ 276 w 467"/>
                  <a:gd name="T73" fmla="*/ 3 h 8"/>
                  <a:gd name="T74" fmla="*/ 284 w 467"/>
                  <a:gd name="T75" fmla="*/ 4 h 8"/>
                  <a:gd name="T76" fmla="*/ 291 w 467"/>
                  <a:gd name="T77" fmla="*/ 5 h 8"/>
                  <a:gd name="T78" fmla="*/ 299 w 467"/>
                  <a:gd name="T79" fmla="*/ 6 h 8"/>
                  <a:gd name="T80" fmla="*/ 306 w 467"/>
                  <a:gd name="T81" fmla="*/ 6 h 8"/>
                  <a:gd name="T82" fmla="*/ 314 w 467"/>
                  <a:gd name="T83" fmla="*/ 7 h 8"/>
                  <a:gd name="T84" fmla="*/ 321 w 467"/>
                  <a:gd name="T85" fmla="*/ 7 h 8"/>
                  <a:gd name="T86" fmla="*/ 329 w 467"/>
                  <a:gd name="T87" fmla="*/ 6 h 8"/>
                  <a:gd name="T88" fmla="*/ 336 w 467"/>
                  <a:gd name="T89" fmla="*/ 4 h 8"/>
                  <a:gd name="T90" fmla="*/ 344 w 467"/>
                  <a:gd name="T91" fmla="*/ 3 h 8"/>
                  <a:gd name="T92" fmla="*/ 352 w 467"/>
                  <a:gd name="T93" fmla="*/ 4 h 8"/>
                  <a:gd name="T94" fmla="*/ 359 w 467"/>
                  <a:gd name="T95" fmla="*/ 5 h 8"/>
                  <a:gd name="T96" fmla="*/ 367 w 467"/>
                  <a:gd name="T97" fmla="*/ 6 h 8"/>
                  <a:gd name="T98" fmla="*/ 374 w 467"/>
                  <a:gd name="T99" fmla="*/ 7 h 8"/>
                  <a:gd name="T100" fmla="*/ 382 w 467"/>
                  <a:gd name="T101" fmla="*/ 8 h 8"/>
                  <a:gd name="T102" fmla="*/ 389 w 467"/>
                  <a:gd name="T103" fmla="*/ 8 h 8"/>
                  <a:gd name="T104" fmla="*/ 397 w 467"/>
                  <a:gd name="T105" fmla="*/ 8 h 8"/>
                  <a:gd name="T106" fmla="*/ 404 w 467"/>
                  <a:gd name="T107" fmla="*/ 8 h 8"/>
                  <a:gd name="T108" fmla="*/ 411 w 467"/>
                  <a:gd name="T109" fmla="*/ 8 h 8"/>
                  <a:gd name="T110" fmla="*/ 419 w 467"/>
                  <a:gd name="T111" fmla="*/ 7 h 8"/>
                  <a:gd name="T112" fmla="*/ 426 w 467"/>
                  <a:gd name="T113" fmla="*/ 6 h 8"/>
                  <a:gd name="T114" fmla="*/ 434 w 467"/>
                  <a:gd name="T115" fmla="*/ 4 h 8"/>
                  <a:gd name="T116" fmla="*/ 441 w 467"/>
                  <a:gd name="T117" fmla="*/ 2 h 8"/>
                  <a:gd name="T118" fmla="*/ 449 w 467"/>
                  <a:gd name="T119" fmla="*/ 0 h 8"/>
                  <a:gd name="T120" fmla="*/ 456 w 467"/>
                  <a:gd name="T121" fmla="*/ 1 h 8"/>
                  <a:gd name="T122" fmla="*/ 464 w 467"/>
                  <a:gd name="T12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7" h="8">
                    <a:moveTo>
                      <a:pt x="0" y="5"/>
                    </a:moveTo>
                    <a:lnTo>
                      <a:pt x="1" y="6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6" y="8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4" y="6"/>
                    </a:lnTo>
                    <a:lnTo>
                      <a:pt x="25" y="6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9" y="5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3" y="4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9" y="4"/>
                    </a:lnTo>
                    <a:lnTo>
                      <a:pt x="49" y="5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52" y="5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5" y="6"/>
                    </a:lnTo>
                    <a:lnTo>
                      <a:pt x="56" y="6"/>
                    </a:lnTo>
                    <a:lnTo>
                      <a:pt x="57" y="6"/>
                    </a:lnTo>
                    <a:lnTo>
                      <a:pt x="58" y="6"/>
                    </a:lnTo>
                    <a:lnTo>
                      <a:pt x="59" y="6"/>
                    </a:lnTo>
                    <a:lnTo>
                      <a:pt x="60" y="6"/>
                    </a:lnTo>
                    <a:lnTo>
                      <a:pt x="61" y="6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4" y="6"/>
                    </a:lnTo>
                    <a:lnTo>
                      <a:pt x="64" y="6"/>
                    </a:lnTo>
                    <a:lnTo>
                      <a:pt x="65" y="6"/>
                    </a:lnTo>
                    <a:lnTo>
                      <a:pt x="67" y="6"/>
                    </a:lnTo>
                    <a:lnTo>
                      <a:pt x="67" y="6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70" y="6"/>
                    </a:lnTo>
                    <a:lnTo>
                      <a:pt x="71" y="6"/>
                    </a:lnTo>
                    <a:lnTo>
                      <a:pt x="72" y="6"/>
                    </a:lnTo>
                    <a:lnTo>
                      <a:pt x="73" y="6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82" y="6"/>
                    </a:lnTo>
                    <a:lnTo>
                      <a:pt x="82" y="6"/>
                    </a:lnTo>
                    <a:lnTo>
                      <a:pt x="83" y="6"/>
                    </a:lnTo>
                    <a:lnTo>
                      <a:pt x="84" y="6"/>
                    </a:lnTo>
                    <a:lnTo>
                      <a:pt x="85" y="6"/>
                    </a:lnTo>
                    <a:lnTo>
                      <a:pt x="86" y="6"/>
                    </a:lnTo>
                    <a:lnTo>
                      <a:pt x="87" y="6"/>
                    </a:lnTo>
                    <a:lnTo>
                      <a:pt x="88" y="6"/>
                    </a:lnTo>
                    <a:lnTo>
                      <a:pt x="89" y="6"/>
                    </a:lnTo>
                    <a:lnTo>
                      <a:pt x="90" y="6"/>
                    </a:lnTo>
                    <a:lnTo>
                      <a:pt x="91" y="6"/>
                    </a:lnTo>
                    <a:lnTo>
                      <a:pt x="92" y="7"/>
                    </a:lnTo>
                    <a:lnTo>
                      <a:pt x="93" y="7"/>
                    </a:lnTo>
                    <a:lnTo>
                      <a:pt x="94" y="7"/>
                    </a:lnTo>
                    <a:lnTo>
                      <a:pt x="95" y="7"/>
                    </a:lnTo>
                    <a:lnTo>
                      <a:pt x="95" y="7"/>
                    </a:lnTo>
                    <a:lnTo>
                      <a:pt x="97" y="7"/>
                    </a:lnTo>
                    <a:lnTo>
                      <a:pt x="97" y="7"/>
                    </a:lnTo>
                    <a:lnTo>
                      <a:pt x="98" y="7"/>
                    </a:lnTo>
                    <a:lnTo>
                      <a:pt x="99" y="7"/>
                    </a:lnTo>
                    <a:lnTo>
                      <a:pt x="100" y="7"/>
                    </a:lnTo>
                    <a:lnTo>
                      <a:pt x="101" y="7"/>
                    </a:lnTo>
                    <a:lnTo>
                      <a:pt x="102" y="7"/>
                    </a:lnTo>
                    <a:lnTo>
                      <a:pt x="103" y="7"/>
                    </a:lnTo>
                    <a:lnTo>
                      <a:pt x="104" y="7"/>
                    </a:lnTo>
                    <a:lnTo>
                      <a:pt x="105" y="7"/>
                    </a:lnTo>
                    <a:lnTo>
                      <a:pt x="106" y="7"/>
                    </a:lnTo>
                    <a:lnTo>
                      <a:pt x="107" y="7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10" y="7"/>
                    </a:lnTo>
                    <a:lnTo>
                      <a:pt x="110" y="6"/>
                    </a:lnTo>
                    <a:lnTo>
                      <a:pt x="112" y="6"/>
                    </a:lnTo>
                    <a:lnTo>
                      <a:pt x="112" y="6"/>
                    </a:lnTo>
                    <a:lnTo>
                      <a:pt x="113" y="6"/>
                    </a:lnTo>
                    <a:lnTo>
                      <a:pt x="114" y="6"/>
                    </a:lnTo>
                    <a:lnTo>
                      <a:pt x="115" y="6"/>
                    </a:lnTo>
                    <a:lnTo>
                      <a:pt x="116" y="6"/>
                    </a:lnTo>
                    <a:lnTo>
                      <a:pt x="117" y="5"/>
                    </a:lnTo>
                    <a:lnTo>
                      <a:pt x="118" y="5"/>
                    </a:lnTo>
                    <a:lnTo>
                      <a:pt x="119" y="5"/>
                    </a:lnTo>
                    <a:lnTo>
                      <a:pt x="120" y="5"/>
                    </a:lnTo>
                    <a:lnTo>
                      <a:pt x="121" y="5"/>
                    </a:lnTo>
                    <a:lnTo>
                      <a:pt x="122" y="5"/>
                    </a:lnTo>
                    <a:lnTo>
                      <a:pt x="123" y="5"/>
                    </a:lnTo>
                    <a:lnTo>
                      <a:pt x="123" y="5"/>
                    </a:lnTo>
                    <a:lnTo>
                      <a:pt x="125" y="5"/>
                    </a:lnTo>
                    <a:lnTo>
                      <a:pt x="125" y="5"/>
                    </a:lnTo>
                    <a:lnTo>
                      <a:pt x="126" y="4"/>
                    </a:lnTo>
                    <a:lnTo>
                      <a:pt x="128" y="4"/>
                    </a:lnTo>
                    <a:lnTo>
                      <a:pt x="128" y="5"/>
                    </a:lnTo>
                    <a:lnTo>
                      <a:pt x="130" y="5"/>
                    </a:lnTo>
                    <a:lnTo>
                      <a:pt x="130" y="5"/>
                    </a:lnTo>
                    <a:lnTo>
                      <a:pt x="131" y="5"/>
                    </a:lnTo>
                    <a:lnTo>
                      <a:pt x="132" y="5"/>
                    </a:lnTo>
                    <a:lnTo>
                      <a:pt x="133" y="5"/>
                    </a:lnTo>
                    <a:lnTo>
                      <a:pt x="134" y="5"/>
                    </a:lnTo>
                    <a:lnTo>
                      <a:pt x="135" y="5"/>
                    </a:lnTo>
                    <a:lnTo>
                      <a:pt x="136" y="5"/>
                    </a:lnTo>
                    <a:lnTo>
                      <a:pt x="136" y="5"/>
                    </a:lnTo>
                    <a:lnTo>
                      <a:pt x="138" y="5"/>
                    </a:lnTo>
                    <a:lnTo>
                      <a:pt x="138" y="6"/>
                    </a:lnTo>
                    <a:lnTo>
                      <a:pt x="140" y="6"/>
                    </a:lnTo>
                    <a:lnTo>
                      <a:pt x="141" y="6"/>
                    </a:lnTo>
                    <a:lnTo>
                      <a:pt x="141" y="6"/>
                    </a:lnTo>
                    <a:lnTo>
                      <a:pt x="143" y="6"/>
                    </a:lnTo>
                    <a:lnTo>
                      <a:pt x="143" y="6"/>
                    </a:lnTo>
                    <a:lnTo>
                      <a:pt x="144" y="6"/>
                    </a:lnTo>
                    <a:lnTo>
                      <a:pt x="145" y="6"/>
                    </a:lnTo>
                    <a:lnTo>
                      <a:pt x="146" y="6"/>
                    </a:lnTo>
                    <a:lnTo>
                      <a:pt x="147" y="6"/>
                    </a:lnTo>
                    <a:lnTo>
                      <a:pt x="148" y="6"/>
                    </a:lnTo>
                    <a:lnTo>
                      <a:pt x="149" y="6"/>
                    </a:lnTo>
                    <a:lnTo>
                      <a:pt x="150" y="6"/>
                    </a:lnTo>
                    <a:lnTo>
                      <a:pt x="151" y="6"/>
                    </a:lnTo>
                    <a:lnTo>
                      <a:pt x="151" y="6"/>
                    </a:lnTo>
                    <a:lnTo>
                      <a:pt x="153" y="6"/>
                    </a:lnTo>
                    <a:lnTo>
                      <a:pt x="154" y="5"/>
                    </a:lnTo>
                    <a:lnTo>
                      <a:pt x="154" y="5"/>
                    </a:lnTo>
                    <a:lnTo>
                      <a:pt x="156" y="5"/>
                    </a:lnTo>
                    <a:lnTo>
                      <a:pt x="156" y="5"/>
                    </a:lnTo>
                    <a:lnTo>
                      <a:pt x="158" y="5"/>
                    </a:lnTo>
                    <a:lnTo>
                      <a:pt x="158" y="5"/>
                    </a:lnTo>
                    <a:lnTo>
                      <a:pt x="159" y="5"/>
                    </a:lnTo>
                    <a:lnTo>
                      <a:pt x="160" y="5"/>
                    </a:lnTo>
                    <a:lnTo>
                      <a:pt x="161" y="5"/>
                    </a:lnTo>
                    <a:lnTo>
                      <a:pt x="162" y="4"/>
                    </a:lnTo>
                    <a:lnTo>
                      <a:pt x="163" y="4"/>
                    </a:lnTo>
                    <a:lnTo>
                      <a:pt x="164" y="4"/>
                    </a:lnTo>
                    <a:lnTo>
                      <a:pt x="165" y="4"/>
                    </a:lnTo>
                    <a:lnTo>
                      <a:pt x="166" y="4"/>
                    </a:lnTo>
                    <a:lnTo>
                      <a:pt x="167" y="4"/>
                    </a:lnTo>
                    <a:lnTo>
                      <a:pt x="168" y="4"/>
                    </a:lnTo>
                    <a:lnTo>
                      <a:pt x="169" y="4"/>
                    </a:lnTo>
                    <a:lnTo>
                      <a:pt x="169" y="5"/>
                    </a:lnTo>
                    <a:lnTo>
                      <a:pt x="171" y="5"/>
                    </a:lnTo>
                    <a:lnTo>
                      <a:pt x="171" y="5"/>
                    </a:lnTo>
                    <a:lnTo>
                      <a:pt x="172" y="5"/>
                    </a:lnTo>
                    <a:lnTo>
                      <a:pt x="173" y="5"/>
                    </a:lnTo>
                    <a:lnTo>
                      <a:pt x="174" y="5"/>
                    </a:lnTo>
                    <a:lnTo>
                      <a:pt x="175" y="5"/>
                    </a:lnTo>
                    <a:lnTo>
                      <a:pt x="176" y="5"/>
                    </a:lnTo>
                    <a:lnTo>
                      <a:pt x="177" y="6"/>
                    </a:lnTo>
                    <a:lnTo>
                      <a:pt x="178" y="6"/>
                    </a:lnTo>
                    <a:lnTo>
                      <a:pt x="179" y="6"/>
                    </a:lnTo>
                    <a:lnTo>
                      <a:pt x="180" y="6"/>
                    </a:lnTo>
                    <a:lnTo>
                      <a:pt x="181" y="6"/>
                    </a:lnTo>
                    <a:lnTo>
                      <a:pt x="182" y="6"/>
                    </a:lnTo>
                    <a:lnTo>
                      <a:pt x="183" y="6"/>
                    </a:lnTo>
                    <a:lnTo>
                      <a:pt x="184" y="6"/>
                    </a:lnTo>
                    <a:lnTo>
                      <a:pt x="184" y="7"/>
                    </a:lnTo>
                    <a:lnTo>
                      <a:pt x="186" y="7"/>
                    </a:lnTo>
                    <a:lnTo>
                      <a:pt x="186" y="7"/>
                    </a:lnTo>
                    <a:lnTo>
                      <a:pt x="187" y="7"/>
                    </a:lnTo>
                    <a:lnTo>
                      <a:pt x="188" y="7"/>
                    </a:lnTo>
                    <a:lnTo>
                      <a:pt x="189" y="7"/>
                    </a:lnTo>
                    <a:lnTo>
                      <a:pt x="190" y="7"/>
                    </a:lnTo>
                    <a:lnTo>
                      <a:pt x="191" y="7"/>
                    </a:lnTo>
                    <a:lnTo>
                      <a:pt x="192" y="7"/>
                    </a:lnTo>
                    <a:lnTo>
                      <a:pt x="193" y="7"/>
                    </a:lnTo>
                    <a:lnTo>
                      <a:pt x="194" y="7"/>
                    </a:lnTo>
                    <a:lnTo>
                      <a:pt x="195" y="6"/>
                    </a:lnTo>
                    <a:lnTo>
                      <a:pt x="196" y="6"/>
                    </a:lnTo>
                    <a:lnTo>
                      <a:pt x="197" y="6"/>
                    </a:lnTo>
                    <a:lnTo>
                      <a:pt x="197" y="6"/>
                    </a:lnTo>
                    <a:lnTo>
                      <a:pt x="199" y="6"/>
                    </a:lnTo>
                    <a:lnTo>
                      <a:pt x="199" y="6"/>
                    </a:lnTo>
                    <a:lnTo>
                      <a:pt x="201" y="6"/>
                    </a:lnTo>
                    <a:lnTo>
                      <a:pt x="202" y="5"/>
                    </a:lnTo>
                    <a:lnTo>
                      <a:pt x="202" y="5"/>
                    </a:lnTo>
                    <a:lnTo>
                      <a:pt x="204" y="5"/>
                    </a:lnTo>
                    <a:lnTo>
                      <a:pt x="204" y="4"/>
                    </a:lnTo>
                    <a:lnTo>
                      <a:pt x="205" y="4"/>
                    </a:lnTo>
                    <a:lnTo>
                      <a:pt x="206" y="4"/>
                    </a:lnTo>
                    <a:lnTo>
                      <a:pt x="207" y="3"/>
                    </a:lnTo>
                    <a:lnTo>
                      <a:pt x="208" y="3"/>
                    </a:lnTo>
                    <a:lnTo>
                      <a:pt x="209" y="3"/>
                    </a:lnTo>
                    <a:lnTo>
                      <a:pt x="210" y="2"/>
                    </a:lnTo>
                    <a:lnTo>
                      <a:pt x="211" y="2"/>
                    </a:lnTo>
                    <a:lnTo>
                      <a:pt x="212" y="2"/>
                    </a:lnTo>
                    <a:lnTo>
                      <a:pt x="212" y="2"/>
                    </a:lnTo>
                    <a:lnTo>
                      <a:pt x="214" y="1"/>
                    </a:lnTo>
                    <a:lnTo>
                      <a:pt x="215" y="1"/>
                    </a:lnTo>
                    <a:lnTo>
                      <a:pt x="215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9" y="0"/>
                    </a:lnTo>
                    <a:lnTo>
                      <a:pt x="219" y="0"/>
                    </a:lnTo>
                    <a:lnTo>
                      <a:pt x="220" y="0"/>
                    </a:lnTo>
                    <a:lnTo>
                      <a:pt x="221" y="0"/>
                    </a:lnTo>
                    <a:lnTo>
                      <a:pt x="222" y="0"/>
                    </a:lnTo>
                    <a:lnTo>
                      <a:pt x="223" y="0"/>
                    </a:lnTo>
                    <a:lnTo>
                      <a:pt x="224" y="0"/>
                    </a:lnTo>
                    <a:lnTo>
                      <a:pt x="225" y="0"/>
                    </a:lnTo>
                    <a:lnTo>
                      <a:pt x="225" y="1"/>
                    </a:lnTo>
                    <a:lnTo>
                      <a:pt x="227" y="2"/>
                    </a:lnTo>
                    <a:lnTo>
                      <a:pt x="228" y="2"/>
                    </a:lnTo>
                    <a:lnTo>
                      <a:pt x="229" y="2"/>
                    </a:lnTo>
                    <a:lnTo>
                      <a:pt x="230" y="3"/>
                    </a:lnTo>
                    <a:lnTo>
                      <a:pt x="230" y="3"/>
                    </a:lnTo>
                    <a:lnTo>
                      <a:pt x="232" y="3"/>
                    </a:lnTo>
                    <a:lnTo>
                      <a:pt x="232" y="4"/>
                    </a:lnTo>
                    <a:lnTo>
                      <a:pt x="233" y="4"/>
                    </a:lnTo>
                    <a:lnTo>
                      <a:pt x="234" y="4"/>
                    </a:lnTo>
                    <a:lnTo>
                      <a:pt x="235" y="5"/>
                    </a:lnTo>
                    <a:lnTo>
                      <a:pt x="236" y="5"/>
                    </a:lnTo>
                    <a:lnTo>
                      <a:pt x="237" y="5"/>
                    </a:lnTo>
                    <a:lnTo>
                      <a:pt x="238" y="6"/>
                    </a:lnTo>
                    <a:lnTo>
                      <a:pt x="239" y="6"/>
                    </a:lnTo>
                    <a:lnTo>
                      <a:pt x="240" y="6"/>
                    </a:lnTo>
                    <a:lnTo>
                      <a:pt x="241" y="6"/>
                    </a:lnTo>
                    <a:lnTo>
                      <a:pt x="242" y="6"/>
                    </a:lnTo>
                    <a:lnTo>
                      <a:pt x="243" y="7"/>
                    </a:lnTo>
                    <a:lnTo>
                      <a:pt x="243" y="7"/>
                    </a:lnTo>
                    <a:lnTo>
                      <a:pt x="245" y="7"/>
                    </a:lnTo>
                    <a:lnTo>
                      <a:pt x="245" y="7"/>
                    </a:lnTo>
                    <a:lnTo>
                      <a:pt x="247" y="7"/>
                    </a:lnTo>
                    <a:lnTo>
                      <a:pt x="247" y="7"/>
                    </a:lnTo>
                    <a:lnTo>
                      <a:pt x="248" y="7"/>
                    </a:lnTo>
                    <a:lnTo>
                      <a:pt x="249" y="7"/>
                    </a:lnTo>
                    <a:lnTo>
                      <a:pt x="250" y="7"/>
                    </a:lnTo>
                    <a:lnTo>
                      <a:pt x="251" y="7"/>
                    </a:lnTo>
                    <a:lnTo>
                      <a:pt x="252" y="7"/>
                    </a:lnTo>
                    <a:lnTo>
                      <a:pt x="253" y="6"/>
                    </a:lnTo>
                    <a:lnTo>
                      <a:pt x="254" y="6"/>
                    </a:lnTo>
                    <a:lnTo>
                      <a:pt x="255" y="6"/>
                    </a:lnTo>
                    <a:lnTo>
                      <a:pt x="256" y="6"/>
                    </a:lnTo>
                    <a:lnTo>
                      <a:pt x="257" y="6"/>
                    </a:lnTo>
                    <a:lnTo>
                      <a:pt x="258" y="6"/>
                    </a:lnTo>
                    <a:lnTo>
                      <a:pt x="258" y="5"/>
                    </a:lnTo>
                    <a:lnTo>
                      <a:pt x="260" y="5"/>
                    </a:lnTo>
                    <a:lnTo>
                      <a:pt x="260" y="5"/>
                    </a:lnTo>
                    <a:lnTo>
                      <a:pt x="261" y="5"/>
                    </a:lnTo>
                    <a:lnTo>
                      <a:pt x="262" y="4"/>
                    </a:lnTo>
                    <a:lnTo>
                      <a:pt x="263" y="4"/>
                    </a:lnTo>
                    <a:lnTo>
                      <a:pt x="265" y="4"/>
                    </a:lnTo>
                    <a:lnTo>
                      <a:pt x="265" y="4"/>
                    </a:lnTo>
                    <a:lnTo>
                      <a:pt x="266" y="4"/>
                    </a:lnTo>
                    <a:lnTo>
                      <a:pt x="267" y="4"/>
                    </a:lnTo>
                    <a:lnTo>
                      <a:pt x="268" y="3"/>
                    </a:lnTo>
                    <a:lnTo>
                      <a:pt x="269" y="3"/>
                    </a:lnTo>
                    <a:lnTo>
                      <a:pt x="270" y="3"/>
                    </a:lnTo>
                    <a:lnTo>
                      <a:pt x="271" y="3"/>
                    </a:lnTo>
                    <a:lnTo>
                      <a:pt x="272" y="3"/>
                    </a:lnTo>
                    <a:lnTo>
                      <a:pt x="273" y="3"/>
                    </a:lnTo>
                    <a:lnTo>
                      <a:pt x="273" y="3"/>
                    </a:lnTo>
                    <a:lnTo>
                      <a:pt x="275" y="3"/>
                    </a:lnTo>
                    <a:lnTo>
                      <a:pt x="276" y="3"/>
                    </a:lnTo>
                    <a:lnTo>
                      <a:pt x="276" y="3"/>
                    </a:lnTo>
                    <a:lnTo>
                      <a:pt x="278" y="3"/>
                    </a:lnTo>
                    <a:lnTo>
                      <a:pt x="278" y="3"/>
                    </a:lnTo>
                    <a:lnTo>
                      <a:pt x="279" y="3"/>
                    </a:lnTo>
                    <a:lnTo>
                      <a:pt x="280" y="3"/>
                    </a:lnTo>
                    <a:lnTo>
                      <a:pt x="281" y="3"/>
                    </a:lnTo>
                    <a:lnTo>
                      <a:pt x="282" y="3"/>
                    </a:lnTo>
                    <a:lnTo>
                      <a:pt x="283" y="3"/>
                    </a:lnTo>
                    <a:lnTo>
                      <a:pt x="284" y="4"/>
                    </a:lnTo>
                    <a:lnTo>
                      <a:pt x="285" y="4"/>
                    </a:lnTo>
                    <a:lnTo>
                      <a:pt x="286" y="4"/>
                    </a:lnTo>
                    <a:lnTo>
                      <a:pt x="286" y="4"/>
                    </a:lnTo>
                    <a:lnTo>
                      <a:pt x="288" y="4"/>
                    </a:lnTo>
                    <a:lnTo>
                      <a:pt x="289" y="4"/>
                    </a:lnTo>
                    <a:lnTo>
                      <a:pt x="290" y="4"/>
                    </a:lnTo>
                    <a:lnTo>
                      <a:pt x="291" y="5"/>
                    </a:lnTo>
                    <a:lnTo>
                      <a:pt x="291" y="5"/>
                    </a:lnTo>
                    <a:lnTo>
                      <a:pt x="293" y="5"/>
                    </a:lnTo>
                    <a:lnTo>
                      <a:pt x="293" y="5"/>
                    </a:lnTo>
                    <a:lnTo>
                      <a:pt x="294" y="5"/>
                    </a:lnTo>
                    <a:lnTo>
                      <a:pt x="295" y="5"/>
                    </a:lnTo>
                    <a:lnTo>
                      <a:pt x="296" y="5"/>
                    </a:lnTo>
                    <a:lnTo>
                      <a:pt x="297" y="5"/>
                    </a:lnTo>
                    <a:lnTo>
                      <a:pt x="298" y="6"/>
                    </a:lnTo>
                    <a:lnTo>
                      <a:pt x="299" y="6"/>
                    </a:lnTo>
                    <a:lnTo>
                      <a:pt x="300" y="6"/>
                    </a:lnTo>
                    <a:lnTo>
                      <a:pt x="301" y="6"/>
                    </a:lnTo>
                    <a:lnTo>
                      <a:pt x="302" y="6"/>
                    </a:lnTo>
                    <a:lnTo>
                      <a:pt x="303" y="6"/>
                    </a:lnTo>
                    <a:lnTo>
                      <a:pt x="304" y="6"/>
                    </a:lnTo>
                    <a:lnTo>
                      <a:pt x="304" y="6"/>
                    </a:lnTo>
                    <a:lnTo>
                      <a:pt x="306" y="6"/>
                    </a:lnTo>
                    <a:lnTo>
                      <a:pt x="306" y="6"/>
                    </a:lnTo>
                    <a:lnTo>
                      <a:pt x="308" y="6"/>
                    </a:lnTo>
                    <a:lnTo>
                      <a:pt x="308" y="6"/>
                    </a:lnTo>
                    <a:lnTo>
                      <a:pt x="309" y="6"/>
                    </a:lnTo>
                    <a:lnTo>
                      <a:pt x="310" y="6"/>
                    </a:lnTo>
                    <a:lnTo>
                      <a:pt x="311" y="7"/>
                    </a:lnTo>
                    <a:lnTo>
                      <a:pt x="312" y="7"/>
                    </a:lnTo>
                    <a:lnTo>
                      <a:pt x="313" y="7"/>
                    </a:lnTo>
                    <a:lnTo>
                      <a:pt x="314" y="7"/>
                    </a:lnTo>
                    <a:lnTo>
                      <a:pt x="315" y="7"/>
                    </a:lnTo>
                    <a:lnTo>
                      <a:pt x="316" y="7"/>
                    </a:lnTo>
                    <a:lnTo>
                      <a:pt x="317" y="7"/>
                    </a:lnTo>
                    <a:lnTo>
                      <a:pt x="318" y="7"/>
                    </a:lnTo>
                    <a:lnTo>
                      <a:pt x="319" y="7"/>
                    </a:lnTo>
                    <a:lnTo>
                      <a:pt x="319" y="7"/>
                    </a:lnTo>
                    <a:lnTo>
                      <a:pt x="321" y="7"/>
                    </a:lnTo>
                    <a:lnTo>
                      <a:pt x="321" y="7"/>
                    </a:lnTo>
                    <a:lnTo>
                      <a:pt x="322" y="7"/>
                    </a:lnTo>
                    <a:lnTo>
                      <a:pt x="323" y="6"/>
                    </a:lnTo>
                    <a:lnTo>
                      <a:pt x="324" y="6"/>
                    </a:lnTo>
                    <a:lnTo>
                      <a:pt x="326" y="6"/>
                    </a:lnTo>
                    <a:lnTo>
                      <a:pt x="326" y="6"/>
                    </a:lnTo>
                    <a:lnTo>
                      <a:pt x="327" y="6"/>
                    </a:lnTo>
                    <a:lnTo>
                      <a:pt x="328" y="6"/>
                    </a:lnTo>
                    <a:lnTo>
                      <a:pt x="329" y="6"/>
                    </a:lnTo>
                    <a:lnTo>
                      <a:pt x="330" y="5"/>
                    </a:lnTo>
                    <a:lnTo>
                      <a:pt x="331" y="5"/>
                    </a:lnTo>
                    <a:lnTo>
                      <a:pt x="332" y="5"/>
                    </a:lnTo>
                    <a:lnTo>
                      <a:pt x="332" y="5"/>
                    </a:lnTo>
                    <a:lnTo>
                      <a:pt x="334" y="5"/>
                    </a:lnTo>
                    <a:lnTo>
                      <a:pt x="334" y="5"/>
                    </a:lnTo>
                    <a:lnTo>
                      <a:pt x="336" y="4"/>
                    </a:lnTo>
                    <a:lnTo>
                      <a:pt x="336" y="4"/>
                    </a:lnTo>
                    <a:lnTo>
                      <a:pt x="337" y="4"/>
                    </a:lnTo>
                    <a:lnTo>
                      <a:pt x="339" y="4"/>
                    </a:lnTo>
                    <a:lnTo>
                      <a:pt x="339" y="4"/>
                    </a:lnTo>
                    <a:lnTo>
                      <a:pt x="340" y="4"/>
                    </a:lnTo>
                    <a:lnTo>
                      <a:pt x="341" y="4"/>
                    </a:lnTo>
                    <a:lnTo>
                      <a:pt x="342" y="3"/>
                    </a:lnTo>
                    <a:lnTo>
                      <a:pt x="343" y="3"/>
                    </a:lnTo>
                    <a:lnTo>
                      <a:pt x="344" y="3"/>
                    </a:lnTo>
                    <a:lnTo>
                      <a:pt x="345" y="3"/>
                    </a:lnTo>
                    <a:lnTo>
                      <a:pt x="346" y="3"/>
                    </a:lnTo>
                    <a:lnTo>
                      <a:pt x="347" y="3"/>
                    </a:lnTo>
                    <a:lnTo>
                      <a:pt x="347" y="3"/>
                    </a:lnTo>
                    <a:lnTo>
                      <a:pt x="349" y="3"/>
                    </a:lnTo>
                    <a:lnTo>
                      <a:pt x="349" y="3"/>
                    </a:lnTo>
                    <a:lnTo>
                      <a:pt x="350" y="3"/>
                    </a:lnTo>
                    <a:lnTo>
                      <a:pt x="352" y="4"/>
                    </a:lnTo>
                    <a:lnTo>
                      <a:pt x="352" y="4"/>
                    </a:lnTo>
                    <a:lnTo>
                      <a:pt x="354" y="4"/>
                    </a:lnTo>
                    <a:lnTo>
                      <a:pt x="354" y="4"/>
                    </a:lnTo>
                    <a:lnTo>
                      <a:pt x="355" y="4"/>
                    </a:lnTo>
                    <a:lnTo>
                      <a:pt x="356" y="4"/>
                    </a:lnTo>
                    <a:lnTo>
                      <a:pt x="357" y="4"/>
                    </a:lnTo>
                    <a:lnTo>
                      <a:pt x="358" y="5"/>
                    </a:lnTo>
                    <a:lnTo>
                      <a:pt x="359" y="5"/>
                    </a:lnTo>
                    <a:lnTo>
                      <a:pt x="360" y="5"/>
                    </a:lnTo>
                    <a:lnTo>
                      <a:pt x="361" y="5"/>
                    </a:lnTo>
                    <a:lnTo>
                      <a:pt x="362" y="5"/>
                    </a:lnTo>
                    <a:lnTo>
                      <a:pt x="363" y="5"/>
                    </a:lnTo>
                    <a:lnTo>
                      <a:pt x="364" y="5"/>
                    </a:lnTo>
                    <a:lnTo>
                      <a:pt x="365" y="6"/>
                    </a:lnTo>
                    <a:lnTo>
                      <a:pt x="365" y="6"/>
                    </a:lnTo>
                    <a:lnTo>
                      <a:pt x="367" y="6"/>
                    </a:lnTo>
                    <a:lnTo>
                      <a:pt x="367" y="6"/>
                    </a:lnTo>
                    <a:lnTo>
                      <a:pt x="368" y="6"/>
                    </a:lnTo>
                    <a:lnTo>
                      <a:pt x="369" y="6"/>
                    </a:lnTo>
                    <a:lnTo>
                      <a:pt x="370" y="6"/>
                    </a:lnTo>
                    <a:lnTo>
                      <a:pt x="371" y="7"/>
                    </a:lnTo>
                    <a:lnTo>
                      <a:pt x="372" y="7"/>
                    </a:lnTo>
                    <a:lnTo>
                      <a:pt x="373" y="7"/>
                    </a:lnTo>
                    <a:lnTo>
                      <a:pt x="374" y="7"/>
                    </a:lnTo>
                    <a:lnTo>
                      <a:pt x="375" y="7"/>
                    </a:lnTo>
                    <a:lnTo>
                      <a:pt x="376" y="8"/>
                    </a:lnTo>
                    <a:lnTo>
                      <a:pt x="377" y="8"/>
                    </a:lnTo>
                    <a:lnTo>
                      <a:pt x="378" y="8"/>
                    </a:lnTo>
                    <a:lnTo>
                      <a:pt x="379" y="8"/>
                    </a:lnTo>
                    <a:lnTo>
                      <a:pt x="380" y="8"/>
                    </a:lnTo>
                    <a:lnTo>
                      <a:pt x="380" y="8"/>
                    </a:lnTo>
                    <a:lnTo>
                      <a:pt x="382" y="8"/>
                    </a:lnTo>
                    <a:lnTo>
                      <a:pt x="382" y="8"/>
                    </a:lnTo>
                    <a:lnTo>
                      <a:pt x="383" y="8"/>
                    </a:lnTo>
                    <a:lnTo>
                      <a:pt x="384" y="8"/>
                    </a:lnTo>
                    <a:lnTo>
                      <a:pt x="385" y="8"/>
                    </a:lnTo>
                    <a:lnTo>
                      <a:pt x="386" y="8"/>
                    </a:lnTo>
                    <a:lnTo>
                      <a:pt x="387" y="8"/>
                    </a:lnTo>
                    <a:lnTo>
                      <a:pt x="388" y="8"/>
                    </a:lnTo>
                    <a:lnTo>
                      <a:pt x="389" y="8"/>
                    </a:lnTo>
                    <a:lnTo>
                      <a:pt x="390" y="8"/>
                    </a:lnTo>
                    <a:lnTo>
                      <a:pt x="391" y="8"/>
                    </a:lnTo>
                    <a:lnTo>
                      <a:pt x="392" y="8"/>
                    </a:lnTo>
                    <a:lnTo>
                      <a:pt x="393" y="8"/>
                    </a:lnTo>
                    <a:lnTo>
                      <a:pt x="393" y="8"/>
                    </a:lnTo>
                    <a:lnTo>
                      <a:pt x="395" y="8"/>
                    </a:lnTo>
                    <a:lnTo>
                      <a:pt x="395" y="8"/>
                    </a:lnTo>
                    <a:lnTo>
                      <a:pt x="397" y="8"/>
                    </a:lnTo>
                    <a:lnTo>
                      <a:pt x="397" y="8"/>
                    </a:lnTo>
                    <a:lnTo>
                      <a:pt x="398" y="8"/>
                    </a:lnTo>
                    <a:lnTo>
                      <a:pt x="400" y="8"/>
                    </a:lnTo>
                    <a:lnTo>
                      <a:pt x="400" y="8"/>
                    </a:lnTo>
                    <a:lnTo>
                      <a:pt x="401" y="8"/>
                    </a:lnTo>
                    <a:lnTo>
                      <a:pt x="402" y="8"/>
                    </a:lnTo>
                    <a:lnTo>
                      <a:pt x="403" y="8"/>
                    </a:lnTo>
                    <a:lnTo>
                      <a:pt x="404" y="8"/>
                    </a:lnTo>
                    <a:lnTo>
                      <a:pt x="405" y="8"/>
                    </a:lnTo>
                    <a:lnTo>
                      <a:pt x="406" y="8"/>
                    </a:lnTo>
                    <a:lnTo>
                      <a:pt x="407" y="8"/>
                    </a:lnTo>
                    <a:lnTo>
                      <a:pt x="408" y="8"/>
                    </a:lnTo>
                    <a:lnTo>
                      <a:pt x="408" y="8"/>
                    </a:lnTo>
                    <a:lnTo>
                      <a:pt x="410" y="8"/>
                    </a:lnTo>
                    <a:lnTo>
                      <a:pt x="410" y="8"/>
                    </a:lnTo>
                    <a:lnTo>
                      <a:pt x="411" y="8"/>
                    </a:lnTo>
                    <a:lnTo>
                      <a:pt x="413" y="8"/>
                    </a:lnTo>
                    <a:lnTo>
                      <a:pt x="413" y="8"/>
                    </a:lnTo>
                    <a:lnTo>
                      <a:pt x="415" y="8"/>
                    </a:lnTo>
                    <a:lnTo>
                      <a:pt x="415" y="8"/>
                    </a:lnTo>
                    <a:lnTo>
                      <a:pt x="416" y="7"/>
                    </a:lnTo>
                    <a:lnTo>
                      <a:pt x="417" y="7"/>
                    </a:lnTo>
                    <a:lnTo>
                      <a:pt x="418" y="7"/>
                    </a:lnTo>
                    <a:lnTo>
                      <a:pt x="419" y="7"/>
                    </a:lnTo>
                    <a:lnTo>
                      <a:pt x="420" y="7"/>
                    </a:lnTo>
                    <a:lnTo>
                      <a:pt x="421" y="7"/>
                    </a:lnTo>
                    <a:lnTo>
                      <a:pt x="421" y="7"/>
                    </a:lnTo>
                    <a:lnTo>
                      <a:pt x="423" y="7"/>
                    </a:lnTo>
                    <a:lnTo>
                      <a:pt x="423" y="6"/>
                    </a:lnTo>
                    <a:lnTo>
                      <a:pt x="425" y="6"/>
                    </a:lnTo>
                    <a:lnTo>
                      <a:pt x="426" y="6"/>
                    </a:lnTo>
                    <a:lnTo>
                      <a:pt x="426" y="6"/>
                    </a:lnTo>
                    <a:lnTo>
                      <a:pt x="428" y="6"/>
                    </a:lnTo>
                    <a:lnTo>
                      <a:pt x="428" y="6"/>
                    </a:lnTo>
                    <a:lnTo>
                      <a:pt x="429" y="6"/>
                    </a:lnTo>
                    <a:lnTo>
                      <a:pt x="430" y="5"/>
                    </a:lnTo>
                    <a:lnTo>
                      <a:pt x="431" y="5"/>
                    </a:lnTo>
                    <a:lnTo>
                      <a:pt x="432" y="5"/>
                    </a:lnTo>
                    <a:lnTo>
                      <a:pt x="433" y="5"/>
                    </a:lnTo>
                    <a:lnTo>
                      <a:pt x="434" y="4"/>
                    </a:lnTo>
                    <a:lnTo>
                      <a:pt x="435" y="4"/>
                    </a:lnTo>
                    <a:lnTo>
                      <a:pt x="436" y="4"/>
                    </a:lnTo>
                    <a:lnTo>
                      <a:pt x="437" y="3"/>
                    </a:lnTo>
                    <a:lnTo>
                      <a:pt x="438" y="3"/>
                    </a:lnTo>
                    <a:lnTo>
                      <a:pt x="439" y="3"/>
                    </a:lnTo>
                    <a:lnTo>
                      <a:pt x="439" y="3"/>
                    </a:lnTo>
                    <a:lnTo>
                      <a:pt x="441" y="2"/>
                    </a:lnTo>
                    <a:lnTo>
                      <a:pt x="441" y="2"/>
                    </a:lnTo>
                    <a:lnTo>
                      <a:pt x="443" y="2"/>
                    </a:lnTo>
                    <a:lnTo>
                      <a:pt x="443" y="2"/>
                    </a:lnTo>
                    <a:lnTo>
                      <a:pt x="444" y="1"/>
                    </a:lnTo>
                    <a:lnTo>
                      <a:pt x="445" y="1"/>
                    </a:lnTo>
                    <a:lnTo>
                      <a:pt x="446" y="1"/>
                    </a:lnTo>
                    <a:lnTo>
                      <a:pt x="447" y="1"/>
                    </a:lnTo>
                    <a:lnTo>
                      <a:pt x="448" y="1"/>
                    </a:lnTo>
                    <a:lnTo>
                      <a:pt x="449" y="0"/>
                    </a:lnTo>
                    <a:lnTo>
                      <a:pt x="450" y="0"/>
                    </a:lnTo>
                    <a:lnTo>
                      <a:pt x="451" y="0"/>
                    </a:lnTo>
                    <a:lnTo>
                      <a:pt x="452" y="0"/>
                    </a:lnTo>
                    <a:lnTo>
                      <a:pt x="453" y="1"/>
                    </a:lnTo>
                    <a:lnTo>
                      <a:pt x="454" y="1"/>
                    </a:lnTo>
                    <a:lnTo>
                      <a:pt x="454" y="1"/>
                    </a:lnTo>
                    <a:lnTo>
                      <a:pt x="456" y="1"/>
                    </a:lnTo>
                    <a:lnTo>
                      <a:pt x="456" y="1"/>
                    </a:lnTo>
                    <a:lnTo>
                      <a:pt x="457" y="1"/>
                    </a:lnTo>
                    <a:lnTo>
                      <a:pt x="458" y="1"/>
                    </a:lnTo>
                    <a:lnTo>
                      <a:pt x="459" y="1"/>
                    </a:lnTo>
                    <a:lnTo>
                      <a:pt x="460" y="1"/>
                    </a:lnTo>
                    <a:lnTo>
                      <a:pt x="461" y="1"/>
                    </a:lnTo>
                    <a:lnTo>
                      <a:pt x="462" y="1"/>
                    </a:lnTo>
                    <a:lnTo>
                      <a:pt x="463" y="1"/>
                    </a:lnTo>
                    <a:lnTo>
                      <a:pt x="464" y="1"/>
                    </a:lnTo>
                    <a:lnTo>
                      <a:pt x="465" y="1"/>
                    </a:lnTo>
                    <a:lnTo>
                      <a:pt x="466" y="1"/>
                    </a:lnTo>
                    <a:lnTo>
                      <a:pt x="467" y="1"/>
                    </a:lnTo>
                    <a:lnTo>
                      <a:pt x="467" y="1"/>
                    </a:lnTo>
                  </a:path>
                </a:pathLst>
              </a:custGeom>
              <a:noFill/>
              <a:ln w="1270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341"/>
              <p:cNvSpPr>
                <a:spLocks/>
              </p:cNvSpPr>
              <p:nvPr/>
            </p:nvSpPr>
            <p:spPr bwMode="auto">
              <a:xfrm>
                <a:off x="4711700" y="4551363"/>
                <a:ext cx="742950" cy="506413"/>
              </a:xfrm>
              <a:custGeom>
                <a:avLst/>
                <a:gdLst>
                  <a:gd name="T0" fmla="*/ 7 w 468"/>
                  <a:gd name="T1" fmla="*/ 313 h 319"/>
                  <a:gd name="T2" fmla="*/ 15 w 468"/>
                  <a:gd name="T3" fmla="*/ 314 h 319"/>
                  <a:gd name="T4" fmla="*/ 22 w 468"/>
                  <a:gd name="T5" fmla="*/ 314 h 319"/>
                  <a:gd name="T6" fmla="*/ 30 w 468"/>
                  <a:gd name="T7" fmla="*/ 309 h 319"/>
                  <a:gd name="T8" fmla="*/ 37 w 468"/>
                  <a:gd name="T9" fmla="*/ 299 h 319"/>
                  <a:gd name="T10" fmla="*/ 45 w 468"/>
                  <a:gd name="T11" fmla="*/ 293 h 319"/>
                  <a:gd name="T12" fmla="*/ 52 w 468"/>
                  <a:gd name="T13" fmla="*/ 294 h 319"/>
                  <a:gd name="T14" fmla="*/ 60 w 468"/>
                  <a:gd name="T15" fmla="*/ 304 h 319"/>
                  <a:gd name="T16" fmla="*/ 67 w 468"/>
                  <a:gd name="T17" fmla="*/ 314 h 319"/>
                  <a:gd name="T18" fmla="*/ 75 w 468"/>
                  <a:gd name="T19" fmla="*/ 317 h 319"/>
                  <a:gd name="T20" fmla="*/ 83 w 468"/>
                  <a:gd name="T21" fmla="*/ 318 h 319"/>
                  <a:gd name="T22" fmla="*/ 89 w 468"/>
                  <a:gd name="T23" fmla="*/ 317 h 319"/>
                  <a:gd name="T24" fmla="*/ 97 w 468"/>
                  <a:gd name="T25" fmla="*/ 316 h 319"/>
                  <a:gd name="T26" fmla="*/ 104 w 468"/>
                  <a:gd name="T27" fmla="*/ 316 h 319"/>
                  <a:gd name="T28" fmla="*/ 112 w 468"/>
                  <a:gd name="T29" fmla="*/ 317 h 319"/>
                  <a:gd name="T30" fmla="*/ 120 w 468"/>
                  <a:gd name="T31" fmla="*/ 318 h 319"/>
                  <a:gd name="T32" fmla="*/ 127 w 468"/>
                  <a:gd name="T33" fmla="*/ 319 h 319"/>
                  <a:gd name="T34" fmla="*/ 135 w 468"/>
                  <a:gd name="T35" fmla="*/ 318 h 319"/>
                  <a:gd name="T36" fmla="*/ 142 w 468"/>
                  <a:gd name="T37" fmla="*/ 318 h 319"/>
                  <a:gd name="T38" fmla="*/ 150 w 468"/>
                  <a:gd name="T39" fmla="*/ 317 h 319"/>
                  <a:gd name="T40" fmla="*/ 157 w 468"/>
                  <a:gd name="T41" fmla="*/ 316 h 319"/>
                  <a:gd name="T42" fmla="*/ 165 w 468"/>
                  <a:gd name="T43" fmla="*/ 315 h 319"/>
                  <a:gd name="T44" fmla="*/ 172 w 468"/>
                  <a:gd name="T45" fmla="*/ 316 h 319"/>
                  <a:gd name="T46" fmla="*/ 180 w 468"/>
                  <a:gd name="T47" fmla="*/ 315 h 319"/>
                  <a:gd name="T48" fmla="*/ 187 w 468"/>
                  <a:gd name="T49" fmla="*/ 314 h 319"/>
                  <a:gd name="T50" fmla="*/ 195 w 468"/>
                  <a:gd name="T51" fmla="*/ 312 h 319"/>
                  <a:gd name="T52" fmla="*/ 202 w 468"/>
                  <a:gd name="T53" fmla="*/ 314 h 319"/>
                  <a:gd name="T54" fmla="*/ 210 w 468"/>
                  <a:gd name="T55" fmla="*/ 316 h 319"/>
                  <a:gd name="T56" fmla="*/ 218 w 468"/>
                  <a:gd name="T57" fmla="*/ 318 h 319"/>
                  <a:gd name="T58" fmla="*/ 225 w 468"/>
                  <a:gd name="T59" fmla="*/ 319 h 319"/>
                  <a:gd name="T60" fmla="*/ 232 w 468"/>
                  <a:gd name="T61" fmla="*/ 319 h 319"/>
                  <a:gd name="T62" fmla="*/ 239 w 468"/>
                  <a:gd name="T63" fmla="*/ 319 h 319"/>
                  <a:gd name="T64" fmla="*/ 247 w 468"/>
                  <a:gd name="T65" fmla="*/ 318 h 319"/>
                  <a:gd name="T66" fmla="*/ 255 w 468"/>
                  <a:gd name="T67" fmla="*/ 315 h 319"/>
                  <a:gd name="T68" fmla="*/ 262 w 468"/>
                  <a:gd name="T69" fmla="*/ 311 h 319"/>
                  <a:gd name="T70" fmla="*/ 270 w 468"/>
                  <a:gd name="T71" fmla="*/ 309 h 319"/>
                  <a:gd name="T72" fmla="*/ 277 w 468"/>
                  <a:gd name="T73" fmla="*/ 310 h 319"/>
                  <a:gd name="T74" fmla="*/ 285 w 468"/>
                  <a:gd name="T75" fmla="*/ 311 h 319"/>
                  <a:gd name="T76" fmla="*/ 292 w 468"/>
                  <a:gd name="T77" fmla="*/ 312 h 319"/>
                  <a:gd name="T78" fmla="*/ 300 w 468"/>
                  <a:gd name="T79" fmla="*/ 312 h 319"/>
                  <a:gd name="T80" fmla="*/ 307 w 468"/>
                  <a:gd name="T81" fmla="*/ 314 h 319"/>
                  <a:gd name="T82" fmla="*/ 315 w 468"/>
                  <a:gd name="T83" fmla="*/ 315 h 319"/>
                  <a:gd name="T84" fmla="*/ 322 w 468"/>
                  <a:gd name="T85" fmla="*/ 317 h 319"/>
                  <a:gd name="T86" fmla="*/ 330 w 468"/>
                  <a:gd name="T87" fmla="*/ 317 h 319"/>
                  <a:gd name="T88" fmla="*/ 337 w 468"/>
                  <a:gd name="T89" fmla="*/ 317 h 319"/>
                  <a:gd name="T90" fmla="*/ 345 w 468"/>
                  <a:gd name="T91" fmla="*/ 317 h 319"/>
                  <a:gd name="T92" fmla="*/ 352 w 468"/>
                  <a:gd name="T93" fmla="*/ 316 h 319"/>
                  <a:gd name="T94" fmla="*/ 360 w 468"/>
                  <a:gd name="T95" fmla="*/ 312 h 319"/>
                  <a:gd name="T96" fmla="*/ 368 w 468"/>
                  <a:gd name="T97" fmla="*/ 308 h 319"/>
                  <a:gd name="T98" fmla="*/ 374 w 468"/>
                  <a:gd name="T99" fmla="*/ 302 h 319"/>
                  <a:gd name="T100" fmla="*/ 382 w 468"/>
                  <a:gd name="T101" fmla="*/ 288 h 319"/>
                  <a:gd name="T102" fmla="*/ 389 w 468"/>
                  <a:gd name="T103" fmla="*/ 253 h 319"/>
                  <a:gd name="T104" fmla="*/ 397 w 468"/>
                  <a:gd name="T105" fmla="*/ 182 h 319"/>
                  <a:gd name="T106" fmla="*/ 405 w 468"/>
                  <a:gd name="T107" fmla="*/ 86 h 319"/>
                  <a:gd name="T108" fmla="*/ 412 w 468"/>
                  <a:gd name="T109" fmla="*/ 11 h 319"/>
                  <a:gd name="T110" fmla="*/ 420 w 468"/>
                  <a:gd name="T111" fmla="*/ 18 h 319"/>
                  <a:gd name="T112" fmla="*/ 427 w 468"/>
                  <a:gd name="T113" fmla="*/ 123 h 319"/>
                  <a:gd name="T114" fmla="*/ 435 w 468"/>
                  <a:gd name="T115" fmla="*/ 241 h 319"/>
                  <a:gd name="T116" fmla="*/ 442 w 468"/>
                  <a:gd name="T117" fmla="*/ 293 h 319"/>
                  <a:gd name="T118" fmla="*/ 450 w 468"/>
                  <a:gd name="T119" fmla="*/ 306 h 319"/>
                  <a:gd name="T120" fmla="*/ 457 w 468"/>
                  <a:gd name="T121" fmla="*/ 307 h 319"/>
                  <a:gd name="T122" fmla="*/ 465 w 468"/>
                  <a:gd name="T123" fmla="*/ 31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8" h="319">
                    <a:moveTo>
                      <a:pt x="0" y="313"/>
                    </a:moveTo>
                    <a:lnTo>
                      <a:pt x="2" y="313"/>
                    </a:lnTo>
                    <a:lnTo>
                      <a:pt x="2" y="313"/>
                    </a:lnTo>
                    <a:lnTo>
                      <a:pt x="4" y="313"/>
                    </a:lnTo>
                    <a:lnTo>
                      <a:pt x="4" y="313"/>
                    </a:lnTo>
                    <a:lnTo>
                      <a:pt x="5" y="313"/>
                    </a:lnTo>
                    <a:lnTo>
                      <a:pt x="7" y="313"/>
                    </a:lnTo>
                    <a:lnTo>
                      <a:pt x="7" y="313"/>
                    </a:lnTo>
                    <a:lnTo>
                      <a:pt x="8" y="313"/>
                    </a:lnTo>
                    <a:lnTo>
                      <a:pt x="9" y="313"/>
                    </a:lnTo>
                    <a:lnTo>
                      <a:pt x="10" y="314"/>
                    </a:lnTo>
                    <a:lnTo>
                      <a:pt x="11" y="314"/>
                    </a:lnTo>
                    <a:lnTo>
                      <a:pt x="12" y="314"/>
                    </a:lnTo>
                    <a:lnTo>
                      <a:pt x="13" y="314"/>
                    </a:lnTo>
                    <a:lnTo>
                      <a:pt x="14" y="314"/>
                    </a:lnTo>
                    <a:lnTo>
                      <a:pt x="15" y="314"/>
                    </a:lnTo>
                    <a:lnTo>
                      <a:pt x="15" y="314"/>
                    </a:lnTo>
                    <a:lnTo>
                      <a:pt x="17" y="314"/>
                    </a:lnTo>
                    <a:lnTo>
                      <a:pt x="17" y="314"/>
                    </a:lnTo>
                    <a:lnTo>
                      <a:pt x="18" y="314"/>
                    </a:lnTo>
                    <a:lnTo>
                      <a:pt x="20" y="315"/>
                    </a:lnTo>
                    <a:lnTo>
                      <a:pt x="20" y="314"/>
                    </a:lnTo>
                    <a:lnTo>
                      <a:pt x="22" y="314"/>
                    </a:lnTo>
                    <a:lnTo>
                      <a:pt x="22" y="314"/>
                    </a:lnTo>
                    <a:lnTo>
                      <a:pt x="23" y="314"/>
                    </a:lnTo>
                    <a:lnTo>
                      <a:pt x="24" y="314"/>
                    </a:lnTo>
                    <a:lnTo>
                      <a:pt x="25" y="313"/>
                    </a:lnTo>
                    <a:lnTo>
                      <a:pt x="26" y="312"/>
                    </a:lnTo>
                    <a:lnTo>
                      <a:pt x="27" y="312"/>
                    </a:lnTo>
                    <a:lnTo>
                      <a:pt x="28" y="311"/>
                    </a:lnTo>
                    <a:lnTo>
                      <a:pt x="29" y="310"/>
                    </a:lnTo>
                    <a:lnTo>
                      <a:pt x="30" y="309"/>
                    </a:lnTo>
                    <a:lnTo>
                      <a:pt x="30" y="307"/>
                    </a:lnTo>
                    <a:lnTo>
                      <a:pt x="32" y="306"/>
                    </a:lnTo>
                    <a:lnTo>
                      <a:pt x="33" y="305"/>
                    </a:lnTo>
                    <a:lnTo>
                      <a:pt x="33" y="304"/>
                    </a:lnTo>
                    <a:lnTo>
                      <a:pt x="35" y="303"/>
                    </a:lnTo>
                    <a:lnTo>
                      <a:pt x="35" y="302"/>
                    </a:lnTo>
                    <a:lnTo>
                      <a:pt x="36" y="301"/>
                    </a:lnTo>
                    <a:lnTo>
                      <a:pt x="37" y="299"/>
                    </a:lnTo>
                    <a:lnTo>
                      <a:pt x="38" y="298"/>
                    </a:lnTo>
                    <a:lnTo>
                      <a:pt x="39" y="297"/>
                    </a:lnTo>
                    <a:lnTo>
                      <a:pt x="40" y="296"/>
                    </a:lnTo>
                    <a:lnTo>
                      <a:pt x="41" y="295"/>
                    </a:lnTo>
                    <a:lnTo>
                      <a:pt x="42" y="294"/>
                    </a:lnTo>
                    <a:lnTo>
                      <a:pt x="43" y="294"/>
                    </a:lnTo>
                    <a:lnTo>
                      <a:pt x="44" y="293"/>
                    </a:lnTo>
                    <a:lnTo>
                      <a:pt x="45" y="293"/>
                    </a:lnTo>
                    <a:lnTo>
                      <a:pt x="46" y="292"/>
                    </a:lnTo>
                    <a:lnTo>
                      <a:pt x="47" y="292"/>
                    </a:lnTo>
                    <a:lnTo>
                      <a:pt x="48" y="292"/>
                    </a:lnTo>
                    <a:lnTo>
                      <a:pt x="48" y="292"/>
                    </a:lnTo>
                    <a:lnTo>
                      <a:pt x="50" y="293"/>
                    </a:lnTo>
                    <a:lnTo>
                      <a:pt x="50" y="293"/>
                    </a:lnTo>
                    <a:lnTo>
                      <a:pt x="51" y="294"/>
                    </a:lnTo>
                    <a:lnTo>
                      <a:pt x="52" y="294"/>
                    </a:lnTo>
                    <a:lnTo>
                      <a:pt x="53" y="295"/>
                    </a:lnTo>
                    <a:lnTo>
                      <a:pt x="54" y="297"/>
                    </a:lnTo>
                    <a:lnTo>
                      <a:pt x="55" y="298"/>
                    </a:lnTo>
                    <a:lnTo>
                      <a:pt x="56" y="299"/>
                    </a:lnTo>
                    <a:lnTo>
                      <a:pt x="57" y="300"/>
                    </a:lnTo>
                    <a:lnTo>
                      <a:pt x="58" y="301"/>
                    </a:lnTo>
                    <a:lnTo>
                      <a:pt x="59" y="303"/>
                    </a:lnTo>
                    <a:lnTo>
                      <a:pt x="60" y="304"/>
                    </a:lnTo>
                    <a:lnTo>
                      <a:pt x="61" y="306"/>
                    </a:lnTo>
                    <a:lnTo>
                      <a:pt x="61" y="307"/>
                    </a:lnTo>
                    <a:lnTo>
                      <a:pt x="63" y="308"/>
                    </a:lnTo>
                    <a:lnTo>
                      <a:pt x="63" y="309"/>
                    </a:lnTo>
                    <a:lnTo>
                      <a:pt x="65" y="310"/>
                    </a:lnTo>
                    <a:lnTo>
                      <a:pt x="65" y="311"/>
                    </a:lnTo>
                    <a:lnTo>
                      <a:pt x="66" y="312"/>
                    </a:lnTo>
                    <a:lnTo>
                      <a:pt x="67" y="314"/>
                    </a:lnTo>
                    <a:lnTo>
                      <a:pt x="68" y="314"/>
                    </a:lnTo>
                    <a:lnTo>
                      <a:pt x="69" y="315"/>
                    </a:lnTo>
                    <a:lnTo>
                      <a:pt x="70" y="315"/>
                    </a:lnTo>
                    <a:lnTo>
                      <a:pt x="71" y="316"/>
                    </a:lnTo>
                    <a:lnTo>
                      <a:pt x="72" y="316"/>
                    </a:lnTo>
                    <a:lnTo>
                      <a:pt x="73" y="317"/>
                    </a:lnTo>
                    <a:lnTo>
                      <a:pt x="74" y="317"/>
                    </a:lnTo>
                    <a:lnTo>
                      <a:pt x="75" y="317"/>
                    </a:lnTo>
                    <a:lnTo>
                      <a:pt x="76" y="317"/>
                    </a:lnTo>
                    <a:lnTo>
                      <a:pt x="76" y="318"/>
                    </a:lnTo>
                    <a:lnTo>
                      <a:pt x="78" y="318"/>
                    </a:lnTo>
                    <a:lnTo>
                      <a:pt x="78" y="318"/>
                    </a:lnTo>
                    <a:lnTo>
                      <a:pt x="79" y="318"/>
                    </a:lnTo>
                    <a:lnTo>
                      <a:pt x="80" y="318"/>
                    </a:lnTo>
                    <a:lnTo>
                      <a:pt x="81" y="318"/>
                    </a:lnTo>
                    <a:lnTo>
                      <a:pt x="83" y="318"/>
                    </a:lnTo>
                    <a:lnTo>
                      <a:pt x="83" y="318"/>
                    </a:lnTo>
                    <a:lnTo>
                      <a:pt x="84" y="318"/>
                    </a:lnTo>
                    <a:lnTo>
                      <a:pt x="85" y="317"/>
                    </a:lnTo>
                    <a:lnTo>
                      <a:pt x="86" y="317"/>
                    </a:lnTo>
                    <a:lnTo>
                      <a:pt x="87" y="317"/>
                    </a:lnTo>
                    <a:lnTo>
                      <a:pt x="88" y="317"/>
                    </a:lnTo>
                    <a:lnTo>
                      <a:pt x="89" y="317"/>
                    </a:lnTo>
                    <a:lnTo>
                      <a:pt x="89" y="317"/>
                    </a:lnTo>
                    <a:lnTo>
                      <a:pt x="91" y="317"/>
                    </a:lnTo>
                    <a:lnTo>
                      <a:pt x="91" y="316"/>
                    </a:lnTo>
                    <a:lnTo>
                      <a:pt x="93" y="316"/>
                    </a:lnTo>
                    <a:lnTo>
                      <a:pt x="94" y="316"/>
                    </a:lnTo>
                    <a:lnTo>
                      <a:pt x="94" y="316"/>
                    </a:lnTo>
                    <a:lnTo>
                      <a:pt x="96" y="316"/>
                    </a:lnTo>
                    <a:lnTo>
                      <a:pt x="96" y="316"/>
                    </a:lnTo>
                    <a:lnTo>
                      <a:pt x="97" y="316"/>
                    </a:lnTo>
                    <a:lnTo>
                      <a:pt x="98" y="316"/>
                    </a:lnTo>
                    <a:lnTo>
                      <a:pt x="99" y="316"/>
                    </a:lnTo>
                    <a:lnTo>
                      <a:pt x="100" y="316"/>
                    </a:lnTo>
                    <a:lnTo>
                      <a:pt x="101" y="316"/>
                    </a:lnTo>
                    <a:lnTo>
                      <a:pt x="102" y="316"/>
                    </a:lnTo>
                    <a:lnTo>
                      <a:pt x="103" y="316"/>
                    </a:lnTo>
                    <a:lnTo>
                      <a:pt x="104" y="316"/>
                    </a:lnTo>
                    <a:lnTo>
                      <a:pt x="104" y="316"/>
                    </a:lnTo>
                    <a:lnTo>
                      <a:pt x="106" y="316"/>
                    </a:lnTo>
                    <a:lnTo>
                      <a:pt x="107" y="316"/>
                    </a:lnTo>
                    <a:lnTo>
                      <a:pt x="107" y="316"/>
                    </a:lnTo>
                    <a:lnTo>
                      <a:pt x="109" y="316"/>
                    </a:lnTo>
                    <a:lnTo>
                      <a:pt x="109" y="317"/>
                    </a:lnTo>
                    <a:lnTo>
                      <a:pt x="111" y="317"/>
                    </a:lnTo>
                    <a:lnTo>
                      <a:pt x="111" y="317"/>
                    </a:lnTo>
                    <a:lnTo>
                      <a:pt x="112" y="317"/>
                    </a:lnTo>
                    <a:lnTo>
                      <a:pt x="113" y="317"/>
                    </a:lnTo>
                    <a:lnTo>
                      <a:pt x="114" y="318"/>
                    </a:lnTo>
                    <a:lnTo>
                      <a:pt x="115" y="318"/>
                    </a:lnTo>
                    <a:lnTo>
                      <a:pt x="116" y="318"/>
                    </a:lnTo>
                    <a:lnTo>
                      <a:pt x="117" y="318"/>
                    </a:lnTo>
                    <a:lnTo>
                      <a:pt x="118" y="318"/>
                    </a:lnTo>
                    <a:lnTo>
                      <a:pt x="119" y="318"/>
                    </a:lnTo>
                    <a:lnTo>
                      <a:pt x="120" y="318"/>
                    </a:lnTo>
                    <a:lnTo>
                      <a:pt x="121" y="319"/>
                    </a:lnTo>
                    <a:lnTo>
                      <a:pt x="122" y="319"/>
                    </a:lnTo>
                    <a:lnTo>
                      <a:pt x="122" y="319"/>
                    </a:lnTo>
                    <a:lnTo>
                      <a:pt x="124" y="319"/>
                    </a:lnTo>
                    <a:lnTo>
                      <a:pt x="124" y="319"/>
                    </a:lnTo>
                    <a:lnTo>
                      <a:pt x="125" y="319"/>
                    </a:lnTo>
                    <a:lnTo>
                      <a:pt x="126" y="319"/>
                    </a:lnTo>
                    <a:lnTo>
                      <a:pt x="127" y="319"/>
                    </a:lnTo>
                    <a:lnTo>
                      <a:pt x="128" y="319"/>
                    </a:lnTo>
                    <a:lnTo>
                      <a:pt x="129" y="319"/>
                    </a:lnTo>
                    <a:lnTo>
                      <a:pt x="130" y="319"/>
                    </a:lnTo>
                    <a:lnTo>
                      <a:pt x="131" y="319"/>
                    </a:lnTo>
                    <a:lnTo>
                      <a:pt x="132" y="319"/>
                    </a:lnTo>
                    <a:lnTo>
                      <a:pt x="133" y="319"/>
                    </a:lnTo>
                    <a:lnTo>
                      <a:pt x="134" y="318"/>
                    </a:lnTo>
                    <a:lnTo>
                      <a:pt x="135" y="318"/>
                    </a:lnTo>
                    <a:lnTo>
                      <a:pt x="136" y="318"/>
                    </a:lnTo>
                    <a:lnTo>
                      <a:pt x="137" y="318"/>
                    </a:lnTo>
                    <a:lnTo>
                      <a:pt x="137" y="318"/>
                    </a:lnTo>
                    <a:lnTo>
                      <a:pt x="139" y="318"/>
                    </a:lnTo>
                    <a:lnTo>
                      <a:pt x="139" y="318"/>
                    </a:lnTo>
                    <a:lnTo>
                      <a:pt x="140" y="318"/>
                    </a:lnTo>
                    <a:lnTo>
                      <a:pt x="141" y="318"/>
                    </a:lnTo>
                    <a:lnTo>
                      <a:pt x="142" y="318"/>
                    </a:lnTo>
                    <a:lnTo>
                      <a:pt x="143" y="317"/>
                    </a:lnTo>
                    <a:lnTo>
                      <a:pt x="144" y="317"/>
                    </a:lnTo>
                    <a:lnTo>
                      <a:pt x="145" y="317"/>
                    </a:lnTo>
                    <a:lnTo>
                      <a:pt x="146" y="317"/>
                    </a:lnTo>
                    <a:lnTo>
                      <a:pt x="147" y="317"/>
                    </a:lnTo>
                    <a:lnTo>
                      <a:pt x="148" y="317"/>
                    </a:lnTo>
                    <a:lnTo>
                      <a:pt x="149" y="317"/>
                    </a:lnTo>
                    <a:lnTo>
                      <a:pt x="150" y="317"/>
                    </a:lnTo>
                    <a:lnTo>
                      <a:pt x="150" y="316"/>
                    </a:lnTo>
                    <a:lnTo>
                      <a:pt x="152" y="316"/>
                    </a:lnTo>
                    <a:lnTo>
                      <a:pt x="152" y="316"/>
                    </a:lnTo>
                    <a:lnTo>
                      <a:pt x="154" y="316"/>
                    </a:lnTo>
                    <a:lnTo>
                      <a:pt x="154" y="316"/>
                    </a:lnTo>
                    <a:lnTo>
                      <a:pt x="155" y="316"/>
                    </a:lnTo>
                    <a:lnTo>
                      <a:pt x="157" y="316"/>
                    </a:lnTo>
                    <a:lnTo>
                      <a:pt x="157" y="316"/>
                    </a:lnTo>
                    <a:lnTo>
                      <a:pt x="158" y="316"/>
                    </a:lnTo>
                    <a:lnTo>
                      <a:pt x="159" y="315"/>
                    </a:lnTo>
                    <a:lnTo>
                      <a:pt x="160" y="315"/>
                    </a:lnTo>
                    <a:lnTo>
                      <a:pt x="161" y="315"/>
                    </a:lnTo>
                    <a:lnTo>
                      <a:pt x="162" y="315"/>
                    </a:lnTo>
                    <a:lnTo>
                      <a:pt x="163" y="315"/>
                    </a:lnTo>
                    <a:lnTo>
                      <a:pt x="164" y="315"/>
                    </a:lnTo>
                    <a:lnTo>
                      <a:pt x="165" y="315"/>
                    </a:lnTo>
                    <a:lnTo>
                      <a:pt x="165" y="315"/>
                    </a:lnTo>
                    <a:lnTo>
                      <a:pt x="167" y="315"/>
                    </a:lnTo>
                    <a:lnTo>
                      <a:pt x="168" y="315"/>
                    </a:lnTo>
                    <a:lnTo>
                      <a:pt x="168" y="316"/>
                    </a:lnTo>
                    <a:lnTo>
                      <a:pt x="170" y="316"/>
                    </a:lnTo>
                    <a:lnTo>
                      <a:pt x="170" y="316"/>
                    </a:lnTo>
                    <a:lnTo>
                      <a:pt x="172" y="316"/>
                    </a:lnTo>
                    <a:lnTo>
                      <a:pt x="172" y="316"/>
                    </a:lnTo>
                    <a:lnTo>
                      <a:pt x="173" y="316"/>
                    </a:lnTo>
                    <a:lnTo>
                      <a:pt x="174" y="316"/>
                    </a:lnTo>
                    <a:lnTo>
                      <a:pt x="175" y="316"/>
                    </a:lnTo>
                    <a:lnTo>
                      <a:pt x="176" y="315"/>
                    </a:lnTo>
                    <a:lnTo>
                      <a:pt x="177" y="315"/>
                    </a:lnTo>
                    <a:lnTo>
                      <a:pt x="178" y="315"/>
                    </a:lnTo>
                    <a:lnTo>
                      <a:pt x="178" y="315"/>
                    </a:lnTo>
                    <a:lnTo>
                      <a:pt x="180" y="315"/>
                    </a:lnTo>
                    <a:lnTo>
                      <a:pt x="181" y="315"/>
                    </a:lnTo>
                    <a:lnTo>
                      <a:pt x="182" y="315"/>
                    </a:lnTo>
                    <a:lnTo>
                      <a:pt x="183" y="315"/>
                    </a:lnTo>
                    <a:lnTo>
                      <a:pt x="183" y="314"/>
                    </a:lnTo>
                    <a:lnTo>
                      <a:pt x="185" y="314"/>
                    </a:lnTo>
                    <a:lnTo>
                      <a:pt x="185" y="314"/>
                    </a:lnTo>
                    <a:lnTo>
                      <a:pt x="186" y="314"/>
                    </a:lnTo>
                    <a:lnTo>
                      <a:pt x="187" y="314"/>
                    </a:lnTo>
                    <a:lnTo>
                      <a:pt x="188" y="313"/>
                    </a:lnTo>
                    <a:lnTo>
                      <a:pt x="189" y="313"/>
                    </a:lnTo>
                    <a:lnTo>
                      <a:pt x="190" y="313"/>
                    </a:lnTo>
                    <a:lnTo>
                      <a:pt x="191" y="312"/>
                    </a:lnTo>
                    <a:lnTo>
                      <a:pt x="192" y="312"/>
                    </a:lnTo>
                    <a:lnTo>
                      <a:pt x="193" y="312"/>
                    </a:lnTo>
                    <a:lnTo>
                      <a:pt x="194" y="312"/>
                    </a:lnTo>
                    <a:lnTo>
                      <a:pt x="195" y="312"/>
                    </a:lnTo>
                    <a:lnTo>
                      <a:pt x="196" y="312"/>
                    </a:lnTo>
                    <a:lnTo>
                      <a:pt x="196" y="312"/>
                    </a:lnTo>
                    <a:lnTo>
                      <a:pt x="198" y="312"/>
                    </a:lnTo>
                    <a:lnTo>
                      <a:pt x="198" y="313"/>
                    </a:lnTo>
                    <a:lnTo>
                      <a:pt x="200" y="313"/>
                    </a:lnTo>
                    <a:lnTo>
                      <a:pt x="200" y="314"/>
                    </a:lnTo>
                    <a:lnTo>
                      <a:pt x="201" y="314"/>
                    </a:lnTo>
                    <a:lnTo>
                      <a:pt x="202" y="314"/>
                    </a:lnTo>
                    <a:lnTo>
                      <a:pt x="203" y="314"/>
                    </a:lnTo>
                    <a:lnTo>
                      <a:pt x="204" y="315"/>
                    </a:lnTo>
                    <a:lnTo>
                      <a:pt x="205" y="315"/>
                    </a:lnTo>
                    <a:lnTo>
                      <a:pt x="206" y="315"/>
                    </a:lnTo>
                    <a:lnTo>
                      <a:pt x="207" y="316"/>
                    </a:lnTo>
                    <a:lnTo>
                      <a:pt x="208" y="316"/>
                    </a:lnTo>
                    <a:lnTo>
                      <a:pt x="209" y="316"/>
                    </a:lnTo>
                    <a:lnTo>
                      <a:pt x="210" y="316"/>
                    </a:lnTo>
                    <a:lnTo>
                      <a:pt x="211" y="317"/>
                    </a:lnTo>
                    <a:lnTo>
                      <a:pt x="211" y="317"/>
                    </a:lnTo>
                    <a:lnTo>
                      <a:pt x="213" y="317"/>
                    </a:lnTo>
                    <a:lnTo>
                      <a:pt x="213" y="317"/>
                    </a:lnTo>
                    <a:lnTo>
                      <a:pt x="214" y="318"/>
                    </a:lnTo>
                    <a:lnTo>
                      <a:pt x="215" y="318"/>
                    </a:lnTo>
                    <a:lnTo>
                      <a:pt x="216" y="318"/>
                    </a:lnTo>
                    <a:lnTo>
                      <a:pt x="218" y="318"/>
                    </a:lnTo>
                    <a:lnTo>
                      <a:pt x="218" y="318"/>
                    </a:lnTo>
                    <a:lnTo>
                      <a:pt x="219" y="318"/>
                    </a:lnTo>
                    <a:lnTo>
                      <a:pt x="220" y="318"/>
                    </a:lnTo>
                    <a:lnTo>
                      <a:pt x="221" y="319"/>
                    </a:lnTo>
                    <a:lnTo>
                      <a:pt x="222" y="319"/>
                    </a:lnTo>
                    <a:lnTo>
                      <a:pt x="223" y="319"/>
                    </a:lnTo>
                    <a:lnTo>
                      <a:pt x="224" y="319"/>
                    </a:lnTo>
                    <a:lnTo>
                      <a:pt x="225" y="319"/>
                    </a:lnTo>
                    <a:lnTo>
                      <a:pt x="226" y="319"/>
                    </a:lnTo>
                    <a:lnTo>
                      <a:pt x="226" y="319"/>
                    </a:lnTo>
                    <a:lnTo>
                      <a:pt x="228" y="319"/>
                    </a:lnTo>
                    <a:lnTo>
                      <a:pt x="228" y="319"/>
                    </a:lnTo>
                    <a:lnTo>
                      <a:pt x="229" y="319"/>
                    </a:lnTo>
                    <a:lnTo>
                      <a:pt x="231" y="319"/>
                    </a:lnTo>
                    <a:lnTo>
                      <a:pt x="231" y="319"/>
                    </a:lnTo>
                    <a:lnTo>
                      <a:pt x="232" y="319"/>
                    </a:lnTo>
                    <a:lnTo>
                      <a:pt x="233" y="319"/>
                    </a:lnTo>
                    <a:lnTo>
                      <a:pt x="234" y="319"/>
                    </a:lnTo>
                    <a:lnTo>
                      <a:pt x="235" y="319"/>
                    </a:lnTo>
                    <a:lnTo>
                      <a:pt x="236" y="319"/>
                    </a:lnTo>
                    <a:lnTo>
                      <a:pt x="237" y="319"/>
                    </a:lnTo>
                    <a:lnTo>
                      <a:pt x="238" y="319"/>
                    </a:lnTo>
                    <a:lnTo>
                      <a:pt x="239" y="319"/>
                    </a:lnTo>
                    <a:lnTo>
                      <a:pt x="239" y="319"/>
                    </a:lnTo>
                    <a:lnTo>
                      <a:pt x="241" y="319"/>
                    </a:lnTo>
                    <a:lnTo>
                      <a:pt x="242" y="318"/>
                    </a:lnTo>
                    <a:lnTo>
                      <a:pt x="243" y="318"/>
                    </a:lnTo>
                    <a:lnTo>
                      <a:pt x="244" y="318"/>
                    </a:lnTo>
                    <a:lnTo>
                      <a:pt x="244" y="318"/>
                    </a:lnTo>
                    <a:lnTo>
                      <a:pt x="246" y="318"/>
                    </a:lnTo>
                    <a:lnTo>
                      <a:pt x="246" y="318"/>
                    </a:lnTo>
                    <a:lnTo>
                      <a:pt x="247" y="318"/>
                    </a:lnTo>
                    <a:lnTo>
                      <a:pt x="248" y="317"/>
                    </a:lnTo>
                    <a:lnTo>
                      <a:pt x="249" y="317"/>
                    </a:lnTo>
                    <a:lnTo>
                      <a:pt x="250" y="317"/>
                    </a:lnTo>
                    <a:lnTo>
                      <a:pt x="251" y="317"/>
                    </a:lnTo>
                    <a:lnTo>
                      <a:pt x="252" y="316"/>
                    </a:lnTo>
                    <a:lnTo>
                      <a:pt x="253" y="316"/>
                    </a:lnTo>
                    <a:lnTo>
                      <a:pt x="254" y="315"/>
                    </a:lnTo>
                    <a:lnTo>
                      <a:pt x="255" y="315"/>
                    </a:lnTo>
                    <a:lnTo>
                      <a:pt x="256" y="315"/>
                    </a:lnTo>
                    <a:lnTo>
                      <a:pt x="257" y="314"/>
                    </a:lnTo>
                    <a:lnTo>
                      <a:pt x="257" y="314"/>
                    </a:lnTo>
                    <a:lnTo>
                      <a:pt x="259" y="313"/>
                    </a:lnTo>
                    <a:lnTo>
                      <a:pt x="259" y="312"/>
                    </a:lnTo>
                    <a:lnTo>
                      <a:pt x="261" y="312"/>
                    </a:lnTo>
                    <a:lnTo>
                      <a:pt x="261" y="312"/>
                    </a:lnTo>
                    <a:lnTo>
                      <a:pt x="262" y="311"/>
                    </a:lnTo>
                    <a:lnTo>
                      <a:pt x="263" y="311"/>
                    </a:lnTo>
                    <a:lnTo>
                      <a:pt x="264" y="310"/>
                    </a:lnTo>
                    <a:lnTo>
                      <a:pt x="265" y="310"/>
                    </a:lnTo>
                    <a:lnTo>
                      <a:pt x="266" y="310"/>
                    </a:lnTo>
                    <a:lnTo>
                      <a:pt x="267" y="309"/>
                    </a:lnTo>
                    <a:lnTo>
                      <a:pt x="268" y="309"/>
                    </a:lnTo>
                    <a:lnTo>
                      <a:pt x="269" y="309"/>
                    </a:lnTo>
                    <a:lnTo>
                      <a:pt x="270" y="309"/>
                    </a:lnTo>
                    <a:lnTo>
                      <a:pt x="271" y="309"/>
                    </a:lnTo>
                    <a:lnTo>
                      <a:pt x="272" y="309"/>
                    </a:lnTo>
                    <a:lnTo>
                      <a:pt x="272" y="309"/>
                    </a:lnTo>
                    <a:lnTo>
                      <a:pt x="274" y="309"/>
                    </a:lnTo>
                    <a:lnTo>
                      <a:pt x="274" y="309"/>
                    </a:lnTo>
                    <a:lnTo>
                      <a:pt x="275" y="309"/>
                    </a:lnTo>
                    <a:lnTo>
                      <a:pt x="276" y="310"/>
                    </a:lnTo>
                    <a:lnTo>
                      <a:pt x="277" y="310"/>
                    </a:lnTo>
                    <a:lnTo>
                      <a:pt x="279" y="310"/>
                    </a:lnTo>
                    <a:lnTo>
                      <a:pt x="279" y="310"/>
                    </a:lnTo>
                    <a:lnTo>
                      <a:pt x="280" y="310"/>
                    </a:lnTo>
                    <a:lnTo>
                      <a:pt x="281" y="310"/>
                    </a:lnTo>
                    <a:lnTo>
                      <a:pt x="282" y="310"/>
                    </a:lnTo>
                    <a:lnTo>
                      <a:pt x="283" y="311"/>
                    </a:lnTo>
                    <a:lnTo>
                      <a:pt x="284" y="311"/>
                    </a:lnTo>
                    <a:lnTo>
                      <a:pt x="285" y="311"/>
                    </a:lnTo>
                    <a:lnTo>
                      <a:pt x="285" y="311"/>
                    </a:lnTo>
                    <a:lnTo>
                      <a:pt x="287" y="311"/>
                    </a:lnTo>
                    <a:lnTo>
                      <a:pt x="287" y="311"/>
                    </a:lnTo>
                    <a:lnTo>
                      <a:pt x="289" y="311"/>
                    </a:lnTo>
                    <a:lnTo>
                      <a:pt x="289" y="311"/>
                    </a:lnTo>
                    <a:lnTo>
                      <a:pt x="290" y="311"/>
                    </a:lnTo>
                    <a:lnTo>
                      <a:pt x="292" y="311"/>
                    </a:lnTo>
                    <a:lnTo>
                      <a:pt x="292" y="312"/>
                    </a:lnTo>
                    <a:lnTo>
                      <a:pt x="293" y="312"/>
                    </a:lnTo>
                    <a:lnTo>
                      <a:pt x="294" y="312"/>
                    </a:lnTo>
                    <a:lnTo>
                      <a:pt x="295" y="312"/>
                    </a:lnTo>
                    <a:lnTo>
                      <a:pt x="296" y="312"/>
                    </a:lnTo>
                    <a:lnTo>
                      <a:pt x="297" y="312"/>
                    </a:lnTo>
                    <a:lnTo>
                      <a:pt x="298" y="312"/>
                    </a:lnTo>
                    <a:lnTo>
                      <a:pt x="299" y="312"/>
                    </a:lnTo>
                    <a:lnTo>
                      <a:pt x="300" y="312"/>
                    </a:lnTo>
                    <a:lnTo>
                      <a:pt x="300" y="312"/>
                    </a:lnTo>
                    <a:lnTo>
                      <a:pt x="302" y="312"/>
                    </a:lnTo>
                    <a:lnTo>
                      <a:pt x="302" y="312"/>
                    </a:lnTo>
                    <a:lnTo>
                      <a:pt x="303" y="312"/>
                    </a:lnTo>
                    <a:lnTo>
                      <a:pt x="305" y="313"/>
                    </a:lnTo>
                    <a:lnTo>
                      <a:pt x="305" y="313"/>
                    </a:lnTo>
                    <a:lnTo>
                      <a:pt x="307" y="313"/>
                    </a:lnTo>
                    <a:lnTo>
                      <a:pt x="307" y="314"/>
                    </a:lnTo>
                    <a:lnTo>
                      <a:pt x="308" y="314"/>
                    </a:lnTo>
                    <a:lnTo>
                      <a:pt x="309" y="314"/>
                    </a:lnTo>
                    <a:lnTo>
                      <a:pt x="310" y="314"/>
                    </a:lnTo>
                    <a:lnTo>
                      <a:pt x="311" y="314"/>
                    </a:lnTo>
                    <a:lnTo>
                      <a:pt x="312" y="315"/>
                    </a:lnTo>
                    <a:lnTo>
                      <a:pt x="313" y="315"/>
                    </a:lnTo>
                    <a:lnTo>
                      <a:pt x="314" y="315"/>
                    </a:lnTo>
                    <a:lnTo>
                      <a:pt x="315" y="315"/>
                    </a:lnTo>
                    <a:lnTo>
                      <a:pt x="315" y="316"/>
                    </a:lnTo>
                    <a:lnTo>
                      <a:pt x="317" y="316"/>
                    </a:lnTo>
                    <a:lnTo>
                      <a:pt x="318" y="316"/>
                    </a:lnTo>
                    <a:lnTo>
                      <a:pt x="318" y="316"/>
                    </a:lnTo>
                    <a:lnTo>
                      <a:pt x="320" y="316"/>
                    </a:lnTo>
                    <a:lnTo>
                      <a:pt x="320" y="316"/>
                    </a:lnTo>
                    <a:lnTo>
                      <a:pt x="321" y="317"/>
                    </a:lnTo>
                    <a:lnTo>
                      <a:pt x="322" y="317"/>
                    </a:lnTo>
                    <a:lnTo>
                      <a:pt x="323" y="317"/>
                    </a:lnTo>
                    <a:lnTo>
                      <a:pt x="324" y="317"/>
                    </a:lnTo>
                    <a:lnTo>
                      <a:pt x="325" y="317"/>
                    </a:lnTo>
                    <a:lnTo>
                      <a:pt x="326" y="317"/>
                    </a:lnTo>
                    <a:lnTo>
                      <a:pt x="327" y="317"/>
                    </a:lnTo>
                    <a:lnTo>
                      <a:pt x="328" y="317"/>
                    </a:lnTo>
                    <a:lnTo>
                      <a:pt x="329" y="317"/>
                    </a:lnTo>
                    <a:lnTo>
                      <a:pt x="330" y="317"/>
                    </a:lnTo>
                    <a:lnTo>
                      <a:pt x="331" y="318"/>
                    </a:lnTo>
                    <a:lnTo>
                      <a:pt x="332" y="318"/>
                    </a:lnTo>
                    <a:lnTo>
                      <a:pt x="333" y="318"/>
                    </a:lnTo>
                    <a:lnTo>
                      <a:pt x="333" y="318"/>
                    </a:lnTo>
                    <a:lnTo>
                      <a:pt x="335" y="318"/>
                    </a:lnTo>
                    <a:lnTo>
                      <a:pt x="335" y="317"/>
                    </a:lnTo>
                    <a:lnTo>
                      <a:pt x="336" y="317"/>
                    </a:lnTo>
                    <a:lnTo>
                      <a:pt x="337" y="317"/>
                    </a:lnTo>
                    <a:lnTo>
                      <a:pt x="338" y="317"/>
                    </a:lnTo>
                    <a:lnTo>
                      <a:pt x="339" y="317"/>
                    </a:lnTo>
                    <a:lnTo>
                      <a:pt x="340" y="317"/>
                    </a:lnTo>
                    <a:lnTo>
                      <a:pt x="341" y="317"/>
                    </a:lnTo>
                    <a:lnTo>
                      <a:pt x="342" y="317"/>
                    </a:lnTo>
                    <a:lnTo>
                      <a:pt x="343" y="317"/>
                    </a:lnTo>
                    <a:lnTo>
                      <a:pt x="344" y="317"/>
                    </a:lnTo>
                    <a:lnTo>
                      <a:pt x="345" y="317"/>
                    </a:lnTo>
                    <a:lnTo>
                      <a:pt x="346" y="317"/>
                    </a:lnTo>
                    <a:lnTo>
                      <a:pt x="346" y="317"/>
                    </a:lnTo>
                    <a:lnTo>
                      <a:pt x="348" y="317"/>
                    </a:lnTo>
                    <a:lnTo>
                      <a:pt x="348" y="316"/>
                    </a:lnTo>
                    <a:lnTo>
                      <a:pt x="350" y="316"/>
                    </a:lnTo>
                    <a:lnTo>
                      <a:pt x="350" y="316"/>
                    </a:lnTo>
                    <a:lnTo>
                      <a:pt x="351" y="316"/>
                    </a:lnTo>
                    <a:lnTo>
                      <a:pt x="352" y="316"/>
                    </a:lnTo>
                    <a:lnTo>
                      <a:pt x="353" y="315"/>
                    </a:lnTo>
                    <a:lnTo>
                      <a:pt x="354" y="315"/>
                    </a:lnTo>
                    <a:lnTo>
                      <a:pt x="355" y="315"/>
                    </a:lnTo>
                    <a:lnTo>
                      <a:pt x="356" y="314"/>
                    </a:lnTo>
                    <a:lnTo>
                      <a:pt x="357" y="314"/>
                    </a:lnTo>
                    <a:lnTo>
                      <a:pt x="358" y="314"/>
                    </a:lnTo>
                    <a:lnTo>
                      <a:pt x="359" y="313"/>
                    </a:lnTo>
                    <a:lnTo>
                      <a:pt x="360" y="312"/>
                    </a:lnTo>
                    <a:lnTo>
                      <a:pt x="361" y="312"/>
                    </a:lnTo>
                    <a:lnTo>
                      <a:pt x="361" y="311"/>
                    </a:lnTo>
                    <a:lnTo>
                      <a:pt x="363" y="311"/>
                    </a:lnTo>
                    <a:lnTo>
                      <a:pt x="363" y="310"/>
                    </a:lnTo>
                    <a:lnTo>
                      <a:pt x="364" y="310"/>
                    </a:lnTo>
                    <a:lnTo>
                      <a:pt x="366" y="309"/>
                    </a:lnTo>
                    <a:lnTo>
                      <a:pt x="366" y="309"/>
                    </a:lnTo>
                    <a:lnTo>
                      <a:pt x="368" y="308"/>
                    </a:lnTo>
                    <a:lnTo>
                      <a:pt x="368" y="307"/>
                    </a:lnTo>
                    <a:lnTo>
                      <a:pt x="369" y="306"/>
                    </a:lnTo>
                    <a:lnTo>
                      <a:pt x="370" y="306"/>
                    </a:lnTo>
                    <a:lnTo>
                      <a:pt x="371" y="305"/>
                    </a:lnTo>
                    <a:lnTo>
                      <a:pt x="372" y="305"/>
                    </a:lnTo>
                    <a:lnTo>
                      <a:pt x="373" y="304"/>
                    </a:lnTo>
                    <a:lnTo>
                      <a:pt x="374" y="303"/>
                    </a:lnTo>
                    <a:lnTo>
                      <a:pt x="374" y="302"/>
                    </a:lnTo>
                    <a:lnTo>
                      <a:pt x="376" y="301"/>
                    </a:lnTo>
                    <a:lnTo>
                      <a:pt x="376" y="300"/>
                    </a:lnTo>
                    <a:lnTo>
                      <a:pt x="378" y="298"/>
                    </a:lnTo>
                    <a:lnTo>
                      <a:pt x="379" y="297"/>
                    </a:lnTo>
                    <a:lnTo>
                      <a:pt x="379" y="295"/>
                    </a:lnTo>
                    <a:lnTo>
                      <a:pt x="381" y="293"/>
                    </a:lnTo>
                    <a:lnTo>
                      <a:pt x="381" y="291"/>
                    </a:lnTo>
                    <a:lnTo>
                      <a:pt x="382" y="288"/>
                    </a:lnTo>
                    <a:lnTo>
                      <a:pt x="383" y="286"/>
                    </a:lnTo>
                    <a:lnTo>
                      <a:pt x="384" y="282"/>
                    </a:lnTo>
                    <a:lnTo>
                      <a:pt x="385" y="279"/>
                    </a:lnTo>
                    <a:lnTo>
                      <a:pt x="386" y="274"/>
                    </a:lnTo>
                    <a:lnTo>
                      <a:pt x="387" y="270"/>
                    </a:lnTo>
                    <a:lnTo>
                      <a:pt x="388" y="265"/>
                    </a:lnTo>
                    <a:lnTo>
                      <a:pt x="389" y="259"/>
                    </a:lnTo>
                    <a:lnTo>
                      <a:pt x="389" y="253"/>
                    </a:lnTo>
                    <a:lnTo>
                      <a:pt x="391" y="246"/>
                    </a:lnTo>
                    <a:lnTo>
                      <a:pt x="392" y="239"/>
                    </a:lnTo>
                    <a:lnTo>
                      <a:pt x="392" y="230"/>
                    </a:lnTo>
                    <a:lnTo>
                      <a:pt x="394" y="221"/>
                    </a:lnTo>
                    <a:lnTo>
                      <a:pt x="394" y="211"/>
                    </a:lnTo>
                    <a:lnTo>
                      <a:pt x="396" y="202"/>
                    </a:lnTo>
                    <a:lnTo>
                      <a:pt x="396" y="192"/>
                    </a:lnTo>
                    <a:lnTo>
                      <a:pt x="397" y="182"/>
                    </a:lnTo>
                    <a:lnTo>
                      <a:pt x="398" y="171"/>
                    </a:lnTo>
                    <a:lnTo>
                      <a:pt x="399" y="160"/>
                    </a:lnTo>
                    <a:lnTo>
                      <a:pt x="400" y="148"/>
                    </a:lnTo>
                    <a:lnTo>
                      <a:pt x="401" y="136"/>
                    </a:lnTo>
                    <a:lnTo>
                      <a:pt x="402" y="124"/>
                    </a:lnTo>
                    <a:lnTo>
                      <a:pt x="403" y="111"/>
                    </a:lnTo>
                    <a:lnTo>
                      <a:pt x="404" y="99"/>
                    </a:lnTo>
                    <a:lnTo>
                      <a:pt x="405" y="86"/>
                    </a:lnTo>
                    <a:lnTo>
                      <a:pt x="406" y="73"/>
                    </a:lnTo>
                    <a:lnTo>
                      <a:pt x="407" y="63"/>
                    </a:lnTo>
                    <a:lnTo>
                      <a:pt x="407" y="53"/>
                    </a:lnTo>
                    <a:lnTo>
                      <a:pt x="409" y="43"/>
                    </a:lnTo>
                    <a:lnTo>
                      <a:pt x="409" y="34"/>
                    </a:lnTo>
                    <a:lnTo>
                      <a:pt x="410" y="26"/>
                    </a:lnTo>
                    <a:lnTo>
                      <a:pt x="411" y="18"/>
                    </a:lnTo>
                    <a:lnTo>
                      <a:pt x="412" y="11"/>
                    </a:lnTo>
                    <a:lnTo>
                      <a:pt x="413" y="5"/>
                    </a:lnTo>
                    <a:lnTo>
                      <a:pt x="414" y="1"/>
                    </a:lnTo>
                    <a:lnTo>
                      <a:pt x="415" y="0"/>
                    </a:lnTo>
                    <a:lnTo>
                      <a:pt x="416" y="0"/>
                    </a:lnTo>
                    <a:lnTo>
                      <a:pt x="417" y="2"/>
                    </a:lnTo>
                    <a:lnTo>
                      <a:pt x="418" y="5"/>
                    </a:lnTo>
                    <a:lnTo>
                      <a:pt x="419" y="11"/>
                    </a:lnTo>
                    <a:lnTo>
                      <a:pt x="420" y="18"/>
                    </a:lnTo>
                    <a:lnTo>
                      <a:pt x="421" y="27"/>
                    </a:lnTo>
                    <a:lnTo>
                      <a:pt x="422" y="36"/>
                    </a:lnTo>
                    <a:lnTo>
                      <a:pt x="422" y="48"/>
                    </a:lnTo>
                    <a:lnTo>
                      <a:pt x="424" y="61"/>
                    </a:lnTo>
                    <a:lnTo>
                      <a:pt x="424" y="75"/>
                    </a:lnTo>
                    <a:lnTo>
                      <a:pt x="425" y="90"/>
                    </a:lnTo>
                    <a:lnTo>
                      <a:pt x="426" y="106"/>
                    </a:lnTo>
                    <a:lnTo>
                      <a:pt x="427" y="123"/>
                    </a:lnTo>
                    <a:lnTo>
                      <a:pt x="428" y="139"/>
                    </a:lnTo>
                    <a:lnTo>
                      <a:pt x="429" y="156"/>
                    </a:lnTo>
                    <a:lnTo>
                      <a:pt x="430" y="172"/>
                    </a:lnTo>
                    <a:lnTo>
                      <a:pt x="431" y="189"/>
                    </a:lnTo>
                    <a:lnTo>
                      <a:pt x="432" y="204"/>
                    </a:lnTo>
                    <a:lnTo>
                      <a:pt x="433" y="217"/>
                    </a:lnTo>
                    <a:lnTo>
                      <a:pt x="434" y="230"/>
                    </a:lnTo>
                    <a:lnTo>
                      <a:pt x="435" y="241"/>
                    </a:lnTo>
                    <a:lnTo>
                      <a:pt x="435" y="251"/>
                    </a:lnTo>
                    <a:lnTo>
                      <a:pt x="437" y="261"/>
                    </a:lnTo>
                    <a:lnTo>
                      <a:pt x="437" y="269"/>
                    </a:lnTo>
                    <a:lnTo>
                      <a:pt x="439" y="276"/>
                    </a:lnTo>
                    <a:lnTo>
                      <a:pt x="440" y="281"/>
                    </a:lnTo>
                    <a:lnTo>
                      <a:pt x="440" y="286"/>
                    </a:lnTo>
                    <a:lnTo>
                      <a:pt x="442" y="290"/>
                    </a:lnTo>
                    <a:lnTo>
                      <a:pt x="442" y="293"/>
                    </a:lnTo>
                    <a:lnTo>
                      <a:pt x="443" y="297"/>
                    </a:lnTo>
                    <a:lnTo>
                      <a:pt x="444" y="299"/>
                    </a:lnTo>
                    <a:lnTo>
                      <a:pt x="445" y="300"/>
                    </a:lnTo>
                    <a:lnTo>
                      <a:pt x="446" y="302"/>
                    </a:lnTo>
                    <a:lnTo>
                      <a:pt x="447" y="304"/>
                    </a:lnTo>
                    <a:lnTo>
                      <a:pt x="448" y="304"/>
                    </a:lnTo>
                    <a:lnTo>
                      <a:pt x="449" y="305"/>
                    </a:lnTo>
                    <a:lnTo>
                      <a:pt x="450" y="306"/>
                    </a:lnTo>
                    <a:lnTo>
                      <a:pt x="450" y="306"/>
                    </a:lnTo>
                    <a:lnTo>
                      <a:pt x="452" y="306"/>
                    </a:lnTo>
                    <a:lnTo>
                      <a:pt x="453" y="307"/>
                    </a:lnTo>
                    <a:lnTo>
                      <a:pt x="453" y="307"/>
                    </a:lnTo>
                    <a:lnTo>
                      <a:pt x="455" y="307"/>
                    </a:lnTo>
                    <a:lnTo>
                      <a:pt x="455" y="307"/>
                    </a:lnTo>
                    <a:lnTo>
                      <a:pt x="457" y="307"/>
                    </a:lnTo>
                    <a:lnTo>
                      <a:pt x="457" y="307"/>
                    </a:lnTo>
                    <a:lnTo>
                      <a:pt x="458" y="308"/>
                    </a:lnTo>
                    <a:lnTo>
                      <a:pt x="459" y="308"/>
                    </a:lnTo>
                    <a:lnTo>
                      <a:pt x="460" y="309"/>
                    </a:lnTo>
                    <a:lnTo>
                      <a:pt x="461" y="309"/>
                    </a:lnTo>
                    <a:lnTo>
                      <a:pt x="462" y="309"/>
                    </a:lnTo>
                    <a:lnTo>
                      <a:pt x="463" y="309"/>
                    </a:lnTo>
                    <a:lnTo>
                      <a:pt x="463" y="310"/>
                    </a:lnTo>
                    <a:lnTo>
                      <a:pt x="465" y="310"/>
                    </a:lnTo>
                    <a:lnTo>
                      <a:pt x="466" y="310"/>
                    </a:lnTo>
                    <a:lnTo>
                      <a:pt x="467" y="311"/>
                    </a:lnTo>
                    <a:lnTo>
                      <a:pt x="468" y="311"/>
                    </a:lnTo>
                    <a:lnTo>
                      <a:pt x="468" y="311"/>
                    </a:lnTo>
                  </a:path>
                </a:pathLst>
              </a:custGeom>
              <a:noFill/>
              <a:ln w="1270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342"/>
              <p:cNvSpPr>
                <a:spLocks/>
              </p:cNvSpPr>
              <p:nvPr/>
            </p:nvSpPr>
            <p:spPr bwMode="auto">
              <a:xfrm>
                <a:off x="5454650" y="3941763"/>
                <a:ext cx="742950" cy="1109663"/>
              </a:xfrm>
              <a:custGeom>
                <a:avLst/>
                <a:gdLst>
                  <a:gd name="T0" fmla="*/ 7 w 468"/>
                  <a:gd name="T1" fmla="*/ 696 h 699"/>
                  <a:gd name="T2" fmla="*/ 15 w 468"/>
                  <a:gd name="T3" fmla="*/ 690 h 699"/>
                  <a:gd name="T4" fmla="*/ 22 w 468"/>
                  <a:gd name="T5" fmla="*/ 662 h 699"/>
                  <a:gd name="T6" fmla="*/ 30 w 468"/>
                  <a:gd name="T7" fmla="*/ 595 h 699"/>
                  <a:gd name="T8" fmla="*/ 37 w 468"/>
                  <a:gd name="T9" fmla="*/ 495 h 699"/>
                  <a:gd name="T10" fmla="*/ 45 w 468"/>
                  <a:gd name="T11" fmla="*/ 411 h 699"/>
                  <a:gd name="T12" fmla="*/ 52 w 468"/>
                  <a:gd name="T13" fmla="*/ 417 h 699"/>
                  <a:gd name="T14" fmla="*/ 60 w 468"/>
                  <a:gd name="T15" fmla="*/ 527 h 699"/>
                  <a:gd name="T16" fmla="*/ 67 w 468"/>
                  <a:gd name="T17" fmla="*/ 639 h 699"/>
                  <a:gd name="T18" fmla="*/ 74 w 468"/>
                  <a:gd name="T19" fmla="*/ 685 h 699"/>
                  <a:gd name="T20" fmla="*/ 82 w 468"/>
                  <a:gd name="T21" fmla="*/ 694 h 699"/>
                  <a:gd name="T22" fmla="*/ 89 w 468"/>
                  <a:gd name="T23" fmla="*/ 695 h 699"/>
                  <a:gd name="T24" fmla="*/ 97 w 468"/>
                  <a:gd name="T25" fmla="*/ 696 h 699"/>
                  <a:gd name="T26" fmla="*/ 104 w 468"/>
                  <a:gd name="T27" fmla="*/ 699 h 699"/>
                  <a:gd name="T28" fmla="*/ 112 w 468"/>
                  <a:gd name="T29" fmla="*/ 699 h 699"/>
                  <a:gd name="T30" fmla="*/ 119 w 468"/>
                  <a:gd name="T31" fmla="*/ 695 h 699"/>
                  <a:gd name="T32" fmla="*/ 127 w 468"/>
                  <a:gd name="T33" fmla="*/ 689 h 699"/>
                  <a:gd name="T34" fmla="*/ 135 w 468"/>
                  <a:gd name="T35" fmla="*/ 685 h 699"/>
                  <a:gd name="T36" fmla="*/ 142 w 468"/>
                  <a:gd name="T37" fmla="*/ 687 h 699"/>
                  <a:gd name="T38" fmla="*/ 150 w 468"/>
                  <a:gd name="T39" fmla="*/ 688 h 699"/>
                  <a:gd name="T40" fmla="*/ 157 w 468"/>
                  <a:gd name="T41" fmla="*/ 687 h 699"/>
                  <a:gd name="T42" fmla="*/ 165 w 468"/>
                  <a:gd name="T43" fmla="*/ 686 h 699"/>
                  <a:gd name="T44" fmla="*/ 172 w 468"/>
                  <a:gd name="T45" fmla="*/ 688 h 699"/>
                  <a:gd name="T46" fmla="*/ 180 w 468"/>
                  <a:gd name="T47" fmla="*/ 692 h 699"/>
                  <a:gd name="T48" fmla="*/ 187 w 468"/>
                  <a:gd name="T49" fmla="*/ 693 h 699"/>
                  <a:gd name="T50" fmla="*/ 195 w 468"/>
                  <a:gd name="T51" fmla="*/ 691 h 699"/>
                  <a:gd name="T52" fmla="*/ 202 w 468"/>
                  <a:gd name="T53" fmla="*/ 690 h 699"/>
                  <a:gd name="T54" fmla="*/ 209 w 468"/>
                  <a:gd name="T55" fmla="*/ 690 h 699"/>
                  <a:gd name="T56" fmla="*/ 217 w 468"/>
                  <a:gd name="T57" fmla="*/ 693 h 699"/>
                  <a:gd name="T58" fmla="*/ 224 w 468"/>
                  <a:gd name="T59" fmla="*/ 694 h 699"/>
                  <a:gd name="T60" fmla="*/ 232 w 468"/>
                  <a:gd name="T61" fmla="*/ 686 h 699"/>
                  <a:gd name="T62" fmla="*/ 239 w 468"/>
                  <a:gd name="T63" fmla="*/ 654 h 699"/>
                  <a:gd name="T64" fmla="*/ 247 w 468"/>
                  <a:gd name="T65" fmla="*/ 574 h 699"/>
                  <a:gd name="T66" fmla="*/ 254 w 468"/>
                  <a:gd name="T67" fmla="*/ 433 h 699"/>
                  <a:gd name="T68" fmla="*/ 262 w 468"/>
                  <a:gd name="T69" fmla="*/ 253 h 699"/>
                  <a:gd name="T70" fmla="*/ 270 w 468"/>
                  <a:gd name="T71" fmla="*/ 61 h 699"/>
                  <a:gd name="T72" fmla="*/ 277 w 468"/>
                  <a:gd name="T73" fmla="*/ 9 h 699"/>
                  <a:gd name="T74" fmla="*/ 285 w 468"/>
                  <a:gd name="T75" fmla="*/ 265 h 699"/>
                  <a:gd name="T76" fmla="*/ 292 w 468"/>
                  <a:gd name="T77" fmla="*/ 563 h 699"/>
                  <a:gd name="T78" fmla="*/ 300 w 468"/>
                  <a:gd name="T79" fmla="*/ 649 h 699"/>
                  <a:gd name="T80" fmla="*/ 307 w 468"/>
                  <a:gd name="T81" fmla="*/ 653 h 699"/>
                  <a:gd name="T82" fmla="*/ 315 w 468"/>
                  <a:gd name="T83" fmla="*/ 649 h 699"/>
                  <a:gd name="T84" fmla="*/ 322 w 468"/>
                  <a:gd name="T85" fmla="*/ 655 h 699"/>
                  <a:gd name="T86" fmla="*/ 330 w 468"/>
                  <a:gd name="T87" fmla="*/ 671 h 699"/>
                  <a:gd name="T88" fmla="*/ 337 w 468"/>
                  <a:gd name="T89" fmla="*/ 687 h 699"/>
                  <a:gd name="T90" fmla="*/ 344 w 468"/>
                  <a:gd name="T91" fmla="*/ 695 h 699"/>
                  <a:gd name="T92" fmla="*/ 352 w 468"/>
                  <a:gd name="T93" fmla="*/ 696 h 699"/>
                  <a:gd name="T94" fmla="*/ 359 w 468"/>
                  <a:gd name="T95" fmla="*/ 696 h 699"/>
                  <a:gd name="T96" fmla="*/ 367 w 468"/>
                  <a:gd name="T97" fmla="*/ 695 h 699"/>
                  <a:gd name="T98" fmla="*/ 374 w 468"/>
                  <a:gd name="T99" fmla="*/ 694 h 699"/>
                  <a:gd name="T100" fmla="*/ 382 w 468"/>
                  <a:gd name="T101" fmla="*/ 692 h 699"/>
                  <a:gd name="T102" fmla="*/ 389 w 468"/>
                  <a:gd name="T103" fmla="*/ 690 h 699"/>
                  <a:gd name="T104" fmla="*/ 397 w 468"/>
                  <a:gd name="T105" fmla="*/ 688 h 699"/>
                  <a:gd name="T106" fmla="*/ 405 w 468"/>
                  <a:gd name="T107" fmla="*/ 686 h 699"/>
                  <a:gd name="T108" fmla="*/ 412 w 468"/>
                  <a:gd name="T109" fmla="*/ 688 h 699"/>
                  <a:gd name="T110" fmla="*/ 420 w 468"/>
                  <a:gd name="T111" fmla="*/ 689 h 699"/>
                  <a:gd name="T112" fmla="*/ 427 w 468"/>
                  <a:gd name="T113" fmla="*/ 687 h 699"/>
                  <a:gd name="T114" fmla="*/ 435 w 468"/>
                  <a:gd name="T115" fmla="*/ 682 h 699"/>
                  <a:gd name="T116" fmla="*/ 442 w 468"/>
                  <a:gd name="T117" fmla="*/ 682 h 699"/>
                  <a:gd name="T118" fmla="*/ 450 w 468"/>
                  <a:gd name="T119" fmla="*/ 687 h 699"/>
                  <a:gd name="T120" fmla="*/ 457 w 468"/>
                  <a:gd name="T121" fmla="*/ 690 h 699"/>
                  <a:gd name="T122" fmla="*/ 465 w 468"/>
                  <a:gd name="T123" fmla="*/ 689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8" h="699">
                    <a:moveTo>
                      <a:pt x="0" y="695"/>
                    </a:moveTo>
                    <a:lnTo>
                      <a:pt x="2" y="695"/>
                    </a:lnTo>
                    <a:lnTo>
                      <a:pt x="2" y="696"/>
                    </a:lnTo>
                    <a:lnTo>
                      <a:pt x="3" y="696"/>
                    </a:lnTo>
                    <a:lnTo>
                      <a:pt x="4" y="696"/>
                    </a:lnTo>
                    <a:lnTo>
                      <a:pt x="5" y="696"/>
                    </a:lnTo>
                    <a:lnTo>
                      <a:pt x="6" y="696"/>
                    </a:lnTo>
                    <a:lnTo>
                      <a:pt x="7" y="696"/>
                    </a:lnTo>
                    <a:lnTo>
                      <a:pt x="8" y="696"/>
                    </a:lnTo>
                    <a:lnTo>
                      <a:pt x="9" y="696"/>
                    </a:lnTo>
                    <a:lnTo>
                      <a:pt x="10" y="696"/>
                    </a:lnTo>
                    <a:lnTo>
                      <a:pt x="11" y="695"/>
                    </a:lnTo>
                    <a:lnTo>
                      <a:pt x="12" y="694"/>
                    </a:lnTo>
                    <a:lnTo>
                      <a:pt x="13" y="693"/>
                    </a:lnTo>
                    <a:lnTo>
                      <a:pt x="13" y="692"/>
                    </a:lnTo>
                    <a:lnTo>
                      <a:pt x="15" y="690"/>
                    </a:lnTo>
                    <a:lnTo>
                      <a:pt x="15" y="689"/>
                    </a:lnTo>
                    <a:lnTo>
                      <a:pt x="17" y="686"/>
                    </a:lnTo>
                    <a:lnTo>
                      <a:pt x="17" y="683"/>
                    </a:lnTo>
                    <a:lnTo>
                      <a:pt x="18" y="680"/>
                    </a:lnTo>
                    <a:lnTo>
                      <a:pt x="19" y="677"/>
                    </a:lnTo>
                    <a:lnTo>
                      <a:pt x="20" y="672"/>
                    </a:lnTo>
                    <a:lnTo>
                      <a:pt x="21" y="667"/>
                    </a:lnTo>
                    <a:lnTo>
                      <a:pt x="22" y="662"/>
                    </a:lnTo>
                    <a:lnTo>
                      <a:pt x="23" y="655"/>
                    </a:lnTo>
                    <a:lnTo>
                      <a:pt x="24" y="649"/>
                    </a:lnTo>
                    <a:lnTo>
                      <a:pt x="25" y="642"/>
                    </a:lnTo>
                    <a:lnTo>
                      <a:pt x="26" y="634"/>
                    </a:lnTo>
                    <a:lnTo>
                      <a:pt x="27" y="625"/>
                    </a:lnTo>
                    <a:lnTo>
                      <a:pt x="28" y="616"/>
                    </a:lnTo>
                    <a:lnTo>
                      <a:pt x="28" y="606"/>
                    </a:lnTo>
                    <a:lnTo>
                      <a:pt x="30" y="595"/>
                    </a:lnTo>
                    <a:lnTo>
                      <a:pt x="30" y="584"/>
                    </a:lnTo>
                    <a:lnTo>
                      <a:pt x="31" y="573"/>
                    </a:lnTo>
                    <a:lnTo>
                      <a:pt x="32" y="561"/>
                    </a:lnTo>
                    <a:lnTo>
                      <a:pt x="33" y="548"/>
                    </a:lnTo>
                    <a:lnTo>
                      <a:pt x="35" y="535"/>
                    </a:lnTo>
                    <a:lnTo>
                      <a:pt x="35" y="522"/>
                    </a:lnTo>
                    <a:lnTo>
                      <a:pt x="36" y="509"/>
                    </a:lnTo>
                    <a:lnTo>
                      <a:pt x="37" y="495"/>
                    </a:lnTo>
                    <a:lnTo>
                      <a:pt x="38" y="481"/>
                    </a:lnTo>
                    <a:lnTo>
                      <a:pt x="39" y="469"/>
                    </a:lnTo>
                    <a:lnTo>
                      <a:pt x="40" y="457"/>
                    </a:lnTo>
                    <a:lnTo>
                      <a:pt x="41" y="446"/>
                    </a:lnTo>
                    <a:lnTo>
                      <a:pt x="42" y="436"/>
                    </a:lnTo>
                    <a:lnTo>
                      <a:pt x="43" y="426"/>
                    </a:lnTo>
                    <a:lnTo>
                      <a:pt x="43" y="418"/>
                    </a:lnTo>
                    <a:lnTo>
                      <a:pt x="45" y="411"/>
                    </a:lnTo>
                    <a:lnTo>
                      <a:pt x="45" y="406"/>
                    </a:lnTo>
                    <a:lnTo>
                      <a:pt x="46" y="403"/>
                    </a:lnTo>
                    <a:lnTo>
                      <a:pt x="48" y="401"/>
                    </a:lnTo>
                    <a:lnTo>
                      <a:pt x="48" y="400"/>
                    </a:lnTo>
                    <a:lnTo>
                      <a:pt x="49" y="401"/>
                    </a:lnTo>
                    <a:lnTo>
                      <a:pt x="50" y="404"/>
                    </a:lnTo>
                    <a:lnTo>
                      <a:pt x="51" y="409"/>
                    </a:lnTo>
                    <a:lnTo>
                      <a:pt x="52" y="417"/>
                    </a:lnTo>
                    <a:lnTo>
                      <a:pt x="53" y="426"/>
                    </a:lnTo>
                    <a:lnTo>
                      <a:pt x="54" y="438"/>
                    </a:lnTo>
                    <a:lnTo>
                      <a:pt x="55" y="450"/>
                    </a:lnTo>
                    <a:lnTo>
                      <a:pt x="56" y="465"/>
                    </a:lnTo>
                    <a:lnTo>
                      <a:pt x="56" y="480"/>
                    </a:lnTo>
                    <a:lnTo>
                      <a:pt x="58" y="496"/>
                    </a:lnTo>
                    <a:lnTo>
                      <a:pt x="59" y="511"/>
                    </a:lnTo>
                    <a:lnTo>
                      <a:pt x="60" y="527"/>
                    </a:lnTo>
                    <a:lnTo>
                      <a:pt x="61" y="544"/>
                    </a:lnTo>
                    <a:lnTo>
                      <a:pt x="61" y="559"/>
                    </a:lnTo>
                    <a:lnTo>
                      <a:pt x="63" y="575"/>
                    </a:lnTo>
                    <a:lnTo>
                      <a:pt x="63" y="589"/>
                    </a:lnTo>
                    <a:lnTo>
                      <a:pt x="64" y="604"/>
                    </a:lnTo>
                    <a:lnTo>
                      <a:pt x="65" y="617"/>
                    </a:lnTo>
                    <a:lnTo>
                      <a:pt x="66" y="628"/>
                    </a:lnTo>
                    <a:lnTo>
                      <a:pt x="67" y="639"/>
                    </a:lnTo>
                    <a:lnTo>
                      <a:pt x="68" y="648"/>
                    </a:lnTo>
                    <a:lnTo>
                      <a:pt x="69" y="657"/>
                    </a:lnTo>
                    <a:lnTo>
                      <a:pt x="70" y="664"/>
                    </a:lnTo>
                    <a:lnTo>
                      <a:pt x="71" y="670"/>
                    </a:lnTo>
                    <a:lnTo>
                      <a:pt x="72" y="675"/>
                    </a:lnTo>
                    <a:lnTo>
                      <a:pt x="73" y="679"/>
                    </a:lnTo>
                    <a:lnTo>
                      <a:pt x="74" y="682"/>
                    </a:lnTo>
                    <a:lnTo>
                      <a:pt x="74" y="685"/>
                    </a:lnTo>
                    <a:lnTo>
                      <a:pt x="76" y="688"/>
                    </a:lnTo>
                    <a:lnTo>
                      <a:pt x="76" y="689"/>
                    </a:lnTo>
                    <a:lnTo>
                      <a:pt x="77" y="691"/>
                    </a:lnTo>
                    <a:lnTo>
                      <a:pt x="78" y="692"/>
                    </a:lnTo>
                    <a:lnTo>
                      <a:pt x="79" y="693"/>
                    </a:lnTo>
                    <a:lnTo>
                      <a:pt x="80" y="693"/>
                    </a:lnTo>
                    <a:lnTo>
                      <a:pt x="81" y="694"/>
                    </a:lnTo>
                    <a:lnTo>
                      <a:pt x="82" y="694"/>
                    </a:lnTo>
                    <a:lnTo>
                      <a:pt x="83" y="694"/>
                    </a:lnTo>
                    <a:lnTo>
                      <a:pt x="84" y="694"/>
                    </a:lnTo>
                    <a:lnTo>
                      <a:pt x="85" y="694"/>
                    </a:lnTo>
                    <a:lnTo>
                      <a:pt x="86" y="695"/>
                    </a:lnTo>
                    <a:lnTo>
                      <a:pt x="87" y="695"/>
                    </a:lnTo>
                    <a:lnTo>
                      <a:pt x="88" y="695"/>
                    </a:lnTo>
                    <a:lnTo>
                      <a:pt x="89" y="695"/>
                    </a:lnTo>
                    <a:lnTo>
                      <a:pt x="89" y="695"/>
                    </a:lnTo>
                    <a:lnTo>
                      <a:pt x="91" y="695"/>
                    </a:lnTo>
                    <a:lnTo>
                      <a:pt x="91" y="695"/>
                    </a:lnTo>
                    <a:lnTo>
                      <a:pt x="92" y="695"/>
                    </a:lnTo>
                    <a:lnTo>
                      <a:pt x="93" y="695"/>
                    </a:lnTo>
                    <a:lnTo>
                      <a:pt x="94" y="696"/>
                    </a:lnTo>
                    <a:lnTo>
                      <a:pt x="95" y="696"/>
                    </a:lnTo>
                    <a:lnTo>
                      <a:pt x="96" y="696"/>
                    </a:lnTo>
                    <a:lnTo>
                      <a:pt x="97" y="696"/>
                    </a:lnTo>
                    <a:lnTo>
                      <a:pt x="98" y="697"/>
                    </a:lnTo>
                    <a:lnTo>
                      <a:pt x="99" y="697"/>
                    </a:lnTo>
                    <a:lnTo>
                      <a:pt x="100" y="698"/>
                    </a:lnTo>
                    <a:lnTo>
                      <a:pt x="101" y="698"/>
                    </a:lnTo>
                    <a:lnTo>
                      <a:pt x="102" y="698"/>
                    </a:lnTo>
                    <a:lnTo>
                      <a:pt x="102" y="698"/>
                    </a:lnTo>
                    <a:lnTo>
                      <a:pt x="104" y="699"/>
                    </a:lnTo>
                    <a:lnTo>
                      <a:pt x="104" y="699"/>
                    </a:lnTo>
                    <a:lnTo>
                      <a:pt x="106" y="699"/>
                    </a:lnTo>
                    <a:lnTo>
                      <a:pt x="106" y="699"/>
                    </a:lnTo>
                    <a:lnTo>
                      <a:pt x="107" y="699"/>
                    </a:lnTo>
                    <a:lnTo>
                      <a:pt x="109" y="699"/>
                    </a:lnTo>
                    <a:lnTo>
                      <a:pt x="109" y="699"/>
                    </a:lnTo>
                    <a:lnTo>
                      <a:pt x="110" y="699"/>
                    </a:lnTo>
                    <a:lnTo>
                      <a:pt x="111" y="699"/>
                    </a:lnTo>
                    <a:lnTo>
                      <a:pt x="112" y="699"/>
                    </a:lnTo>
                    <a:lnTo>
                      <a:pt x="113" y="699"/>
                    </a:lnTo>
                    <a:lnTo>
                      <a:pt x="114" y="698"/>
                    </a:lnTo>
                    <a:lnTo>
                      <a:pt x="115" y="698"/>
                    </a:lnTo>
                    <a:lnTo>
                      <a:pt x="116" y="698"/>
                    </a:lnTo>
                    <a:lnTo>
                      <a:pt x="117" y="697"/>
                    </a:lnTo>
                    <a:lnTo>
                      <a:pt x="117" y="696"/>
                    </a:lnTo>
                    <a:lnTo>
                      <a:pt x="119" y="696"/>
                    </a:lnTo>
                    <a:lnTo>
                      <a:pt x="119" y="695"/>
                    </a:lnTo>
                    <a:lnTo>
                      <a:pt x="120" y="694"/>
                    </a:lnTo>
                    <a:lnTo>
                      <a:pt x="122" y="694"/>
                    </a:lnTo>
                    <a:lnTo>
                      <a:pt x="122" y="693"/>
                    </a:lnTo>
                    <a:lnTo>
                      <a:pt x="124" y="693"/>
                    </a:lnTo>
                    <a:lnTo>
                      <a:pt x="124" y="691"/>
                    </a:lnTo>
                    <a:lnTo>
                      <a:pt x="125" y="691"/>
                    </a:lnTo>
                    <a:lnTo>
                      <a:pt x="126" y="690"/>
                    </a:lnTo>
                    <a:lnTo>
                      <a:pt x="127" y="689"/>
                    </a:lnTo>
                    <a:lnTo>
                      <a:pt x="128" y="689"/>
                    </a:lnTo>
                    <a:lnTo>
                      <a:pt x="129" y="688"/>
                    </a:lnTo>
                    <a:lnTo>
                      <a:pt x="130" y="687"/>
                    </a:lnTo>
                    <a:lnTo>
                      <a:pt x="130" y="687"/>
                    </a:lnTo>
                    <a:lnTo>
                      <a:pt x="132" y="687"/>
                    </a:lnTo>
                    <a:lnTo>
                      <a:pt x="133" y="686"/>
                    </a:lnTo>
                    <a:lnTo>
                      <a:pt x="134" y="685"/>
                    </a:lnTo>
                    <a:lnTo>
                      <a:pt x="135" y="685"/>
                    </a:lnTo>
                    <a:lnTo>
                      <a:pt x="135" y="685"/>
                    </a:lnTo>
                    <a:lnTo>
                      <a:pt x="137" y="685"/>
                    </a:lnTo>
                    <a:lnTo>
                      <a:pt x="137" y="685"/>
                    </a:lnTo>
                    <a:lnTo>
                      <a:pt x="138" y="685"/>
                    </a:lnTo>
                    <a:lnTo>
                      <a:pt x="139" y="685"/>
                    </a:lnTo>
                    <a:lnTo>
                      <a:pt x="140" y="686"/>
                    </a:lnTo>
                    <a:lnTo>
                      <a:pt x="141" y="686"/>
                    </a:lnTo>
                    <a:lnTo>
                      <a:pt x="142" y="687"/>
                    </a:lnTo>
                    <a:lnTo>
                      <a:pt x="143" y="687"/>
                    </a:lnTo>
                    <a:lnTo>
                      <a:pt x="144" y="687"/>
                    </a:lnTo>
                    <a:lnTo>
                      <a:pt x="145" y="687"/>
                    </a:lnTo>
                    <a:lnTo>
                      <a:pt x="146" y="688"/>
                    </a:lnTo>
                    <a:lnTo>
                      <a:pt x="147" y="688"/>
                    </a:lnTo>
                    <a:lnTo>
                      <a:pt x="148" y="688"/>
                    </a:lnTo>
                    <a:lnTo>
                      <a:pt x="148" y="688"/>
                    </a:lnTo>
                    <a:lnTo>
                      <a:pt x="150" y="688"/>
                    </a:lnTo>
                    <a:lnTo>
                      <a:pt x="150" y="688"/>
                    </a:lnTo>
                    <a:lnTo>
                      <a:pt x="152" y="688"/>
                    </a:lnTo>
                    <a:lnTo>
                      <a:pt x="152" y="688"/>
                    </a:lnTo>
                    <a:lnTo>
                      <a:pt x="153" y="688"/>
                    </a:lnTo>
                    <a:lnTo>
                      <a:pt x="154" y="688"/>
                    </a:lnTo>
                    <a:lnTo>
                      <a:pt x="155" y="687"/>
                    </a:lnTo>
                    <a:lnTo>
                      <a:pt x="156" y="687"/>
                    </a:lnTo>
                    <a:lnTo>
                      <a:pt x="157" y="687"/>
                    </a:lnTo>
                    <a:lnTo>
                      <a:pt x="158" y="687"/>
                    </a:lnTo>
                    <a:lnTo>
                      <a:pt x="159" y="687"/>
                    </a:lnTo>
                    <a:lnTo>
                      <a:pt x="160" y="687"/>
                    </a:lnTo>
                    <a:lnTo>
                      <a:pt x="161" y="687"/>
                    </a:lnTo>
                    <a:lnTo>
                      <a:pt x="162" y="686"/>
                    </a:lnTo>
                    <a:lnTo>
                      <a:pt x="163" y="686"/>
                    </a:lnTo>
                    <a:lnTo>
                      <a:pt x="163" y="686"/>
                    </a:lnTo>
                    <a:lnTo>
                      <a:pt x="165" y="686"/>
                    </a:lnTo>
                    <a:lnTo>
                      <a:pt x="165" y="686"/>
                    </a:lnTo>
                    <a:lnTo>
                      <a:pt x="166" y="687"/>
                    </a:lnTo>
                    <a:lnTo>
                      <a:pt x="167" y="687"/>
                    </a:lnTo>
                    <a:lnTo>
                      <a:pt x="168" y="687"/>
                    </a:lnTo>
                    <a:lnTo>
                      <a:pt x="170" y="687"/>
                    </a:lnTo>
                    <a:lnTo>
                      <a:pt x="170" y="688"/>
                    </a:lnTo>
                    <a:lnTo>
                      <a:pt x="171" y="688"/>
                    </a:lnTo>
                    <a:lnTo>
                      <a:pt x="172" y="688"/>
                    </a:lnTo>
                    <a:lnTo>
                      <a:pt x="173" y="689"/>
                    </a:lnTo>
                    <a:lnTo>
                      <a:pt x="174" y="689"/>
                    </a:lnTo>
                    <a:lnTo>
                      <a:pt x="175" y="690"/>
                    </a:lnTo>
                    <a:lnTo>
                      <a:pt x="176" y="690"/>
                    </a:lnTo>
                    <a:lnTo>
                      <a:pt x="177" y="691"/>
                    </a:lnTo>
                    <a:lnTo>
                      <a:pt x="178" y="691"/>
                    </a:lnTo>
                    <a:lnTo>
                      <a:pt x="178" y="691"/>
                    </a:lnTo>
                    <a:lnTo>
                      <a:pt x="180" y="692"/>
                    </a:lnTo>
                    <a:lnTo>
                      <a:pt x="180" y="693"/>
                    </a:lnTo>
                    <a:lnTo>
                      <a:pt x="181" y="693"/>
                    </a:lnTo>
                    <a:lnTo>
                      <a:pt x="183" y="693"/>
                    </a:lnTo>
                    <a:lnTo>
                      <a:pt x="183" y="693"/>
                    </a:lnTo>
                    <a:lnTo>
                      <a:pt x="184" y="693"/>
                    </a:lnTo>
                    <a:lnTo>
                      <a:pt x="185" y="693"/>
                    </a:lnTo>
                    <a:lnTo>
                      <a:pt x="186" y="693"/>
                    </a:lnTo>
                    <a:lnTo>
                      <a:pt x="187" y="693"/>
                    </a:lnTo>
                    <a:lnTo>
                      <a:pt x="188" y="693"/>
                    </a:lnTo>
                    <a:lnTo>
                      <a:pt x="189" y="693"/>
                    </a:lnTo>
                    <a:lnTo>
                      <a:pt x="190" y="693"/>
                    </a:lnTo>
                    <a:lnTo>
                      <a:pt x="191" y="693"/>
                    </a:lnTo>
                    <a:lnTo>
                      <a:pt x="191" y="693"/>
                    </a:lnTo>
                    <a:lnTo>
                      <a:pt x="193" y="693"/>
                    </a:lnTo>
                    <a:lnTo>
                      <a:pt x="193" y="692"/>
                    </a:lnTo>
                    <a:lnTo>
                      <a:pt x="195" y="691"/>
                    </a:lnTo>
                    <a:lnTo>
                      <a:pt x="196" y="691"/>
                    </a:lnTo>
                    <a:lnTo>
                      <a:pt x="196" y="691"/>
                    </a:lnTo>
                    <a:lnTo>
                      <a:pt x="198" y="691"/>
                    </a:lnTo>
                    <a:lnTo>
                      <a:pt x="198" y="690"/>
                    </a:lnTo>
                    <a:lnTo>
                      <a:pt x="199" y="690"/>
                    </a:lnTo>
                    <a:lnTo>
                      <a:pt x="200" y="690"/>
                    </a:lnTo>
                    <a:lnTo>
                      <a:pt x="201" y="690"/>
                    </a:lnTo>
                    <a:lnTo>
                      <a:pt x="202" y="690"/>
                    </a:lnTo>
                    <a:lnTo>
                      <a:pt x="203" y="689"/>
                    </a:lnTo>
                    <a:lnTo>
                      <a:pt x="204" y="689"/>
                    </a:lnTo>
                    <a:lnTo>
                      <a:pt x="205" y="689"/>
                    </a:lnTo>
                    <a:lnTo>
                      <a:pt x="206" y="689"/>
                    </a:lnTo>
                    <a:lnTo>
                      <a:pt x="207" y="690"/>
                    </a:lnTo>
                    <a:lnTo>
                      <a:pt x="208" y="690"/>
                    </a:lnTo>
                    <a:lnTo>
                      <a:pt x="209" y="690"/>
                    </a:lnTo>
                    <a:lnTo>
                      <a:pt x="209" y="690"/>
                    </a:lnTo>
                    <a:lnTo>
                      <a:pt x="211" y="690"/>
                    </a:lnTo>
                    <a:lnTo>
                      <a:pt x="211" y="691"/>
                    </a:lnTo>
                    <a:lnTo>
                      <a:pt x="213" y="691"/>
                    </a:lnTo>
                    <a:lnTo>
                      <a:pt x="213" y="691"/>
                    </a:lnTo>
                    <a:lnTo>
                      <a:pt x="214" y="692"/>
                    </a:lnTo>
                    <a:lnTo>
                      <a:pt x="215" y="692"/>
                    </a:lnTo>
                    <a:lnTo>
                      <a:pt x="216" y="693"/>
                    </a:lnTo>
                    <a:lnTo>
                      <a:pt x="217" y="693"/>
                    </a:lnTo>
                    <a:lnTo>
                      <a:pt x="218" y="693"/>
                    </a:lnTo>
                    <a:lnTo>
                      <a:pt x="219" y="694"/>
                    </a:lnTo>
                    <a:lnTo>
                      <a:pt x="220" y="694"/>
                    </a:lnTo>
                    <a:lnTo>
                      <a:pt x="221" y="694"/>
                    </a:lnTo>
                    <a:lnTo>
                      <a:pt x="222" y="694"/>
                    </a:lnTo>
                    <a:lnTo>
                      <a:pt x="223" y="694"/>
                    </a:lnTo>
                    <a:lnTo>
                      <a:pt x="224" y="694"/>
                    </a:lnTo>
                    <a:lnTo>
                      <a:pt x="224" y="694"/>
                    </a:lnTo>
                    <a:lnTo>
                      <a:pt x="226" y="694"/>
                    </a:lnTo>
                    <a:lnTo>
                      <a:pt x="226" y="693"/>
                    </a:lnTo>
                    <a:lnTo>
                      <a:pt x="227" y="693"/>
                    </a:lnTo>
                    <a:lnTo>
                      <a:pt x="228" y="691"/>
                    </a:lnTo>
                    <a:lnTo>
                      <a:pt x="229" y="691"/>
                    </a:lnTo>
                    <a:lnTo>
                      <a:pt x="230" y="689"/>
                    </a:lnTo>
                    <a:lnTo>
                      <a:pt x="231" y="688"/>
                    </a:lnTo>
                    <a:lnTo>
                      <a:pt x="232" y="686"/>
                    </a:lnTo>
                    <a:lnTo>
                      <a:pt x="233" y="684"/>
                    </a:lnTo>
                    <a:lnTo>
                      <a:pt x="234" y="681"/>
                    </a:lnTo>
                    <a:lnTo>
                      <a:pt x="235" y="678"/>
                    </a:lnTo>
                    <a:lnTo>
                      <a:pt x="236" y="675"/>
                    </a:lnTo>
                    <a:lnTo>
                      <a:pt x="237" y="670"/>
                    </a:lnTo>
                    <a:lnTo>
                      <a:pt x="237" y="665"/>
                    </a:lnTo>
                    <a:lnTo>
                      <a:pt x="239" y="660"/>
                    </a:lnTo>
                    <a:lnTo>
                      <a:pt x="239" y="654"/>
                    </a:lnTo>
                    <a:lnTo>
                      <a:pt x="241" y="647"/>
                    </a:lnTo>
                    <a:lnTo>
                      <a:pt x="241" y="639"/>
                    </a:lnTo>
                    <a:lnTo>
                      <a:pt x="242" y="630"/>
                    </a:lnTo>
                    <a:lnTo>
                      <a:pt x="244" y="620"/>
                    </a:lnTo>
                    <a:lnTo>
                      <a:pt x="244" y="610"/>
                    </a:lnTo>
                    <a:lnTo>
                      <a:pt x="245" y="599"/>
                    </a:lnTo>
                    <a:lnTo>
                      <a:pt x="246" y="587"/>
                    </a:lnTo>
                    <a:lnTo>
                      <a:pt x="247" y="574"/>
                    </a:lnTo>
                    <a:lnTo>
                      <a:pt x="248" y="561"/>
                    </a:lnTo>
                    <a:lnTo>
                      <a:pt x="249" y="545"/>
                    </a:lnTo>
                    <a:lnTo>
                      <a:pt x="250" y="529"/>
                    </a:lnTo>
                    <a:lnTo>
                      <a:pt x="251" y="513"/>
                    </a:lnTo>
                    <a:lnTo>
                      <a:pt x="252" y="495"/>
                    </a:lnTo>
                    <a:lnTo>
                      <a:pt x="252" y="475"/>
                    </a:lnTo>
                    <a:lnTo>
                      <a:pt x="254" y="454"/>
                    </a:lnTo>
                    <a:lnTo>
                      <a:pt x="254" y="433"/>
                    </a:lnTo>
                    <a:lnTo>
                      <a:pt x="255" y="412"/>
                    </a:lnTo>
                    <a:lnTo>
                      <a:pt x="257" y="390"/>
                    </a:lnTo>
                    <a:lnTo>
                      <a:pt x="257" y="369"/>
                    </a:lnTo>
                    <a:lnTo>
                      <a:pt x="259" y="348"/>
                    </a:lnTo>
                    <a:lnTo>
                      <a:pt x="259" y="326"/>
                    </a:lnTo>
                    <a:lnTo>
                      <a:pt x="260" y="303"/>
                    </a:lnTo>
                    <a:lnTo>
                      <a:pt x="261" y="278"/>
                    </a:lnTo>
                    <a:lnTo>
                      <a:pt x="262" y="253"/>
                    </a:lnTo>
                    <a:lnTo>
                      <a:pt x="263" y="228"/>
                    </a:lnTo>
                    <a:lnTo>
                      <a:pt x="264" y="202"/>
                    </a:lnTo>
                    <a:lnTo>
                      <a:pt x="265" y="175"/>
                    </a:lnTo>
                    <a:lnTo>
                      <a:pt x="266" y="150"/>
                    </a:lnTo>
                    <a:lnTo>
                      <a:pt x="267" y="125"/>
                    </a:lnTo>
                    <a:lnTo>
                      <a:pt x="267" y="102"/>
                    </a:lnTo>
                    <a:lnTo>
                      <a:pt x="269" y="80"/>
                    </a:lnTo>
                    <a:lnTo>
                      <a:pt x="270" y="61"/>
                    </a:lnTo>
                    <a:lnTo>
                      <a:pt x="270" y="46"/>
                    </a:lnTo>
                    <a:lnTo>
                      <a:pt x="272" y="32"/>
                    </a:lnTo>
                    <a:lnTo>
                      <a:pt x="272" y="21"/>
                    </a:lnTo>
                    <a:lnTo>
                      <a:pt x="273" y="11"/>
                    </a:lnTo>
                    <a:lnTo>
                      <a:pt x="274" y="4"/>
                    </a:lnTo>
                    <a:lnTo>
                      <a:pt x="275" y="0"/>
                    </a:lnTo>
                    <a:lnTo>
                      <a:pt x="276" y="1"/>
                    </a:lnTo>
                    <a:lnTo>
                      <a:pt x="277" y="9"/>
                    </a:lnTo>
                    <a:lnTo>
                      <a:pt x="278" y="24"/>
                    </a:lnTo>
                    <a:lnTo>
                      <a:pt x="279" y="44"/>
                    </a:lnTo>
                    <a:lnTo>
                      <a:pt x="280" y="70"/>
                    </a:lnTo>
                    <a:lnTo>
                      <a:pt x="280" y="101"/>
                    </a:lnTo>
                    <a:lnTo>
                      <a:pt x="282" y="137"/>
                    </a:lnTo>
                    <a:lnTo>
                      <a:pt x="283" y="177"/>
                    </a:lnTo>
                    <a:lnTo>
                      <a:pt x="284" y="220"/>
                    </a:lnTo>
                    <a:lnTo>
                      <a:pt x="285" y="265"/>
                    </a:lnTo>
                    <a:lnTo>
                      <a:pt x="285" y="312"/>
                    </a:lnTo>
                    <a:lnTo>
                      <a:pt x="287" y="358"/>
                    </a:lnTo>
                    <a:lnTo>
                      <a:pt x="287" y="401"/>
                    </a:lnTo>
                    <a:lnTo>
                      <a:pt x="288" y="441"/>
                    </a:lnTo>
                    <a:lnTo>
                      <a:pt x="289" y="477"/>
                    </a:lnTo>
                    <a:lnTo>
                      <a:pt x="290" y="510"/>
                    </a:lnTo>
                    <a:lnTo>
                      <a:pt x="291" y="539"/>
                    </a:lnTo>
                    <a:lnTo>
                      <a:pt x="292" y="563"/>
                    </a:lnTo>
                    <a:lnTo>
                      <a:pt x="293" y="585"/>
                    </a:lnTo>
                    <a:lnTo>
                      <a:pt x="294" y="601"/>
                    </a:lnTo>
                    <a:lnTo>
                      <a:pt x="295" y="616"/>
                    </a:lnTo>
                    <a:lnTo>
                      <a:pt x="296" y="626"/>
                    </a:lnTo>
                    <a:lnTo>
                      <a:pt x="297" y="635"/>
                    </a:lnTo>
                    <a:lnTo>
                      <a:pt x="298" y="641"/>
                    </a:lnTo>
                    <a:lnTo>
                      <a:pt x="298" y="646"/>
                    </a:lnTo>
                    <a:lnTo>
                      <a:pt x="300" y="649"/>
                    </a:lnTo>
                    <a:lnTo>
                      <a:pt x="300" y="652"/>
                    </a:lnTo>
                    <a:lnTo>
                      <a:pt x="302" y="653"/>
                    </a:lnTo>
                    <a:lnTo>
                      <a:pt x="302" y="654"/>
                    </a:lnTo>
                    <a:lnTo>
                      <a:pt x="303" y="654"/>
                    </a:lnTo>
                    <a:lnTo>
                      <a:pt x="304" y="654"/>
                    </a:lnTo>
                    <a:lnTo>
                      <a:pt x="305" y="654"/>
                    </a:lnTo>
                    <a:lnTo>
                      <a:pt x="306" y="653"/>
                    </a:lnTo>
                    <a:lnTo>
                      <a:pt x="307" y="653"/>
                    </a:lnTo>
                    <a:lnTo>
                      <a:pt x="308" y="652"/>
                    </a:lnTo>
                    <a:lnTo>
                      <a:pt x="309" y="651"/>
                    </a:lnTo>
                    <a:lnTo>
                      <a:pt x="310" y="651"/>
                    </a:lnTo>
                    <a:lnTo>
                      <a:pt x="311" y="649"/>
                    </a:lnTo>
                    <a:lnTo>
                      <a:pt x="312" y="649"/>
                    </a:lnTo>
                    <a:lnTo>
                      <a:pt x="313" y="649"/>
                    </a:lnTo>
                    <a:lnTo>
                      <a:pt x="313" y="649"/>
                    </a:lnTo>
                    <a:lnTo>
                      <a:pt x="315" y="649"/>
                    </a:lnTo>
                    <a:lnTo>
                      <a:pt x="315" y="649"/>
                    </a:lnTo>
                    <a:lnTo>
                      <a:pt x="316" y="649"/>
                    </a:lnTo>
                    <a:lnTo>
                      <a:pt x="317" y="650"/>
                    </a:lnTo>
                    <a:lnTo>
                      <a:pt x="318" y="651"/>
                    </a:lnTo>
                    <a:lnTo>
                      <a:pt x="320" y="652"/>
                    </a:lnTo>
                    <a:lnTo>
                      <a:pt x="320" y="653"/>
                    </a:lnTo>
                    <a:lnTo>
                      <a:pt x="321" y="654"/>
                    </a:lnTo>
                    <a:lnTo>
                      <a:pt x="322" y="655"/>
                    </a:lnTo>
                    <a:lnTo>
                      <a:pt x="323" y="657"/>
                    </a:lnTo>
                    <a:lnTo>
                      <a:pt x="324" y="658"/>
                    </a:lnTo>
                    <a:lnTo>
                      <a:pt x="325" y="660"/>
                    </a:lnTo>
                    <a:lnTo>
                      <a:pt x="326" y="662"/>
                    </a:lnTo>
                    <a:lnTo>
                      <a:pt x="326" y="664"/>
                    </a:lnTo>
                    <a:lnTo>
                      <a:pt x="328" y="666"/>
                    </a:lnTo>
                    <a:lnTo>
                      <a:pt x="328" y="669"/>
                    </a:lnTo>
                    <a:lnTo>
                      <a:pt x="330" y="671"/>
                    </a:lnTo>
                    <a:lnTo>
                      <a:pt x="331" y="673"/>
                    </a:lnTo>
                    <a:lnTo>
                      <a:pt x="331" y="676"/>
                    </a:lnTo>
                    <a:lnTo>
                      <a:pt x="333" y="678"/>
                    </a:lnTo>
                    <a:lnTo>
                      <a:pt x="333" y="679"/>
                    </a:lnTo>
                    <a:lnTo>
                      <a:pt x="334" y="682"/>
                    </a:lnTo>
                    <a:lnTo>
                      <a:pt x="335" y="683"/>
                    </a:lnTo>
                    <a:lnTo>
                      <a:pt x="336" y="685"/>
                    </a:lnTo>
                    <a:lnTo>
                      <a:pt x="337" y="687"/>
                    </a:lnTo>
                    <a:lnTo>
                      <a:pt x="338" y="688"/>
                    </a:lnTo>
                    <a:lnTo>
                      <a:pt x="339" y="689"/>
                    </a:lnTo>
                    <a:lnTo>
                      <a:pt x="340" y="690"/>
                    </a:lnTo>
                    <a:lnTo>
                      <a:pt x="341" y="691"/>
                    </a:lnTo>
                    <a:lnTo>
                      <a:pt x="341" y="693"/>
                    </a:lnTo>
                    <a:lnTo>
                      <a:pt x="343" y="694"/>
                    </a:lnTo>
                    <a:lnTo>
                      <a:pt x="344" y="694"/>
                    </a:lnTo>
                    <a:lnTo>
                      <a:pt x="344" y="695"/>
                    </a:lnTo>
                    <a:lnTo>
                      <a:pt x="346" y="695"/>
                    </a:lnTo>
                    <a:lnTo>
                      <a:pt x="346" y="695"/>
                    </a:lnTo>
                    <a:lnTo>
                      <a:pt x="348" y="696"/>
                    </a:lnTo>
                    <a:lnTo>
                      <a:pt x="348" y="696"/>
                    </a:lnTo>
                    <a:lnTo>
                      <a:pt x="349" y="696"/>
                    </a:lnTo>
                    <a:lnTo>
                      <a:pt x="350" y="696"/>
                    </a:lnTo>
                    <a:lnTo>
                      <a:pt x="351" y="696"/>
                    </a:lnTo>
                    <a:lnTo>
                      <a:pt x="352" y="696"/>
                    </a:lnTo>
                    <a:lnTo>
                      <a:pt x="353" y="696"/>
                    </a:lnTo>
                    <a:lnTo>
                      <a:pt x="354" y="696"/>
                    </a:lnTo>
                    <a:lnTo>
                      <a:pt x="355" y="696"/>
                    </a:lnTo>
                    <a:lnTo>
                      <a:pt x="356" y="696"/>
                    </a:lnTo>
                    <a:lnTo>
                      <a:pt x="357" y="696"/>
                    </a:lnTo>
                    <a:lnTo>
                      <a:pt x="358" y="696"/>
                    </a:lnTo>
                    <a:lnTo>
                      <a:pt x="359" y="696"/>
                    </a:lnTo>
                    <a:lnTo>
                      <a:pt x="359" y="696"/>
                    </a:lnTo>
                    <a:lnTo>
                      <a:pt x="361" y="696"/>
                    </a:lnTo>
                    <a:lnTo>
                      <a:pt x="361" y="696"/>
                    </a:lnTo>
                    <a:lnTo>
                      <a:pt x="362" y="696"/>
                    </a:lnTo>
                    <a:lnTo>
                      <a:pt x="363" y="696"/>
                    </a:lnTo>
                    <a:lnTo>
                      <a:pt x="364" y="695"/>
                    </a:lnTo>
                    <a:lnTo>
                      <a:pt x="365" y="695"/>
                    </a:lnTo>
                    <a:lnTo>
                      <a:pt x="366" y="695"/>
                    </a:lnTo>
                    <a:lnTo>
                      <a:pt x="367" y="695"/>
                    </a:lnTo>
                    <a:lnTo>
                      <a:pt x="368" y="695"/>
                    </a:lnTo>
                    <a:lnTo>
                      <a:pt x="369" y="695"/>
                    </a:lnTo>
                    <a:lnTo>
                      <a:pt x="370" y="695"/>
                    </a:lnTo>
                    <a:lnTo>
                      <a:pt x="371" y="694"/>
                    </a:lnTo>
                    <a:lnTo>
                      <a:pt x="372" y="694"/>
                    </a:lnTo>
                    <a:lnTo>
                      <a:pt x="373" y="694"/>
                    </a:lnTo>
                    <a:lnTo>
                      <a:pt x="374" y="694"/>
                    </a:lnTo>
                    <a:lnTo>
                      <a:pt x="374" y="694"/>
                    </a:lnTo>
                    <a:lnTo>
                      <a:pt x="376" y="693"/>
                    </a:lnTo>
                    <a:lnTo>
                      <a:pt x="376" y="693"/>
                    </a:lnTo>
                    <a:lnTo>
                      <a:pt x="377" y="693"/>
                    </a:lnTo>
                    <a:lnTo>
                      <a:pt x="378" y="693"/>
                    </a:lnTo>
                    <a:lnTo>
                      <a:pt x="379" y="693"/>
                    </a:lnTo>
                    <a:lnTo>
                      <a:pt x="380" y="692"/>
                    </a:lnTo>
                    <a:lnTo>
                      <a:pt x="381" y="692"/>
                    </a:lnTo>
                    <a:lnTo>
                      <a:pt x="382" y="692"/>
                    </a:lnTo>
                    <a:lnTo>
                      <a:pt x="383" y="691"/>
                    </a:lnTo>
                    <a:lnTo>
                      <a:pt x="384" y="691"/>
                    </a:lnTo>
                    <a:lnTo>
                      <a:pt x="385" y="691"/>
                    </a:lnTo>
                    <a:lnTo>
                      <a:pt x="386" y="691"/>
                    </a:lnTo>
                    <a:lnTo>
                      <a:pt x="387" y="691"/>
                    </a:lnTo>
                    <a:lnTo>
                      <a:pt x="387" y="691"/>
                    </a:lnTo>
                    <a:lnTo>
                      <a:pt x="389" y="690"/>
                    </a:lnTo>
                    <a:lnTo>
                      <a:pt x="389" y="690"/>
                    </a:lnTo>
                    <a:lnTo>
                      <a:pt x="391" y="690"/>
                    </a:lnTo>
                    <a:lnTo>
                      <a:pt x="391" y="689"/>
                    </a:lnTo>
                    <a:lnTo>
                      <a:pt x="392" y="689"/>
                    </a:lnTo>
                    <a:lnTo>
                      <a:pt x="394" y="689"/>
                    </a:lnTo>
                    <a:lnTo>
                      <a:pt x="394" y="689"/>
                    </a:lnTo>
                    <a:lnTo>
                      <a:pt x="395" y="688"/>
                    </a:lnTo>
                    <a:lnTo>
                      <a:pt x="396" y="688"/>
                    </a:lnTo>
                    <a:lnTo>
                      <a:pt x="397" y="688"/>
                    </a:lnTo>
                    <a:lnTo>
                      <a:pt x="398" y="687"/>
                    </a:lnTo>
                    <a:lnTo>
                      <a:pt x="399" y="687"/>
                    </a:lnTo>
                    <a:lnTo>
                      <a:pt x="400" y="687"/>
                    </a:lnTo>
                    <a:lnTo>
                      <a:pt x="401" y="687"/>
                    </a:lnTo>
                    <a:lnTo>
                      <a:pt x="402" y="687"/>
                    </a:lnTo>
                    <a:lnTo>
                      <a:pt x="402" y="686"/>
                    </a:lnTo>
                    <a:lnTo>
                      <a:pt x="404" y="686"/>
                    </a:lnTo>
                    <a:lnTo>
                      <a:pt x="405" y="686"/>
                    </a:lnTo>
                    <a:lnTo>
                      <a:pt x="405" y="687"/>
                    </a:lnTo>
                    <a:lnTo>
                      <a:pt x="407" y="687"/>
                    </a:lnTo>
                    <a:lnTo>
                      <a:pt x="407" y="687"/>
                    </a:lnTo>
                    <a:lnTo>
                      <a:pt x="409" y="687"/>
                    </a:lnTo>
                    <a:lnTo>
                      <a:pt x="409" y="687"/>
                    </a:lnTo>
                    <a:lnTo>
                      <a:pt x="410" y="688"/>
                    </a:lnTo>
                    <a:lnTo>
                      <a:pt x="411" y="688"/>
                    </a:lnTo>
                    <a:lnTo>
                      <a:pt x="412" y="688"/>
                    </a:lnTo>
                    <a:lnTo>
                      <a:pt x="413" y="688"/>
                    </a:lnTo>
                    <a:lnTo>
                      <a:pt x="414" y="688"/>
                    </a:lnTo>
                    <a:lnTo>
                      <a:pt x="415" y="689"/>
                    </a:lnTo>
                    <a:lnTo>
                      <a:pt x="415" y="689"/>
                    </a:lnTo>
                    <a:lnTo>
                      <a:pt x="417" y="689"/>
                    </a:lnTo>
                    <a:lnTo>
                      <a:pt x="418" y="689"/>
                    </a:lnTo>
                    <a:lnTo>
                      <a:pt x="419" y="689"/>
                    </a:lnTo>
                    <a:lnTo>
                      <a:pt x="420" y="689"/>
                    </a:lnTo>
                    <a:lnTo>
                      <a:pt x="420" y="689"/>
                    </a:lnTo>
                    <a:lnTo>
                      <a:pt x="422" y="689"/>
                    </a:lnTo>
                    <a:lnTo>
                      <a:pt x="422" y="689"/>
                    </a:lnTo>
                    <a:lnTo>
                      <a:pt x="423" y="688"/>
                    </a:lnTo>
                    <a:lnTo>
                      <a:pt x="424" y="688"/>
                    </a:lnTo>
                    <a:lnTo>
                      <a:pt x="425" y="688"/>
                    </a:lnTo>
                    <a:lnTo>
                      <a:pt x="426" y="687"/>
                    </a:lnTo>
                    <a:lnTo>
                      <a:pt x="427" y="687"/>
                    </a:lnTo>
                    <a:lnTo>
                      <a:pt x="428" y="686"/>
                    </a:lnTo>
                    <a:lnTo>
                      <a:pt x="429" y="685"/>
                    </a:lnTo>
                    <a:lnTo>
                      <a:pt x="430" y="685"/>
                    </a:lnTo>
                    <a:lnTo>
                      <a:pt x="431" y="684"/>
                    </a:lnTo>
                    <a:lnTo>
                      <a:pt x="432" y="684"/>
                    </a:lnTo>
                    <a:lnTo>
                      <a:pt x="433" y="683"/>
                    </a:lnTo>
                    <a:lnTo>
                      <a:pt x="433" y="683"/>
                    </a:lnTo>
                    <a:lnTo>
                      <a:pt x="435" y="682"/>
                    </a:lnTo>
                    <a:lnTo>
                      <a:pt x="435" y="682"/>
                    </a:lnTo>
                    <a:lnTo>
                      <a:pt x="437" y="682"/>
                    </a:lnTo>
                    <a:lnTo>
                      <a:pt x="437" y="682"/>
                    </a:lnTo>
                    <a:lnTo>
                      <a:pt x="438" y="682"/>
                    </a:lnTo>
                    <a:lnTo>
                      <a:pt x="439" y="682"/>
                    </a:lnTo>
                    <a:lnTo>
                      <a:pt x="440" y="682"/>
                    </a:lnTo>
                    <a:lnTo>
                      <a:pt x="441" y="682"/>
                    </a:lnTo>
                    <a:lnTo>
                      <a:pt x="442" y="682"/>
                    </a:lnTo>
                    <a:lnTo>
                      <a:pt x="443" y="683"/>
                    </a:lnTo>
                    <a:lnTo>
                      <a:pt x="444" y="683"/>
                    </a:lnTo>
                    <a:lnTo>
                      <a:pt x="445" y="683"/>
                    </a:lnTo>
                    <a:lnTo>
                      <a:pt x="446" y="684"/>
                    </a:lnTo>
                    <a:lnTo>
                      <a:pt x="447" y="684"/>
                    </a:lnTo>
                    <a:lnTo>
                      <a:pt x="448" y="685"/>
                    </a:lnTo>
                    <a:lnTo>
                      <a:pt x="448" y="686"/>
                    </a:lnTo>
                    <a:lnTo>
                      <a:pt x="450" y="687"/>
                    </a:lnTo>
                    <a:lnTo>
                      <a:pt x="450" y="687"/>
                    </a:lnTo>
                    <a:lnTo>
                      <a:pt x="451" y="688"/>
                    </a:lnTo>
                    <a:lnTo>
                      <a:pt x="452" y="688"/>
                    </a:lnTo>
                    <a:lnTo>
                      <a:pt x="453" y="689"/>
                    </a:lnTo>
                    <a:lnTo>
                      <a:pt x="455" y="689"/>
                    </a:lnTo>
                    <a:lnTo>
                      <a:pt x="455" y="689"/>
                    </a:lnTo>
                    <a:lnTo>
                      <a:pt x="456" y="690"/>
                    </a:lnTo>
                    <a:lnTo>
                      <a:pt x="457" y="690"/>
                    </a:lnTo>
                    <a:lnTo>
                      <a:pt x="458" y="690"/>
                    </a:lnTo>
                    <a:lnTo>
                      <a:pt x="459" y="690"/>
                    </a:lnTo>
                    <a:lnTo>
                      <a:pt x="460" y="690"/>
                    </a:lnTo>
                    <a:lnTo>
                      <a:pt x="461" y="690"/>
                    </a:lnTo>
                    <a:lnTo>
                      <a:pt x="462" y="690"/>
                    </a:lnTo>
                    <a:lnTo>
                      <a:pt x="463" y="690"/>
                    </a:lnTo>
                    <a:lnTo>
                      <a:pt x="463" y="690"/>
                    </a:lnTo>
                    <a:lnTo>
                      <a:pt x="465" y="689"/>
                    </a:lnTo>
                    <a:lnTo>
                      <a:pt x="465" y="689"/>
                    </a:lnTo>
                    <a:lnTo>
                      <a:pt x="466" y="689"/>
                    </a:lnTo>
                    <a:lnTo>
                      <a:pt x="468" y="688"/>
                    </a:lnTo>
                    <a:lnTo>
                      <a:pt x="468" y="688"/>
                    </a:lnTo>
                  </a:path>
                </a:pathLst>
              </a:custGeom>
              <a:noFill/>
              <a:ln w="1270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343"/>
              <p:cNvSpPr>
                <a:spLocks/>
              </p:cNvSpPr>
              <p:nvPr/>
            </p:nvSpPr>
            <p:spPr bwMode="auto">
              <a:xfrm>
                <a:off x="6197600" y="4991100"/>
                <a:ext cx="742950" cy="63500"/>
              </a:xfrm>
              <a:custGeom>
                <a:avLst/>
                <a:gdLst>
                  <a:gd name="T0" fmla="*/ 7 w 468"/>
                  <a:gd name="T1" fmla="*/ 23 h 40"/>
                  <a:gd name="T2" fmla="*/ 15 w 468"/>
                  <a:gd name="T3" fmla="*/ 22 h 40"/>
                  <a:gd name="T4" fmla="*/ 22 w 468"/>
                  <a:gd name="T5" fmla="*/ 23 h 40"/>
                  <a:gd name="T6" fmla="*/ 30 w 468"/>
                  <a:gd name="T7" fmla="*/ 28 h 40"/>
                  <a:gd name="T8" fmla="*/ 37 w 468"/>
                  <a:gd name="T9" fmla="*/ 33 h 40"/>
                  <a:gd name="T10" fmla="*/ 44 w 468"/>
                  <a:gd name="T11" fmla="*/ 35 h 40"/>
                  <a:gd name="T12" fmla="*/ 52 w 468"/>
                  <a:gd name="T13" fmla="*/ 35 h 40"/>
                  <a:gd name="T14" fmla="*/ 59 w 468"/>
                  <a:gd name="T15" fmla="*/ 35 h 40"/>
                  <a:gd name="T16" fmla="*/ 67 w 468"/>
                  <a:gd name="T17" fmla="*/ 35 h 40"/>
                  <a:gd name="T18" fmla="*/ 74 w 468"/>
                  <a:gd name="T19" fmla="*/ 37 h 40"/>
                  <a:gd name="T20" fmla="*/ 82 w 468"/>
                  <a:gd name="T21" fmla="*/ 38 h 40"/>
                  <a:gd name="T22" fmla="*/ 89 w 468"/>
                  <a:gd name="T23" fmla="*/ 39 h 40"/>
                  <a:gd name="T24" fmla="*/ 97 w 468"/>
                  <a:gd name="T25" fmla="*/ 40 h 40"/>
                  <a:gd name="T26" fmla="*/ 104 w 468"/>
                  <a:gd name="T27" fmla="*/ 40 h 40"/>
                  <a:gd name="T28" fmla="*/ 112 w 468"/>
                  <a:gd name="T29" fmla="*/ 40 h 40"/>
                  <a:gd name="T30" fmla="*/ 119 w 468"/>
                  <a:gd name="T31" fmla="*/ 39 h 40"/>
                  <a:gd name="T32" fmla="*/ 127 w 468"/>
                  <a:gd name="T33" fmla="*/ 37 h 40"/>
                  <a:gd name="T34" fmla="*/ 135 w 468"/>
                  <a:gd name="T35" fmla="*/ 34 h 40"/>
                  <a:gd name="T36" fmla="*/ 142 w 468"/>
                  <a:gd name="T37" fmla="*/ 32 h 40"/>
                  <a:gd name="T38" fmla="*/ 150 w 468"/>
                  <a:gd name="T39" fmla="*/ 33 h 40"/>
                  <a:gd name="T40" fmla="*/ 157 w 468"/>
                  <a:gd name="T41" fmla="*/ 34 h 40"/>
                  <a:gd name="T42" fmla="*/ 165 w 468"/>
                  <a:gd name="T43" fmla="*/ 34 h 40"/>
                  <a:gd name="T44" fmla="*/ 172 w 468"/>
                  <a:gd name="T45" fmla="*/ 33 h 40"/>
                  <a:gd name="T46" fmla="*/ 179 w 468"/>
                  <a:gd name="T47" fmla="*/ 33 h 40"/>
                  <a:gd name="T48" fmla="*/ 187 w 468"/>
                  <a:gd name="T49" fmla="*/ 34 h 40"/>
                  <a:gd name="T50" fmla="*/ 194 w 468"/>
                  <a:gd name="T51" fmla="*/ 35 h 40"/>
                  <a:gd name="T52" fmla="*/ 202 w 468"/>
                  <a:gd name="T53" fmla="*/ 33 h 40"/>
                  <a:gd name="T54" fmla="*/ 209 w 468"/>
                  <a:gd name="T55" fmla="*/ 28 h 40"/>
                  <a:gd name="T56" fmla="*/ 217 w 468"/>
                  <a:gd name="T57" fmla="*/ 24 h 40"/>
                  <a:gd name="T58" fmla="*/ 224 w 468"/>
                  <a:gd name="T59" fmla="*/ 26 h 40"/>
                  <a:gd name="T60" fmla="*/ 232 w 468"/>
                  <a:gd name="T61" fmla="*/ 30 h 40"/>
                  <a:gd name="T62" fmla="*/ 239 w 468"/>
                  <a:gd name="T63" fmla="*/ 33 h 40"/>
                  <a:gd name="T64" fmla="*/ 247 w 468"/>
                  <a:gd name="T65" fmla="*/ 34 h 40"/>
                  <a:gd name="T66" fmla="*/ 254 w 468"/>
                  <a:gd name="T67" fmla="*/ 33 h 40"/>
                  <a:gd name="T68" fmla="*/ 262 w 468"/>
                  <a:gd name="T69" fmla="*/ 33 h 40"/>
                  <a:gd name="T70" fmla="*/ 269 w 468"/>
                  <a:gd name="T71" fmla="*/ 33 h 40"/>
                  <a:gd name="T72" fmla="*/ 277 w 468"/>
                  <a:gd name="T73" fmla="*/ 34 h 40"/>
                  <a:gd name="T74" fmla="*/ 285 w 468"/>
                  <a:gd name="T75" fmla="*/ 36 h 40"/>
                  <a:gd name="T76" fmla="*/ 292 w 468"/>
                  <a:gd name="T77" fmla="*/ 37 h 40"/>
                  <a:gd name="T78" fmla="*/ 300 w 468"/>
                  <a:gd name="T79" fmla="*/ 38 h 40"/>
                  <a:gd name="T80" fmla="*/ 307 w 468"/>
                  <a:gd name="T81" fmla="*/ 38 h 40"/>
                  <a:gd name="T82" fmla="*/ 314 w 468"/>
                  <a:gd name="T83" fmla="*/ 38 h 40"/>
                  <a:gd name="T84" fmla="*/ 322 w 468"/>
                  <a:gd name="T85" fmla="*/ 39 h 40"/>
                  <a:gd name="T86" fmla="*/ 329 w 468"/>
                  <a:gd name="T87" fmla="*/ 39 h 40"/>
                  <a:gd name="T88" fmla="*/ 337 w 468"/>
                  <a:gd name="T89" fmla="*/ 38 h 40"/>
                  <a:gd name="T90" fmla="*/ 344 w 468"/>
                  <a:gd name="T91" fmla="*/ 37 h 40"/>
                  <a:gd name="T92" fmla="*/ 352 w 468"/>
                  <a:gd name="T93" fmla="*/ 34 h 40"/>
                  <a:gd name="T94" fmla="*/ 359 w 468"/>
                  <a:gd name="T95" fmla="*/ 33 h 40"/>
                  <a:gd name="T96" fmla="*/ 367 w 468"/>
                  <a:gd name="T97" fmla="*/ 33 h 40"/>
                  <a:gd name="T98" fmla="*/ 374 w 468"/>
                  <a:gd name="T99" fmla="*/ 35 h 40"/>
                  <a:gd name="T100" fmla="*/ 382 w 468"/>
                  <a:gd name="T101" fmla="*/ 36 h 40"/>
                  <a:gd name="T102" fmla="*/ 389 w 468"/>
                  <a:gd name="T103" fmla="*/ 36 h 40"/>
                  <a:gd name="T104" fmla="*/ 397 w 468"/>
                  <a:gd name="T105" fmla="*/ 36 h 40"/>
                  <a:gd name="T106" fmla="*/ 404 w 468"/>
                  <a:gd name="T107" fmla="*/ 36 h 40"/>
                  <a:gd name="T108" fmla="*/ 412 w 468"/>
                  <a:gd name="T109" fmla="*/ 37 h 40"/>
                  <a:gd name="T110" fmla="*/ 420 w 468"/>
                  <a:gd name="T111" fmla="*/ 37 h 40"/>
                  <a:gd name="T112" fmla="*/ 427 w 468"/>
                  <a:gd name="T113" fmla="*/ 37 h 40"/>
                  <a:gd name="T114" fmla="*/ 435 w 468"/>
                  <a:gd name="T115" fmla="*/ 36 h 40"/>
                  <a:gd name="T116" fmla="*/ 442 w 468"/>
                  <a:gd name="T117" fmla="*/ 35 h 40"/>
                  <a:gd name="T118" fmla="*/ 450 w 468"/>
                  <a:gd name="T119" fmla="*/ 36 h 40"/>
                  <a:gd name="T120" fmla="*/ 457 w 468"/>
                  <a:gd name="T121" fmla="*/ 35 h 40"/>
                  <a:gd name="T122" fmla="*/ 464 w 468"/>
                  <a:gd name="T123" fmla="*/ 2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8" h="40">
                    <a:moveTo>
                      <a:pt x="0" y="27"/>
                    </a:moveTo>
                    <a:lnTo>
                      <a:pt x="1" y="26"/>
                    </a:lnTo>
                    <a:lnTo>
                      <a:pt x="2" y="26"/>
                    </a:lnTo>
                    <a:lnTo>
                      <a:pt x="3" y="25"/>
                    </a:lnTo>
                    <a:lnTo>
                      <a:pt x="4" y="25"/>
                    </a:lnTo>
                    <a:lnTo>
                      <a:pt x="5" y="24"/>
                    </a:lnTo>
                    <a:lnTo>
                      <a:pt x="6" y="24"/>
                    </a:lnTo>
                    <a:lnTo>
                      <a:pt x="7" y="23"/>
                    </a:lnTo>
                    <a:lnTo>
                      <a:pt x="8" y="23"/>
                    </a:lnTo>
                    <a:lnTo>
                      <a:pt x="8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2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6" y="22"/>
                    </a:lnTo>
                    <a:lnTo>
                      <a:pt x="17" y="22"/>
                    </a:lnTo>
                    <a:lnTo>
                      <a:pt x="18" y="22"/>
                    </a:lnTo>
                    <a:lnTo>
                      <a:pt x="19" y="22"/>
                    </a:lnTo>
                    <a:lnTo>
                      <a:pt x="20" y="22"/>
                    </a:lnTo>
                    <a:lnTo>
                      <a:pt x="21" y="23"/>
                    </a:lnTo>
                    <a:lnTo>
                      <a:pt x="22" y="23"/>
                    </a:lnTo>
                    <a:lnTo>
                      <a:pt x="23" y="24"/>
                    </a:lnTo>
                    <a:lnTo>
                      <a:pt x="24" y="24"/>
                    </a:lnTo>
                    <a:lnTo>
                      <a:pt x="25" y="25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8" y="27"/>
                    </a:lnTo>
                    <a:lnTo>
                      <a:pt x="28" y="28"/>
                    </a:lnTo>
                    <a:lnTo>
                      <a:pt x="30" y="28"/>
                    </a:lnTo>
                    <a:lnTo>
                      <a:pt x="30" y="29"/>
                    </a:lnTo>
                    <a:lnTo>
                      <a:pt x="31" y="29"/>
                    </a:lnTo>
                    <a:lnTo>
                      <a:pt x="32" y="30"/>
                    </a:lnTo>
                    <a:lnTo>
                      <a:pt x="33" y="30"/>
                    </a:lnTo>
                    <a:lnTo>
                      <a:pt x="34" y="31"/>
                    </a:lnTo>
                    <a:lnTo>
                      <a:pt x="35" y="32"/>
                    </a:lnTo>
                    <a:lnTo>
                      <a:pt x="36" y="32"/>
                    </a:lnTo>
                    <a:lnTo>
                      <a:pt x="37" y="33"/>
                    </a:lnTo>
                    <a:lnTo>
                      <a:pt x="38" y="33"/>
                    </a:lnTo>
                    <a:lnTo>
                      <a:pt x="39" y="33"/>
                    </a:lnTo>
                    <a:lnTo>
                      <a:pt x="40" y="34"/>
                    </a:lnTo>
                    <a:lnTo>
                      <a:pt x="41" y="34"/>
                    </a:lnTo>
                    <a:lnTo>
                      <a:pt x="41" y="34"/>
                    </a:lnTo>
                    <a:lnTo>
                      <a:pt x="43" y="35"/>
                    </a:lnTo>
                    <a:lnTo>
                      <a:pt x="43" y="35"/>
                    </a:lnTo>
                    <a:lnTo>
                      <a:pt x="44" y="35"/>
                    </a:lnTo>
                    <a:lnTo>
                      <a:pt x="45" y="35"/>
                    </a:lnTo>
                    <a:lnTo>
                      <a:pt x="46" y="35"/>
                    </a:lnTo>
                    <a:lnTo>
                      <a:pt x="47" y="35"/>
                    </a:lnTo>
                    <a:lnTo>
                      <a:pt x="48" y="35"/>
                    </a:lnTo>
                    <a:lnTo>
                      <a:pt x="49" y="35"/>
                    </a:lnTo>
                    <a:lnTo>
                      <a:pt x="50" y="35"/>
                    </a:lnTo>
                    <a:lnTo>
                      <a:pt x="51" y="35"/>
                    </a:lnTo>
                    <a:lnTo>
                      <a:pt x="52" y="35"/>
                    </a:lnTo>
                    <a:lnTo>
                      <a:pt x="53" y="35"/>
                    </a:lnTo>
                    <a:lnTo>
                      <a:pt x="54" y="35"/>
                    </a:lnTo>
                    <a:lnTo>
                      <a:pt x="54" y="35"/>
                    </a:lnTo>
                    <a:lnTo>
                      <a:pt x="56" y="35"/>
                    </a:lnTo>
                    <a:lnTo>
                      <a:pt x="56" y="35"/>
                    </a:lnTo>
                    <a:lnTo>
                      <a:pt x="58" y="35"/>
                    </a:lnTo>
                    <a:lnTo>
                      <a:pt x="58" y="35"/>
                    </a:lnTo>
                    <a:lnTo>
                      <a:pt x="59" y="35"/>
                    </a:lnTo>
                    <a:lnTo>
                      <a:pt x="61" y="35"/>
                    </a:lnTo>
                    <a:lnTo>
                      <a:pt x="61" y="35"/>
                    </a:lnTo>
                    <a:lnTo>
                      <a:pt x="62" y="35"/>
                    </a:lnTo>
                    <a:lnTo>
                      <a:pt x="63" y="35"/>
                    </a:lnTo>
                    <a:lnTo>
                      <a:pt x="64" y="35"/>
                    </a:lnTo>
                    <a:lnTo>
                      <a:pt x="65" y="35"/>
                    </a:lnTo>
                    <a:lnTo>
                      <a:pt x="66" y="35"/>
                    </a:lnTo>
                    <a:lnTo>
                      <a:pt x="67" y="35"/>
                    </a:lnTo>
                    <a:lnTo>
                      <a:pt x="68" y="35"/>
                    </a:lnTo>
                    <a:lnTo>
                      <a:pt x="69" y="35"/>
                    </a:lnTo>
                    <a:lnTo>
                      <a:pt x="69" y="35"/>
                    </a:lnTo>
                    <a:lnTo>
                      <a:pt x="71" y="35"/>
                    </a:lnTo>
                    <a:lnTo>
                      <a:pt x="71" y="35"/>
                    </a:lnTo>
                    <a:lnTo>
                      <a:pt x="72" y="36"/>
                    </a:lnTo>
                    <a:lnTo>
                      <a:pt x="74" y="36"/>
                    </a:lnTo>
                    <a:lnTo>
                      <a:pt x="74" y="37"/>
                    </a:lnTo>
                    <a:lnTo>
                      <a:pt x="76" y="37"/>
                    </a:lnTo>
                    <a:lnTo>
                      <a:pt x="76" y="37"/>
                    </a:lnTo>
                    <a:lnTo>
                      <a:pt x="77" y="37"/>
                    </a:lnTo>
                    <a:lnTo>
                      <a:pt x="78" y="38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1" y="38"/>
                    </a:lnTo>
                    <a:lnTo>
                      <a:pt x="82" y="38"/>
                    </a:lnTo>
                    <a:lnTo>
                      <a:pt x="83" y="39"/>
                    </a:lnTo>
                    <a:lnTo>
                      <a:pt x="84" y="39"/>
                    </a:lnTo>
                    <a:lnTo>
                      <a:pt x="84" y="39"/>
                    </a:lnTo>
                    <a:lnTo>
                      <a:pt x="86" y="39"/>
                    </a:lnTo>
                    <a:lnTo>
                      <a:pt x="87" y="39"/>
                    </a:lnTo>
                    <a:lnTo>
                      <a:pt x="87" y="39"/>
                    </a:lnTo>
                    <a:lnTo>
                      <a:pt x="89" y="39"/>
                    </a:lnTo>
                    <a:lnTo>
                      <a:pt x="89" y="39"/>
                    </a:lnTo>
                    <a:lnTo>
                      <a:pt x="90" y="40"/>
                    </a:lnTo>
                    <a:lnTo>
                      <a:pt x="91" y="40"/>
                    </a:lnTo>
                    <a:lnTo>
                      <a:pt x="92" y="40"/>
                    </a:lnTo>
                    <a:lnTo>
                      <a:pt x="93" y="40"/>
                    </a:lnTo>
                    <a:lnTo>
                      <a:pt x="94" y="40"/>
                    </a:lnTo>
                    <a:lnTo>
                      <a:pt x="95" y="40"/>
                    </a:lnTo>
                    <a:lnTo>
                      <a:pt x="96" y="40"/>
                    </a:lnTo>
                    <a:lnTo>
                      <a:pt x="97" y="40"/>
                    </a:lnTo>
                    <a:lnTo>
                      <a:pt x="98" y="40"/>
                    </a:lnTo>
                    <a:lnTo>
                      <a:pt x="99" y="40"/>
                    </a:lnTo>
                    <a:lnTo>
                      <a:pt x="100" y="40"/>
                    </a:lnTo>
                    <a:lnTo>
                      <a:pt x="101" y="40"/>
                    </a:lnTo>
                    <a:lnTo>
                      <a:pt x="102" y="40"/>
                    </a:lnTo>
                    <a:lnTo>
                      <a:pt x="102" y="4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105" y="40"/>
                    </a:lnTo>
                    <a:lnTo>
                      <a:pt x="106" y="40"/>
                    </a:lnTo>
                    <a:lnTo>
                      <a:pt x="107" y="40"/>
                    </a:lnTo>
                    <a:lnTo>
                      <a:pt x="108" y="40"/>
                    </a:lnTo>
                    <a:lnTo>
                      <a:pt x="109" y="40"/>
                    </a:lnTo>
                    <a:lnTo>
                      <a:pt x="110" y="40"/>
                    </a:lnTo>
                    <a:lnTo>
                      <a:pt x="111" y="40"/>
                    </a:lnTo>
                    <a:lnTo>
                      <a:pt x="112" y="40"/>
                    </a:lnTo>
                    <a:lnTo>
                      <a:pt x="113" y="40"/>
                    </a:lnTo>
                    <a:lnTo>
                      <a:pt x="114" y="40"/>
                    </a:lnTo>
                    <a:lnTo>
                      <a:pt x="115" y="40"/>
                    </a:lnTo>
                    <a:lnTo>
                      <a:pt x="115" y="39"/>
                    </a:lnTo>
                    <a:lnTo>
                      <a:pt x="117" y="39"/>
                    </a:lnTo>
                    <a:lnTo>
                      <a:pt x="117" y="39"/>
                    </a:lnTo>
                    <a:lnTo>
                      <a:pt x="119" y="39"/>
                    </a:lnTo>
                    <a:lnTo>
                      <a:pt x="119" y="39"/>
                    </a:lnTo>
                    <a:lnTo>
                      <a:pt x="120" y="39"/>
                    </a:lnTo>
                    <a:lnTo>
                      <a:pt x="121" y="39"/>
                    </a:lnTo>
                    <a:lnTo>
                      <a:pt x="122" y="38"/>
                    </a:lnTo>
                    <a:lnTo>
                      <a:pt x="123" y="38"/>
                    </a:lnTo>
                    <a:lnTo>
                      <a:pt x="124" y="38"/>
                    </a:lnTo>
                    <a:lnTo>
                      <a:pt x="125" y="38"/>
                    </a:lnTo>
                    <a:lnTo>
                      <a:pt x="126" y="37"/>
                    </a:lnTo>
                    <a:lnTo>
                      <a:pt x="127" y="37"/>
                    </a:lnTo>
                    <a:lnTo>
                      <a:pt x="128" y="37"/>
                    </a:lnTo>
                    <a:lnTo>
                      <a:pt x="129" y="37"/>
                    </a:lnTo>
                    <a:lnTo>
                      <a:pt x="130" y="36"/>
                    </a:lnTo>
                    <a:lnTo>
                      <a:pt x="130" y="35"/>
                    </a:lnTo>
                    <a:lnTo>
                      <a:pt x="132" y="35"/>
                    </a:lnTo>
                    <a:lnTo>
                      <a:pt x="132" y="35"/>
                    </a:lnTo>
                    <a:lnTo>
                      <a:pt x="133" y="34"/>
                    </a:lnTo>
                    <a:lnTo>
                      <a:pt x="135" y="34"/>
                    </a:lnTo>
                    <a:lnTo>
                      <a:pt x="135" y="33"/>
                    </a:lnTo>
                    <a:lnTo>
                      <a:pt x="137" y="33"/>
                    </a:lnTo>
                    <a:lnTo>
                      <a:pt x="137" y="33"/>
                    </a:lnTo>
                    <a:lnTo>
                      <a:pt x="138" y="33"/>
                    </a:lnTo>
                    <a:lnTo>
                      <a:pt x="139" y="32"/>
                    </a:lnTo>
                    <a:lnTo>
                      <a:pt x="140" y="32"/>
                    </a:lnTo>
                    <a:lnTo>
                      <a:pt x="141" y="32"/>
                    </a:lnTo>
                    <a:lnTo>
                      <a:pt x="142" y="32"/>
                    </a:lnTo>
                    <a:lnTo>
                      <a:pt x="143" y="32"/>
                    </a:lnTo>
                    <a:lnTo>
                      <a:pt x="143" y="32"/>
                    </a:lnTo>
                    <a:lnTo>
                      <a:pt x="145" y="32"/>
                    </a:lnTo>
                    <a:lnTo>
                      <a:pt x="145" y="32"/>
                    </a:lnTo>
                    <a:lnTo>
                      <a:pt x="147" y="32"/>
                    </a:lnTo>
                    <a:lnTo>
                      <a:pt x="148" y="32"/>
                    </a:lnTo>
                    <a:lnTo>
                      <a:pt x="148" y="33"/>
                    </a:lnTo>
                    <a:lnTo>
                      <a:pt x="150" y="33"/>
                    </a:lnTo>
                    <a:lnTo>
                      <a:pt x="150" y="33"/>
                    </a:lnTo>
                    <a:lnTo>
                      <a:pt x="151" y="33"/>
                    </a:lnTo>
                    <a:lnTo>
                      <a:pt x="152" y="33"/>
                    </a:lnTo>
                    <a:lnTo>
                      <a:pt x="153" y="33"/>
                    </a:lnTo>
                    <a:lnTo>
                      <a:pt x="154" y="34"/>
                    </a:lnTo>
                    <a:lnTo>
                      <a:pt x="155" y="34"/>
                    </a:lnTo>
                    <a:lnTo>
                      <a:pt x="156" y="34"/>
                    </a:lnTo>
                    <a:lnTo>
                      <a:pt x="157" y="34"/>
                    </a:lnTo>
                    <a:lnTo>
                      <a:pt x="158" y="34"/>
                    </a:lnTo>
                    <a:lnTo>
                      <a:pt x="158" y="34"/>
                    </a:lnTo>
                    <a:lnTo>
                      <a:pt x="160" y="34"/>
                    </a:lnTo>
                    <a:lnTo>
                      <a:pt x="161" y="34"/>
                    </a:lnTo>
                    <a:lnTo>
                      <a:pt x="161" y="34"/>
                    </a:lnTo>
                    <a:lnTo>
                      <a:pt x="163" y="34"/>
                    </a:lnTo>
                    <a:lnTo>
                      <a:pt x="163" y="34"/>
                    </a:lnTo>
                    <a:lnTo>
                      <a:pt x="165" y="34"/>
                    </a:lnTo>
                    <a:lnTo>
                      <a:pt x="165" y="34"/>
                    </a:lnTo>
                    <a:lnTo>
                      <a:pt x="166" y="34"/>
                    </a:lnTo>
                    <a:lnTo>
                      <a:pt x="167" y="34"/>
                    </a:lnTo>
                    <a:lnTo>
                      <a:pt x="168" y="33"/>
                    </a:lnTo>
                    <a:lnTo>
                      <a:pt x="169" y="33"/>
                    </a:lnTo>
                    <a:lnTo>
                      <a:pt x="170" y="33"/>
                    </a:lnTo>
                    <a:lnTo>
                      <a:pt x="171" y="33"/>
                    </a:lnTo>
                    <a:lnTo>
                      <a:pt x="172" y="33"/>
                    </a:lnTo>
                    <a:lnTo>
                      <a:pt x="173" y="33"/>
                    </a:lnTo>
                    <a:lnTo>
                      <a:pt x="174" y="33"/>
                    </a:lnTo>
                    <a:lnTo>
                      <a:pt x="175" y="33"/>
                    </a:lnTo>
                    <a:lnTo>
                      <a:pt x="176" y="33"/>
                    </a:lnTo>
                    <a:lnTo>
                      <a:pt x="176" y="33"/>
                    </a:lnTo>
                    <a:lnTo>
                      <a:pt x="178" y="33"/>
                    </a:lnTo>
                    <a:lnTo>
                      <a:pt x="178" y="33"/>
                    </a:lnTo>
                    <a:lnTo>
                      <a:pt x="179" y="33"/>
                    </a:lnTo>
                    <a:lnTo>
                      <a:pt x="180" y="33"/>
                    </a:lnTo>
                    <a:lnTo>
                      <a:pt x="181" y="33"/>
                    </a:lnTo>
                    <a:lnTo>
                      <a:pt x="182" y="33"/>
                    </a:lnTo>
                    <a:lnTo>
                      <a:pt x="183" y="34"/>
                    </a:lnTo>
                    <a:lnTo>
                      <a:pt x="184" y="34"/>
                    </a:lnTo>
                    <a:lnTo>
                      <a:pt x="185" y="34"/>
                    </a:lnTo>
                    <a:lnTo>
                      <a:pt x="186" y="34"/>
                    </a:lnTo>
                    <a:lnTo>
                      <a:pt x="187" y="34"/>
                    </a:lnTo>
                    <a:lnTo>
                      <a:pt x="188" y="35"/>
                    </a:lnTo>
                    <a:lnTo>
                      <a:pt x="189" y="35"/>
                    </a:lnTo>
                    <a:lnTo>
                      <a:pt x="189" y="35"/>
                    </a:lnTo>
                    <a:lnTo>
                      <a:pt x="191" y="35"/>
                    </a:lnTo>
                    <a:lnTo>
                      <a:pt x="191" y="35"/>
                    </a:lnTo>
                    <a:lnTo>
                      <a:pt x="193" y="35"/>
                    </a:lnTo>
                    <a:lnTo>
                      <a:pt x="193" y="35"/>
                    </a:lnTo>
                    <a:lnTo>
                      <a:pt x="194" y="35"/>
                    </a:lnTo>
                    <a:lnTo>
                      <a:pt x="195" y="35"/>
                    </a:lnTo>
                    <a:lnTo>
                      <a:pt x="196" y="35"/>
                    </a:lnTo>
                    <a:lnTo>
                      <a:pt x="197" y="35"/>
                    </a:lnTo>
                    <a:lnTo>
                      <a:pt x="198" y="35"/>
                    </a:lnTo>
                    <a:lnTo>
                      <a:pt x="199" y="34"/>
                    </a:lnTo>
                    <a:lnTo>
                      <a:pt x="200" y="34"/>
                    </a:lnTo>
                    <a:lnTo>
                      <a:pt x="201" y="33"/>
                    </a:lnTo>
                    <a:lnTo>
                      <a:pt x="202" y="33"/>
                    </a:lnTo>
                    <a:lnTo>
                      <a:pt x="203" y="32"/>
                    </a:lnTo>
                    <a:lnTo>
                      <a:pt x="204" y="32"/>
                    </a:lnTo>
                    <a:lnTo>
                      <a:pt x="204" y="31"/>
                    </a:lnTo>
                    <a:lnTo>
                      <a:pt x="206" y="30"/>
                    </a:lnTo>
                    <a:lnTo>
                      <a:pt x="206" y="30"/>
                    </a:lnTo>
                    <a:lnTo>
                      <a:pt x="207" y="29"/>
                    </a:lnTo>
                    <a:lnTo>
                      <a:pt x="209" y="28"/>
                    </a:lnTo>
                    <a:lnTo>
                      <a:pt x="209" y="28"/>
                    </a:lnTo>
                    <a:lnTo>
                      <a:pt x="211" y="27"/>
                    </a:lnTo>
                    <a:lnTo>
                      <a:pt x="211" y="27"/>
                    </a:lnTo>
                    <a:lnTo>
                      <a:pt x="212" y="26"/>
                    </a:lnTo>
                    <a:lnTo>
                      <a:pt x="213" y="26"/>
                    </a:lnTo>
                    <a:lnTo>
                      <a:pt x="214" y="26"/>
                    </a:lnTo>
                    <a:lnTo>
                      <a:pt x="215" y="25"/>
                    </a:lnTo>
                    <a:lnTo>
                      <a:pt x="216" y="25"/>
                    </a:lnTo>
                    <a:lnTo>
                      <a:pt x="217" y="24"/>
                    </a:lnTo>
                    <a:lnTo>
                      <a:pt x="218" y="24"/>
                    </a:lnTo>
                    <a:lnTo>
                      <a:pt x="219" y="24"/>
                    </a:lnTo>
                    <a:lnTo>
                      <a:pt x="219" y="24"/>
                    </a:lnTo>
                    <a:lnTo>
                      <a:pt x="221" y="24"/>
                    </a:lnTo>
                    <a:lnTo>
                      <a:pt x="222" y="25"/>
                    </a:lnTo>
                    <a:lnTo>
                      <a:pt x="222" y="25"/>
                    </a:lnTo>
                    <a:lnTo>
                      <a:pt x="224" y="26"/>
                    </a:lnTo>
                    <a:lnTo>
                      <a:pt x="224" y="26"/>
                    </a:lnTo>
                    <a:lnTo>
                      <a:pt x="225" y="26"/>
                    </a:lnTo>
                    <a:lnTo>
                      <a:pt x="226" y="27"/>
                    </a:lnTo>
                    <a:lnTo>
                      <a:pt x="227" y="27"/>
                    </a:lnTo>
                    <a:lnTo>
                      <a:pt x="228" y="28"/>
                    </a:lnTo>
                    <a:lnTo>
                      <a:pt x="229" y="28"/>
                    </a:lnTo>
                    <a:lnTo>
                      <a:pt x="230" y="29"/>
                    </a:lnTo>
                    <a:lnTo>
                      <a:pt x="231" y="29"/>
                    </a:lnTo>
                    <a:lnTo>
                      <a:pt x="232" y="30"/>
                    </a:lnTo>
                    <a:lnTo>
                      <a:pt x="232" y="30"/>
                    </a:lnTo>
                    <a:lnTo>
                      <a:pt x="234" y="31"/>
                    </a:lnTo>
                    <a:lnTo>
                      <a:pt x="235" y="32"/>
                    </a:lnTo>
                    <a:lnTo>
                      <a:pt x="236" y="32"/>
                    </a:lnTo>
                    <a:lnTo>
                      <a:pt x="237" y="32"/>
                    </a:lnTo>
                    <a:lnTo>
                      <a:pt x="237" y="33"/>
                    </a:lnTo>
                    <a:lnTo>
                      <a:pt x="239" y="33"/>
                    </a:lnTo>
                    <a:lnTo>
                      <a:pt x="239" y="33"/>
                    </a:lnTo>
                    <a:lnTo>
                      <a:pt x="240" y="33"/>
                    </a:lnTo>
                    <a:lnTo>
                      <a:pt x="241" y="33"/>
                    </a:lnTo>
                    <a:lnTo>
                      <a:pt x="242" y="34"/>
                    </a:lnTo>
                    <a:lnTo>
                      <a:pt x="243" y="34"/>
                    </a:lnTo>
                    <a:lnTo>
                      <a:pt x="244" y="34"/>
                    </a:lnTo>
                    <a:lnTo>
                      <a:pt x="245" y="34"/>
                    </a:lnTo>
                    <a:lnTo>
                      <a:pt x="246" y="34"/>
                    </a:lnTo>
                    <a:lnTo>
                      <a:pt x="247" y="34"/>
                    </a:lnTo>
                    <a:lnTo>
                      <a:pt x="248" y="34"/>
                    </a:lnTo>
                    <a:lnTo>
                      <a:pt x="249" y="33"/>
                    </a:lnTo>
                    <a:lnTo>
                      <a:pt x="250" y="33"/>
                    </a:lnTo>
                    <a:lnTo>
                      <a:pt x="250" y="33"/>
                    </a:lnTo>
                    <a:lnTo>
                      <a:pt x="252" y="33"/>
                    </a:lnTo>
                    <a:lnTo>
                      <a:pt x="252" y="33"/>
                    </a:lnTo>
                    <a:lnTo>
                      <a:pt x="254" y="33"/>
                    </a:lnTo>
                    <a:lnTo>
                      <a:pt x="254" y="33"/>
                    </a:lnTo>
                    <a:lnTo>
                      <a:pt x="255" y="33"/>
                    </a:lnTo>
                    <a:lnTo>
                      <a:pt x="256" y="33"/>
                    </a:lnTo>
                    <a:lnTo>
                      <a:pt x="257" y="33"/>
                    </a:lnTo>
                    <a:lnTo>
                      <a:pt x="258" y="33"/>
                    </a:lnTo>
                    <a:lnTo>
                      <a:pt x="259" y="33"/>
                    </a:lnTo>
                    <a:lnTo>
                      <a:pt x="260" y="33"/>
                    </a:lnTo>
                    <a:lnTo>
                      <a:pt x="261" y="33"/>
                    </a:lnTo>
                    <a:lnTo>
                      <a:pt x="262" y="33"/>
                    </a:lnTo>
                    <a:lnTo>
                      <a:pt x="263" y="33"/>
                    </a:lnTo>
                    <a:lnTo>
                      <a:pt x="264" y="33"/>
                    </a:lnTo>
                    <a:lnTo>
                      <a:pt x="265" y="33"/>
                    </a:lnTo>
                    <a:lnTo>
                      <a:pt x="265" y="33"/>
                    </a:lnTo>
                    <a:lnTo>
                      <a:pt x="267" y="33"/>
                    </a:lnTo>
                    <a:lnTo>
                      <a:pt x="267" y="33"/>
                    </a:lnTo>
                    <a:lnTo>
                      <a:pt x="268" y="33"/>
                    </a:lnTo>
                    <a:lnTo>
                      <a:pt x="269" y="33"/>
                    </a:lnTo>
                    <a:lnTo>
                      <a:pt x="270" y="33"/>
                    </a:lnTo>
                    <a:lnTo>
                      <a:pt x="272" y="33"/>
                    </a:lnTo>
                    <a:lnTo>
                      <a:pt x="272" y="33"/>
                    </a:lnTo>
                    <a:lnTo>
                      <a:pt x="273" y="34"/>
                    </a:lnTo>
                    <a:lnTo>
                      <a:pt x="274" y="34"/>
                    </a:lnTo>
                    <a:lnTo>
                      <a:pt x="275" y="34"/>
                    </a:lnTo>
                    <a:lnTo>
                      <a:pt x="276" y="34"/>
                    </a:lnTo>
                    <a:lnTo>
                      <a:pt x="277" y="34"/>
                    </a:lnTo>
                    <a:lnTo>
                      <a:pt x="278" y="34"/>
                    </a:lnTo>
                    <a:lnTo>
                      <a:pt x="278" y="35"/>
                    </a:lnTo>
                    <a:lnTo>
                      <a:pt x="280" y="35"/>
                    </a:lnTo>
                    <a:lnTo>
                      <a:pt x="280" y="35"/>
                    </a:lnTo>
                    <a:lnTo>
                      <a:pt x="282" y="35"/>
                    </a:lnTo>
                    <a:lnTo>
                      <a:pt x="282" y="35"/>
                    </a:lnTo>
                    <a:lnTo>
                      <a:pt x="283" y="35"/>
                    </a:lnTo>
                    <a:lnTo>
                      <a:pt x="285" y="36"/>
                    </a:lnTo>
                    <a:lnTo>
                      <a:pt x="285" y="36"/>
                    </a:lnTo>
                    <a:lnTo>
                      <a:pt x="286" y="36"/>
                    </a:lnTo>
                    <a:lnTo>
                      <a:pt x="287" y="36"/>
                    </a:lnTo>
                    <a:lnTo>
                      <a:pt x="288" y="37"/>
                    </a:lnTo>
                    <a:lnTo>
                      <a:pt x="289" y="37"/>
                    </a:lnTo>
                    <a:lnTo>
                      <a:pt x="290" y="37"/>
                    </a:lnTo>
                    <a:lnTo>
                      <a:pt x="291" y="37"/>
                    </a:lnTo>
                    <a:lnTo>
                      <a:pt x="292" y="37"/>
                    </a:lnTo>
                    <a:lnTo>
                      <a:pt x="293" y="37"/>
                    </a:lnTo>
                    <a:lnTo>
                      <a:pt x="293" y="37"/>
                    </a:lnTo>
                    <a:lnTo>
                      <a:pt x="295" y="37"/>
                    </a:lnTo>
                    <a:lnTo>
                      <a:pt x="296" y="37"/>
                    </a:lnTo>
                    <a:lnTo>
                      <a:pt x="296" y="37"/>
                    </a:lnTo>
                    <a:lnTo>
                      <a:pt x="298" y="37"/>
                    </a:lnTo>
                    <a:lnTo>
                      <a:pt x="298" y="38"/>
                    </a:lnTo>
                    <a:lnTo>
                      <a:pt x="300" y="38"/>
                    </a:lnTo>
                    <a:lnTo>
                      <a:pt x="300" y="38"/>
                    </a:lnTo>
                    <a:lnTo>
                      <a:pt x="301" y="38"/>
                    </a:lnTo>
                    <a:lnTo>
                      <a:pt x="302" y="38"/>
                    </a:lnTo>
                    <a:lnTo>
                      <a:pt x="303" y="38"/>
                    </a:lnTo>
                    <a:lnTo>
                      <a:pt x="304" y="38"/>
                    </a:lnTo>
                    <a:lnTo>
                      <a:pt x="305" y="38"/>
                    </a:lnTo>
                    <a:lnTo>
                      <a:pt x="306" y="38"/>
                    </a:lnTo>
                    <a:lnTo>
                      <a:pt x="307" y="38"/>
                    </a:lnTo>
                    <a:lnTo>
                      <a:pt x="308" y="38"/>
                    </a:lnTo>
                    <a:lnTo>
                      <a:pt x="309" y="38"/>
                    </a:lnTo>
                    <a:lnTo>
                      <a:pt x="310" y="38"/>
                    </a:lnTo>
                    <a:lnTo>
                      <a:pt x="311" y="38"/>
                    </a:lnTo>
                    <a:lnTo>
                      <a:pt x="311" y="38"/>
                    </a:lnTo>
                    <a:lnTo>
                      <a:pt x="313" y="38"/>
                    </a:lnTo>
                    <a:lnTo>
                      <a:pt x="313" y="38"/>
                    </a:lnTo>
                    <a:lnTo>
                      <a:pt x="314" y="38"/>
                    </a:lnTo>
                    <a:lnTo>
                      <a:pt x="315" y="38"/>
                    </a:lnTo>
                    <a:lnTo>
                      <a:pt x="316" y="38"/>
                    </a:lnTo>
                    <a:lnTo>
                      <a:pt x="317" y="39"/>
                    </a:lnTo>
                    <a:lnTo>
                      <a:pt x="318" y="39"/>
                    </a:lnTo>
                    <a:lnTo>
                      <a:pt x="319" y="39"/>
                    </a:lnTo>
                    <a:lnTo>
                      <a:pt x="320" y="39"/>
                    </a:lnTo>
                    <a:lnTo>
                      <a:pt x="321" y="39"/>
                    </a:lnTo>
                    <a:lnTo>
                      <a:pt x="322" y="39"/>
                    </a:lnTo>
                    <a:lnTo>
                      <a:pt x="323" y="39"/>
                    </a:lnTo>
                    <a:lnTo>
                      <a:pt x="324" y="39"/>
                    </a:lnTo>
                    <a:lnTo>
                      <a:pt x="325" y="39"/>
                    </a:lnTo>
                    <a:lnTo>
                      <a:pt x="326" y="39"/>
                    </a:lnTo>
                    <a:lnTo>
                      <a:pt x="326" y="39"/>
                    </a:lnTo>
                    <a:lnTo>
                      <a:pt x="328" y="39"/>
                    </a:lnTo>
                    <a:lnTo>
                      <a:pt x="328" y="39"/>
                    </a:lnTo>
                    <a:lnTo>
                      <a:pt x="329" y="39"/>
                    </a:lnTo>
                    <a:lnTo>
                      <a:pt x="330" y="39"/>
                    </a:lnTo>
                    <a:lnTo>
                      <a:pt x="331" y="39"/>
                    </a:lnTo>
                    <a:lnTo>
                      <a:pt x="332" y="39"/>
                    </a:lnTo>
                    <a:lnTo>
                      <a:pt x="333" y="39"/>
                    </a:lnTo>
                    <a:lnTo>
                      <a:pt x="334" y="39"/>
                    </a:lnTo>
                    <a:lnTo>
                      <a:pt x="335" y="39"/>
                    </a:lnTo>
                    <a:lnTo>
                      <a:pt x="336" y="38"/>
                    </a:lnTo>
                    <a:lnTo>
                      <a:pt x="337" y="38"/>
                    </a:lnTo>
                    <a:lnTo>
                      <a:pt x="338" y="38"/>
                    </a:lnTo>
                    <a:lnTo>
                      <a:pt x="339" y="38"/>
                    </a:lnTo>
                    <a:lnTo>
                      <a:pt x="339" y="38"/>
                    </a:lnTo>
                    <a:lnTo>
                      <a:pt x="341" y="38"/>
                    </a:lnTo>
                    <a:lnTo>
                      <a:pt x="341" y="38"/>
                    </a:lnTo>
                    <a:lnTo>
                      <a:pt x="343" y="37"/>
                    </a:lnTo>
                    <a:lnTo>
                      <a:pt x="343" y="37"/>
                    </a:lnTo>
                    <a:lnTo>
                      <a:pt x="344" y="37"/>
                    </a:lnTo>
                    <a:lnTo>
                      <a:pt x="346" y="37"/>
                    </a:lnTo>
                    <a:lnTo>
                      <a:pt x="346" y="36"/>
                    </a:lnTo>
                    <a:lnTo>
                      <a:pt x="347" y="36"/>
                    </a:lnTo>
                    <a:lnTo>
                      <a:pt x="348" y="35"/>
                    </a:lnTo>
                    <a:lnTo>
                      <a:pt x="349" y="35"/>
                    </a:lnTo>
                    <a:lnTo>
                      <a:pt x="350" y="35"/>
                    </a:lnTo>
                    <a:lnTo>
                      <a:pt x="351" y="35"/>
                    </a:lnTo>
                    <a:lnTo>
                      <a:pt x="352" y="34"/>
                    </a:lnTo>
                    <a:lnTo>
                      <a:pt x="353" y="34"/>
                    </a:lnTo>
                    <a:lnTo>
                      <a:pt x="354" y="34"/>
                    </a:lnTo>
                    <a:lnTo>
                      <a:pt x="354" y="34"/>
                    </a:lnTo>
                    <a:lnTo>
                      <a:pt x="356" y="33"/>
                    </a:lnTo>
                    <a:lnTo>
                      <a:pt x="356" y="33"/>
                    </a:lnTo>
                    <a:lnTo>
                      <a:pt x="357" y="33"/>
                    </a:lnTo>
                    <a:lnTo>
                      <a:pt x="359" y="33"/>
                    </a:lnTo>
                    <a:lnTo>
                      <a:pt x="359" y="33"/>
                    </a:lnTo>
                    <a:lnTo>
                      <a:pt x="361" y="33"/>
                    </a:lnTo>
                    <a:lnTo>
                      <a:pt x="361" y="33"/>
                    </a:lnTo>
                    <a:lnTo>
                      <a:pt x="362" y="33"/>
                    </a:lnTo>
                    <a:lnTo>
                      <a:pt x="363" y="33"/>
                    </a:lnTo>
                    <a:lnTo>
                      <a:pt x="364" y="33"/>
                    </a:lnTo>
                    <a:lnTo>
                      <a:pt x="365" y="33"/>
                    </a:lnTo>
                    <a:lnTo>
                      <a:pt x="366" y="33"/>
                    </a:lnTo>
                    <a:lnTo>
                      <a:pt x="367" y="33"/>
                    </a:lnTo>
                    <a:lnTo>
                      <a:pt x="367" y="34"/>
                    </a:lnTo>
                    <a:lnTo>
                      <a:pt x="369" y="34"/>
                    </a:lnTo>
                    <a:lnTo>
                      <a:pt x="370" y="34"/>
                    </a:lnTo>
                    <a:lnTo>
                      <a:pt x="371" y="34"/>
                    </a:lnTo>
                    <a:lnTo>
                      <a:pt x="372" y="34"/>
                    </a:lnTo>
                    <a:lnTo>
                      <a:pt x="372" y="34"/>
                    </a:lnTo>
                    <a:lnTo>
                      <a:pt x="374" y="35"/>
                    </a:lnTo>
                    <a:lnTo>
                      <a:pt x="374" y="35"/>
                    </a:lnTo>
                    <a:lnTo>
                      <a:pt x="375" y="35"/>
                    </a:lnTo>
                    <a:lnTo>
                      <a:pt x="376" y="35"/>
                    </a:lnTo>
                    <a:lnTo>
                      <a:pt x="377" y="35"/>
                    </a:lnTo>
                    <a:lnTo>
                      <a:pt x="378" y="35"/>
                    </a:lnTo>
                    <a:lnTo>
                      <a:pt x="379" y="36"/>
                    </a:lnTo>
                    <a:lnTo>
                      <a:pt x="380" y="36"/>
                    </a:lnTo>
                    <a:lnTo>
                      <a:pt x="381" y="36"/>
                    </a:lnTo>
                    <a:lnTo>
                      <a:pt x="382" y="36"/>
                    </a:lnTo>
                    <a:lnTo>
                      <a:pt x="383" y="36"/>
                    </a:lnTo>
                    <a:lnTo>
                      <a:pt x="384" y="36"/>
                    </a:lnTo>
                    <a:lnTo>
                      <a:pt x="385" y="36"/>
                    </a:lnTo>
                    <a:lnTo>
                      <a:pt x="385" y="36"/>
                    </a:lnTo>
                    <a:lnTo>
                      <a:pt x="387" y="37"/>
                    </a:lnTo>
                    <a:lnTo>
                      <a:pt x="387" y="37"/>
                    </a:lnTo>
                    <a:lnTo>
                      <a:pt x="389" y="36"/>
                    </a:lnTo>
                    <a:lnTo>
                      <a:pt x="389" y="36"/>
                    </a:lnTo>
                    <a:lnTo>
                      <a:pt x="390" y="36"/>
                    </a:lnTo>
                    <a:lnTo>
                      <a:pt x="391" y="36"/>
                    </a:lnTo>
                    <a:lnTo>
                      <a:pt x="392" y="36"/>
                    </a:lnTo>
                    <a:lnTo>
                      <a:pt x="393" y="36"/>
                    </a:lnTo>
                    <a:lnTo>
                      <a:pt x="394" y="36"/>
                    </a:lnTo>
                    <a:lnTo>
                      <a:pt x="395" y="36"/>
                    </a:lnTo>
                    <a:lnTo>
                      <a:pt x="396" y="36"/>
                    </a:lnTo>
                    <a:lnTo>
                      <a:pt x="397" y="36"/>
                    </a:lnTo>
                    <a:lnTo>
                      <a:pt x="398" y="36"/>
                    </a:lnTo>
                    <a:lnTo>
                      <a:pt x="399" y="36"/>
                    </a:lnTo>
                    <a:lnTo>
                      <a:pt x="400" y="36"/>
                    </a:lnTo>
                    <a:lnTo>
                      <a:pt x="400" y="36"/>
                    </a:lnTo>
                    <a:lnTo>
                      <a:pt x="402" y="36"/>
                    </a:lnTo>
                    <a:lnTo>
                      <a:pt x="402" y="36"/>
                    </a:lnTo>
                    <a:lnTo>
                      <a:pt x="403" y="36"/>
                    </a:lnTo>
                    <a:lnTo>
                      <a:pt x="404" y="36"/>
                    </a:lnTo>
                    <a:lnTo>
                      <a:pt x="405" y="36"/>
                    </a:lnTo>
                    <a:lnTo>
                      <a:pt x="407" y="36"/>
                    </a:lnTo>
                    <a:lnTo>
                      <a:pt x="407" y="37"/>
                    </a:lnTo>
                    <a:lnTo>
                      <a:pt x="408" y="37"/>
                    </a:lnTo>
                    <a:lnTo>
                      <a:pt x="409" y="37"/>
                    </a:lnTo>
                    <a:lnTo>
                      <a:pt x="410" y="37"/>
                    </a:lnTo>
                    <a:lnTo>
                      <a:pt x="411" y="37"/>
                    </a:lnTo>
                    <a:lnTo>
                      <a:pt x="412" y="37"/>
                    </a:lnTo>
                    <a:lnTo>
                      <a:pt x="413" y="37"/>
                    </a:lnTo>
                    <a:lnTo>
                      <a:pt x="414" y="37"/>
                    </a:lnTo>
                    <a:lnTo>
                      <a:pt x="415" y="37"/>
                    </a:lnTo>
                    <a:lnTo>
                      <a:pt x="415" y="37"/>
                    </a:lnTo>
                    <a:lnTo>
                      <a:pt x="417" y="37"/>
                    </a:lnTo>
                    <a:lnTo>
                      <a:pt x="417" y="37"/>
                    </a:lnTo>
                    <a:lnTo>
                      <a:pt x="418" y="37"/>
                    </a:lnTo>
                    <a:lnTo>
                      <a:pt x="420" y="37"/>
                    </a:lnTo>
                    <a:lnTo>
                      <a:pt x="420" y="37"/>
                    </a:lnTo>
                    <a:lnTo>
                      <a:pt x="421" y="37"/>
                    </a:lnTo>
                    <a:lnTo>
                      <a:pt x="422" y="37"/>
                    </a:lnTo>
                    <a:lnTo>
                      <a:pt x="423" y="37"/>
                    </a:lnTo>
                    <a:lnTo>
                      <a:pt x="424" y="37"/>
                    </a:lnTo>
                    <a:lnTo>
                      <a:pt x="425" y="37"/>
                    </a:lnTo>
                    <a:lnTo>
                      <a:pt x="426" y="37"/>
                    </a:lnTo>
                    <a:lnTo>
                      <a:pt x="427" y="37"/>
                    </a:lnTo>
                    <a:lnTo>
                      <a:pt x="428" y="37"/>
                    </a:lnTo>
                    <a:lnTo>
                      <a:pt x="428" y="37"/>
                    </a:lnTo>
                    <a:lnTo>
                      <a:pt x="430" y="37"/>
                    </a:lnTo>
                    <a:lnTo>
                      <a:pt x="430" y="37"/>
                    </a:lnTo>
                    <a:lnTo>
                      <a:pt x="432" y="37"/>
                    </a:lnTo>
                    <a:lnTo>
                      <a:pt x="433" y="36"/>
                    </a:lnTo>
                    <a:lnTo>
                      <a:pt x="433" y="36"/>
                    </a:lnTo>
                    <a:lnTo>
                      <a:pt x="435" y="36"/>
                    </a:lnTo>
                    <a:lnTo>
                      <a:pt x="435" y="36"/>
                    </a:lnTo>
                    <a:lnTo>
                      <a:pt x="436" y="36"/>
                    </a:lnTo>
                    <a:lnTo>
                      <a:pt x="437" y="35"/>
                    </a:lnTo>
                    <a:lnTo>
                      <a:pt x="438" y="35"/>
                    </a:lnTo>
                    <a:lnTo>
                      <a:pt x="439" y="35"/>
                    </a:lnTo>
                    <a:lnTo>
                      <a:pt x="440" y="35"/>
                    </a:lnTo>
                    <a:lnTo>
                      <a:pt x="441" y="35"/>
                    </a:lnTo>
                    <a:lnTo>
                      <a:pt x="442" y="35"/>
                    </a:lnTo>
                    <a:lnTo>
                      <a:pt x="443" y="35"/>
                    </a:lnTo>
                    <a:lnTo>
                      <a:pt x="443" y="35"/>
                    </a:lnTo>
                    <a:lnTo>
                      <a:pt x="445" y="35"/>
                    </a:lnTo>
                    <a:lnTo>
                      <a:pt x="446" y="35"/>
                    </a:lnTo>
                    <a:lnTo>
                      <a:pt x="446" y="36"/>
                    </a:lnTo>
                    <a:lnTo>
                      <a:pt x="448" y="36"/>
                    </a:lnTo>
                    <a:lnTo>
                      <a:pt x="448" y="36"/>
                    </a:lnTo>
                    <a:lnTo>
                      <a:pt x="450" y="36"/>
                    </a:lnTo>
                    <a:lnTo>
                      <a:pt x="450" y="36"/>
                    </a:lnTo>
                    <a:lnTo>
                      <a:pt x="451" y="36"/>
                    </a:lnTo>
                    <a:lnTo>
                      <a:pt x="452" y="36"/>
                    </a:lnTo>
                    <a:lnTo>
                      <a:pt x="453" y="36"/>
                    </a:lnTo>
                    <a:lnTo>
                      <a:pt x="454" y="36"/>
                    </a:lnTo>
                    <a:lnTo>
                      <a:pt x="455" y="35"/>
                    </a:lnTo>
                    <a:lnTo>
                      <a:pt x="456" y="35"/>
                    </a:lnTo>
                    <a:lnTo>
                      <a:pt x="457" y="35"/>
                    </a:lnTo>
                    <a:lnTo>
                      <a:pt x="458" y="34"/>
                    </a:lnTo>
                    <a:lnTo>
                      <a:pt x="459" y="33"/>
                    </a:lnTo>
                    <a:lnTo>
                      <a:pt x="460" y="32"/>
                    </a:lnTo>
                    <a:lnTo>
                      <a:pt x="461" y="30"/>
                    </a:lnTo>
                    <a:lnTo>
                      <a:pt x="461" y="29"/>
                    </a:lnTo>
                    <a:lnTo>
                      <a:pt x="463" y="27"/>
                    </a:lnTo>
                    <a:lnTo>
                      <a:pt x="463" y="24"/>
                    </a:lnTo>
                    <a:lnTo>
                      <a:pt x="464" y="21"/>
                    </a:lnTo>
                    <a:lnTo>
                      <a:pt x="465" y="17"/>
                    </a:lnTo>
                    <a:lnTo>
                      <a:pt x="466" y="12"/>
                    </a:lnTo>
                    <a:lnTo>
                      <a:pt x="467" y="7"/>
                    </a:lnTo>
                    <a:lnTo>
                      <a:pt x="468" y="0"/>
                    </a:lnTo>
                  </a:path>
                </a:pathLst>
              </a:custGeom>
              <a:noFill/>
              <a:ln w="1270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344"/>
              <p:cNvSpPr>
                <a:spLocks/>
              </p:cNvSpPr>
              <p:nvPr/>
            </p:nvSpPr>
            <p:spPr bwMode="auto">
              <a:xfrm>
                <a:off x="6940550" y="3917950"/>
                <a:ext cx="742950" cy="1131888"/>
              </a:xfrm>
              <a:custGeom>
                <a:avLst/>
                <a:gdLst>
                  <a:gd name="T0" fmla="*/ 6 w 468"/>
                  <a:gd name="T1" fmla="*/ 602 h 713"/>
                  <a:gd name="T2" fmla="*/ 14 w 468"/>
                  <a:gd name="T3" fmla="*/ 433 h 713"/>
                  <a:gd name="T4" fmla="*/ 21 w 468"/>
                  <a:gd name="T5" fmla="*/ 182 h 713"/>
                  <a:gd name="T6" fmla="*/ 29 w 468"/>
                  <a:gd name="T7" fmla="*/ 0 h 713"/>
                  <a:gd name="T8" fmla="*/ 36 w 468"/>
                  <a:gd name="T9" fmla="*/ 0 h 713"/>
                  <a:gd name="T10" fmla="*/ 44 w 468"/>
                  <a:gd name="T11" fmla="*/ 0 h 713"/>
                  <a:gd name="T12" fmla="*/ 52 w 468"/>
                  <a:gd name="T13" fmla="*/ 0 h 713"/>
                  <a:gd name="T14" fmla="*/ 59 w 468"/>
                  <a:gd name="T15" fmla="*/ 0 h 713"/>
                  <a:gd name="T16" fmla="*/ 67 w 468"/>
                  <a:gd name="T17" fmla="*/ 0 h 713"/>
                  <a:gd name="T18" fmla="*/ 74 w 468"/>
                  <a:gd name="T19" fmla="*/ 0 h 713"/>
                  <a:gd name="T20" fmla="*/ 82 w 468"/>
                  <a:gd name="T21" fmla="*/ 533 h 713"/>
                  <a:gd name="T22" fmla="*/ 89 w 468"/>
                  <a:gd name="T23" fmla="*/ 710 h 713"/>
                  <a:gd name="T24" fmla="*/ 97 w 468"/>
                  <a:gd name="T25" fmla="*/ 713 h 713"/>
                  <a:gd name="T26" fmla="*/ 104 w 468"/>
                  <a:gd name="T27" fmla="*/ 713 h 713"/>
                  <a:gd name="T28" fmla="*/ 112 w 468"/>
                  <a:gd name="T29" fmla="*/ 713 h 713"/>
                  <a:gd name="T30" fmla="*/ 119 w 468"/>
                  <a:gd name="T31" fmla="*/ 713 h 713"/>
                  <a:gd name="T32" fmla="*/ 127 w 468"/>
                  <a:gd name="T33" fmla="*/ 712 h 713"/>
                  <a:gd name="T34" fmla="*/ 134 w 468"/>
                  <a:gd name="T35" fmla="*/ 711 h 713"/>
                  <a:gd name="T36" fmla="*/ 142 w 468"/>
                  <a:gd name="T37" fmla="*/ 710 h 713"/>
                  <a:gd name="T38" fmla="*/ 149 w 468"/>
                  <a:gd name="T39" fmla="*/ 709 h 713"/>
                  <a:gd name="T40" fmla="*/ 156 w 468"/>
                  <a:gd name="T41" fmla="*/ 706 h 713"/>
                  <a:gd name="T42" fmla="*/ 164 w 468"/>
                  <a:gd name="T43" fmla="*/ 702 h 713"/>
                  <a:gd name="T44" fmla="*/ 171 w 468"/>
                  <a:gd name="T45" fmla="*/ 699 h 713"/>
                  <a:gd name="T46" fmla="*/ 179 w 468"/>
                  <a:gd name="T47" fmla="*/ 702 h 713"/>
                  <a:gd name="T48" fmla="*/ 187 w 468"/>
                  <a:gd name="T49" fmla="*/ 706 h 713"/>
                  <a:gd name="T50" fmla="*/ 194 w 468"/>
                  <a:gd name="T51" fmla="*/ 709 h 713"/>
                  <a:gd name="T52" fmla="*/ 202 w 468"/>
                  <a:gd name="T53" fmla="*/ 710 h 713"/>
                  <a:gd name="T54" fmla="*/ 209 w 468"/>
                  <a:gd name="T55" fmla="*/ 711 h 713"/>
                  <a:gd name="T56" fmla="*/ 217 w 468"/>
                  <a:gd name="T57" fmla="*/ 711 h 713"/>
                  <a:gd name="T58" fmla="*/ 224 w 468"/>
                  <a:gd name="T59" fmla="*/ 711 h 713"/>
                  <a:gd name="T60" fmla="*/ 232 w 468"/>
                  <a:gd name="T61" fmla="*/ 712 h 713"/>
                  <a:gd name="T62" fmla="*/ 239 w 468"/>
                  <a:gd name="T63" fmla="*/ 713 h 713"/>
                  <a:gd name="T64" fmla="*/ 247 w 468"/>
                  <a:gd name="T65" fmla="*/ 713 h 713"/>
                  <a:gd name="T66" fmla="*/ 254 w 468"/>
                  <a:gd name="T67" fmla="*/ 713 h 713"/>
                  <a:gd name="T68" fmla="*/ 262 w 468"/>
                  <a:gd name="T69" fmla="*/ 712 h 713"/>
                  <a:gd name="T70" fmla="*/ 269 w 468"/>
                  <a:gd name="T71" fmla="*/ 711 h 713"/>
                  <a:gd name="T72" fmla="*/ 277 w 468"/>
                  <a:gd name="T73" fmla="*/ 711 h 713"/>
                  <a:gd name="T74" fmla="*/ 284 w 468"/>
                  <a:gd name="T75" fmla="*/ 712 h 713"/>
                  <a:gd name="T76" fmla="*/ 291 w 468"/>
                  <a:gd name="T77" fmla="*/ 712 h 713"/>
                  <a:gd name="T78" fmla="*/ 299 w 468"/>
                  <a:gd name="T79" fmla="*/ 712 h 713"/>
                  <a:gd name="T80" fmla="*/ 306 w 468"/>
                  <a:gd name="T81" fmla="*/ 711 h 713"/>
                  <a:gd name="T82" fmla="*/ 314 w 468"/>
                  <a:gd name="T83" fmla="*/ 710 h 713"/>
                  <a:gd name="T84" fmla="*/ 321 w 468"/>
                  <a:gd name="T85" fmla="*/ 709 h 713"/>
                  <a:gd name="T86" fmla="*/ 329 w 468"/>
                  <a:gd name="T87" fmla="*/ 705 h 713"/>
                  <a:gd name="T88" fmla="*/ 337 w 468"/>
                  <a:gd name="T89" fmla="*/ 704 h 713"/>
                  <a:gd name="T90" fmla="*/ 344 w 468"/>
                  <a:gd name="T91" fmla="*/ 706 h 713"/>
                  <a:gd name="T92" fmla="*/ 352 w 468"/>
                  <a:gd name="T93" fmla="*/ 709 h 713"/>
                  <a:gd name="T94" fmla="*/ 359 w 468"/>
                  <a:gd name="T95" fmla="*/ 711 h 713"/>
                  <a:gd name="T96" fmla="*/ 367 w 468"/>
                  <a:gd name="T97" fmla="*/ 711 h 713"/>
                  <a:gd name="T98" fmla="*/ 374 w 468"/>
                  <a:gd name="T99" fmla="*/ 712 h 713"/>
                  <a:gd name="T100" fmla="*/ 382 w 468"/>
                  <a:gd name="T101" fmla="*/ 711 h 713"/>
                  <a:gd name="T102" fmla="*/ 389 w 468"/>
                  <a:gd name="T103" fmla="*/ 711 h 713"/>
                  <a:gd name="T104" fmla="*/ 397 w 468"/>
                  <a:gd name="T105" fmla="*/ 711 h 713"/>
                  <a:gd name="T106" fmla="*/ 404 w 468"/>
                  <a:gd name="T107" fmla="*/ 710 h 713"/>
                  <a:gd name="T108" fmla="*/ 412 w 468"/>
                  <a:gd name="T109" fmla="*/ 710 h 713"/>
                  <a:gd name="T110" fmla="*/ 419 w 468"/>
                  <a:gd name="T111" fmla="*/ 710 h 713"/>
                  <a:gd name="T112" fmla="*/ 426 w 468"/>
                  <a:gd name="T113" fmla="*/ 710 h 713"/>
                  <a:gd name="T114" fmla="*/ 434 w 468"/>
                  <a:gd name="T115" fmla="*/ 710 h 713"/>
                  <a:gd name="T116" fmla="*/ 441 w 468"/>
                  <a:gd name="T117" fmla="*/ 710 h 713"/>
                  <a:gd name="T118" fmla="*/ 449 w 468"/>
                  <a:gd name="T119" fmla="*/ 710 h 713"/>
                  <a:gd name="T120" fmla="*/ 456 w 468"/>
                  <a:gd name="T121" fmla="*/ 710 h 713"/>
                  <a:gd name="T122" fmla="*/ 464 w 468"/>
                  <a:gd name="T123" fmla="*/ 709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8" h="713">
                    <a:moveTo>
                      <a:pt x="0" y="676"/>
                    </a:moveTo>
                    <a:lnTo>
                      <a:pt x="1" y="669"/>
                    </a:lnTo>
                    <a:lnTo>
                      <a:pt x="2" y="661"/>
                    </a:lnTo>
                    <a:lnTo>
                      <a:pt x="3" y="651"/>
                    </a:lnTo>
                    <a:lnTo>
                      <a:pt x="4" y="641"/>
                    </a:lnTo>
                    <a:lnTo>
                      <a:pt x="5" y="629"/>
                    </a:lnTo>
                    <a:lnTo>
                      <a:pt x="6" y="616"/>
                    </a:lnTo>
                    <a:lnTo>
                      <a:pt x="6" y="602"/>
                    </a:lnTo>
                    <a:lnTo>
                      <a:pt x="8" y="587"/>
                    </a:lnTo>
                    <a:lnTo>
                      <a:pt x="8" y="570"/>
                    </a:lnTo>
                    <a:lnTo>
                      <a:pt x="10" y="551"/>
                    </a:lnTo>
                    <a:lnTo>
                      <a:pt x="10" y="530"/>
                    </a:lnTo>
                    <a:lnTo>
                      <a:pt x="11" y="508"/>
                    </a:lnTo>
                    <a:lnTo>
                      <a:pt x="12" y="484"/>
                    </a:lnTo>
                    <a:lnTo>
                      <a:pt x="13" y="459"/>
                    </a:lnTo>
                    <a:lnTo>
                      <a:pt x="14" y="433"/>
                    </a:lnTo>
                    <a:lnTo>
                      <a:pt x="15" y="405"/>
                    </a:lnTo>
                    <a:lnTo>
                      <a:pt x="16" y="376"/>
                    </a:lnTo>
                    <a:lnTo>
                      <a:pt x="17" y="345"/>
                    </a:lnTo>
                    <a:lnTo>
                      <a:pt x="18" y="314"/>
                    </a:lnTo>
                    <a:lnTo>
                      <a:pt x="19" y="281"/>
                    </a:lnTo>
                    <a:lnTo>
                      <a:pt x="20" y="248"/>
                    </a:lnTo>
                    <a:lnTo>
                      <a:pt x="21" y="215"/>
                    </a:lnTo>
                    <a:lnTo>
                      <a:pt x="21" y="182"/>
                    </a:lnTo>
                    <a:lnTo>
                      <a:pt x="23" y="148"/>
                    </a:lnTo>
                    <a:lnTo>
                      <a:pt x="23" y="114"/>
                    </a:lnTo>
                    <a:lnTo>
                      <a:pt x="24" y="79"/>
                    </a:lnTo>
                    <a:lnTo>
                      <a:pt x="26" y="42"/>
                    </a:lnTo>
                    <a:lnTo>
                      <a:pt x="26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1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4" y="0"/>
                    </a:lnTo>
                    <a:lnTo>
                      <a:pt x="65" y="0"/>
                    </a:lnTo>
                    <a:lnTo>
                      <a:pt x="66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2" y="0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5" y="0"/>
                    </a:lnTo>
                    <a:lnTo>
                      <a:pt x="76" y="0"/>
                    </a:lnTo>
                    <a:lnTo>
                      <a:pt x="77" y="0"/>
                    </a:lnTo>
                    <a:lnTo>
                      <a:pt x="78" y="0"/>
                    </a:lnTo>
                    <a:lnTo>
                      <a:pt x="79" y="45"/>
                    </a:lnTo>
                    <a:lnTo>
                      <a:pt x="80" y="267"/>
                    </a:lnTo>
                    <a:lnTo>
                      <a:pt x="81" y="426"/>
                    </a:lnTo>
                    <a:lnTo>
                      <a:pt x="82" y="533"/>
                    </a:lnTo>
                    <a:lnTo>
                      <a:pt x="82" y="603"/>
                    </a:lnTo>
                    <a:lnTo>
                      <a:pt x="84" y="647"/>
                    </a:lnTo>
                    <a:lnTo>
                      <a:pt x="84" y="674"/>
                    </a:lnTo>
                    <a:lnTo>
                      <a:pt x="85" y="690"/>
                    </a:lnTo>
                    <a:lnTo>
                      <a:pt x="86" y="700"/>
                    </a:lnTo>
                    <a:lnTo>
                      <a:pt x="87" y="705"/>
                    </a:lnTo>
                    <a:lnTo>
                      <a:pt x="89" y="708"/>
                    </a:lnTo>
                    <a:lnTo>
                      <a:pt x="89" y="710"/>
                    </a:lnTo>
                    <a:lnTo>
                      <a:pt x="90" y="711"/>
                    </a:lnTo>
                    <a:lnTo>
                      <a:pt x="91" y="712"/>
                    </a:lnTo>
                    <a:lnTo>
                      <a:pt x="92" y="712"/>
                    </a:lnTo>
                    <a:lnTo>
                      <a:pt x="93" y="713"/>
                    </a:lnTo>
                    <a:lnTo>
                      <a:pt x="94" y="713"/>
                    </a:lnTo>
                    <a:lnTo>
                      <a:pt x="95" y="713"/>
                    </a:lnTo>
                    <a:lnTo>
                      <a:pt x="95" y="713"/>
                    </a:lnTo>
                    <a:lnTo>
                      <a:pt x="97" y="713"/>
                    </a:lnTo>
                    <a:lnTo>
                      <a:pt x="97" y="713"/>
                    </a:lnTo>
                    <a:lnTo>
                      <a:pt x="99" y="713"/>
                    </a:lnTo>
                    <a:lnTo>
                      <a:pt x="100" y="713"/>
                    </a:lnTo>
                    <a:lnTo>
                      <a:pt x="100" y="713"/>
                    </a:lnTo>
                    <a:lnTo>
                      <a:pt x="102" y="713"/>
                    </a:lnTo>
                    <a:lnTo>
                      <a:pt x="102" y="713"/>
                    </a:lnTo>
                    <a:lnTo>
                      <a:pt x="103" y="713"/>
                    </a:lnTo>
                    <a:lnTo>
                      <a:pt x="104" y="713"/>
                    </a:lnTo>
                    <a:lnTo>
                      <a:pt x="105" y="713"/>
                    </a:lnTo>
                    <a:lnTo>
                      <a:pt x="106" y="713"/>
                    </a:lnTo>
                    <a:lnTo>
                      <a:pt x="107" y="713"/>
                    </a:lnTo>
                    <a:lnTo>
                      <a:pt x="108" y="713"/>
                    </a:lnTo>
                    <a:lnTo>
                      <a:pt x="109" y="713"/>
                    </a:lnTo>
                    <a:lnTo>
                      <a:pt x="110" y="713"/>
                    </a:lnTo>
                    <a:lnTo>
                      <a:pt x="110" y="713"/>
                    </a:lnTo>
                    <a:lnTo>
                      <a:pt x="112" y="713"/>
                    </a:lnTo>
                    <a:lnTo>
                      <a:pt x="113" y="713"/>
                    </a:lnTo>
                    <a:lnTo>
                      <a:pt x="113" y="713"/>
                    </a:lnTo>
                    <a:lnTo>
                      <a:pt x="115" y="713"/>
                    </a:lnTo>
                    <a:lnTo>
                      <a:pt x="115" y="713"/>
                    </a:lnTo>
                    <a:lnTo>
                      <a:pt x="117" y="713"/>
                    </a:lnTo>
                    <a:lnTo>
                      <a:pt x="117" y="713"/>
                    </a:lnTo>
                    <a:lnTo>
                      <a:pt x="118" y="713"/>
                    </a:lnTo>
                    <a:lnTo>
                      <a:pt x="119" y="713"/>
                    </a:lnTo>
                    <a:lnTo>
                      <a:pt x="120" y="713"/>
                    </a:lnTo>
                    <a:lnTo>
                      <a:pt x="121" y="713"/>
                    </a:lnTo>
                    <a:lnTo>
                      <a:pt x="122" y="713"/>
                    </a:lnTo>
                    <a:lnTo>
                      <a:pt x="123" y="713"/>
                    </a:lnTo>
                    <a:lnTo>
                      <a:pt x="124" y="713"/>
                    </a:lnTo>
                    <a:lnTo>
                      <a:pt x="125" y="713"/>
                    </a:lnTo>
                    <a:lnTo>
                      <a:pt x="126" y="713"/>
                    </a:lnTo>
                    <a:lnTo>
                      <a:pt x="127" y="712"/>
                    </a:lnTo>
                    <a:lnTo>
                      <a:pt x="128" y="712"/>
                    </a:lnTo>
                    <a:lnTo>
                      <a:pt x="128" y="712"/>
                    </a:lnTo>
                    <a:lnTo>
                      <a:pt x="130" y="712"/>
                    </a:lnTo>
                    <a:lnTo>
                      <a:pt x="130" y="711"/>
                    </a:lnTo>
                    <a:lnTo>
                      <a:pt x="131" y="711"/>
                    </a:lnTo>
                    <a:lnTo>
                      <a:pt x="132" y="711"/>
                    </a:lnTo>
                    <a:lnTo>
                      <a:pt x="133" y="711"/>
                    </a:lnTo>
                    <a:lnTo>
                      <a:pt x="134" y="711"/>
                    </a:lnTo>
                    <a:lnTo>
                      <a:pt x="135" y="711"/>
                    </a:lnTo>
                    <a:lnTo>
                      <a:pt x="136" y="711"/>
                    </a:lnTo>
                    <a:lnTo>
                      <a:pt x="137" y="711"/>
                    </a:lnTo>
                    <a:lnTo>
                      <a:pt x="138" y="711"/>
                    </a:lnTo>
                    <a:lnTo>
                      <a:pt x="139" y="711"/>
                    </a:lnTo>
                    <a:lnTo>
                      <a:pt x="140" y="710"/>
                    </a:lnTo>
                    <a:lnTo>
                      <a:pt x="141" y="710"/>
                    </a:lnTo>
                    <a:lnTo>
                      <a:pt x="142" y="710"/>
                    </a:lnTo>
                    <a:lnTo>
                      <a:pt x="143" y="710"/>
                    </a:lnTo>
                    <a:lnTo>
                      <a:pt x="143" y="710"/>
                    </a:lnTo>
                    <a:lnTo>
                      <a:pt x="145" y="710"/>
                    </a:lnTo>
                    <a:lnTo>
                      <a:pt x="145" y="710"/>
                    </a:lnTo>
                    <a:lnTo>
                      <a:pt x="146" y="710"/>
                    </a:lnTo>
                    <a:lnTo>
                      <a:pt x="147" y="710"/>
                    </a:lnTo>
                    <a:lnTo>
                      <a:pt x="148" y="709"/>
                    </a:lnTo>
                    <a:lnTo>
                      <a:pt x="149" y="709"/>
                    </a:lnTo>
                    <a:lnTo>
                      <a:pt x="150" y="709"/>
                    </a:lnTo>
                    <a:lnTo>
                      <a:pt x="151" y="709"/>
                    </a:lnTo>
                    <a:lnTo>
                      <a:pt x="152" y="709"/>
                    </a:lnTo>
                    <a:lnTo>
                      <a:pt x="153" y="708"/>
                    </a:lnTo>
                    <a:lnTo>
                      <a:pt x="154" y="708"/>
                    </a:lnTo>
                    <a:lnTo>
                      <a:pt x="155" y="707"/>
                    </a:lnTo>
                    <a:lnTo>
                      <a:pt x="156" y="707"/>
                    </a:lnTo>
                    <a:lnTo>
                      <a:pt x="156" y="706"/>
                    </a:lnTo>
                    <a:lnTo>
                      <a:pt x="158" y="706"/>
                    </a:lnTo>
                    <a:lnTo>
                      <a:pt x="158" y="705"/>
                    </a:lnTo>
                    <a:lnTo>
                      <a:pt x="160" y="705"/>
                    </a:lnTo>
                    <a:lnTo>
                      <a:pt x="160" y="704"/>
                    </a:lnTo>
                    <a:lnTo>
                      <a:pt x="161" y="703"/>
                    </a:lnTo>
                    <a:lnTo>
                      <a:pt x="163" y="703"/>
                    </a:lnTo>
                    <a:lnTo>
                      <a:pt x="163" y="702"/>
                    </a:lnTo>
                    <a:lnTo>
                      <a:pt x="164" y="702"/>
                    </a:lnTo>
                    <a:lnTo>
                      <a:pt x="165" y="701"/>
                    </a:lnTo>
                    <a:lnTo>
                      <a:pt x="166" y="700"/>
                    </a:lnTo>
                    <a:lnTo>
                      <a:pt x="167" y="700"/>
                    </a:lnTo>
                    <a:lnTo>
                      <a:pt x="168" y="700"/>
                    </a:lnTo>
                    <a:lnTo>
                      <a:pt x="169" y="699"/>
                    </a:lnTo>
                    <a:lnTo>
                      <a:pt x="170" y="699"/>
                    </a:lnTo>
                    <a:lnTo>
                      <a:pt x="171" y="699"/>
                    </a:lnTo>
                    <a:lnTo>
                      <a:pt x="171" y="699"/>
                    </a:lnTo>
                    <a:lnTo>
                      <a:pt x="173" y="699"/>
                    </a:lnTo>
                    <a:lnTo>
                      <a:pt x="174" y="699"/>
                    </a:lnTo>
                    <a:lnTo>
                      <a:pt x="174" y="699"/>
                    </a:lnTo>
                    <a:lnTo>
                      <a:pt x="176" y="700"/>
                    </a:lnTo>
                    <a:lnTo>
                      <a:pt x="176" y="700"/>
                    </a:lnTo>
                    <a:lnTo>
                      <a:pt x="178" y="700"/>
                    </a:lnTo>
                    <a:lnTo>
                      <a:pt x="178" y="701"/>
                    </a:lnTo>
                    <a:lnTo>
                      <a:pt x="179" y="702"/>
                    </a:lnTo>
                    <a:lnTo>
                      <a:pt x="180" y="702"/>
                    </a:lnTo>
                    <a:lnTo>
                      <a:pt x="181" y="702"/>
                    </a:lnTo>
                    <a:lnTo>
                      <a:pt x="182" y="703"/>
                    </a:lnTo>
                    <a:lnTo>
                      <a:pt x="183" y="704"/>
                    </a:lnTo>
                    <a:lnTo>
                      <a:pt x="184" y="704"/>
                    </a:lnTo>
                    <a:lnTo>
                      <a:pt x="184" y="705"/>
                    </a:lnTo>
                    <a:lnTo>
                      <a:pt x="186" y="705"/>
                    </a:lnTo>
                    <a:lnTo>
                      <a:pt x="187" y="706"/>
                    </a:lnTo>
                    <a:lnTo>
                      <a:pt x="188" y="706"/>
                    </a:lnTo>
                    <a:lnTo>
                      <a:pt x="189" y="706"/>
                    </a:lnTo>
                    <a:lnTo>
                      <a:pt x="189" y="707"/>
                    </a:lnTo>
                    <a:lnTo>
                      <a:pt x="191" y="708"/>
                    </a:lnTo>
                    <a:lnTo>
                      <a:pt x="191" y="708"/>
                    </a:lnTo>
                    <a:lnTo>
                      <a:pt x="192" y="708"/>
                    </a:lnTo>
                    <a:lnTo>
                      <a:pt x="193" y="708"/>
                    </a:lnTo>
                    <a:lnTo>
                      <a:pt x="194" y="709"/>
                    </a:lnTo>
                    <a:lnTo>
                      <a:pt x="195" y="709"/>
                    </a:lnTo>
                    <a:lnTo>
                      <a:pt x="196" y="709"/>
                    </a:lnTo>
                    <a:lnTo>
                      <a:pt x="197" y="709"/>
                    </a:lnTo>
                    <a:lnTo>
                      <a:pt x="198" y="709"/>
                    </a:lnTo>
                    <a:lnTo>
                      <a:pt x="199" y="710"/>
                    </a:lnTo>
                    <a:lnTo>
                      <a:pt x="200" y="710"/>
                    </a:lnTo>
                    <a:lnTo>
                      <a:pt x="201" y="710"/>
                    </a:lnTo>
                    <a:lnTo>
                      <a:pt x="202" y="710"/>
                    </a:lnTo>
                    <a:lnTo>
                      <a:pt x="202" y="710"/>
                    </a:lnTo>
                    <a:lnTo>
                      <a:pt x="204" y="710"/>
                    </a:lnTo>
                    <a:lnTo>
                      <a:pt x="204" y="710"/>
                    </a:lnTo>
                    <a:lnTo>
                      <a:pt x="206" y="710"/>
                    </a:lnTo>
                    <a:lnTo>
                      <a:pt x="206" y="711"/>
                    </a:lnTo>
                    <a:lnTo>
                      <a:pt x="207" y="711"/>
                    </a:lnTo>
                    <a:lnTo>
                      <a:pt x="208" y="711"/>
                    </a:lnTo>
                    <a:lnTo>
                      <a:pt x="209" y="711"/>
                    </a:lnTo>
                    <a:lnTo>
                      <a:pt x="210" y="711"/>
                    </a:lnTo>
                    <a:lnTo>
                      <a:pt x="211" y="711"/>
                    </a:lnTo>
                    <a:lnTo>
                      <a:pt x="212" y="711"/>
                    </a:lnTo>
                    <a:lnTo>
                      <a:pt x="213" y="711"/>
                    </a:lnTo>
                    <a:lnTo>
                      <a:pt x="214" y="711"/>
                    </a:lnTo>
                    <a:lnTo>
                      <a:pt x="215" y="711"/>
                    </a:lnTo>
                    <a:lnTo>
                      <a:pt x="216" y="711"/>
                    </a:lnTo>
                    <a:lnTo>
                      <a:pt x="217" y="711"/>
                    </a:lnTo>
                    <a:lnTo>
                      <a:pt x="217" y="711"/>
                    </a:lnTo>
                    <a:lnTo>
                      <a:pt x="219" y="711"/>
                    </a:lnTo>
                    <a:lnTo>
                      <a:pt x="219" y="711"/>
                    </a:lnTo>
                    <a:lnTo>
                      <a:pt x="220" y="711"/>
                    </a:lnTo>
                    <a:lnTo>
                      <a:pt x="221" y="711"/>
                    </a:lnTo>
                    <a:lnTo>
                      <a:pt x="222" y="711"/>
                    </a:lnTo>
                    <a:lnTo>
                      <a:pt x="224" y="711"/>
                    </a:lnTo>
                    <a:lnTo>
                      <a:pt x="224" y="711"/>
                    </a:lnTo>
                    <a:lnTo>
                      <a:pt x="225" y="711"/>
                    </a:lnTo>
                    <a:lnTo>
                      <a:pt x="226" y="711"/>
                    </a:lnTo>
                    <a:lnTo>
                      <a:pt x="227" y="712"/>
                    </a:lnTo>
                    <a:lnTo>
                      <a:pt x="228" y="712"/>
                    </a:lnTo>
                    <a:lnTo>
                      <a:pt x="229" y="712"/>
                    </a:lnTo>
                    <a:lnTo>
                      <a:pt x="230" y="712"/>
                    </a:lnTo>
                    <a:lnTo>
                      <a:pt x="231" y="712"/>
                    </a:lnTo>
                    <a:lnTo>
                      <a:pt x="232" y="712"/>
                    </a:lnTo>
                    <a:lnTo>
                      <a:pt x="232" y="712"/>
                    </a:lnTo>
                    <a:lnTo>
                      <a:pt x="234" y="712"/>
                    </a:lnTo>
                    <a:lnTo>
                      <a:pt x="234" y="712"/>
                    </a:lnTo>
                    <a:lnTo>
                      <a:pt x="235" y="712"/>
                    </a:lnTo>
                    <a:lnTo>
                      <a:pt x="237" y="712"/>
                    </a:lnTo>
                    <a:lnTo>
                      <a:pt x="237" y="712"/>
                    </a:lnTo>
                    <a:lnTo>
                      <a:pt x="238" y="712"/>
                    </a:lnTo>
                    <a:lnTo>
                      <a:pt x="239" y="713"/>
                    </a:lnTo>
                    <a:lnTo>
                      <a:pt x="240" y="713"/>
                    </a:lnTo>
                    <a:lnTo>
                      <a:pt x="241" y="713"/>
                    </a:lnTo>
                    <a:lnTo>
                      <a:pt x="242" y="713"/>
                    </a:lnTo>
                    <a:lnTo>
                      <a:pt x="243" y="713"/>
                    </a:lnTo>
                    <a:lnTo>
                      <a:pt x="244" y="713"/>
                    </a:lnTo>
                    <a:lnTo>
                      <a:pt x="245" y="713"/>
                    </a:lnTo>
                    <a:lnTo>
                      <a:pt x="245" y="713"/>
                    </a:lnTo>
                    <a:lnTo>
                      <a:pt x="247" y="713"/>
                    </a:lnTo>
                    <a:lnTo>
                      <a:pt x="247" y="713"/>
                    </a:lnTo>
                    <a:lnTo>
                      <a:pt x="249" y="713"/>
                    </a:lnTo>
                    <a:lnTo>
                      <a:pt x="250" y="713"/>
                    </a:lnTo>
                    <a:lnTo>
                      <a:pt x="250" y="713"/>
                    </a:lnTo>
                    <a:lnTo>
                      <a:pt x="252" y="713"/>
                    </a:lnTo>
                    <a:lnTo>
                      <a:pt x="252" y="713"/>
                    </a:lnTo>
                    <a:lnTo>
                      <a:pt x="253" y="713"/>
                    </a:lnTo>
                    <a:lnTo>
                      <a:pt x="254" y="713"/>
                    </a:lnTo>
                    <a:lnTo>
                      <a:pt x="255" y="713"/>
                    </a:lnTo>
                    <a:lnTo>
                      <a:pt x="256" y="712"/>
                    </a:lnTo>
                    <a:lnTo>
                      <a:pt x="257" y="712"/>
                    </a:lnTo>
                    <a:lnTo>
                      <a:pt x="258" y="712"/>
                    </a:lnTo>
                    <a:lnTo>
                      <a:pt x="259" y="712"/>
                    </a:lnTo>
                    <a:lnTo>
                      <a:pt x="260" y="712"/>
                    </a:lnTo>
                    <a:lnTo>
                      <a:pt x="261" y="712"/>
                    </a:lnTo>
                    <a:lnTo>
                      <a:pt x="262" y="712"/>
                    </a:lnTo>
                    <a:lnTo>
                      <a:pt x="263" y="712"/>
                    </a:lnTo>
                    <a:lnTo>
                      <a:pt x="263" y="712"/>
                    </a:lnTo>
                    <a:lnTo>
                      <a:pt x="265" y="712"/>
                    </a:lnTo>
                    <a:lnTo>
                      <a:pt x="265" y="712"/>
                    </a:lnTo>
                    <a:lnTo>
                      <a:pt x="266" y="711"/>
                    </a:lnTo>
                    <a:lnTo>
                      <a:pt x="267" y="711"/>
                    </a:lnTo>
                    <a:lnTo>
                      <a:pt x="268" y="711"/>
                    </a:lnTo>
                    <a:lnTo>
                      <a:pt x="269" y="711"/>
                    </a:lnTo>
                    <a:lnTo>
                      <a:pt x="270" y="711"/>
                    </a:lnTo>
                    <a:lnTo>
                      <a:pt x="271" y="711"/>
                    </a:lnTo>
                    <a:lnTo>
                      <a:pt x="272" y="711"/>
                    </a:lnTo>
                    <a:lnTo>
                      <a:pt x="273" y="711"/>
                    </a:lnTo>
                    <a:lnTo>
                      <a:pt x="274" y="711"/>
                    </a:lnTo>
                    <a:lnTo>
                      <a:pt x="275" y="711"/>
                    </a:lnTo>
                    <a:lnTo>
                      <a:pt x="276" y="711"/>
                    </a:lnTo>
                    <a:lnTo>
                      <a:pt x="277" y="711"/>
                    </a:lnTo>
                    <a:lnTo>
                      <a:pt x="278" y="711"/>
                    </a:lnTo>
                    <a:lnTo>
                      <a:pt x="278" y="711"/>
                    </a:lnTo>
                    <a:lnTo>
                      <a:pt x="280" y="711"/>
                    </a:lnTo>
                    <a:lnTo>
                      <a:pt x="280" y="711"/>
                    </a:lnTo>
                    <a:lnTo>
                      <a:pt x="281" y="711"/>
                    </a:lnTo>
                    <a:lnTo>
                      <a:pt x="282" y="711"/>
                    </a:lnTo>
                    <a:lnTo>
                      <a:pt x="283" y="711"/>
                    </a:lnTo>
                    <a:lnTo>
                      <a:pt x="284" y="712"/>
                    </a:lnTo>
                    <a:lnTo>
                      <a:pt x="285" y="712"/>
                    </a:lnTo>
                    <a:lnTo>
                      <a:pt x="286" y="712"/>
                    </a:lnTo>
                    <a:lnTo>
                      <a:pt x="287" y="712"/>
                    </a:lnTo>
                    <a:lnTo>
                      <a:pt x="288" y="712"/>
                    </a:lnTo>
                    <a:lnTo>
                      <a:pt x="289" y="712"/>
                    </a:lnTo>
                    <a:lnTo>
                      <a:pt x="290" y="712"/>
                    </a:lnTo>
                    <a:lnTo>
                      <a:pt x="291" y="712"/>
                    </a:lnTo>
                    <a:lnTo>
                      <a:pt x="291" y="712"/>
                    </a:lnTo>
                    <a:lnTo>
                      <a:pt x="293" y="712"/>
                    </a:lnTo>
                    <a:lnTo>
                      <a:pt x="293" y="712"/>
                    </a:lnTo>
                    <a:lnTo>
                      <a:pt x="295" y="712"/>
                    </a:lnTo>
                    <a:lnTo>
                      <a:pt x="295" y="712"/>
                    </a:lnTo>
                    <a:lnTo>
                      <a:pt x="296" y="712"/>
                    </a:lnTo>
                    <a:lnTo>
                      <a:pt x="298" y="712"/>
                    </a:lnTo>
                    <a:lnTo>
                      <a:pt x="298" y="712"/>
                    </a:lnTo>
                    <a:lnTo>
                      <a:pt x="299" y="712"/>
                    </a:lnTo>
                    <a:lnTo>
                      <a:pt x="300" y="712"/>
                    </a:lnTo>
                    <a:lnTo>
                      <a:pt x="301" y="712"/>
                    </a:lnTo>
                    <a:lnTo>
                      <a:pt x="302" y="711"/>
                    </a:lnTo>
                    <a:lnTo>
                      <a:pt x="303" y="711"/>
                    </a:lnTo>
                    <a:lnTo>
                      <a:pt x="304" y="711"/>
                    </a:lnTo>
                    <a:lnTo>
                      <a:pt x="305" y="711"/>
                    </a:lnTo>
                    <a:lnTo>
                      <a:pt x="306" y="711"/>
                    </a:lnTo>
                    <a:lnTo>
                      <a:pt x="306" y="711"/>
                    </a:lnTo>
                    <a:lnTo>
                      <a:pt x="308" y="711"/>
                    </a:lnTo>
                    <a:lnTo>
                      <a:pt x="308" y="711"/>
                    </a:lnTo>
                    <a:lnTo>
                      <a:pt x="309" y="711"/>
                    </a:lnTo>
                    <a:lnTo>
                      <a:pt x="311" y="711"/>
                    </a:lnTo>
                    <a:lnTo>
                      <a:pt x="311" y="711"/>
                    </a:lnTo>
                    <a:lnTo>
                      <a:pt x="313" y="711"/>
                    </a:lnTo>
                    <a:lnTo>
                      <a:pt x="313" y="711"/>
                    </a:lnTo>
                    <a:lnTo>
                      <a:pt x="314" y="710"/>
                    </a:lnTo>
                    <a:lnTo>
                      <a:pt x="315" y="710"/>
                    </a:lnTo>
                    <a:lnTo>
                      <a:pt x="316" y="710"/>
                    </a:lnTo>
                    <a:lnTo>
                      <a:pt x="317" y="710"/>
                    </a:lnTo>
                    <a:lnTo>
                      <a:pt x="318" y="710"/>
                    </a:lnTo>
                    <a:lnTo>
                      <a:pt x="319" y="709"/>
                    </a:lnTo>
                    <a:lnTo>
                      <a:pt x="319" y="709"/>
                    </a:lnTo>
                    <a:lnTo>
                      <a:pt x="321" y="709"/>
                    </a:lnTo>
                    <a:lnTo>
                      <a:pt x="321" y="709"/>
                    </a:lnTo>
                    <a:lnTo>
                      <a:pt x="323" y="708"/>
                    </a:lnTo>
                    <a:lnTo>
                      <a:pt x="324" y="708"/>
                    </a:lnTo>
                    <a:lnTo>
                      <a:pt x="324" y="708"/>
                    </a:lnTo>
                    <a:lnTo>
                      <a:pt x="326" y="707"/>
                    </a:lnTo>
                    <a:lnTo>
                      <a:pt x="326" y="706"/>
                    </a:lnTo>
                    <a:lnTo>
                      <a:pt x="327" y="706"/>
                    </a:lnTo>
                    <a:lnTo>
                      <a:pt x="328" y="706"/>
                    </a:lnTo>
                    <a:lnTo>
                      <a:pt x="329" y="705"/>
                    </a:lnTo>
                    <a:lnTo>
                      <a:pt x="330" y="705"/>
                    </a:lnTo>
                    <a:lnTo>
                      <a:pt x="331" y="705"/>
                    </a:lnTo>
                    <a:lnTo>
                      <a:pt x="332" y="705"/>
                    </a:lnTo>
                    <a:lnTo>
                      <a:pt x="333" y="704"/>
                    </a:lnTo>
                    <a:lnTo>
                      <a:pt x="334" y="704"/>
                    </a:lnTo>
                    <a:lnTo>
                      <a:pt x="335" y="704"/>
                    </a:lnTo>
                    <a:lnTo>
                      <a:pt x="336" y="704"/>
                    </a:lnTo>
                    <a:lnTo>
                      <a:pt x="337" y="704"/>
                    </a:lnTo>
                    <a:lnTo>
                      <a:pt x="337" y="704"/>
                    </a:lnTo>
                    <a:lnTo>
                      <a:pt x="339" y="704"/>
                    </a:lnTo>
                    <a:lnTo>
                      <a:pt x="339" y="704"/>
                    </a:lnTo>
                    <a:lnTo>
                      <a:pt x="341" y="704"/>
                    </a:lnTo>
                    <a:lnTo>
                      <a:pt x="341" y="705"/>
                    </a:lnTo>
                    <a:lnTo>
                      <a:pt x="342" y="705"/>
                    </a:lnTo>
                    <a:lnTo>
                      <a:pt x="343" y="705"/>
                    </a:lnTo>
                    <a:lnTo>
                      <a:pt x="344" y="706"/>
                    </a:lnTo>
                    <a:lnTo>
                      <a:pt x="345" y="706"/>
                    </a:lnTo>
                    <a:lnTo>
                      <a:pt x="346" y="706"/>
                    </a:lnTo>
                    <a:lnTo>
                      <a:pt x="347" y="707"/>
                    </a:lnTo>
                    <a:lnTo>
                      <a:pt x="348" y="707"/>
                    </a:lnTo>
                    <a:lnTo>
                      <a:pt x="349" y="708"/>
                    </a:lnTo>
                    <a:lnTo>
                      <a:pt x="350" y="708"/>
                    </a:lnTo>
                    <a:lnTo>
                      <a:pt x="351" y="708"/>
                    </a:lnTo>
                    <a:lnTo>
                      <a:pt x="352" y="709"/>
                    </a:lnTo>
                    <a:lnTo>
                      <a:pt x="352" y="709"/>
                    </a:lnTo>
                    <a:lnTo>
                      <a:pt x="354" y="709"/>
                    </a:lnTo>
                    <a:lnTo>
                      <a:pt x="354" y="710"/>
                    </a:lnTo>
                    <a:lnTo>
                      <a:pt x="355" y="710"/>
                    </a:lnTo>
                    <a:lnTo>
                      <a:pt x="356" y="710"/>
                    </a:lnTo>
                    <a:lnTo>
                      <a:pt x="357" y="710"/>
                    </a:lnTo>
                    <a:lnTo>
                      <a:pt x="358" y="710"/>
                    </a:lnTo>
                    <a:lnTo>
                      <a:pt x="359" y="711"/>
                    </a:lnTo>
                    <a:lnTo>
                      <a:pt x="360" y="711"/>
                    </a:lnTo>
                    <a:lnTo>
                      <a:pt x="361" y="711"/>
                    </a:lnTo>
                    <a:lnTo>
                      <a:pt x="362" y="711"/>
                    </a:lnTo>
                    <a:lnTo>
                      <a:pt x="363" y="711"/>
                    </a:lnTo>
                    <a:lnTo>
                      <a:pt x="364" y="711"/>
                    </a:lnTo>
                    <a:lnTo>
                      <a:pt x="365" y="711"/>
                    </a:lnTo>
                    <a:lnTo>
                      <a:pt x="366" y="711"/>
                    </a:lnTo>
                    <a:lnTo>
                      <a:pt x="367" y="711"/>
                    </a:lnTo>
                    <a:lnTo>
                      <a:pt x="367" y="711"/>
                    </a:lnTo>
                    <a:lnTo>
                      <a:pt x="369" y="711"/>
                    </a:lnTo>
                    <a:lnTo>
                      <a:pt x="369" y="711"/>
                    </a:lnTo>
                    <a:lnTo>
                      <a:pt x="370" y="711"/>
                    </a:lnTo>
                    <a:lnTo>
                      <a:pt x="372" y="711"/>
                    </a:lnTo>
                    <a:lnTo>
                      <a:pt x="372" y="711"/>
                    </a:lnTo>
                    <a:lnTo>
                      <a:pt x="373" y="712"/>
                    </a:lnTo>
                    <a:lnTo>
                      <a:pt x="374" y="712"/>
                    </a:lnTo>
                    <a:lnTo>
                      <a:pt x="375" y="712"/>
                    </a:lnTo>
                    <a:lnTo>
                      <a:pt x="376" y="711"/>
                    </a:lnTo>
                    <a:lnTo>
                      <a:pt x="377" y="711"/>
                    </a:lnTo>
                    <a:lnTo>
                      <a:pt x="378" y="711"/>
                    </a:lnTo>
                    <a:lnTo>
                      <a:pt x="379" y="711"/>
                    </a:lnTo>
                    <a:lnTo>
                      <a:pt x="380" y="711"/>
                    </a:lnTo>
                    <a:lnTo>
                      <a:pt x="380" y="711"/>
                    </a:lnTo>
                    <a:lnTo>
                      <a:pt x="382" y="711"/>
                    </a:lnTo>
                    <a:lnTo>
                      <a:pt x="382" y="711"/>
                    </a:lnTo>
                    <a:lnTo>
                      <a:pt x="384" y="711"/>
                    </a:lnTo>
                    <a:lnTo>
                      <a:pt x="385" y="711"/>
                    </a:lnTo>
                    <a:lnTo>
                      <a:pt x="385" y="711"/>
                    </a:lnTo>
                    <a:lnTo>
                      <a:pt x="387" y="711"/>
                    </a:lnTo>
                    <a:lnTo>
                      <a:pt x="387" y="711"/>
                    </a:lnTo>
                    <a:lnTo>
                      <a:pt x="388" y="711"/>
                    </a:lnTo>
                    <a:lnTo>
                      <a:pt x="389" y="711"/>
                    </a:lnTo>
                    <a:lnTo>
                      <a:pt x="390" y="711"/>
                    </a:lnTo>
                    <a:lnTo>
                      <a:pt x="391" y="711"/>
                    </a:lnTo>
                    <a:lnTo>
                      <a:pt x="392" y="711"/>
                    </a:lnTo>
                    <a:lnTo>
                      <a:pt x="393" y="711"/>
                    </a:lnTo>
                    <a:lnTo>
                      <a:pt x="394" y="711"/>
                    </a:lnTo>
                    <a:lnTo>
                      <a:pt x="395" y="711"/>
                    </a:lnTo>
                    <a:lnTo>
                      <a:pt x="395" y="711"/>
                    </a:lnTo>
                    <a:lnTo>
                      <a:pt x="397" y="711"/>
                    </a:lnTo>
                    <a:lnTo>
                      <a:pt x="398" y="711"/>
                    </a:lnTo>
                    <a:lnTo>
                      <a:pt x="398" y="711"/>
                    </a:lnTo>
                    <a:lnTo>
                      <a:pt x="400" y="711"/>
                    </a:lnTo>
                    <a:lnTo>
                      <a:pt x="400" y="711"/>
                    </a:lnTo>
                    <a:lnTo>
                      <a:pt x="402" y="711"/>
                    </a:lnTo>
                    <a:lnTo>
                      <a:pt x="402" y="710"/>
                    </a:lnTo>
                    <a:lnTo>
                      <a:pt x="403" y="710"/>
                    </a:lnTo>
                    <a:lnTo>
                      <a:pt x="404" y="710"/>
                    </a:lnTo>
                    <a:lnTo>
                      <a:pt x="405" y="710"/>
                    </a:lnTo>
                    <a:lnTo>
                      <a:pt x="406" y="710"/>
                    </a:lnTo>
                    <a:lnTo>
                      <a:pt x="407" y="710"/>
                    </a:lnTo>
                    <a:lnTo>
                      <a:pt x="408" y="710"/>
                    </a:lnTo>
                    <a:lnTo>
                      <a:pt x="409" y="710"/>
                    </a:lnTo>
                    <a:lnTo>
                      <a:pt x="410" y="710"/>
                    </a:lnTo>
                    <a:lnTo>
                      <a:pt x="411" y="710"/>
                    </a:lnTo>
                    <a:lnTo>
                      <a:pt x="412" y="710"/>
                    </a:lnTo>
                    <a:lnTo>
                      <a:pt x="413" y="710"/>
                    </a:lnTo>
                    <a:lnTo>
                      <a:pt x="413" y="710"/>
                    </a:lnTo>
                    <a:lnTo>
                      <a:pt x="415" y="710"/>
                    </a:lnTo>
                    <a:lnTo>
                      <a:pt x="415" y="710"/>
                    </a:lnTo>
                    <a:lnTo>
                      <a:pt x="416" y="710"/>
                    </a:lnTo>
                    <a:lnTo>
                      <a:pt x="417" y="710"/>
                    </a:lnTo>
                    <a:lnTo>
                      <a:pt x="418" y="710"/>
                    </a:lnTo>
                    <a:lnTo>
                      <a:pt x="419" y="710"/>
                    </a:lnTo>
                    <a:lnTo>
                      <a:pt x="420" y="710"/>
                    </a:lnTo>
                    <a:lnTo>
                      <a:pt x="421" y="710"/>
                    </a:lnTo>
                    <a:lnTo>
                      <a:pt x="422" y="710"/>
                    </a:lnTo>
                    <a:lnTo>
                      <a:pt x="423" y="710"/>
                    </a:lnTo>
                    <a:lnTo>
                      <a:pt x="424" y="710"/>
                    </a:lnTo>
                    <a:lnTo>
                      <a:pt x="425" y="710"/>
                    </a:lnTo>
                    <a:lnTo>
                      <a:pt x="426" y="710"/>
                    </a:lnTo>
                    <a:lnTo>
                      <a:pt x="426" y="710"/>
                    </a:lnTo>
                    <a:lnTo>
                      <a:pt x="428" y="710"/>
                    </a:lnTo>
                    <a:lnTo>
                      <a:pt x="428" y="710"/>
                    </a:lnTo>
                    <a:lnTo>
                      <a:pt x="430" y="710"/>
                    </a:lnTo>
                    <a:lnTo>
                      <a:pt x="430" y="710"/>
                    </a:lnTo>
                    <a:lnTo>
                      <a:pt x="431" y="710"/>
                    </a:lnTo>
                    <a:lnTo>
                      <a:pt x="432" y="710"/>
                    </a:lnTo>
                    <a:lnTo>
                      <a:pt x="433" y="710"/>
                    </a:lnTo>
                    <a:lnTo>
                      <a:pt x="434" y="710"/>
                    </a:lnTo>
                    <a:lnTo>
                      <a:pt x="435" y="710"/>
                    </a:lnTo>
                    <a:lnTo>
                      <a:pt x="436" y="710"/>
                    </a:lnTo>
                    <a:lnTo>
                      <a:pt x="437" y="710"/>
                    </a:lnTo>
                    <a:lnTo>
                      <a:pt x="438" y="710"/>
                    </a:lnTo>
                    <a:lnTo>
                      <a:pt x="439" y="710"/>
                    </a:lnTo>
                    <a:lnTo>
                      <a:pt x="440" y="710"/>
                    </a:lnTo>
                    <a:lnTo>
                      <a:pt x="441" y="710"/>
                    </a:lnTo>
                    <a:lnTo>
                      <a:pt x="441" y="710"/>
                    </a:lnTo>
                    <a:lnTo>
                      <a:pt x="443" y="710"/>
                    </a:lnTo>
                    <a:lnTo>
                      <a:pt x="443" y="710"/>
                    </a:lnTo>
                    <a:lnTo>
                      <a:pt x="444" y="710"/>
                    </a:lnTo>
                    <a:lnTo>
                      <a:pt x="445" y="710"/>
                    </a:lnTo>
                    <a:lnTo>
                      <a:pt x="446" y="710"/>
                    </a:lnTo>
                    <a:lnTo>
                      <a:pt x="448" y="710"/>
                    </a:lnTo>
                    <a:lnTo>
                      <a:pt x="448" y="710"/>
                    </a:lnTo>
                    <a:lnTo>
                      <a:pt x="449" y="710"/>
                    </a:lnTo>
                    <a:lnTo>
                      <a:pt x="450" y="710"/>
                    </a:lnTo>
                    <a:lnTo>
                      <a:pt x="451" y="710"/>
                    </a:lnTo>
                    <a:lnTo>
                      <a:pt x="452" y="710"/>
                    </a:lnTo>
                    <a:lnTo>
                      <a:pt x="453" y="710"/>
                    </a:lnTo>
                    <a:lnTo>
                      <a:pt x="454" y="710"/>
                    </a:lnTo>
                    <a:lnTo>
                      <a:pt x="455" y="710"/>
                    </a:lnTo>
                    <a:lnTo>
                      <a:pt x="456" y="710"/>
                    </a:lnTo>
                    <a:lnTo>
                      <a:pt x="456" y="710"/>
                    </a:lnTo>
                    <a:lnTo>
                      <a:pt x="458" y="710"/>
                    </a:lnTo>
                    <a:lnTo>
                      <a:pt x="459" y="710"/>
                    </a:lnTo>
                    <a:lnTo>
                      <a:pt x="459" y="710"/>
                    </a:lnTo>
                    <a:lnTo>
                      <a:pt x="461" y="710"/>
                    </a:lnTo>
                    <a:lnTo>
                      <a:pt x="461" y="710"/>
                    </a:lnTo>
                    <a:lnTo>
                      <a:pt x="462" y="710"/>
                    </a:lnTo>
                    <a:lnTo>
                      <a:pt x="463" y="710"/>
                    </a:lnTo>
                    <a:lnTo>
                      <a:pt x="464" y="709"/>
                    </a:lnTo>
                    <a:lnTo>
                      <a:pt x="465" y="709"/>
                    </a:lnTo>
                    <a:lnTo>
                      <a:pt x="466" y="709"/>
                    </a:lnTo>
                    <a:lnTo>
                      <a:pt x="467" y="709"/>
                    </a:lnTo>
                    <a:lnTo>
                      <a:pt x="468" y="709"/>
                    </a:lnTo>
                  </a:path>
                </a:pathLst>
              </a:custGeom>
              <a:noFill/>
              <a:ln w="1270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Freeform 345"/>
              <p:cNvSpPr>
                <a:spLocks/>
              </p:cNvSpPr>
              <p:nvPr/>
            </p:nvSpPr>
            <p:spPr bwMode="auto">
              <a:xfrm>
                <a:off x="7683500" y="4991100"/>
                <a:ext cx="460375" cy="53975"/>
              </a:xfrm>
              <a:custGeom>
                <a:avLst/>
                <a:gdLst>
                  <a:gd name="T0" fmla="*/ 4 w 290"/>
                  <a:gd name="T1" fmla="*/ 32 h 34"/>
                  <a:gd name="T2" fmla="*/ 8 w 290"/>
                  <a:gd name="T3" fmla="*/ 32 h 34"/>
                  <a:gd name="T4" fmla="*/ 13 w 290"/>
                  <a:gd name="T5" fmla="*/ 32 h 34"/>
                  <a:gd name="T6" fmla="*/ 18 w 290"/>
                  <a:gd name="T7" fmla="*/ 32 h 34"/>
                  <a:gd name="T8" fmla="*/ 23 w 290"/>
                  <a:gd name="T9" fmla="*/ 32 h 34"/>
                  <a:gd name="T10" fmla="*/ 27 w 290"/>
                  <a:gd name="T11" fmla="*/ 33 h 34"/>
                  <a:gd name="T12" fmla="*/ 32 w 290"/>
                  <a:gd name="T13" fmla="*/ 33 h 34"/>
                  <a:gd name="T14" fmla="*/ 36 w 290"/>
                  <a:gd name="T15" fmla="*/ 33 h 34"/>
                  <a:gd name="T16" fmla="*/ 41 w 290"/>
                  <a:gd name="T17" fmla="*/ 33 h 34"/>
                  <a:gd name="T18" fmla="*/ 46 w 290"/>
                  <a:gd name="T19" fmla="*/ 32 h 34"/>
                  <a:gd name="T20" fmla="*/ 51 w 290"/>
                  <a:gd name="T21" fmla="*/ 32 h 34"/>
                  <a:gd name="T22" fmla="*/ 55 w 290"/>
                  <a:gd name="T23" fmla="*/ 33 h 34"/>
                  <a:gd name="T24" fmla="*/ 60 w 290"/>
                  <a:gd name="T25" fmla="*/ 33 h 34"/>
                  <a:gd name="T26" fmla="*/ 65 w 290"/>
                  <a:gd name="T27" fmla="*/ 33 h 34"/>
                  <a:gd name="T28" fmla="*/ 69 w 290"/>
                  <a:gd name="T29" fmla="*/ 33 h 34"/>
                  <a:gd name="T30" fmla="*/ 74 w 290"/>
                  <a:gd name="T31" fmla="*/ 34 h 34"/>
                  <a:gd name="T32" fmla="*/ 79 w 290"/>
                  <a:gd name="T33" fmla="*/ 33 h 34"/>
                  <a:gd name="T34" fmla="*/ 83 w 290"/>
                  <a:gd name="T35" fmla="*/ 33 h 34"/>
                  <a:gd name="T36" fmla="*/ 88 w 290"/>
                  <a:gd name="T37" fmla="*/ 33 h 34"/>
                  <a:gd name="T38" fmla="*/ 93 w 290"/>
                  <a:gd name="T39" fmla="*/ 32 h 34"/>
                  <a:gd name="T40" fmla="*/ 97 w 290"/>
                  <a:gd name="T41" fmla="*/ 32 h 34"/>
                  <a:gd name="T42" fmla="*/ 102 w 290"/>
                  <a:gd name="T43" fmla="*/ 31 h 34"/>
                  <a:gd name="T44" fmla="*/ 107 w 290"/>
                  <a:gd name="T45" fmla="*/ 31 h 34"/>
                  <a:gd name="T46" fmla="*/ 112 w 290"/>
                  <a:gd name="T47" fmla="*/ 31 h 34"/>
                  <a:gd name="T48" fmla="*/ 116 w 290"/>
                  <a:gd name="T49" fmla="*/ 31 h 34"/>
                  <a:gd name="T50" fmla="*/ 121 w 290"/>
                  <a:gd name="T51" fmla="*/ 32 h 34"/>
                  <a:gd name="T52" fmla="*/ 125 w 290"/>
                  <a:gd name="T53" fmla="*/ 32 h 34"/>
                  <a:gd name="T54" fmla="*/ 130 w 290"/>
                  <a:gd name="T55" fmla="*/ 32 h 34"/>
                  <a:gd name="T56" fmla="*/ 135 w 290"/>
                  <a:gd name="T57" fmla="*/ 32 h 34"/>
                  <a:gd name="T58" fmla="*/ 140 w 290"/>
                  <a:gd name="T59" fmla="*/ 32 h 34"/>
                  <a:gd name="T60" fmla="*/ 144 w 290"/>
                  <a:gd name="T61" fmla="*/ 32 h 34"/>
                  <a:gd name="T62" fmla="*/ 149 w 290"/>
                  <a:gd name="T63" fmla="*/ 31 h 34"/>
                  <a:gd name="T64" fmla="*/ 154 w 290"/>
                  <a:gd name="T65" fmla="*/ 30 h 34"/>
                  <a:gd name="T66" fmla="*/ 158 w 290"/>
                  <a:gd name="T67" fmla="*/ 28 h 34"/>
                  <a:gd name="T68" fmla="*/ 163 w 290"/>
                  <a:gd name="T69" fmla="*/ 27 h 34"/>
                  <a:gd name="T70" fmla="*/ 168 w 290"/>
                  <a:gd name="T71" fmla="*/ 25 h 34"/>
                  <a:gd name="T72" fmla="*/ 172 w 290"/>
                  <a:gd name="T73" fmla="*/ 24 h 34"/>
                  <a:gd name="T74" fmla="*/ 177 w 290"/>
                  <a:gd name="T75" fmla="*/ 25 h 34"/>
                  <a:gd name="T76" fmla="*/ 182 w 290"/>
                  <a:gd name="T77" fmla="*/ 27 h 34"/>
                  <a:gd name="T78" fmla="*/ 186 w 290"/>
                  <a:gd name="T79" fmla="*/ 28 h 34"/>
                  <a:gd name="T80" fmla="*/ 191 w 290"/>
                  <a:gd name="T81" fmla="*/ 29 h 34"/>
                  <a:gd name="T82" fmla="*/ 196 w 290"/>
                  <a:gd name="T83" fmla="*/ 29 h 34"/>
                  <a:gd name="T84" fmla="*/ 201 w 290"/>
                  <a:gd name="T85" fmla="*/ 29 h 34"/>
                  <a:gd name="T86" fmla="*/ 205 w 290"/>
                  <a:gd name="T87" fmla="*/ 29 h 34"/>
                  <a:gd name="T88" fmla="*/ 210 w 290"/>
                  <a:gd name="T89" fmla="*/ 29 h 34"/>
                  <a:gd name="T90" fmla="*/ 215 w 290"/>
                  <a:gd name="T91" fmla="*/ 28 h 34"/>
                  <a:gd name="T92" fmla="*/ 219 w 290"/>
                  <a:gd name="T93" fmla="*/ 28 h 34"/>
                  <a:gd name="T94" fmla="*/ 224 w 290"/>
                  <a:gd name="T95" fmla="*/ 28 h 34"/>
                  <a:gd name="T96" fmla="*/ 229 w 290"/>
                  <a:gd name="T97" fmla="*/ 28 h 34"/>
                  <a:gd name="T98" fmla="*/ 233 w 290"/>
                  <a:gd name="T99" fmla="*/ 28 h 34"/>
                  <a:gd name="T100" fmla="*/ 238 w 290"/>
                  <a:gd name="T101" fmla="*/ 28 h 34"/>
                  <a:gd name="T102" fmla="*/ 243 w 290"/>
                  <a:gd name="T103" fmla="*/ 28 h 34"/>
                  <a:gd name="T104" fmla="*/ 247 w 290"/>
                  <a:gd name="T105" fmla="*/ 25 h 34"/>
                  <a:gd name="T106" fmla="*/ 252 w 290"/>
                  <a:gd name="T107" fmla="*/ 20 h 34"/>
                  <a:gd name="T108" fmla="*/ 257 w 290"/>
                  <a:gd name="T109" fmla="*/ 13 h 34"/>
                  <a:gd name="T110" fmla="*/ 261 w 290"/>
                  <a:gd name="T111" fmla="*/ 5 h 34"/>
                  <a:gd name="T112" fmla="*/ 266 w 290"/>
                  <a:gd name="T113" fmla="*/ 0 h 34"/>
                  <a:gd name="T114" fmla="*/ 271 w 290"/>
                  <a:gd name="T115" fmla="*/ 0 h 34"/>
                  <a:gd name="T116" fmla="*/ 276 w 290"/>
                  <a:gd name="T117" fmla="*/ 4 h 34"/>
                  <a:gd name="T118" fmla="*/ 280 w 290"/>
                  <a:gd name="T119" fmla="*/ 11 h 34"/>
                  <a:gd name="T120" fmla="*/ 285 w 290"/>
                  <a:gd name="T121" fmla="*/ 17 h 34"/>
                  <a:gd name="T122" fmla="*/ 290 w 290"/>
                  <a:gd name="T123" fmla="*/ 2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90" h="34">
                    <a:moveTo>
                      <a:pt x="0" y="33"/>
                    </a:moveTo>
                    <a:lnTo>
                      <a:pt x="1" y="33"/>
                    </a:lnTo>
                    <a:lnTo>
                      <a:pt x="1" y="33"/>
                    </a:lnTo>
                    <a:lnTo>
                      <a:pt x="3" y="33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9" y="32"/>
                    </a:lnTo>
                    <a:lnTo>
                      <a:pt x="10" y="32"/>
                    </a:lnTo>
                    <a:lnTo>
                      <a:pt x="11" y="32"/>
                    </a:lnTo>
                    <a:lnTo>
                      <a:pt x="12" y="32"/>
                    </a:lnTo>
                    <a:lnTo>
                      <a:pt x="13" y="32"/>
                    </a:lnTo>
                    <a:lnTo>
                      <a:pt x="14" y="32"/>
                    </a:lnTo>
                    <a:lnTo>
                      <a:pt x="15" y="32"/>
                    </a:lnTo>
                    <a:lnTo>
                      <a:pt x="16" y="32"/>
                    </a:lnTo>
                    <a:lnTo>
                      <a:pt x="17" y="32"/>
                    </a:lnTo>
                    <a:lnTo>
                      <a:pt x="18" y="32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4" y="32"/>
                    </a:lnTo>
                    <a:lnTo>
                      <a:pt x="25" y="33"/>
                    </a:lnTo>
                    <a:lnTo>
                      <a:pt x="26" y="33"/>
                    </a:lnTo>
                    <a:lnTo>
                      <a:pt x="27" y="33"/>
                    </a:lnTo>
                    <a:lnTo>
                      <a:pt x="28" y="33"/>
                    </a:lnTo>
                    <a:lnTo>
                      <a:pt x="29" y="33"/>
                    </a:lnTo>
                    <a:lnTo>
                      <a:pt x="30" y="33"/>
                    </a:lnTo>
                    <a:lnTo>
                      <a:pt x="31" y="33"/>
                    </a:lnTo>
                    <a:lnTo>
                      <a:pt x="32" y="33"/>
                    </a:lnTo>
                    <a:lnTo>
                      <a:pt x="33" y="33"/>
                    </a:lnTo>
                    <a:lnTo>
                      <a:pt x="34" y="33"/>
                    </a:lnTo>
                    <a:lnTo>
                      <a:pt x="34" y="33"/>
                    </a:lnTo>
                    <a:lnTo>
                      <a:pt x="36" y="33"/>
                    </a:lnTo>
                    <a:lnTo>
                      <a:pt x="36" y="33"/>
                    </a:lnTo>
                    <a:lnTo>
                      <a:pt x="37" y="33"/>
                    </a:lnTo>
                    <a:lnTo>
                      <a:pt x="38" y="33"/>
                    </a:lnTo>
                    <a:lnTo>
                      <a:pt x="39" y="33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2" y="32"/>
                    </a:lnTo>
                    <a:lnTo>
                      <a:pt x="43" y="32"/>
                    </a:lnTo>
                    <a:lnTo>
                      <a:pt x="44" y="32"/>
                    </a:lnTo>
                    <a:lnTo>
                      <a:pt x="45" y="32"/>
                    </a:lnTo>
                    <a:lnTo>
                      <a:pt x="46" y="32"/>
                    </a:lnTo>
                    <a:lnTo>
                      <a:pt x="47" y="32"/>
                    </a:lnTo>
                    <a:lnTo>
                      <a:pt x="47" y="32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51" y="32"/>
                    </a:lnTo>
                    <a:lnTo>
                      <a:pt x="51" y="32"/>
                    </a:lnTo>
                    <a:lnTo>
                      <a:pt x="52" y="33"/>
                    </a:lnTo>
                    <a:lnTo>
                      <a:pt x="54" y="33"/>
                    </a:lnTo>
                    <a:lnTo>
                      <a:pt x="54" y="33"/>
                    </a:lnTo>
                    <a:lnTo>
                      <a:pt x="55" y="33"/>
                    </a:lnTo>
                    <a:lnTo>
                      <a:pt x="56" y="33"/>
                    </a:lnTo>
                    <a:lnTo>
                      <a:pt x="57" y="33"/>
                    </a:lnTo>
                    <a:lnTo>
                      <a:pt x="58" y="33"/>
                    </a:lnTo>
                    <a:lnTo>
                      <a:pt x="59" y="33"/>
                    </a:lnTo>
                    <a:lnTo>
                      <a:pt x="60" y="33"/>
                    </a:lnTo>
                    <a:lnTo>
                      <a:pt x="61" y="33"/>
                    </a:lnTo>
                    <a:lnTo>
                      <a:pt x="62" y="33"/>
                    </a:lnTo>
                    <a:lnTo>
                      <a:pt x="62" y="33"/>
                    </a:lnTo>
                    <a:lnTo>
                      <a:pt x="64" y="33"/>
                    </a:lnTo>
                    <a:lnTo>
                      <a:pt x="65" y="33"/>
                    </a:lnTo>
                    <a:lnTo>
                      <a:pt x="65" y="33"/>
                    </a:lnTo>
                    <a:lnTo>
                      <a:pt x="67" y="33"/>
                    </a:lnTo>
                    <a:lnTo>
                      <a:pt x="67" y="33"/>
                    </a:lnTo>
                    <a:lnTo>
                      <a:pt x="69" y="33"/>
                    </a:lnTo>
                    <a:lnTo>
                      <a:pt x="69" y="33"/>
                    </a:lnTo>
                    <a:lnTo>
                      <a:pt x="70" y="33"/>
                    </a:lnTo>
                    <a:lnTo>
                      <a:pt x="71" y="34"/>
                    </a:lnTo>
                    <a:lnTo>
                      <a:pt x="72" y="34"/>
                    </a:lnTo>
                    <a:lnTo>
                      <a:pt x="73" y="34"/>
                    </a:lnTo>
                    <a:lnTo>
                      <a:pt x="74" y="34"/>
                    </a:lnTo>
                    <a:lnTo>
                      <a:pt x="75" y="34"/>
                    </a:lnTo>
                    <a:lnTo>
                      <a:pt x="76" y="33"/>
                    </a:lnTo>
                    <a:lnTo>
                      <a:pt x="77" y="33"/>
                    </a:lnTo>
                    <a:lnTo>
                      <a:pt x="78" y="33"/>
                    </a:lnTo>
                    <a:lnTo>
                      <a:pt x="79" y="33"/>
                    </a:lnTo>
                    <a:lnTo>
                      <a:pt x="80" y="33"/>
                    </a:lnTo>
                    <a:lnTo>
                      <a:pt x="80" y="33"/>
                    </a:lnTo>
                    <a:lnTo>
                      <a:pt x="82" y="33"/>
                    </a:lnTo>
                    <a:lnTo>
                      <a:pt x="82" y="33"/>
                    </a:lnTo>
                    <a:lnTo>
                      <a:pt x="83" y="33"/>
                    </a:lnTo>
                    <a:lnTo>
                      <a:pt x="84" y="33"/>
                    </a:lnTo>
                    <a:lnTo>
                      <a:pt x="85" y="33"/>
                    </a:lnTo>
                    <a:lnTo>
                      <a:pt x="86" y="33"/>
                    </a:lnTo>
                    <a:lnTo>
                      <a:pt x="87" y="33"/>
                    </a:lnTo>
                    <a:lnTo>
                      <a:pt x="88" y="33"/>
                    </a:lnTo>
                    <a:lnTo>
                      <a:pt x="89" y="32"/>
                    </a:lnTo>
                    <a:lnTo>
                      <a:pt x="90" y="32"/>
                    </a:lnTo>
                    <a:lnTo>
                      <a:pt x="91" y="32"/>
                    </a:lnTo>
                    <a:lnTo>
                      <a:pt x="92" y="32"/>
                    </a:lnTo>
                    <a:lnTo>
                      <a:pt x="93" y="32"/>
                    </a:lnTo>
                    <a:lnTo>
                      <a:pt x="94" y="32"/>
                    </a:lnTo>
                    <a:lnTo>
                      <a:pt x="95" y="32"/>
                    </a:lnTo>
                    <a:lnTo>
                      <a:pt x="95" y="32"/>
                    </a:lnTo>
                    <a:lnTo>
                      <a:pt x="97" y="32"/>
                    </a:lnTo>
                    <a:lnTo>
                      <a:pt x="97" y="32"/>
                    </a:lnTo>
                    <a:lnTo>
                      <a:pt x="98" y="31"/>
                    </a:lnTo>
                    <a:lnTo>
                      <a:pt x="99" y="31"/>
                    </a:lnTo>
                    <a:lnTo>
                      <a:pt x="100" y="31"/>
                    </a:lnTo>
                    <a:lnTo>
                      <a:pt x="101" y="31"/>
                    </a:lnTo>
                    <a:lnTo>
                      <a:pt x="102" y="31"/>
                    </a:lnTo>
                    <a:lnTo>
                      <a:pt x="103" y="31"/>
                    </a:lnTo>
                    <a:lnTo>
                      <a:pt x="104" y="31"/>
                    </a:lnTo>
                    <a:lnTo>
                      <a:pt x="105" y="31"/>
                    </a:lnTo>
                    <a:lnTo>
                      <a:pt x="106" y="31"/>
                    </a:lnTo>
                    <a:lnTo>
                      <a:pt x="107" y="31"/>
                    </a:lnTo>
                    <a:lnTo>
                      <a:pt x="108" y="31"/>
                    </a:lnTo>
                    <a:lnTo>
                      <a:pt x="108" y="31"/>
                    </a:lnTo>
                    <a:lnTo>
                      <a:pt x="110" y="31"/>
                    </a:lnTo>
                    <a:lnTo>
                      <a:pt x="110" y="31"/>
                    </a:lnTo>
                    <a:lnTo>
                      <a:pt x="112" y="31"/>
                    </a:lnTo>
                    <a:lnTo>
                      <a:pt x="112" y="31"/>
                    </a:lnTo>
                    <a:lnTo>
                      <a:pt x="113" y="31"/>
                    </a:lnTo>
                    <a:lnTo>
                      <a:pt x="115" y="31"/>
                    </a:lnTo>
                    <a:lnTo>
                      <a:pt x="115" y="31"/>
                    </a:lnTo>
                    <a:lnTo>
                      <a:pt x="116" y="31"/>
                    </a:lnTo>
                    <a:lnTo>
                      <a:pt x="117" y="31"/>
                    </a:lnTo>
                    <a:lnTo>
                      <a:pt x="118" y="31"/>
                    </a:lnTo>
                    <a:lnTo>
                      <a:pt x="119" y="32"/>
                    </a:lnTo>
                    <a:lnTo>
                      <a:pt x="120" y="32"/>
                    </a:lnTo>
                    <a:lnTo>
                      <a:pt x="121" y="32"/>
                    </a:lnTo>
                    <a:lnTo>
                      <a:pt x="122" y="32"/>
                    </a:lnTo>
                    <a:lnTo>
                      <a:pt x="123" y="32"/>
                    </a:lnTo>
                    <a:lnTo>
                      <a:pt x="123" y="32"/>
                    </a:lnTo>
                    <a:lnTo>
                      <a:pt x="125" y="32"/>
                    </a:lnTo>
                    <a:lnTo>
                      <a:pt x="125" y="32"/>
                    </a:lnTo>
                    <a:lnTo>
                      <a:pt x="126" y="32"/>
                    </a:lnTo>
                    <a:lnTo>
                      <a:pt x="128" y="32"/>
                    </a:lnTo>
                    <a:lnTo>
                      <a:pt x="128" y="32"/>
                    </a:lnTo>
                    <a:lnTo>
                      <a:pt x="130" y="32"/>
                    </a:lnTo>
                    <a:lnTo>
                      <a:pt x="130" y="32"/>
                    </a:lnTo>
                    <a:lnTo>
                      <a:pt x="131" y="32"/>
                    </a:lnTo>
                    <a:lnTo>
                      <a:pt x="132" y="32"/>
                    </a:lnTo>
                    <a:lnTo>
                      <a:pt x="133" y="32"/>
                    </a:lnTo>
                    <a:lnTo>
                      <a:pt x="134" y="32"/>
                    </a:lnTo>
                    <a:lnTo>
                      <a:pt x="135" y="32"/>
                    </a:lnTo>
                    <a:lnTo>
                      <a:pt x="136" y="32"/>
                    </a:lnTo>
                    <a:lnTo>
                      <a:pt x="136" y="32"/>
                    </a:lnTo>
                    <a:lnTo>
                      <a:pt x="138" y="32"/>
                    </a:lnTo>
                    <a:lnTo>
                      <a:pt x="139" y="32"/>
                    </a:lnTo>
                    <a:lnTo>
                      <a:pt x="140" y="32"/>
                    </a:lnTo>
                    <a:lnTo>
                      <a:pt x="141" y="32"/>
                    </a:lnTo>
                    <a:lnTo>
                      <a:pt x="141" y="32"/>
                    </a:lnTo>
                    <a:lnTo>
                      <a:pt x="143" y="32"/>
                    </a:lnTo>
                    <a:lnTo>
                      <a:pt x="143" y="32"/>
                    </a:lnTo>
                    <a:lnTo>
                      <a:pt x="144" y="32"/>
                    </a:lnTo>
                    <a:lnTo>
                      <a:pt x="145" y="32"/>
                    </a:lnTo>
                    <a:lnTo>
                      <a:pt x="146" y="32"/>
                    </a:lnTo>
                    <a:lnTo>
                      <a:pt x="147" y="32"/>
                    </a:lnTo>
                    <a:lnTo>
                      <a:pt x="148" y="31"/>
                    </a:lnTo>
                    <a:lnTo>
                      <a:pt x="149" y="31"/>
                    </a:lnTo>
                    <a:lnTo>
                      <a:pt x="150" y="31"/>
                    </a:lnTo>
                    <a:lnTo>
                      <a:pt x="151" y="30"/>
                    </a:lnTo>
                    <a:lnTo>
                      <a:pt x="152" y="30"/>
                    </a:lnTo>
                    <a:lnTo>
                      <a:pt x="153" y="30"/>
                    </a:lnTo>
                    <a:lnTo>
                      <a:pt x="154" y="30"/>
                    </a:lnTo>
                    <a:lnTo>
                      <a:pt x="154" y="29"/>
                    </a:lnTo>
                    <a:lnTo>
                      <a:pt x="156" y="29"/>
                    </a:lnTo>
                    <a:lnTo>
                      <a:pt x="156" y="29"/>
                    </a:lnTo>
                    <a:lnTo>
                      <a:pt x="158" y="29"/>
                    </a:lnTo>
                    <a:lnTo>
                      <a:pt x="158" y="28"/>
                    </a:lnTo>
                    <a:lnTo>
                      <a:pt x="159" y="28"/>
                    </a:lnTo>
                    <a:lnTo>
                      <a:pt x="160" y="28"/>
                    </a:lnTo>
                    <a:lnTo>
                      <a:pt x="161" y="27"/>
                    </a:lnTo>
                    <a:lnTo>
                      <a:pt x="162" y="27"/>
                    </a:lnTo>
                    <a:lnTo>
                      <a:pt x="163" y="27"/>
                    </a:lnTo>
                    <a:lnTo>
                      <a:pt x="164" y="26"/>
                    </a:lnTo>
                    <a:lnTo>
                      <a:pt x="165" y="26"/>
                    </a:lnTo>
                    <a:lnTo>
                      <a:pt x="166" y="26"/>
                    </a:lnTo>
                    <a:lnTo>
                      <a:pt x="167" y="25"/>
                    </a:lnTo>
                    <a:lnTo>
                      <a:pt x="168" y="25"/>
                    </a:lnTo>
                    <a:lnTo>
                      <a:pt x="169" y="24"/>
                    </a:lnTo>
                    <a:lnTo>
                      <a:pt x="169" y="24"/>
                    </a:lnTo>
                    <a:lnTo>
                      <a:pt x="171" y="24"/>
                    </a:lnTo>
                    <a:lnTo>
                      <a:pt x="171" y="24"/>
                    </a:lnTo>
                    <a:lnTo>
                      <a:pt x="172" y="24"/>
                    </a:lnTo>
                    <a:lnTo>
                      <a:pt x="173" y="24"/>
                    </a:lnTo>
                    <a:lnTo>
                      <a:pt x="174" y="24"/>
                    </a:lnTo>
                    <a:lnTo>
                      <a:pt x="175" y="24"/>
                    </a:lnTo>
                    <a:lnTo>
                      <a:pt x="176" y="25"/>
                    </a:lnTo>
                    <a:lnTo>
                      <a:pt x="177" y="25"/>
                    </a:lnTo>
                    <a:lnTo>
                      <a:pt x="178" y="26"/>
                    </a:lnTo>
                    <a:lnTo>
                      <a:pt x="179" y="26"/>
                    </a:lnTo>
                    <a:lnTo>
                      <a:pt x="180" y="26"/>
                    </a:lnTo>
                    <a:lnTo>
                      <a:pt x="181" y="26"/>
                    </a:lnTo>
                    <a:lnTo>
                      <a:pt x="182" y="27"/>
                    </a:lnTo>
                    <a:lnTo>
                      <a:pt x="183" y="27"/>
                    </a:lnTo>
                    <a:lnTo>
                      <a:pt x="184" y="27"/>
                    </a:lnTo>
                    <a:lnTo>
                      <a:pt x="184" y="28"/>
                    </a:lnTo>
                    <a:lnTo>
                      <a:pt x="186" y="28"/>
                    </a:lnTo>
                    <a:lnTo>
                      <a:pt x="186" y="28"/>
                    </a:lnTo>
                    <a:lnTo>
                      <a:pt x="187" y="28"/>
                    </a:lnTo>
                    <a:lnTo>
                      <a:pt x="189" y="28"/>
                    </a:lnTo>
                    <a:lnTo>
                      <a:pt x="189" y="29"/>
                    </a:lnTo>
                    <a:lnTo>
                      <a:pt x="190" y="29"/>
                    </a:lnTo>
                    <a:lnTo>
                      <a:pt x="191" y="29"/>
                    </a:lnTo>
                    <a:lnTo>
                      <a:pt x="192" y="29"/>
                    </a:lnTo>
                    <a:lnTo>
                      <a:pt x="193" y="29"/>
                    </a:lnTo>
                    <a:lnTo>
                      <a:pt x="194" y="29"/>
                    </a:lnTo>
                    <a:lnTo>
                      <a:pt x="195" y="29"/>
                    </a:lnTo>
                    <a:lnTo>
                      <a:pt x="196" y="29"/>
                    </a:lnTo>
                    <a:lnTo>
                      <a:pt x="197" y="29"/>
                    </a:lnTo>
                    <a:lnTo>
                      <a:pt x="197" y="29"/>
                    </a:lnTo>
                    <a:lnTo>
                      <a:pt x="199" y="29"/>
                    </a:lnTo>
                    <a:lnTo>
                      <a:pt x="199" y="29"/>
                    </a:lnTo>
                    <a:lnTo>
                      <a:pt x="201" y="29"/>
                    </a:lnTo>
                    <a:lnTo>
                      <a:pt x="202" y="29"/>
                    </a:lnTo>
                    <a:lnTo>
                      <a:pt x="202" y="29"/>
                    </a:lnTo>
                    <a:lnTo>
                      <a:pt x="204" y="29"/>
                    </a:lnTo>
                    <a:lnTo>
                      <a:pt x="204" y="29"/>
                    </a:lnTo>
                    <a:lnTo>
                      <a:pt x="205" y="29"/>
                    </a:lnTo>
                    <a:lnTo>
                      <a:pt x="206" y="29"/>
                    </a:lnTo>
                    <a:lnTo>
                      <a:pt x="207" y="29"/>
                    </a:lnTo>
                    <a:lnTo>
                      <a:pt x="208" y="29"/>
                    </a:lnTo>
                    <a:lnTo>
                      <a:pt x="209" y="29"/>
                    </a:lnTo>
                    <a:lnTo>
                      <a:pt x="210" y="29"/>
                    </a:lnTo>
                    <a:lnTo>
                      <a:pt x="211" y="28"/>
                    </a:lnTo>
                    <a:lnTo>
                      <a:pt x="212" y="28"/>
                    </a:lnTo>
                    <a:lnTo>
                      <a:pt x="212" y="28"/>
                    </a:lnTo>
                    <a:lnTo>
                      <a:pt x="214" y="28"/>
                    </a:lnTo>
                    <a:lnTo>
                      <a:pt x="215" y="28"/>
                    </a:lnTo>
                    <a:lnTo>
                      <a:pt x="215" y="28"/>
                    </a:lnTo>
                    <a:lnTo>
                      <a:pt x="217" y="28"/>
                    </a:lnTo>
                    <a:lnTo>
                      <a:pt x="217" y="28"/>
                    </a:lnTo>
                    <a:lnTo>
                      <a:pt x="219" y="28"/>
                    </a:lnTo>
                    <a:lnTo>
                      <a:pt x="219" y="28"/>
                    </a:lnTo>
                    <a:lnTo>
                      <a:pt x="220" y="28"/>
                    </a:lnTo>
                    <a:lnTo>
                      <a:pt x="221" y="28"/>
                    </a:lnTo>
                    <a:lnTo>
                      <a:pt x="222" y="28"/>
                    </a:lnTo>
                    <a:lnTo>
                      <a:pt x="223" y="28"/>
                    </a:lnTo>
                    <a:lnTo>
                      <a:pt x="224" y="28"/>
                    </a:lnTo>
                    <a:lnTo>
                      <a:pt x="225" y="28"/>
                    </a:lnTo>
                    <a:lnTo>
                      <a:pt x="226" y="28"/>
                    </a:lnTo>
                    <a:lnTo>
                      <a:pt x="227" y="28"/>
                    </a:lnTo>
                    <a:lnTo>
                      <a:pt x="228" y="28"/>
                    </a:lnTo>
                    <a:lnTo>
                      <a:pt x="229" y="28"/>
                    </a:lnTo>
                    <a:lnTo>
                      <a:pt x="230" y="28"/>
                    </a:lnTo>
                    <a:lnTo>
                      <a:pt x="230" y="28"/>
                    </a:lnTo>
                    <a:lnTo>
                      <a:pt x="232" y="28"/>
                    </a:lnTo>
                    <a:lnTo>
                      <a:pt x="232" y="28"/>
                    </a:lnTo>
                    <a:lnTo>
                      <a:pt x="233" y="28"/>
                    </a:lnTo>
                    <a:lnTo>
                      <a:pt x="234" y="28"/>
                    </a:lnTo>
                    <a:lnTo>
                      <a:pt x="235" y="29"/>
                    </a:lnTo>
                    <a:lnTo>
                      <a:pt x="236" y="29"/>
                    </a:lnTo>
                    <a:lnTo>
                      <a:pt x="237" y="28"/>
                    </a:lnTo>
                    <a:lnTo>
                      <a:pt x="238" y="28"/>
                    </a:lnTo>
                    <a:lnTo>
                      <a:pt x="239" y="28"/>
                    </a:lnTo>
                    <a:lnTo>
                      <a:pt x="240" y="28"/>
                    </a:lnTo>
                    <a:lnTo>
                      <a:pt x="241" y="28"/>
                    </a:lnTo>
                    <a:lnTo>
                      <a:pt x="242" y="28"/>
                    </a:lnTo>
                    <a:lnTo>
                      <a:pt x="243" y="28"/>
                    </a:lnTo>
                    <a:lnTo>
                      <a:pt x="243" y="27"/>
                    </a:lnTo>
                    <a:lnTo>
                      <a:pt x="245" y="27"/>
                    </a:lnTo>
                    <a:lnTo>
                      <a:pt x="245" y="26"/>
                    </a:lnTo>
                    <a:lnTo>
                      <a:pt x="247" y="26"/>
                    </a:lnTo>
                    <a:lnTo>
                      <a:pt x="247" y="25"/>
                    </a:lnTo>
                    <a:lnTo>
                      <a:pt x="248" y="24"/>
                    </a:lnTo>
                    <a:lnTo>
                      <a:pt x="249" y="23"/>
                    </a:lnTo>
                    <a:lnTo>
                      <a:pt x="250" y="22"/>
                    </a:lnTo>
                    <a:lnTo>
                      <a:pt x="251" y="21"/>
                    </a:lnTo>
                    <a:lnTo>
                      <a:pt x="252" y="20"/>
                    </a:lnTo>
                    <a:lnTo>
                      <a:pt x="253" y="18"/>
                    </a:lnTo>
                    <a:lnTo>
                      <a:pt x="254" y="17"/>
                    </a:lnTo>
                    <a:lnTo>
                      <a:pt x="255" y="16"/>
                    </a:lnTo>
                    <a:lnTo>
                      <a:pt x="256" y="15"/>
                    </a:lnTo>
                    <a:lnTo>
                      <a:pt x="257" y="13"/>
                    </a:lnTo>
                    <a:lnTo>
                      <a:pt x="258" y="11"/>
                    </a:lnTo>
                    <a:lnTo>
                      <a:pt x="258" y="10"/>
                    </a:lnTo>
                    <a:lnTo>
                      <a:pt x="260" y="9"/>
                    </a:lnTo>
                    <a:lnTo>
                      <a:pt x="260" y="7"/>
                    </a:lnTo>
                    <a:lnTo>
                      <a:pt x="261" y="5"/>
                    </a:lnTo>
                    <a:lnTo>
                      <a:pt x="263" y="4"/>
                    </a:lnTo>
                    <a:lnTo>
                      <a:pt x="263" y="3"/>
                    </a:lnTo>
                    <a:lnTo>
                      <a:pt x="265" y="2"/>
                    </a:lnTo>
                    <a:lnTo>
                      <a:pt x="265" y="1"/>
                    </a:lnTo>
                    <a:lnTo>
                      <a:pt x="266" y="0"/>
                    </a:lnTo>
                    <a:lnTo>
                      <a:pt x="267" y="0"/>
                    </a:lnTo>
                    <a:lnTo>
                      <a:pt x="268" y="0"/>
                    </a:lnTo>
                    <a:lnTo>
                      <a:pt x="269" y="0"/>
                    </a:lnTo>
                    <a:lnTo>
                      <a:pt x="270" y="0"/>
                    </a:lnTo>
                    <a:lnTo>
                      <a:pt x="271" y="0"/>
                    </a:lnTo>
                    <a:lnTo>
                      <a:pt x="272" y="0"/>
                    </a:lnTo>
                    <a:lnTo>
                      <a:pt x="273" y="2"/>
                    </a:lnTo>
                    <a:lnTo>
                      <a:pt x="273" y="2"/>
                    </a:lnTo>
                    <a:lnTo>
                      <a:pt x="275" y="3"/>
                    </a:lnTo>
                    <a:lnTo>
                      <a:pt x="276" y="4"/>
                    </a:lnTo>
                    <a:lnTo>
                      <a:pt x="276" y="5"/>
                    </a:lnTo>
                    <a:lnTo>
                      <a:pt x="278" y="7"/>
                    </a:lnTo>
                    <a:lnTo>
                      <a:pt x="278" y="8"/>
                    </a:lnTo>
                    <a:lnTo>
                      <a:pt x="279" y="10"/>
                    </a:lnTo>
                    <a:lnTo>
                      <a:pt x="280" y="11"/>
                    </a:lnTo>
                    <a:lnTo>
                      <a:pt x="281" y="12"/>
                    </a:lnTo>
                    <a:lnTo>
                      <a:pt x="282" y="14"/>
                    </a:lnTo>
                    <a:lnTo>
                      <a:pt x="283" y="15"/>
                    </a:lnTo>
                    <a:lnTo>
                      <a:pt x="284" y="16"/>
                    </a:lnTo>
                    <a:lnTo>
                      <a:pt x="285" y="17"/>
                    </a:lnTo>
                    <a:lnTo>
                      <a:pt x="286" y="18"/>
                    </a:lnTo>
                    <a:lnTo>
                      <a:pt x="286" y="19"/>
                    </a:lnTo>
                    <a:lnTo>
                      <a:pt x="288" y="20"/>
                    </a:lnTo>
                    <a:lnTo>
                      <a:pt x="289" y="21"/>
                    </a:lnTo>
                    <a:lnTo>
                      <a:pt x="290" y="21"/>
                    </a:lnTo>
                  </a:path>
                </a:pathLst>
              </a:custGeom>
              <a:noFill/>
              <a:ln w="1270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56" name="TextBox 555"/>
          <p:cNvSpPr txBox="1"/>
          <p:nvPr/>
        </p:nvSpPr>
        <p:spPr>
          <a:xfrm>
            <a:off x="7452375" y="1431940"/>
            <a:ext cx="1484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Helium</a:t>
            </a:r>
            <a:r>
              <a:rPr lang="en-US" sz="1200" b="1" dirty="0" smtClean="0">
                <a:solidFill>
                  <a:schemeClr val="accent1"/>
                </a:solidFill>
              </a:rPr>
              <a:t/>
            </a:r>
            <a:br>
              <a:rPr lang="en-US" sz="1200" b="1" dirty="0" smtClean="0">
                <a:solidFill>
                  <a:schemeClr val="accent1"/>
                </a:solidFill>
              </a:rPr>
            </a:br>
            <a:r>
              <a:rPr lang="en-US" sz="1200" dirty="0" smtClean="0">
                <a:solidFill>
                  <a:schemeClr val="accent1"/>
                </a:solidFill>
              </a:rPr>
              <a:t>Flow: 3.00 mL/min</a:t>
            </a:r>
            <a:br>
              <a:rPr lang="en-US" sz="1200" dirty="0" smtClean="0">
                <a:solidFill>
                  <a:schemeClr val="accent1"/>
                </a:solidFill>
              </a:rPr>
            </a:br>
            <a:r>
              <a:rPr lang="en-US" sz="1200" dirty="0" smtClean="0">
                <a:solidFill>
                  <a:schemeClr val="accent1"/>
                </a:solidFill>
              </a:rPr>
              <a:t>P: 7.63 psi</a:t>
            </a:r>
          </a:p>
          <a:p>
            <a:r>
              <a:rPr lang="en-US" sz="1200" b="1" i="1" dirty="0" err="1" smtClean="0">
                <a:solidFill>
                  <a:schemeClr val="accent1"/>
                </a:solidFill>
              </a:rPr>
              <a:t>T</a:t>
            </a:r>
            <a:r>
              <a:rPr lang="en-US" sz="1200" b="1" i="1" baseline="-25000" dirty="0" err="1" smtClean="0">
                <a:solidFill>
                  <a:schemeClr val="accent1"/>
                </a:solidFill>
              </a:rPr>
              <a:t>r</a:t>
            </a:r>
            <a:r>
              <a:rPr lang="en-US" sz="1200" b="1" i="1" dirty="0" smtClean="0">
                <a:solidFill>
                  <a:schemeClr val="accent1"/>
                </a:solidFill>
              </a:rPr>
              <a:t>: 0.472 min</a:t>
            </a:r>
            <a:r>
              <a:rPr lang="en-US" sz="1200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en-US" sz="1200" dirty="0" smtClean="0">
                <a:solidFill>
                  <a:schemeClr val="accent1"/>
                </a:solidFill>
                <a:latin typeface="Symbol" pitchFamily="18" charset="2"/>
              </a:rPr>
              <a:t>m</a:t>
            </a:r>
            <a:r>
              <a:rPr lang="en-US" sz="1200" dirty="0" smtClean="0">
                <a:solidFill>
                  <a:schemeClr val="accent1"/>
                </a:solidFill>
              </a:rPr>
              <a:t>: 52.97 cm/s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557" name="TextBox 556"/>
          <p:cNvSpPr txBox="1"/>
          <p:nvPr/>
        </p:nvSpPr>
        <p:spPr>
          <a:xfrm>
            <a:off x="7452375" y="2982053"/>
            <a:ext cx="1484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3"/>
                </a:solidFill>
              </a:rPr>
              <a:t>Hydrogen</a:t>
            </a:r>
            <a:r>
              <a:rPr lang="en-US" sz="1200" b="1" dirty="0" smtClean="0">
                <a:solidFill>
                  <a:schemeClr val="accent3"/>
                </a:solidFill>
              </a:rPr>
              <a:t/>
            </a:r>
            <a:br>
              <a:rPr lang="en-US" sz="1200" b="1" dirty="0" smtClean="0">
                <a:solidFill>
                  <a:schemeClr val="accent3"/>
                </a:solidFill>
              </a:rPr>
            </a:br>
            <a:r>
              <a:rPr lang="en-US" sz="1200" dirty="0" smtClean="0">
                <a:solidFill>
                  <a:schemeClr val="accent3"/>
                </a:solidFill>
              </a:rPr>
              <a:t>Flow: 2.64 mL/min</a:t>
            </a:r>
            <a:br>
              <a:rPr lang="en-US" sz="1200" dirty="0" smtClean="0">
                <a:solidFill>
                  <a:schemeClr val="accent3"/>
                </a:solidFill>
              </a:rPr>
            </a:br>
            <a:r>
              <a:rPr lang="en-US" sz="1200" dirty="0" smtClean="0">
                <a:solidFill>
                  <a:schemeClr val="accent3"/>
                </a:solidFill>
              </a:rPr>
              <a:t>P: 3.43 psi</a:t>
            </a:r>
          </a:p>
          <a:p>
            <a:r>
              <a:rPr lang="en-US" sz="1200" b="1" i="1" dirty="0" err="1" smtClean="0">
                <a:solidFill>
                  <a:schemeClr val="accent3"/>
                </a:solidFill>
              </a:rPr>
              <a:t>T</a:t>
            </a:r>
            <a:r>
              <a:rPr lang="en-US" sz="1200" b="1" i="1" baseline="-25000" dirty="0" err="1" smtClean="0">
                <a:solidFill>
                  <a:schemeClr val="accent3"/>
                </a:solidFill>
              </a:rPr>
              <a:t>r</a:t>
            </a:r>
            <a:r>
              <a:rPr lang="en-US" sz="1200" b="1" i="1" dirty="0" smtClean="0">
                <a:solidFill>
                  <a:schemeClr val="accent3"/>
                </a:solidFill>
              </a:rPr>
              <a:t>: 0.472 min.</a:t>
            </a:r>
          </a:p>
          <a:p>
            <a:r>
              <a:rPr lang="en-US" sz="1200" dirty="0" smtClean="0">
                <a:solidFill>
                  <a:schemeClr val="accent3"/>
                </a:solidFill>
                <a:latin typeface="Symbol" pitchFamily="18" charset="2"/>
              </a:rPr>
              <a:t>m</a:t>
            </a:r>
            <a:r>
              <a:rPr lang="en-US" sz="1200" dirty="0" smtClean="0">
                <a:solidFill>
                  <a:schemeClr val="accent3"/>
                </a:solidFill>
              </a:rPr>
              <a:t>: 52.97 cm/s</a:t>
            </a:r>
            <a:endParaRPr lang="en-US" sz="1200" dirty="0">
              <a:solidFill>
                <a:schemeClr val="accent3"/>
              </a:solidFill>
            </a:endParaRPr>
          </a:p>
        </p:txBody>
      </p:sp>
      <p:sp>
        <p:nvSpPr>
          <p:cNvPr id="558" name="TextBox 557"/>
          <p:cNvSpPr txBox="1"/>
          <p:nvPr/>
        </p:nvSpPr>
        <p:spPr>
          <a:xfrm>
            <a:off x="7452375" y="4504340"/>
            <a:ext cx="1484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Nitrogen</a:t>
            </a:r>
            <a:r>
              <a:rPr lang="en-US" sz="1200" b="1" dirty="0" smtClean="0">
                <a:solidFill>
                  <a:srgbClr val="C00000"/>
                </a:solidFill>
              </a:rPr>
              <a:t/>
            </a:r>
            <a:br>
              <a:rPr lang="en-US" sz="1200" b="1" dirty="0" smtClean="0">
                <a:solidFill>
                  <a:srgbClr val="C00000"/>
                </a:solidFill>
              </a:rPr>
            </a:br>
            <a:r>
              <a:rPr lang="en-US" sz="1200" dirty="0" smtClean="0">
                <a:solidFill>
                  <a:srgbClr val="C00000"/>
                </a:solidFill>
              </a:rPr>
              <a:t>Flow: 2.94 mL/min</a:t>
            </a:r>
            <a:br>
              <a:rPr lang="en-US" sz="1200" dirty="0" smtClean="0">
                <a:solidFill>
                  <a:srgbClr val="C00000"/>
                </a:solidFill>
              </a:rPr>
            </a:br>
            <a:r>
              <a:rPr lang="en-US" sz="1200" dirty="0" smtClean="0">
                <a:solidFill>
                  <a:srgbClr val="C00000"/>
                </a:solidFill>
              </a:rPr>
              <a:t>P: 6.98 psi</a:t>
            </a:r>
          </a:p>
          <a:p>
            <a:r>
              <a:rPr lang="en-US" sz="1200" b="1" i="1" dirty="0" err="1" smtClean="0">
                <a:solidFill>
                  <a:srgbClr val="C00000"/>
                </a:solidFill>
              </a:rPr>
              <a:t>T</a:t>
            </a:r>
            <a:r>
              <a:rPr lang="en-US" sz="1200" b="1" i="1" baseline="-25000" dirty="0" err="1" smtClean="0">
                <a:solidFill>
                  <a:srgbClr val="C00000"/>
                </a:solidFill>
              </a:rPr>
              <a:t>r</a:t>
            </a:r>
            <a:r>
              <a:rPr lang="en-US" sz="1200" b="1" i="1" dirty="0" smtClean="0">
                <a:solidFill>
                  <a:srgbClr val="C00000"/>
                </a:solidFill>
              </a:rPr>
              <a:t>: 0.472 min.</a:t>
            </a:r>
          </a:p>
          <a:p>
            <a:r>
              <a:rPr lang="en-US" sz="1200" dirty="0" smtClean="0">
                <a:solidFill>
                  <a:srgbClr val="C00000"/>
                </a:solidFill>
                <a:latin typeface="Symbol" pitchFamily="18" charset="2"/>
              </a:rPr>
              <a:t>m</a:t>
            </a:r>
            <a:r>
              <a:rPr lang="en-US" sz="1200" dirty="0" smtClean="0">
                <a:solidFill>
                  <a:srgbClr val="C00000"/>
                </a:solidFill>
              </a:rPr>
              <a:t>: 52.97 cm/s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319" name="TextBox 318"/>
          <p:cNvSpPr txBox="1"/>
          <p:nvPr/>
        </p:nvSpPr>
        <p:spPr>
          <a:xfrm>
            <a:off x="6010222" y="1078131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/>
                </a:solidFill>
              </a:rPr>
              <a:t>23.818 min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560" name="TextBox 559"/>
          <p:cNvSpPr txBox="1"/>
          <p:nvPr/>
        </p:nvSpPr>
        <p:spPr>
          <a:xfrm>
            <a:off x="6048757" y="2614331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3"/>
                </a:solidFill>
              </a:rPr>
              <a:t>23.862 min</a:t>
            </a:r>
            <a:endParaRPr lang="en-US" sz="1200" dirty="0">
              <a:solidFill>
                <a:schemeClr val="accent3"/>
              </a:solidFill>
            </a:endParaRPr>
          </a:p>
        </p:txBody>
      </p:sp>
      <p:sp>
        <p:nvSpPr>
          <p:cNvPr id="561" name="TextBox 560"/>
          <p:cNvSpPr txBox="1"/>
          <p:nvPr/>
        </p:nvSpPr>
        <p:spPr>
          <a:xfrm>
            <a:off x="5971946" y="419710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23.776 min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269170" y="1086295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mono-C18 </a:t>
            </a:r>
            <a:br>
              <a:rPr lang="en-US" sz="1200" dirty="0" smtClean="0"/>
            </a:br>
            <a:r>
              <a:rPr lang="en-US" sz="1200" dirty="0" err="1" smtClean="0"/>
              <a:t>unsaturates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5968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ASTM D6584 - Quantitative Results For Alternative Carrier Gas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</p:spPr>
        <p:txBody>
          <a:bodyPr/>
          <a:lstStyle/>
          <a:p>
            <a:fld id="{903EA146-91F6-4373-BEC6-CD17F3779FB4}" type="datetime4">
              <a:rPr lang="en-US" smtClean="0"/>
              <a:t>May 21, 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EC66B-EF27-4603-8557-B6CFD2D77735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658965"/>
              </p:ext>
            </p:extLst>
          </p:nvPr>
        </p:nvGraphicFramePr>
        <p:xfrm>
          <a:off x="1268413" y="1970088"/>
          <a:ext cx="6638925" cy="232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0" name="Worksheet" r:id="rId3" imgW="4505257" imgH="1581285" progId="Excel.Sheet.12">
                  <p:embed/>
                </p:oleObj>
              </mc:Choice>
              <mc:Fallback>
                <p:oleObj name="Worksheet" r:id="rId3" imgW="4505257" imgH="15812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8413" y="1970088"/>
                        <a:ext cx="6638925" cy="2328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61195" y="1369848"/>
            <a:ext cx="6203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Carrier gas has no effect on reported results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782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Test Case 2: Analysis </a:t>
            </a:r>
            <a:r>
              <a:rPr lang="en-US" sz="2400" dirty="0"/>
              <a:t>of Oxygenates </a:t>
            </a:r>
            <a:r>
              <a:rPr lang="en-US" sz="2400" dirty="0" smtClean="0"/>
              <a:t>in Gasoline Using </a:t>
            </a:r>
            <a:r>
              <a:rPr lang="en-US" sz="2400" dirty="0" smtClean="0"/>
              <a:t>2-D Gas Chromatography</a:t>
            </a:r>
            <a:endParaRPr lang="en-US" sz="2400" dirty="0"/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778" y="1316070"/>
            <a:ext cx="8191500" cy="5915025"/>
          </a:xfrm>
        </p:spPr>
        <p:txBody>
          <a:bodyPr/>
          <a:lstStyle/>
          <a:p>
            <a:r>
              <a:rPr lang="en-US" dirty="0"/>
              <a:t>ASTM Method D4815 – Oxygenated Additives</a:t>
            </a:r>
          </a:p>
          <a:p>
            <a:pPr lvl="2"/>
            <a:r>
              <a:rPr lang="en-US" dirty="0"/>
              <a:t>Ethers and alcohols from 0.1 </a:t>
            </a:r>
            <a:r>
              <a:rPr lang="en-US" dirty="0" err="1"/>
              <a:t>wt</a:t>
            </a:r>
            <a:r>
              <a:rPr lang="en-US" dirty="0"/>
              <a:t>% to 15 </a:t>
            </a:r>
            <a:r>
              <a:rPr lang="en-US" dirty="0" err="1"/>
              <a:t>wt</a:t>
            </a:r>
            <a:r>
              <a:rPr lang="en-US" dirty="0"/>
              <a:t>%</a:t>
            </a:r>
          </a:p>
          <a:p>
            <a:pPr lvl="2"/>
            <a:r>
              <a:rPr lang="en-US" dirty="0"/>
              <a:t>Usually only one or two additives in a </a:t>
            </a:r>
            <a:r>
              <a:rPr lang="en-US" dirty="0" smtClean="0"/>
              <a:t>sample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Preliminary </a:t>
            </a:r>
            <a:r>
              <a:rPr lang="en-US" dirty="0"/>
              <a:t>separation removes light hydrocarbons from sample</a:t>
            </a:r>
          </a:p>
          <a:p>
            <a:pPr lvl="2"/>
            <a:r>
              <a:rPr lang="en-US" dirty="0"/>
              <a:t>Polar TCEP micro-packed columns retains </a:t>
            </a:r>
            <a:r>
              <a:rPr lang="en-US" dirty="0" smtClean="0"/>
              <a:t>ethers and alcohols</a:t>
            </a:r>
            <a:endParaRPr lang="en-US" dirty="0"/>
          </a:p>
          <a:p>
            <a:pPr lvl="2"/>
            <a:r>
              <a:rPr lang="en-US" dirty="0"/>
              <a:t>Back flush TCEP column to non-polar capillary column (HP-1) to complete analysis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CC9CE93-B768-45C0-914B-732FFC0286C5}" type="datetime4">
              <a:rPr lang="en-US" smtClean="0"/>
              <a:t>May 21, 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EC66B-EF27-4603-8557-B6CFD2D7773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02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and Operation for </a:t>
            </a:r>
            <a:r>
              <a:rPr lang="en-US" dirty="0" smtClean="0"/>
              <a:t>D4815</a:t>
            </a:r>
            <a:endParaRPr lang="en-US" dirty="0"/>
          </a:p>
        </p:txBody>
      </p:sp>
      <p:grpSp>
        <p:nvGrpSpPr>
          <p:cNvPr id="272473" name="Group 89"/>
          <p:cNvGrpSpPr>
            <a:grpSpLocks/>
          </p:cNvGrpSpPr>
          <p:nvPr/>
        </p:nvGrpSpPr>
        <p:grpSpPr bwMode="auto">
          <a:xfrm>
            <a:off x="4819023" y="1918302"/>
            <a:ext cx="4207957" cy="2586038"/>
            <a:chOff x="1178" y="1096"/>
            <a:chExt cx="4299" cy="2504"/>
          </a:xfrm>
        </p:grpSpPr>
        <p:sp>
          <p:nvSpPr>
            <p:cNvPr id="272388" name="Freeform 4"/>
            <p:cNvSpPr>
              <a:spLocks/>
            </p:cNvSpPr>
            <p:nvPr/>
          </p:nvSpPr>
          <p:spPr bwMode="auto">
            <a:xfrm>
              <a:off x="2525" y="2007"/>
              <a:ext cx="1037" cy="1038"/>
            </a:xfrm>
            <a:custGeom>
              <a:avLst/>
              <a:gdLst>
                <a:gd name="T0" fmla="*/ 0 w 566"/>
                <a:gd name="T1" fmla="*/ 282 h 567"/>
                <a:gd name="T2" fmla="*/ 3 w 566"/>
                <a:gd name="T3" fmla="*/ 238 h 567"/>
                <a:gd name="T4" fmla="*/ 13 w 566"/>
                <a:gd name="T5" fmla="*/ 196 h 567"/>
                <a:gd name="T6" fmla="*/ 30 w 566"/>
                <a:gd name="T7" fmla="*/ 154 h 567"/>
                <a:gd name="T8" fmla="*/ 53 w 566"/>
                <a:gd name="T9" fmla="*/ 117 h 567"/>
                <a:gd name="T10" fmla="*/ 82 w 566"/>
                <a:gd name="T11" fmla="*/ 83 h 567"/>
                <a:gd name="T12" fmla="*/ 117 w 566"/>
                <a:gd name="T13" fmla="*/ 54 h 567"/>
                <a:gd name="T14" fmla="*/ 153 w 566"/>
                <a:gd name="T15" fmla="*/ 31 h 567"/>
                <a:gd name="T16" fmla="*/ 195 w 566"/>
                <a:gd name="T17" fmla="*/ 14 h 567"/>
                <a:gd name="T18" fmla="*/ 238 w 566"/>
                <a:gd name="T19" fmla="*/ 4 h 567"/>
                <a:gd name="T20" fmla="*/ 282 w 566"/>
                <a:gd name="T21" fmla="*/ 0 h 567"/>
                <a:gd name="T22" fmla="*/ 326 w 566"/>
                <a:gd name="T23" fmla="*/ 4 h 567"/>
                <a:gd name="T24" fmla="*/ 370 w 566"/>
                <a:gd name="T25" fmla="*/ 14 h 567"/>
                <a:gd name="T26" fmla="*/ 411 w 566"/>
                <a:gd name="T27" fmla="*/ 31 h 567"/>
                <a:gd name="T28" fmla="*/ 449 w 566"/>
                <a:gd name="T29" fmla="*/ 54 h 567"/>
                <a:gd name="T30" fmla="*/ 483 w 566"/>
                <a:gd name="T31" fmla="*/ 83 h 567"/>
                <a:gd name="T32" fmla="*/ 512 w 566"/>
                <a:gd name="T33" fmla="*/ 117 h 567"/>
                <a:gd name="T34" fmla="*/ 535 w 566"/>
                <a:gd name="T35" fmla="*/ 154 h 567"/>
                <a:gd name="T36" fmla="*/ 553 w 566"/>
                <a:gd name="T37" fmla="*/ 196 h 567"/>
                <a:gd name="T38" fmla="*/ 562 w 566"/>
                <a:gd name="T39" fmla="*/ 238 h 567"/>
                <a:gd name="T40" fmla="*/ 566 w 566"/>
                <a:gd name="T41" fmla="*/ 282 h 567"/>
                <a:gd name="T42" fmla="*/ 562 w 566"/>
                <a:gd name="T43" fmla="*/ 327 h 567"/>
                <a:gd name="T44" fmla="*/ 553 w 566"/>
                <a:gd name="T45" fmla="*/ 371 h 567"/>
                <a:gd name="T46" fmla="*/ 535 w 566"/>
                <a:gd name="T47" fmla="*/ 411 h 567"/>
                <a:gd name="T48" fmla="*/ 512 w 566"/>
                <a:gd name="T49" fmla="*/ 450 h 567"/>
                <a:gd name="T50" fmla="*/ 483 w 566"/>
                <a:gd name="T51" fmla="*/ 484 h 567"/>
                <a:gd name="T52" fmla="*/ 449 w 566"/>
                <a:gd name="T53" fmla="*/ 513 h 567"/>
                <a:gd name="T54" fmla="*/ 411 w 566"/>
                <a:gd name="T55" fmla="*/ 536 h 567"/>
                <a:gd name="T56" fmla="*/ 370 w 566"/>
                <a:gd name="T57" fmla="*/ 553 h 567"/>
                <a:gd name="T58" fmla="*/ 326 w 566"/>
                <a:gd name="T59" fmla="*/ 563 h 567"/>
                <a:gd name="T60" fmla="*/ 282 w 566"/>
                <a:gd name="T61" fmla="*/ 567 h 567"/>
                <a:gd name="T62" fmla="*/ 238 w 566"/>
                <a:gd name="T63" fmla="*/ 563 h 567"/>
                <a:gd name="T64" fmla="*/ 195 w 566"/>
                <a:gd name="T65" fmla="*/ 553 h 567"/>
                <a:gd name="T66" fmla="*/ 153 w 566"/>
                <a:gd name="T67" fmla="*/ 536 h 567"/>
                <a:gd name="T68" fmla="*/ 117 w 566"/>
                <a:gd name="T69" fmla="*/ 513 h 567"/>
                <a:gd name="T70" fmla="*/ 82 w 566"/>
                <a:gd name="T71" fmla="*/ 484 h 567"/>
                <a:gd name="T72" fmla="*/ 53 w 566"/>
                <a:gd name="T73" fmla="*/ 450 h 567"/>
                <a:gd name="T74" fmla="*/ 30 w 566"/>
                <a:gd name="T75" fmla="*/ 411 h 567"/>
                <a:gd name="T76" fmla="*/ 13 w 566"/>
                <a:gd name="T77" fmla="*/ 371 h 567"/>
                <a:gd name="T78" fmla="*/ 3 w 566"/>
                <a:gd name="T79" fmla="*/ 327 h 567"/>
                <a:gd name="T80" fmla="*/ 0 w 566"/>
                <a:gd name="T81" fmla="*/ 282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6" h="567">
                  <a:moveTo>
                    <a:pt x="0" y="282"/>
                  </a:moveTo>
                  <a:lnTo>
                    <a:pt x="3" y="238"/>
                  </a:lnTo>
                  <a:lnTo>
                    <a:pt x="13" y="196"/>
                  </a:lnTo>
                  <a:lnTo>
                    <a:pt x="30" y="154"/>
                  </a:lnTo>
                  <a:lnTo>
                    <a:pt x="53" y="117"/>
                  </a:lnTo>
                  <a:lnTo>
                    <a:pt x="82" y="83"/>
                  </a:lnTo>
                  <a:lnTo>
                    <a:pt x="117" y="54"/>
                  </a:lnTo>
                  <a:lnTo>
                    <a:pt x="153" y="31"/>
                  </a:lnTo>
                  <a:lnTo>
                    <a:pt x="195" y="14"/>
                  </a:lnTo>
                  <a:lnTo>
                    <a:pt x="238" y="4"/>
                  </a:lnTo>
                  <a:lnTo>
                    <a:pt x="282" y="0"/>
                  </a:lnTo>
                  <a:lnTo>
                    <a:pt x="326" y="4"/>
                  </a:lnTo>
                  <a:lnTo>
                    <a:pt x="370" y="14"/>
                  </a:lnTo>
                  <a:lnTo>
                    <a:pt x="411" y="31"/>
                  </a:lnTo>
                  <a:lnTo>
                    <a:pt x="449" y="54"/>
                  </a:lnTo>
                  <a:lnTo>
                    <a:pt x="483" y="83"/>
                  </a:lnTo>
                  <a:lnTo>
                    <a:pt x="512" y="117"/>
                  </a:lnTo>
                  <a:lnTo>
                    <a:pt x="535" y="154"/>
                  </a:lnTo>
                  <a:lnTo>
                    <a:pt x="553" y="196"/>
                  </a:lnTo>
                  <a:lnTo>
                    <a:pt x="562" y="238"/>
                  </a:lnTo>
                  <a:lnTo>
                    <a:pt x="566" y="282"/>
                  </a:lnTo>
                  <a:lnTo>
                    <a:pt x="562" y="327"/>
                  </a:lnTo>
                  <a:lnTo>
                    <a:pt x="553" y="371"/>
                  </a:lnTo>
                  <a:lnTo>
                    <a:pt x="535" y="411"/>
                  </a:lnTo>
                  <a:lnTo>
                    <a:pt x="512" y="450"/>
                  </a:lnTo>
                  <a:lnTo>
                    <a:pt x="483" y="484"/>
                  </a:lnTo>
                  <a:lnTo>
                    <a:pt x="449" y="513"/>
                  </a:lnTo>
                  <a:lnTo>
                    <a:pt x="411" y="536"/>
                  </a:lnTo>
                  <a:lnTo>
                    <a:pt x="370" y="553"/>
                  </a:lnTo>
                  <a:lnTo>
                    <a:pt x="326" y="563"/>
                  </a:lnTo>
                  <a:lnTo>
                    <a:pt x="282" y="567"/>
                  </a:lnTo>
                  <a:lnTo>
                    <a:pt x="238" y="563"/>
                  </a:lnTo>
                  <a:lnTo>
                    <a:pt x="195" y="553"/>
                  </a:lnTo>
                  <a:lnTo>
                    <a:pt x="153" y="536"/>
                  </a:lnTo>
                  <a:lnTo>
                    <a:pt x="117" y="513"/>
                  </a:lnTo>
                  <a:lnTo>
                    <a:pt x="82" y="484"/>
                  </a:lnTo>
                  <a:lnTo>
                    <a:pt x="53" y="450"/>
                  </a:lnTo>
                  <a:lnTo>
                    <a:pt x="30" y="411"/>
                  </a:lnTo>
                  <a:lnTo>
                    <a:pt x="13" y="371"/>
                  </a:lnTo>
                  <a:lnTo>
                    <a:pt x="3" y="327"/>
                  </a:lnTo>
                  <a:lnTo>
                    <a:pt x="0" y="282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72389" name="Freeform 5"/>
            <p:cNvSpPr>
              <a:spLocks/>
            </p:cNvSpPr>
            <p:nvPr/>
          </p:nvSpPr>
          <p:spPr bwMode="auto">
            <a:xfrm>
              <a:off x="2991" y="2053"/>
              <a:ext cx="82" cy="80"/>
            </a:xfrm>
            <a:custGeom>
              <a:avLst/>
              <a:gdLst>
                <a:gd name="T0" fmla="*/ 0 w 44"/>
                <a:gd name="T1" fmla="*/ 23 h 44"/>
                <a:gd name="T2" fmla="*/ 2 w 44"/>
                <a:gd name="T3" fmla="*/ 12 h 44"/>
                <a:gd name="T4" fmla="*/ 10 w 44"/>
                <a:gd name="T5" fmla="*/ 2 h 44"/>
                <a:gd name="T6" fmla="*/ 21 w 44"/>
                <a:gd name="T7" fmla="*/ 0 h 44"/>
                <a:gd name="T8" fmla="*/ 33 w 44"/>
                <a:gd name="T9" fmla="*/ 2 h 44"/>
                <a:gd name="T10" fmla="*/ 42 w 44"/>
                <a:gd name="T11" fmla="*/ 12 h 44"/>
                <a:gd name="T12" fmla="*/ 44 w 44"/>
                <a:gd name="T13" fmla="*/ 23 h 44"/>
                <a:gd name="T14" fmla="*/ 42 w 44"/>
                <a:gd name="T15" fmla="*/ 35 h 44"/>
                <a:gd name="T16" fmla="*/ 33 w 44"/>
                <a:gd name="T17" fmla="*/ 42 h 44"/>
                <a:gd name="T18" fmla="*/ 21 w 44"/>
                <a:gd name="T19" fmla="*/ 44 h 44"/>
                <a:gd name="T20" fmla="*/ 10 w 44"/>
                <a:gd name="T21" fmla="*/ 42 h 44"/>
                <a:gd name="T22" fmla="*/ 2 w 44"/>
                <a:gd name="T23" fmla="*/ 35 h 44"/>
                <a:gd name="T24" fmla="*/ 0 w 44"/>
                <a:gd name="T25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44">
                  <a:moveTo>
                    <a:pt x="0" y="23"/>
                  </a:moveTo>
                  <a:lnTo>
                    <a:pt x="2" y="12"/>
                  </a:lnTo>
                  <a:lnTo>
                    <a:pt x="10" y="2"/>
                  </a:lnTo>
                  <a:lnTo>
                    <a:pt x="21" y="0"/>
                  </a:lnTo>
                  <a:lnTo>
                    <a:pt x="33" y="2"/>
                  </a:lnTo>
                  <a:lnTo>
                    <a:pt x="42" y="12"/>
                  </a:lnTo>
                  <a:lnTo>
                    <a:pt x="44" y="23"/>
                  </a:lnTo>
                  <a:lnTo>
                    <a:pt x="42" y="35"/>
                  </a:lnTo>
                  <a:lnTo>
                    <a:pt x="33" y="42"/>
                  </a:lnTo>
                  <a:lnTo>
                    <a:pt x="21" y="44"/>
                  </a:lnTo>
                  <a:lnTo>
                    <a:pt x="10" y="42"/>
                  </a:lnTo>
                  <a:lnTo>
                    <a:pt x="2" y="3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72390" name="Freeform 6"/>
            <p:cNvSpPr>
              <a:spLocks/>
            </p:cNvSpPr>
            <p:nvPr/>
          </p:nvSpPr>
          <p:spPr bwMode="auto">
            <a:xfrm>
              <a:off x="3010" y="2924"/>
              <a:ext cx="84" cy="81"/>
            </a:xfrm>
            <a:custGeom>
              <a:avLst/>
              <a:gdLst>
                <a:gd name="T0" fmla="*/ 0 w 46"/>
                <a:gd name="T1" fmla="*/ 23 h 44"/>
                <a:gd name="T2" fmla="*/ 3 w 46"/>
                <a:gd name="T3" fmla="*/ 12 h 44"/>
                <a:gd name="T4" fmla="*/ 11 w 46"/>
                <a:gd name="T5" fmla="*/ 2 h 44"/>
                <a:gd name="T6" fmla="*/ 23 w 46"/>
                <a:gd name="T7" fmla="*/ 0 h 44"/>
                <a:gd name="T8" fmla="*/ 34 w 46"/>
                <a:gd name="T9" fmla="*/ 2 h 44"/>
                <a:gd name="T10" fmla="*/ 44 w 46"/>
                <a:gd name="T11" fmla="*/ 12 h 44"/>
                <a:gd name="T12" fmla="*/ 46 w 46"/>
                <a:gd name="T13" fmla="*/ 23 h 44"/>
                <a:gd name="T14" fmla="*/ 44 w 46"/>
                <a:gd name="T15" fmla="*/ 35 h 44"/>
                <a:gd name="T16" fmla="*/ 34 w 46"/>
                <a:gd name="T17" fmla="*/ 43 h 44"/>
                <a:gd name="T18" fmla="*/ 23 w 46"/>
                <a:gd name="T19" fmla="*/ 44 h 44"/>
                <a:gd name="T20" fmla="*/ 11 w 46"/>
                <a:gd name="T21" fmla="*/ 43 h 44"/>
                <a:gd name="T22" fmla="*/ 3 w 46"/>
                <a:gd name="T23" fmla="*/ 35 h 44"/>
                <a:gd name="T24" fmla="*/ 0 w 46"/>
                <a:gd name="T25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4">
                  <a:moveTo>
                    <a:pt x="0" y="23"/>
                  </a:moveTo>
                  <a:lnTo>
                    <a:pt x="3" y="12"/>
                  </a:lnTo>
                  <a:lnTo>
                    <a:pt x="11" y="2"/>
                  </a:lnTo>
                  <a:lnTo>
                    <a:pt x="23" y="0"/>
                  </a:lnTo>
                  <a:lnTo>
                    <a:pt x="34" y="2"/>
                  </a:lnTo>
                  <a:lnTo>
                    <a:pt x="44" y="12"/>
                  </a:lnTo>
                  <a:lnTo>
                    <a:pt x="46" y="23"/>
                  </a:lnTo>
                  <a:lnTo>
                    <a:pt x="44" y="35"/>
                  </a:lnTo>
                  <a:lnTo>
                    <a:pt x="34" y="43"/>
                  </a:lnTo>
                  <a:lnTo>
                    <a:pt x="23" y="44"/>
                  </a:lnTo>
                  <a:lnTo>
                    <a:pt x="11" y="43"/>
                  </a:lnTo>
                  <a:lnTo>
                    <a:pt x="3" y="3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72391" name="Freeform 7"/>
            <p:cNvSpPr>
              <a:spLocks/>
            </p:cNvSpPr>
            <p:nvPr/>
          </p:nvSpPr>
          <p:spPr bwMode="auto">
            <a:xfrm>
              <a:off x="2981" y="2465"/>
              <a:ext cx="123" cy="122"/>
            </a:xfrm>
            <a:custGeom>
              <a:avLst/>
              <a:gdLst>
                <a:gd name="T0" fmla="*/ 0 w 67"/>
                <a:gd name="T1" fmla="*/ 32 h 67"/>
                <a:gd name="T2" fmla="*/ 2 w 67"/>
                <a:gd name="T3" fmla="*/ 19 h 67"/>
                <a:gd name="T4" fmla="*/ 12 w 67"/>
                <a:gd name="T5" fmla="*/ 6 h 67"/>
                <a:gd name="T6" fmla="*/ 25 w 67"/>
                <a:gd name="T7" fmla="*/ 0 h 67"/>
                <a:gd name="T8" fmla="*/ 41 w 67"/>
                <a:gd name="T9" fmla="*/ 0 h 67"/>
                <a:gd name="T10" fmla="*/ 54 w 67"/>
                <a:gd name="T11" fmla="*/ 6 h 67"/>
                <a:gd name="T12" fmla="*/ 64 w 67"/>
                <a:gd name="T13" fmla="*/ 19 h 67"/>
                <a:gd name="T14" fmla="*/ 67 w 67"/>
                <a:gd name="T15" fmla="*/ 32 h 67"/>
                <a:gd name="T16" fmla="*/ 64 w 67"/>
                <a:gd name="T17" fmla="*/ 48 h 67"/>
                <a:gd name="T18" fmla="*/ 54 w 67"/>
                <a:gd name="T19" fmla="*/ 59 h 67"/>
                <a:gd name="T20" fmla="*/ 41 w 67"/>
                <a:gd name="T21" fmla="*/ 67 h 67"/>
                <a:gd name="T22" fmla="*/ 25 w 67"/>
                <a:gd name="T23" fmla="*/ 67 h 67"/>
                <a:gd name="T24" fmla="*/ 12 w 67"/>
                <a:gd name="T25" fmla="*/ 59 h 67"/>
                <a:gd name="T26" fmla="*/ 2 w 67"/>
                <a:gd name="T27" fmla="*/ 48 h 67"/>
                <a:gd name="T28" fmla="*/ 0 w 67"/>
                <a:gd name="T29" fmla="*/ 3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67">
                  <a:moveTo>
                    <a:pt x="0" y="32"/>
                  </a:moveTo>
                  <a:lnTo>
                    <a:pt x="2" y="19"/>
                  </a:lnTo>
                  <a:lnTo>
                    <a:pt x="12" y="6"/>
                  </a:lnTo>
                  <a:lnTo>
                    <a:pt x="25" y="0"/>
                  </a:lnTo>
                  <a:lnTo>
                    <a:pt x="41" y="0"/>
                  </a:lnTo>
                  <a:lnTo>
                    <a:pt x="54" y="6"/>
                  </a:lnTo>
                  <a:lnTo>
                    <a:pt x="64" y="19"/>
                  </a:lnTo>
                  <a:lnTo>
                    <a:pt x="67" y="32"/>
                  </a:lnTo>
                  <a:lnTo>
                    <a:pt x="64" y="48"/>
                  </a:lnTo>
                  <a:lnTo>
                    <a:pt x="54" y="59"/>
                  </a:lnTo>
                  <a:lnTo>
                    <a:pt x="41" y="67"/>
                  </a:lnTo>
                  <a:lnTo>
                    <a:pt x="25" y="67"/>
                  </a:lnTo>
                  <a:lnTo>
                    <a:pt x="12" y="59"/>
                  </a:lnTo>
                  <a:lnTo>
                    <a:pt x="2" y="4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72392" name="Freeform 8"/>
            <p:cNvSpPr>
              <a:spLocks/>
            </p:cNvSpPr>
            <p:nvPr/>
          </p:nvSpPr>
          <p:spPr bwMode="auto">
            <a:xfrm>
              <a:off x="2935" y="2450"/>
              <a:ext cx="198" cy="176"/>
            </a:xfrm>
            <a:custGeom>
              <a:avLst/>
              <a:gdLst>
                <a:gd name="T0" fmla="*/ 89 w 108"/>
                <a:gd name="T1" fmla="*/ 0 h 96"/>
                <a:gd name="T2" fmla="*/ 102 w 108"/>
                <a:gd name="T3" fmla="*/ 16 h 96"/>
                <a:gd name="T4" fmla="*/ 108 w 108"/>
                <a:gd name="T5" fmla="*/ 33 h 96"/>
                <a:gd name="T6" fmla="*/ 108 w 108"/>
                <a:gd name="T7" fmla="*/ 52 h 96"/>
                <a:gd name="T8" fmla="*/ 102 w 108"/>
                <a:gd name="T9" fmla="*/ 69 h 96"/>
                <a:gd name="T10" fmla="*/ 90 w 108"/>
                <a:gd name="T11" fmla="*/ 85 h 96"/>
                <a:gd name="T12" fmla="*/ 73 w 108"/>
                <a:gd name="T13" fmla="*/ 94 h 96"/>
                <a:gd name="T14" fmla="*/ 54 w 108"/>
                <a:gd name="T15" fmla="*/ 96 h 96"/>
                <a:gd name="T16" fmla="*/ 37 w 108"/>
                <a:gd name="T17" fmla="*/ 94 h 96"/>
                <a:gd name="T18" fmla="*/ 19 w 108"/>
                <a:gd name="T19" fmla="*/ 85 h 96"/>
                <a:gd name="T20" fmla="*/ 8 w 108"/>
                <a:gd name="T21" fmla="*/ 69 h 96"/>
                <a:gd name="T22" fmla="*/ 0 w 108"/>
                <a:gd name="T23" fmla="*/ 52 h 96"/>
                <a:gd name="T24" fmla="*/ 0 w 108"/>
                <a:gd name="T25" fmla="*/ 33 h 96"/>
                <a:gd name="T26" fmla="*/ 8 w 108"/>
                <a:gd name="T27" fmla="*/ 16 h 96"/>
                <a:gd name="T28" fmla="*/ 19 w 108"/>
                <a:gd name="T2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96">
                  <a:moveTo>
                    <a:pt x="89" y="0"/>
                  </a:moveTo>
                  <a:lnTo>
                    <a:pt x="102" y="16"/>
                  </a:lnTo>
                  <a:lnTo>
                    <a:pt x="108" y="33"/>
                  </a:lnTo>
                  <a:lnTo>
                    <a:pt x="108" y="52"/>
                  </a:lnTo>
                  <a:lnTo>
                    <a:pt x="102" y="69"/>
                  </a:lnTo>
                  <a:lnTo>
                    <a:pt x="90" y="85"/>
                  </a:lnTo>
                  <a:lnTo>
                    <a:pt x="73" y="94"/>
                  </a:lnTo>
                  <a:lnTo>
                    <a:pt x="54" y="96"/>
                  </a:lnTo>
                  <a:lnTo>
                    <a:pt x="37" y="94"/>
                  </a:lnTo>
                  <a:lnTo>
                    <a:pt x="19" y="85"/>
                  </a:lnTo>
                  <a:lnTo>
                    <a:pt x="8" y="69"/>
                  </a:lnTo>
                  <a:lnTo>
                    <a:pt x="0" y="52"/>
                  </a:lnTo>
                  <a:lnTo>
                    <a:pt x="0" y="33"/>
                  </a:lnTo>
                  <a:lnTo>
                    <a:pt x="8" y="16"/>
                  </a:lnTo>
                  <a:lnTo>
                    <a:pt x="19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72393" name="Line 9"/>
            <p:cNvSpPr>
              <a:spLocks noChangeShapeType="1"/>
            </p:cNvSpPr>
            <p:nvPr/>
          </p:nvSpPr>
          <p:spPr bwMode="auto">
            <a:xfrm flipH="1">
              <a:off x="3098" y="2434"/>
              <a:ext cx="17" cy="1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72394" name="Line 10"/>
            <p:cNvSpPr>
              <a:spLocks noChangeShapeType="1"/>
            </p:cNvSpPr>
            <p:nvPr/>
          </p:nvSpPr>
          <p:spPr bwMode="auto">
            <a:xfrm>
              <a:off x="2961" y="2436"/>
              <a:ext cx="20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72395" name="Freeform 11"/>
            <p:cNvSpPr>
              <a:spLocks/>
            </p:cNvSpPr>
            <p:nvPr/>
          </p:nvSpPr>
          <p:spPr bwMode="auto">
            <a:xfrm>
              <a:off x="2946" y="2434"/>
              <a:ext cx="169" cy="168"/>
            </a:xfrm>
            <a:custGeom>
              <a:avLst/>
              <a:gdLst>
                <a:gd name="T0" fmla="*/ 0 w 92"/>
                <a:gd name="T1" fmla="*/ 13 h 92"/>
                <a:gd name="T2" fmla="*/ 79 w 92"/>
                <a:gd name="T3" fmla="*/ 92 h 92"/>
                <a:gd name="T4" fmla="*/ 92 w 92"/>
                <a:gd name="T5" fmla="*/ 78 h 92"/>
                <a:gd name="T6" fmla="*/ 13 w 92"/>
                <a:gd name="T7" fmla="*/ 0 h 92"/>
                <a:gd name="T8" fmla="*/ 0 w 92"/>
                <a:gd name="T9" fmla="*/ 1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2">
                  <a:moveTo>
                    <a:pt x="0" y="13"/>
                  </a:moveTo>
                  <a:lnTo>
                    <a:pt x="79" y="92"/>
                  </a:lnTo>
                  <a:lnTo>
                    <a:pt x="92" y="78"/>
                  </a:lnTo>
                  <a:lnTo>
                    <a:pt x="13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72396" name="Freeform 12"/>
            <p:cNvSpPr>
              <a:spLocks/>
            </p:cNvSpPr>
            <p:nvPr/>
          </p:nvSpPr>
          <p:spPr bwMode="auto">
            <a:xfrm>
              <a:off x="2919" y="2434"/>
              <a:ext cx="234" cy="210"/>
            </a:xfrm>
            <a:custGeom>
              <a:avLst/>
              <a:gdLst>
                <a:gd name="T0" fmla="*/ 105 w 128"/>
                <a:gd name="T1" fmla="*/ 0 h 115"/>
                <a:gd name="T2" fmla="*/ 121 w 128"/>
                <a:gd name="T3" fmla="*/ 17 h 115"/>
                <a:gd name="T4" fmla="*/ 128 w 128"/>
                <a:gd name="T5" fmla="*/ 36 h 115"/>
                <a:gd name="T6" fmla="*/ 128 w 128"/>
                <a:gd name="T7" fmla="*/ 57 h 115"/>
                <a:gd name="T8" fmla="*/ 123 w 128"/>
                <a:gd name="T9" fmla="*/ 78 h 115"/>
                <a:gd name="T10" fmla="*/ 111 w 128"/>
                <a:gd name="T11" fmla="*/ 96 h 115"/>
                <a:gd name="T12" fmla="*/ 94 w 128"/>
                <a:gd name="T13" fmla="*/ 107 h 115"/>
                <a:gd name="T14" fmla="*/ 75 w 128"/>
                <a:gd name="T15" fmla="*/ 115 h 115"/>
                <a:gd name="T16" fmla="*/ 53 w 128"/>
                <a:gd name="T17" fmla="*/ 113 h 115"/>
                <a:gd name="T18" fmla="*/ 32 w 128"/>
                <a:gd name="T19" fmla="*/ 107 h 115"/>
                <a:gd name="T20" fmla="*/ 17 w 128"/>
                <a:gd name="T21" fmla="*/ 94 h 115"/>
                <a:gd name="T22" fmla="*/ 5 w 128"/>
                <a:gd name="T23" fmla="*/ 74 h 115"/>
                <a:gd name="T24" fmla="*/ 0 w 128"/>
                <a:gd name="T25" fmla="*/ 53 h 115"/>
                <a:gd name="T26" fmla="*/ 2 w 128"/>
                <a:gd name="T27" fmla="*/ 32 h 115"/>
                <a:gd name="T28" fmla="*/ 11 w 128"/>
                <a:gd name="T29" fmla="*/ 1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15">
                  <a:moveTo>
                    <a:pt x="105" y="0"/>
                  </a:moveTo>
                  <a:lnTo>
                    <a:pt x="121" y="17"/>
                  </a:lnTo>
                  <a:lnTo>
                    <a:pt x="128" y="36"/>
                  </a:lnTo>
                  <a:lnTo>
                    <a:pt x="128" y="57"/>
                  </a:lnTo>
                  <a:lnTo>
                    <a:pt x="123" y="78"/>
                  </a:lnTo>
                  <a:lnTo>
                    <a:pt x="111" y="96"/>
                  </a:lnTo>
                  <a:lnTo>
                    <a:pt x="94" y="107"/>
                  </a:lnTo>
                  <a:lnTo>
                    <a:pt x="75" y="115"/>
                  </a:lnTo>
                  <a:lnTo>
                    <a:pt x="53" y="113"/>
                  </a:lnTo>
                  <a:lnTo>
                    <a:pt x="32" y="107"/>
                  </a:lnTo>
                  <a:lnTo>
                    <a:pt x="17" y="94"/>
                  </a:lnTo>
                  <a:lnTo>
                    <a:pt x="5" y="74"/>
                  </a:lnTo>
                  <a:lnTo>
                    <a:pt x="0" y="53"/>
                  </a:lnTo>
                  <a:lnTo>
                    <a:pt x="2" y="32"/>
                  </a:lnTo>
                  <a:lnTo>
                    <a:pt x="11" y="13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72397" name="Rectangle 13"/>
            <p:cNvSpPr>
              <a:spLocks noChangeArrowheads="1"/>
            </p:cNvSpPr>
            <p:nvPr/>
          </p:nvSpPr>
          <p:spPr bwMode="auto">
            <a:xfrm>
              <a:off x="3015" y="2781"/>
              <a:ext cx="6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900" b="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900" b="0">
                <a:latin typeface="Arial" charset="0"/>
              </a:endParaRPr>
            </a:p>
          </p:txBody>
        </p:sp>
        <p:sp>
          <p:nvSpPr>
            <p:cNvPr id="272398" name="Rectangle 14"/>
            <p:cNvSpPr>
              <a:spLocks noChangeArrowheads="1"/>
            </p:cNvSpPr>
            <p:nvPr/>
          </p:nvSpPr>
          <p:spPr bwMode="auto">
            <a:xfrm>
              <a:off x="3206" y="2725"/>
              <a:ext cx="6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900" b="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sz="900" b="0">
                <a:latin typeface="Arial" charset="0"/>
              </a:endParaRPr>
            </a:p>
          </p:txBody>
        </p:sp>
        <p:sp>
          <p:nvSpPr>
            <p:cNvPr id="272399" name="Rectangle 15"/>
            <p:cNvSpPr>
              <a:spLocks noChangeArrowheads="1"/>
            </p:cNvSpPr>
            <p:nvPr/>
          </p:nvSpPr>
          <p:spPr bwMode="auto">
            <a:xfrm>
              <a:off x="3316" y="2571"/>
              <a:ext cx="6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900" b="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 sz="900" b="0">
                <a:latin typeface="Arial" charset="0"/>
              </a:endParaRPr>
            </a:p>
          </p:txBody>
        </p:sp>
        <p:sp>
          <p:nvSpPr>
            <p:cNvPr id="272400" name="Rectangle 16"/>
            <p:cNvSpPr>
              <a:spLocks noChangeArrowheads="1"/>
            </p:cNvSpPr>
            <p:nvPr/>
          </p:nvSpPr>
          <p:spPr bwMode="auto">
            <a:xfrm>
              <a:off x="3294" y="2346"/>
              <a:ext cx="6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900" b="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en-US" sz="900" b="0">
                <a:latin typeface="Arial" charset="0"/>
              </a:endParaRPr>
            </a:p>
          </p:txBody>
        </p:sp>
        <p:sp>
          <p:nvSpPr>
            <p:cNvPr id="272401" name="Rectangle 17"/>
            <p:cNvSpPr>
              <a:spLocks noChangeArrowheads="1"/>
            </p:cNvSpPr>
            <p:nvPr/>
          </p:nvSpPr>
          <p:spPr bwMode="auto">
            <a:xfrm>
              <a:off x="3168" y="2212"/>
              <a:ext cx="6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900" b="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en-US" sz="900" b="0">
                <a:latin typeface="Arial" charset="0"/>
              </a:endParaRPr>
            </a:p>
          </p:txBody>
        </p:sp>
        <p:sp>
          <p:nvSpPr>
            <p:cNvPr id="272402" name="Rectangle 18"/>
            <p:cNvSpPr>
              <a:spLocks noChangeArrowheads="1"/>
            </p:cNvSpPr>
            <p:nvPr/>
          </p:nvSpPr>
          <p:spPr bwMode="auto">
            <a:xfrm>
              <a:off x="3002" y="2179"/>
              <a:ext cx="6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900" b="0">
                  <a:solidFill>
                    <a:srgbClr val="000000"/>
                  </a:solidFill>
                  <a:latin typeface="Arial" charset="0"/>
                </a:rPr>
                <a:t>6</a:t>
              </a:r>
              <a:endParaRPr lang="en-US" sz="900" b="0">
                <a:latin typeface="Arial" charset="0"/>
              </a:endParaRPr>
            </a:p>
          </p:txBody>
        </p:sp>
        <p:sp>
          <p:nvSpPr>
            <p:cNvPr id="272403" name="Freeform 19"/>
            <p:cNvSpPr>
              <a:spLocks/>
            </p:cNvSpPr>
            <p:nvPr/>
          </p:nvSpPr>
          <p:spPr bwMode="auto">
            <a:xfrm>
              <a:off x="2752" y="2129"/>
              <a:ext cx="82" cy="86"/>
            </a:xfrm>
            <a:custGeom>
              <a:avLst/>
              <a:gdLst>
                <a:gd name="T0" fmla="*/ 0 w 45"/>
                <a:gd name="T1" fmla="*/ 23 h 47"/>
                <a:gd name="T2" fmla="*/ 2 w 45"/>
                <a:gd name="T3" fmla="*/ 12 h 47"/>
                <a:gd name="T4" fmla="*/ 12 w 45"/>
                <a:gd name="T5" fmla="*/ 4 h 47"/>
                <a:gd name="T6" fmla="*/ 21 w 45"/>
                <a:gd name="T7" fmla="*/ 0 h 47"/>
                <a:gd name="T8" fmla="*/ 33 w 45"/>
                <a:gd name="T9" fmla="*/ 4 h 47"/>
                <a:gd name="T10" fmla="*/ 43 w 45"/>
                <a:gd name="T11" fmla="*/ 12 h 47"/>
                <a:gd name="T12" fmla="*/ 45 w 45"/>
                <a:gd name="T13" fmla="*/ 23 h 47"/>
                <a:gd name="T14" fmla="*/ 43 w 45"/>
                <a:gd name="T15" fmla="*/ 35 h 47"/>
                <a:gd name="T16" fmla="*/ 33 w 45"/>
                <a:gd name="T17" fmla="*/ 43 h 47"/>
                <a:gd name="T18" fmla="*/ 21 w 45"/>
                <a:gd name="T19" fmla="*/ 47 h 47"/>
                <a:gd name="T20" fmla="*/ 12 w 45"/>
                <a:gd name="T21" fmla="*/ 43 h 47"/>
                <a:gd name="T22" fmla="*/ 2 w 45"/>
                <a:gd name="T23" fmla="*/ 35 h 47"/>
                <a:gd name="T24" fmla="*/ 0 w 45"/>
                <a:gd name="T25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7">
                  <a:moveTo>
                    <a:pt x="0" y="23"/>
                  </a:moveTo>
                  <a:lnTo>
                    <a:pt x="2" y="12"/>
                  </a:lnTo>
                  <a:lnTo>
                    <a:pt x="12" y="4"/>
                  </a:lnTo>
                  <a:lnTo>
                    <a:pt x="21" y="0"/>
                  </a:lnTo>
                  <a:lnTo>
                    <a:pt x="33" y="4"/>
                  </a:lnTo>
                  <a:lnTo>
                    <a:pt x="43" y="12"/>
                  </a:lnTo>
                  <a:lnTo>
                    <a:pt x="45" y="23"/>
                  </a:lnTo>
                  <a:lnTo>
                    <a:pt x="43" y="35"/>
                  </a:lnTo>
                  <a:lnTo>
                    <a:pt x="33" y="43"/>
                  </a:lnTo>
                  <a:lnTo>
                    <a:pt x="21" y="47"/>
                  </a:lnTo>
                  <a:lnTo>
                    <a:pt x="12" y="43"/>
                  </a:lnTo>
                  <a:lnTo>
                    <a:pt x="2" y="3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72404" name="Freeform 20"/>
            <p:cNvSpPr>
              <a:spLocks/>
            </p:cNvSpPr>
            <p:nvPr/>
          </p:nvSpPr>
          <p:spPr bwMode="auto">
            <a:xfrm>
              <a:off x="3266" y="2831"/>
              <a:ext cx="81" cy="84"/>
            </a:xfrm>
            <a:custGeom>
              <a:avLst/>
              <a:gdLst>
                <a:gd name="T0" fmla="*/ 0 w 44"/>
                <a:gd name="T1" fmla="*/ 23 h 46"/>
                <a:gd name="T2" fmla="*/ 2 w 44"/>
                <a:gd name="T3" fmla="*/ 11 h 46"/>
                <a:gd name="T4" fmla="*/ 11 w 44"/>
                <a:gd name="T5" fmla="*/ 3 h 46"/>
                <a:gd name="T6" fmla="*/ 23 w 44"/>
                <a:gd name="T7" fmla="*/ 0 h 46"/>
                <a:gd name="T8" fmla="*/ 34 w 44"/>
                <a:gd name="T9" fmla="*/ 3 h 46"/>
                <a:gd name="T10" fmla="*/ 42 w 44"/>
                <a:gd name="T11" fmla="*/ 11 h 46"/>
                <a:gd name="T12" fmla="*/ 44 w 44"/>
                <a:gd name="T13" fmla="*/ 23 h 46"/>
                <a:gd name="T14" fmla="*/ 42 w 44"/>
                <a:gd name="T15" fmla="*/ 34 h 46"/>
                <a:gd name="T16" fmla="*/ 34 w 44"/>
                <a:gd name="T17" fmla="*/ 42 h 46"/>
                <a:gd name="T18" fmla="*/ 23 w 44"/>
                <a:gd name="T19" fmla="*/ 46 h 46"/>
                <a:gd name="T20" fmla="*/ 11 w 44"/>
                <a:gd name="T21" fmla="*/ 42 h 46"/>
                <a:gd name="T22" fmla="*/ 2 w 44"/>
                <a:gd name="T23" fmla="*/ 34 h 46"/>
                <a:gd name="T24" fmla="*/ 0 w 44"/>
                <a:gd name="T25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46">
                  <a:moveTo>
                    <a:pt x="0" y="23"/>
                  </a:moveTo>
                  <a:lnTo>
                    <a:pt x="2" y="11"/>
                  </a:lnTo>
                  <a:lnTo>
                    <a:pt x="11" y="3"/>
                  </a:lnTo>
                  <a:lnTo>
                    <a:pt x="23" y="0"/>
                  </a:lnTo>
                  <a:lnTo>
                    <a:pt x="34" y="3"/>
                  </a:lnTo>
                  <a:lnTo>
                    <a:pt x="42" y="11"/>
                  </a:lnTo>
                  <a:lnTo>
                    <a:pt x="44" y="23"/>
                  </a:lnTo>
                  <a:lnTo>
                    <a:pt x="42" y="34"/>
                  </a:lnTo>
                  <a:lnTo>
                    <a:pt x="34" y="42"/>
                  </a:lnTo>
                  <a:lnTo>
                    <a:pt x="23" y="46"/>
                  </a:lnTo>
                  <a:lnTo>
                    <a:pt x="11" y="42"/>
                  </a:lnTo>
                  <a:lnTo>
                    <a:pt x="2" y="3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72405" name="Freeform 21"/>
            <p:cNvSpPr>
              <a:spLocks/>
            </p:cNvSpPr>
            <p:nvPr/>
          </p:nvSpPr>
          <p:spPr bwMode="auto">
            <a:xfrm>
              <a:off x="3245" y="2127"/>
              <a:ext cx="84" cy="81"/>
            </a:xfrm>
            <a:custGeom>
              <a:avLst/>
              <a:gdLst>
                <a:gd name="T0" fmla="*/ 0 w 46"/>
                <a:gd name="T1" fmla="*/ 21 h 44"/>
                <a:gd name="T2" fmla="*/ 4 w 46"/>
                <a:gd name="T3" fmla="*/ 9 h 44"/>
                <a:gd name="T4" fmla="*/ 12 w 46"/>
                <a:gd name="T5" fmla="*/ 1 h 44"/>
                <a:gd name="T6" fmla="*/ 23 w 46"/>
                <a:gd name="T7" fmla="*/ 0 h 44"/>
                <a:gd name="T8" fmla="*/ 35 w 46"/>
                <a:gd name="T9" fmla="*/ 1 h 44"/>
                <a:gd name="T10" fmla="*/ 42 w 46"/>
                <a:gd name="T11" fmla="*/ 9 h 44"/>
                <a:gd name="T12" fmla="*/ 46 w 46"/>
                <a:gd name="T13" fmla="*/ 21 h 44"/>
                <a:gd name="T14" fmla="*/ 42 w 46"/>
                <a:gd name="T15" fmla="*/ 32 h 44"/>
                <a:gd name="T16" fmla="*/ 35 w 46"/>
                <a:gd name="T17" fmla="*/ 42 h 44"/>
                <a:gd name="T18" fmla="*/ 23 w 46"/>
                <a:gd name="T19" fmla="*/ 44 h 44"/>
                <a:gd name="T20" fmla="*/ 12 w 46"/>
                <a:gd name="T21" fmla="*/ 42 h 44"/>
                <a:gd name="T22" fmla="*/ 4 w 46"/>
                <a:gd name="T23" fmla="*/ 32 h 44"/>
                <a:gd name="T24" fmla="*/ 0 w 46"/>
                <a:gd name="T25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4">
                  <a:moveTo>
                    <a:pt x="0" y="21"/>
                  </a:moveTo>
                  <a:lnTo>
                    <a:pt x="4" y="9"/>
                  </a:lnTo>
                  <a:lnTo>
                    <a:pt x="12" y="1"/>
                  </a:lnTo>
                  <a:lnTo>
                    <a:pt x="23" y="0"/>
                  </a:lnTo>
                  <a:lnTo>
                    <a:pt x="35" y="1"/>
                  </a:lnTo>
                  <a:lnTo>
                    <a:pt x="42" y="9"/>
                  </a:lnTo>
                  <a:lnTo>
                    <a:pt x="46" y="21"/>
                  </a:lnTo>
                  <a:lnTo>
                    <a:pt x="42" y="32"/>
                  </a:lnTo>
                  <a:lnTo>
                    <a:pt x="35" y="42"/>
                  </a:lnTo>
                  <a:lnTo>
                    <a:pt x="23" y="44"/>
                  </a:lnTo>
                  <a:lnTo>
                    <a:pt x="12" y="42"/>
                  </a:lnTo>
                  <a:lnTo>
                    <a:pt x="4" y="32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72406" name="Freeform 22"/>
            <p:cNvSpPr>
              <a:spLocks/>
            </p:cNvSpPr>
            <p:nvPr/>
          </p:nvSpPr>
          <p:spPr bwMode="auto">
            <a:xfrm>
              <a:off x="2743" y="2831"/>
              <a:ext cx="81" cy="84"/>
            </a:xfrm>
            <a:custGeom>
              <a:avLst/>
              <a:gdLst>
                <a:gd name="T0" fmla="*/ 0 w 44"/>
                <a:gd name="T1" fmla="*/ 23 h 46"/>
                <a:gd name="T2" fmla="*/ 2 w 44"/>
                <a:gd name="T3" fmla="*/ 11 h 46"/>
                <a:gd name="T4" fmla="*/ 11 w 44"/>
                <a:gd name="T5" fmla="*/ 3 h 46"/>
                <a:gd name="T6" fmla="*/ 23 w 44"/>
                <a:gd name="T7" fmla="*/ 0 h 46"/>
                <a:gd name="T8" fmla="*/ 32 w 44"/>
                <a:gd name="T9" fmla="*/ 3 h 46"/>
                <a:gd name="T10" fmla="*/ 42 w 44"/>
                <a:gd name="T11" fmla="*/ 11 h 46"/>
                <a:gd name="T12" fmla="*/ 44 w 44"/>
                <a:gd name="T13" fmla="*/ 23 h 46"/>
                <a:gd name="T14" fmla="*/ 42 w 44"/>
                <a:gd name="T15" fmla="*/ 34 h 46"/>
                <a:gd name="T16" fmla="*/ 32 w 44"/>
                <a:gd name="T17" fmla="*/ 42 h 46"/>
                <a:gd name="T18" fmla="*/ 23 w 44"/>
                <a:gd name="T19" fmla="*/ 46 h 46"/>
                <a:gd name="T20" fmla="*/ 11 w 44"/>
                <a:gd name="T21" fmla="*/ 42 h 46"/>
                <a:gd name="T22" fmla="*/ 2 w 44"/>
                <a:gd name="T23" fmla="*/ 34 h 46"/>
                <a:gd name="T24" fmla="*/ 0 w 44"/>
                <a:gd name="T25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46">
                  <a:moveTo>
                    <a:pt x="0" y="23"/>
                  </a:moveTo>
                  <a:lnTo>
                    <a:pt x="2" y="11"/>
                  </a:lnTo>
                  <a:lnTo>
                    <a:pt x="11" y="3"/>
                  </a:lnTo>
                  <a:lnTo>
                    <a:pt x="23" y="0"/>
                  </a:lnTo>
                  <a:lnTo>
                    <a:pt x="32" y="3"/>
                  </a:lnTo>
                  <a:lnTo>
                    <a:pt x="42" y="11"/>
                  </a:lnTo>
                  <a:lnTo>
                    <a:pt x="44" y="23"/>
                  </a:lnTo>
                  <a:lnTo>
                    <a:pt x="42" y="34"/>
                  </a:lnTo>
                  <a:lnTo>
                    <a:pt x="32" y="42"/>
                  </a:lnTo>
                  <a:lnTo>
                    <a:pt x="23" y="46"/>
                  </a:lnTo>
                  <a:lnTo>
                    <a:pt x="11" y="42"/>
                  </a:lnTo>
                  <a:lnTo>
                    <a:pt x="2" y="3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72407" name="Freeform 23"/>
            <p:cNvSpPr>
              <a:spLocks/>
            </p:cNvSpPr>
            <p:nvPr/>
          </p:nvSpPr>
          <p:spPr bwMode="auto">
            <a:xfrm>
              <a:off x="3407" y="2335"/>
              <a:ext cx="81" cy="80"/>
            </a:xfrm>
            <a:custGeom>
              <a:avLst/>
              <a:gdLst>
                <a:gd name="T0" fmla="*/ 0 w 44"/>
                <a:gd name="T1" fmla="*/ 21 h 44"/>
                <a:gd name="T2" fmla="*/ 1 w 44"/>
                <a:gd name="T3" fmla="*/ 9 h 44"/>
                <a:gd name="T4" fmla="*/ 11 w 44"/>
                <a:gd name="T5" fmla="*/ 2 h 44"/>
                <a:gd name="T6" fmla="*/ 23 w 44"/>
                <a:gd name="T7" fmla="*/ 0 h 44"/>
                <a:gd name="T8" fmla="*/ 32 w 44"/>
                <a:gd name="T9" fmla="*/ 2 h 44"/>
                <a:gd name="T10" fmla="*/ 42 w 44"/>
                <a:gd name="T11" fmla="*/ 9 h 44"/>
                <a:gd name="T12" fmla="*/ 44 w 44"/>
                <a:gd name="T13" fmla="*/ 21 h 44"/>
                <a:gd name="T14" fmla="*/ 42 w 44"/>
                <a:gd name="T15" fmla="*/ 32 h 44"/>
                <a:gd name="T16" fmla="*/ 32 w 44"/>
                <a:gd name="T17" fmla="*/ 42 h 44"/>
                <a:gd name="T18" fmla="*/ 23 w 44"/>
                <a:gd name="T19" fmla="*/ 44 h 44"/>
                <a:gd name="T20" fmla="*/ 11 w 44"/>
                <a:gd name="T21" fmla="*/ 42 h 44"/>
                <a:gd name="T22" fmla="*/ 1 w 44"/>
                <a:gd name="T23" fmla="*/ 32 h 44"/>
                <a:gd name="T24" fmla="*/ 0 w 44"/>
                <a:gd name="T25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44">
                  <a:moveTo>
                    <a:pt x="0" y="21"/>
                  </a:moveTo>
                  <a:lnTo>
                    <a:pt x="1" y="9"/>
                  </a:lnTo>
                  <a:lnTo>
                    <a:pt x="11" y="2"/>
                  </a:lnTo>
                  <a:lnTo>
                    <a:pt x="23" y="0"/>
                  </a:lnTo>
                  <a:lnTo>
                    <a:pt x="32" y="2"/>
                  </a:lnTo>
                  <a:lnTo>
                    <a:pt x="42" y="9"/>
                  </a:lnTo>
                  <a:lnTo>
                    <a:pt x="44" y="21"/>
                  </a:lnTo>
                  <a:lnTo>
                    <a:pt x="42" y="32"/>
                  </a:lnTo>
                  <a:lnTo>
                    <a:pt x="32" y="42"/>
                  </a:lnTo>
                  <a:lnTo>
                    <a:pt x="23" y="44"/>
                  </a:lnTo>
                  <a:lnTo>
                    <a:pt x="11" y="42"/>
                  </a:lnTo>
                  <a:lnTo>
                    <a:pt x="1" y="32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72408" name="Freeform 24"/>
            <p:cNvSpPr>
              <a:spLocks/>
            </p:cNvSpPr>
            <p:nvPr/>
          </p:nvSpPr>
          <p:spPr bwMode="auto">
            <a:xfrm>
              <a:off x="2583" y="2609"/>
              <a:ext cx="85" cy="81"/>
            </a:xfrm>
            <a:custGeom>
              <a:avLst/>
              <a:gdLst>
                <a:gd name="T0" fmla="*/ 0 w 46"/>
                <a:gd name="T1" fmla="*/ 23 h 44"/>
                <a:gd name="T2" fmla="*/ 4 w 46"/>
                <a:gd name="T3" fmla="*/ 11 h 44"/>
                <a:gd name="T4" fmla="*/ 12 w 46"/>
                <a:gd name="T5" fmla="*/ 1 h 44"/>
                <a:gd name="T6" fmla="*/ 23 w 46"/>
                <a:gd name="T7" fmla="*/ 0 h 44"/>
                <a:gd name="T8" fmla="*/ 35 w 46"/>
                <a:gd name="T9" fmla="*/ 1 h 44"/>
                <a:gd name="T10" fmla="*/ 42 w 46"/>
                <a:gd name="T11" fmla="*/ 11 h 44"/>
                <a:gd name="T12" fmla="*/ 46 w 46"/>
                <a:gd name="T13" fmla="*/ 23 h 44"/>
                <a:gd name="T14" fmla="*/ 42 w 46"/>
                <a:gd name="T15" fmla="*/ 34 h 44"/>
                <a:gd name="T16" fmla="*/ 35 w 46"/>
                <a:gd name="T17" fmla="*/ 42 h 44"/>
                <a:gd name="T18" fmla="*/ 23 w 46"/>
                <a:gd name="T19" fmla="*/ 44 h 44"/>
                <a:gd name="T20" fmla="*/ 12 w 46"/>
                <a:gd name="T21" fmla="*/ 42 h 44"/>
                <a:gd name="T22" fmla="*/ 4 w 46"/>
                <a:gd name="T23" fmla="*/ 34 h 44"/>
                <a:gd name="T24" fmla="*/ 0 w 46"/>
                <a:gd name="T25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4">
                  <a:moveTo>
                    <a:pt x="0" y="23"/>
                  </a:moveTo>
                  <a:lnTo>
                    <a:pt x="4" y="11"/>
                  </a:lnTo>
                  <a:lnTo>
                    <a:pt x="12" y="1"/>
                  </a:lnTo>
                  <a:lnTo>
                    <a:pt x="23" y="0"/>
                  </a:lnTo>
                  <a:lnTo>
                    <a:pt x="35" y="1"/>
                  </a:lnTo>
                  <a:lnTo>
                    <a:pt x="42" y="11"/>
                  </a:lnTo>
                  <a:lnTo>
                    <a:pt x="46" y="23"/>
                  </a:lnTo>
                  <a:lnTo>
                    <a:pt x="42" y="34"/>
                  </a:lnTo>
                  <a:lnTo>
                    <a:pt x="35" y="42"/>
                  </a:lnTo>
                  <a:lnTo>
                    <a:pt x="23" y="44"/>
                  </a:lnTo>
                  <a:lnTo>
                    <a:pt x="12" y="42"/>
                  </a:lnTo>
                  <a:lnTo>
                    <a:pt x="4" y="3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72409" name="Freeform 25"/>
            <p:cNvSpPr>
              <a:spLocks/>
            </p:cNvSpPr>
            <p:nvPr/>
          </p:nvSpPr>
          <p:spPr bwMode="auto">
            <a:xfrm>
              <a:off x="3417" y="2611"/>
              <a:ext cx="80" cy="87"/>
            </a:xfrm>
            <a:custGeom>
              <a:avLst/>
              <a:gdLst>
                <a:gd name="T0" fmla="*/ 0 w 44"/>
                <a:gd name="T1" fmla="*/ 24 h 47"/>
                <a:gd name="T2" fmla="*/ 2 w 44"/>
                <a:gd name="T3" fmla="*/ 12 h 47"/>
                <a:gd name="T4" fmla="*/ 12 w 44"/>
                <a:gd name="T5" fmla="*/ 4 h 47"/>
                <a:gd name="T6" fmla="*/ 21 w 44"/>
                <a:gd name="T7" fmla="*/ 0 h 47"/>
                <a:gd name="T8" fmla="*/ 33 w 44"/>
                <a:gd name="T9" fmla="*/ 4 h 47"/>
                <a:gd name="T10" fmla="*/ 43 w 44"/>
                <a:gd name="T11" fmla="*/ 12 h 47"/>
                <a:gd name="T12" fmla="*/ 44 w 44"/>
                <a:gd name="T13" fmla="*/ 24 h 47"/>
                <a:gd name="T14" fmla="*/ 43 w 44"/>
                <a:gd name="T15" fmla="*/ 35 h 47"/>
                <a:gd name="T16" fmla="*/ 33 w 44"/>
                <a:gd name="T17" fmla="*/ 43 h 47"/>
                <a:gd name="T18" fmla="*/ 21 w 44"/>
                <a:gd name="T19" fmla="*/ 47 h 47"/>
                <a:gd name="T20" fmla="*/ 12 w 44"/>
                <a:gd name="T21" fmla="*/ 43 h 47"/>
                <a:gd name="T22" fmla="*/ 2 w 44"/>
                <a:gd name="T23" fmla="*/ 35 h 47"/>
                <a:gd name="T24" fmla="*/ 0 w 44"/>
                <a:gd name="T2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47">
                  <a:moveTo>
                    <a:pt x="0" y="24"/>
                  </a:moveTo>
                  <a:lnTo>
                    <a:pt x="2" y="12"/>
                  </a:lnTo>
                  <a:lnTo>
                    <a:pt x="12" y="4"/>
                  </a:lnTo>
                  <a:lnTo>
                    <a:pt x="21" y="0"/>
                  </a:lnTo>
                  <a:lnTo>
                    <a:pt x="33" y="4"/>
                  </a:lnTo>
                  <a:lnTo>
                    <a:pt x="43" y="12"/>
                  </a:lnTo>
                  <a:lnTo>
                    <a:pt x="44" y="24"/>
                  </a:lnTo>
                  <a:lnTo>
                    <a:pt x="43" y="35"/>
                  </a:lnTo>
                  <a:lnTo>
                    <a:pt x="33" y="43"/>
                  </a:lnTo>
                  <a:lnTo>
                    <a:pt x="21" y="47"/>
                  </a:lnTo>
                  <a:lnTo>
                    <a:pt x="12" y="43"/>
                  </a:lnTo>
                  <a:lnTo>
                    <a:pt x="2" y="3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72410" name="Freeform 26"/>
            <p:cNvSpPr>
              <a:spLocks/>
            </p:cNvSpPr>
            <p:nvPr/>
          </p:nvSpPr>
          <p:spPr bwMode="auto">
            <a:xfrm>
              <a:off x="2594" y="2346"/>
              <a:ext cx="85" cy="80"/>
            </a:xfrm>
            <a:custGeom>
              <a:avLst/>
              <a:gdLst>
                <a:gd name="T0" fmla="*/ 0 w 46"/>
                <a:gd name="T1" fmla="*/ 21 h 44"/>
                <a:gd name="T2" fmla="*/ 4 w 46"/>
                <a:gd name="T3" fmla="*/ 9 h 44"/>
                <a:gd name="T4" fmla="*/ 11 w 46"/>
                <a:gd name="T5" fmla="*/ 1 h 44"/>
                <a:gd name="T6" fmla="*/ 23 w 46"/>
                <a:gd name="T7" fmla="*/ 0 h 44"/>
                <a:gd name="T8" fmla="*/ 35 w 46"/>
                <a:gd name="T9" fmla="*/ 1 h 44"/>
                <a:gd name="T10" fmla="*/ 42 w 46"/>
                <a:gd name="T11" fmla="*/ 9 h 44"/>
                <a:gd name="T12" fmla="*/ 46 w 46"/>
                <a:gd name="T13" fmla="*/ 21 h 44"/>
                <a:gd name="T14" fmla="*/ 42 w 46"/>
                <a:gd name="T15" fmla="*/ 32 h 44"/>
                <a:gd name="T16" fmla="*/ 35 w 46"/>
                <a:gd name="T17" fmla="*/ 42 h 44"/>
                <a:gd name="T18" fmla="*/ 23 w 46"/>
                <a:gd name="T19" fmla="*/ 44 h 44"/>
                <a:gd name="T20" fmla="*/ 11 w 46"/>
                <a:gd name="T21" fmla="*/ 42 h 44"/>
                <a:gd name="T22" fmla="*/ 4 w 46"/>
                <a:gd name="T23" fmla="*/ 32 h 44"/>
                <a:gd name="T24" fmla="*/ 0 w 46"/>
                <a:gd name="T25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4">
                  <a:moveTo>
                    <a:pt x="0" y="21"/>
                  </a:moveTo>
                  <a:lnTo>
                    <a:pt x="4" y="9"/>
                  </a:lnTo>
                  <a:lnTo>
                    <a:pt x="11" y="1"/>
                  </a:lnTo>
                  <a:lnTo>
                    <a:pt x="23" y="0"/>
                  </a:lnTo>
                  <a:lnTo>
                    <a:pt x="35" y="1"/>
                  </a:lnTo>
                  <a:lnTo>
                    <a:pt x="42" y="9"/>
                  </a:lnTo>
                  <a:lnTo>
                    <a:pt x="46" y="21"/>
                  </a:lnTo>
                  <a:lnTo>
                    <a:pt x="42" y="32"/>
                  </a:lnTo>
                  <a:lnTo>
                    <a:pt x="35" y="42"/>
                  </a:lnTo>
                  <a:lnTo>
                    <a:pt x="23" y="44"/>
                  </a:lnTo>
                  <a:lnTo>
                    <a:pt x="11" y="42"/>
                  </a:lnTo>
                  <a:lnTo>
                    <a:pt x="4" y="32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72411" name="Rectangle 27"/>
            <p:cNvSpPr>
              <a:spLocks noChangeArrowheads="1"/>
            </p:cNvSpPr>
            <p:nvPr/>
          </p:nvSpPr>
          <p:spPr bwMode="auto">
            <a:xfrm>
              <a:off x="2840" y="2225"/>
              <a:ext cx="6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900" b="0">
                  <a:solidFill>
                    <a:srgbClr val="000000"/>
                  </a:solidFill>
                  <a:latin typeface="Arial" charset="0"/>
                </a:rPr>
                <a:t>7</a:t>
              </a:r>
              <a:endParaRPr lang="en-US" sz="900" b="0">
                <a:latin typeface="Arial" charset="0"/>
              </a:endParaRPr>
            </a:p>
          </p:txBody>
        </p:sp>
        <p:sp>
          <p:nvSpPr>
            <p:cNvPr id="272412" name="Rectangle 28"/>
            <p:cNvSpPr>
              <a:spLocks noChangeArrowheads="1"/>
            </p:cNvSpPr>
            <p:nvPr/>
          </p:nvSpPr>
          <p:spPr bwMode="auto">
            <a:xfrm>
              <a:off x="2743" y="2355"/>
              <a:ext cx="6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900" b="0">
                  <a:solidFill>
                    <a:srgbClr val="000000"/>
                  </a:solidFill>
                  <a:latin typeface="Arial" charset="0"/>
                </a:rPr>
                <a:t>8</a:t>
              </a:r>
              <a:endParaRPr lang="en-US" sz="900" b="0">
                <a:latin typeface="Arial" charset="0"/>
              </a:endParaRPr>
            </a:p>
          </p:txBody>
        </p:sp>
        <p:sp>
          <p:nvSpPr>
            <p:cNvPr id="272413" name="Rectangle 29"/>
            <p:cNvSpPr>
              <a:spLocks noChangeArrowheads="1"/>
            </p:cNvSpPr>
            <p:nvPr/>
          </p:nvSpPr>
          <p:spPr bwMode="auto">
            <a:xfrm>
              <a:off x="2721" y="2553"/>
              <a:ext cx="6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900" b="0">
                  <a:solidFill>
                    <a:srgbClr val="000000"/>
                  </a:solidFill>
                  <a:latin typeface="Arial" charset="0"/>
                </a:rPr>
                <a:t>9</a:t>
              </a:r>
              <a:endParaRPr lang="en-US" sz="900" b="0">
                <a:latin typeface="Arial" charset="0"/>
              </a:endParaRPr>
            </a:p>
          </p:txBody>
        </p:sp>
        <p:sp>
          <p:nvSpPr>
            <p:cNvPr id="272414" name="Rectangle 30"/>
            <p:cNvSpPr>
              <a:spLocks noChangeArrowheads="1"/>
            </p:cNvSpPr>
            <p:nvPr/>
          </p:nvSpPr>
          <p:spPr bwMode="auto">
            <a:xfrm>
              <a:off x="2781" y="2704"/>
              <a:ext cx="1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900" b="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en-US" sz="900" b="0">
                <a:latin typeface="Arial" charset="0"/>
              </a:endParaRPr>
            </a:p>
          </p:txBody>
        </p:sp>
        <p:sp>
          <p:nvSpPr>
            <p:cNvPr id="272415" name="Freeform 31"/>
            <p:cNvSpPr>
              <a:spLocks/>
            </p:cNvSpPr>
            <p:nvPr/>
          </p:nvSpPr>
          <p:spPr bwMode="auto">
            <a:xfrm>
              <a:off x="2790" y="2087"/>
              <a:ext cx="248" cy="83"/>
            </a:xfrm>
            <a:custGeom>
              <a:avLst/>
              <a:gdLst>
                <a:gd name="T0" fmla="*/ 135 w 135"/>
                <a:gd name="T1" fmla="*/ 0 h 45"/>
                <a:gd name="T2" fmla="*/ 98 w 135"/>
                <a:gd name="T3" fmla="*/ 2 h 45"/>
                <a:gd name="T4" fmla="*/ 64 w 135"/>
                <a:gd name="T5" fmla="*/ 12 h 45"/>
                <a:gd name="T6" fmla="*/ 31 w 135"/>
                <a:gd name="T7" fmla="*/ 25 h 45"/>
                <a:gd name="T8" fmla="*/ 0 w 135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5">
                  <a:moveTo>
                    <a:pt x="135" y="0"/>
                  </a:moveTo>
                  <a:lnTo>
                    <a:pt x="98" y="2"/>
                  </a:lnTo>
                  <a:lnTo>
                    <a:pt x="64" y="12"/>
                  </a:lnTo>
                  <a:lnTo>
                    <a:pt x="31" y="25"/>
                  </a:lnTo>
                  <a:lnTo>
                    <a:pt x="0" y="45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72416" name="Freeform 32"/>
            <p:cNvSpPr>
              <a:spLocks/>
            </p:cNvSpPr>
            <p:nvPr/>
          </p:nvSpPr>
          <p:spPr bwMode="auto">
            <a:xfrm>
              <a:off x="2605" y="2381"/>
              <a:ext cx="31" cy="270"/>
            </a:xfrm>
            <a:custGeom>
              <a:avLst/>
              <a:gdLst>
                <a:gd name="T0" fmla="*/ 17 w 17"/>
                <a:gd name="T1" fmla="*/ 0 h 148"/>
                <a:gd name="T2" fmla="*/ 4 w 17"/>
                <a:gd name="T3" fmla="*/ 36 h 148"/>
                <a:gd name="T4" fmla="*/ 0 w 17"/>
                <a:gd name="T5" fmla="*/ 75 h 148"/>
                <a:gd name="T6" fmla="*/ 2 w 17"/>
                <a:gd name="T7" fmla="*/ 111 h 148"/>
                <a:gd name="T8" fmla="*/ 11 w 1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8">
                  <a:moveTo>
                    <a:pt x="17" y="0"/>
                  </a:moveTo>
                  <a:lnTo>
                    <a:pt x="4" y="36"/>
                  </a:lnTo>
                  <a:lnTo>
                    <a:pt x="0" y="75"/>
                  </a:lnTo>
                  <a:lnTo>
                    <a:pt x="2" y="111"/>
                  </a:lnTo>
                  <a:lnTo>
                    <a:pt x="11" y="148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72417" name="Freeform 33"/>
            <p:cNvSpPr>
              <a:spLocks/>
            </p:cNvSpPr>
            <p:nvPr/>
          </p:nvSpPr>
          <p:spPr bwMode="auto">
            <a:xfrm>
              <a:off x="2785" y="2870"/>
              <a:ext cx="267" cy="96"/>
            </a:xfrm>
            <a:custGeom>
              <a:avLst/>
              <a:gdLst>
                <a:gd name="T0" fmla="*/ 0 w 146"/>
                <a:gd name="T1" fmla="*/ 0 h 53"/>
                <a:gd name="T2" fmla="*/ 30 w 146"/>
                <a:gd name="T3" fmla="*/ 23 h 53"/>
                <a:gd name="T4" fmla="*/ 67 w 146"/>
                <a:gd name="T5" fmla="*/ 40 h 53"/>
                <a:gd name="T6" fmla="*/ 105 w 146"/>
                <a:gd name="T7" fmla="*/ 51 h 53"/>
                <a:gd name="T8" fmla="*/ 146 w 146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53">
                  <a:moveTo>
                    <a:pt x="0" y="0"/>
                  </a:moveTo>
                  <a:lnTo>
                    <a:pt x="30" y="23"/>
                  </a:lnTo>
                  <a:lnTo>
                    <a:pt x="67" y="40"/>
                  </a:lnTo>
                  <a:lnTo>
                    <a:pt x="105" y="51"/>
                  </a:lnTo>
                  <a:lnTo>
                    <a:pt x="146" y="53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72418" name="Freeform 34"/>
            <p:cNvSpPr>
              <a:spLocks/>
            </p:cNvSpPr>
            <p:nvPr/>
          </p:nvSpPr>
          <p:spPr bwMode="auto">
            <a:xfrm>
              <a:off x="3283" y="2159"/>
              <a:ext cx="170" cy="214"/>
            </a:xfrm>
            <a:custGeom>
              <a:avLst/>
              <a:gdLst>
                <a:gd name="T0" fmla="*/ 0 w 93"/>
                <a:gd name="T1" fmla="*/ 0 h 117"/>
                <a:gd name="T2" fmla="*/ 27 w 93"/>
                <a:gd name="T3" fmla="*/ 15 h 117"/>
                <a:gd name="T4" fmla="*/ 50 w 93"/>
                <a:gd name="T5" fmla="*/ 36 h 117"/>
                <a:gd name="T6" fmla="*/ 69 w 93"/>
                <a:gd name="T7" fmla="*/ 59 h 117"/>
                <a:gd name="T8" fmla="*/ 83 w 93"/>
                <a:gd name="T9" fmla="*/ 88 h 117"/>
                <a:gd name="T10" fmla="*/ 93 w 93"/>
                <a:gd name="T1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17">
                  <a:moveTo>
                    <a:pt x="0" y="0"/>
                  </a:moveTo>
                  <a:lnTo>
                    <a:pt x="27" y="15"/>
                  </a:lnTo>
                  <a:lnTo>
                    <a:pt x="50" y="36"/>
                  </a:lnTo>
                  <a:lnTo>
                    <a:pt x="69" y="59"/>
                  </a:lnTo>
                  <a:lnTo>
                    <a:pt x="83" y="88"/>
                  </a:lnTo>
                  <a:lnTo>
                    <a:pt x="93" y="117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72419" name="Freeform 35"/>
            <p:cNvSpPr>
              <a:spLocks/>
            </p:cNvSpPr>
            <p:nvPr/>
          </p:nvSpPr>
          <p:spPr bwMode="auto">
            <a:xfrm>
              <a:off x="3308" y="2651"/>
              <a:ext cx="147" cy="222"/>
            </a:xfrm>
            <a:custGeom>
              <a:avLst/>
              <a:gdLst>
                <a:gd name="T0" fmla="*/ 80 w 80"/>
                <a:gd name="T1" fmla="*/ 0 h 121"/>
                <a:gd name="T2" fmla="*/ 69 w 80"/>
                <a:gd name="T3" fmla="*/ 34 h 121"/>
                <a:gd name="T4" fmla="*/ 52 w 80"/>
                <a:gd name="T5" fmla="*/ 67 h 121"/>
                <a:gd name="T6" fmla="*/ 29 w 80"/>
                <a:gd name="T7" fmla="*/ 96 h 121"/>
                <a:gd name="T8" fmla="*/ 0 w 80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1">
                  <a:moveTo>
                    <a:pt x="80" y="0"/>
                  </a:moveTo>
                  <a:lnTo>
                    <a:pt x="69" y="34"/>
                  </a:lnTo>
                  <a:lnTo>
                    <a:pt x="52" y="67"/>
                  </a:lnTo>
                  <a:lnTo>
                    <a:pt x="29" y="96"/>
                  </a:lnTo>
                  <a:lnTo>
                    <a:pt x="0" y="121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72420" name="Freeform 36"/>
            <p:cNvSpPr>
              <a:spLocks/>
            </p:cNvSpPr>
            <p:nvPr/>
          </p:nvSpPr>
          <p:spPr bwMode="auto">
            <a:xfrm>
              <a:off x="2774" y="1376"/>
              <a:ext cx="1963" cy="2118"/>
            </a:xfrm>
            <a:custGeom>
              <a:avLst/>
              <a:gdLst>
                <a:gd name="T0" fmla="*/ 1056 w 1056"/>
                <a:gd name="T1" fmla="*/ 0 h 851"/>
                <a:gd name="T2" fmla="*/ 1054 w 1056"/>
                <a:gd name="T3" fmla="*/ 851 h 851"/>
                <a:gd name="T4" fmla="*/ 0 w 1056"/>
                <a:gd name="T5" fmla="*/ 851 h 851"/>
                <a:gd name="T6" fmla="*/ 0 w 1056"/>
                <a:gd name="T7" fmla="*/ 615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6" h="851">
                  <a:moveTo>
                    <a:pt x="1056" y="0"/>
                  </a:moveTo>
                  <a:lnTo>
                    <a:pt x="1054" y="851"/>
                  </a:lnTo>
                  <a:lnTo>
                    <a:pt x="0" y="851"/>
                  </a:lnTo>
                  <a:lnTo>
                    <a:pt x="0" y="615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72421" name="Line 37"/>
            <p:cNvSpPr>
              <a:spLocks noChangeShapeType="1"/>
            </p:cNvSpPr>
            <p:nvPr/>
          </p:nvSpPr>
          <p:spPr bwMode="auto">
            <a:xfrm>
              <a:off x="3504" y="2172"/>
              <a:ext cx="1100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grpSp>
          <p:nvGrpSpPr>
            <p:cNvPr id="272422" name="Group 38"/>
            <p:cNvGrpSpPr>
              <a:grpSpLocks/>
            </p:cNvGrpSpPr>
            <p:nvPr/>
          </p:nvGrpSpPr>
          <p:grpSpPr bwMode="auto">
            <a:xfrm>
              <a:off x="1816" y="2891"/>
              <a:ext cx="289" cy="294"/>
              <a:chOff x="3157" y="1278"/>
              <a:chExt cx="158" cy="160"/>
            </a:xfrm>
          </p:grpSpPr>
          <p:sp>
            <p:nvSpPr>
              <p:cNvPr id="272423" name="Freeform 39"/>
              <p:cNvSpPr>
                <a:spLocks/>
              </p:cNvSpPr>
              <p:nvPr/>
            </p:nvSpPr>
            <p:spPr bwMode="auto">
              <a:xfrm>
                <a:off x="3157" y="1278"/>
                <a:ext cx="158" cy="160"/>
              </a:xfrm>
              <a:custGeom>
                <a:avLst/>
                <a:gdLst>
                  <a:gd name="T0" fmla="*/ 79 w 158"/>
                  <a:gd name="T1" fmla="*/ 0 h 160"/>
                  <a:gd name="T2" fmla="*/ 102 w 158"/>
                  <a:gd name="T3" fmla="*/ 4 h 160"/>
                  <a:gd name="T4" fmla="*/ 123 w 158"/>
                  <a:gd name="T5" fmla="*/ 14 h 160"/>
                  <a:gd name="T6" fmla="*/ 139 w 158"/>
                  <a:gd name="T7" fmla="*/ 29 h 160"/>
                  <a:gd name="T8" fmla="*/ 152 w 158"/>
                  <a:gd name="T9" fmla="*/ 48 h 160"/>
                  <a:gd name="T10" fmla="*/ 158 w 158"/>
                  <a:gd name="T11" fmla="*/ 70 h 160"/>
                  <a:gd name="T12" fmla="*/ 158 w 158"/>
                  <a:gd name="T13" fmla="*/ 93 h 160"/>
                  <a:gd name="T14" fmla="*/ 152 w 158"/>
                  <a:gd name="T15" fmla="*/ 114 h 160"/>
                  <a:gd name="T16" fmla="*/ 139 w 158"/>
                  <a:gd name="T17" fmla="*/ 133 h 160"/>
                  <a:gd name="T18" fmla="*/ 123 w 158"/>
                  <a:gd name="T19" fmla="*/ 148 h 160"/>
                  <a:gd name="T20" fmla="*/ 102 w 158"/>
                  <a:gd name="T21" fmla="*/ 156 h 160"/>
                  <a:gd name="T22" fmla="*/ 79 w 158"/>
                  <a:gd name="T23" fmla="*/ 160 h 160"/>
                  <a:gd name="T24" fmla="*/ 58 w 158"/>
                  <a:gd name="T25" fmla="*/ 156 h 160"/>
                  <a:gd name="T26" fmla="*/ 37 w 158"/>
                  <a:gd name="T27" fmla="*/ 148 h 160"/>
                  <a:gd name="T28" fmla="*/ 19 w 158"/>
                  <a:gd name="T29" fmla="*/ 133 h 160"/>
                  <a:gd name="T30" fmla="*/ 8 w 158"/>
                  <a:gd name="T31" fmla="*/ 114 h 160"/>
                  <a:gd name="T32" fmla="*/ 0 w 158"/>
                  <a:gd name="T33" fmla="*/ 93 h 160"/>
                  <a:gd name="T34" fmla="*/ 0 w 158"/>
                  <a:gd name="T35" fmla="*/ 70 h 160"/>
                  <a:gd name="T36" fmla="*/ 8 w 158"/>
                  <a:gd name="T37" fmla="*/ 48 h 160"/>
                  <a:gd name="T38" fmla="*/ 19 w 158"/>
                  <a:gd name="T39" fmla="*/ 29 h 160"/>
                  <a:gd name="T40" fmla="*/ 37 w 158"/>
                  <a:gd name="T41" fmla="*/ 14 h 160"/>
                  <a:gd name="T42" fmla="*/ 58 w 158"/>
                  <a:gd name="T43" fmla="*/ 4 h 160"/>
                  <a:gd name="T44" fmla="*/ 79 w 158"/>
                  <a:gd name="T45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8" h="160">
                    <a:moveTo>
                      <a:pt x="79" y="0"/>
                    </a:moveTo>
                    <a:lnTo>
                      <a:pt x="102" y="4"/>
                    </a:lnTo>
                    <a:lnTo>
                      <a:pt x="123" y="14"/>
                    </a:lnTo>
                    <a:lnTo>
                      <a:pt x="139" y="29"/>
                    </a:lnTo>
                    <a:lnTo>
                      <a:pt x="152" y="48"/>
                    </a:lnTo>
                    <a:lnTo>
                      <a:pt x="158" y="70"/>
                    </a:lnTo>
                    <a:lnTo>
                      <a:pt x="158" y="93"/>
                    </a:lnTo>
                    <a:lnTo>
                      <a:pt x="152" y="114"/>
                    </a:lnTo>
                    <a:lnTo>
                      <a:pt x="139" y="133"/>
                    </a:lnTo>
                    <a:lnTo>
                      <a:pt x="123" y="148"/>
                    </a:lnTo>
                    <a:lnTo>
                      <a:pt x="102" y="156"/>
                    </a:lnTo>
                    <a:lnTo>
                      <a:pt x="79" y="160"/>
                    </a:lnTo>
                    <a:lnTo>
                      <a:pt x="58" y="156"/>
                    </a:lnTo>
                    <a:lnTo>
                      <a:pt x="37" y="148"/>
                    </a:lnTo>
                    <a:lnTo>
                      <a:pt x="19" y="133"/>
                    </a:lnTo>
                    <a:lnTo>
                      <a:pt x="8" y="114"/>
                    </a:lnTo>
                    <a:lnTo>
                      <a:pt x="0" y="93"/>
                    </a:lnTo>
                    <a:lnTo>
                      <a:pt x="0" y="70"/>
                    </a:lnTo>
                    <a:lnTo>
                      <a:pt x="8" y="48"/>
                    </a:lnTo>
                    <a:lnTo>
                      <a:pt x="19" y="29"/>
                    </a:lnTo>
                    <a:lnTo>
                      <a:pt x="37" y="14"/>
                    </a:lnTo>
                    <a:lnTo>
                      <a:pt x="58" y="4"/>
                    </a:lnTo>
                    <a:lnTo>
                      <a:pt x="79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272424" name="Freeform 40"/>
              <p:cNvSpPr>
                <a:spLocks/>
              </p:cNvSpPr>
              <p:nvPr/>
            </p:nvSpPr>
            <p:spPr bwMode="auto">
              <a:xfrm>
                <a:off x="3184" y="1303"/>
                <a:ext cx="104" cy="58"/>
              </a:xfrm>
              <a:custGeom>
                <a:avLst/>
                <a:gdLst>
                  <a:gd name="T0" fmla="*/ 0 w 104"/>
                  <a:gd name="T1" fmla="*/ 0 h 58"/>
                  <a:gd name="T2" fmla="*/ 52 w 104"/>
                  <a:gd name="T3" fmla="*/ 58 h 58"/>
                  <a:gd name="T4" fmla="*/ 104 w 104"/>
                  <a:gd name="T5" fmla="*/ 0 h 58"/>
                  <a:gd name="T6" fmla="*/ 0 w 104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58">
                    <a:moveTo>
                      <a:pt x="0" y="0"/>
                    </a:moveTo>
                    <a:lnTo>
                      <a:pt x="52" y="58"/>
                    </a:lnTo>
                    <a:lnTo>
                      <a:pt x="10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272425" name="Freeform 41"/>
              <p:cNvSpPr>
                <a:spLocks/>
              </p:cNvSpPr>
              <p:nvPr/>
            </p:nvSpPr>
            <p:spPr bwMode="auto">
              <a:xfrm>
                <a:off x="3186" y="1359"/>
                <a:ext cx="104" cy="56"/>
              </a:xfrm>
              <a:custGeom>
                <a:avLst/>
                <a:gdLst>
                  <a:gd name="T0" fmla="*/ 0 w 104"/>
                  <a:gd name="T1" fmla="*/ 56 h 56"/>
                  <a:gd name="T2" fmla="*/ 52 w 104"/>
                  <a:gd name="T3" fmla="*/ 0 h 56"/>
                  <a:gd name="T4" fmla="*/ 104 w 104"/>
                  <a:gd name="T5" fmla="*/ 56 h 56"/>
                  <a:gd name="T6" fmla="*/ 0 w 104"/>
                  <a:gd name="T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56">
                    <a:moveTo>
                      <a:pt x="0" y="56"/>
                    </a:moveTo>
                    <a:lnTo>
                      <a:pt x="52" y="0"/>
                    </a:lnTo>
                    <a:lnTo>
                      <a:pt x="104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050"/>
              </a:p>
            </p:txBody>
          </p:sp>
        </p:grpSp>
        <p:sp>
          <p:nvSpPr>
            <p:cNvPr id="272426" name="Freeform 42"/>
            <p:cNvSpPr>
              <a:spLocks/>
            </p:cNvSpPr>
            <p:nvPr/>
          </p:nvSpPr>
          <p:spPr bwMode="auto">
            <a:xfrm>
              <a:off x="3049" y="2978"/>
              <a:ext cx="2090" cy="105"/>
            </a:xfrm>
            <a:custGeom>
              <a:avLst/>
              <a:gdLst>
                <a:gd name="T0" fmla="*/ 2 w 330"/>
                <a:gd name="T1" fmla="*/ 0 h 71"/>
                <a:gd name="T2" fmla="*/ 0 w 330"/>
                <a:gd name="T3" fmla="*/ 71 h 71"/>
                <a:gd name="T4" fmla="*/ 330 w 330"/>
                <a:gd name="T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71">
                  <a:moveTo>
                    <a:pt x="2" y="0"/>
                  </a:moveTo>
                  <a:lnTo>
                    <a:pt x="0" y="71"/>
                  </a:lnTo>
                  <a:lnTo>
                    <a:pt x="330" y="71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72427" name="Freeform 43"/>
            <p:cNvSpPr>
              <a:spLocks/>
            </p:cNvSpPr>
            <p:nvPr/>
          </p:nvSpPr>
          <p:spPr bwMode="auto">
            <a:xfrm>
              <a:off x="1964" y="2381"/>
              <a:ext cx="687" cy="537"/>
            </a:xfrm>
            <a:custGeom>
              <a:avLst/>
              <a:gdLst>
                <a:gd name="T0" fmla="*/ 375 w 375"/>
                <a:gd name="T1" fmla="*/ 0 h 186"/>
                <a:gd name="T2" fmla="*/ 0 w 375"/>
                <a:gd name="T3" fmla="*/ 0 h 186"/>
                <a:gd name="T4" fmla="*/ 0 w 375"/>
                <a:gd name="T5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5" h="186">
                  <a:moveTo>
                    <a:pt x="375" y="0"/>
                  </a:moveTo>
                  <a:lnTo>
                    <a:pt x="0" y="0"/>
                  </a:lnTo>
                  <a:lnTo>
                    <a:pt x="0" y="186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72428" name="Freeform 44"/>
            <p:cNvSpPr>
              <a:spLocks/>
            </p:cNvSpPr>
            <p:nvPr/>
          </p:nvSpPr>
          <p:spPr bwMode="auto">
            <a:xfrm>
              <a:off x="1960" y="2915"/>
              <a:ext cx="1352" cy="685"/>
            </a:xfrm>
            <a:custGeom>
              <a:avLst/>
              <a:gdLst>
                <a:gd name="T0" fmla="*/ 0 w 738"/>
                <a:gd name="T1" fmla="*/ 35 h 167"/>
                <a:gd name="T2" fmla="*/ 0 w 738"/>
                <a:gd name="T3" fmla="*/ 167 h 167"/>
                <a:gd name="T4" fmla="*/ 738 w 738"/>
                <a:gd name="T5" fmla="*/ 167 h 167"/>
                <a:gd name="T6" fmla="*/ 738 w 738"/>
                <a:gd name="T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8" h="167">
                  <a:moveTo>
                    <a:pt x="0" y="35"/>
                  </a:moveTo>
                  <a:lnTo>
                    <a:pt x="0" y="167"/>
                  </a:lnTo>
                  <a:lnTo>
                    <a:pt x="738" y="167"/>
                  </a:lnTo>
                  <a:lnTo>
                    <a:pt x="738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72429" name="Line 45"/>
            <p:cNvSpPr>
              <a:spLocks noChangeShapeType="1"/>
            </p:cNvSpPr>
            <p:nvPr/>
          </p:nvSpPr>
          <p:spPr bwMode="auto">
            <a:xfrm>
              <a:off x="3329" y="2168"/>
              <a:ext cx="265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72430" name="Freeform 46"/>
            <p:cNvSpPr>
              <a:spLocks/>
            </p:cNvSpPr>
            <p:nvPr/>
          </p:nvSpPr>
          <p:spPr bwMode="auto">
            <a:xfrm>
              <a:off x="3506" y="2172"/>
              <a:ext cx="1093" cy="503"/>
            </a:xfrm>
            <a:custGeom>
              <a:avLst/>
              <a:gdLst>
                <a:gd name="T0" fmla="*/ 553 w 553"/>
                <a:gd name="T1" fmla="*/ 0 h 275"/>
                <a:gd name="T2" fmla="*/ 551 w 553"/>
                <a:gd name="T3" fmla="*/ 275 h 275"/>
                <a:gd name="T4" fmla="*/ 0 w 553"/>
                <a:gd name="T5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3" h="275">
                  <a:moveTo>
                    <a:pt x="553" y="0"/>
                  </a:moveTo>
                  <a:lnTo>
                    <a:pt x="551" y="275"/>
                  </a:lnTo>
                  <a:lnTo>
                    <a:pt x="0" y="275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 type="none" w="med" len="lg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grpSp>
          <p:nvGrpSpPr>
            <p:cNvPr id="272431" name="Group 47"/>
            <p:cNvGrpSpPr>
              <a:grpSpLocks/>
            </p:cNvGrpSpPr>
            <p:nvPr/>
          </p:nvGrpSpPr>
          <p:grpSpPr bwMode="auto">
            <a:xfrm>
              <a:off x="3587" y="1953"/>
              <a:ext cx="819" cy="217"/>
              <a:chOff x="4124" y="276"/>
              <a:chExt cx="447" cy="118"/>
            </a:xfrm>
          </p:grpSpPr>
          <p:sp>
            <p:nvSpPr>
              <p:cNvPr id="272432" name="Freeform 48"/>
              <p:cNvSpPr>
                <a:spLocks/>
              </p:cNvSpPr>
              <p:nvPr/>
            </p:nvSpPr>
            <p:spPr bwMode="auto">
              <a:xfrm>
                <a:off x="4444" y="278"/>
                <a:ext cx="75" cy="116"/>
              </a:xfrm>
              <a:custGeom>
                <a:avLst/>
                <a:gdLst>
                  <a:gd name="T0" fmla="*/ 0 w 75"/>
                  <a:gd name="T1" fmla="*/ 58 h 116"/>
                  <a:gd name="T2" fmla="*/ 2 w 75"/>
                  <a:gd name="T3" fmla="*/ 37 h 116"/>
                  <a:gd name="T4" fmla="*/ 10 w 75"/>
                  <a:gd name="T5" fmla="*/ 20 h 116"/>
                  <a:gd name="T6" fmla="*/ 19 w 75"/>
                  <a:gd name="T7" fmla="*/ 6 h 116"/>
                  <a:gd name="T8" fmla="*/ 31 w 75"/>
                  <a:gd name="T9" fmla="*/ 0 h 116"/>
                  <a:gd name="T10" fmla="*/ 44 w 75"/>
                  <a:gd name="T11" fmla="*/ 0 h 116"/>
                  <a:gd name="T12" fmla="*/ 56 w 75"/>
                  <a:gd name="T13" fmla="*/ 6 h 116"/>
                  <a:gd name="T14" fmla="*/ 66 w 75"/>
                  <a:gd name="T15" fmla="*/ 20 h 116"/>
                  <a:gd name="T16" fmla="*/ 71 w 75"/>
                  <a:gd name="T17" fmla="*/ 37 h 116"/>
                  <a:gd name="T18" fmla="*/ 75 w 75"/>
                  <a:gd name="T19" fmla="*/ 58 h 116"/>
                  <a:gd name="T20" fmla="*/ 71 w 75"/>
                  <a:gd name="T21" fmla="*/ 77 h 116"/>
                  <a:gd name="T22" fmla="*/ 66 w 75"/>
                  <a:gd name="T23" fmla="*/ 96 h 116"/>
                  <a:gd name="T24" fmla="*/ 56 w 75"/>
                  <a:gd name="T25" fmla="*/ 108 h 116"/>
                  <a:gd name="T26" fmla="*/ 44 w 75"/>
                  <a:gd name="T27" fmla="*/ 116 h 116"/>
                  <a:gd name="T28" fmla="*/ 31 w 75"/>
                  <a:gd name="T29" fmla="*/ 116 h 116"/>
                  <a:gd name="T30" fmla="*/ 19 w 75"/>
                  <a:gd name="T31" fmla="*/ 108 h 116"/>
                  <a:gd name="T32" fmla="*/ 10 w 75"/>
                  <a:gd name="T33" fmla="*/ 96 h 116"/>
                  <a:gd name="T34" fmla="*/ 2 w 75"/>
                  <a:gd name="T35" fmla="*/ 77 h 116"/>
                  <a:gd name="T36" fmla="*/ 0 w 75"/>
                  <a:gd name="T37" fmla="*/ 5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5" h="116">
                    <a:moveTo>
                      <a:pt x="0" y="58"/>
                    </a:moveTo>
                    <a:lnTo>
                      <a:pt x="2" y="37"/>
                    </a:lnTo>
                    <a:lnTo>
                      <a:pt x="10" y="20"/>
                    </a:lnTo>
                    <a:lnTo>
                      <a:pt x="19" y="6"/>
                    </a:lnTo>
                    <a:lnTo>
                      <a:pt x="31" y="0"/>
                    </a:lnTo>
                    <a:lnTo>
                      <a:pt x="44" y="0"/>
                    </a:lnTo>
                    <a:lnTo>
                      <a:pt x="56" y="6"/>
                    </a:lnTo>
                    <a:lnTo>
                      <a:pt x="66" y="20"/>
                    </a:lnTo>
                    <a:lnTo>
                      <a:pt x="71" y="37"/>
                    </a:lnTo>
                    <a:lnTo>
                      <a:pt x="75" y="58"/>
                    </a:lnTo>
                    <a:lnTo>
                      <a:pt x="71" y="77"/>
                    </a:lnTo>
                    <a:lnTo>
                      <a:pt x="66" y="96"/>
                    </a:lnTo>
                    <a:lnTo>
                      <a:pt x="56" y="108"/>
                    </a:lnTo>
                    <a:lnTo>
                      <a:pt x="44" y="116"/>
                    </a:lnTo>
                    <a:lnTo>
                      <a:pt x="31" y="116"/>
                    </a:lnTo>
                    <a:lnTo>
                      <a:pt x="19" y="108"/>
                    </a:lnTo>
                    <a:lnTo>
                      <a:pt x="10" y="96"/>
                    </a:lnTo>
                    <a:lnTo>
                      <a:pt x="2" y="77"/>
                    </a:lnTo>
                    <a:lnTo>
                      <a:pt x="0" y="58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272433" name="Freeform 49"/>
              <p:cNvSpPr>
                <a:spLocks/>
              </p:cNvSpPr>
              <p:nvPr/>
            </p:nvSpPr>
            <p:spPr bwMode="auto">
              <a:xfrm>
                <a:off x="4498" y="278"/>
                <a:ext cx="73" cy="116"/>
              </a:xfrm>
              <a:custGeom>
                <a:avLst/>
                <a:gdLst>
                  <a:gd name="T0" fmla="*/ 0 w 73"/>
                  <a:gd name="T1" fmla="*/ 58 h 116"/>
                  <a:gd name="T2" fmla="*/ 2 w 73"/>
                  <a:gd name="T3" fmla="*/ 37 h 116"/>
                  <a:gd name="T4" fmla="*/ 8 w 73"/>
                  <a:gd name="T5" fmla="*/ 20 h 116"/>
                  <a:gd name="T6" fmla="*/ 17 w 73"/>
                  <a:gd name="T7" fmla="*/ 6 h 116"/>
                  <a:gd name="T8" fmla="*/ 29 w 73"/>
                  <a:gd name="T9" fmla="*/ 0 h 116"/>
                  <a:gd name="T10" fmla="*/ 42 w 73"/>
                  <a:gd name="T11" fmla="*/ 0 h 116"/>
                  <a:gd name="T12" fmla="*/ 54 w 73"/>
                  <a:gd name="T13" fmla="*/ 6 h 116"/>
                  <a:gd name="T14" fmla="*/ 63 w 73"/>
                  <a:gd name="T15" fmla="*/ 20 h 116"/>
                  <a:gd name="T16" fmla="*/ 71 w 73"/>
                  <a:gd name="T17" fmla="*/ 37 h 116"/>
                  <a:gd name="T18" fmla="*/ 73 w 73"/>
                  <a:gd name="T19" fmla="*/ 58 h 116"/>
                  <a:gd name="T20" fmla="*/ 71 w 73"/>
                  <a:gd name="T21" fmla="*/ 77 h 116"/>
                  <a:gd name="T22" fmla="*/ 63 w 73"/>
                  <a:gd name="T23" fmla="*/ 96 h 116"/>
                  <a:gd name="T24" fmla="*/ 54 w 73"/>
                  <a:gd name="T25" fmla="*/ 108 h 116"/>
                  <a:gd name="T26" fmla="*/ 42 w 73"/>
                  <a:gd name="T27" fmla="*/ 116 h 116"/>
                  <a:gd name="T28" fmla="*/ 29 w 73"/>
                  <a:gd name="T29" fmla="*/ 116 h 116"/>
                  <a:gd name="T30" fmla="*/ 17 w 73"/>
                  <a:gd name="T31" fmla="*/ 108 h 116"/>
                  <a:gd name="T32" fmla="*/ 8 w 73"/>
                  <a:gd name="T33" fmla="*/ 96 h 116"/>
                  <a:gd name="T34" fmla="*/ 2 w 73"/>
                  <a:gd name="T35" fmla="*/ 77 h 116"/>
                  <a:gd name="T36" fmla="*/ 0 w 73"/>
                  <a:gd name="T37" fmla="*/ 5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" h="116">
                    <a:moveTo>
                      <a:pt x="0" y="58"/>
                    </a:moveTo>
                    <a:lnTo>
                      <a:pt x="2" y="37"/>
                    </a:lnTo>
                    <a:lnTo>
                      <a:pt x="8" y="20"/>
                    </a:lnTo>
                    <a:lnTo>
                      <a:pt x="17" y="6"/>
                    </a:lnTo>
                    <a:lnTo>
                      <a:pt x="29" y="0"/>
                    </a:lnTo>
                    <a:lnTo>
                      <a:pt x="42" y="0"/>
                    </a:lnTo>
                    <a:lnTo>
                      <a:pt x="54" y="6"/>
                    </a:lnTo>
                    <a:lnTo>
                      <a:pt x="63" y="20"/>
                    </a:lnTo>
                    <a:lnTo>
                      <a:pt x="71" y="37"/>
                    </a:lnTo>
                    <a:lnTo>
                      <a:pt x="73" y="58"/>
                    </a:lnTo>
                    <a:lnTo>
                      <a:pt x="71" y="77"/>
                    </a:lnTo>
                    <a:lnTo>
                      <a:pt x="63" y="96"/>
                    </a:lnTo>
                    <a:lnTo>
                      <a:pt x="54" y="108"/>
                    </a:lnTo>
                    <a:lnTo>
                      <a:pt x="42" y="116"/>
                    </a:lnTo>
                    <a:lnTo>
                      <a:pt x="29" y="116"/>
                    </a:lnTo>
                    <a:lnTo>
                      <a:pt x="17" y="108"/>
                    </a:lnTo>
                    <a:lnTo>
                      <a:pt x="8" y="96"/>
                    </a:lnTo>
                    <a:lnTo>
                      <a:pt x="2" y="77"/>
                    </a:lnTo>
                    <a:lnTo>
                      <a:pt x="0" y="58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272434" name="Freeform 50"/>
              <p:cNvSpPr>
                <a:spLocks/>
              </p:cNvSpPr>
              <p:nvPr/>
            </p:nvSpPr>
            <p:spPr bwMode="auto">
              <a:xfrm>
                <a:off x="4177" y="278"/>
                <a:ext cx="73" cy="116"/>
              </a:xfrm>
              <a:custGeom>
                <a:avLst/>
                <a:gdLst>
                  <a:gd name="T0" fmla="*/ 0 w 73"/>
                  <a:gd name="T1" fmla="*/ 58 h 116"/>
                  <a:gd name="T2" fmla="*/ 2 w 73"/>
                  <a:gd name="T3" fmla="*/ 37 h 116"/>
                  <a:gd name="T4" fmla="*/ 8 w 73"/>
                  <a:gd name="T5" fmla="*/ 20 h 116"/>
                  <a:gd name="T6" fmla="*/ 18 w 73"/>
                  <a:gd name="T7" fmla="*/ 6 h 116"/>
                  <a:gd name="T8" fmla="*/ 31 w 73"/>
                  <a:gd name="T9" fmla="*/ 0 h 116"/>
                  <a:gd name="T10" fmla="*/ 43 w 73"/>
                  <a:gd name="T11" fmla="*/ 0 h 116"/>
                  <a:gd name="T12" fmla="*/ 56 w 73"/>
                  <a:gd name="T13" fmla="*/ 6 h 116"/>
                  <a:gd name="T14" fmla="*/ 66 w 73"/>
                  <a:gd name="T15" fmla="*/ 20 h 116"/>
                  <a:gd name="T16" fmla="*/ 71 w 73"/>
                  <a:gd name="T17" fmla="*/ 37 h 116"/>
                  <a:gd name="T18" fmla="*/ 73 w 73"/>
                  <a:gd name="T19" fmla="*/ 58 h 116"/>
                  <a:gd name="T20" fmla="*/ 71 w 73"/>
                  <a:gd name="T21" fmla="*/ 77 h 116"/>
                  <a:gd name="T22" fmla="*/ 66 w 73"/>
                  <a:gd name="T23" fmla="*/ 96 h 116"/>
                  <a:gd name="T24" fmla="*/ 56 w 73"/>
                  <a:gd name="T25" fmla="*/ 108 h 116"/>
                  <a:gd name="T26" fmla="*/ 43 w 73"/>
                  <a:gd name="T27" fmla="*/ 116 h 116"/>
                  <a:gd name="T28" fmla="*/ 31 w 73"/>
                  <a:gd name="T29" fmla="*/ 116 h 116"/>
                  <a:gd name="T30" fmla="*/ 18 w 73"/>
                  <a:gd name="T31" fmla="*/ 108 h 116"/>
                  <a:gd name="T32" fmla="*/ 8 w 73"/>
                  <a:gd name="T33" fmla="*/ 96 h 116"/>
                  <a:gd name="T34" fmla="*/ 2 w 73"/>
                  <a:gd name="T35" fmla="*/ 77 h 116"/>
                  <a:gd name="T36" fmla="*/ 0 w 73"/>
                  <a:gd name="T37" fmla="*/ 5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" h="116">
                    <a:moveTo>
                      <a:pt x="0" y="58"/>
                    </a:moveTo>
                    <a:lnTo>
                      <a:pt x="2" y="37"/>
                    </a:lnTo>
                    <a:lnTo>
                      <a:pt x="8" y="20"/>
                    </a:lnTo>
                    <a:lnTo>
                      <a:pt x="18" y="6"/>
                    </a:lnTo>
                    <a:lnTo>
                      <a:pt x="31" y="0"/>
                    </a:lnTo>
                    <a:lnTo>
                      <a:pt x="43" y="0"/>
                    </a:lnTo>
                    <a:lnTo>
                      <a:pt x="56" y="6"/>
                    </a:lnTo>
                    <a:lnTo>
                      <a:pt x="66" y="20"/>
                    </a:lnTo>
                    <a:lnTo>
                      <a:pt x="71" y="37"/>
                    </a:lnTo>
                    <a:lnTo>
                      <a:pt x="73" y="58"/>
                    </a:lnTo>
                    <a:lnTo>
                      <a:pt x="71" y="77"/>
                    </a:lnTo>
                    <a:lnTo>
                      <a:pt x="66" y="96"/>
                    </a:lnTo>
                    <a:lnTo>
                      <a:pt x="56" y="108"/>
                    </a:lnTo>
                    <a:lnTo>
                      <a:pt x="43" y="116"/>
                    </a:lnTo>
                    <a:lnTo>
                      <a:pt x="31" y="116"/>
                    </a:lnTo>
                    <a:lnTo>
                      <a:pt x="18" y="108"/>
                    </a:lnTo>
                    <a:lnTo>
                      <a:pt x="8" y="96"/>
                    </a:lnTo>
                    <a:lnTo>
                      <a:pt x="2" y="77"/>
                    </a:lnTo>
                    <a:lnTo>
                      <a:pt x="0" y="58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272435" name="Freeform 51"/>
              <p:cNvSpPr>
                <a:spLocks/>
              </p:cNvSpPr>
              <p:nvPr/>
            </p:nvSpPr>
            <p:spPr bwMode="auto">
              <a:xfrm>
                <a:off x="4229" y="278"/>
                <a:ext cx="75" cy="116"/>
              </a:xfrm>
              <a:custGeom>
                <a:avLst/>
                <a:gdLst>
                  <a:gd name="T0" fmla="*/ 0 w 75"/>
                  <a:gd name="T1" fmla="*/ 58 h 116"/>
                  <a:gd name="T2" fmla="*/ 2 w 75"/>
                  <a:gd name="T3" fmla="*/ 37 h 116"/>
                  <a:gd name="T4" fmla="*/ 10 w 75"/>
                  <a:gd name="T5" fmla="*/ 20 h 116"/>
                  <a:gd name="T6" fmla="*/ 19 w 75"/>
                  <a:gd name="T7" fmla="*/ 6 h 116"/>
                  <a:gd name="T8" fmla="*/ 31 w 75"/>
                  <a:gd name="T9" fmla="*/ 0 h 116"/>
                  <a:gd name="T10" fmla="*/ 44 w 75"/>
                  <a:gd name="T11" fmla="*/ 0 h 116"/>
                  <a:gd name="T12" fmla="*/ 56 w 75"/>
                  <a:gd name="T13" fmla="*/ 6 h 116"/>
                  <a:gd name="T14" fmla="*/ 65 w 75"/>
                  <a:gd name="T15" fmla="*/ 20 h 116"/>
                  <a:gd name="T16" fmla="*/ 71 w 75"/>
                  <a:gd name="T17" fmla="*/ 37 h 116"/>
                  <a:gd name="T18" fmla="*/ 75 w 75"/>
                  <a:gd name="T19" fmla="*/ 58 h 116"/>
                  <a:gd name="T20" fmla="*/ 71 w 75"/>
                  <a:gd name="T21" fmla="*/ 77 h 116"/>
                  <a:gd name="T22" fmla="*/ 65 w 75"/>
                  <a:gd name="T23" fmla="*/ 96 h 116"/>
                  <a:gd name="T24" fmla="*/ 56 w 75"/>
                  <a:gd name="T25" fmla="*/ 108 h 116"/>
                  <a:gd name="T26" fmla="*/ 44 w 75"/>
                  <a:gd name="T27" fmla="*/ 116 h 116"/>
                  <a:gd name="T28" fmla="*/ 31 w 75"/>
                  <a:gd name="T29" fmla="*/ 116 h 116"/>
                  <a:gd name="T30" fmla="*/ 19 w 75"/>
                  <a:gd name="T31" fmla="*/ 108 h 116"/>
                  <a:gd name="T32" fmla="*/ 10 w 75"/>
                  <a:gd name="T33" fmla="*/ 96 h 116"/>
                  <a:gd name="T34" fmla="*/ 2 w 75"/>
                  <a:gd name="T35" fmla="*/ 77 h 116"/>
                  <a:gd name="T36" fmla="*/ 0 w 75"/>
                  <a:gd name="T37" fmla="*/ 5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5" h="116">
                    <a:moveTo>
                      <a:pt x="0" y="58"/>
                    </a:moveTo>
                    <a:lnTo>
                      <a:pt x="2" y="37"/>
                    </a:lnTo>
                    <a:lnTo>
                      <a:pt x="10" y="20"/>
                    </a:lnTo>
                    <a:lnTo>
                      <a:pt x="19" y="6"/>
                    </a:lnTo>
                    <a:lnTo>
                      <a:pt x="31" y="0"/>
                    </a:lnTo>
                    <a:lnTo>
                      <a:pt x="44" y="0"/>
                    </a:lnTo>
                    <a:lnTo>
                      <a:pt x="56" y="6"/>
                    </a:lnTo>
                    <a:lnTo>
                      <a:pt x="65" y="20"/>
                    </a:lnTo>
                    <a:lnTo>
                      <a:pt x="71" y="37"/>
                    </a:lnTo>
                    <a:lnTo>
                      <a:pt x="75" y="58"/>
                    </a:lnTo>
                    <a:lnTo>
                      <a:pt x="71" y="77"/>
                    </a:lnTo>
                    <a:lnTo>
                      <a:pt x="65" y="96"/>
                    </a:lnTo>
                    <a:lnTo>
                      <a:pt x="56" y="108"/>
                    </a:lnTo>
                    <a:lnTo>
                      <a:pt x="44" y="116"/>
                    </a:lnTo>
                    <a:lnTo>
                      <a:pt x="31" y="116"/>
                    </a:lnTo>
                    <a:lnTo>
                      <a:pt x="19" y="108"/>
                    </a:lnTo>
                    <a:lnTo>
                      <a:pt x="10" y="96"/>
                    </a:lnTo>
                    <a:lnTo>
                      <a:pt x="2" y="77"/>
                    </a:lnTo>
                    <a:lnTo>
                      <a:pt x="0" y="58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272436" name="Freeform 52"/>
              <p:cNvSpPr>
                <a:spLocks/>
              </p:cNvSpPr>
              <p:nvPr/>
            </p:nvSpPr>
            <p:spPr bwMode="auto">
              <a:xfrm>
                <a:off x="4285" y="276"/>
                <a:ext cx="75" cy="118"/>
              </a:xfrm>
              <a:custGeom>
                <a:avLst/>
                <a:gdLst>
                  <a:gd name="T0" fmla="*/ 0 w 75"/>
                  <a:gd name="T1" fmla="*/ 60 h 118"/>
                  <a:gd name="T2" fmla="*/ 2 w 75"/>
                  <a:gd name="T3" fmla="*/ 39 h 118"/>
                  <a:gd name="T4" fmla="*/ 9 w 75"/>
                  <a:gd name="T5" fmla="*/ 22 h 118"/>
                  <a:gd name="T6" fmla="*/ 19 w 75"/>
                  <a:gd name="T7" fmla="*/ 8 h 118"/>
                  <a:gd name="T8" fmla="*/ 31 w 75"/>
                  <a:gd name="T9" fmla="*/ 0 h 118"/>
                  <a:gd name="T10" fmla="*/ 44 w 75"/>
                  <a:gd name="T11" fmla="*/ 0 h 118"/>
                  <a:gd name="T12" fmla="*/ 56 w 75"/>
                  <a:gd name="T13" fmla="*/ 8 h 118"/>
                  <a:gd name="T14" fmla="*/ 65 w 75"/>
                  <a:gd name="T15" fmla="*/ 22 h 118"/>
                  <a:gd name="T16" fmla="*/ 71 w 75"/>
                  <a:gd name="T17" fmla="*/ 39 h 118"/>
                  <a:gd name="T18" fmla="*/ 75 w 75"/>
                  <a:gd name="T19" fmla="*/ 60 h 118"/>
                  <a:gd name="T20" fmla="*/ 71 w 75"/>
                  <a:gd name="T21" fmla="*/ 79 h 118"/>
                  <a:gd name="T22" fmla="*/ 65 w 75"/>
                  <a:gd name="T23" fmla="*/ 98 h 118"/>
                  <a:gd name="T24" fmla="*/ 56 w 75"/>
                  <a:gd name="T25" fmla="*/ 112 h 118"/>
                  <a:gd name="T26" fmla="*/ 44 w 75"/>
                  <a:gd name="T27" fmla="*/ 118 h 118"/>
                  <a:gd name="T28" fmla="*/ 31 w 75"/>
                  <a:gd name="T29" fmla="*/ 118 h 118"/>
                  <a:gd name="T30" fmla="*/ 19 w 75"/>
                  <a:gd name="T31" fmla="*/ 112 h 118"/>
                  <a:gd name="T32" fmla="*/ 9 w 75"/>
                  <a:gd name="T33" fmla="*/ 98 h 118"/>
                  <a:gd name="T34" fmla="*/ 2 w 75"/>
                  <a:gd name="T35" fmla="*/ 79 h 118"/>
                  <a:gd name="T36" fmla="*/ 0 w 75"/>
                  <a:gd name="T37" fmla="*/ 6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5" h="118">
                    <a:moveTo>
                      <a:pt x="0" y="60"/>
                    </a:moveTo>
                    <a:lnTo>
                      <a:pt x="2" y="39"/>
                    </a:lnTo>
                    <a:lnTo>
                      <a:pt x="9" y="22"/>
                    </a:lnTo>
                    <a:lnTo>
                      <a:pt x="19" y="8"/>
                    </a:lnTo>
                    <a:lnTo>
                      <a:pt x="31" y="0"/>
                    </a:lnTo>
                    <a:lnTo>
                      <a:pt x="44" y="0"/>
                    </a:lnTo>
                    <a:lnTo>
                      <a:pt x="56" y="8"/>
                    </a:lnTo>
                    <a:lnTo>
                      <a:pt x="65" y="22"/>
                    </a:lnTo>
                    <a:lnTo>
                      <a:pt x="71" y="39"/>
                    </a:lnTo>
                    <a:lnTo>
                      <a:pt x="75" y="60"/>
                    </a:lnTo>
                    <a:lnTo>
                      <a:pt x="71" y="79"/>
                    </a:lnTo>
                    <a:lnTo>
                      <a:pt x="65" y="98"/>
                    </a:lnTo>
                    <a:lnTo>
                      <a:pt x="56" y="112"/>
                    </a:lnTo>
                    <a:lnTo>
                      <a:pt x="44" y="118"/>
                    </a:lnTo>
                    <a:lnTo>
                      <a:pt x="31" y="118"/>
                    </a:lnTo>
                    <a:lnTo>
                      <a:pt x="19" y="112"/>
                    </a:lnTo>
                    <a:lnTo>
                      <a:pt x="9" y="98"/>
                    </a:lnTo>
                    <a:lnTo>
                      <a:pt x="2" y="79"/>
                    </a:lnTo>
                    <a:lnTo>
                      <a:pt x="0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272437" name="Freeform 53"/>
              <p:cNvSpPr>
                <a:spLocks/>
              </p:cNvSpPr>
              <p:nvPr/>
            </p:nvSpPr>
            <p:spPr bwMode="auto">
              <a:xfrm>
                <a:off x="4341" y="278"/>
                <a:ext cx="72" cy="116"/>
              </a:xfrm>
              <a:custGeom>
                <a:avLst/>
                <a:gdLst>
                  <a:gd name="T0" fmla="*/ 0 w 72"/>
                  <a:gd name="T1" fmla="*/ 58 h 116"/>
                  <a:gd name="T2" fmla="*/ 1 w 72"/>
                  <a:gd name="T3" fmla="*/ 37 h 116"/>
                  <a:gd name="T4" fmla="*/ 7 w 72"/>
                  <a:gd name="T5" fmla="*/ 20 h 116"/>
                  <a:gd name="T6" fmla="*/ 17 w 72"/>
                  <a:gd name="T7" fmla="*/ 6 h 116"/>
                  <a:gd name="T8" fmla="*/ 28 w 72"/>
                  <a:gd name="T9" fmla="*/ 0 h 116"/>
                  <a:gd name="T10" fmla="*/ 42 w 72"/>
                  <a:gd name="T11" fmla="*/ 0 h 116"/>
                  <a:gd name="T12" fmla="*/ 53 w 72"/>
                  <a:gd name="T13" fmla="*/ 6 h 116"/>
                  <a:gd name="T14" fmla="*/ 65 w 72"/>
                  <a:gd name="T15" fmla="*/ 20 h 116"/>
                  <a:gd name="T16" fmla="*/ 71 w 72"/>
                  <a:gd name="T17" fmla="*/ 37 h 116"/>
                  <a:gd name="T18" fmla="*/ 72 w 72"/>
                  <a:gd name="T19" fmla="*/ 58 h 116"/>
                  <a:gd name="T20" fmla="*/ 71 w 72"/>
                  <a:gd name="T21" fmla="*/ 77 h 116"/>
                  <a:gd name="T22" fmla="*/ 65 w 72"/>
                  <a:gd name="T23" fmla="*/ 96 h 116"/>
                  <a:gd name="T24" fmla="*/ 53 w 72"/>
                  <a:gd name="T25" fmla="*/ 108 h 116"/>
                  <a:gd name="T26" fmla="*/ 42 w 72"/>
                  <a:gd name="T27" fmla="*/ 116 h 116"/>
                  <a:gd name="T28" fmla="*/ 28 w 72"/>
                  <a:gd name="T29" fmla="*/ 116 h 116"/>
                  <a:gd name="T30" fmla="*/ 17 w 72"/>
                  <a:gd name="T31" fmla="*/ 108 h 116"/>
                  <a:gd name="T32" fmla="*/ 7 w 72"/>
                  <a:gd name="T33" fmla="*/ 96 h 116"/>
                  <a:gd name="T34" fmla="*/ 1 w 72"/>
                  <a:gd name="T35" fmla="*/ 77 h 116"/>
                  <a:gd name="T36" fmla="*/ 0 w 72"/>
                  <a:gd name="T37" fmla="*/ 5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2" h="116">
                    <a:moveTo>
                      <a:pt x="0" y="58"/>
                    </a:moveTo>
                    <a:lnTo>
                      <a:pt x="1" y="37"/>
                    </a:lnTo>
                    <a:lnTo>
                      <a:pt x="7" y="20"/>
                    </a:lnTo>
                    <a:lnTo>
                      <a:pt x="17" y="6"/>
                    </a:lnTo>
                    <a:lnTo>
                      <a:pt x="28" y="0"/>
                    </a:lnTo>
                    <a:lnTo>
                      <a:pt x="42" y="0"/>
                    </a:lnTo>
                    <a:lnTo>
                      <a:pt x="53" y="6"/>
                    </a:lnTo>
                    <a:lnTo>
                      <a:pt x="65" y="20"/>
                    </a:lnTo>
                    <a:lnTo>
                      <a:pt x="71" y="37"/>
                    </a:lnTo>
                    <a:lnTo>
                      <a:pt x="72" y="58"/>
                    </a:lnTo>
                    <a:lnTo>
                      <a:pt x="71" y="77"/>
                    </a:lnTo>
                    <a:lnTo>
                      <a:pt x="65" y="96"/>
                    </a:lnTo>
                    <a:lnTo>
                      <a:pt x="53" y="108"/>
                    </a:lnTo>
                    <a:lnTo>
                      <a:pt x="42" y="116"/>
                    </a:lnTo>
                    <a:lnTo>
                      <a:pt x="28" y="116"/>
                    </a:lnTo>
                    <a:lnTo>
                      <a:pt x="17" y="108"/>
                    </a:lnTo>
                    <a:lnTo>
                      <a:pt x="7" y="96"/>
                    </a:lnTo>
                    <a:lnTo>
                      <a:pt x="1" y="77"/>
                    </a:lnTo>
                    <a:lnTo>
                      <a:pt x="0" y="58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272438" name="Freeform 54"/>
              <p:cNvSpPr>
                <a:spLocks/>
              </p:cNvSpPr>
              <p:nvPr/>
            </p:nvSpPr>
            <p:spPr bwMode="auto">
              <a:xfrm>
                <a:off x="4390" y="278"/>
                <a:ext cx="75" cy="116"/>
              </a:xfrm>
              <a:custGeom>
                <a:avLst/>
                <a:gdLst>
                  <a:gd name="T0" fmla="*/ 0 w 75"/>
                  <a:gd name="T1" fmla="*/ 58 h 116"/>
                  <a:gd name="T2" fmla="*/ 4 w 75"/>
                  <a:gd name="T3" fmla="*/ 37 h 116"/>
                  <a:gd name="T4" fmla="*/ 10 w 75"/>
                  <a:gd name="T5" fmla="*/ 20 h 116"/>
                  <a:gd name="T6" fmla="*/ 20 w 75"/>
                  <a:gd name="T7" fmla="*/ 6 h 116"/>
                  <a:gd name="T8" fmla="*/ 31 w 75"/>
                  <a:gd name="T9" fmla="*/ 0 h 116"/>
                  <a:gd name="T10" fmla="*/ 45 w 75"/>
                  <a:gd name="T11" fmla="*/ 0 h 116"/>
                  <a:gd name="T12" fmla="*/ 56 w 75"/>
                  <a:gd name="T13" fmla="*/ 6 h 116"/>
                  <a:gd name="T14" fmla="*/ 66 w 75"/>
                  <a:gd name="T15" fmla="*/ 20 h 116"/>
                  <a:gd name="T16" fmla="*/ 73 w 75"/>
                  <a:gd name="T17" fmla="*/ 37 h 116"/>
                  <a:gd name="T18" fmla="*/ 75 w 75"/>
                  <a:gd name="T19" fmla="*/ 58 h 116"/>
                  <a:gd name="T20" fmla="*/ 73 w 75"/>
                  <a:gd name="T21" fmla="*/ 77 h 116"/>
                  <a:gd name="T22" fmla="*/ 66 w 75"/>
                  <a:gd name="T23" fmla="*/ 94 h 116"/>
                  <a:gd name="T24" fmla="*/ 56 w 75"/>
                  <a:gd name="T25" fmla="*/ 108 h 116"/>
                  <a:gd name="T26" fmla="*/ 45 w 75"/>
                  <a:gd name="T27" fmla="*/ 116 h 116"/>
                  <a:gd name="T28" fmla="*/ 31 w 75"/>
                  <a:gd name="T29" fmla="*/ 116 h 116"/>
                  <a:gd name="T30" fmla="*/ 20 w 75"/>
                  <a:gd name="T31" fmla="*/ 108 h 116"/>
                  <a:gd name="T32" fmla="*/ 10 w 75"/>
                  <a:gd name="T33" fmla="*/ 94 h 116"/>
                  <a:gd name="T34" fmla="*/ 4 w 75"/>
                  <a:gd name="T35" fmla="*/ 77 h 116"/>
                  <a:gd name="T36" fmla="*/ 0 w 75"/>
                  <a:gd name="T37" fmla="*/ 5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5" h="116">
                    <a:moveTo>
                      <a:pt x="0" y="58"/>
                    </a:moveTo>
                    <a:lnTo>
                      <a:pt x="4" y="37"/>
                    </a:lnTo>
                    <a:lnTo>
                      <a:pt x="10" y="20"/>
                    </a:lnTo>
                    <a:lnTo>
                      <a:pt x="20" y="6"/>
                    </a:lnTo>
                    <a:lnTo>
                      <a:pt x="31" y="0"/>
                    </a:lnTo>
                    <a:lnTo>
                      <a:pt x="45" y="0"/>
                    </a:lnTo>
                    <a:lnTo>
                      <a:pt x="56" y="6"/>
                    </a:lnTo>
                    <a:lnTo>
                      <a:pt x="66" y="20"/>
                    </a:lnTo>
                    <a:lnTo>
                      <a:pt x="73" y="37"/>
                    </a:lnTo>
                    <a:lnTo>
                      <a:pt x="75" y="58"/>
                    </a:lnTo>
                    <a:lnTo>
                      <a:pt x="73" y="77"/>
                    </a:lnTo>
                    <a:lnTo>
                      <a:pt x="66" y="94"/>
                    </a:lnTo>
                    <a:lnTo>
                      <a:pt x="56" y="108"/>
                    </a:lnTo>
                    <a:lnTo>
                      <a:pt x="45" y="116"/>
                    </a:lnTo>
                    <a:lnTo>
                      <a:pt x="31" y="116"/>
                    </a:lnTo>
                    <a:lnTo>
                      <a:pt x="20" y="108"/>
                    </a:lnTo>
                    <a:lnTo>
                      <a:pt x="10" y="94"/>
                    </a:lnTo>
                    <a:lnTo>
                      <a:pt x="4" y="77"/>
                    </a:lnTo>
                    <a:lnTo>
                      <a:pt x="0" y="58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272439" name="Freeform 55"/>
              <p:cNvSpPr>
                <a:spLocks/>
              </p:cNvSpPr>
              <p:nvPr/>
            </p:nvSpPr>
            <p:spPr bwMode="auto">
              <a:xfrm>
                <a:off x="4124" y="278"/>
                <a:ext cx="72" cy="116"/>
              </a:xfrm>
              <a:custGeom>
                <a:avLst/>
                <a:gdLst>
                  <a:gd name="T0" fmla="*/ 0 w 72"/>
                  <a:gd name="T1" fmla="*/ 58 h 116"/>
                  <a:gd name="T2" fmla="*/ 1 w 72"/>
                  <a:gd name="T3" fmla="*/ 37 h 116"/>
                  <a:gd name="T4" fmla="*/ 7 w 72"/>
                  <a:gd name="T5" fmla="*/ 20 h 116"/>
                  <a:gd name="T6" fmla="*/ 17 w 72"/>
                  <a:gd name="T7" fmla="*/ 6 h 116"/>
                  <a:gd name="T8" fmla="*/ 30 w 72"/>
                  <a:gd name="T9" fmla="*/ 0 h 116"/>
                  <a:gd name="T10" fmla="*/ 42 w 72"/>
                  <a:gd name="T11" fmla="*/ 0 h 116"/>
                  <a:gd name="T12" fmla="*/ 55 w 72"/>
                  <a:gd name="T13" fmla="*/ 6 h 116"/>
                  <a:gd name="T14" fmla="*/ 65 w 72"/>
                  <a:gd name="T15" fmla="*/ 20 h 116"/>
                  <a:gd name="T16" fmla="*/ 71 w 72"/>
                  <a:gd name="T17" fmla="*/ 37 h 116"/>
                  <a:gd name="T18" fmla="*/ 72 w 72"/>
                  <a:gd name="T19" fmla="*/ 58 h 116"/>
                  <a:gd name="T20" fmla="*/ 71 w 72"/>
                  <a:gd name="T21" fmla="*/ 77 h 116"/>
                  <a:gd name="T22" fmla="*/ 65 w 72"/>
                  <a:gd name="T23" fmla="*/ 96 h 116"/>
                  <a:gd name="T24" fmla="*/ 55 w 72"/>
                  <a:gd name="T25" fmla="*/ 108 h 116"/>
                  <a:gd name="T26" fmla="*/ 42 w 72"/>
                  <a:gd name="T27" fmla="*/ 116 h 116"/>
                  <a:gd name="T28" fmla="*/ 30 w 72"/>
                  <a:gd name="T29" fmla="*/ 116 h 116"/>
                  <a:gd name="T30" fmla="*/ 17 w 72"/>
                  <a:gd name="T31" fmla="*/ 108 h 116"/>
                  <a:gd name="T32" fmla="*/ 7 w 72"/>
                  <a:gd name="T33" fmla="*/ 96 h 116"/>
                  <a:gd name="T34" fmla="*/ 1 w 72"/>
                  <a:gd name="T35" fmla="*/ 77 h 116"/>
                  <a:gd name="T36" fmla="*/ 0 w 72"/>
                  <a:gd name="T37" fmla="*/ 5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2" h="116">
                    <a:moveTo>
                      <a:pt x="0" y="58"/>
                    </a:moveTo>
                    <a:lnTo>
                      <a:pt x="1" y="37"/>
                    </a:lnTo>
                    <a:lnTo>
                      <a:pt x="7" y="20"/>
                    </a:lnTo>
                    <a:lnTo>
                      <a:pt x="17" y="6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5" y="6"/>
                    </a:lnTo>
                    <a:lnTo>
                      <a:pt x="65" y="20"/>
                    </a:lnTo>
                    <a:lnTo>
                      <a:pt x="71" y="37"/>
                    </a:lnTo>
                    <a:lnTo>
                      <a:pt x="72" y="58"/>
                    </a:lnTo>
                    <a:lnTo>
                      <a:pt x="71" y="77"/>
                    </a:lnTo>
                    <a:lnTo>
                      <a:pt x="65" y="96"/>
                    </a:lnTo>
                    <a:lnTo>
                      <a:pt x="55" y="108"/>
                    </a:lnTo>
                    <a:lnTo>
                      <a:pt x="42" y="116"/>
                    </a:lnTo>
                    <a:lnTo>
                      <a:pt x="30" y="116"/>
                    </a:lnTo>
                    <a:lnTo>
                      <a:pt x="17" y="108"/>
                    </a:lnTo>
                    <a:lnTo>
                      <a:pt x="7" y="96"/>
                    </a:lnTo>
                    <a:lnTo>
                      <a:pt x="1" y="77"/>
                    </a:lnTo>
                    <a:lnTo>
                      <a:pt x="0" y="58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</p:grpSp>
        <p:sp>
          <p:nvSpPr>
            <p:cNvPr id="272440" name="Freeform 56"/>
            <p:cNvSpPr>
              <a:spLocks/>
            </p:cNvSpPr>
            <p:nvPr/>
          </p:nvSpPr>
          <p:spPr bwMode="auto">
            <a:xfrm flipV="1">
              <a:off x="2087" y="1852"/>
              <a:ext cx="661" cy="323"/>
            </a:xfrm>
            <a:custGeom>
              <a:avLst/>
              <a:gdLst>
                <a:gd name="T0" fmla="*/ 0 w 2196"/>
                <a:gd name="T1" fmla="*/ 851 h 851"/>
                <a:gd name="T2" fmla="*/ 1366 w 2196"/>
                <a:gd name="T3" fmla="*/ 851 h 851"/>
                <a:gd name="T4" fmla="*/ 1366 w 2196"/>
                <a:gd name="T5" fmla="*/ 0 h 851"/>
                <a:gd name="T6" fmla="*/ 2196 w 2196"/>
                <a:gd name="T7" fmla="*/ 0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6" h="851">
                  <a:moveTo>
                    <a:pt x="0" y="851"/>
                  </a:moveTo>
                  <a:lnTo>
                    <a:pt x="1366" y="851"/>
                  </a:lnTo>
                  <a:lnTo>
                    <a:pt x="1366" y="0"/>
                  </a:lnTo>
                  <a:lnTo>
                    <a:pt x="2196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72441" name="Line 57"/>
            <p:cNvSpPr>
              <a:spLocks noChangeShapeType="1"/>
            </p:cNvSpPr>
            <p:nvPr/>
          </p:nvSpPr>
          <p:spPr bwMode="auto">
            <a:xfrm flipV="1">
              <a:off x="3634" y="1371"/>
              <a:ext cx="1096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72442" name="Freeform 58"/>
            <p:cNvSpPr>
              <a:spLocks/>
            </p:cNvSpPr>
            <p:nvPr/>
          </p:nvSpPr>
          <p:spPr bwMode="auto">
            <a:xfrm>
              <a:off x="3041" y="1378"/>
              <a:ext cx="641" cy="685"/>
            </a:xfrm>
            <a:custGeom>
              <a:avLst/>
              <a:gdLst>
                <a:gd name="T0" fmla="*/ 0 w 298"/>
                <a:gd name="T1" fmla="*/ 108 h 108"/>
                <a:gd name="T2" fmla="*/ 0 w 298"/>
                <a:gd name="T3" fmla="*/ 0 h 108"/>
                <a:gd name="T4" fmla="*/ 298 w 298"/>
                <a:gd name="T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8" h="108">
                  <a:moveTo>
                    <a:pt x="0" y="108"/>
                  </a:moveTo>
                  <a:lnTo>
                    <a:pt x="0" y="0"/>
                  </a:lnTo>
                  <a:lnTo>
                    <a:pt x="298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grpSp>
          <p:nvGrpSpPr>
            <p:cNvPr id="272443" name="Group 59"/>
            <p:cNvGrpSpPr>
              <a:grpSpLocks/>
            </p:cNvGrpSpPr>
            <p:nvPr/>
          </p:nvGrpSpPr>
          <p:grpSpPr bwMode="auto">
            <a:xfrm>
              <a:off x="3717" y="1150"/>
              <a:ext cx="819" cy="221"/>
              <a:chOff x="4195" y="109"/>
              <a:chExt cx="447" cy="118"/>
            </a:xfrm>
          </p:grpSpPr>
          <p:sp>
            <p:nvSpPr>
              <p:cNvPr id="272444" name="Freeform 60"/>
              <p:cNvSpPr>
                <a:spLocks/>
              </p:cNvSpPr>
              <p:nvPr/>
            </p:nvSpPr>
            <p:spPr bwMode="auto">
              <a:xfrm>
                <a:off x="4515" y="109"/>
                <a:ext cx="73" cy="118"/>
              </a:xfrm>
              <a:custGeom>
                <a:avLst/>
                <a:gdLst>
                  <a:gd name="T0" fmla="*/ 0 w 73"/>
                  <a:gd name="T1" fmla="*/ 60 h 118"/>
                  <a:gd name="T2" fmla="*/ 2 w 73"/>
                  <a:gd name="T3" fmla="*/ 39 h 118"/>
                  <a:gd name="T4" fmla="*/ 10 w 73"/>
                  <a:gd name="T5" fmla="*/ 22 h 118"/>
                  <a:gd name="T6" fmla="*/ 19 w 73"/>
                  <a:gd name="T7" fmla="*/ 8 h 118"/>
                  <a:gd name="T8" fmla="*/ 31 w 73"/>
                  <a:gd name="T9" fmla="*/ 0 h 118"/>
                  <a:gd name="T10" fmla="*/ 44 w 73"/>
                  <a:gd name="T11" fmla="*/ 0 h 118"/>
                  <a:gd name="T12" fmla="*/ 56 w 73"/>
                  <a:gd name="T13" fmla="*/ 8 h 118"/>
                  <a:gd name="T14" fmla="*/ 66 w 73"/>
                  <a:gd name="T15" fmla="*/ 22 h 118"/>
                  <a:gd name="T16" fmla="*/ 71 w 73"/>
                  <a:gd name="T17" fmla="*/ 39 h 118"/>
                  <a:gd name="T18" fmla="*/ 73 w 73"/>
                  <a:gd name="T19" fmla="*/ 60 h 118"/>
                  <a:gd name="T20" fmla="*/ 71 w 73"/>
                  <a:gd name="T21" fmla="*/ 79 h 118"/>
                  <a:gd name="T22" fmla="*/ 66 w 73"/>
                  <a:gd name="T23" fmla="*/ 96 h 118"/>
                  <a:gd name="T24" fmla="*/ 56 w 73"/>
                  <a:gd name="T25" fmla="*/ 110 h 118"/>
                  <a:gd name="T26" fmla="*/ 44 w 73"/>
                  <a:gd name="T27" fmla="*/ 118 h 118"/>
                  <a:gd name="T28" fmla="*/ 31 w 73"/>
                  <a:gd name="T29" fmla="*/ 118 h 118"/>
                  <a:gd name="T30" fmla="*/ 19 w 73"/>
                  <a:gd name="T31" fmla="*/ 110 h 118"/>
                  <a:gd name="T32" fmla="*/ 10 w 73"/>
                  <a:gd name="T33" fmla="*/ 96 h 118"/>
                  <a:gd name="T34" fmla="*/ 2 w 73"/>
                  <a:gd name="T35" fmla="*/ 79 h 118"/>
                  <a:gd name="T36" fmla="*/ 0 w 73"/>
                  <a:gd name="T37" fmla="*/ 6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" h="118">
                    <a:moveTo>
                      <a:pt x="0" y="60"/>
                    </a:moveTo>
                    <a:lnTo>
                      <a:pt x="2" y="39"/>
                    </a:lnTo>
                    <a:lnTo>
                      <a:pt x="10" y="22"/>
                    </a:lnTo>
                    <a:lnTo>
                      <a:pt x="19" y="8"/>
                    </a:lnTo>
                    <a:lnTo>
                      <a:pt x="31" y="0"/>
                    </a:lnTo>
                    <a:lnTo>
                      <a:pt x="44" y="0"/>
                    </a:lnTo>
                    <a:lnTo>
                      <a:pt x="56" y="8"/>
                    </a:lnTo>
                    <a:lnTo>
                      <a:pt x="66" y="22"/>
                    </a:lnTo>
                    <a:lnTo>
                      <a:pt x="71" y="39"/>
                    </a:lnTo>
                    <a:lnTo>
                      <a:pt x="73" y="60"/>
                    </a:lnTo>
                    <a:lnTo>
                      <a:pt x="71" y="79"/>
                    </a:lnTo>
                    <a:lnTo>
                      <a:pt x="66" y="96"/>
                    </a:lnTo>
                    <a:lnTo>
                      <a:pt x="56" y="110"/>
                    </a:lnTo>
                    <a:lnTo>
                      <a:pt x="44" y="118"/>
                    </a:lnTo>
                    <a:lnTo>
                      <a:pt x="31" y="118"/>
                    </a:lnTo>
                    <a:lnTo>
                      <a:pt x="19" y="110"/>
                    </a:lnTo>
                    <a:lnTo>
                      <a:pt x="10" y="96"/>
                    </a:lnTo>
                    <a:lnTo>
                      <a:pt x="2" y="79"/>
                    </a:lnTo>
                    <a:lnTo>
                      <a:pt x="0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272445" name="Freeform 61"/>
              <p:cNvSpPr>
                <a:spLocks/>
              </p:cNvSpPr>
              <p:nvPr/>
            </p:nvSpPr>
            <p:spPr bwMode="auto">
              <a:xfrm>
                <a:off x="4567" y="109"/>
                <a:ext cx="75" cy="118"/>
              </a:xfrm>
              <a:custGeom>
                <a:avLst/>
                <a:gdLst>
                  <a:gd name="T0" fmla="*/ 0 w 75"/>
                  <a:gd name="T1" fmla="*/ 60 h 118"/>
                  <a:gd name="T2" fmla="*/ 4 w 75"/>
                  <a:gd name="T3" fmla="*/ 39 h 118"/>
                  <a:gd name="T4" fmla="*/ 10 w 75"/>
                  <a:gd name="T5" fmla="*/ 22 h 118"/>
                  <a:gd name="T6" fmla="*/ 19 w 75"/>
                  <a:gd name="T7" fmla="*/ 8 h 118"/>
                  <a:gd name="T8" fmla="*/ 31 w 75"/>
                  <a:gd name="T9" fmla="*/ 0 h 118"/>
                  <a:gd name="T10" fmla="*/ 44 w 75"/>
                  <a:gd name="T11" fmla="*/ 0 h 118"/>
                  <a:gd name="T12" fmla="*/ 56 w 75"/>
                  <a:gd name="T13" fmla="*/ 8 h 118"/>
                  <a:gd name="T14" fmla="*/ 65 w 75"/>
                  <a:gd name="T15" fmla="*/ 22 h 118"/>
                  <a:gd name="T16" fmla="*/ 73 w 75"/>
                  <a:gd name="T17" fmla="*/ 39 h 118"/>
                  <a:gd name="T18" fmla="*/ 75 w 75"/>
                  <a:gd name="T19" fmla="*/ 60 h 118"/>
                  <a:gd name="T20" fmla="*/ 73 w 75"/>
                  <a:gd name="T21" fmla="*/ 79 h 118"/>
                  <a:gd name="T22" fmla="*/ 65 w 75"/>
                  <a:gd name="T23" fmla="*/ 96 h 118"/>
                  <a:gd name="T24" fmla="*/ 56 w 75"/>
                  <a:gd name="T25" fmla="*/ 110 h 118"/>
                  <a:gd name="T26" fmla="*/ 44 w 75"/>
                  <a:gd name="T27" fmla="*/ 118 h 118"/>
                  <a:gd name="T28" fmla="*/ 31 w 75"/>
                  <a:gd name="T29" fmla="*/ 118 h 118"/>
                  <a:gd name="T30" fmla="*/ 19 w 75"/>
                  <a:gd name="T31" fmla="*/ 110 h 118"/>
                  <a:gd name="T32" fmla="*/ 10 w 75"/>
                  <a:gd name="T33" fmla="*/ 96 h 118"/>
                  <a:gd name="T34" fmla="*/ 4 w 75"/>
                  <a:gd name="T35" fmla="*/ 79 h 118"/>
                  <a:gd name="T36" fmla="*/ 0 w 75"/>
                  <a:gd name="T37" fmla="*/ 6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5" h="118">
                    <a:moveTo>
                      <a:pt x="0" y="60"/>
                    </a:moveTo>
                    <a:lnTo>
                      <a:pt x="4" y="39"/>
                    </a:lnTo>
                    <a:lnTo>
                      <a:pt x="10" y="22"/>
                    </a:lnTo>
                    <a:lnTo>
                      <a:pt x="19" y="8"/>
                    </a:lnTo>
                    <a:lnTo>
                      <a:pt x="31" y="0"/>
                    </a:lnTo>
                    <a:lnTo>
                      <a:pt x="44" y="0"/>
                    </a:lnTo>
                    <a:lnTo>
                      <a:pt x="56" y="8"/>
                    </a:lnTo>
                    <a:lnTo>
                      <a:pt x="65" y="22"/>
                    </a:lnTo>
                    <a:lnTo>
                      <a:pt x="73" y="39"/>
                    </a:lnTo>
                    <a:lnTo>
                      <a:pt x="75" y="60"/>
                    </a:lnTo>
                    <a:lnTo>
                      <a:pt x="73" y="79"/>
                    </a:lnTo>
                    <a:lnTo>
                      <a:pt x="65" y="96"/>
                    </a:lnTo>
                    <a:lnTo>
                      <a:pt x="56" y="110"/>
                    </a:lnTo>
                    <a:lnTo>
                      <a:pt x="44" y="118"/>
                    </a:lnTo>
                    <a:lnTo>
                      <a:pt x="31" y="118"/>
                    </a:lnTo>
                    <a:lnTo>
                      <a:pt x="19" y="110"/>
                    </a:lnTo>
                    <a:lnTo>
                      <a:pt x="10" y="96"/>
                    </a:lnTo>
                    <a:lnTo>
                      <a:pt x="4" y="79"/>
                    </a:lnTo>
                    <a:lnTo>
                      <a:pt x="0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272446" name="Freeform 62"/>
              <p:cNvSpPr>
                <a:spLocks/>
              </p:cNvSpPr>
              <p:nvPr/>
            </p:nvSpPr>
            <p:spPr bwMode="auto">
              <a:xfrm>
                <a:off x="4248" y="109"/>
                <a:ext cx="73" cy="118"/>
              </a:xfrm>
              <a:custGeom>
                <a:avLst/>
                <a:gdLst>
                  <a:gd name="T0" fmla="*/ 0 w 73"/>
                  <a:gd name="T1" fmla="*/ 60 h 118"/>
                  <a:gd name="T2" fmla="*/ 2 w 73"/>
                  <a:gd name="T3" fmla="*/ 39 h 118"/>
                  <a:gd name="T4" fmla="*/ 8 w 73"/>
                  <a:gd name="T5" fmla="*/ 22 h 118"/>
                  <a:gd name="T6" fmla="*/ 18 w 73"/>
                  <a:gd name="T7" fmla="*/ 8 h 118"/>
                  <a:gd name="T8" fmla="*/ 31 w 73"/>
                  <a:gd name="T9" fmla="*/ 0 h 118"/>
                  <a:gd name="T10" fmla="*/ 43 w 73"/>
                  <a:gd name="T11" fmla="*/ 0 h 118"/>
                  <a:gd name="T12" fmla="*/ 56 w 73"/>
                  <a:gd name="T13" fmla="*/ 8 h 118"/>
                  <a:gd name="T14" fmla="*/ 66 w 73"/>
                  <a:gd name="T15" fmla="*/ 22 h 118"/>
                  <a:gd name="T16" fmla="*/ 71 w 73"/>
                  <a:gd name="T17" fmla="*/ 39 h 118"/>
                  <a:gd name="T18" fmla="*/ 73 w 73"/>
                  <a:gd name="T19" fmla="*/ 60 h 118"/>
                  <a:gd name="T20" fmla="*/ 71 w 73"/>
                  <a:gd name="T21" fmla="*/ 79 h 118"/>
                  <a:gd name="T22" fmla="*/ 66 w 73"/>
                  <a:gd name="T23" fmla="*/ 96 h 118"/>
                  <a:gd name="T24" fmla="*/ 56 w 73"/>
                  <a:gd name="T25" fmla="*/ 110 h 118"/>
                  <a:gd name="T26" fmla="*/ 43 w 73"/>
                  <a:gd name="T27" fmla="*/ 118 h 118"/>
                  <a:gd name="T28" fmla="*/ 31 w 73"/>
                  <a:gd name="T29" fmla="*/ 118 h 118"/>
                  <a:gd name="T30" fmla="*/ 18 w 73"/>
                  <a:gd name="T31" fmla="*/ 110 h 118"/>
                  <a:gd name="T32" fmla="*/ 8 w 73"/>
                  <a:gd name="T33" fmla="*/ 96 h 118"/>
                  <a:gd name="T34" fmla="*/ 2 w 73"/>
                  <a:gd name="T35" fmla="*/ 79 h 118"/>
                  <a:gd name="T36" fmla="*/ 0 w 73"/>
                  <a:gd name="T37" fmla="*/ 6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" h="118">
                    <a:moveTo>
                      <a:pt x="0" y="60"/>
                    </a:moveTo>
                    <a:lnTo>
                      <a:pt x="2" y="39"/>
                    </a:lnTo>
                    <a:lnTo>
                      <a:pt x="8" y="22"/>
                    </a:lnTo>
                    <a:lnTo>
                      <a:pt x="18" y="8"/>
                    </a:lnTo>
                    <a:lnTo>
                      <a:pt x="31" y="0"/>
                    </a:lnTo>
                    <a:lnTo>
                      <a:pt x="43" y="0"/>
                    </a:lnTo>
                    <a:lnTo>
                      <a:pt x="56" y="8"/>
                    </a:lnTo>
                    <a:lnTo>
                      <a:pt x="66" y="22"/>
                    </a:lnTo>
                    <a:lnTo>
                      <a:pt x="71" y="39"/>
                    </a:lnTo>
                    <a:lnTo>
                      <a:pt x="73" y="60"/>
                    </a:lnTo>
                    <a:lnTo>
                      <a:pt x="71" y="79"/>
                    </a:lnTo>
                    <a:lnTo>
                      <a:pt x="66" y="96"/>
                    </a:lnTo>
                    <a:lnTo>
                      <a:pt x="56" y="110"/>
                    </a:lnTo>
                    <a:lnTo>
                      <a:pt x="43" y="118"/>
                    </a:lnTo>
                    <a:lnTo>
                      <a:pt x="31" y="118"/>
                    </a:lnTo>
                    <a:lnTo>
                      <a:pt x="18" y="110"/>
                    </a:lnTo>
                    <a:lnTo>
                      <a:pt x="8" y="96"/>
                    </a:lnTo>
                    <a:lnTo>
                      <a:pt x="2" y="79"/>
                    </a:lnTo>
                    <a:lnTo>
                      <a:pt x="0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272447" name="Freeform 63"/>
              <p:cNvSpPr>
                <a:spLocks/>
              </p:cNvSpPr>
              <p:nvPr/>
            </p:nvSpPr>
            <p:spPr bwMode="auto">
              <a:xfrm>
                <a:off x="4300" y="109"/>
                <a:ext cx="73" cy="118"/>
              </a:xfrm>
              <a:custGeom>
                <a:avLst/>
                <a:gdLst>
                  <a:gd name="T0" fmla="*/ 0 w 73"/>
                  <a:gd name="T1" fmla="*/ 60 h 118"/>
                  <a:gd name="T2" fmla="*/ 2 w 73"/>
                  <a:gd name="T3" fmla="*/ 39 h 118"/>
                  <a:gd name="T4" fmla="*/ 10 w 73"/>
                  <a:gd name="T5" fmla="*/ 22 h 118"/>
                  <a:gd name="T6" fmla="*/ 19 w 73"/>
                  <a:gd name="T7" fmla="*/ 8 h 118"/>
                  <a:gd name="T8" fmla="*/ 31 w 73"/>
                  <a:gd name="T9" fmla="*/ 0 h 118"/>
                  <a:gd name="T10" fmla="*/ 44 w 73"/>
                  <a:gd name="T11" fmla="*/ 0 h 118"/>
                  <a:gd name="T12" fmla="*/ 56 w 73"/>
                  <a:gd name="T13" fmla="*/ 8 h 118"/>
                  <a:gd name="T14" fmla="*/ 65 w 73"/>
                  <a:gd name="T15" fmla="*/ 22 h 118"/>
                  <a:gd name="T16" fmla="*/ 71 w 73"/>
                  <a:gd name="T17" fmla="*/ 39 h 118"/>
                  <a:gd name="T18" fmla="*/ 73 w 73"/>
                  <a:gd name="T19" fmla="*/ 60 h 118"/>
                  <a:gd name="T20" fmla="*/ 71 w 73"/>
                  <a:gd name="T21" fmla="*/ 79 h 118"/>
                  <a:gd name="T22" fmla="*/ 65 w 73"/>
                  <a:gd name="T23" fmla="*/ 96 h 118"/>
                  <a:gd name="T24" fmla="*/ 56 w 73"/>
                  <a:gd name="T25" fmla="*/ 110 h 118"/>
                  <a:gd name="T26" fmla="*/ 44 w 73"/>
                  <a:gd name="T27" fmla="*/ 118 h 118"/>
                  <a:gd name="T28" fmla="*/ 31 w 73"/>
                  <a:gd name="T29" fmla="*/ 118 h 118"/>
                  <a:gd name="T30" fmla="*/ 19 w 73"/>
                  <a:gd name="T31" fmla="*/ 110 h 118"/>
                  <a:gd name="T32" fmla="*/ 10 w 73"/>
                  <a:gd name="T33" fmla="*/ 96 h 118"/>
                  <a:gd name="T34" fmla="*/ 2 w 73"/>
                  <a:gd name="T35" fmla="*/ 79 h 118"/>
                  <a:gd name="T36" fmla="*/ 0 w 73"/>
                  <a:gd name="T37" fmla="*/ 6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" h="118">
                    <a:moveTo>
                      <a:pt x="0" y="60"/>
                    </a:moveTo>
                    <a:lnTo>
                      <a:pt x="2" y="39"/>
                    </a:lnTo>
                    <a:lnTo>
                      <a:pt x="10" y="22"/>
                    </a:lnTo>
                    <a:lnTo>
                      <a:pt x="19" y="8"/>
                    </a:lnTo>
                    <a:lnTo>
                      <a:pt x="31" y="0"/>
                    </a:lnTo>
                    <a:lnTo>
                      <a:pt x="44" y="0"/>
                    </a:lnTo>
                    <a:lnTo>
                      <a:pt x="56" y="8"/>
                    </a:lnTo>
                    <a:lnTo>
                      <a:pt x="65" y="22"/>
                    </a:lnTo>
                    <a:lnTo>
                      <a:pt x="71" y="39"/>
                    </a:lnTo>
                    <a:lnTo>
                      <a:pt x="73" y="60"/>
                    </a:lnTo>
                    <a:lnTo>
                      <a:pt x="71" y="79"/>
                    </a:lnTo>
                    <a:lnTo>
                      <a:pt x="65" y="96"/>
                    </a:lnTo>
                    <a:lnTo>
                      <a:pt x="56" y="110"/>
                    </a:lnTo>
                    <a:lnTo>
                      <a:pt x="44" y="118"/>
                    </a:lnTo>
                    <a:lnTo>
                      <a:pt x="31" y="118"/>
                    </a:lnTo>
                    <a:lnTo>
                      <a:pt x="19" y="110"/>
                    </a:lnTo>
                    <a:lnTo>
                      <a:pt x="10" y="96"/>
                    </a:lnTo>
                    <a:lnTo>
                      <a:pt x="2" y="79"/>
                    </a:lnTo>
                    <a:lnTo>
                      <a:pt x="0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272448" name="Freeform 64"/>
              <p:cNvSpPr>
                <a:spLocks/>
              </p:cNvSpPr>
              <p:nvPr/>
            </p:nvSpPr>
            <p:spPr bwMode="auto">
              <a:xfrm>
                <a:off x="4356" y="109"/>
                <a:ext cx="73" cy="118"/>
              </a:xfrm>
              <a:custGeom>
                <a:avLst/>
                <a:gdLst>
                  <a:gd name="T0" fmla="*/ 0 w 73"/>
                  <a:gd name="T1" fmla="*/ 60 h 118"/>
                  <a:gd name="T2" fmla="*/ 2 w 73"/>
                  <a:gd name="T3" fmla="*/ 39 h 118"/>
                  <a:gd name="T4" fmla="*/ 9 w 73"/>
                  <a:gd name="T5" fmla="*/ 22 h 118"/>
                  <a:gd name="T6" fmla="*/ 19 w 73"/>
                  <a:gd name="T7" fmla="*/ 8 h 118"/>
                  <a:gd name="T8" fmla="*/ 31 w 73"/>
                  <a:gd name="T9" fmla="*/ 0 h 118"/>
                  <a:gd name="T10" fmla="*/ 44 w 73"/>
                  <a:gd name="T11" fmla="*/ 0 h 118"/>
                  <a:gd name="T12" fmla="*/ 56 w 73"/>
                  <a:gd name="T13" fmla="*/ 8 h 118"/>
                  <a:gd name="T14" fmla="*/ 65 w 73"/>
                  <a:gd name="T15" fmla="*/ 22 h 118"/>
                  <a:gd name="T16" fmla="*/ 71 w 73"/>
                  <a:gd name="T17" fmla="*/ 39 h 118"/>
                  <a:gd name="T18" fmla="*/ 73 w 73"/>
                  <a:gd name="T19" fmla="*/ 60 h 118"/>
                  <a:gd name="T20" fmla="*/ 71 w 73"/>
                  <a:gd name="T21" fmla="*/ 79 h 118"/>
                  <a:gd name="T22" fmla="*/ 65 w 73"/>
                  <a:gd name="T23" fmla="*/ 98 h 118"/>
                  <a:gd name="T24" fmla="*/ 56 w 73"/>
                  <a:gd name="T25" fmla="*/ 112 h 118"/>
                  <a:gd name="T26" fmla="*/ 44 w 73"/>
                  <a:gd name="T27" fmla="*/ 118 h 118"/>
                  <a:gd name="T28" fmla="*/ 31 w 73"/>
                  <a:gd name="T29" fmla="*/ 118 h 118"/>
                  <a:gd name="T30" fmla="*/ 19 w 73"/>
                  <a:gd name="T31" fmla="*/ 112 h 118"/>
                  <a:gd name="T32" fmla="*/ 9 w 73"/>
                  <a:gd name="T33" fmla="*/ 98 h 118"/>
                  <a:gd name="T34" fmla="*/ 2 w 73"/>
                  <a:gd name="T35" fmla="*/ 79 h 118"/>
                  <a:gd name="T36" fmla="*/ 0 w 73"/>
                  <a:gd name="T37" fmla="*/ 6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" h="118">
                    <a:moveTo>
                      <a:pt x="0" y="60"/>
                    </a:moveTo>
                    <a:lnTo>
                      <a:pt x="2" y="39"/>
                    </a:lnTo>
                    <a:lnTo>
                      <a:pt x="9" y="22"/>
                    </a:lnTo>
                    <a:lnTo>
                      <a:pt x="19" y="8"/>
                    </a:lnTo>
                    <a:lnTo>
                      <a:pt x="31" y="0"/>
                    </a:lnTo>
                    <a:lnTo>
                      <a:pt x="44" y="0"/>
                    </a:lnTo>
                    <a:lnTo>
                      <a:pt x="56" y="8"/>
                    </a:lnTo>
                    <a:lnTo>
                      <a:pt x="65" y="22"/>
                    </a:lnTo>
                    <a:lnTo>
                      <a:pt x="71" y="39"/>
                    </a:lnTo>
                    <a:lnTo>
                      <a:pt x="73" y="60"/>
                    </a:lnTo>
                    <a:lnTo>
                      <a:pt x="71" y="79"/>
                    </a:lnTo>
                    <a:lnTo>
                      <a:pt x="65" y="98"/>
                    </a:lnTo>
                    <a:lnTo>
                      <a:pt x="56" y="112"/>
                    </a:lnTo>
                    <a:lnTo>
                      <a:pt x="44" y="118"/>
                    </a:lnTo>
                    <a:lnTo>
                      <a:pt x="31" y="118"/>
                    </a:lnTo>
                    <a:lnTo>
                      <a:pt x="19" y="112"/>
                    </a:lnTo>
                    <a:lnTo>
                      <a:pt x="9" y="98"/>
                    </a:lnTo>
                    <a:lnTo>
                      <a:pt x="2" y="79"/>
                    </a:lnTo>
                    <a:lnTo>
                      <a:pt x="0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272449" name="Freeform 65"/>
              <p:cNvSpPr>
                <a:spLocks/>
              </p:cNvSpPr>
              <p:nvPr/>
            </p:nvSpPr>
            <p:spPr bwMode="auto">
              <a:xfrm>
                <a:off x="4412" y="109"/>
                <a:ext cx="73" cy="118"/>
              </a:xfrm>
              <a:custGeom>
                <a:avLst/>
                <a:gdLst>
                  <a:gd name="T0" fmla="*/ 0 w 73"/>
                  <a:gd name="T1" fmla="*/ 60 h 118"/>
                  <a:gd name="T2" fmla="*/ 1 w 73"/>
                  <a:gd name="T3" fmla="*/ 39 h 118"/>
                  <a:gd name="T4" fmla="*/ 7 w 73"/>
                  <a:gd name="T5" fmla="*/ 22 h 118"/>
                  <a:gd name="T6" fmla="*/ 17 w 73"/>
                  <a:gd name="T7" fmla="*/ 8 h 118"/>
                  <a:gd name="T8" fmla="*/ 28 w 73"/>
                  <a:gd name="T9" fmla="*/ 0 h 118"/>
                  <a:gd name="T10" fmla="*/ 42 w 73"/>
                  <a:gd name="T11" fmla="*/ 0 h 118"/>
                  <a:gd name="T12" fmla="*/ 53 w 73"/>
                  <a:gd name="T13" fmla="*/ 8 h 118"/>
                  <a:gd name="T14" fmla="*/ 63 w 73"/>
                  <a:gd name="T15" fmla="*/ 22 h 118"/>
                  <a:gd name="T16" fmla="*/ 71 w 73"/>
                  <a:gd name="T17" fmla="*/ 39 h 118"/>
                  <a:gd name="T18" fmla="*/ 73 w 73"/>
                  <a:gd name="T19" fmla="*/ 60 h 118"/>
                  <a:gd name="T20" fmla="*/ 71 w 73"/>
                  <a:gd name="T21" fmla="*/ 79 h 118"/>
                  <a:gd name="T22" fmla="*/ 63 w 73"/>
                  <a:gd name="T23" fmla="*/ 96 h 118"/>
                  <a:gd name="T24" fmla="*/ 53 w 73"/>
                  <a:gd name="T25" fmla="*/ 110 h 118"/>
                  <a:gd name="T26" fmla="*/ 42 w 73"/>
                  <a:gd name="T27" fmla="*/ 118 h 118"/>
                  <a:gd name="T28" fmla="*/ 28 w 73"/>
                  <a:gd name="T29" fmla="*/ 118 h 118"/>
                  <a:gd name="T30" fmla="*/ 17 w 73"/>
                  <a:gd name="T31" fmla="*/ 110 h 118"/>
                  <a:gd name="T32" fmla="*/ 7 w 73"/>
                  <a:gd name="T33" fmla="*/ 96 h 118"/>
                  <a:gd name="T34" fmla="*/ 1 w 73"/>
                  <a:gd name="T35" fmla="*/ 79 h 118"/>
                  <a:gd name="T36" fmla="*/ 0 w 73"/>
                  <a:gd name="T37" fmla="*/ 6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" h="118">
                    <a:moveTo>
                      <a:pt x="0" y="60"/>
                    </a:moveTo>
                    <a:lnTo>
                      <a:pt x="1" y="39"/>
                    </a:lnTo>
                    <a:lnTo>
                      <a:pt x="7" y="22"/>
                    </a:lnTo>
                    <a:lnTo>
                      <a:pt x="17" y="8"/>
                    </a:lnTo>
                    <a:lnTo>
                      <a:pt x="28" y="0"/>
                    </a:lnTo>
                    <a:lnTo>
                      <a:pt x="42" y="0"/>
                    </a:lnTo>
                    <a:lnTo>
                      <a:pt x="53" y="8"/>
                    </a:lnTo>
                    <a:lnTo>
                      <a:pt x="63" y="22"/>
                    </a:lnTo>
                    <a:lnTo>
                      <a:pt x="71" y="39"/>
                    </a:lnTo>
                    <a:lnTo>
                      <a:pt x="73" y="60"/>
                    </a:lnTo>
                    <a:lnTo>
                      <a:pt x="71" y="79"/>
                    </a:lnTo>
                    <a:lnTo>
                      <a:pt x="63" y="96"/>
                    </a:lnTo>
                    <a:lnTo>
                      <a:pt x="53" y="110"/>
                    </a:lnTo>
                    <a:lnTo>
                      <a:pt x="42" y="118"/>
                    </a:lnTo>
                    <a:lnTo>
                      <a:pt x="28" y="118"/>
                    </a:lnTo>
                    <a:lnTo>
                      <a:pt x="17" y="110"/>
                    </a:lnTo>
                    <a:lnTo>
                      <a:pt x="7" y="96"/>
                    </a:lnTo>
                    <a:lnTo>
                      <a:pt x="1" y="79"/>
                    </a:lnTo>
                    <a:lnTo>
                      <a:pt x="0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272450" name="Freeform 66"/>
              <p:cNvSpPr>
                <a:spLocks/>
              </p:cNvSpPr>
              <p:nvPr/>
            </p:nvSpPr>
            <p:spPr bwMode="auto">
              <a:xfrm>
                <a:off x="4462" y="111"/>
                <a:ext cx="74" cy="116"/>
              </a:xfrm>
              <a:custGeom>
                <a:avLst/>
                <a:gdLst>
                  <a:gd name="T0" fmla="*/ 0 w 74"/>
                  <a:gd name="T1" fmla="*/ 58 h 116"/>
                  <a:gd name="T2" fmla="*/ 3 w 74"/>
                  <a:gd name="T3" fmla="*/ 37 h 116"/>
                  <a:gd name="T4" fmla="*/ 9 w 74"/>
                  <a:gd name="T5" fmla="*/ 20 h 116"/>
                  <a:gd name="T6" fmla="*/ 19 w 74"/>
                  <a:gd name="T7" fmla="*/ 6 h 116"/>
                  <a:gd name="T8" fmla="*/ 30 w 74"/>
                  <a:gd name="T9" fmla="*/ 0 h 116"/>
                  <a:gd name="T10" fmla="*/ 44 w 74"/>
                  <a:gd name="T11" fmla="*/ 0 h 116"/>
                  <a:gd name="T12" fmla="*/ 55 w 74"/>
                  <a:gd name="T13" fmla="*/ 6 h 116"/>
                  <a:gd name="T14" fmla="*/ 65 w 74"/>
                  <a:gd name="T15" fmla="*/ 20 h 116"/>
                  <a:gd name="T16" fmla="*/ 72 w 74"/>
                  <a:gd name="T17" fmla="*/ 37 h 116"/>
                  <a:gd name="T18" fmla="*/ 74 w 74"/>
                  <a:gd name="T19" fmla="*/ 58 h 116"/>
                  <a:gd name="T20" fmla="*/ 72 w 74"/>
                  <a:gd name="T21" fmla="*/ 77 h 116"/>
                  <a:gd name="T22" fmla="*/ 65 w 74"/>
                  <a:gd name="T23" fmla="*/ 94 h 116"/>
                  <a:gd name="T24" fmla="*/ 55 w 74"/>
                  <a:gd name="T25" fmla="*/ 108 h 116"/>
                  <a:gd name="T26" fmla="*/ 44 w 74"/>
                  <a:gd name="T27" fmla="*/ 116 h 116"/>
                  <a:gd name="T28" fmla="*/ 30 w 74"/>
                  <a:gd name="T29" fmla="*/ 116 h 116"/>
                  <a:gd name="T30" fmla="*/ 19 w 74"/>
                  <a:gd name="T31" fmla="*/ 108 h 116"/>
                  <a:gd name="T32" fmla="*/ 9 w 74"/>
                  <a:gd name="T33" fmla="*/ 94 h 116"/>
                  <a:gd name="T34" fmla="*/ 3 w 74"/>
                  <a:gd name="T35" fmla="*/ 77 h 116"/>
                  <a:gd name="T36" fmla="*/ 0 w 74"/>
                  <a:gd name="T37" fmla="*/ 5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4" h="116">
                    <a:moveTo>
                      <a:pt x="0" y="58"/>
                    </a:moveTo>
                    <a:lnTo>
                      <a:pt x="3" y="37"/>
                    </a:lnTo>
                    <a:lnTo>
                      <a:pt x="9" y="20"/>
                    </a:lnTo>
                    <a:lnTo>
                      <a:pt x="19" y="6"/>
                    </a:lnTo>
                    <a:lnTo>
                      <a:pt x="30" y="0"/>
                    </a:lnTo>
                    <a:lnTo>
                      <a:pt x="44" y="0"/>
                    </a:lnTo>
                    <a:lnTo>
                      <a:pt x="55" y="6"/>
                    </a:lnTo>
                    <a:lnTo>
                      <a:pt x="65" y="20"/>
                    </a:lnTo>
                    <a:lnTo>
                      <a:pt x="72" y="37"/>
                    </a:lnTo>
                    <a:lnTo>
                      <a:pt x="74" y="58"/>
                    </a:lnTo>
                    <a:lnTo>
                      <a:pt x="72" y="77"/>
                    </a:lnTo>
                    <a:lnTo>
                      <a:pt x="65" y="94"/>
                    </a:lnTo>
                    <a:lnTo>
                      <a:pt x="55" y="108"/>
                    </a:lnTo>
                    <a:lnTo>
                      <a:pt x="44" y="116"/>
                    </a:lnTo>
                    <a:lnTo>
                      <a:pt x="30" y="116"/>
                    </a:lnTo>
                    <a:lnTo>
                      <a:pt x="19" y="108"/>
                    </a:lnTo>
                    <a:lnTo>
                      <a:pt x="9" y="94"/>
                    </a:lnTo>
                    <a:lnTo>
                      <a:pt x="3" y="77"/>
                    </a:lnTo>
                    <a:lnTo>
                      <a:pt x="0" y="58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272451" name="Freeform 67"/>
              <p:cNvSpPr>
                <a:spLocks/>
              </p:cNvSpPr>
              <p:nvPr/>
            </p:nvSpPr>
            <p:spPr bwMode="auto">
              <a:xfrm>
                <a:off x="4195" y="109"/>
                <a:ext cx="73" cy="118"/>
              </a:xfrm>
              <a:custGeom>
                <a:avLst/>
                <a:gdLst>
                  <a:gd name="T0" fmla="*/ 0 w 73"/>
                  <a:gd name="T1" fmla="*/ 60 h 118"/>
                  <a:gd name="T2" fmla="*/ 1 w 73"/>
                  <a:gd name="T3" fmla="*/ 39 h 118"/>
                  <a:gd name="T4" fmla="*/ 7 w 73"/>
                  <a:gd name="T5" fmla="*/ 22 h 118"/>
                  <a:gd name="T6" fmla="*/ 17 w 73"/>
                  <a:gd name="T7" fmla="*/ 8 h 118"/>
                  <a:gd name="T8" fmla="*/ 30 w 73"/>
                  <a:gd name="T9" fmla="*/ 0 h 118"/>
                  <a:gd name="T10" fmla="*/ 42 w 73"/>
                  <a:gd name="T11" fmla="*/ 0 h 118"/>
                  <a:gd name="T12" fmla="*/ 55 w 73"/>
                  <a:gd name="T13" fmla="*/ 8 h 118"/>
                  <a:gd name="T14" fmla="*/ 65 w 73"/>
                  <a:gd name="T15" fmla="*/ 22 h 118"/>
                  <a:gd name="T16" fmla="*/ 71 w 73"/>
                  <a:gd name="T17" fmla="*/ 39 h 118"/>
                  <a:gd name="T18" fmla="*/ 73 w 73"/>
                  <a:gd name="T19" fmla="*/ 60 h 118"/>
                  <a:gd name="T20" fmla="*/ 71 w 73"/>
                  <a:gd name="T21" fmla="*/ 79 h 118"/>
                  <a:gd name="T22" fmla="*/ 65 w 73"/>
                  <a:gd name="T23" fmla="*/ 96 h 118"/>
                  <a:gd name="T24" fmla="*/ 55 w 73"/>
                  <a:gd name="T25" fmla="*/ 110 h 118"/>
                  <a:gd name="T26" fmla="*/ 42 w 73"/>
                  <a:gd name="T27" fmla="*/ 118 h 118"/>
                  <a:gd name="T28" fmla="*/ 30 w 73"/>
                  <a:gd name="T29" fmla="*/ 118 h 118"/>
                  <a:gd name="T30" fmla="*/ 17 w 73"/>
                  <a:gd name="T31" fmla="*/ 110 h 118"/>
                  <a:gd name="T32" fmla="*/ 7 w 73"/>
                  <a:gd name="T33" fmla="*/ 96 h 118"/>
                  <a:gd name="T34" fmla="*/ 1 w 73"/>
                  <a:gd name="T35" fmla="*/ 79 h 118"/>
                  <a:gd name="T36" fmla="*/ 0 w 73"/>
                  <a:gd name="T37" fmla="*/ 6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" h="118">
                    <a:moveTo>
                      <a:pt x="0" y="60"/>
                    </a:moveTo>
                    <a:lnTo>
                      <a:pt x="1" y="39"/>
                    </a:lnTo>
                    <a:lnTo>
                      <a:pt x="7" y="22"/>
                    </a:lnTo>
                    <a:lnTo>
                      <a:pt x="17" y="8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5" y="8"/>
                    </a:lnTo>
                    <a:lnTo>
                      <a:pt x="65" y="22"/>
                    </a:lnTo>
                    <a:lnTo>
                      <a:pt x="71" y="39"/>
                    </a:lnTo>
                    <a:lnTo>
                      <a:pt x="73" y="60"/>
                    </a:lnTo>
                    <a:lnTo>
                      <a:pt x="71" y="79"/>
                    </a:lnTo>
                    <a:lnTo>
                      <a:pt x="65" y="96"/>
                    </a:lnTo>
                    <a:lnTo>
                      <a:pt x="55" y="110"/>
                    </a:lnTo>
                    <a:lnTo>
                      <a:pt x="42" y="118"/>
                    </a:lnTo>
                    <a:lnTo>
                      <a:pt x="30" y="118"/>
                    </a:lnTo>
                    <a:lnTo>
                      <a:pt x="17" y="110"/>
                    </a:lnTo>
                    <a:lnTo>
                      <a:pt x="7" y="96"/>
                    </a:lnTo>
                    <a:lnTo>
                      <a:pt x="1" y="79"/>
                    </a:lnTo>
                    <a:lnTo>
                      <a:pt x="0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</p:grpSp>
        <p:grpSp>
          <p:nvGrpSpPr>
            <p:cNvPr id="272452" name="Group 68"/>
            <p:cNvGrpSpPr>
              <a:grpSpLocks/>
            </p:cNvGrpSpPr>
            <p:nvPr/>
          </p:nvGrpSpPr>
          <p:grpSpPr bwMode="auto">
            <a:xfrm>
              <a:off x="1906" y="1413"/>
              <a:ext cx="263" cy="528"/>
              <a:chOff x="189" y="2688"/>
              <a:chExt cx="144" cy="288"/>
            </a:xfrm>
          </p:grpSpPr>
          <p:sp>
            <p:nvSpPr>
              <p:cNvPr id="272453" name="Rectangle 69"/>
              <p:cNvSpPr>
                <a:spLocks noChangeArrowheads="1"/>
              </p:cNvSpPr>
              <p:nvPr/>
            </p:nvSpPr>
            <p:spPr bwMode="auto">
              <a:xfrm>
                <a:off x="240" y="2736"/>
                <a:ext cx="48" cy="24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50"/>
              </a:p>
            </p:txBody>
          </p:sp>
          <p:sp>
            <p:nvSpPr>
              <p:cNvPr id="272454" name="Rectangle 70"/>
              <p:cNvSpPr>
                <a:spLocks noChangeArrowheads="1"/>
              </p:cNvSpPr>
              <p:nvPr/>
            </p:nvSpPr>
            <p:spPr bwMode="auto">
              <a:xfrm>
                <a:off x="189" y="2688"/>
                <a:ext cx="144" cy="4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50"/>
              </a:p>
            </p:txBody>
          </p:sp>
        </p:grpSp>
        <p:sp>
          <p:nvSpPr>
            <p:cNvPr id="272455" name="Line 71"/>
            <p:cNvSpPr>
              <a:spLocks noChangeShapeType="1"/>
            </p:cNvSpPr>
            <p:nvPr/>
          </p:nvSpPr>
          <p:spPr bwMode="auto">
            <a:xfrm>
              <a:off x="1599" y="1589"/>
              <a:ext cx="3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272456" name="Text Box 72"/>
            <p:cNvSpPr txBox="1">
              <a:spLocks noChangeArrowheads="1"/>
            </p:cNvSpPr>
            <p:nvPr/>
          </p:nvSpPr>
          <p:spPr bwMode="auto">
            <a:xfrm>
              <a:off x="1214" y="1422"/>
              <a:ext cx="431" cy="35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900" b="0" dirty="0">
                  <a:latin typeface="Arial" charset="0"/>
                </a:rPr>
                <a:t>S/S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900" b="0" dirty="0">
                  <a:latin typeface="Arial" charset="0"/>
                </a:rPr>
                <a:t>EPC</a:t>
              </a:r>
            </a:p>
          </p:txBody>
        </p:sp>
        <p:sp>
          <p:nvSpPr>
            <p:cNvPr id="272457" name="Line 73"/>
            <p:cNvSpPr>
              <a:spLocks noChangeShapeType="1"/>
            </p:cNvSpPr>
            <p:nvPr/>
          </p:nvSpPr>
          <p:spPr bwMode="auto">
            <a:xfrm>
              <a:off x="1593" y="2640"/>
              <a:ext cx="100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72458" name="Text Box 74"/>
            <p:cNvSpPr txBox="1">
              <a:spLocks noChangeArrowheads="1"/>
            </p:cNvSpPr>
            <p:nvPr/>
          </p:nvSpPr>
          <p:spPr bwMode="auto">
            <a:xfrm>
              <a:off x="1178" y="2475"/>
              <a:ext cx="431" cy="35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900" b="0" dirty="0" smtClean="0">
                  <a:latin typeface="Arial" charset="0"/>
                </a:rPr>
                <a:t>AUX</a:t>
              </a:r>
              <a:r>
                <a:rPr lang="en-US" sz="900" b="0" dirty="0">
                  <a:latin typeface="Arial" charset="0"/>
                </a:rPr>
                <a:t/>
              </a:r>
              <a:br>
                <a:rPr lang="en-US" sz="900" b="0" dirty="0">
                  <a:latin typeface="Arial" charset="0"/>
                </a:rPr>
              </a:br>
              <a:r>
                <a:rPr lang="en-US" sz="900" b="0" dirty="0">
                  <a:latin typeface="Arial" charset="0"/>
                </a:rPr>
                <a:t>EPC</a:t>
              </a:r>
            </a:p>
          </p:txBody>
        </p:sp>
        <p:sp>
          <p:nvSpPr>
            <p:cNvPr id="272459" name="Text Box 75"/>
            <p:cNvSpPr txBox="1">
              <a:spLocks noChangeArrowheads="1"/>
            </p:cNvSpPr>
            <p:nvPr/>
          </p:nvSpPr>
          <p:spPr bwMode="auto">
            <a:xfrm>
              <a:off x="3743" y="1392"/>
              <a:ext cx="916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900" b="0">
                  <a:latin typeface="Arial" charset="0"/>
                </a:rPr>
                <a:t>TCEP column</a:t>
              </a:r>
            </a:p>
          </p:txBody>
        </p:sp>
        <p:sp>
          <p:nvSpPr>
            <p:cNvPr id="272460" name="Text Box 76"/>
            <p:cNvSpPr txBox="1">
              <a:spLocks noChangeArrowheads="1"/>
            </p:cNvSpPr>
            <p:nvPr/>
          </p:nvSpPr>
          <p:spPr bwMode="auto">
            <a:xfrm>
              <a:off x="3399" y="1742"/>
              <a:ext cx="1335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900" b="0">
                  <a:latin typeface="Arial" charset="0"/>
                </a:rPr>
                <a:t>HP-1 capillary column</a:t>
              </a:r>
            </a:p>
          </p:txBody>
        </p:sp>
        <p:sp>
          <p:nvSpPr>
            <p:cNvPr id="272461" name="Rectangle 77"/>
            <p:cNvSpPr>
              <a:spLocks noChangeArrowheads="1"/>
            </p:cNvSpPr>
            <p:nvPr/>
          </p:nvSpPr>
          <p:spPr bwMode="auto">
            <a:xfrm>
              <a:off x="5139" y="2240"/>
              <a:ext cx="335" cy="26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900" b="0" dirty="0">
                  <a:latin typeface="Arial" charset="0"/>
                </a:rPr>
                <a:t>FID</a:t>
              </a:r>
            </a:p>
          </p:txBody>
        </p:sp>
        <p:sp>
          <p:nvSpPr>
            <p:cNvPr id="272463" name="Text Box 79"/>
            <p:cNvSpPr txBox="1">
              <a:spLocks noChangeArrowheads="1"/>
            </p:cNvSpPr>
            <p:nvPr/>
          </p:nvSpPr>
          <p:spPr bwMode="auto">
            <a:xfrm>
              <a:off x="1673" y="1096"/>
              <a:ext cx="1298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900" b="0" dirty="0" smtClean="0">
                  <a:latin typeface="Arial" charset="0"/>
                </a:rPr>
                <a:t>split/</a:t>
              </a:r>
              <a:r>
                <a:rPr lang="en-US" sz="900" b="0" dirty="0" err="1" smtClean="0">
                  <a:latin typeface="Arial" charset="0"/>
                </a:rPr>
                <a:t>splitless</a:t>
              </a:r>
              <a:r>
                <a:rPr lang="en-US" sz="900" dirty="0">
                  <a:latin typeface="Arial" charset="0"/>
                </a:rPr>
                <a:t> </a:t>
              </a:r>
              <a:r>
                <a:rPr lang="en-US" sz="900" b="0" dirty="0" smtClean="0">
                  <a:latin typeface="Arial" charset="0"/>
                </a:rPr>
                <a:t>inlet</a:t>
              </a:r>
              <a:endParaRPr lang="en-US" sz="900" b="0" dirty="0">
                <a:latin typeface="Arial" charset="0"/>
              </a:endParaRPr>
            </a:p>
          </p:txBody>
        </p:sp>
        <p:sp>
          <p:nvSpPr>
            <p:cNvPr id="272464" name="Text Box 80"/>
            <p:cNvSpPr txBox="1">
              <a:spLocks noChangeArrowheads="1"/>
            </p:cNvSpPr>
            <p:nvPr/>
          </p:nvSpPr>
          <p:spPr bwMode="auto">
            <a:xfrm>
              <a:off x="1200" y="2920"/>
              <a:ext cx="647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900" b="0" dirty="0">
                  <a:latin typeface="Arial" charset="0"/>
                </a:rPr>
                <a:t>variable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900" b="0" dirty="0">
                  <a:latin typeface="Arial" charset="0"/>
                </a:rPr>
                <a:t>restrictor</a:t>
              </a:r>
            </a:p>
          </p:txBody>
        </p:sp>
        <p:sp>
          <p:nvSpPr>
            <p:cNvPr id="272465" name="Line 81"/>
            <p:cNvSpPr>
              <a:spLocks noChangeShapeType="1"/>
            </p:cNvSpPr>
            <p:nvPr/>
          </p:nvSpPr>
          <p:spPr bwMode="auto">
            <a:xfrm>
              <a:off x="3489" y="2376"/>
              <a:ext cx="16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272469" name="Rectangle 85"/>
            <p:cNvSpPr>
              <a:spLocks noChangeArrowheads="1"/>
            </p:cNvSpPr>
            <p:nvPr/>
          </p:nvSpPr>
          <p:spPr bwMode="auto">
            <a:xfrm>
              <a:off x="5142" y="2937"/>
              <a:ext cx="335" cy="26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900" b="0" dirty="0">
                  <a:latin typeface="Arial" charset="0"/>
                </a:rPr>
                <a:t>TCD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</p:spPr>
        <p:txBody>
          <a:bodyPr/>
          <a:lstStyle/>
          <a:p>
            <a:fld id="{2C59E82E-CAFE-4990-81C5-0E0B46D0D001}" type="datetime4">
              <a:rPr lang="en-US" smtClean="0"/>
              <a:t>May 21, 2013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EC66B-EF27-4603-8557-B6CFD2D77735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188209"/>
              </p:ext>
            </p:extLst>
          </p:nvPr>
        </p:nvGraphicFramePr>
        <p:xfrm>
          <a:off x="155575" y="1738297"/>
          <a:ext cx="4264025" cy="368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" name="Worksheet" r:id="rId3" imgW="4972185" imgH="4200457" progId="Excel.Sheet.8">
                  <p:embed/>
                </p:oleObj>
              </mc:Choice>
              <mc:Fallback>
                <p:oleObj name="Worksheet" r:id="rId3" imgW="4972185" imgH="4200457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1738297"/>
                        <a:ext cx="4264025" cy="368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TextBox 88"/>
          <p:cNvSpPr txBox="1"/>
          <p:nvPr/>
        </p:nvSpPr>
        <p:spPr>
          <a:xfrm>
            <a:off x="309045" y="870583"/>
            <a:ext cx="852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Nitrogen carrier gas using original ASTM GC flows conditions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55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6304"/>
            <a:ext cx="8610600" cy="996696"/>
          </a:xfrm>
        </p:spPr>
        <p:txBody>
          <a:bodyPr/>
          <a:lstStyle/>
          <a:p>
            <a:r>
              <a:rPr lang="en-US" dirty="0" smtClean="0"/>
              <a:t>Carrier Gas Decision Tree</a:t>
            </a:r>
            <a:br>
              <a:rPr lang="en-US" dirty="0" smtClean="0"/>
            </a:br>
            <a:r>
              <a:rPr lang="en-US" sz="2400" dirty="0" smtClean="0">
                <a:solidFill>
                  <a:schemeClr val="accent2"/>
                </a:solidFill>
              </a:rPr>
              <a:t>Continue using helium, but in a smarter way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baseline="-25000" dirty="0"/>
          </a:p>
        </p:txBody>
      </p:sp>
      <p:grpSp>
        <p:nvGrpSpPr>
          <p:cNvPr id="7" name="Group 6"/>
          <p:cNvGrpSpPr/>
          <p:nvPr/>
        </p:nvGrpSpPr>
        <p:grpSpPr>
          <a:xfrm>
            <a:off x="457200" y="1143000"/>
            <a:ext cx="8077200" cy="4749225"/>
            <a:chOff x="533400" y="1066800"/>
            <a:chExt cx="8077200" cy="4749225"/>
          </a:xfrm>
        </p:grpSpPr>
        <p:sp>
          <p:nvSpPr>
            <p:cNvPr id="8" name="Rounded Rectangle 7"/>
            <p:cNvSpPr/>
            <p:nvPr/>
          </p:nvSpPr>
          <p:spPr>
            <a:xfrm flipH="1">
              <a:off x="6019800" y="4473180"/>
              <a:ext cx="2286000" cy="4572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 smtClean="0">
                  <a:solidFill>
                    <a:srgbClr val="FFFF00"/>
                  </a:solidFill>
                </a:rPr>
                <a:t>Consider migration to H</a:t>
              </a:r>
              <a:r>
                <a:rPr lang="en-US" sz="1350" b="1" baseline="-25000" dirty="0" smtClean="0">
                  <a:solidFill>
                    <a:srgbClr val="FFFF00"/>
                  </a:solidFill>
                </a:rPr>
                <a:t>2</a:t>
              </a:r>
              <a:endParaRPr lang="en-US" sz="1350" b="1" baseline="-25000" dirty="0">
                <a:solidFill>
                  <a:srgbClr val="FFFF00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 flipH="1">
              <a:off x="3276600" y="4473180"/>
              <a:ext cx="2286000" cy="4572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 smtClean="0">
                  <a:solidFill>
                    <a:srgbClr val="FFFF00"/>
                  </a:solidFill>
                </a:rPr>
                <a:t>Consider migration to N</a:t>
              </a:r>
              <a:r>
                <a:rPr lang="en-US" sz="1350" b="1" baseline="-25000" dirty="0" smtClean="0">
                  <a:solidFill>
                    <a:srgbClr val="FFFF00"/>
                  </a:solidFill>
                </a:rPr>
                <a:t>2</a:t>
              </a:r>
              <a:endParaRPr lang="en-US" sz="1350" b="1" dirty="0">
                <a:solidFill>
                  <a:srgbClr val="FFFF00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flipH="1">
              <a:off x="533400" y="4473180"/>
              <a:ext cx="2286000" cy="4572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 smtClean="0">
                  <a:solidFill>
                    <a:srgbClr val="FFFF00"/>
                  </a:solidFill>
                </a:rPr>
                <a:t>He Conservation</a:t>
              </a:r>
              <a:endParaRPr lang="en-US" sz="1350" b="1" dirty="0">
                <a:solidFill>
                  <a:srgbClr val="FFFF00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 flipH="1">
              <a:off x="6019800" y="5358825"/>
              <a:ext cx="2286000" cy="4572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 smtClean="0">
                  <a:solidFill>
                    <a:srgbClr val="FFFF00"/>
                  </a:solidFill>
                </a:rPr>
                <a:t>GC/MS specific H</a:t>
              </a:r>
              <a:r>
                <a:rPr lang="en-US" sz="1350" b="1" baseline="-25000" dirty="0" smtClean="0">
                  <a:solidFill>
                    <a:srgbClr val="FFFF00"/>
                  </a:solidFill>
                </a:rPr>
                <a:t>2</a:t>
              </a:r>
              <a:r>
                <a:rPr lang="en-US" sz="1350" b="1" dirty="0" smtClean="0">
                  <a:solidFill>
                    <a:srgbClr val="FFFF00"/>
                  </a:solidFill>
                </a:rPr>
                <a:t> considerations</a:t>
              </a:r>
              <a:endParaRPr lang="en-US" sz="1350" b="1" dirty="0">
                <a:solidFill>
                  <a:srgbClr val="FFFF00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 flipH="1">
              <a:off x="3048000" y="1076863"/>
              <a:ext cx="2743200" cy="598653"/>
              <a:chOff x="3429000" y="848264"/>
              <a:chExt cx="2286000" cy="45720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3429000" y="848264"/>
                <a:ext cx="2286000" cy="457200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502528" y="895364"/>
                <a:ext cx="2138940" cy="3525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1200" b="1" dirty="0"/>
                  <a:t>Is the </a:t>
                </a:r>
                <a:r>
                  <a:rPr lang="en-US" sz="1200" b="1" dirty="0" smtClean="0"/>
                  <a:t>chemist willing </a:t>
                </a:r>
                <a:r>
                  <a:rPr lang="en-US" sz="1200" b="1" dirty="0"/>
                  <a:t>to convert </a:t>
                </a:r>
                <a:endParaRPr lang="en-US" sz="1200" b="1" dirty="0" smtClean="0"/>
              </a:p>
              <a:p>
                <a:pPr lvl="0" algn="ctr"/>
                <a:r>
                  <a:rPr lang="en-US" sz="1200" b="1" dirty="0" smtClean="0"/>
                  <a:t>to </a:t>
                </a:r>
                <a:r>
                  <a:rPr lang="en-US" sz="1200" b="1" dirty="0"/>
                  <a:t>alternative gasses?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flipH="1">
              <a:off x="5029200" y="2119223"/>
              <a:ext cx="2743200" cy="640080"/>
              <a:chOff x="1447800" y="1890623"/>
              <a:chExt cx="2743200" cy="640080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1447800" y="1890623"/>
                <a:ext cx="2743200" cy="640080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734803" y="1981200"/>
                <a:ext cx="22275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1200" b="1" dirty="0"/>
                  <a:t>Is the </a:t>
                </a:r>
                <a:r>
                  <a:rPr lang="en-US" sz="1200" b="1" dirty="0" smtClean="0"/>
                  <a:t>Application based on </a:t>
                </a:r>
              </a:p>
              <a:p>
                <a:pPr lvl="0" algn="ctr"/>
                <a:r>
                  <a:rPr lang="en-US" sz="1200" b="1" dirty="0" smtClean="0"/>
                  <a:t>GC or GC/MS?</a:t>
                </a:r>
                <a:endParaRPr lang="en-US" sz="1200" b="1" dirty="0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 flipH="1">
              <a:off x="3048000" y="3200400"/>
              <a:ext cx="2743200" cy="640080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flipH="1">
              <a:off x="3269356" y="3276600"/>
              <a:ext cx="23230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200" b="1" dirty="0" smtClean="0"/>
                <a:t>Does the current GC method </a:t>
              </a:r>
            </a:p>
            <a:p>
              <a:pPr lvl="0" algn="ctr"/>
              <a:r>
                <a:rPr lang="en-US" sz="1200" b="1" dirty="0"/>
                <a:t>h</a:t>
              </a:r>
              <a:r>
                <a:rPr lang="en-US" sz="1200" b="1" dirty="0" smtClean="0"/>
                <a:t>ave excess resolution?</a:t>
              </a:r>
              <a:endParaRPr lang="en-US" sz="1200" b="1" dirty="0"/>
            </a:p>
          </p:txBody>
        </p:sp>
        <p:cxnSp>
          <p:nvCxnSpPr>
            <p:cNvPr id="16" name="Elbow Connector 15"/>
            <p:cNvCxnSpPr>
              <a:stCxn id="32" idx="3"/>
              <a:endCxn id="10" idx="0"/>
            </p:cNvCxnSpPr>
            <p:nvPr/>
          </p:nvCxnSpPr>
          <p:spPr>
            <a:xfrm rot="10800000" flipV="1">
              <a:off x="1676400" y="1376190"/>
              <a:ext cx="1371600" cy="3096990"/>
            </a:xfrm>
            <a:prstGeom prst="bentConnector2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32" idx="1"/>
              <a:endCxn id="30" idx="0"/>
            </p:cNvCxnSpPr>
            <p:nvPr/>
          </p:nvCxnSpPr>
          <p:spPr>
            <a:xfrm rot="10800000" flipH="1" flipV="1">
              <a:off x="5791200" y="1376189"/>
              <a:ext cx="609600" cy="743033"/>
            </a:xfrm>
            <a:prstGeom prst="bentConnector2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>
              <a:stCxn id="30" idx="3"/>
              <a:endCxn id="14" idx="0"/>
            </p:cNvCxnSpPr>
            <p:nvPr/>
          </p:nvCxnSpPr>
          <p:spPr>
            <a:xfrm flipH="1">
              <a:off x="4419600" y="2439263"/>
              <a:ext cx="609600" cy="761137"/>
            </a:xfrm>
            <a:prstGeom prst="bentConnector2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30" idx="1"/>
              <a:endCxn id="8" idx="1"/>
            </p:cNvCxnSpPr>
            <p:nvPr/>
          </p:nvCxnSpPr>
          <p:spPr>
            <a:xfrm>
              <a:off x="7772400" y="2439263"/>
              <a:ext cx="533400" cy="2262517"/>
            </a:xfrm>
            <a:prstGeom prst="bentConnector3">
              <a:avLst>
                <a:gd name="adj1" fmla="val 142857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>
              <a:stCxn id="30" idx="1"/>
              <a:endCxn id="11" idx="1"/>
            </p:cNvCxnSpPr>
            <p:nvPr/>
          </p:nvCxnSpPr>
          <p:spPr>
            <a:xfrm>
              <a:off x="7772400" y="2439263"/>
              <a:ext cx="533400" cy="3148162"/>
            </a:xfrm>
            <a:prstGeom prst="bentConnector3">
              <a:avLst>
                <a:gd name="adj1" fmla="val 142857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>
              <a:stCxn id="14" idx="1"/>
              <a:endCxn id="8" idx="0"/>
            </p:cNvCxnSpPr>
            <p:nvPr/>
          </p:nvCxnSpPr>
          <p:spPr>
            <a:xfrm>
              <a:off x="5791200" y="3520440"/>
              <a:ext cx="1371600" cy="952740"/>
            </a:xfrm>
            <a:prstGeom prst="bentConnector2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4" idx="2"/>
              <a:endCxn id="9" idx="0"/>
            </p:cNvCxnSpPr>
            <p:nvPr/>
          </p:nvCxnSpPr>
          <p:spPr>
            <a:xfrm>
              <a:off x="4419600" y="3840480"/>
              <a:ext cx="0" cy="6327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flipH="1">
              <a:off x="2590800" y="1066800"/>
              <a:ext cx="423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</a:rPr>
                <a:t>No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flipH="1">
              <a:off x="5977286" y="3197423"/>
              <a:ext cx="423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</a:rPr>
                <a:t>No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flipH="1">
              <a:off x="3886200" y="3883223"/>
              <a:ext cx="4937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</a:rPr>
                <a:t>Yes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flipH="1">
              <a:off x="5791200" y="1066800"/>
              <a:ext cx="4937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</a:rPr>
                <a:t>Yes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flipH="1">
              <a:off x="7837631" y="2133600"/>
              <a:ext cx="7729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</a:rPr>
                <a:t>GC/MS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flipH="1">
              <a:off x="4572000" y="2133600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</a:rPr>
                <a:t>GC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135933" y="4267200"/>
            <a:ext cx="2928531" cy="101542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7B658C-6105-4E23-ABF4-96894BA5B722}" type="datetime4">
              <a:rPr lang="en-US" smtClean="0"/>
              <a:t>May 21, 2013</a:t>
            </a:fld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EC66B-EF27-4603-8557-B6CFD2D7773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36600" y="5317936"/>
            <a:ext cx="34483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M</a:t>
            </a:r>
            <a:r>
              <a:rPr lang="en-US" sz="1600" b="1" dirty="0" smtClean="0">
                <a:solidFill>
                  <a:srgbClr val="C00000"/>
                </a:solidFill>
              </a:rPr>
              <a:t>ethod revalidation not required!</a:t>
            </a:r>
            <a:endParaRPr lang="en-US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2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</a:t>
            </a:r>
            <a:r>
              <a:rPr lang="en-US" dirty="0" err="1"/>
              <a:t>MtBE</a:t>
            </a:r>
            <a:r>
              <a:rPr lang="en-US" dirty="0"/>
              <a:t> and Ethanol in </a:t>
            </a:r>
            <a:r>
              <a:rPr lang="en-US" dirty="0" smtClean="0"/>
              <a:t>Gasoline using N</a:t>
            </a:r>
            <a:r>
              <a:rPr lang="en-US" baseline="-25000" dirty="0" smtClean="0"/>
              <a:t>2</a:t>
            </a:r>
            <a:r>
              <a:rPr lang="en-US" dirty="0" smtClean="0"/>
              <a:t> Carrier Gas</a:t>
            </a:r>
            <a:endParaRPr lang="en-US" dirty="0"/>
          </a:p>
        </p:txBody>
      </p:sp>
      <p:grpSp>
        <p:nvGrpSpPr>
          <p:cNvPr id="271365" name="Group 5"/>
          <p:cNvGrpSpPr>
            <a:grpSpLocks/>
          </p:cNvGrpSpPr>
          <p:nvPr/>
        </p:nvGrpSpPr>
        <p:grpSpPr bwMode="auto">
          <a:xfrm>
            <a:off x="585612" y="1809750"/>
            <a:ext cx="7459133" cy="1500188"/>
            <a:chOff x="586" y="773"/>
            <a:chExt cx="4583" cy="1269"/>
          </a:xfrm>
        </p:grpSpPr>
        <p:sp>
          <p:nvSpPr>
            <p:cNvPr id="271366" name="Freeform 6"/>
            <p:cNvSpPr>
              <a:spLocks/>
            </p:cNvSpPr>
            <p:nvPr/>
          </p:nvSpPr>
          <p:spPr bwMode="auto">
            <a:xfrm>
              <a:off x="586" y="2041"/>
              <a:ext cx="462" cy="1"/>
            </a:xfrm>
            <a:custGeom>
              <a:avLst/>
              <a:gdLst>
                <a:gd name="T0" fmla="*/ 13 w 924"/>
                <a:gd name="T1" fmla="*/ 29 w 924"/>
                <a:gd name="T2" fmla="*/ 42 w 924"/>
                <a:gd name="T3" fmla="*/ 58 w 924"/>
                <a:gd name="T4" fmla="*/ 73 w 924"/>
                <a:gd name="T5" fmla="*/ 86 w 924"/>
                <a:gd name="T6" fmla="*/ 102 w 924"/>
                <a:gd name="T7" fmla="*/ 117 w 924"/>
                <a:gd name="T8" fmla="*/ 132 w 924"/>
                <a:gd name="T9" fmla="*/ 146 w 924"/>
                <a:gd name="T10" fmla="*/ 161 w 924"/>
                <a:gd name="T11" fmla="*/ 177 w 924"/>
                <a:gd name="T12" fmla="*/ 190 w 924"/>
                <a:gd name="T13" fmla="*/ 205 w 924"/>
                <a:gd name="T14" fmla="*/ 221 w 924"/>
                <a:gd name="T15" fmla="*/ 236 w 924"/>
                <a:gd name="T16" fmla="*/ 250 w 924"/>
                <a:gd name="T17" fmla="*/ 265 w 924"/>
                <a:gd name="T18" fmla="*/ 280 w 924"/>
                <a:gd name="T19" fmla="*/ 294 w 924"/>
                <a:gd name="T20" fmla="*/ 309 w 924"/>
                <a:gd name="T21" fmla="*/ 324 w 924"/>
                <a:gd name="T22" fmla="*/ 340 w 924"/>
                <a:gd name="T23" fmla="*/ 353 w 924"/>
                <a:gd name="T24" fmla="*/ 369 w 924"/>
                <a:gd name="T25" fmla="*/ 384 w 924"/>
                <a:gd name="T26" fmla="*/ 397 w 924"/>
                <a:gd name="T27" fmla="*/ 413 w 924"/>
                <a:gd name="T28" fmla="*/ 428 w 924"/>
                <a:gd name="T29" fmla="*/ 444 w 924"/>
                <a:gd name="T30" fmla="*/ 457 w 924"/>
                <a:gd name="T31" fmla="*/ 472 w 924"/>
                <a:gd name="T32" fmla="*/ 488 w 924"/>
                <a:gd name="T33" fmla="*/ 501 w 924"/>
                <a:gd name="T34" fmla="*/ 516 w 924"/>
                <a:gd name="T35" fmla="*/ 532 w 924"/>
                <a:gd name="T36" fmla="*/ 547 w 924"/>
                <a:gd name="T37" fmla="*/ 561 w 924"/>
                <a:gd name="T38" fmla="*/ 576 w 924"/>
                <a:gd name="T39" fmla="*/ 591 w 924"/>
                <a:gd name="T40" fmla="*/ 605 w 924"/>
                <a:gd name="T41" fmla="*/ 620 w 924"/>
                <a:gd name="T42" fmla="*/ 636 w 924"/>
                <a:gd name="T43" fmla="*/ 651 w 924"/>
                <a:gd name="T44" fmla="*/ 664 w 924"/>
                <a:gd name="T45" fmla="*/ 680 w 924"/>
                <a:gd name="T46" fmla="*/ 695 w 924"/>
                <a:gd name="T47" fmla="*/ 710 w 924"/>
                <a:gd name="T48" fmla="*/ 724 w 924"/>
                <a:gd name="T49" fmla="*/ 739 w 924"/>
                <a:gd name="T50" fmla="*/ 755 w 924"/>
                <a:gd name="T51" fmla="*/ 768 w 924"/>
                <a:gd name="T52" fmla="*/ 783 w 924"/>
                <a:gd name="T53" fmla="*/ 799 w 924"/>
                <a:gd name="T54" fmla="*/ 814 w 924"/>
                <a:gd name="T55" fmla="*/ 828 w 924"/>
                <a:gd name="T56" fmla="*/ 843 w 924"/>
                <a:gd name="T57" fmla="*/ 858 w 924"/>
                <a:gd name="T58" fmla="*/ 872 w 924"/>
                <a:gd name="T59" fmla="*/ 887 w 924"/>
                <a:gd name="T60" fmla="*/ 902 w 924"/>
                <a:gd name="T61" fmla="*/ 918 w 9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  <a:cxn ang="0">
                  <a:pos x="T58" y="0"/>
                </a:cxn>
                <a:cxn ang="0">
                  <a:pos x="T59" y="0"/>
                </a:cxn>
                <a:cxn ang="0">
                  <a:pos x="T60" y="0"/>
                </a:cxn>
                <a:cxn ang="0">
                  <a:pos x="T61" y="0"/>
                </a:cxn>
              </a:cxnLst>
              <a:rect l="0" t="0" r="r" b="b"/>
              <a:pathLst>
                <a:path w="924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7" y="0"/>
                  </a:lnTo>
                  <a:lnTo>
                    <a:pt x="119" y="0"/>
                  </a:lnTo>
                  <a:lnTo>
                    <a:pt x="121" y="0"/>
                  </a:lnTo>
                  <a:lnTo>
                    <a:pt x="123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132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0"/>
                  </a:lnTo>
                  <a:lnTo>
                    <a:pt x="142" y="0"/>
                  </a:lnTo>
                  <a:lnTo>
                    <a:pt x="144" y="0"/>
                  </a:lnTo>
                  <a:lnTo>
                    <a:pt x="146" y="0"/>
                  </a:lnTo>
                  <a:lnTo>
                    <a:pt x="148" y="0"/>
                  </a:lnTo>
                  <a:lnTo>
                    <a:pt x="150" y="0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7" y="0"/>
                  </a:lnTo>
                  <a:lnTo>
                    <a:pt x="159" y="0"/>
                  </a:lnTo>
                  <a:lnTo>
                    <a:pt x="161" y="0"/>
                  </a:lnTo>
                  <a:lnTo>
                    <a:pt x="163" y="0"/>
                  </a:lnTo>
                  <a:lnTo>
                    <a:pt x="165" y="0"/>
                  </a:lnTo>
                  <a:lnTo>
                    <a:pt x="167" y="0"/>
                  </a:lnTo>
                  <a:lnTo>
                    <a:pt x="169" y="0"/>
                  </a:lnTo>
                  <a:lnTo>
                    <a:pt x="171" y="0"/>
                  </a:lnTo>
                  <a:lnTo>
                    <a:pt x="173" y="0"/>
                  </a:lnTo>
                  <a:lnTo>
                    <a:pt x="175" y="0"/>
                  </a:lnTo>
                  <a:lnTo>
                    <a:pt x="177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4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88" y="0"/>
                  </a:lnTo>
                  <a:lnTo>
                    <a:pt x="190" y="0"/>
                  </a:lnTo>
                  <a:lnTo>
                    <a:pt x="192" y="0"/>
                  </a:lnTo>
                  <a:lnTo>
                    <a:pt x="194" y="0"/>
                  </a:lnTo>
                  <a:lnTo>
                    <a:pt x="196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2" y="0"/>
                  </a:lnTo>
                  <a:lnTo>
                    <a:pt x="204" y="0"/>
                  </a:lnTo>
                  <a:lnTo>
                    <a:pt x="205" y="0"/>
                  </a:lnTo>
                  <a:lnTo>
                    <a:pt x="207" y="0"/>
                  </a:lnTo>
                  <a:lnTo>
                    <a:pt x="209" y="0"/>
                  </a:lnTo>
                  <a:lnTo>
                    <a:pt x="211" y="0"/>
                  </a:lnTo>
                  <a:lnTo>
                    <a:pt x="213" y="0"/>
                  </a:lnTo>
                  <a:lnTo>
                    <a:pt x="215" y="0"/>
                  </a:lnTo>
                  <a:lnTo>
                    <a:pt x="217" y="0"/>
                  </a:lnTo>
                  <a:lnTo>
                    <a:pt x="219" y="0"/>
                  </a:lnTo>
                  <a:lnTo>
                    <a:pt x="221" y="0"/>
                  </a:lnTo>
                  <a:lnTo>
                    <a:pt x="223" y="0"/>
                  </a:lnTo>
                  <a:lnTo>
                    <a:pt x="225" y="0"/>
                  </a:lnTo>
                  <a:lnTo>
                    <a:pt x="227" y="0"/>
                  </a:lnTo>
                  <a:lnTo>
                    <a:pt x="228" y="0"/>
                  </a:lnTo>
                  <a:lnTo>
                    <a:pt x="230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6" y="0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40" y="0"/>
                  </a:lnTo>
                  <a:lnTo>
                    <a:pt x="242" y="0"/>
                  </a:lnTo>
                  <a:lnTo>
                    <a:pt x="244" y="0"/>
                  </a:lnTo>
                  <a:lnTo>
                    <a:pt x="246" y="0"/>
                  </a:lnTo>
                  <a:lnTo>
                    <a:pt x="248" y="0"/>
                  </a:lnTo>
                  <a:lnTo>
                    <a:pt x="250" y="0"/>
                  </a:lnTo>
                  <a:lnTo>
                    <a:pt x="252" y="0"/>
                  </a:lnTo>
                  <a:lnTo>
                    <a:pt x="253" y="0"/>
                  </a:lnTo>
                  <a:lnTo>
                    <a:pt x="255" y="0"/>
                  </a:lnTo>
                  <a:lnTo>
                    <a:pt x="257" y="0"/>
                  </a:lnTo>
                  <a:lnTo>
                    <a:pt x="259" y="0"/>
                  </a:lnTo>
                  <a:lnTo>
                    <a:pt x="261" y="0"/>
                  </a:lnTo>
                  <a:lnTo>
                    <a:pt x="263" y="0"/>
                  </a:lnTo>
                  <a:lnTo>
                    <a:pt x="265" y="0"/>
                  </a:lnTo>
                  <a:lnTo>
                    <a:pt x="267" y="0"/>
                  </a:lnTo>
                  <a:lnTo>
                    <a:pt x="269" y="0"/>
                  </a:lnTo>
                  <a:lnTo>
                    <a:pt x="271" y="0"/>
                  </a:lnTo>
                  <a:lnTo>
                    <a:pt x="273" y="0"/>
                  </a:lnTo>
                  <a:lnTo>
                    <a:pt x="275" y="0"/>
                  </a:lnTo>
                  <a:lnTo>
                    <a:pt x="276" y="0"/>
                  </a:lnTo>
                  <a:lnTo>
                    <a:pt x="278" y="0"/>
                  </a:lnTo>
                  <a:lnTo>
                    <a:pt x="280" y="0"/>
                  </a:lnTo>
                  <a:lnTo>
                    <a:pt x="282" y="0"/>
                  </a:lnTo>
                  <a:lnTo>
                    <a:pt x="284" y="0"/>
                  </a:lnTo>
                  <a:lnTo>
                    <a:pt x="286" y="0"/>
                  </a:lnTo>
                  <a:lnTo>
                    <a:pt x="288" y="0"/>
                  </a:lnTo>
                  <a:lnTo>
                    <a:pt x="290" y="0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94" y="0"/>
                  </a:lnTo>
                  <a:lnTo>
                    <a:pt x="296" y="0"/>
                  </a:lnTo>
                  <a:lnTo>
                    <a:pt x="298" y="0"/>
                  </a:lnTo>
                  <a:lnTo>
                    <a:pt x="300" y="0"/>
                  </a:lnTo>
                  <a:lnTo>
                    <a:pt x="301" y="0"/>
                  </a:lnTo>
                  <a:lnTo>
                    <a:pt x="303" y="0"/>
                  </a:lnTo>
                  <a:lnTo>
                    <a:pt x="305" y="0"/>
                  </a:lnTo>
                  <a:lnTo>
                    <a:pt x="307" y="0"/>
                  </a:lnTo>
                  <a:lnTo>
                    <a:pt x="309" y="0"/>
                  </a:lnTo>
                  <a:lnTo>
                    <a:pt x="311" y="0"/>
                  </a:lnTo>
                  <a:lnTo>
                    <a:pt x="313" y="0"/>
                  </a:lnTo>
                  <a:lnTo>
                    <a:pt x="315" y="0"/>
                  </a:lnTo>
                  <a:lnTo>
                    <a:pt x="317" y="0"/>
                  </a:lnTo>
                  <a:lnTo>
                    <a:pt x="319" y="0"/>
                  </a:lnTo>
                  <a:lnTo>
                    <a:pt x="321" y="0"/>
                  </a:lnTo>
                  <a:lnTo>
                    <a:pt x="323" y="0"/>
                  </a:lnTo>
                  <a:lnTo>
                    <a:pt x="324" y="0"/>
                  </a:lnTo>
                  <a:lnTo>
                    <a:pt x="326" y="0"/>
                  </a:lnTo>
                  <a:lnTo>
                    <a:pt x="328" y="0"/>
                  </a:lnTo>
                  <a:lnTo>
                    <a:pt x="330" y="0"/>
                  </a:lnTo>
                  <a:lnTo>
                    <a:pt x="332" y="0"/>
                  </a:lnTo>
                  <a:lnTo>
                    <a:pt x="334" y="0"/>
                  </a:lnTo>
                  <a:lnTo>
                    <a:pt x="336" y="0"/>
                  </a:lnTo>
                  <a:lnTo>
                    <a:pt x="338" y="0"/>
                  </a:lnTo>
                  <a:lnTo>
                    <a:pt x="340" y="0"/>
                  </a:lnTo>
                  <a:lnTo>
                    <a:pt x="342" y="0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346" y="0"/>
                  </a:lnTo>
                  <a:lnTo>
                    <a:pt x="348" y="0"/>
                  </a:lnTo>
                  <a:lnTo>
                    <a:pt x="349" y="0"/>
                  </a:lnTo>
                  <a:lnTo>
                    <a:pt x="351" y="0"/>
                  </a:lnTo>
                  <a:lnTo>
                    <a:pt x="353" y="0"/>
                  </a:lnTo>
                  <a:lnTo>
                    <a:pt x="355" y="0"/>
                  </a:lnTo>
                  <a:lnTo>
                    <a:pt x="357" y="0"/>
                  </a:lnTo>
                  <a:lnTo>
                    <a:pt x="359" y="0"/>
                  </a:lnTo>
                  <a:lnTo>
                    <a:pt x="361" y="0"/>
                  </a:lnTo>
                  <a:lnTo>
                    <a:pt x="363" y="0"/>
                  </a:lnTo>
                  <a:lnTo>
                    <a:pt x="365" y="0"/>
                  </a:lnTo>
                  <a:lnTo>
                    <a:pt x="367" y="0"/>
                  </a:lnTo>
                  <a:lnTo>
                    <a:pt x="369" y="0"/>
                  </a:lnTo>
                  <a:lnTo>
                    <a:pt x="371" y="0"/>
                  </a:lnTo>
                  <a:lnTo>
                    <a:pt x="372" y="0"/>
                  </a:lnTo>
                  <a:lnTo>
                    <a:pt x="374" y="0"/>
                  </a:lnTo>
                  <a:lnTo>
                    <a:pt x="376" y="0"/>
                  </a:lnTo>
                  <a:lnTo>
                    <a:pt x="378" y="0"/>
                  </a:lnTo>
                  <a:lnTo>
                    <a:pt x="380" y="0"/>
                  </a:lnTo>
                  <a:lnTo>
                    <a:pt x="382" y="0"/>
                  </a:lnTo>
                  <a:lnTo>
                    <a:pt x="384" y="0"/>
                  </a:lnTo>
                  <a:lnTo>
                    <a:pt x="386" y="0"/>
                  </a:lnTo>
                  <a:lnTo>
                    <a:pt x="388" y="0"/>
                  </a:lnTo>
                  <a:lnTo>
                    <a:pt x="390" y="0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7" y="0"/>
                  </a:lnTo>
                  <a:lnTo>
                    <a:pt x="399" y="0"/>
                  </a:lnTo>
                  <a:lnTo>
                    <a:pt x="401" y="0"/>
                  </a:lnTo>
                  <a:lnTo>
                    <a:pt x="403" y="0"/>
                  </a:lnTo>
                  <a:lnTo>
                    <a:pt x="405" y="0"/>
                  </a:lnTo>
                  <a:lnTo>
                    <a:pt x="407" y="0"/>
                  </a:lnTo>
                  <a:lnTo>
                    <a:pt x="409" y="0"/>
                  </a:lnTo>
                  <a:lnTo>
                    <a:pt x="411" y="0"/>
                  </a:lnTo>
                  <a:lnTo>
                    <a:pt x="413" y="0"/>
                  </a:lnTo>
                  <a:lnTo>
                    <a:pt x="415" y="0"/>
                  </a:lnTo>
                  <a:lnTo>
                    <a:pt x="417" y="0"/>
                  </a:lnTo>
                  <a:lnTo>
                    <a:pt x="419" y="0"/>
                  </a:lnTo>
                  <a:lnTo>
                    <a:pt x="420" y="0"/>
                  </a:lnTo>
                  <a:lnTo>
                    <a:pt x="422" y="0"/>
                  </a:lnTo>
                  <a:lnTo>
                    <a:pt x="424" y="0"/>
                  </a:lnTo>
                  <a:lnTo>
                    <a:pt x="426" y="0"/>
                  </a:lnTo>
                  <a:lnTo>
                    <a:pt x="428" y="0"/>
                  </a:lnTo>
                  <a:lnTo>
                    <a:pt x="430" y="0"/>
                  </a:lnTo>
                  <a:lnTo>
                    <a:pt x="432" y="0"/>
                  </a:lnTo>
                  <a:lnTo>
                    <a:pt x="434" y="0"/>
                  </a:lnTo>
                  <a:lnTo>
                    <a:pt x="436" y="0"/>
                  </a:lnTo>
                  <a:lnTo>
                    <a:pt x="438" y="0"/>
                  </a:lnTo>
                  <a:lnTo>
                    <a:pt x="440" y="0"/>
                  </a:lnTo>
                  <a:lnTo>
                    <a:pt x="442" y="0"/>
                  </a:lnTo>
                  <a:lnTo>
                    <a:pt x="444" y="0"/>
                  </a:lnTo>
                  <a:lnTo>
                    <a:pt x="445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9" y="0"/>
                  </a:lnTo>
                  <a:lnTo>
                    <a:pt x="451" y="0"/>
                  </a:lnTo>
                  <a:lnTo>
                    <a:pt x="453" y="0"/>
                  </a:lnTo>
                  <a:lnTo>
                    <a:pt x="455" y="0"/>
                  </a:lnTo>
                  <a:lnTo>
                    <a:pt x="457" y="0"/>
                  </a:lnTo>
                  <a:lnTo>
                    <a:pt x="459" y="0"/>
                  </a:lnTo>
                  <a:lnTo>
                    <a:pt x="461" y="0"/>
                  </a:lnTo>
                  <a:lnTo>
                    <a:pt x="463" y="0"/>
                  </a:lnTo>
                  <a:lnTo>
                    <a:pt x="465" y="0"/>
                  </a:lnTo>
                  <a:lnTo>
                    <a:pt x="467" y="0"/>
                  </a:lnTo>
                  <a:lnTo>
                    <a:pt x="468" y="0"/>
                  </a:lnTo>
                  <a:lnTo>
                    <a:pt x="470" y="0"/>
                  </a:lnTo>
                  <a:lnTo>
                    <a:pt x="472" y="0"/>
                  </a:lnTo>
                  <a:lnTo>
                    <a:pt x="474" y="0"/>
                  </a:lnTo>
                  <a:lnTo>
                    <a:pt x="476" y="0"/>
                  </a:lnTo>
                  <a:lnTo>
                    <a:pt x="478" y="0"/>
                  </a:lnTo>
                  <a:lnTo>
                    <a:pt x="480" y="0"/>
                  </a:lnTo>
                  <a:lnTo>
                    <a:pt x="482" y="0"/>
                  </a:lnTo>
                  <a:lnTo>
                    <a:pt x="484" y="0"/>
                  </a:lnTo>
                  <a:lnTo>
                    <a:pt x="486" y="0"/>
                  </a:lnTo>
                  <a:lnTo>
                    <a:pt x="488" y="0"/>
                  </a:lnTo>
                  <a:lnTo>
                    <a:pt x="490" y="0"/>
                  </a:lnTo>
                  <a:lnTo>
                    <a:pt x="492" y="0"/>
                  </a:lnTo>
                  <a:lnTo>
                    <a:pt x="493" y="0"/>
                  </a:lnTo>
                  <a:lnTo>
                    <a:pt x="495" y="0"/>
                  </a:lnTo>
                  <a:lnTo>
                    <a:pt x="497" y="0"/>
                  </a:lnTo>
                  <a:lnTo>
                    <a:pt x="499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503" y="0"/>
                  </a:lnTo>
                  <a:lnTo>
                    <a:pt x="505" y="0"/>
                  </a:lnTo>
                  <a:lnTo>
                    <a:pt x="507" y="0"/>
                  </a:lnTo>
                  <a:lnTo>
                    <a:pt x="509" y="0"/>
                  </a:lnTo>
                  <a:lnTo>
                    <a:pt x="511" y="0"/>
                  </a:lnTo>
                  <a:lnTo>
                    <a:pt x="513" y="0"/>
                  </a:lnTo>
                  <a:lnTo>
                    <a:pt x="515" y="0"/>
                  </a:lnTo>
                  <a:lnTo>
                    <a:pt x="516" y="0"/>
                  </a:lnTo>
                  <a:lnTo>
                    <a:pt x="518" y="0"/>
                  </a:lnTo>
                  <a:lnTo>
                    <a:pt x="520" y="0"/>
                  </a:lnTo>
                  <a:lnTo>
                    <a:pt x="522" y="0"/>
                  </a:lnTo>
                  <a:lnTo>
                    <a:pt x="524" y="0"/>
                  </a:lnTo>
                  <a:lnTo>
                    <a:pt x="526" y="0"/>
                  </a:lnTo>
                  <a:lnTo>
                    <a:pt x="528" y="0"/>
                  </a:lnTo>
                  <a:lnTo>
                    <a:pt x="530" y="0"/>
                  </a:lnTo>
                  <a:lnTo>
                    <a:pt x="532" y="0"/>
                  </a:lnTo>
                  <a:lnTo>
                    <a:pt x="534" y="0"/>
                  </a:lnTo>
                  <a:lnTo>
                    <a:pt x="536" y="0"/>
                  </a:lnTo>
                  <a:lnTo>
                    <a:pt x="538" y="0"/>
                  </a:lnTo>
                  <a:lnTo>
                    <a:pt x="540" y="0"/>
                  </a:lnTo>
                  <a:lnTo>
                    <a:pt x="541" y="0"/>
                  </a:lnTo>
                  <a:lnTo>
                    <a:pt x="543" y="0"/>
                  </a:lnTo>
                  <a:lnTo>
                    <a:pt x="545" y="0"/>
                  </a:lnTo>
                  <a:lnTo>
                    <a:pt x="547" y="0"/>
                  </a:lnTo>
                  <a:lnTo>
                    <a:pt x="549" y="0"/>
                  </a:lnTo>
                  <a:lnTo>
                    <a:pt x="551" y="0"/>
                  </a:lnTo>
                  <a:lnTo>
                    <a:pt x="553" y="0"/>
                  </a:lnTo>
                  <a:lnTo>
                    <a:pt x="553" y="0"/>
                  </a:lnTo>
                  <a:lnTo>
                    <a:pt x="555" y="0"/>
                  </a:lnTo>
                  <a:lnTo>
                    <a:pt x="557" y="0"/>
                  </a:lnTo>
                  <a:lnTo>
                    <a:pt x="559" y="0"/>
                  </a:lnTo>
                  <a:lnTo>
                    <a:pt x="561" y="0"/>
                  </a:lnTo>
                  <a:lnTo>
                    <a:pt x="563" y="0"/>
                  </a:lnTo>
                  <a:lnTo>
                    <a:pt x="564" y="0"/>
                  </a:lnTo>
                  <a:lnTo>
                    <a:pt x="566" y="0"/>
                  </a:lnTo>
                  <a:lnTo>
                    <a:pt x="568" y="0"/>
                  </a:lnTo>
                  <a:lnTo>
                    <a:pt x="570" y="0"/>
                  </a:lnTo>
                  <a:lnTo>
                    <a:pt x="572" y="0"/>
                  </a:lnTo>
                  <a:lnTo>
                    <a:pt x="574" y="0"/>
                  </a:lnTo>
                  <a:lnTo>
                    <a:pt x="576" y="0"/>
                  </a:lnTo>
                  <a:lnTo>
                    <a:pt x="578" y="0"/>
                  </a:lnTo>
                  <a:lnTo>
                    <a:pt x="580" y="0"/>
                  </a:lnTo>
                  <a:lnTo>
                    <a:pt x="582" y="0"/>
                  </a:lnTo>
                  <a:lnTo>
                    <a:pt x="584" y="0"/>
                  </a:lnTo>
                  <a:lnTo>
                    <a:pt x="586" y="0"/>
                  </a:lnTo>
                  <a:lnTo>
                    <a:pt x="588" y="0"/>
                  </a:lnTo>
                  <a:lnTo>
                    <a:pt x="589" y="0"/>
                  </a:lnTo>
                  <a:lnTo>
                    <a:pt x="591" y="0"/>
                  </a:lnTo>
                  <a:lnTo>
                    <a:pt x="593" y="0"/>
                  </a:lnTo>
                  <a:lnTo>
                    <a:pt x="595" y="0"/>
                  </a:lnTo>
                  <a:lnTo>
                    <a:pt x="597" y="0"/>
                  </a:lnTo>
                  <a:lnTo>
                    <a:pt x="599" y="0"/>
                  </a:lnTo>
                  <a:lnTo>
                    <a:pt x="601" y="0"/>
                  </a:lnTo>
                  <a:lnTo>
                    <a:pt x="603" y="0"/>
                  </a:lnTo>
                  <a:lnTo>
                    <a:pt x="605" y="0"/>
                  </a:lnTo>
                  <a:lnTo>
                    <a:pt x="605" y="0"/>
                  </a:lnTo>
                  <a:lnTo>
                    <a:pt x="607" y="0"/>
                  </a:lnTo>
                  <a:lnTo>
                    <a:pt x="609" y="0"/>
                  </a:lnTo>
                  <a:lnTo>
                    <a:pt x="611" y="0"/>
                  </a:lnTo>
                  <a:lnTo>
                    <a:pt x="612" y="0"/>
                  </a:lnTo>
                  <a:lnTo>
                    <a:pt x="614" y="0"/>
                  </a:lnTo>
                  <a:lnTo>
                    <a:pt x="616" y="0"/>
                  </a:lnTo>
                  <a:lnTo>
                    <a:pt x="618" y="0"/>
                  </a:lnTo>
                  <a:lnTo>
                    <a:pt x="620" y="0"/>
                  </a:lnTo>
                  <a:lnTo>
                    <a:pt x="622" y="0"/>
                  </a:lnTo>
                  <a:lnTo>
                    <a:pt x="624" y="0"/>
                  </a:lnTo>
                  <a:lnTo>
                    <a:pt x="626" y="0"/>
                  </a:lnTo>
                  <a:lnTo>
                    <a:pt x="628" y="0"/>
                  </a:lnTo>
                  <a:lnTo>
                    <a:pt x="630" y="0"/>
                  </a:lnTo>
                  <a:lnTo>
                    <a:pt x="632" y="0"/>
                  </a:lnTo>
                  <a:lnTo>
                    <a:pt x="634" y="0"/>
                  </a:lnTo>
                  <a:lnTo>
                    <a:pt x="636" y="0"/>
                  </a:lnTo>
                  <a:lnTo>
                    <a:pt x="637" y="0"/>
                  </a:lnTo>
                  <a:lnTo>
                    <a:pt x="639" y="0"/>
                  </a:lnTo>
                  <a:lnTo>
                    <a:pt x="641" y="0"/>
                  </a:lnTo>
                  <a:lnTo>
                    <a:pt x="643" y="0"/>
                  </a:lnTo>
                  <a:lnTo>
                    <a:pt x="645" y="0"/>
                  </a:lnTo>
                  <a:lnTo>
                    <a:pt x="647" y="0"/>
                  </a:lnTo>
                  <a:lnTo>
                    <a:pt x="649" y="0"/>
                  </a:lnTo>
                  <a:lnTo>
                    <a:pt x="651" y="0"/>
                  </a:lnTo>
                  <a:lnTo>
                    <a:pt x="653" y="0"/>
                  </a:lnTo>
                  <a:lnTo>
                    <a:pt x="655" y="0"/>
                  </a:lnTo>
                  <a:lnTo>
                    <a:pt x="657" y="0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60" y="0"/>
                  </a:lnTo>
                  <a:lnTo>
                    <a:pt x="662" y="0"/>
                  </a:lnTo>
                  <a:lnTo>
                    <a:pt x="664" y="0"/>
                  </a:lnTo>
                  <a:lnTo>
                    <a:pt x="666" y="0"/>
                  </a:lnTo>
                  <a:lnTo>
                    <a:pt x="668" y="0"/>
                  </a:lnTo>
                  <a:lnTo>
                    <a:pt x="670" y="0"/>
                  </a:lnTo>
                  <a:lnTo>
                    <a:pt x="672" y="0"/>
                  </a:lnTo>
                  <a:lnTo>
                    <a:pt x="674" y="0"/>
                  </a:lnTo>
                  <a:lnTo>
                    <a:pt x="676" y="0"/>
                  </a:lnTo>
                  <a:lnTo>
                    <a:pt x="678" y="0"/>
                  </a:lnTo>
                  <a:lnTo>
                    <a:pt x="680" y="0"/>
                  </a:lnTo>
                  <a:lnTo>
                    <a:pt x="682" y="0"/>
                  </a:lnTo>
                  <a:lnTo>
                    <a:pt x="684" y="0"/>
                  </a:lnTo>
                  <a:lnTo>
                    <a:pt x="685" y="0"/>
                  </a:lnTo>
                  <a:lnTo>
                    <a:pt x="687" y="0"/>
                  </a:lnTo>
                  <a:lnTo>
                    <a:pt x="689" y="0"/>
                  </a:lnTo>
                  <a:lnTo>
                    <a:pt x="691" y="0"/>
                  </a:lnTo>
                  <a:lnTo>
                    <a:pt x="693" y="0"/>
                  </a:lnTo>
                  <a:lnTo>
                    <a:pt x="695" y="0"/>
                  </a:lnTo>
                  <a:lnTo>
                    <a:pt x="697" y="0"/>
                  </a:lnTo>
                  <a:lnTo>
                    <a:pt x="699" y="0"/>
                  </a:lnTo>
                  <a:lnTo>
                    <a:pt x="701" y="0"/>
                  </a:lnTo>
                  <a:lnTo>
                    <a:pt x="703" y="0"/>
                  </a:lnTo>
                  <a:lnTo>
                    <a:pt x="705" y="0"/>
                  </a:lnTo>
                  <a:lnTo>
                    <a:pt x="707" y="0"/>
                  </a:lnTo>
                  <a:lnTo>
                    <a:pt x="708" y="0"/>
                  </a:lnTo>
                  <a:lnTo>
                    <a:pt x="710" y="0"/>
                  </a:lnTo>
                  <a:lnTo>
                    <a:pt x="710" y="0"/>
                  </a:lnTo>
                  <a:lnTo>
                    <a:pt x="712" y="0"/>
                  </a:lnTo>
                  <a:lnTo>
                    <a:pt x="714" y="0"/>
                  </a:lnTo>
                  <a:lnTo>
                    <a:pt x="716" y="0"/>
                  </a:lnTo>
                  <a:lnTo>
                    <a:pt x="718" y="0"/>
                  </a:lnTo>
                  <a:lnTo>
                    <a:pt x="720" y="0"/>
                  </a:lnTo>
                  <a:lnTo>
                    <a:pt x="722" y="0"/>
                  </a:lnTo>
                  <a:lnTo>
                    <a:pt x="724" y="0"/>
                  </a:lnTo>
                  <a:lnTo>
                    <a:pt x="726" y="0"/>
                  </a:lnTo>
                  <a:lnTo>
                    <a:pt x="728" y="0"/>
                  </a:lnTo>
                  <a:lnTo>
                    <a:pt x="730" y="0"/>
                  </a:lnTo>
                  <a:lnTo>
                    <a:pt x="732" y="0"/>
                  </a:lnTo>
                  <a:lnTo>
                    <a:pt x="733" y="0"/>
                  </a:lnTo>
                  <a:lnTo>
                    <a:pt x="735" y="0"/>
                  </a:lnTo>
                  <a:lnTo>
                    <a:pt x="737" y="0"/>
                  </a:lnTo>
                  <a:lnTo>
                    <a:pt x="739" y="0"/>
                  </a:lnTo>
                  <a:lnTo>
                    <a:pt x="741" y="0"/>
                  </a:lnTo>
                  <a:lnTo>
                    <a:pt x="743" y="0"/>
                  </a:lnTo>
                  <a:lnTo>
                    <a:pt x="745" y="0"/>
                  </a:lnTo>
                  <a:lnTo>
                    <a:pt x="747" y="0"/>
                  </a:lnTo>
                  <a:lnTo>
                    <a:pt x="749" y="0"/>
                  </a:lnTo>
                  <a:lnTo>
                    <a:pt x="751" y="0"/>
                  </a:lnTo>
                  <a:lnTo>
                    <a:pt x="753" y="0"/>
                  </a:lnTo>
                  <a:lnTo>
                    <a:pt x="755" y="0"/>
                  </a:lnTo>
                  <a:lnTo>
                    <a:pt x="756" y="0"/>
                  </a:lnTo>
                  <a:lnTo>
                    <a:pt x="758" y="0"/>
                  </a:lnTo>
                  <a:lnTo>
                    <a:pt x="760" y="0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64" y="0"/>
                  </a:lnTo>
                  <a:lnTo>
                    <a:pt x="766" y="0"/>
                  </a:lnTo>
                  <a:lnTo>
                    <a:pt x="768" y="0"/>
                  </a:lnTo>
                  <a:lnTo>
                    <a:pt x="770" y="0"/>
                  </a:lnTo>
                  <a:lnTo>
                    <a:pt x="772" y="0"/>
                  </a:lnTo>
                  <a:lnTo>
                    <a:pt x="774" y="0"/>
                  </a:lnTo>
                  <a:lnTo>
                    <a:pt x="776" y="0"/>
                  </a:lnTo>
                  <a:lnTo>
                    <a:pt x="778" y="0"/>
                  </a:lnTo>
                  <a:lnTo>
                    <a:pt x="780" y="0"/>
                  </a:lnTo>
                  <a:lnTo>
                    <a:pt x="781" y="0"/>
                  </a:lnTo>
                  <a:lnTo>
                    <a:pt x="783" y="0"/>
                  </a:lnTo>
                  <a:lnTo>
                    <a:pt x="785" y="0"/>
                  </a:lnTo>
                  <a:lnTo>
                    <a:pt x="787" y="0"/>
                  </a:lnTo>
                  <a:lnTo>
                    <a:pt x="789" y="0"/>
                  </a:lnTo>
                  <a:lnTo>
                    <a:pt x="791" y="0"/>
                  </a:lnTo>
                  <a:lnTo>
                    <a:pt x="793" y="0"/>
                  </a:lnTo>
                  <a:lnTo>
                    <a:pt x="795" y="0"/>
                  </a:lnTo>
                  <a:lnTo>
                    <a:pt x="797" y="0"/>
                  </a:lnTo>
                  <a:lnTo>
                    <a:pt x="799" y="0"/>
                  </a:lnTo>
                  <a:lnTo>
                    <a:pt x="801" y="0"/>
                  </a:lnTo>
                  <a:lnTo>
                    <a:pt x="803" y="0"/>
                  </a:lnTo>
                  <a:lnTo>
                    <a:pt x="804" y="0"/>
                  </a:lnTo>
                  <a:lnTo>
                    <a:pt x="806" y="0"/>
                  </a:lnTo>
                  <a:lnTo>
                    <a:pt x="808" y="0"/>
                  </a:lnTo>
                  <a:lnTo>
                    <a:pt x="810" y="0"/>
                  </a:lnTo>
                  <a:lnTo>
                    <a:pt x="812" y="0"/>
                  </a:lnTo>
                  <a:lnTo>
                    <a:pt x="814" y="0"/>
                  </a:lnTo>
                  <a:lnTo>
                    <a:pt x="814" y="0"/>
                  </a:lnTo>
                  <a:lnTo>
                    <a:pt x="816" y="0"/>
                  </a:lnTo>
                  <a:lnTo>
                    <a:pt x="818" y="0"/>
                  </a:lnTo>
                  <a:lnTo>
                    <a:pt x="820" y="0"/>
                  </a:lnTo>
                  <a:lnTo>
                    <a:pt x="822" y="0"/>
                  </a:lnTo>
                  <a:lnTo>
                    <a:pt x="824" y="0"/>
                  </a:lnTo>
                  <a:lnTo>
                    <a:pt x="826" y="0"/>
                  </a:lnTo>
                  <a:lnTo>
                    <a:pt x="828" y="0"/>
                  </a:lnTo>
                  <a:lnTo>
                    <a:pt x="829" y="0"/>
                  </a:lnTo>
                  <a:lnTo>
                    <a:pt x="831" y="0"/>
                  </a:lnTo>
                  <a:lnTo>
                    <a:pt x="833" y="0"/>
                  </a:lnTo>
                  <a:lnTo>
                    <a:pt x="835" y="0"/>
                  </a:lnTo>
                  <a:lnTo>
                    <a:pt x="837" y="0"/>
                  </a:lnTo>
                  <a:lnTo>
                    <a:pt x="839" y="0"/>
                  </a:lnTo>
                  <a:lnTo>
                    <a:pt x="841" y="0"/>
                  </a:lnTo>
                  <a:lnTo>
                    <a:pt x="843" y="0"/>
                  </a:lnTo>
                  <a:lnTo>
                    <a:pt x="845" y="0"/>
                  </a:lnTo>
                  <a:lnTo>
                    <a:pt x="847" y="0"/>
                  </a:lnTo>
                  <a:lnTo>
                    <a:pt x="849" y="0"/>
                  </a:lnTo>
                  <a:lnTo>
                    <a:pt x="851" y="0"/>
                  </a:lnTo>
                  <a:lnTo>
                    <a:pt x="852" y="0"/>
                  </a:lnTo>
                  <a:lnTo>
                    <a:pt x="854" y="0"/>
                  </a:lnTo>
                  <a:lnTo>
                    <a:pt x="856" y="0"/>
                  </a:lnTo>
                  <a:lnTo>
                    <a:pt x="858" y="0"/>
                  </a:lnTo>
                  <a:lnTo>
                    <a:pt x="860" y="0"/>
                  </a:lnTo>
                  <a:lnTo>
                    <a:pt x="862" y="0"/>
                  </a:lnTo>
                  <a:lnTo>
                    <a:pt x="864" y="0"/>
                  </a:lnTo>
                  <a:lnTo>
                    <a:pt x="866" y="0"/>
                  </a:lnTo>
                  <a:lnTo>
                    <a:pt x="868" y="0"/>
                  </a:lnTo>
                  <a:lnTo>
                    <a:pt x="868" y="0"/>
                  </a:lnTo>
                  <a:lnTo>
                    <a:pt x="870" y="0"/>
                  </a:lnTo>
                  <a:lnTo>
                    <a:pt x="872" y="0"/>
                  </a:lnTo>
                  <a:lnTo>
                    <a:pt x="874" y="0"/>
                  </a:lnTo>
                  <a:lnTo>
                    <a:pt x="876" y="0"/>
                  </a:lnTo>
                  <a:lnTo>
                    <a:pt x="877" y="0"/>
                  </a:lnTo>
                  <a:lnTo>
                    <a:pt x="879" y="0"/>
                  </a:lnTo>
                  <a:lnTo>
                    <a:pt x="881" y="0"/>
                  </a:lnTo>
                  <a:lnTo>
                    <a:pt x="883" y="0"/>
                  </a:lnTo>
                  <a:lnTo>
                    <a:pt x="885" y="0"/>
                  </a:lnTo>
                  <a:lnTo>
                    <a:pt x="887" y="0"/>
                  </a:lnTo>
                  <a:lnTo>
                    <a:pt x="889" y="0"/>
                  </a:lnTo>
                  <a:lnTo>
                    <a:pt x="891" y="0"/>
                  </a:lnTo>
                  <a:lnTo>
                    <a:pt x="893" y="0"/>
                  </a:lnTo>
                  <a:lnTo>
                    <a:pt x="895" y="0"/>
                  </a:lnTo>
                  <a:lnTo>
                    <a:pt x="897" y="0"/>
                  </a:lnTo>
                  <a:lnTo>
                    <a:pt x="899" y="0"/>
                  </a:lnTo>
                  <a:lnTo>
                    <a:pt x="900" y="0"/>
                  </a:lnTo>
                  <a:lnTo>
                    <a:pt x="902" y="0"/>
                  </a:lnTo>
                  <a:lnTo>
                    <a:pt x="904" y="0"/>
                  </a:lnTo>
                  <a:lnTo>
                    <a:pt x="906" y="0"/>
                  </a:lnTo>
                  <a:lnTo>
                    <a:pt x="908" y="0"/>
                  </a:lnTo>
                  <a:lnTo>
                    <a:pt x="910" y="0"/>
                  </a:lnTo>
                  <a:lnTo>
                    <a:pt x="912" y="0"/>
                  </a:lnTo>
                  <a:lnTo>
                    <a:pt x="914" y="0"/>
                  </a:lnTo>
                  <a:lnTo>
                    <a:pt x="916" y="0"/>
                  </a:lnTo>
                  <a:lnTo>
                    <a:pt x="918" y="0"/>
                  </a:lnTo>
                  <a:lnTo>
                    <a:pt x="920" y="0"/>
                  </a:lnTo>
                  <a:lnTo>
                    <a:pt x="920" y="0"/>
                  </a:lnTo>
                  <a:lnTo>
                    <a:pt x="922" y="0"/>
                  </a:lnTo>
                  <a:lnTo>
                    <a:pt x="924" y="0"/>
                  </a:lnTo>
                </a:path>
              </a:pathLst>
            </a:custGeom>
            <a:noFill/>
            <a:ln w="19050" cmpd="sng">
              <a:solidFill>
                <a:schemeClr val="fol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367" name="Freeform 7"/>
            <p:cNvSpPr>
              <a:spLocks/>
            </p:cNvSpPr>
            <p:nvPr/>
          </p:nvSpPr>
          <p:spPr bwMode="auto">
            <a:xfrm>
              <a:off x="1048" y="2041"/>
              <a:ext cx="462" cy="1"/>
            </a:xfrm>
            <a:custGeom>
              <a:avLst/>
              <a:gdLst>
                <a:gd name="T0" fmla="*/ 13 w 925"/>
                <a:gd name="T1" fmla="*/ 28 w 925"/>
                <a:gd name="T2" fmla="*/ 44 w 925"/>
                <a:gd name="T3" fmla="*/ 57 w 925"/>
                <a:gd name="T4" fmla="*/ 72 w 925"/>
                <a:gd name="T5" fmla="*/ 88 w 925"/>
                <a:gd name="T6" fmla="*/ 101 w 925"/>
                <a:gd name="T7" fmla="*/ 117 w 925"/>
                <a:gd name="T8" fmla="*/ 132 w 925"/>
                <a:gd name="T9" fmla="*/ 147 w 925"/>
                <a:gd name="T10" fmla="*/ 161 w 925"/>
                <a:gd name="T11" fmla="*/ 176 w 925"/>
                <a:gd name="T12" fmla="*/ 192 w 925"/>
                <a:gd name="T13" fmla="*/ 205 w 925"/>
                <a:gd name="T14" fmla="*/ 220 w 925"/>
                <a:gd name="T15" fmla="*/ 236 w 925"/>
                <a:gd name="T16" fmla="*/ 251 w 925"/>
                <a:gd name="T17" fmla="*/ 264 w 925"/>
                <a:gd name="T18" fmla="*/ 280 w 925"/>
                <a:gd name="T19" fmla="*/ 295 w 925"/>
                <a:gd name="T20" fmla="*/ 311 w 925"/>
                <a:gd name="T21" fmla="*/ 324 w 925"/>
                <a:gd name="T22" fmla="*/ 339 w 925"/>
                <a:gd name="T23" fmla="*/ 355 w 925"/>
                <a:gd name="T24" fmla="*/ 368 w 925"/>
                <a:gd name="T25" fmla="*/ 384 w 925"/>
                <a:gd name="T26" fmla="*/ 399 w 925"/>
                <a:gd name="T27" fmla="*/ 414 w 925"/>
                <a:gd name="T28" fmla="*/ 428 w 925"/>
                <a:gd name="T29" fmla="*/ 443 w 925"/>
                <a:gd name="T30" fmla="*/ 458 w 925"/>
                <a:gd name="T31" fmla="*/ 472 w 925"/>
                <a:gd name="T32" fmla="*/ 487 w 925"/>
                <a:gd name="T33" fmla="*/ 503 w 925"/>
                <a:gd name="T34" fmla="*/ 518 w 925"/>
                <a:gd name="T35" fmla="*/ 531 w 925"/>
                <a:gd name="T36" fmla="*/ 547 w 925"/>
                <a:gd name="T37" fmla="*/ 562 w 925"/>
                <a:gd name="T38" fmla="*/ 576 w 925"/>
                <a:gd name="T39" fmla="*/ 591 w 925"/>
                <a:gd name="T40" fmla="*/ 606 w 925"/>
                <a:gd name="T41" fmla="*/ 622 w 925"/>
                <a:gd name="T42" fmla="*/ 635 w 925"/>
                <a:gd name="T43" fmla="*/ 650 w 925"/>
                <a:gd name="T44" fmla="*/ 666 w 925"/>
                <a:gd name="T45" fmla="*/ 679 w 925"/>
                <a:gd name="T46" fmla="*/ 695 w 925"/>
                <a:gd name="T47" fmla="*/ 710 w 925"/>
                <a:gd name="T48" fmla="*/ 725 w 925"/>
                <a:gd name="T49" fmla="*/ 739 w 925"/>
                <a:gd name="T50" fmla="*/ 754 w 925"/>
                <a:gd name="T51" fmla="*/ 769 w 925"/>
                <a:gd name="T52" fmla="*/ 783 w 925"/>
                <a:gd name="T53" fmla="*/ 798 w 925"/>
                <a:gd name="T54" fmla="*/ 814 w 925"/>
                <a:gd name="T55" fmla="*/ 829 w 925"/>
                <a:gd name="T56" fmla="*/ 842 w 925"/>
                <a:gd name="T57" fmla="*/ 858 w 925"/>
                <a:gd name="T58" fmla="*/ 873 w 925"/>
                <a:gd name="T59" fmla="*/ 887 w 925"/>
                <a:gd name="T60" fmla="*/ 902 w 925"/>
                <a:gd name="T61" fmla="*/ 917 w 9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  <a:cxn ang="0">
                  <a:pos x="T58" y="0"/>
                </a:cxn>
                <a:cxn ang="0">
                  <a:pos x="T59" y="0"/>
                </a:cxn>
                <a:cxn ang="0">
                  <a:pos x="T60" y="0"/>
                </a:cxn>
                <a:cxn ang="0">
                  <a:pos x="T61" y="0"/>
                </a:cxn>
              </a:cxnLst>
              <a:rect l="0" t="0" r="r" b="b"/>
              <a:pathLst>
                <a:path w="925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7" y="0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3" y="0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7" y="0"/>
                  </a:lnTo>
                  <a:lnTo>
                    <a:pt x="119" y="0"/>
                  </a:lnTo>
                  <a:lnTo>
                    <a:pt x="120" y="0"/>
                  </a:lnTo>
                  <a:lnTo>
                    <a:pt x="122" y="0"/>
                  </a:lnTo>
                  <a:lnTo>
                    <a:pt x="124" y="0"/>
                  </a:lnTo>
                  <a:lnTo>
                    <a:pt x="126" y="0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0"/>
                  </a:lnTo>
                  <a:lnTo>
                    <a:pt x="142" y="0"/>
                  </a:lnTo>
                  <a:lnTo>
                    <a:pt x="144" y="0"/>
                  </a:lnTo>
                  <a:lnTo>
                    <a:pt x="145" y="0"/>
                  </a:lnTo>
                  <a:lnTo>
                    <a:pt x="147" y="0"/>
                  </a:lnTo>
                  <a:lnTo>
                    <a:pt x="149" y="0"/>
                  </a:lnTo>
                  <a:lnTo>
                    <a:pt x="151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55" y="0"/>
                  </a:lnTo>
                  <a:lnTo>
                    <a:pt x="157" y="0"/>
                  </a:lnTo>
                  <a:lnTo>
                    <a:pt x="159" y="0"/>
                  </a:lnTo>
                  <a:lnTo>
                    <a:pt x="161" y="0"/>
                  </a:lnTo>
                  <a:lnTo>
                    <a:pt x="163" y="0"/>
                  </a:lnTo>
                  <a:lnTo>
                    <a:pt x="165" y="0"/>
                  </a:lnTo>
                  <a:lnTo>
                    <a:pt x="167" y="0"/>
                  </a:lnTo>
                  <a:lnTo>
                    <a:pt x="168" y="0"/>
                  </a:lnTo>
                  <a:lnTo>
                    <a:pt x="170" y="0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6" y="0"/>
                  </a:lnTo>
                  <a:lnTo>
                    <a:pt x="178" y="0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4" y="0"/>
                  </a:lnTo>
                  <a:lnTo>
                    <a:pt x="186" y="0"/>
                  </a:lnTo>
                  <a:lnTo>
                    <a:pt x="188" y="0"/>
                  </a:lnTo>
                  <a:lnTo>
                    <a:pt x="190" y="0"/>
                  </a:lnTo>
                  <a:lnTo>
                    <a:pt x="192" y="0"/>
                  </a:lnTo>
                  <a:lnTo>
                    <a:pt x="193" y="0"/>
                  </a:lnTo>
                  <a:lnTo>
                    <a:pt x="195" y="0"/>
                  </a:lnTo>
                  <a:lnTo>
                    <a:pt x="197" y="0"/>
                  </a:lnTo>
                  <a:lnTo>
                    <a:pt x="199" y="0"/>
                  </a:lnTo>
                  <a:lnTo>
                    <a:pt x="201" y="0"/>
                  </a:lnTo>
                  <a:lnTo>
                    <a:pt x="203" y="0"/>
                  </a:lnTo>
                  <a:lnTo>
                    <a:pt x="205" y="0"/>
                  </a:lnTo>
                  <a:lnTo>
                    <a:pt x="205" y="0"/>
                  </a:lnTo>
                  <a:lnTo>
                    <a:pt x="207" y="0"/>
                  </a:lnTo>
                  <a:lnTo>
                    <a:pt x="209" y="0"/>
                  </a:lnTo>
                  <a:lnTo>
                    <a:pt x="211" y="0"/>
                  </a:lnTo>
                  <a:lnTo>
                    <a:pt x="213" y="0"/>
                  </a:lnTo>
                  <a:lnTo>
                    <a:pt x="215" y="0"/>
                  </a:lnTo>
                  <a:lnTo>
                    <a:pt x="216" y="0"/>
                  </a:lnTo>
                  <a:lnTo>
                    <a:pt x="218" y="0"/>
                  </a:lnTo>
                  <a:lnTo>
                    <a:pt x="220" y="0"/>
                  </a:lnTo>
                  <a:lnTo>
                    <a:pt x="222" y="0"/>
                  </a:lnTo>
                  <a:lnTo>
                    <a:pt x="224" y="0"/>
                  </a:lnTo>
                  <a:lnTo>
                    <a:pt x="226" y="0"/>
                  </a:lnTo>
                  <a:lnTo>
                    <a:pt x="228" y="0"/>
                  </a:lnTo>
                  <a:lnTo>
                    <a:pt x="230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6" y="0"/>
                  </a:lnTo>
                  <a:lnTo>
                    <a:pt x="238" y="0"/>
                  </a:lnTo>
                  <a:lnTo>
                    <a:pt x="240" y="0"/>
                  </a:lnTo>
                  <a:lnTo>
                    <a:pt x="241" y="0"/>
                  </a:lnTo>
                  <a:lnTo>
                    <a:pt x="243" y="0"/>
                  </a:lnTo>
                  <a:lnTo>
                    <a:pt x="245" y="0"/>
                  </a:lnTo>
                  <a:lnTo>
                    <a:pt x="247" y="0"/>
                  </a:lnTo>
                  <a:lnTo>
                    <a:pt x="249" y="0"/>
                  </a:lnTo>
                  <a:lnTo>
                    <a:pt x="251" y="0"/>
                  </a:lnTo>
                  <a:lnTo>
                    <a:pt x="253" y="0"/>
                  </a:lnTo>
                  <a:lnTo>
                    <a:pt x="255" y="0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59" y="0"/>
                  </a:lnTo>
                  <a:lnTo>
                    <a:pt x="261" y="0"/>
                  </a:lnTo>
                  <a:lnTo>
                    <a:pt x="263" y="0"/>
                  </a:lnTo>
                  <a:lnTo>
                    <a:pt x="264" y="0"/>
                  </a:lnTo>
                  <a:lnTo>
                    <a:pt x="266" y="0"/>
                  </a:lnTo>
                  <a:lnTo>
                    <a:pt x="268" y="0"/>
                  </a:lnTo>
                  <a:lnTo>
                    <a:pt x="270" y="0"/>
                  </a:lnTo>
                  <a:lnTo>
                    <a:pt x="272" y="0"/>
                  </a:lnTo>
                  <a:lnTo>
                    <a:pt x="274" y="0"/>
                  </a:lnTo>
                  <a:lnTo>
                    <a:pt x="276" y="0"/>
                  </a:lnTo>
                  <a:lnTo>
                    <a:pt x="278" y="0"/>
                  </a:lnTo>
                  <a:lnTo>
                    <a:pt x="280" y="0"/>
                  </a:lnTo>
                  <a:lnTo>
                    <a:pt x="282" y="0"/>
                  </a:lnTo>
                  <a:lnTo>
                    <a:pt x="284" y="0"/>
                  </a:lnTo>
                  <a:lnTo>
                    <a:pt x="286" y="0"/>
                  </a:lnTo>
                  <a:lnTo>
                    <a:pt x="288" y="0"/>
                  </a:lnTo>
                  <a:lnTo>
                    <a:pt x="289" y="0"/>
                  </a:lnTo>
                  <a:lnTo>
                    <a:pt x="291" y="0"/>
                  </a:lnTo>
                  <a:lnTo>
                    <a:pt x="293" y="0"/>
                  </a:lnTo>
                  <a:lnTo>
                    <a:pt x="295" y="0"/>
                  </a:lnTo>
                  <a:lnTo>
                    <a:pt x="297" y="0"/>
                  </a:lnTo>
                  <a:lnTo>
                    <a:pt x="299" y="0"/>
                  </a:lnTo>
                  <a:lnTo>
                    <a:pt x="301" y="0"/>
                  </a:lnTo>
                  <a:lnTo>
                    <a:pt x="303" y="0"/>
                  </a:lnTo>
                  <a:lnTo>
                    <a:pt x="305" y="0"/>
                  </a:lnTo>
                  <a:lnTo>
                    <a:pt x="307" y="0"/>
                  </a:lnTo>
                  <a:lnTo>
                    <a:pt x="309" y="0"/>
                  </a:lnTo>
                  <a:lnTo>
                    <a:pt x="311" y="0"/>
                  </a:lnTo>
                  <a:lnTo>
                    <a:pt x="311" y="0"/>
                  </a:lnTo>
                  <a:lnTo>
                    <a:pt x="312" y="0"/>
                  </a:lnTo>
                  <a:lnTo>
                    <a:pt x="314" y="0"/>
                  </a:lnTo>
                  <a:lnTo>
                    <a:pt x="316" y="0"/>
                  </a:lnTo>
                  <a:lnTo>
                    <a:pt x="318" y="0"/>
                  </a:lnTo>
                  <a:lnTo>
                    <a:pt x="320" y="0"/>
                  </a:lnTo>
                  <a:lnTo>
                    <a:pt x="322" y="0"/>
                  </a:lnTo>
                  <a:lnTo>
                    <a:pt x="324" y="0"/>
                  </a:lnTo>
                  <a:lnTo>
                    <a:pt x="326" y="0"/>
                  </a:lnTo>
                  <a:lnTo>
                    <a:pt x="328" y="0"/>
                  </a:lnTo>
                  <a:lnTo>
                    <a:pt x="330" y="0"/>
                  </a:lnTo>
                  <a:lnTo>
                    <a:pt x="332" y="0"/>
                  </a:lnTo>
                  <a:lnTo>
                    <a:pt x="334" y="0"/>
                  </a:lnTo>
                  <a:lnTo>
                    <a:pt x="336" y="0"/>
                  </a:lnTo>
                  <a:lnTo>
                    <a:pt x="337" y="0"/>
                  </a:lnTo>
                  <a:lnTo>
                    <a:pt x="339" y="0"/>
                  </a:lnTo>
                  <a:lnTo>
                    <a:pt x="341" y="0"/>
                  </a:lnTo>
                  <a:lnTo>
                    <a:pt x="343" y="0"/>
                  </a:lnTo>
                  <a:lnTo>
                    <a:pt x="345" y="0"/>
                  </a:lnTo>
                  <a:lnTo>
                    <a:pt x="347" y="0"/>
                  </a:lnTo>
                  <a:lnTo>
                    <a:pt x="349" y="0"/>
                  </a:lnTo>
                  <a:lnTo>
                    <a:pt x="351" y="0"/>
                  </a:lnTo>
                  <a:lnTo>
                    <a:pt x="353" y="0"/>
                  </a:lnTo>
                  <a:lnTo>
                    <a:pt x="355" y="0"/>
                  </a:lnTo>
                  <a:lnTo>
                    <a:pt x="357" y="0"/>
                  </a:lnTo>
                  <a:lnTo>
                    <a:pt x="359" y="0"/>
                  </a:lnTo>
                  <a:lnTo>
                    <a:pt x="360" y="0"/>
                  </a:lnTo>
                  <a:lnTo>
                    <a:pt x="362" y="0"/>
                  </a:lnTo>
                  <a:lnTo>
                    <a:pt x="362" y="0"/>
                  </a:lnTo>
                  <a:lnTo>
                    <a:pt x="364" y="0"/>
                  </a:lnTo>
                  <a:lnTo>
                    <a:pt x="366" y="0"/>
                  </a:lnTo>
                  <a:lnTo>
                    <a:pt x="368" y="0"/>
                  </a:lnTo>
                  <a:lnTo>
                    <a:pt x="370" y="0"/>
                  </a:lnTo>
                  <a:lnTo>
                    <a:pt x="372" y="0"/>
                  </a:lnTo>
                  <a:lnTo>
                    <a:pt x="374" y="0"/>
                  </a:lnTo>
                  <a:lnTo>
                    <a:pt x="376" y="0"/>
                  </a:lnTo>
                  <a:lnTo>
                    <a:pt x="378" y="0"/>
                  </a:lnTo>
                  <a:lnTo>
                    <a:pt x="380" y="0"/>
                  </a:lnTo>
                  <a:lnTo>
                    <a:pt x="382" y="0"/>
                  </a:lnTo>
                  <a:lnTo>
                    <a:pt x="384" y="0"/>
                  </a:lnTo>
                  <a:lnTo>
                    <a:pt x="385" y="0"/>
                  </a:lnTo>
                  <a:lnTo>
                    <a:pt x="387" y="0"/>
                  </a:lnTo>
                  <a:lnTo>
                    <a:pt x="389" y="0"/>
                  </a:lnTo>
                  <a:lnTo>
                    <a:pt x="391" y="0"/>
                  </a:lnTo>
                  <a:lnTo>
                    <a:pt x="393" y="0"/>
                  </a:lnTo>
                  <a:lnTo>
                    <a:pt x="395" y="0"/>
                  </a:lnTo>
                  <a:lnTo>
                    <a:pt x="397" y="0"/>
                  </a:lnTo>
                  <a:lnTo>
                    <a:pt x="399" y="0"/>
                  </a:lnTo>
                  <a:lnTo>
                    <a:pt x="401" y="0"/>
                  </a:lnTo>
                  <a:lnTo>
                    <a:pt x="403" y="0"/>
                  </a:lnTo>
                  <a:lnTo>
                    <a:pt x="405" y="0"/>
                  </a:lnTo>
                  <a:lnTo>
                    <a:pt x="407" y="0"/>
                  </a:lnTo>
                  <a:lnTo>
                    <a:pt x="408" y="0"/>
                  </a:lnTo>
                  <a:lnTo>
                    <a:pt x="410" y="0"/>
                  </a:lnTo>
                  <a:lnTo>
                    <a:pt x="412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6" y="0"/>
                  </a:lnTo>
                  <a:lnTo>
                    <a:pt x="418" y="0"/>
                  </a:lnTo>
                  <a:lnTo>
                    <a:pt x="420" y="0"/>
                  </a:lnTo>
                  <a:lnTo>
                    <a:pt x="422" y="0"/>
                  </a:lnTo>
                  <a:lnTo>
                    <a:pt x="424" y="0"/>
                  </a:lnTo>
                  <a:lnTo>
                    <a:pt x="426" y="0"/>
                  </a:lnTo>
                  <a:lnTo>
                    <a:pt x="428" y="0"/>
                  </a:lnTo>
                  <a:lnTo>
                    <a:pt x="430" y="0"/>
                  </a:lnTo>
                  <a:lnTo>
                    <a:pt x="432" y="0"/>
                  </a:lnTo>
                  <a:lnTo>
                    <a:pt x="433" y="0"/>
                  </a:lnTo>
                  <a:lnTo>
                    <a:pt x="435" y="0"/>
                  </a:lnTo>
                  <a:lnTo>
                    <a:pt x="437" y="0"/>
                  </a:lnTo>
                  <a:lnTo>
                    <a:pt x="439" y="0"/>
                  </a:lnTo>
                  <a:lnTo>
                    <a:pt x="441" y="0"/>
                  </a:lnTo>
                  <a:lnTo>
                    <a:pt x="443" y="0"/>
                  </a:lnTo>
                  <a:lnTo>
                    <a:pt x="445" y="0"/>
                  </a:lnTo>
                  <a:lnTo>
                    <a:pt x="447" y="0"/>
                  </a:lnTo>
                  <a:lnTo>
                    <a:pt x="449" y="0"/>
                  </a:lnTo>
                  <a:lnTo>
                    <a:pt x="451" y="0"/>
                  </a:lnTo>
                  <a:lnTo>
                    <a:pt x="453" y="0"/>
                  </a:lnTo>
                  <a:lnTo>
                    <a:pt x="455" y="0"/>
                  </a:lnTo>
                  <a:lnTo>
                    <a:pt x="456" y="0"/>
                  </a:lnTo>
                  <a:lnTo>
                    <a:pt x="458" y="0"/>
                  </a:lnTo>
                  <a:lnTo>
                    <a:pt x="460" y="0"/>
                  </a:lnTo>
                  <a:lnTo>
                    <a:pt x="462" y="0"/>
                  </a:lnTo>
                  <a:lnTo>
                    <a:pt x="464" y="0"/>
                  </a:lnTo>
                  <a:lnTo>
                    <a:pt x="466" y="0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470" y="0"/>
                  </a:lnTo>
                  <a:lnTo>
                    <a:pt x="472" y="0"/>
                  </a:lnTo>
                  <a:lnTo>
                    <a:pt x="474" y="0"/>
                  </a:lnTo>
                  <a:lnTo>
                    <a:pt x="476" y="0"/>
                  </a:lnTo>
                  <a:lnTo>
                    <a:pt x="478" y="0"/>
                  </a:lnTo>
                  <a:lnTo>
                    <a:pt x="480" y="0"/>
                  </a:lnTo>
                  <a:lnTo>
                    <a:pt x="481" y="0"/>
                  </a:lnTo>
                  <a:lnTo>
                    <a:pt x="483" y="0"/>
                  </a:lnTo>
                  <a:lnTo>
                    <a:pt x="485" y="0"/>
                  </a:lnTo>
                  <a:lnTo>
                    <a:pt x="487" y="0"/>
                  </a:lnTo>
                  <a:lnTo>
                    <a:pt x="489" y="0"/>
                  </a:lnTo>
                  <a:lnTo>
                    <a:pt x="491" y="0"/>
                  </a:lnTo>
                  <a:lnTo>
                    <a:pt x="493" y="0"/>
                  </a:lnTo>
                  <a:lnTo>
                    <a:pt x="495" y="0"/>
                  </a:lnTo>
                  <a:lnTo>
                    <a:pt x="497" y="0"/>
                  </a:lnTo>
                  <a:lnTo>
                    <a:pt x="499" y="0"/>
                  </a:lnTo>
                  <a:lnTo>
                    <a:pt x="501" y="0"/>
                  </a:lnTo>
                  <a:lnTo>
                    <a:pt x="503" y="0"/>
                  </a:lnTo>
                  <a:lnTo>
                    <a:pt x="504" y="0"/>
                  </a:lnTo>
                  <a:lnTo>
                    <a:pt x="506" y="0"/>
                  </a:lnTo>
                  <a:lnTo>
                    <a:pt x="508" y="0"/>
                  </a:lnTo>
                  <a:lnTo>
                    <a:pt x="510" y="0"/>
                  </a:lnTo>
                  <a:lnTo>
                    <a:pt x="512" y="0"/>
                  </a:lnTo>
                  <a:lnTo>
                    <a:pt x="514" y="0"/>
                  </a:lnTo>
                  <a:lnTo>
                    <a:pt x="516" y="0"/>
                  </a:lnTo>
                  <a:lnTo>
                    <a:pt x="518" y="0"/>
                  </a:lnTo>
                  <a:lnTo>
                    <a:pt x="520" y="0"/>
                  </a:lnTo>
                  <a:lnTo>
                    <a:pt x="520" y="0"/>
                  </a:lnTo>
                  <a:lnTo>
                    <a:pt x="522" y="0"/>
                  </a:lnTo>
                  <a:lnTo>
                    <a:pt x="524" y="0"/>
                  </a:lnTo>
                  <a:lnTo>
                    <a:pt x="526" y="0"/>
                  </a:lnTo>
                  <a:lnTo>
                    <a:pt x="528" y="0"/>
                  </a:lnTo>
                  <a:lnTo>
                    <a:pt x="529" y="0"/>
                  </a:lnTo>
                  <a:lnTo>
                    <a:pt x="531" y="0"/>
                  </a:lnTo>
                  <a:lnTo>
                    <a:pt x="533" y="0"/>
                  </a:lnTo>
                  <a:lnTo>
                    <a:pt x="535" y="0"/>
                  </a:lnTo>
                  <a:lnTo>
                    <a:pt x="537" y="0"/>
                  </a:lnTo>
                  <a:lnTo>
                    <a:pt x="539" y="0"/>
                  </a:lnTo>
                  <a:lnTo>
                    <a:pt x="541" y="0"/>
                  </a:lnTo>
                  <a:lnTo>
                    <a:pt x="543" y="0"/>
                  </a:lnTo>
                  <a:lnTo>
                    <a:pt x="545" y="0"/>
                  </a:lnTo>
                  <a:lnTo>
                    <a:pt x="547" y="0"/>
                  </a:lnTo>
                  <a:lnTo>
                    <a:pt x="549" y="0"/>
                  </a:lnTo>
                  <a:lnTo>
                    <a:pt x="551" y="0"/>
                  </a:lnTo>
                  <a:lnTo>
                    <a:pt x="552" y="0"/>
                  </a:lnTo>
                  <a:lnTo>
                    <a:pt x="554" y="0"/>
                  </a:lnTo>
                  <a:lnTo>
                    <a:pt x="556" y="0"/>
                  </a:lnTo>
                  <a:lnTo>
                    <a:pt x="558" y="0"/>
                  </a:lnTo>
                  <a:lnTo>
                    <a:pt x="560" y="0"/>
                  </a:lnTo>
                  <a:lnTo>
                    <a:pt x="562" y="0"/>
                  </a:lnTo>
                  <a:lnTo>
                    <a:pt x="564" y="0"/>
                  </a:lnTo>
                  <a:lnTo>
                    <a:pt x="566" y="0"/>
                  </a:lnTo>
                  <a:lnTo>
                    <a:pt x="568" y="0"/>
                  </a:lnTo>
                  <a:lnTo>
                    <a:pt x="570" y="0"/>
                  </a:lnTo>
                  <a:lnTo>
                    <a:pt x="572" y="0"/>
                  </a:lnTo>
                  <a:lnTo>
                    <a:pt x="572" y="0"/>
                  </a:lnTo>
                  <a:lnTo>
                    <a:pt x="574" y="0"/>
                  </a:lnTo>
                  <a:lnTo>
                    <a:pt x="576" y="0"/>
                  </a:lnTo>
                  <a:lnTo>
                    <a:pt x="577" y="0"/>
                  </a:lnTo>
                  <a:lnTo>
                    <a:pt x="579" y="0"/>
                  </a:lnTo>
                  <a:lnTo>
                    <a:pt x="581" y="0"/>
                  </a:lnTo>
                  <a:lnTo>
                    <a:pt x="583" y="0"/>
                  </a:lnTo>
                  <a:lnTo>
                    <a:pt x="585" y="0"/>
                  </a:lnTo>
                  <a:lnTo>
                    <a:pt x="587" y="0"/>
                  </a:lnTo>
                  <a:lnTo>
                    <a:pt x="589" y="0"/>
                  </a:lnTo>
                  <a:lnTo>
                    <a:pt x="591" y="0"/>
                  </a:lnTo>
                  <a:lnTo>
                    <a:pt x="593" y="0"/>
                  </a:lnTo>
                  <a:lnTo>
                    <a:pt x="595" y="0"/>
                  </a:lnTo>
                  <a:lnTo>
                    <a:pt x="597" y="0"/>
                  </a:lnTo>
                  <a:lnTo>
                    <a:pt x="599" y="0"/>
                  </a:lnTo>
                  <a:lnTo>
                    <a:pt x="600" y="0"/>
                  </a:lnTo>
                  <a:lnTo>
                    <a:pt x="602" y="0"/>
                  </a:lnTo>
                  <a:lnTo>
                    <a:pt x="604" y="0"/>
                  </a:lnTo>
                  <a:lnTo>
                    <a:pt x="606" y="0"/>
                  </a:lnTo>
                  <a:lnTo>
                    <a:pt x="608" y="0"/>
                  </a:lnTo>
                  <a:lnTo>
                    <a:pt x="610" y="0"/>
                  </a:lnTo>
                  <a:lnTo>
                    <a:pt x="612" y="0"/>
                  </a:lnTo>
                  <a:lnTo>
                    <a:pt x="614" y="0"/>
                  </a:lnTo>
                  <a:lnTo>
                    <a:pt x="616" y="0"/>
                  </a:lnTo>
                  <a:lnTo>
                    <a:pt x="618" y="0"/>
                  </a:lnTo>
                  <a:lnTo>
                    <a:pt x="620" y="0"/>
                  </a:lnTo>
                  <a:lnTo>
                    <a:pt x="622" y="0"/>
                  </a:lnTo>
                  <a:lnTo>
                    <a:pt x="624" y="0"/>
                  </a:lnTo>
                  <a:lnTo>
                    <a:pt x="624" y="0"/>
                  </a:lnTo>
                  <a:lnTo>
                    <a:pt x="625" y="0"/>
                  </a:lnTo>
                  <a:lnTo>
                    <a:pt x="627" y="0"/>
                  </a:lnTo>
                  <a:lnTo>
                    <a:pt x="629" y="0"/>
                  </a:lnTo>
                  <a:lnTo>
                    <a:pt x="631" y="0"/>
                  </a:lnTo>
                  <a:lnTo>
                    <a:pt x="633" y="0"/>
                  </a:lnTo>
                  <a:lnTo>
                    <a:pt x="635" y="0"/>
                  </a:lnTo>
                  <a:lnTo>
                    <a:pt x="637" y="0"/>
                  </a:lnTo>
                  <a:lnTo>
                    <a:pt x="639" y="0"/>
                  </a:lnTo>
                  <a:lnTo>
                    <a:pt x="641" y="0"/>
                  </a:lnTo>
                  <a:lnTo>
                    <a:pt x="643" y="0"/>
                  </a:lnTo>
                  <a:lnTo>
                    <a:pt x="645" y="0"/>
                  </a:lnTo>
                  <a:lnTo>
                    <a:pt x="647" y="0"/>
                  </a:lnTo>
                  <a:lnTo>
                    <a:pt x="648" y="0"/>
                  </a:lnTo>
                  <a:lnTo>
                    <a:pt x="650" y="0"/>
                  </a:lnTo>
                  <a:lnTo>
                    <a:pt x="652" y="0"/>
                  </a:lnTo>
                  <a:lnTo>
                    <a:pt x="654" y="0"/>
                  </a:lnTo>
                  <a:lnTo>
                    <a:pt x="656" y="0"/>
                  </a:lnTo>
                  <a:lnTo>
                    <a:pt x="658" y="0"/>
                  </a:lnTo>
                  <a:lnTo>
                    <a:pt x="660" y="0"/>
                  </a:lnTo>
                  <a:lnTo>
                    <a:pt x="662" y="0"/>
                  </a:lnTo>
                  <a:lnTo>
                    <a:pt x="664" y="0"/>
                  </a:lnTo>
                  <a:lnTo>
                    <a:pt x="666" y="0"/>
                  </a:lnTo>
                  <a:lnTo>
                    <a:pt x="668" y="0"/>
                  </a:lnTo>
                  <a:lnTo>
                    <a:pt x="670" y="0"/>
                  </a:lnTo>
                  <a:lnTo>
                    <a:pt x="672" y="0"/>
                  </a:lnTo>
                  <a:lnTo>
                    <a:pt x="673" y="0"/>
                  </a:lnTo>
                  <a:lnTo>
                    <a:pt x="675" y="0"/>
                  </a:lnTo>
                  <a:lnTo>
                    <a:pt x="677" y="0"/>
                  </a:lnTo>
                  <a:lnTo>
                    <a:pt x="677" y="0"/>
                  </a:lnTo>
                  <a:lnTo>
                    <a:pt x="679" y="0"/>
                  </a:lnTo>
                  <a:lnTo>
                    <a:pt x="681" y="0"/>
                  </a:lnTo>
                  <a:lnTo>
                    <a:pt x="683" y="0"/>
                  </a:lnTo>
                  <a:lnTo>
                    <a:pt x="685" y="0"/>
                  </a:lnTo>
                  <a:lnTo>
                    <a:pt x="687" y="0"/>
                  </a:lnTo>
                  <a:lnTo>
                    <a:pt x="689" y="0"/>
                  </a:lnTo>
                  <a:lnTo>
                    <a:pt x="691" y="0"/>
                  </a:lnTo>
                  <a:lnTo>
                    <a:pt x="693" y="0"/>
                  </a:lnTo>
                  <a:lnTo>
                    <a:pt x="695" y="0"/>
                  </a:lnTo>
                  <a:lnTo>
                    <a:pt x="696" y="0"/>
                  </a:lnTo>
                  <a:lnTo>
                    <a:pt x="698" y="0"/>
                  </a:lnTo>
                  <a:lnTo>
                    <a:pt x="700" y="0"/>
                  </a:lnTo>
                  <a:lnTo>
                    <a:pt x="702" y="0"/>
                  </a:lnTo>
                  <a:lnTo>
                    <a:pt x="704" y="0"/>
                  </a:lnTo>
                  <a:lnTo>
                    <a:pt x="706" y="0"/>
                  </a:lnTo>
                  <a:lnTo>
                    <a:pt x="708" y="0"/>
                  </a:lnTo>
                  <a:lnTo>
                    <a:pt x="710" y="0"/>
                  </a:lnTo>
                  <a:lnTo>
                    <a:pt x="712" y="0"/>
                  </a:lnTo>
                  <a:lnTo>
                    <a:pt x="714" y="0"/>
                  </a:lnTo>
                  <a:lnTo>
                    <a:pt x="716" y="0"/>
                  </a:lnTo>
                  <a:lnTo>
                    <a:pt x="718" y="0"/>
                  </a:lnTo>
                  <a:lnTo>
                    <a:pt x="720" y="0"/>
                  </a:lnTo>
                  <a:lnTo>
                    <a:pt x="721" y="0"/>
                  </a:lnTo>
                  <a:lnTo>
                    <a:pt x="723" y="0"/>
                  </a:lnTo>
                  <a:lnTo>
                    <a:pt x="725" y="0"/>
                  </a:lnTo>
                  <a:lnTo>
                    <a:pt x="727" y="0"/>
                  </a:lnTo>
                  <a:lnTo>
                    <a:pt x="729" y="0"/>
                  </a:lnTo>
                  <a:lnTo>
                    <a:pt x="729" y="0"/>
                  </a:lnTo>
                  <a:lnTo>
                    <a:pt x="731" y="0"/>
                  </a:lnTo>
                  <a:lnTo>
                    <a:pt x="733" y="0"/>
                  </a:lnTo>
                  <a:lnTo>
                    <a:pt x="735" y="0"/>
                  </a:lnTo>
                  <a:lnTo>
                    <a:pt x="737" y="0"/>
                  </a:lnTo>
                  <a:lnTo>
                    <a:pt x="739" y="0"/>
                  </a:lnTo>
                  <a:lnTo>
                    <a:pt x="741" y="0"/>
                  </a:lnTo>
                  <a:lnTo>
                    <a:pt x="743" y="0"/>
                  </a:lnTo>
                  <a:lnTo>
                    <a:pt x="744" y="0"/>
                  </a:lnTo>
                  <a:lnTo>
                    <a:pt x="746" y="0"/>
                  </a:lnTo>
                  <a:lnTo>
                    <a:pt x="748" y="0"/>
                  </a:lnTo>
                  <a:lnTo>
                    <a:pt x="750" y="0"/>
                  </a:lnTo>
                  <a:lnTo>
                    <a:pt x="752" y="0"/>
                  </a:lnTo>
                  <a:lnTo>
                    <a:pt x="754" y="0"/>
                  </a:lnTo>
                  <a:lnTo>
                    <a:pt x="756" y="0"/>
                  </a:lnTo>
                  <a:lnTo>
                    <a:pt x="758" y="0"/>
                  </a:lnTo>
                  <a:lnTo>
                    <a:pt x="760" y="0"/>
                  </a:lnTo>
                  <a:lnTo>
                    <a:pt x="762" y="0"/>
                  </a:lnTo>
                  <a:lnTo>
                    <a:pt x="764" y="0"/>
                  </a:lnTo>
                  <a:lnTo>
                    <a:pt x="766" y="0"/>
                  </a:lnTo>
                  <a:lnTo>
                    <a:pt x="768" y="0"/>
                  </a:lnTo>
                  <a:lnTo>
                    <a:pt x="769" y="0"/>
                  </a:lnTo>
                  <a:lnTo>
                    <a:pt x="771" y="0"/>
                  </a:lnTo>
                  <a:lnTo>
                    <a:pt x="773" y="0"/>
                  </a:lnTo>
                  <a:lnTo>
                    <a:pt x="775" y="0"/>
                  </a:lnTo>
                  <a:lnTo>
                    <a:pt x="777" y="0"/>
                  </a:lnTo>
                  <a:lnTo>
                    <a:pt x="779" y="0"/>
                  </a:lnTo>
                  <a:lnTo>
                    <a:pt x="781" y="0"/>
                  </a:lnTo>
                  <a:lnTo>
                    <a:pt x="781" y="0"/>
                  </a:lnTo>
                  <a:lnTo>
                    <a:pt x="783" y="0"/>
                  </a:lnTo>
                  <a:lnTo>
                    <a:pt x="785" y="0"/>
                  </a:lnTo>
                  <a:lnTo>
                    <a:pt x="787" y="0"/>
                  </a:lnTo>
                  <a:lnTo>
                    <a:pt x="789" y="0"/>
                  </a:lnTo>
                  <a:lnTo>
                    <a:pt x="791" y="0"/>
                  </a:lnTo>
                  <a:lnTo>
                    <a:pt x="792" y="0"/>
                  </a:lnTo>
                  <a:lnTo>
                    <a:pt x="794" y="0"/>
                  </a:lnTo>
                  <a:lnTo>
                    <a:pt x="796" y="0"/>
                  </a:lnTo>
                  <a:lnTo>
                    <a:pt x="798" y="0"/>
                  </a:lnTo>
                  <a:lnTo>
                    <a:pt x="800" y="0"/>
                  </a:lnTo>
                  <a:lnTo>
                    <a:pt x="802" y="0"/>
                  </a:lnTo>
                  <a:lnTo>
                    <a:pt x="804" y="0"/>
                  </a:lnTo>
                  <a:lnTo>
                    <a:pt x="806" y="0"/>
                  </a:lnTo>
                  <a:lnTo>
                    <a:pt x="808" y="0"/>
                  </a:lnTo>
                  <a:lnTo>
                    <a:pt x="810" y="0"/>
                  </a:lnTo>
                  <a:lnTo>
                    <a:pt x="812" y="0"/>
                  </a:lnTo>
                  <a:lnTo>
                    <a:pt x="814" y="0"/>
                  </a:lnTo>
                  <a:lnTo>
                    <a:pt x="816" y="0"/>
                  </a:lnTo>
                  <a:lnTo>
                    <a:pt x="817" y="0"/>
                  </a:lnTo>
                  <a:lnTo>
                    <a:pt x="819" y="0"/>
                  </a:lnTo>
                  <a:lnTo>
                    <a:pt x="821" y="0"/>
                  </a:lnTo>
                  <a:lnTo>
                    <a:pt x="823" y="0"/>
                  </a:lnTo>
                  <a:lnTo>
                    <a:pt x="825" y="0"/>
                  </a:lnTo>
                  <a:lnTo>
                    <a:pt x="827" y="0"/>
                  </a:lnTo>
                  <a:lnTo>
                    <a:pt x="829" y="0"/>
                  </a:lnTo>
                  <a:lnTo>
                    <a:pt x="831" y="0"/>
                  </a:lnTo>
                  <a:lnTo>
                    <a:pt x="833" y="0"/>
                  </a:lnTo>
                  <a:lnTo>
                    <a:pt x="835" y="0"/>
                  </a:lnTo>
                  <a:lnTo>
                    <a:pt x="835" y="0"/>
                  </a:lnTo>
                  <a:lnTo>
                    <a:pt x="837" y="0"/>
                  </a:lnTo>
                  <a:lnTo>
                    <a:pt x="839" y="0"/>
                  </a:lnTo>
                  <a:lnTo>
                    <a:pt x="840" y="0"/>
                  </a:lnTo>
                  <a:lnTo>
                    <a:pt x="842" y="0"/>
                  </a:lnTo>
                  <a:lnTo>
                    <a:pt x="844" y="0"/>
                  </a:lnTo>
                  <a:lnTo>
                    <a:pt x="846" y="0"/>
                  </a:lnTo>
                  <a:lnTo>
                    <a:pt x="848" y="0"/>
                  </a:lnTo>
                  <a:lnTo>
                    <a:pt x="850" y="0"/>
                  </a:lnTo>
                  <a:lnTo>
                    <a:pt x="852" y="0"/>
                  </a:lnTo>
                  <a:lnTo>
                    <a:pt x="854" y="0"/>
                  </a:lnTo>
                  <a:lnTo>
                    <a:pt x="856" y="0"/>
                  </a:lnTo>
                  <a:lnTo>
                    <a:pt x="858" y="0"/>
                  </a:lnTo>
                  <a:lnTo>
                    <a:pt x="860" y="0"/>
                  </a:lnTo>
                  <a:lnTo>
                    <a:pt x="862" y="0"/>
                  </a:lnTo>
                  <a:lnTo>
                    <a:pt x="864" y="0"/>
                  </a:lnTo>
                  <a:lnTo>
                    <a:pt x="865" y="0"/>
                  </a:lnTo>
                  <a:lnTo>
                    <a:pt x="867" y="0"/>
                  </a:lnTo>
                  <a:lnTo>
                    <a:pt x="869" y="0"/>
                  </a:lnTo>
                  <a:lnTo>
                    <a:pt x="871" y="0"/>
                  </a:lnTo>
                  <a:lnTo>
                    <a:pt x="873" y="0"/>
                  </a:lnTo>
                  <a:lnTo>
                    <a:pt x="875" y="0"/>
                  </a:lnTo>
                  <a:lnTo>
                    <a:pt x="877" y="0"/>
                  </a:lnTo>
                  <a:lnTo>
                    <a:pt x="879" y="0"/>
                  </a:lnTo>
                  <a:lnTo>
                    <a:pt x="881" y="0"/>
                  </a:lnTo>
                  <a:lnTo>
                    <a:pt x="883" y="0"/>
                  </a:lnTo>
                  <a:lnTo>
                    <a:pt x="885" y="0"/>
                  </a:lnTo>
                  <a:lnTo>
                    <a:pt x="887" y="0"/>
                  </a:lnTo>
                  <a:lnTo>
                    <a:pt x="887" y="0"/>
                  </a:lnTo>
                  <a:lnTo>
                    <a:pt x="888" y="0"/>
                  </a:lnTo>
                  <a:lnTo>
                    <a:pt x="890" y="0"/>
                  </a:lnTo>
                  <a:lnTo>
                    <a:pt x="892" y="0"/>
                  </a:lnTo>
                  <a:lnTo>
                    <a:pt x="894" y="0"/>
                  </a:lnTo>
                  <a:lnTo>
                    <a:pt x="896" y="0"/>
                  </a:lnTo>
                  <a:lnTo>
                    <a:pt x="898" y="0"/>
                  </a:lnTo>
                  <a:lnTo>
                    <a:pt x="900" y="0"/>
                  </a:lnTo>
                  <a:lnTo>
                    <a:pt x="902" y="0"/>
                  </a:lnTo>
                  <a:lnTo>
                    <a:pt x="904" y="0"/>
                  </a:lnTo>
                  <a:lnTo>
                    <a:pt x="906" y="0"/>
                  </a:lnTo>
                  <a:lnTo>
                    <a:pt x="908" y="0"/>
                  </a:lnTo>
                  <a:lnTo>
                    <a:pt x="910" y="0"/>
                  </a:lnTo>
                  <a:lnTo>
                    <a:pt x="912" y="0"/>
                  </a:lnTo>
                  <a:lnTo>
                    <a:pt x="913" y="0"/>
                  </a:lnTo>
                  <a:lnTo>
                    <a:pt x="915" y="0"/>
                  </a:lnTo>
                  <a:lnTo>
                    <a:pt x="917" y="0"/>
                  </a:lnTo>
                  <a:lnTo>
                    <a:pt x="919" y="0"/>
                  </a:lnTo>
                  <a:lnTo>
                    <a:pt x="921" y="0"/>
                  </a:lnTo>
                  <a:lnTo>
                    <a:pt x="923" y="0"/>
                  </a:lnTo>
                  <a:lnTo>
                    <a:pt x="925" y="0"/>
                  </a:lnTo>
                </a:path>
              </a:pathLst>
            </a:custGeom>
            <a:noFill/>
            <a:ln w="19050" cmpd="sng">
              <a:solidFill>
                <a:schemeClr val="fol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368" name="Freeform 8"/>
            <p:cNvSpPr>
              <a:spLocks/>
            </p:cNvSpPr>
            <p:nvPr/>
          </p:nvSpPr>
          <p:spPr bwMode="auto">
            <a:xfrm>
              <a:off x="1510" y="2041"/>
              <a:ext cx="462" cy="1"/>
            </a:xfrm>
            <a:custGeom>
              <a:avLst/>
              <a:gdLst>
                <a:gd name="T0" fmla="*/ 13 w 923"/>
                <a:gd name="T1" fmla="*/ 27 w 923"/>
                <a:gd name="T2" fmla="*/ 42 w 923"/>
                <a:gd name="T3" fmla="*/ 58 w 923"/>
                <a:gd name="T4" fmla="*/ 71 w 923"/>
                <a:gd name="T5" fmla="*/ 86 w 923"/>
                <a:gd name="T6" fmla="*/ 102 w 923"/>
                <a:gd name="T7" fmla="*/ 117 w 923"/>
                <a:gd name="T8" fmla="*/ 131 w 923"/>
                <a:gd name="T9" fmla="*/ 146 w 923"/>
                <a:gd name="T10" fmla="*/ 161 w 923"/>
                <a:gd name="T11" fmla="*/ 175 w 923"/>
                <a:gd name="T12" fmla="*/ 190 w 923"/>
                <a:gd name="T13" fmla="*/ 205 w 923"/>
                <a:gd name="T14" fmla="*/ 221 w 923"/>
                <a:gd name="T15" fmla="*/ 234 w 923"/>
                <a:gd name="T16" fmla="*/ 250 w 923"/>
                <a:gd name="T17" fmla="*/ 265 w 923"/>
                <a:gd name="T18" fmla="*/ 278 w 923"/>
                <a:gd name="T19" fmla="*/ 294 w 923"/>
                <a:gd name="T20" fmla="*/ 309 w 923"/>
                <a:gd name="T21" fmla="*/ 324 w 923"/>
                <a:gd name="T22" fmla="*/ 338 w 923"/>
                <a:gd name="T23" fmla="*/ 353 w 923"/>
                <a:gd name="T24" fmla="*/ 369 w 923"/>
                <a:gd name="T25" fmla="*/ 382 w 923"/>
                <a:gd name="T26" fmla="*/ 397 w 923"/>
                <a:gd name="T27" fmla="*/ 413 w 923"/>
                <a:gd name="T28" fmla="*/ 428 w 923"/>
                <a:gd name="T29" fmla="*/ 442 w 923"/>
                <a:gd name="T30" fmla="*/ 457 w 923"/>
                <a:gd name="T31" fmla="*/ 472 w 923"/>
                <a:gd name="T32" fmla="*/ 486 w 923"/>
                <a:gd name="T33" fmla="*/ 501 w 923"/>
                <a:gd name="T34" fmla="*/ 516 w 923"/>
                <a:gd name="T35" fmla="*/ 532 w 923"/>
                <a:gd name="T36" fmla="*/ 545 w 923"/>
                <a:gd name="T37" fmla="*/ 561 w 923"/>
                <a:gd name="T38" fmla="*/ 576 w 923"/>
                <a:gd name="T39" fmla="*/ 589 w 923"/>
                <a:gd name="T40" fmla="*/ 605 w 923"/>
                <a:gd name="T41" fmla="*/ 620 w 923"/>
                <a:gd name="T42" fmla="*/ 635 w 923"/>
                <a:gd name="T43" fmla="*/ 649 w 923"/>
                <a:gd name="T44" fmla="*/ 664 w 923"/>
                <a:gd name="T45" fmla="*/ 680 w 923"/>
                <a:gd name="T46" fmla="*/ 695 w 923"/>
                <a:gd name="T47" fmla="*/ 708 w 923"/>
                <a:gd name="T48" fmla="*/ 724 w 923"/>
                <a:gd name="T49" fmla="*/ 739 w 923"/>
                <a:gd name="T50" fmla="*/ 753 w 923"/>
                <a:gd name="T51" fmla="*/ 768 w 923"/>
                <a:gd name="T52" fmla="*/ 783 w 923"/>
                <a:gd name="T53" fmla="*/ 799 w 923"/>
                <a:gd name="T54" fmla="*/ 812 w 923"/>
                <a:gd name="T55" fmla="*/ 827 w 923"/>
                <a:gd name="T56" fmla="*/ 843 w 923"/>
                <a:gd name="T57" fmla="*/ 856 w 923"/>
                <a:gd name="T58" fmla="*/ 872 w 923"/>
                <a:gd name="T59" fmla="*/ 887 w 923"/>
                <a:gd name="T60" fmla="*/ 902 w 923"/>
                <a:gd name="T61" fmla="*/ 916 w 9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  <a:cxn ang="0">
                  <a:pos x="T58" y="0"/>
                </a:cxn>
                <a:cxn ang="0">
                  <a:pos x="T59" y="0"/>
                </a:cxn>
                <a:cxn ang="0">
                  <a:pos x="T60" y="0"/>
                </a:cxn>
                <a:cxn ang="0">
                  <a:pos x="T61" y="0"/>
                </a:cxn>
              </a:cxnLst>
              <a:rect l="0" t="0" r="r" b="b"/>
              <a:pathLst>
                <a:path w="923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7" y="0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7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21" y="0"/>
                  </a:lnTo>
                  <a:lnTo>
                    <a:pt x="123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132" y="0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0"/>
                  </a:lnTo>
                  <a:lnTo>
                    <a:pt x="142" y="0"/>
                  </a:lnTo>
                  <a:lnTo>
                    <a:pt x="144" y="0"/>
                  </a:lnTo>
                  <a:lnTo>
                    <a:pt x="146" y="0"/>
                  </a:lnTo>
                  <a:lnTo>
                    <a:pt x="148" y="0"/>
                  </a:lnTo>
                  <a:lnTo>
                    <a:pt x="150" y="0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155" y="0"/>
                  </a:lnTo>
                  <a:lnTo>
                    <a:pt x="157" y="0"/>
                  </a:lnTo>
                  <a:lnTo>
                    <a:pt x="159" y="0"/>
                  </a:lnTo>
                  <a:lnTo>
                    <a:pt x="161" y="0"/>
                  </a:lnTo>
                  <a:lnTo>
                    <a:pt x="163" y="0"/>
                  </a:lnTo>
                  <a:lnTo>
                    <a:pt x="165" y="0"/>
                  </a:lnTo>
                  <a:lnTo>
                    <a:pt x="167" y="0"/>
                  </a:lnTo>
                  <a:lnTo>
                    <a:pt x="169" y="0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73" y="0"/>
                  </a:lnTo>
                  <a:lnTo>
                    <a:pt x="175" y="0"/>
                  </a:lnTo>
                  <a:lnTo>
                    <a:pt x="177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4" y="0"/>
                  </a:lnTo>
                  <a:lnTo>
                    <a:pt x="186" y="0"/>
                  </a:lnTo>
                  <a:lnTo>
                    <a:pt x="188" y="0"/>
                  </a:lnTo>
                  <a:lnTo>
                    <a:pt x="190" y="0"/>
                  </a:lnTo>
                  <a:lnTo>
                    <a:pt x="192" y="0"/>
                  </a:lnTo>
                  <a:lnTo>
                    <a:pt x="194" y="0"/>
                  </a:lnTo>
                  <a:lnTo>
                    <a:pt x="196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2" y="0"/>
                  </a:lnTo>
                  <a:lnTo>
                    <a:pt x="203" y="0"/>
                  </a:lnTo>
                  <a:lnTo>
                    <a:pt x="205" y="0"/>
                  </a:lnTo>
                  <a:lnTo>
                    <a:pt x="207" y="0"/>
                  </a:lnTo>
                  <a:lnTo>
                    <a:pt x="209" y="0"/>
                  </a:lnTo>
                  <a:lnTo>
                    <a:pt x="211" y="0"/>
                  </a:lnTo>
                  <a:lnTo>
                    <a:pt x="213" y="0"/>
                  </a:lnTo>
                  <a:lnTo>
                    <a:pt x="215" y="0"/>
                  </a:lnTo>
                  <a:lnTo>
                    <a:pt x="217" y="0"/>
                  </a:lnTo>
                  <a:lnTo>
                    <a:pt x="219" y="0"/>
                  </a:lnTo>
                  <a:lnTo>
                    <a:pt x="221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5" y="0"/>
                  </a:lnTo>
                  <a:lnTo>
                    <a:pt x="227" y="0"/>
                  </a:lnTo>
                  <a:lnTo>
                    <a:pt x="228" y="0"/>
                  </a:lnTo>
                  <a:lnTo>
                    <a:pt x="230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6" y="0"/>
                  </a:lnTo>
                  <a:lnTo>
                    <a:pt x="238" y="0"/>
                  </a:lnTo>
                  <a:lnTo>
                    <a:pt x="240" y="0"/>
                  </a:lnTo>
                  <a:lnTo>
                    <a:pt x="242" y="0"/>
                  </a:lnTo>
                  <a:lnTo>
                    <a:pt x="244" y="0"/>
                  </a:lnTo>
                  <a:lnTo>
                    <a:pt x="246" y="0"/>
                  </a:lnTo>
                  <a:lnTo>
                    <a:pt x="248" y="0"/>
                  </a:lnTo>
                  <a:lnTo>
                    <a:pt x="250" y="0"/>
                  </a:lnTo>
                  <a:lnTo>
                    <a:pt x="251" y="0"/>
                  </a:lnTo>
                  <a:lnTo>
                    <a:pt x="253" y="0"/>
                  </a:lnTo>
                  <a:lnTo>
                    <a:pt x="255" y="0"/>
                  </a:lnTo>
                  <a:lnTo>
                    <a:pt x="257" y="0"/>
                  </a:lnTo>
                  <a:lnTo>
                    <a:pt x="259" y="0"/>
                  </a:lnTo>
                  <a:lnTo>
                    <a:pt x="261" y="0"/>
                  </a:lnTo>
                  <a:lnTo>
                    <a:pt x="263" y="0"/>
                  </a:lnTo>
                  <a:lnTo>
                    <a:pt x="265" y="0"/>
                  </a:lnTo>
                  <a:lnTo>
                    <a:pt x="267" y="0"/>
                  </a:lnTo>
                  <a:lnTo>
                    <a:pt x="269" y="0"/>
                  </a:lnTo>
                  <a:lnTo>
                    <a:pt x="271" y="0"/>
                  </a:lnTo>
                  <a:lnTo>
                    <a:pt x="273" y="0"/>
                  </a:lnTo>
                  <a:lnTo>
                    <a:pt x="275" y="0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78" y="0"/>
                  </a:lnTo>
                  <a:lnTo>
                    <a:pt x="280" y="0"/>
                  </a:lnTo>
                  <a:lnTo>
                    <a:pt x="282" y="0"/>
                  </a:lnTo>
                  <a:lnTo>
                    <a:pt x="284" y="0"/>
                  </a:lnTo>
                  <a:lnTo>
                    <a:pt x="286" y="0"/>
                  </a:lnTo>
                  <a:lnTo>
                    <a:pt x="288" y="0"/>
                  </a:lnTo>
                  <a:lnTo>
                    <a:pt x="290" y="0"/>
                  </a:lnTo>
                  <a:lnTo>
                    <a:pt x="292" y="0"/>
                  </a:lnTo>
                  <a:lnTo>
                    <a:pt x="294" y="0"/>
                  </a:lnTo>
                  <a:lnTo>
                    <a:pt x="296" y="0"/>
                  </a:lnTo>
                  <a:lnTo>
                    <a:pt x="298" y="0"/>
                  </a:lnTo>
                  <a:lnTo>
                    <a:pt x="299" y="0"/>
                  </a:lnTo>
                  <a:lnTo>
                    <a:pt x="301" y="0"/>
                  </a:lnTo>
                  <a:lnTo>
                    <a:pt x="303" y="0"/>
                  </a:lnTo>
                  <a:lnTo>
                    <a:pt x="305" y="0"/>
                  </a:lnTo>
                  <a:lnTo>
                    <a:pt x="307" y="0"/>
                  </a:lnTo>
                  <a:lnTo>
                    <a:pt x="309" y="0"/>
                  </a:lnTo>
                  <a:lnTo>
                    <a:pt x="311" y="0"/>
                  </a:lnTo>
                  <a:lnTo>
                    <a:pt x="313" y="0"/>
                  </a:lnTo>
                  <a:lnTo>
                    <a:pt x="315" y="0"/>
                  </a:lnTo>
                  <a:lnTo>
                    <a:pt x="317" y="0"/>
                  </a:lnTo>
                  <a:lnTo>
                    <a:pt x="319" y="0"/>
                  </a:lnTo>
                  <a:lnTo>
                    <a:pt x="321" y="0"/>
                  </a:lnTo>
                  <a:lnTo>
                    <a:pt x="323" y="0"/>
                  </a:lnTo>
                  <a:lnTo>
                    <a:pt x="324" y="0"/>
                  </a:lnTo>
                  <a:lnTo>
                    <a:pt x="326" y="0"/>
                  </a:lnTo>
                  <a:lnTo>
                    <a:pt x="328" y="0"/>
                  </a:lnTo>
                  <a:lnTo>
                    <a:pt x="328" y="0"/>
                  </a:lnTo>
                  <a:lnTo>
                    <a:pt x="330" y="0"/>
                  </a:lnTo>
                  <a:lnTo>
                    <a:pt x="332" y="0"/>
                  </a:lnTo>
                  <a:lnTo>
                    <a:pt x="334" y="0"/>
                  </a:lnTo>
                  <a:lnTo>
                    <a:pt x="336" y="0"/>
                  </a:lnTo>
                  <a:lnTo>
                    <a:pt x="338" y="0"/>
                  </a:lnTo>
                  <a:lnTo>
                    <a:pt x="340" y="0"/>
                  </a:lnTo>
                  <a:lnTo>
                    <a:pt x="342" y="0"/>
                  </a:lnTo>
                  <a:lnTo>
                    <a:pt x="344" y="0"/>
                  </a:lnTo>
                  <a:lnTo>
                    <a:pt x="346" y="0"/>
                  </a:lnTo>
                  <a:lnTo>
                    <a:pt x="347" y="0"/>
                  </a:lnTo>
                  <a:lnTo>
                    <a:pt x="349" y="0"/>
                  </a:lnTo>
                  <a:lnTo>
                    <a:pt x="351" y="0"/>
                  </a:lnTo>
                  <a:lnTo>
                    <a:pt x="353" y="0"/>
                  </a:lnTo>
                  <a:lnTo>
                    <a:pt x="355" y="0"/>
                  </a:lnTo>
                  <a:lnTo>
                    <a:pt x="357" y="0"/>
                  </a:lnTo>
                  <a:lnTo>
                    <a:pt x="359" y="0"/>
                  </a:lnTo>
                  <a:lnTo>
                    <a:pt x="361" y="0"/>
                  </a:lnTo>
                  <a:lnTo>
                    <a:pt x="363" y="0"/>
                  </a:lnTo>
                  <a:lnTo>
                    <a:pt x="365" y="0"/>
                  </a:lnTo>
                  <a:lnTo>
                    <a:pt x="367" y="0"/>
                  </a:lnTo>
                  <a:lnTo>
                    <a:pt x="369" y="0"/>
                  </a:lnTo>
                  <a:lnTo>
                    <a:pt x="371" y="0"/>
                  </a:lnTo>
                  <a:lnTo>
                    <a:pt x="372" y="0"/>
                  </a:lnTo>
                  <a:lnTo>
                    <a:pt x="374" y="0"/>
                  </a:lnTo>
                  <a:lnTo>
                    <a:pt x="376" y="0"/>
                  </a:lnTo>
                  <a:lnTo>
                    <a:pt x="378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2" y="0"/>
                  </a:lnTo>
                  <a:lnTo>
                    <a:pt x="384" y="0"/>
                  </a:lnTo>
                  <a:lnTo>
                    <a:pt x="386" y="0"/>
                  </a:lnTo>
                  <a:lnTo>
                    <a:pt x="388" y="0"/>
                  </a:lnTo>
                  <a:lnTo>
                    <a:pt x="390" y="0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395" y="0"/>
                  </a:lnTo>
                  <a:lnTo>
                    <a:pt x="397" y="0"/>
                  </a:lnTo>
                  <a:lnTo>
                    <a:pt x="399" y="0"/>
                  </a:lnTo>
                  <a:lnTo>
                    <a:pt x="401" y="0"/>
                  </a:lnTo>
                  <a:lnTo>
                    <a:pt x="403" y="0"/>
                  </a:lnTo>
                  <a:lnTo>
                    <a:pt x="405" y="0"/>
                  </a:lnTo>
                  <a:lnTo>
                    <a:pt x="407" y="0"/>
                  </a:lnTo>
                  <a:lnTo>
                    <a:pt x="409" y="0"/>
                  </a:lnTo>
                  <a:lnTo>
                    <a:pt x="411" y="0"/>
                  </a:lnTo>
                  <a:lnTo>
                    <a:pt x="413" y="0"/>
                  </a:lnTo>
                  <a:lnTo>
                    <a:pt x="415" y="0"/>
                  </a:lnTo>
                  <a:lnTo>
                    <a:pt x="417" y="0"/>
                  </a:lnTo>
                  <a:lnTo>
                    <a:pt x="419" y="0"/>
                  </a:lnTo>
                  <a:lnTo>
                    <a:pt x="420" y="0"/>
                  </a:lnTo>
                  <a:lnTo>
                    <a:pt x="422" y="0"/>
                  </a:lnTo>
                  <a:lnTo>
                    <a:pt x="424" y="0"/>
                  </a:lnTo>
                  <a:lnTo>
                    <a:pt x="426" y="0"/>
                  </a:lnTo>
                  <a:lnTo>
                    <a:pt x="428" y="0"/>
                  </a:lnTo>
                  <a:lnTo>
                    <a:pt x="430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4" y="0"/>
                  </a:lnTo>
                  <a:lnTo>
                    <a:pt x="436" y="0"/>
                  </a:lnTo>
                  <a:lnTo>
                    <a:pt x="438" y="0"/>
                  </a:lnTo>
                  <a:lnTo>
                    <a:pt x="440" y="0"/>
                  </a:lnTo>
                  <a:lnTo>
                    <a:pt x="442" y="0"/>
                  </a:lnTo>
                  <a:lnTo>
                    <a:pt x="443" y="0"/>
                  </a:lnTo>
                  <a:lnTo>
                    <a:pt x="445" y="0"/>
                  </a:lnTo>
                  <a:lnTo>
                    <a:pt x="447" y="0"/>
                  </a:lnTo>
                  <a:lnTo>
                    <a:pt x="449" y="0"/>
                  </a:lnTo>
                  <a:lnTo>
                    <a:pt x="451" y="0"/>
                  </a:lnTo>
                  <a:lnTo>
                    <a:pt x="453" y="0"/>
                  </a:lnTo>
                  <a:lnTo>
                    <a:pt x="455" y="0"/>
                  </a:lnTo>
                  <a:lnTo>
                    <a:pt x="457" y="0"/>
                  </a:lnTo>
                  <a:lnTo>
                    <a:pt x="459" y="0"/>
                  </a:lnTo>
                  <a:lnTo>
                    <a:pt x="461" y="0"/>
                  </a:lnTo>
                  <a:lnTo>
                    <a:pt x="463" y="0"/>
                  </a:lnTo>
                  <a:lnTo>
                    <a:pt x="465" y="0"/>
                  </a:lnTo>
                  <a:lnTo>
                    <a:pt x="467" y="0"/>
                  </a:lnTo>
                  <a:lnTo>
                    <a:pt x="468" y="0"/>
                  </a:lnTo>
                  <a:lnTo>
                    <a:pt x="470" y="0"/>
                  </a:lnTo>
                  <a:lnTo>
                    <a:pt x="472" y="0"/>
                  </a:lnTo>
                  <a:lnTo>
                    <a:pt x="474" y="0"/>
                  </a:lnTo>
                  <a:lnTo>
                    <a:pt x="476" y="0"/>
                  </a:lnTo>
                  <a:lnTo>
                    <a:pt x="478" y="0"/>
                  </a:lnTo>
                  <a:lnTo>
                    <a:pt x="480" y="0"/>
                  </a:lnTo>
                  <a:lnTo>
                    <a:pt x="482" y="0"/>
                  </a:lnTo>
                  <a:lnTo>
                    <a:pt x="484" y="0"/>
                  </a:lnTo>
                  <a:lnTo>
                    <a:pt x="486" y="0"/>
                  </a:lnTo>
                  <a:lnTo>
                    <a:pt x="486" y="0"/>
                  </a:lnTo>
                  <a:lnTo>
                    <a:pt x="488" y="0"/>
                  </a:lnTo>
                  <a:lnTo>
                    <a:pt x="490" y="0"/>
                  </a:lnTo>
                  <a:lnTo>
                    <a:pt x="491" y="0"/>
                  </a:lnTo>
                  <a:lnTo>
                    <a:pt x="493" y="0"/>
                  </a:lnTo>
                  <a:lnTo>
                    <a:pt x="495" y="0"/>
                  </a:lnTo>
                  <a:lnTo>
                    <a:pt x="497" y="0"/>
                  </a:lnTo>
                  <a:lnTo>
                    <a:pt x="499" y="0"/>
                  </a:lnTo>
                  <a:lnTo>
                    <a:pt x="501" y="0"/>
                  </a:lnTo>
                  <a:lnTo>
                    <a:pt x="503" y="0"/>
                  </a:lnTo>
                  <a:lnTo>
                    <a:pt x="505" y="0"/>
                  </a:lnTo>
                  <a:lnTo>
                    <a:pt x="507" y="0"/>
                  </a:lnTo>
                  <a:lnTo>
                    <a:pt x="509" y="0"/>
                  </a:lnTo>
                  <a:lnTo>
                    <a:pt x="511" y="0"/>
                  </a:lnTo>
                  <a:lnTo>
                    <a:pt x="513" y="0"/>
                  </a:lnTo>
                  <a:lnTo>
                    <a:pt x="515" y="0"/>
                  </a:lnTo>
                  <a:lnTo>
                    <a:pt x="516" y="0"/>
                  </a:lnTo>
                  <a:lnTo>
                    <a:pt x="518" y="0"/>
                  </a:lnTo>
                  <a:lnTo>
                    <a:pt x="520" y="0"/>
                  </a:lnTo>
                  <a:lnTo>
                    <a:pt x="522" y="0"/>
                  </a:lnTo>
                  <a:lnTo>
                    <a:pt x="524" y="0"/>
                  </a:lnTo>
                  <a:lnTo>
                    <a:pt x="526" y="0"/>
                  </a:lnTo>
                  <a:lnTo>
                    <a:pt x="528" y="0"/>
                  </a:lnTo>
                  <a:lnTo>
                    <a:pt x="530" y="0"/>
                  </a:lnTo>
                  <a:lnTo>
                    <a:pt x="532" y="0"/>
                  </a:lnTo>
                  <a:lnTo>
                    <a:pt x="534" y="0"/>
                  </a:lnTo>
                  <a:lnTo>
                    <a:pt x="536" y="0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39" y="0"/>
                  </a:lnTo>
                  <a:lnTo>
                    <a:pt x="541" y="0"/>
                  </a:lnTo>
                  <a:lnTo>
                    <a:pt x="543" y="0"/>
                  </a:lnTo>
                  <a:lnTo>
                    <a:pt x="545" y="0"/>
                  </a:lnTo>
                  <a:lnTo>
                    <a:pt x="547" y="0"/>
                  </a:lnTo>
                  <a:lnTo>
                    <a:pt x="549" y="0"/>
                  </a:lnTo>
                  <a:lnTo>
                    <a:pt x="551" y="0"/>
                  </a:lnTo>
                  <a:lnTo>
                    <a:pt x="553" y="0"/>
                  </a:lnTo>
                  <a:lnTo>
                    <a:pt x="555" y="0"/>
                  </a:lnTo>
                  <a:lnTo>
                    <a:pt x="557" y="0"/>
                  </a:lnTo>
                  <a:lnTo>
                    <a:pt x="559" y="0"/>
                  </a:lnTo>
                  <a:lnTo>
                    <a:pt x="561" y="0"/>
                  </a:lnTo>
                  <a:lnTo>
                    <a:pt x="563" y="0"/>
                  </a:lnTo>
                  <a:lnTo>
                    <a:pt x="564" y="0"/>
                  </a:lnTo>
                  <a:lnTo>
                    <a:pt x="566" y="0"/>
                  </a:lnTo>
                  <a:lnTo>
                    <a:pt x="568" y="0"/>
                  </a:lnTo>
                  <a:lnTo>
                    <a:pt x="570" y="0"/>
                  </a:lnTo>
                  <a:lnTo>
                    <a:pt x="572" y="0"/>
                  </a:lnTo>
                  <a:lnTo>
                    <a:pt x="574" y="0"/>
                  </a:lnTo>
                  <a:lnTo>
                    <a:pt x="576" y="0"/>
                  </a:lnTo>
                  <a:lnTo>
                    <a:pt x="578" y="0"/>
                  </a:lnTo>
                  <a:lnTo>
                    <a:pt x="580" y="0"/>
                  </a:lnTo>
                  <a:lnTo>
                    <a:pt x="582" y="0"/>
                  </a:lnTo>
                  <a:lnTo>
                    <a:pt x="584" y="0"/>
                  </a:lnTo>
                  <a:lnTo>
                    <a:pt x="586" y="0"/>
                  </a:lnTo>
                  <a:lnTo>
                    <a:pt x="587" y="0"/>
                  </a:lnTo>
                  <a:lnTo>
                    <a:pt x="589" y="0"/>
                  </a:lnTo>
                  <a:lnTo>
                    <a:pt x="589" y="0"/>
                  </a:lnTo>
                  <a:lnTo>
                    <a:pt x="591" y="0"/>
                  </a:lnTo>
                  <a:lnTo>
                    <a:pt x="593" y="0"/>
                  </a:lnTo>
                  <a:lnTo>
                    <a:pt x="595" y="0"/>
                  </a:lnTo>
                  <a:lnTo>
                    <a:pt x="597" y="0"/>
                  </a:lnTo>
                  <a:lnTo>
                    <a:pt x="599" y="0"/>
                  </a:lnTo>
                  <a:lnTo>
                    <a:pt x="601" y="0"/>
                  </a:lnTo>
                  <a:lnTo>
                    <a:pt x="603" y="0"/>
                  </a:lnTo>
                  <a:lnTo>
                    <a:pt x="605" y="0"/>
                  </a:lnTo>
                  <a:lnTo>
                    <a:pt x="607" y="0"/>
                  </a:lnTo>
                  <a:lnTo>
                    <a:pt x="609" y="0"/>
                  </a:lnTo>
                  <a:lnTo>
                    <a:pt x="611" y="0"/>
                  </a:lnTo>
                  <a:lnTo>
                    <a:pt x="612" y="0"/>
                  </a:lnTo>
                  <a:lnTo>
                    <a:pt x="614" y="0"/>
                  </a:lnTo>
                  <a:lnTo>
                    <a:pt x="616" y="0"/>
                  </a:lnTo>
                  <a:lnTo>
                    <a:pt x="618" y="0"/>
                  </a:lnTo>
                  <a:lnTo>
                    <a:pt x="620" y="0"/>
                  </a:lnTo>
                  <a:lnTo>
                    <a:pt x="622" y="0"/>
                  </a:lnTo>
                  <a:lnTo>
                    <a:pt x="624" y="0"/>
                  </a:lnTo>
                  <a:lnTo>
                    <a:pt x="626" y="0"/>
                  </a:lnTo>
                  <a:lnTo>
                    <a:pt x="628" y="0"/>
                  </a:lnTo>
                  <a:lnTo>
                    <a:pt x="630" y="0"/>
                  </a:lnTo>
                  <a:lnTo>
                    <a:pt x="632" y="0"/>
                  </a:lnTo>
                  <a:lnTo>
                    <a:pt x="634" y="0"/>
                  </a:lnTo>
                  <a:lnTo>
                    <a:pt x="635" y="0"/>
                  </a:lnTo>
                  <a:lnTo>
                    <a:pt x="637" y="0"/>
                  </a:lnTo>
                  <a:lnTo>
                    <a:pt x="639" y="0"/>
                  </a:lnTo>
                  <a:lnTo>
                    <a:pt x="641" y="0"/>
                  </a:lnTo>
                  <a:lnTo>
                    <a:pt x="643" y="0"/>
                  </a:lnTo>
                  <a:lnTo>
                    <a:pt x="643" y="0"/>
                  </a:lnTo>
                  <a:lnTo>
                    <a:pt x="645" y="0"/>
                  </a:lnTo>
                  <a:lnTo>
                    <a:pt x="647" y="0"/>
                  </a:lnTo>
                  <a:lnTo>
                    <a:pt x="649" y="0"/>
                  </a:lnTo>
                  <a:lnTo>
                    <a:pt x="651" y="0"/>
                  </a:lnTo>
                  <a:lnTo>
                    <a:pt x="653" y="0"/>
                  </a:lnTo>
                  <a:lnTo>
                    <a:pt x="655" y="0"/>
                  </a:lnTo>
                  <a:lnTo>
                    <a:pt x="657" y="0"/>
                  </a:lnTo>
                  <a:lnTo>
                    <a:pt x="659" y="0"/>
                  </a:lnTo>
                  <a:lnTo>
                    <a:pt x="660" y="0"/>
                  </a:lnTo>
                  <a:lnTo>
                    <a:pt x="662" y="0"/>
                  </a:lnTo>
                  <a:lnTo>
                    <a:pt x="664" y="0"/>
                  </a:lnTo>
                  <a:lnTo>
                    <a:pt x="666" y="0"/>
                  </a:lnTo>
                  <a:lnTo>
                    <a:pt x="668" y="0"/>
                  </a:lnTo>
                  <a:lnTo>
                    <a:pt x="670" y="0"/>
                  </a:lnTo>
                  <a:lnTo>
                    <a:pt x="672" y="0"/>
                  </a:lnTo>
                  <a:lnTo>
                    <a:pt x="674" y="0"/>
                  </a:lnTo>
                  <a:lnTo>
                    <a:pt x="676" y="0"/>
                  </a:lnTo>
                  <a:lnTo>
                    <a:pt x="678" y="0"/>
                  </a:lnTo>
                  <a:lnTo>
                    <a:pt x="680" y="0"/>
                  </a:lnTo>
                  <a:lnTo>
                    <a:pt x="682" y="0"/>
                  </a:lnTo>
                  <a:lnTo>
                    <a:pt x="683" y="0"/>
                  </a:lnTo>
                  <a:lnTo>
                    <a:pt x="685" y="0"/>
                  </a:lnTo>
                  <a:lnTo>
                    <a:pt x="687" y="0"/>
                  </a:lnTo>
                  <a:lnTo>
                    <a:pt x="689" y="0"/>
                  </a:lnTo>
                  <a:lnTo>
                    <a:pt x="691" y="0"/>
                  </a:lnTo>
                  <a:lnTo>
                    <a:pt x="693" y="0"/>
                  </a:lnTo>
                  <a:lnTo>
                    <a:pt x="695" y="0"/>
                  </a:lnTo>
                  <a:lnTo>
                    <a:pt x="695" y="0"/>
                  </a:lnTo>
                  <a:lnTo>
                    <a:pt x="697" y="0"/>
                  </a:lnTo>
                  <a:lnTo>
                    <a:pt x="699" y="0"/>
                  </a:lnTo>
                  <a:lnTo>
                    <a:pt x="701" y="0"/>
                  </a:lnTo>
                  <a:lnTo>
                    <a:pt x="703" y="0"/>
                  </a:lnTo>
                  <a:lnTo>
                    <a:pt x="705" y="0"/>
                  </a:lnTo>
                  <a:lnTo>
                    <a:pt x="707" y="0"/>
                  </a:lnTo>
                  <a:lnTo>
                    <a:pt x="708" y="0"/>
                  </a:lnTo>
                  <a:lnTo>
                    <a:pt x="710" y="0"/>
                  </a:lnTo>
                  <a:lnTo>
                    <a:pt x="712" y="0"/>
                  </a:lnTo>
                  <a:lnTo>
                    <a:pt x="714" y="0"/>
                  </a:lnTo>
                  <a:lnTo>
                    <a:pt x="716" y="0"/>
                  </a:lnTo>
                  <a:lnTo>
                    <a:pt x="718" y="0"/>
                  </a:lnTo>
                  <a:lnTo>
                    <a:pt x="720" y="0"/>
                  </a:lnTo>
                  <a:lnTo>
                    <a:pt x="722" y="0"/>
                  </a:lnTo>
                  <a:lnTo>
                    <a:pt x="724" y="0"/>
                  </a:lnTo>
                  <a:lnTo>
                    <a:pt x="726" y="0"/>
                  </a:lnTo>
                  <a:lnTo>
                    <a:pt x="728" y="0"/>
                  </a:lnTo>
                  <a:lnTo>
                    <a:pt x="730" y="0"/>
                  </a:lnTo>
                  <a:lnTo>
                    <a:pt x="731" y="0"/>
                  </a:lnTo>
                  <a:lnTo>
                    <a:pt x="733" y="0"/>
                  </a:lnTo>
                  <a:lnTo>
                    <a:pt x="735" y="0"/>
                  </a:lnTo>
                  <a:lnTo>
                    <a:pt x="737" y="0"/>
                  </a:lnTo>
                  <a:lnTo>
                    <a:pt x="739" y="0"/>
                  </a:lnTo>
                  <a:lnTo>
                    <a:pt x="741" y="0"/>
                  </a:lnTo>
                  <a:lnTo>
                    <a:pt x="743" y="0"/>
                  </a:lnTo>
                  <a:lnTo>
                    <a:pt x="745" y="0"/>
                  </a:lnTo>
                  <a:lnTo>
                    <a:pt x="747" y="0"/>
                  </a:lnTo>
                  <a:lnTo>
                    <a:pt x="747" y="0"/>
                  </a:lnTo>
                  <a:lnTo>
                    <a:pt x="749" y="0"/>
                  </a:lnTo>
                  <a:lnTo>
                    <a:pt x="751" y="0"/>
                  </a:lnTo>
                  <a:lnTo>
                    <a:pt x="753" y="0"/>
                  </a:lnTo>
                  <a:lnTo>
                    <a:pt x="755" y="0"/>
                  </a:lnTo>
                  <a:lnTo>
                    <a:pt x="756" y="0"/>
                  </a:lnTo>
                  <a:lnTo>
                    <a:pt x="758" y="0"/>
                  </a:lnTo>
                  <a:lnTo>
                    <a:pt x="760" y="0"/>
                  </a:lnTo>
                  <a:lnTo>
                    <a:pt x="762" y="0"/>
                  </a:lnTo>
                  <a:lnTo>
                    <a:pt x="764" y="0"/>
                  </a:lnTo>
                  <a:lnTo>
                    <a:pt x="766" y="0"/>
                  </a:lnTo>
                  <a:lnTo>
                    <a:pt x="768" y="0"/>
                  </a:lnTo>
                  <a:lnTo>
                    <a:pt x="770" y="0"/>
                  </a:lnTo>
                  <a:lnTo>
                    <a:pt x="772" y="0"/>
                  </a:lnTo>
                  <a:lnTo>
                    <a:pt x="774" y="0"/>
                  </a:lnTo>
                  <a:lnTo>
                    <a:pt x="776" y="0"/>
                  </a:lnTo>
                  <a:lnTo>
                    <a:pt x="778" y="0"/>
                  </a:lnTo>
                  <a:lnTo>
                    <a:pt x="779" y="0"/>
                  </a:lnTo>
                  <a:lnTo>
                    <a:pt x="781" y="0"/>
                  </a:lnTo>
                  <a:lnTo>
                    <a:pt x="783" y="0"/>
                  </a:lnTo>
                  <a:lnTo>
                    <a:pt x="785" y="0"/>
                  </a:lnTo>
                  <a:lnTo>
                    <a:pt x="787" y="0"/>
                  </a:lnTo>
                  <a:lnTo>
                    <a:pt x="789" y="0"/>
                  </a:lnTo>
                  <a:lnTo>
                    <a:pt x="791" y="0"/>
                  </a:lnTo>
                  <a:lnTo>
                    <a:pt x="793" y="0"/>
                  </a:lnTo>
                  <a:lnTo>
                    <a:pt x="795" y="0"/>
                  </a:lnTo>
                  <a:lnTo>
                    <a:pt x="797" y="0"/>
                  </a:lnTo>
                  <a:lnTo>
                    <a:pt x="799" y="0"/>
                  </a:lnTo>
                  <a:lnTo>
                    <a:pt x="799" y="0"/>
                  </a:lnTo>
                  <a:lnTo>
                    <a:pt x="801" y="0"/>
                  </a:lnTo>
                  <a:lnTo>
                    <a:pt x="803" y="0"/>
                  </a:lnTo>
                  <a:lnTo>
                    <a:pt x="804" y="0"/>
                  </a:lnTo>
                  <a:lnTo>
                    <a:pt x="806" y="0"/>
                  </a:lnTo>
                  <a:lnTo>
                    <a:pt x="808" y="0"/>
                  </a:lnTo>
                  <a:lnTo>
                    <a:pt x="810" y="0"/>
                  </a:lnTo>
                  <a:lnTo>
                    <a:pt x="812" y="0"/>
                  </a:lnTo>
                  <a:lnTo>
                    <a:pt x="814" y="0"/>
                  </a:lnTo>
                  <a:lnTo>
                    <a:pt x="816" y="0"/>
                  </a:lnTo>
                  <a:lnTo>
                    <a:pt x="818" y="0"/>
                  </a:lnTo>
                  <a:lnTo>
                    <a:pt x="820" y="0"/>
                  </a:lnTo>
                  <a:lnTo>
                    <a:pt x="822" y="0"/>
                  </a:lnTo>
                  <a:lnTo>
                    <a:pt x="824" y="0"/>
                  </a:lnTo>
                  <a:lnTo>
                    <a:pt x="826" y="0"/>
                  </a:lnTo>
                  <a:lnTo>
                    <a:pt x="827" y="0"/>
                  </a:lnTo>
                  <a:lnTo>
                    <a:pt x="829" y="0"/>
                  </a:lnTo>
                  <a:lnTo>
                    <a:pt x="831" y="0"/>
                  </a:lnTo>
                  <a:lnTo>
                    <a:pt x="833" y="0"/>
                  </a:lnTo>
                  <a:lnTo>
                    <a:pt x="835" y="0"/>
                  </a:lnTo>
                  <a:lnTo>
                    <a:pt x="837" y="0"/>
                  </a:lnTo>
                  <a:lnTo>
                    <a:pt x="839" y="0"/>
                  </a:lnTo>
                  <a:lnTo>
                    <a:pt x="841" y="0"/>
                  </a:lnTo>
                  <a:lnTo>
                    <a:pt x="843" y="0"/>
                  </a:lnTo>
                  <a:lnTo>
                    <a:pt x="845" y="0"/>
                  </a:lnTo>
                  <a:lnTo>
                    <a:pt x="847" y="0"/>
                  </a:lnTo>
                  <a:lnTo>
                    <a:pt x="849" y="0"/>
                  </a:lnTo>
                  <a:lnTo>
                    <a:pt x="851" y="0"/>
                  </a:lnTo>
                  <a:lnTo>
                    <a:pt x="852" y="0"/>
                  </a:lnTo>
                  <a:lnTo>
                    <a:pt x="852" y="0"/>
                  </a:lnTo>
                  <a:lnTo>
                    <a:pt x="854" y="0"/>
                  </a:lnTo>
                  <a:lnTo>
                    <a:pt x="856" y="0"/>
                  </a:lnTo>
                  <a:lnTo>
                    <a:pt x="858" y="0"/>
                  </a:lnTo>
                  <a:lnTo>
                    <a:pt x="860" y="0"/>
                  </a:lnTo>
                  <a:lnTo>
                    <a:pt x="862" y="0"/>
                  </a:lnTo>
                  <a:lnTo>
                    <a:pt x="864" y="0"/>
                  </a:lnTo>
                  <a:lnTo>
                    <a:pt x="866" y="0"/>
                  </a:lnTo>
                  <a:lnTo>
                    <a:pt x="868" y="0"/>
                  </a:lnTo>
                  <a:lnTo>
                    <a:pt x="870" y="0"/>
                  </a:lnTo>
                  <a:lnTo>
                    <a:pt x="872" y="0"/>
                  </a:lnTo>
                  <a:lnTo>
                    <a:pt x="874" y="0"/>
                  </a:lnTo>
                  <a:lnTo>
                    <a:pt x="875" y="0"/>
                  </a:lnTo>
                  <a:lnTo>
                    <a:pt x="877" y="0"/>
                  </a:lnTo>
                  <a:lnTo>
                    <a:pt x="879" y="0"/>
                  </a:lnTo>
                  <a:lnTo>
                    <a:pt x="881" y="0"/>
                  </a:lnTo>
                  <a:lnTo>
                    <a:pt x="883" y="0"/>
                  </a:lnTo>
                  <a:lnTo>
                    <a:pt x="885" y="0"/>
                  </a:lnTo>
                  <a:lnTo>
                    <a:pt x="887" y="0"/>
                  </a:lnTo>
                  <a:lnTo>
                    <a:pt x="889" y="0"/>
                  </a:lnTo>
                  <a:lnTo>
                    <a:pt x="891" y="0"/>
                  </a:lnTo>
                  <a:lnTo>
                    <a:pt x="893" y="0"/>
                  </a:lnTo>
                  <a:lnTo>
                    <a:pt x="895" y="0"/>
                  </a:lnTo>
                  <a:lnTo>
                    <a:pt x="897" y="0"/>
                  </a:lnTo>
                  <a:lnTo>
                    <a:pt x="899" y="0"/>
                  </a:lnTo>
                  <a:lnTo>
                    <a:pt x="900" y="0"/>
                  </a:lnTo>
                  <a:lnTo>
                    <a:pt x="902" y="0"/>
                  </a:lnTo>
                  <a:lnTo>
                    <a:pt x="904" y="0"/>
                  </a:lnTo>
                  <a:lnTo>
                    <a:pt x="904" y="0"/>
                  </a:lnTo>
                  <a:lnTo>
                    <a:pt x="906" y="0"/>
                  </a:lnTo>
                  <a:lnTo>
                    <a:pt x="908" y="0"/>
                  </a:lnTo>
                  <a:lnTo>
                    <a:pt x="910" y="0"/>
                  </a:lnTo>
                  <a:lnTo>
                    <a:pt x="912" y="0"/>
                  </a:lnTo>
                  <a:lnTo>
                    <a:pt x="914" y="0"/>
                  </a:lnTo>
                  <a:lnTo>
                    <a:pt x="916" y="0"/>
                  </a:lnTo>
                  <a:lnTo>
                    <a:pt x="918" y="0"/>
                  </a:lnTo>
                  <a:lnTo>
                    <a:pt x="920" y="0"/>
                  </a:lnTo>
                  <a:lnTo>
                    <a:pt x="922" y="0"/>
                  </a:lnTo>
                  <a:lnTo>
                    <a:pt x="923" y="0"/>
                  </a:lnTo>
                </a:path>
              </a:pathLst>
            </a:custGeom>
            <a:noFill/>
            <a:ln w="19050" cmpd="sng">
              <a:solidFill>
                <a:schemeClr val="fol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369" name="Freeform 9"/>
            <p:cNvSpPr>
              <a:spLocks/>
            </p:cNvSpPr>
            <p:nvPr/>
          </p:nvSpPr>
          <p:spPr bwMode="auto">
            <a:xfrm>
              <a:off x="1972" y="2041"/>
              <a:ext cx="462" cy="1"/>
            </a:xfrm>
            <a:custGeom>
              <a:avLst/>
              <a:gdLst>
                <a:gd name="T0" fmla="*/ 14 w 924"/>
                <a:gd name="T1" fmla="*/ 29 w 924"/>
                <a:gd name="T2" fmla="*/ 43 w 924"/>
                <a:gd name="T3" fmla="*/ 58 w 924"/>
                <a:gd name="T4" fmla="*/ 73 w 924"/>
                <a:gd name="T5" fmla="*/ 87 w 924"/>
                <a:gd name="T6" fmla="*/ 102 w 924"/>
                <a:gd name="T7" fmla="*/ 118 w 924"/>
                <a:gd name="T8" fmla="*/ 133 w 924"/>
                <a:gd name="T9" fmla="*/ 146 w 924"/>
                <a:gd name="T10" fmla="*/ 162 w 924"/>
                <a:gd name="T11" fmla="*/ 177 w 924"/>
                <a:gd name="T12" fmla="*/ 191 w 924"/>
                <a:gd name="T13" fmla="*/ 206 w 924"/>
                <a:gd name="T14" fmla="*/ 221 w 924"/>
                <a:gd name="T15" fmla="*/ 237 w 924"/>
                <a:gd name="T16" fmla="*/ 250 w 924"/>
                <a:gd name="T17" fmla="*/ 265 w 924"/>
                <a:gd name="T18" fmla="*/ 281 w 924"/>
                <a:gd name="T19" fmla="*/ 296 w 924"/>
                <a:gd name="T20" fmla="*/ 310 w 924"/>
                <a:gd name="T21" fmla="*/ 325 w 924"/>
                <a:gd name="T22" fmla="*/ 340 w 924"/>
                <a:gd name="T23" fmla="*/ 354 w 924"/>
                <a:gd name="T24" fmla="*/ 369 w 924"/>
                <a:gd name="T25" fmla="*/ 384 w 924"/>
                <a:gd name="T26" fmla="*/ 400 w 924"/>
                <a:gd name="T27" fmla="*/ 413 w 924"/>
                <a:gd name="T28" fmla="*/ 429 w 924"/>
                <a:gd name="T29" fmla="*/ 444 w 924"/>
                <a:gd name="T30" fmla="*/ 457 w 924"/>
                <a:gd name="T31" fmla="*/ 473 w 924"/>
                <a:gd name="T32" fmla="*/ 488 w 924"/>
                <a:gd name="T33" fmla="*/ 504 w 924"/>
                <a:gd name="T34" fmla="*/ 517 w 924"/>
                <a:gd name="T35" fmla="*/ 532 w 924"/>
                <a:gd name="T36" fmla="*/ 548 w 924"/>
                <a:gd name="T37" fmla="*/ 561 w 924"/>
                <a:gd name="T38" fmla="*/ 576 w 924"/>
                <a:gd name="T39" fmla="*/ 592 w 924"/>
                <a:gd name="T40" fmla="*/ 607 w 924"/>
                <a:gd name="T41" fmla="*/ 621 w 924"/>
                <a:gd name="T42" fmla="*/ 636 w 924"/>
                <a:gd name="T43" fmla="*/ 651 w 924"/>
                <a:gd name="T44" fmla="*/ 665 w 924"/>
                <a:gd name="T45" fmla="*/ 680 w 924"/>
                <a:gd name="T46" fmla="*/ 696 w 924"/>
                <a:gd name="T47" fmla="*/ 711 w 924"/>
                <a:gd name="T48" fmla="*/ 724 w 924"/>
                <a:gd name="T49" fmla="*/ 740 w 924"/>
                <a:gd name="T50" fmla="*/ 755 w 924"/>
                <a:gd name="T51" fmla="*/ 768 w 924"/>
                <a:gd name="T52" fmla="*/ 784 w 924"/>
                <a:gd name="T53" fmla="*/ 799 w 924"/>
                <a:gd name="T54" fmla="*/ 815 w 924"/>
                <a:gd name="T55" fmla="*/ 828 w 924"/>
                <a:gd name="T56" fmla="*/ 843 w 924"/>
                <a:gd name="T57" fmla="*/ 859 w 924"/>
                <a:gd name="T58" fmla="*/ 872 w 924"/>
                <a:gd name="T59" fmla="*/ 888 w 924"/>
                <a:gd name="T60" fmla="*/ 903 w 924"/>
                <a:gd name="T61" fmla="*/ 918 w 9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  <a:cxn ang="0">
                  <a:pos x="T58" y="0"/>
                </a:cxn>
                <a:cxn ang="0">
                  <a:pos x="T59" y="0"/>
                </a:cxn>
                <a:cxn ang="0">
                  <a:pos x="T60" y="0"/>
                </a:cxn>
                <a:cxn ang="0">
                  <a:pos x="T61" y="0"/>
                </a:cxn>
              </a:cxnLst>
              <a:rect l="0" t="0" r="r" b="b"/>
              <a:pathLst>
                <a:path w="924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1" y="0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96" y="0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1" y="0"/>
                  </a:lnTo>
                  <a:lnTo>
                    <a:pt x="123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133" y="0"/>
                  </a:lnTo>
                  <a:lnTo>
                    <a:pt x="135" y="0"/>
                  </a:lnTo>
                  <a:lnTo>
                    <a:pt x="137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3" y="0"/>
                  </a:lnTo>
                  <a:lnTo>
                    <a:pt x="144" y="0"/>
                  </a:lnTo>
                  <a:lnTo>
                    <a:pt x="146" y="0"/>
                  </a:lnTo>
                  <a:lnTo>
                    <a:pt x="148" y="0"/>
                  </a:lnTo>
                  <a:lnTo>
                    <a:pt x="150" y="0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8" y="0"/>
                  </a:lnTo>
                  <a:lnTo>
                    <a:pt x="160" y="0"/>
                  </a:lnTo>
                  <a:lnTo>
                    <a:pt x="162" y="0"/>
                  </a:lnTo>
                  <a:lnTo>
                    <a:pt x="164" y="0"/>
                  </a:lnTo>
                  <a:lnTo>
                    <a:pt x="166" y="0"/>
                  </a:lnTo>
                  <a:lnTo>
                    <a:pt x="168" y="0"/>
                  </a:lnTo>
                  <a:lnTo>
                    <a:pt x="169" y="0"/>
                  </a:lnTo>
                  <a:lnTo>
                    <a:pt x="171" y="0"/>
                  </a:lnTo>
                  <a:lnTo>
                    <a:pt x="173" y="0"/>
                  </a:lnTo>
                  <a:lnTo>
                    <a:pt x="175" y="0"/>
                  </a:lnTo>
                  <a:lnTo>
                    <a:pt x="177" y="0"/>
                  </a:lnTo>
                  <a:lnTo>
                    <a:pt x="179" y="0"/>
                  </a:lnTo>
                  <a:lnTo>
                    <a:pt x="181" y="0"/>
                  </a:lnTo>
                  <a:lnTo>
                    <a:pt x="183" y="0"/>
                  </a:lnTo>
                  <a:lnTo>
                    <a:pt x="185" y="0"/>
                  </a:lnTo>
                  <a:lnTo>
                    <a:pt x="187" y="0"/>
                  </a:lnTo>
                  <a:lnTo>
                    <a:pt x="189" y="0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192" y="0"/>
                  </a:lnTo>
                  <a:lnTo>
                    <a:pt x="194" y="0"/>
                  </a:lnTo>
                  <a:lnTo>
                    <a:pt x="196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2" y="0"/>
                  </a:lnTo>
                  <a:lnTo>
                    <a:pt x="204" y="0"/>
                  </a:lnTo>
                  <a:lnTo>
                    <a:pt x="206" y="0"/>
                  </a:lnTo>
                  <a:lnTo>
                    <a:pt x="208" y="0"/>
                  </a:lnTo>
                  <a:lnTo>
                    <a:pt x="210" y="0"/>
                  </a:lnTo>
                  <a:lnTo>
                    <a:pt x="212" y="0"/>
                  </a:lnTo>
                  <a:lnTo>
                    <a:pt x="214" y="0"/>
                  </a:lnTo>
                  <a:lnTo>
                    <a:pt x="216" y="0"/>
                  </a:lnTo>
                  <a:lnTo>
                    <a:pt x="217" y="0"/>
                  </a:lnTo>
                  <a:lnTo>
                    <a:pt x="219" y="0"/>
                  </a:lnTo>
                  <a:lnTo>
                    <a:pt x="221" y="0"/>
                  </a:lnTo>
                  <a:lnTo>
                    <a:pt x="223" y="0"/>
                  </a:lnTo>
                  <a:lnTo>
                    <a:pt x="225" y="0"/>
                  </a:lnTo>
                  <a:lnTo>
                    <a:pt x="227" y="0"/>
                  </a:lnTo>
                  <a:lnTo>
                    <a:pt x="229" y="0"/>
                  </a:lnTo>
                  <a:lnTo>
                    <a:pt x="231" y="0"/>
                  </a:lnTo>
                  <a:lnTo>
                    <a:pt x="233" y="0"/>
                  </a:lnTo>
                  <a:lnTo>
                    <a:pt x="235" y="0"/>
                  </a:lnTo>
                  <a:lnTo>
                    <a:pt x="237" y="0"/>
                  </a:lnTo>
                  <a:lnTo>
                    <a:pt x="239" y="0"/>
                  </a:lnTo>
                  <a:lnTo>
                    <a:pt x="240" y="0"/>
                  </a:lnTo>
                  <a:lnTo>
                    <a:pt x="242" y="0"/>
                  </a:lnTo>
                  <a:lnTo>
                    <a:pt x="242" y="0"/>
                  </a:lnTo>
                  <a:lnTo>
                    <a:pt x="244" y="0"/>
                  </a:lnTo>
                  <a:lnTo>
                    <a:pt x="246" y="0"/>
                  </a:lnTo>
                  <a:lnTo>
                    <a:pt x="248" y="0"/>
                  </a:lnTo>
                  <a:lnTo>
                    <a:pt x="250" y="0"/>
                  </a:lnTo>
                  <a:lnTo>
                    <a:pt x="252" y="0"/>
                  </a:lnTo>
                  <a:lnTo>
                    <a:pt x="254" y="0"/>
                  </a:lnTo>
                  <a:lnTo>
                    <a:pt x="256" y="0"/>
                  </a:lnTo>
                  <a:lnTo>
                    <a:pt x="258" y="0"/>
                  </a:lnTo>
                  <a:lnTo>
                    <a:pt x="260" y="0"/>
                  </a:lnTo>
                  <a:lnTo>
                    <a:pt x="262" y="0"/>
                  </a:lnTo>
                  <a:lnTo>
                    <a:pt x="264" y="0"/>
                  </a:lnTo>
                  <a:lnTo>
                    <a:pt x="265" y="0"/>
                  </a:lnTo>
                  <a:lnTo>
                    <a:pt x="267" y="0"/>
                  </a:lnTo>
                  <a:lnTo>
                    <a:pt x="269" y="0"/>
                  </a:lnTo>
                  <a:lnTo>
                    <a:pt x="271" y="0"/>
                  </a:lnTo>
                  <a:lnTo>
                    <a:pt x="273" y="0"/>
                  </a:lnTo>
                  <a:lnTo>
                    <a:pt x="275" y="0"/>
                  </a:lnTo>
                  <a:lnTo>
                    <a:pt x="277" y="0"/>
                  </a:lnTo>
                  <a:lnTo>
                    <a:pt x="279" y="0"/>
                  </a:lnTo>
                  <a:lnTo>
                    <a:pt x="281" y="0"/>
                  </a:lnTo>
                  <a:lnTo>
                    <a:pt x="283" y="0"/>
                  </a:lnTo>
                  <a:lnTo>
                    <a:pt x="285" y="0"/>
                  </a:lnTo>
                  <a:lnTo>
                    <a:pt x="287" y="0"/>
                  </a:lnTo>
                  <a:lnTo>
                    <a:pt x="288" y="0"/>
                  </a:lnTo>
                  <a:lnTo>
                    <a:pt x="290" y="0"/>
                  </a:lnTo>
                  <a:lnTo>
                    <a:pt x="292" y="0"/>
                  </a:lnTo>
                  <a:lnTo>
                    <a:pt x="294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298" y="0"/>
                  </a:lnTo>
                  <a:lnTo>
                    <a:pt x="300" y="0"/>
                  </a:lnTo>
                  <a:lnTo>
                    <a:pt x="302" y="0"/>
                  </a:lnTo>
                  <a:lnTo>
                    <a:pt x="304" y="0"/>
                  </a:lnTo>
                  <a:lnTo>
                    <a:pt x="306" y="0"/>
                  </a:lnTo>
                  <a:lnTo>
                    <a:pt x="308" y="0"/>
                  </a:lnTo>
                  <a:lnTo>
                    <a:pt x="310" y="0"/>
                  </a:lnTo>
                  <a:lnTo>
                    <a:pt x="312" y="0"/>
                  </a:lnTo>
                  <a:lnTo>
                    <a:pt x="313" y="0"/>
                  </a:lnTo>
                  <a:lnTo>
                    <a:pt x="315" y="0"/>
                  </a:lnTo>
                  <a:lnTo>
                    <a:pt x="317" y="0"/>
                  </a:lnTo>
                  <a:lnTo>
                    <a:pt x="319" y="0"/>
                  </a:lnTo>
                  <a:lnTo>
                    <a:pt x="321" y="0"/>
                  </a:lnTo>
                  <a:lnTo>
                    <a:pt x="323" y="0"/>
                  </a:lnTo>
                  <a:lnTo>
                    <a:pt x="325" y="0"/>
                  </a:lnTo>
                  <a:lnTo>
                    <a:pt x="327" y="0"/>
                  </a:lnTo>
                  <a:lnTo>
                    <a:pt x="329" y="0"/>
                  </a:lnTo>
                  <a:lnTo>
                    <a:pt x="331" y="0"/>
                  </a:lnTo>
                  <a:lnTo>
                    <a:pt x="333" y="0"/>
                  </a:lnTo>
                  <a:lnTo>
                    <a:pt x="335" y="0"/>
                  </a:lnTo>
                  <a:lnTo>
                    <a:pt x="336" y="0"/>
                  </a:lnTo>
                  <a:lnTo>
                    <a:pt x="338" y="0"/>
                  </a:lnTo>
                  <a:lnTo>
                    <a:pt x="340" y="0"/>
                  </a:lnTo>
                  <a:lnTo>
                    <a:pt x="342" y="0"/>
                  </a:lnTo>
                  <a:lnTo>
                    <a:pt x="344" y="0"/>
                  </a:lnTo>
                  <a:lnTo>
                    <a:pt x="346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50" y="0"/>
                  </a:lnTo>
                  <a:lnTo>
                    <a:pt x="352" y="0"/>
                  </a:lnTo>
                  <a:lnTo>
                    <a:pt x="354" y="0"/>
                  </a:lnTo>
                  <a:lnTo>
                    <a:pt x="356" y="0"/>
                  </a:lnTo>
                  <a:lnTo>
                    <a:pt x="358" y="0"/>
                  </a:lnTo>
                  <a:lnTo>
                    <a:pt x="360" y="0"/>
                  </a:lnTo>
                  <a:lnTo>
                    <a:pt x="361" y="0"/>
                  </a:lnTo>
                  <a:lnTo>
                    <a:pt x="363" y="0"/>
                  </a:lnTo>
                  <a:lnTo>
                    <a:pt x="365" y="0"/>
                  </a:lnTo>
                  <a:lnTo>
                    <a:pt x="367" y="0"/>
                  </a:lnTo>
                  <a:lnTo>
                    <a:pt x="369" y="0"/>
                  </a:lnTo>
                  <a:lnTo>
                    <a:pt x="371" y="0"/>
                  </a:lnTo>
                  <a:lnTo>
                    <a:pt x="373" y="0"/>
                  </a:lnTo>
                  <a:lnTo>
                    <a:pt x="375" y="0"/>
                  </a:lnTo>
                  <a:lnTo>
                    <a:pt x="377" y="0"/>
                  </a:lnTo>
                  <a:lnTo>
                    <a:pt x="379" y="0"/>
                  </a:lnTo>
                  <a:lnTo>
                    <a:pt x="381" y="0"/>
                  </a:lnTo>
                  <a:lnTo>
                    <a:pt x="383" y="0"/>
                  </a:lnTo>
                  <a:lnTo>
                    <a:pt x="384" y="0"/>
                  </a:lnTo>
                  <a:lnTo>
                    <a:pt x="386" y="0"/>
                  </a:lnTo>
                  <a:lnTo>
                    <a:pt x="388" y="0"/>
                  </a:lnTo>
                  <a:lnTo>
                    <a:pt x="390" y="0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396" y="0"/>
                  </a:lnTo>
                  <a:lnTo>
                    <a:pt x="398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2" y="0"/>
                  </a:lnTo>
                  <a:lnTo>
                    <a:pt x="404" y="0"/>
                  </a:lnTo>
                  <a:lnTo>
                    <a:pt x="406" y="0"/>
                  </a:lnTo>
                  <a:lnTo>
                    <a:pt x="408" y="0"/>
                  </a:lnTo>
                  <a:lnTo>
                    <a:pt x="409" y="0"/>
                  </a:lnTo>
                  <a:lnTo>
                    <a:pt x="411" y="0"/>
                  </a:lnTo>
                  <a:lnTo>
                    <a:pt x="413" y="0"/>
                  </a:lnTo>
                  <a:lnTo>
                    <a:pt x="415" y="0"/>
                  </a:lnTo>
                  <a:lnTo>
                    <a:pt x="417" y="0"/>
                  </a:lnTo>
                  <a:lnTo>
                    <a:pt x="419" y="0"/>
                  </a:lnTo>
                  <a:lnTo>
                    <a:pt x="421" y="0"/>
                  </a:lnTo>
                  <a:lnTo>
                    <a:pt x="423" y="0"/>
                  </a:lnTo>
                  <a:lnTo>
                    <a:pt x="425" y="0"/>
                  </a:lnTo>
                  <a:lnTo>
                    <a:pt x="427" y="0"/>
                  </a:lnTo>
                  <a:lnTo>
                    <a:pt x="429" y="0"/>
                  </a:lnTo>
                  <a:lnTo>
                    <a:pt x="431" y="0"/>
                  </a:lnTo>
                  <a:lnTo>
                    <a:pt x="432" y="0"/>
                  </a:lnTo>
                  <a:lnTo>
                    <a:pt x="434" y="0"/>
                  </a:lnTo>
                  <a:lnTo>
                    <a:pt x="436" y="0"/>
                  </a:lnTo>
                  <a:lnTo>
                    <a:pt x="438" y="0"/>
                  </a:lnTo>
                  <a:lnTo>
                    <a:pt x="440" y="0"/>
                  </a:lnTo>
                  <a:lnTo>
                    <a:pt x="442" y="0"/>
                  </a:lnTo>
                  <a:lnTo>
                    <a:pt x="444" y="0"/>
                  </a:lnTo>
                  <a:lnTo>
                    <a:pt x="446" y="0"/>
                  </a:lnTo>
                  <a:lnTo>
                    <a:pt x="448" y="0"/>
                  </a:lnTo>
                  <a:lnTo>
                    <a:pt x="450" y="0"/>
                  </a:lnTo>
                  <a:lnTo>
                    <a:pt x="452" y="0"/>
                  </a:lnTo>
                  <a:lnTo>
                    <a:pt x="454" y="0"/>
                  </a:lnTo>
                  <a:lnTo>
                    <a:pt x="454" y="0"/>
                  </a:lnTo>
                  <a:lnTo>
                    <a:pt x="456" y="0"/>
                  </a:lnTo>
                  <a:lnTo>
                    <a:pt x="457" y="0"/>
                  </a:lnTo>
                  <a:lnTo>
                    <a:pt x="459" y="0"/>
                  </a:lnTo>
                  <a:lnTo>
                    <a:pt x="461" y="0"/>
                  </a:lnTo>
                  <a:lnTo>
                    <a:pt x="463" y="0"/>
                  </a:lnTo>
                  <a:lnTo>
                    <a:pt x="465" y="0"/>
                  </a:lnTo>
                  <a:lnTo>
                    <a:pt x="467" y="0"/>
                  </a:lnTo>
                  <a:lnTo>
                    <a:pt x="469" y="0"/>
                  </a:lnTo>
                  <a:lnTo>
                    <a:pt x="471" y="0"/>
                  </a:lnTo>
                  <a:lnTo>
                    <a:pt x="473" y="0"/>
                  </a:lnTo>
                  <a:lnTo>
                    <a:pt x="475" y="0"/>
                  </a:lnTo>
                  <a:lnTo>
                    <a:pt x="477" y="0"/>
                  </a:lnTo>
                  <a:lnTo>
                    <a:pt x="479" y="0"/>
                  </a:lnTo>
                  <a:lnTo>
                    <a:pt x="480" y="0"/>
                  </a:lnTo>
                  <a:lnTo>
                    <a:pt x="482" y="0"/>
                  </a:lnTo>
                  <a:lnTo>
                    <a:pt x="484" y="0"/>
                  </a:lnTo>
                  <a:lnTo>
                    <a:pt x="486" y="0"/>
                  </a:lnTo>
                  <a:lnTo>
                    <a:pt x="488" y="0"/>
                  </a:lnTo>
                  <a:lnTo>
                    <a:pt x="490" y="0"/>
                  </a:lnTo>
                  <a:lnTo>
                    <a:pt x="492" y="0"/>
                  </a:lnTo>
                  <a:lnTo>
                    <a:pt x="494" y="0"/>
                  </a:lnTo>
                  <a:lnTo>
                    <a:pt x="496" y="0"/>
                  </a:lnTo>
                  <a:lnTo>
                    <a:pt x="498" y="0"/>
                  </a:lnTo>
                  <a:lnTo>
                    <a:pt x="500" y="0"/>
                  </a:lnTo>
                  <a:lnTo>
                    <a:pt x="502" y="0"/>
                  </a:lnTo>
                  <a:lnTo>
                    <a:pt x="504" y="0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507" y="0"/>
                  </a:lnTo>
                  <a:lnTo>
                    <a:pt x="509" y="0"/>
                  </a:lnTo>
                  <a:lnTo>
                    <a:pt x="511" y="0"/>
                  </a:lnTo>
                  <a:lnTo>
                    <a:pt x="513" y="0"/>
                  </a:lnTo>
                  <a:lnTo>
                    <a:pt x="515" y="0"/>
                  </a:lnTo>
                  <a:lnTo>
                    <a:pt x="517" y="0"/>
                  </a:lnTo>
                  <a:lnTo>
                    <a:pt x="519" y="0"/>
                  </a:lnTo>
                  <a:lnTo>
                    <a:pt x="521" y="0"/>
                  </a:lnTo>
                  <a:lnTo>
                    <a:pt x="523" y="0"/>
                  </a:lnTo>
                  <a:lnTo>
                    <a:pt x="525" y="0"/>
                  </a:lnTo>
                  <a:lnTo>
                    <a:pt x="527" y="0"/>
                  </a:lnTo>
                  <a:lnTo>
                    <a:pt x="528" y="0"/>
                  </a:lnTo>
                  <a:lnTo>
                    <a:pt x="530" y="0"/>
                  </a:lnTo>
                  <a:lnTo>
                    <a:pt x="532" y="0"/>
                  </a:lnTo>
                  <a:lnTo>
                    <a:pt x="534" y="0"/>
                  </a:lnTo>
                  <a:lnTo>
                    <a:pt x="536" y="0"/>
                  </a:lnTo>
                  <a:lnTo>
                    <a:pt x="538" y="0"/>
                  </a:lnTo>
                  <a:lnTo>
                    <a:pt x="540" y="0"/>
                  </a:lnTo>
                  <a:lnTo>
                    <a:pt x="542" y="0"/>
                  </a:lnTo>
                  <a:lnTo>
                    <a:pt x="544" y="0"/>
                  </a:lnTo>
                  <a:lnTo>
                    <a:pt x="546" y="0"/>
                  </a:lnTo>
                  <a:lnTo>
                    <a:pt x="548" y="0"/>
                  </a:lnTo>
                  <a:lnTo>
                    <a:pt x="550" y="0"/>
                  </a:lnTo>
                  <a:lnTo>
                    <a:pt x="552" y="0"/>
                  </a:lnTo>
                  <a:lnTo>
                    <a:pt x="553" y="0"/>
                  </a:lnTo>
                  <a:lnTo>
                    <a:pt x="555" y="0"/>
                  </a:lnTo>
                  <a:lnTo>
                    <a:pt x="557" y="0"/>
                  </a:lnTo>
                  <a:lnTo>
                    <a:pt x="557" y="0"/>
                  </a:lnTo>
                  <a:lnTo>
                    <a:pt x="559" y="0"/>
                  </a:lnTo>
                  <a:lnTo>
                    <a:pt x="561" y="0"/>
                  </a:lnTo>
                  <a:lnTo>
                    <a:pt x="563" y="0"/>
                  </a:lnTo>
                  <a:lnTo>
                    <a:pt x="565" y="0"/>
                  </a:lnTo>
                  <a:lnTo>
                    <a:pt x="567" y="0"/>
                  </a:lnTo>
                  <a:lnTo>
                    <a:pt x="569" y="0"/>
                  </a:lnTo>
                  <a:lnTo>
                    <a:pt x="571" y="0"/>
                  </a:lnTo>
                  <a:lnTo>
                    <a:pt x="573" y="0"/>
                  </a:lnTo>
                  <a:lnTo>
                    <a:pt x="575" y="0"/>
                  </a:lnTo>
                  <a:lnTo>
                    <a:pt x="576" y="0"/>
                  </a:lnTo>
                  <a:lnTo>
                    <a:pt x="578" y="0"/>
                  </a:lnTo>
                  <a:lnTo>
                    <a:pt x="580" y="0"/>
                  </a:lnTo>
                  <a:lnTo>
                    <a:pt x="582" y="0"/>
                  </a:lnTo>
                  <a:lnTo>
                    <a:pt x="584" y="0"/>
                  </a:lnTo>
                  <a:lnTo>
                    <a:pt x="586" y="0"/>
                  </a:lnTo>
                  <a:lnTo>
                    <a:pt x="588" y="0"/>
                  </a:lnTo>
                  <a:lnTo>
                    <a:pt x="590" y="0"/>
                  </a:lnTo>
                  <a:lnTo>
                    <a:pt x="592" y="0"/>
                  </a:lnTo>
                  <a:lnTo>
                    <a:pt x="594" y="0"/>
                  </a:lnTo>
                  <a:lnTo>
                    <a:pt x="596" y="0"/>
                  </a:lnTo>
                  <a:lnTo>
                    <a:pt x="598" y="0"/>
                  </a:lnTo>
                  <a:lnTo>
                    <a:pt x="600" y="0"/>
                  </a:lnTo>
                  <a:lnTo>
                    <a:pt x="601" y="0"/>
                  </a:lnTo>
                  <a:lnTo>
                    <a:pt x="603" y="0"/>
                  </a:lnTo>
                  <a:lnTo>
                    <a:pt x="605" y="0"/>
                  </a:lnTo>
                  <a:lnTo>
                    <a:pt x="607" y="0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611" y="0"/>
                  </a:lnTo>
                  <a:lnTo>
                    <a:pt x="613" y="0"/>
                  </a:lnTo>
                  <a:lnTo>
                    <a:pt x="615" y="0"/>
                  </a:lnTo>
                  <a:lnTo>
                    <a:pt x="617" y="0"/>
                  </a:lnTo>
                  <a:lnTo>
                    <a:pt x="619" y="0"/>
                  </a:lnTo>
                  <a:lnTo>
                    <a:pt x="621" y="0"/>
                  </a:lnTo>
                  <a:lnTo>
                    <a:pt x="623" y="0"/>
                  </a:lnTo>
                  <a:lnTo>
                    <a:pt x="624" y="0"/>
                  </a:lnTo>
                  <a:lnTo>
                    <a:pt x="626" y="0"/>
                  </a:lnTo>
                  <a:lnTo>
                    <a:pt x="628" y="0"/>
                  </a:lnTo>
                  <a:lnTo>
                    <a:pt x="630" y="0"/>
                  </a:lnTo>
                  <a:lnTo>
                    <a:pt x="632" y="0"/>
                  </a:lnTo>
                  <a:lnTo>
                    <a:pt x="634" y="0"/>
                  </a:lnTo>
                  <a:lnTo>
                    <a:pt x="636" y="0"/>
                  </a:lnTo>
                  <a:lnTo>
                    <a:pt x="638" y="0"/>
                  </a:lnTo>
                  <a:lnTo>
                    <a:pt x="640" y="0"/>
                  </a:lnTo>
                  <a:lnTo>
                    <a:pt x="642" y="0"/>
                  </a:lnTo>
                  <a:lnTo>
                    <a:pt x="644" y="0"/>
                  </a:lnTo>
                  <a:lnTo>
                    <a:pt x="646" y="0"/>
                  </a:lnTo>
                  <a:lnTo>
                    <a:pt x="648" y="0"/>
                  </a:lnTo>
                  <a:lnTo>
                    <a:pt x="649" y="0"/>
                  </a:lnTo>
                  <a:lnTo>
                    <a:pt x="651" y="0"/>
                  </a:lnTo>
                  <a:lnTo>
                    <a:pt x="653" y="0"/>
                  </a:lnTo>
                  <a:lnTo>
                    <a:pt x="655" y="0"/>
                  </a:lnTo>
                  <a:lnTo>
                    <a:pt x="657" y="0"/>
                  </a:lnTo>
                  <a:lnTo>
                    <a:pt x="659" y="0"/>
                  </a:lnTo>
                  <a:lnTo>
                    <a:pt x="661" y="0"/>
                  </a:lnTo>
                  <a:lnTo>
                    <a:pt x="663" y="0"/>
                  </a:lnTo>
                  <a:lnTo>
                    <a:pt x="663" y="0"/>
                  </a:lnTo>
                  <a:lnTo>
                    <a:pt x="665" y="0"/>
                  </a:lnTo>
                  <a:lnTo>
                    <a:pt x="667" y="0"/>
                  </a:lnTo>
                  <a:lnTo>
                    <a:pt x="669" y="0"/>
                  </a:lnTo>
                  <a:lnTo>
                    <a:pt x="671" y="0"/>
                  </a:lnTo>
                  <a:lnTo>
                    <a:pt x="672" y="0"/>
                  </a:lnTo>
                  <a:lnTo>
                    <a:pt x="674" y="0"/>
                  </a:lnTo>
                  <a:lnTo>
                    <a:pt x="676" y="0"/>
                  </a:lnTo>
                  <a:lnTo>
                    <a:pt x="678" y="0"/>
                  </a:lnTo>
                  <a:lnTo>
                    <a:pt x="680" y="0"/>
                  </a:lnTo>
                  <a:lnTo>
                    <a:pt x="682" y="0"/>
                  </a:lnTo>
                  <a:lnTo>
                    <a:pt x="684" y="0"/>
                  </a:lnTo>
                  <a:lnTo>
                    <a:pt x="686" y="0"/>
                  </a:lnTo>
                  <a:lnTo>
                    <a:pt x="688" y="0"/>
                  </a:lnTo>
                  <a:lnTo>
                    <a:pt x="690" y="0"/>
                  </a:lnTo>
                  <a:lnTo>
                    <a:pt x="692" y="0"/>
                  </a:lnTo>
                  <a:lnTo>
                    <a:pt x="694" y="0"/>
                  </a:lnTo>
                  <a:lnTo>
                    <a:pt x="696" y="0"/>
                  </a:lnTo>
                  <a:lnTo>
                    <a:pt x="697" y="0"/>
                  </a:lnTo>
                  <a:lnTo>
                    <a:pt x="699" y="0"/>
                  </a:lnTo>
                  <a:lnTo>
                    <a:pt x="701" y="0"/>
                  </a:lnTo>
                  <a:lnTo>
                    <a:pt x="703" y="0"/>
                  </a:lnTo>
                  <a:lnTo>
                    <a:pt x="705" y="0"/>
                  </a:lnTo>
                  <a:lnTo>
                    <a:pt x="707" y="0"/>
                  </a:lnTo>
                  <a:lnTo>
                    <a:pt x="709" y="0"/>
                  </a:lnTo>
                  <a:lnTo>
                    <a:pt x="711" y="0"/>
                  </a:lnTo>
                  <a:lnTo>
                    <a:pt x="713" y="0"/>
                  </a:lnTo>
                  <a:lnTo>
                    <a:pt x="715" y="0"/>
                  </a:lnTo>
                  <a:lnTo>
                    <a:pt x="715" y="0"/>
                  </a:lnTo>
                  <a:lnTo>
                    <a:pt x="717" y="0"/>
                  </a:lnTo>
                  <a:lnTo>
                    <a:pt x="719" y="0"/>
                  </a:lnTo>
                  <a:lnTo>
                    <a:pt x="720" y="0"/>
                  </a:lnTo>
                  <a:lnTo>
                    <a:pt x="722" y="0"/>
                  </a:lnTo>
                  <a:lnTo>
                    <a:pt x="724" y="0"/>
                  </a:lnTo>
                  <a:lnTo>
                    <a:pt x="726" y="0"/>
                  </a:lnTo>
                  <a:lnTo>
                    <a:pt x="728" y="0"/>
                  </a:lnTo>
                  <a:lnTo>
                    <a:pt x="730" y="0"/>
                  </a:lnTo>
                  <a:lnTo>
                    <a:pt x="732" y="0"/>
                  </a:lnTo>
                  <a:lnTo>
                    <a:pt x="734" y="0"/>
                  </a:lnTo>
                  <a:lnTo>
                    <a:pt x="736" y="0"/>
                  </a:lnTo>
                  <a:lnTo>
                    <a:pt x="738" y="0"/>
                  </a:lnTo>
                  <a:lnTo>
                    <a:pt x="740" y="0"/>
                  </a:lnTo>
                  <a:lnTo>
                    <a:pt x="742" y="0"/>
                  </a:lnTo>
                  <a:lnTo>
                    <a:pt x="744" y="0"/>
                  </a:lnTo>
                  <a:lnTo>
                    <a:pt x="745" y="0"/>
                  </a:lnTo>
                  <a:lnTo>
                    <a:pt x="747" y="0"/>
                  </a:lnTo>
                  <a:lnTo>
                    <a:pt x="749" y="0"/>
                  </a:lnTo>
                  <a:lnTo>
                    <a:pt x="751" y="0"/>
                  </a:lnTo>
                  <a:lnTo>
                    <a:pt x="753" y="0"/>
                  </a:lnTo>
                  <a:lnTo>
                    <a:pt x="755" y="0"/>
                  </a:lnTo>
                  <a:lnTo>
                    <a:pt x="757" y="0"/>
                  </a:lnTo>
                  <a:lnTo>
                    <a:pt x="759" y="0"/>
                  </a:lnTo>
                  <a:lnTo>
                    <a:pt x="761" y="0"/>
                  </a:lnTo>
                  <a:lnTo>
                    <a:pt x="763" y="0"/>
                  </a:lnTo>
                  <a:lnTo>
                    <a:pt x="765" y="0"/>
                  </a:lnTo>
                  <a:lnTo>
                    <a:pt x="767" y="0"/>
                  </a:lnTo>
                  <a:lnTo>
                    <a:pt x="767" y="0"/>
                  </a:lnTo>
                  <a:lnTo>
                    <a:pt x="768" y="0"/>
                  </a:lnTo>
                  <a:lnTo>
                    <a:pt x="770" y="0"/>
                  </a:lnTo>
                  <a:lnTo>
                    <a:pt x="772" y="0"/>
                  </a:lnTo>
                  <a:lnTo>
                    <a:pt x="774" y="0"/>
                  </a:lnTo>
                  <a:lnTo>
                    <a:pt x="776" y="0"/>
                  </a:lnTo>
                  <a:lnTo>
                    <a:pt x="778" y="0"/>
                  </a:lnTo>
                  <a:lnTo>
                    <a:pt x="780" y="0"/>
                  </a:lnTo>
                  <a:lnTo>
                    <a:pt x="782" y="0"/>
                  </a:lnTo>
                  <a:lnTo>
                    <a:pt x="784" y="0"/>
                  </a:lnTo>
                  <a:lnTo>
                    <a:pt x="786" y="0"/>
                  </a:lnTo>
                  <a:lnTo>
                    <a:pt x="788" y="0"/>
                  </a:lnTo>
                  <a:lnTo>
                    <a:pt x="790" y="0"/>
                  </a:lnTo>
                  <a:lnTo>
                    <a:pt x="792" y="0"/>
                  </a:lnTo>
                  <a:lnTo>
                    <a:pt x="793" y="0"/>
                  </a:lnTo>
                  <a:lnTo>
                    <a:pt x="795" y="0"/>
                  </a:lnTo>
                  <a:lnTo>
                    <a:pt x="797" y="0"/>
                  </a:lnTo>
                  <a:lnTo>
                    <a:pt x="799" y="0"/>
                  </a:lnTo>
                  <a:lnTo>
                    <a:pt x="801" y="0"/>
                  </a:lnTo>
                  <a:lnTo>
                    <a:pt x="803" y="0"/>
                  </a:lnTo>
                  <a:lnTo>
                    <a:pt x="805" y="0"/>
                  </a:lnTo>
                  <a:lnTo>
                    <a:pt x="807" y="0"/>
                  </a:lnTo>
                  <a:lnTo>
                    <a:pt x="809" y="0"/>
                  </a:lnTo>
                  <a:lnTo>
                    <a:pt x="811" y="0"/>
                  </a:lnTo>
                  <a:lnTo>
                    <a:pt x="813" y="0"/>
                  </a:lnTo>
                  <a:lnTo>
                    <a:pt x="815" y="0"/>
                  </a:lnTo>
                  <a:lnTo>
                    <a:pt x="816" y="0"/>
                  </a:lnTo>
                  <a:lnTo>
                    <a:pt x="818" y="0"/>
                  </a:lnTo>
                  <a:lnTo>
                    <a:pt x="820" y="0"/>
                  </a:lnTo>
                  <a:lnTo>
                    <a:pt x="820" y="0"/>
                  </a:lnTo>
                  <a:lnTo>
                    <a:pt x="822" y="0"/>
                  </a:lnTo>
                  <a:lnTo>
                    <a:pt x="824" y="0"/>
                  </a:lnTo>
                  <a:lnTo>
                    <a:pt x="826" y="0"/>
                  </a:lnTo>
                  <a:lnTo>
                    <a:pt x="828" y="0"/>
                  </a:lnTo>
                  <a:lnTo>
                    <a:pt x="830" y="0"/>
                  </a:lnTo>
                  <a:lnTo>
                    <a:pt x="832" y="0"/>
                  </a:lnTo>
                  <a:lnTo>
                    <a:pt x="834" y="0"/>
                  </a:lnTo>
                  <a:lnTo>
                    <a:pt x="836" y="0"/>
                  </a:lnTo>
                  <a:lnTo>
                    <a:pt x="838" y="0"/>
                  </a:lnTo>
                  <a:lnTo>
                    <a:pt x="840" y="0"/>
                  </a:lnTo>
                  <a:lnTo>
                    <a:pt x="841" y="0"/>
                  </a:lnTo>
                  <a:lnTo>
                    <a:pt x="843" y="0"/>
                  </a:lnTo>
                  <a:lnTo>
                    <a:pt x="845" y="0"/>
                  </a:lnTo>
                  <a:lnTo>
                    <a:pt x="847" y="0"/>
                  </a:lnTo>
                  <a:lnTo>
                    <a:pt x="849" y="0"/>
                  </a:lnTo>
                  <a:lnTo>
                    <a:pt x="851" y="0"/>
                  </a:lnTo>
                  <a:lnTo>
                    <a:pt x="853" y="0"/>
                  </a:lnTo>
                  <a:lnTo>
                    <a:pt x="855" y="0"/>
                  </a:lnTo>
                  <a:lnTo>
                    <a:pt x="857" y="0"/>
                  </a:lnTo>
                  <a:lnTo>
                    <a:pt x="859" y="0"/>
                  </a:lnTo>
                  <a:lnTo>
                    <a:pt x="861" y="0"/>
                  </a:lnTo>
                  <a:lnTo>
                    <a:pt x="863" y="0"/>
                  </a:lnTo>
                  <a:lnTo>
                    <a:pt x="864" y="0"/>
                  </a:lnTo>
                  <a:lnTo>
                    <a:pt x="866" y="0"/>
                  </a:lnTo>
                  <a:lnTo>
                    <a:pt x="868" y="0"/>
                  </a:lnTo>
                  <a:lnTo>
                    <a:pt x="870" y="0"/>
                  </a:lnTo>
                  <a:lnTo>
                    <a:pt x="872" y="0"/>
                  </a:lnTo>
                  <a:lnTo>
                    <a:pt x="872" y="0"/>
                  </a:lnTo>
                  <a:lnTo>
                    <a:pt x="874" y="0"/>
                  </a:lnTo>
                  <a:lnTo>
                    <a:pt x="876" y="0"/>
                  </a:lnTo>
                  <a:lnTo>
                    <a:pt x="878" y="0"/>
                  </a:lnTo>
                  <a:lnTo>
                    <a:pt x="880" y="0"/>
                  </a:lnTo>
                  <a:lnTo>
                    <a:pt x="882" y="0"/>
                  </a:lnTo>
                  <a:lnTo>
                    <a:pt x="884" y="0"/>
                  </a:lnTo>
                  <a:lnTo>
                    <a:pt x="886" y="0"/>
                  </a:lnTo>
                  <a:lnTo>
                    <a:pt x="888" y="0"/>
                  </a:lnTo>
                  <a:lnTo>
                    <a:pt x="889" y="0"/>
                  </a:lnTo>
                  <a:lnTo>
                    <a:pt x="891" y="0"/>
                  </a:lnTo>
                  <a:lnTo>
                    <a:pt x="893" y="0"/>
                  </a:lnTo>
                  <a:lnTo>
                    <a:pt x="895" y="0"/>
                  </a:lnTo>
                  <a:lnTo>
                    <a:pt x="897" y="0"/>
                  </a:lnTo>
                  <a:lnTo>
                    <a:pt x="899" y="0"/>
                  </a:lnTo>
                  <a:lnTo>
                    <a:pt x="901" y="0"/>
                  </a:lnTo>
                  <a:lnTo>
                    <a:pt x="903" y="0"/>
                  </a:lnTo>
                  <a:lnTo>
                    <a:pt x="905" y="0"/>
                  </a:lnTo>
                  <a:lnTo>
                    <a:pt x="907" y="0"/>
                  </a:lnTo>
                  <a:lnTo>
                    <a:pt x="909" y="0"/>
                  </a:lnTo>
                  <a:lnTo>
                    <a:pt x="911" y="0"/>
                  </a:lnTo>
                  <a:lnTo>
                    <a:pt x="912" y="0"/>
                  </a:lnTo>
                  <a:lnTo>
                    <a:pt x="914" y="0"/>
                  </a:lnTo>
                  <a:lnTo>
                    <a:pt x="916" y="0"/>
                  </a:lnTo>
                  <a:lnTo>
                    <a:pt x="918" y="0"/>
                  </a:lnTo>
                  <a:lnTo>
                    <a:pt x="920" y="0"/>
                  </a:lnTo>
                  <a:lnTo>
                    <a:pt x="922" y="0"/>
                  </a:lnTo>
                  <a:lnTo>
                    <a:pt x="924" y="0"/>
                  </a:lnTo>
                  <a:lnTo>
                    <a:pt x="924" y="0"/>
                  </a:lnTo>
                </a:path>
              </a:pathLst>
            </a:custGeom>
            <a:noFill/>
            <a:ln w="19050" cmpd="sng">
              <a:solidFill>
                <a:schemeClr val="fol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370" name="Freeform 10"/>
            <p:cNvSpPr>
              <a:spLocks/>
            </p:cNvSpPr>
            <p:nvPr/>
          </p:nvSpPr>
          <p:spPr bwMode="auto">
            <a:xfrm>
              <a:off x="2434" y="800"/>
              <a:ext cx="463" cy="1241"/>
            </a:xfrm>
            <a:custGeom>
              <a:avLst/>
              <a:gdLst>
                <a:gd name="T0" fmla="*/ 13 w 925"/>
                <a:gd name="T1" fmla="*/ 2481 h 2481"/>
                <a:gd name="T2" fmla="*/ 29 w 925"/>
                <a:gd name="T3" fmla="*/ 2481 h 2481"/>
                <a:gd name="T4" fmla="*/ 44 w 925"/>
                <a:gd name="T5" fmla="*/ 2481 h 2481"/>
                <a:gd name="T6" fmla="*/ 58 w 925"/>
                <a:gd name="T7" fmla="*/ 2481 h 2481"/>
                <a:gd name="T8" fmla="*/ 73 w 925"/>
                <a:gd name="T9" fmla="*/ 2481 h 2481"/>
                <a:gd name="T10" fmla="*/ 88 w 925"/>
                <a:gd name="T11" fmla="*/ 2481 h 2481"/>
                <a:gd name="T12" fmla="*/ 104 w 925"/>
                <a:gd name="T13" fmla="*/ 2481 h 2481"/>
                <a:gd name="T14" fmla="*/ 117 w 925"/>
                <a:gd name="T15" fmla="*/ 2481 h 2481"/>
                <a:gd name="T16" fmla="*/ 132 w 925"/>
                <a:gd name="T17" fmla="*/ 2481 h 2481"/>
                <a:gd name="T18" fmla="*/ 148 w 925"/>
                <a:gd name="T19" fmla="*/ 2481 h 2481"/>
                <a:gd name="T20" fmla="*/ 161 w 925"/>
                <a:gd name="T21" fmla="*/ 2481 h 2481"/>
                <a:gd name="T22" fmla="*/ 177 w 925"/>
                <a:gd name="T23" fmla="*/ 2481 h 2481"/>
                <a:gd name="T24" fmla="*/ 192 w 925"/>
                <a:gd name="T25" fmla="*/ 2481 h 2481"/>
                <a:gd name="T26" fmla="*/ 207 w 925"/>
                <a:gd name="T27" fmla="*/ 2481 h 2481"/>
                <a:gd name="T28" fmla="*/ 221 w 925"/>
                <a:gd name="T29" fmla="*/ 2479 h 2481"/>
                <a:gd name="T30" fmla="*/ 236 w 925"/>
                <a:gd name="T31" fmla="*/ 2479 h 2481"/>
                <a:gd name="T32" fmla="*/ 252 w 925"/>
                <a:gd name="T33" fmla="*/ 2479 h 2481"/>
                <a:gd name="T34" fmla="*/ 265 w 925"/>
                <a:gd name="T35" fmla="*/ 2481 h 2481"/>
                <a:gd name="T36" fmla="*/ 280 w 925"/>
                <a:gd name="T37" fmla="*/ 2481 h 2481"/>
                <a:gd name="T38" fmla="*/ 296 w 925"/>
                <a:gd name="T39" fmla="*/ 2481 h 2481"/>
                <a:gd name="T40" fmla="*/ 311 w 925"/>
                <a:gd name="T41" fmla="*/ 2481 h 2481"/>
                <a:gd name="T42" fmla="*/ 324 w 925"/>
                <a:gd name="T43" fmla="*/ 2481 h 2481"/>
                <a:gd name="T44" fmla="*/ 340 w 925"/>
                <a:gd name="T45" fmla="*/ 2481 h 2481"/>
                <a:gd name="T46" fmla="*/ 355 w 925"/>
                <a:gd name="T47" fmla="*/ 2481 h 2481"/>
                <a:gd name="T48" fmla="*/ 369 w 925"/>
                <a:gd name="T49" fmla="*/ 2481 h 2481"/>
                <a:gd name="T50" fmla="*/ 384 w 925"/>
                <a:gd name="T51" fmla="*/ 2479 h 2481"/>
                <a:gd name="T52" fmla="*/ 399 w 925"/>
                <a:gd name="T53" fmla="*/ 2479 h 2481"/>
                <a:gd name="T54" fmla="*/ 415 w 925"/>
                <a:gd name="T55" fmla="*/ 2479 h 2481"/>
                <a:gd name="T56" fmla="*/ 428 w 925"/>
                <a:gd name="T57" fmla="*/ 2479 h 2481"/>
                <a:gd name="T58" fmla="*/ 444 w 925"/>
                <a:gd name="T59" fmla="*/ 2477 h 2481"/>
                <a:gd name="T60" fmla="*/ 459 w 925"/>
                <a:gd name="T61" fmla="*/ 2477 h 2481"/>
                <a:gd name="T62" fmla="*/ 472 w 925"/>
                <a:gd name="T63" fmla="*/ 2477 h 2481"/>
                <a:gd name="T64" fmla="*/ 488 w 925"/>
                <a:gd name="T65" fmla="*/ 2479 h 2481"/>
                <a:gd name="T66" fmla="*/ 503 w 925"/>
                <a:gd name="T67" fmla="*/ 2479 h 2481"/>
                <a:gd name="T68" fmla="*/ 518 w 925"/>
                <a:gd name="T69" fmla="*/ 2481 h 2481"/>
                <a:gd name="T70" fmla="*/ 532 w 925"/>
                <a:gd name="T71" fmla="*/ 2481 h 2481"/>
                <a:gd name="T72" fmla="*/ 547 w 925"/>
                <a:gd name="T73" fmla="*/ 2481 h 2481"/>
                <a:gd name="T74" fmla="*/ 563 w 925"/>
                <a:gd name="T75" fmla="*/ 2481 h 2481"/>
                <a:gd name="T76" fmla="*/ 576 w 925"/>
                <a:gd name="T77" fmla="*/ 2481 h 2481"/>
                <a:gd name="T78" fmla="*/ 591 w 925"/>
                <a:gd name="T79" fmla="*/ 2481 h 2481"/>
                <a:gd name="T80" fmla="*/ 607 w 925"/>
                <a:gd name="T81" fmla="*/ 2481 h 2481"/>
                <a:gd name="T82" fmla="*/ 622 w 925"/>
                <a:gd name="T83" fmla="*/ 2481 h 2481"/>
                <a:gd name="T84" fmla="*/ 636 w 925"/>
                <a:gd name="T85" fmla="*/ 2481 h 2481"/>
                <a:gd name="T86" fmla="*/ 651 w 925"/>
                <a:gd name="T87" fmla="*/ 2481 h 2481"/>
                <a:gd name="T88" fmla="*/ 666 w 925"/>
                <a:gd name="T89" fmla="*/ 2481 h 2481"/>
                <a:gd name="T90" fmla="*/ 682 w 925"/>
                <a:gd name="T91" fmla="*/ 2481 h 2481"/>
                <a:gd name="T92" fmla="*/ 695 w 925"/>
                <a:gd name="T93" fmla="*/ 2481 h 2481"/>
                <a:gd name="T94" fmla="*/ 710 w 925"/>
                <a:gd name="T95" fmla="*/ 2479 h 2481"/>
                <a:gd name="T96" fmla="*/ 726 w 925"/>
                <a:gd name="T97" fmla="*/ 2477 h 2481"/>
                <a:gd name="T98" fmla="*/ 739 w 925"/>
                <a:gd name="T99" fmla="*/ 2464 h 2481"/>
                <a:gd name="T100" fmla="*/ 755 w 925"/>
                <a:gd name="T101" fmla="*/ 2410 h 2481"/>
                <a:gd name="T102" fmla="*/ 770 w 925"/>
                <a:gd name="T103" fmla="*/ 2247 h 2481"/>
                <a:gd name="T104" fmla="*/ 785 w 925"/>
                <a:gd name="T105" fmla="*/ 1859 h 2481"/>
                <a:gd name="T106" fmla="*/ 799 w 925"/>
                <a:gd name="T107" fmla="*/ 1208 h 2481"/>
                <a:gd name="T108" fmla="*/ 814 w 925"/>
                <a:gd name="T109" fmla="*/ 482 h 2481"/>
                <a:gd name="T110" fmla="*/ 829 w 925"/>
                <a:gd name="T111" fmla="*/ 40 h 2481"/>
                <a:gd name="T112" fmla="*/ 843 w 925"/>
                <a:gd name="T113" fmla="*/ 90 h 2481"/>
                <a:gd name="T114" fmla="*/ 858 w 925"/>
                <a:gd name="T115" fmla="*/ 533 h 2481"/>
                <a:gd name="T116" fmla="*/ 874 w 925"/>
                <a:gd name="T117" fmla="*/ 1129 h 2481"/>
                <a:gd name="T118" fmla="*/ 889 w 925"/>
                <a:gd name="T119" fmla="*/ 1665 h 2481"/>
                <a:gd name="T120" fmla="*/ 902 w 925"/>
                <a:gd name="T121" fmla="*/ 2035 h 2481"/>
                <a:gd name="T122" fmla="*/ 918 w 925"/>
                <a:gd name="T123" fmla="*/ 2247 h 2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5" h="2481">
                  <a:moveTo>
                    <a:pt x="0" y="2481"/>
                  </a:moveTo>
                  <a:lnTo>
                    <a:pt x="2" y="2481"/>
                  </a:lnTo>
                  <a:lnTo>
                    <a:pt x="4" y="2481"/>
                  </a:lnTo>
                  <a:lnTo>
                    <a:pt x="6" y="2481"/>
                  </a:lnTo>
                  <a:lnTo>
                    <a:pt x="8" y="2481"/>
                  </a:lnTo>
                  <a:lnTo>
                    <a:pt x="10" y="2481"/>
                  </a:lnTo>
                  <a:lnTo>
                    <a:pt x="12" y="2481"/>
                  </a:lnTo>
                  <a:lnTo>
                    <a:pt x="13" y="2481"/>
                  </a:lnTo>
                  <a:lnTo>
                    <a:pt x="15" y="2481"/>
                  </a:lnTo>
                  <a:lnTo>
                    <a:pt x="17" y="2481"/>
                  </a:lnTo>
                  <a:lnTo>
                    <a:pt x="19" y="2481"/>
                  </a:lnTo>
                  <a:lnTo>
                    <a:pt x="21" y="2481"/>
                  </a:lnTo>
                  <a:lnTo>
                    <a:pt x="23" y="2481"/>
                  </a:lnTo>
                  <a:lnTo>
                    <a:pt x="25" y="2481"/>
                  </a:lnTo>
                  <a:lnTo>
                    <a:pt x="27" y="2481"/>
                  </a:lnTo>
                  <a:lnTo>
                    <a:pt x="29" y="2481"/>
                  </a:lnTo>
                  <a:lnTo>
                    <a:pt x="31" y="2481"/>
                  </a:lnTo>
                  <a:lnTo>
                    <a:pt x="33" y="2481"/>
                  </a:lnTo>
                  <a:lnTo>
                    <a:pt x="35" y="2481"/>
                  </a:lnTo>
                  <a:lnTo>
                    <a:pt x="36" y="2481"/>
                  </a:lnTo>
                  <a:lnTo>
                    <a:pt x="38" y="2481"/>
                  </a:lnTo>
                  <a:lnTo>
                    <a:pt x="40" y="2481"/>
                  </a:lnTo>
                  <a:lnTo>
                    <a:pt x="42" y="2481"/>
                  </a:lnTo>
                  <a:lnTo>
                    <a:pt x="44" y="2481"/>
                  </a:lnTo>
                  <a:lnTo>
                    <a:pt x="46" y="2481"/>
                  </a:lnTo>
                  <a:lnTo>
                    <a:pt x="48" y="2481"/>
                  </a:lnTo>
                  <a:lnTo>
                    <a:pt x="50" y="2481"/>
                  </a:lnTo>
                  <a:lnTo>
                    <a:pt x="52" y="2481"/>
                  </a:lnTo>
                  <a:lnTo>
                    <a:pt x="52" y="2481"/>
                  </a:lnTo>
                  <a:lnTo>
                    <a:pt x="54" y="2481"/>
                  </a:lnTo>
                  <a:lnTo>
                    <a:pt x="56" y="2481"/>
                  </a:lnTo>
                  <a:lnTo>
                    <a:pt x="58" y="2481"/>
                  </a:lnTo>
                  <a:lnTo>
                    <a:pt x="60" y="2481"/>
                  </a:lnTo>
                  <a:lnTo>
                    <a:pt x="61" y="2481"/>
                  </a:lnTo>
                  <a:lnTo>
                    <a:pt x="63" y="2481"/>
                  </a:lnTo>
                  <a:lnTo>
                    <a:pt x="65" y="2481"/>
                  </a:lnTo>
                  <a:lnTo>
                    <a:pt x="67" y="2481"/>
                  </a:lnTo>
                  <a:lnTo>
                    <a:pt x="69" y="2481"/>
                  </a:lnTo>
                  <a:lnTo>
                    <a:pt x="71" y="2481"/>
                  </a:lnTo>
                  <a:lnTo>
                    <a:pt x="73" y="2481"/>
                  </a:lnTo>
                  <a:lnTo>
                    <a:pt x="75" y="2481"/>
                  </a:lnTo>
                  <a:lnTo>
                    <a:pt x="77" y="2481"/>
                  </a:lnTo>
                  <a:lnTo>
                    <a:pt x="79" y="2481"/>
                  </a:lnTo>
                  <a:lnTo>
                    <a:pt x="81" y="2481"/>
                  </a:lnTo>
                  <a:lnTo>
                    <a:pt x="83" y="2481"/>
                  </a:lnTo>
                  <a:lnTo>
                    <a:pt x="84" y="2481"/>
                  </a:lnTo>
                  <a:lnTo>
                    <a:pt x="86" y="2481"/>
                  </a:lnTo>
                  <a:lnTo>
                    <a:pt x="88" y="2481"/>
                  </a:lnTo>
                  <a:lnTo>
                    <a:pt x="90" y="2481"/>
                  </a:lnTo>
                  <a:lnTo>
                    <a:pt x="92" y="2481"/>
                  </a:lnTo>
                  <a:lnTo>
                    <a:pt x="94" y="2481"/>
                  </a:lnTo>
                  <a:lnTo>
                    <a:pt x="96" y="2481"/>
                  </a:lnTo>
                  <a:lnTo>
                    <a:pt x="98" y="2481"/>
                  </a:lnTo>
                  <a:lnTo>
                    <a:pt x="100" y="2481"/>
                  </a:lnTo>
                  <a:lnTo>
                    <a:pt x="102" y="2481"/>
                  </a:lnTo>
                  <a:lnTo>
                    <a:pt x="104" y="2481"/>
                  </a:lnTo>
                  <a:lnTo>
                    <a:pt x="106" y="2481"/>
                  </a:lnTo>
                  <a:lnTo>
                    <a:pt x="106" y="2481"/>
                  </a:lnTo>
                  <a:lnTo>
                    <a:pt x="108" y="2481"/>
                  </a:lnTo>
                  <a:lnTo>
                    <a:pt x="109" y="2481"/>
                  </a:lnTo>
                  <a:lnTo>
                    <a:pt x="111" y="2481"/>
                  </a:lnTo>
                  <a:lnTo>
                    <a:pt x="113" y="2481"/>
                  </a:lnTo>
                  <a:lnTo>
                    <a:pt x="115" y="2481"/>
                  </a:lnTo>
                  <a:lnTo>
                    <a:pt x="117" y="2481"/>
                  </a:lnTo>
                  <a:lnTo>
                    <a:pt x="119" y="2481"/>
                  </a:lnTo>
                  <a:lnTo>
                    <a:pt x="121" y="2481"/>
                  </a:lnTo>
                  <a:lnTo>
                    <a:pt x="123" y="2481"/>
                  </a:lnTo>
                  <a:lnTo>
                    <a:pt x="125" y="2481"/>
                  </a:lnTo>
                  <a:lnTo>
                    <a:pt x="127" y="2481"/>
                  </a:lnTo>
                  <a:lnTo>
                    <a:pt x="129" y="2481"/>
                  </a:lnTo>
                  <a:lnTo>
                    <a:pt x="131" y="2481"/>
                  </a:lnTo>
                  <a:lnTo>
                    <a:pt x="132" y="2481"/>
                  </a:lnTo>
                  <a:lnTo>
                    <a:pt x="134" y="2481"/>
                  </a:lnTo>
                  <a:lnTo>
                    <a:pt x="136" y="2481"/>
                  </a:lnTo>
                  <a:lnTo>
                    <a:pt x="138" y="2481"/>
                  </a:lnTo>
                  <a:lnTo>
                    <a:pt x="140" y="2481"/>
                  </a:lnTo>
                  <a:lnTo>
                    <a:pt x="142" y="2481"/>
                  </a:lnTo>
                  <a:lnTo>
                    <a:pt x="144" y="2481"/>
                  </a:lnTo>
                  <a:lnTo>
                    <a:pt x="146" y="2481"/>
                  </a:lnTo>
                  <a:lnTo>
                    <a:pt x="148" y="2481"/>
                  </a:lnTo>
                  <a:lnTo>
                    <a:pt x="150" y="2481"/>
                  </a:lnTo>
                  <a:lnTo>
                    <a:pt x="152" y="2481"/>
                  </a:lnTo>
                  <a:lnTo>
                    <a:pt x="154" y="2481"/>
                  </a:lnTo>
                  <a:lnTo>
                    <a:pt x="156" y="2481"/>
                  </a:lnTo>
                  <a:lnTo>
                    <a:pt x="157" y="2481"/>
                  </a:lnTo>
                  <a:lnTo>
                    <a:pt x="157" y="2481"/>
                  </a:lnTo>
                  <a:lnTo>
                    <a:pt x="159" y="2481"/>
                  </a:lnTo>
                  <a:lnTo>
                    <a:pt x="161" y="2481"/>
                  </a:lnTo>
                  <a:lnTo>
                    <a:pt x="163" y="2481"/>
                  </a:lnTo>
                  <a:lnTo>
                    <a:pt x="165" y="2481"/>
                  </a:lnTo>
                  <a:lnTo>
                    <a:pt x="167" y="2481"/>
                  </a:lnTo>
                  <a:lnTo>
                    <a:pt x="169" y="2481"/>
                  </a:lnTo>
                  <a:lnTo>
                    <a:pt x="171" y="2481"/>
                  </a:lnTo>
                  <a:lnTo>
                    <a:pt x="173" y="2481"/>
                  </a:lnTo>
                  <a:lnTo>
                    <a:pt x="175" y="2481"/>
                  </a:lnTo>
                  <a:lnTo>
                    <a:pt x="177" y="2481"/>
                  </a:lnTo>
                  <a:lnTo>
                    <a:pt x="179" y="2481"/>
                  </a:lnTo>
                  <a:lnTo>
                    <a:pt x="180" y="2481"/>
                  </a:lnTo>
                  <a:lnTo>
                    <a:pt x="182" y="2481"/>
                  </a:lnTo>
                  <a:lnTo>
                    <a:pt x="184" y="2481"/>
                  </a:lnTo>
                  <a:lnTo>
                    <a:pt x="186" y="2481"/>
                  </a:lnTo>
                  <a:lnTo>
                    <a:pt x="188" y="2481"/>
                  </a:lnTo>
                  <a:lnTo>
                    <a:pt x="190" y="2481"/>
                  </a:lnTo>
                  <a:lnTo>
                    <a:pt x="192" y="2481"/>
                  </a:lnTo>
                  <a:lnTo>
                    <a:pt x="194" y="2481"/>
                  </a:lnTo>
                  <a:lnTo>
                    <a:pt x="196" y="2481"/>
                  </a:lnTo>
                  <a:lnTo>
                    <a:pt x="198" y="2481"/>
                  </a:lnTo>
                  <a:lnTo>
                    <a:pt x="200" y="2481"/>
                  </a:lnTo>
                  <a:lnTo>
                    <a:pt x="202" y="2481"/>
                  </a:lnTo>
                  <a:lnTo>
                    <a:pt x="204" y="2481"/>
                  </a:lnTo>
                  <a:lnTo>
                    <a:pt x="205" y="2481"/>
                  </a:lnTo>
                  <a:lnTo>
                    <a:pt x="207" y="2481"/>
                  </a:lnTo>
                  <a:lnTo>
                    <a:pt x="209" y="2481"/>
                  </a:lnTo>
                  <a:lnTo>
                    <a:pt x="209" y="2481"/>
                  </a:lnTo>
                  <a:lnTo>
                    <a:pt x="211" y="2481"/>
                  </a:lnTo>
                  <a:lnTo>
                    <a:pt x="213" y="2481"/>
                  </a:lnTo>
                  <a:lnTo>
                    <a:pt x="215" y="2481"/>
                  </a:lnTo>
                  <a:lnTo>
                    <a:pt x="217" y="2481"/>
                  </a:lnTo>
                  <a:lnTo>
                    <a:pt x="219" y="2479"/>
                  </a:lnTo>
                  <a:lnTo>
                    <a:pt x="221" y="2479"/>
                  </a:lnTo>
                  <a:lnTo>
                    <a:pt x="223" y="2479"/>
                  </a:lnTo>
                  <a:lnTo>
                    <a:pt x="225" y="2479"/>
                  </a:lnTo>
                  <a:lnTo>
                    <a:pt x="227" y="2479"/>
                  </a:lnTo>
                  <a:lnTo>
                    <a:pt x="228" y="2479"/>
                  </a:lnTo>
                  <a:lnTo>
                    <a:pt x="230" y="2479"/>
                  </a:lnTo>
                  <a:lnTo>
                    <a:pt x="232" y="2479"/>
                  </a:lnTo>
                  <a:lnTo>
                    <a:pt x="234" y="2479"/>
                  </a:lnTo>
                  <a:lnTo>
                    <a:pt x="236" y="2479"/>
                  </a:lnTo>
                  <a:lnTo>
                    <a:pt x="238" y="2479"/>
                  </a:lnTo>
                  <a:lnTo>
                    <a:pt x="240" y="2479"/>
                  </a:lnTo>
                  <a:lnTo>
                    <a:pt x="242" y="2479"/>
                  </a:lnTo>
                  <a:lnTo>
                    <a:pt x="244" y="2479"/>
                  </a:lnTo>
                  <a:lnTo>
                    <a:pt x="246" y="2479"/>
                  </a:lnTo>
                  <a:lnTo>
                    <a:pt x="248" y="2479"/>
                  </a:lnTo>
                  <a:lnTo>
                    <a:pt x="250" y="2479"/>
                  </a:lnTo>
                  <a:lnTo>
                    <a:pt x="252" y="2479"/>
                  </a:lnTo>
                  <a:lnTo>
                    <a:pt x="253" y="2479"/>
                  </a:lnTo>
                  <a:lnTo>
                    <a:pt x="255" y="2479"/>
                  </a:lnTo>
                  <a:lnTo>
                    <a:pt x="257" y="2479"/>
                  </a:lnTo>
                  <a:lnTo>
                    <a:pt x="259" y="2479"/>
                  </a:lnTo>
                  <a:lnTo>
                    <a:pt x="261" y="2481"/>
                  </a:lnTo>
                  <a:lnTo>
                    <a:pt x="263" y="2481"/>
                  </a:lnTo>
                  <a:lnTo>
                    <a:pt x="263" y="2481"/>
                  </a:lnTo>
                  <a:lnTo>
                    <a:pt x="265" y="2481"/>
                  </a:lnTo>
                  <a:lnTo>
                    <a:pt x="267" y="2481"/>
                  </a:lnTo>
                  <a:lnTo>
                    <a:pt x="269" y="2481"/>
                  </a:lnTo>
                  <a:lnTo>
                    <a:pt x="271" y="2481"/>
                  </a:lnTo>
                  <a:lnTo>
                    <a:pt x="273" y="2481"/>
                  </a:lnTo>
                  <a:lnTo>
                    <a:pt x="275" y="2481"/>
                  </a:lnTo>
                  <a:lnTo>
                    <a:pt x="276" y="2481"/>
                  </a:lnTo>
                  <a:lnTo>
                    <a:pt x="278" y="2481"/>
                  </a:lnTo>
                  <a:lnTo>
                    <a:pt x="280" y="2481"/>
                  </a:lnTo>
                  <a:lnTo>
                    <a:pt x="282" y="2481"/>
                  </a:lnTo>
                  <a:lnTo>
                    <a:pt x="284" y="2481"/>
                  </a:lnTo>
                  <a:lnTo>
                    <a:pt x="286" y="2481"/>
                  </a:lnTo>
                  <a:lnTo>
                    <a:pt x="288" y="2481"/>
                  </a:lnTo>
                  <a:lnTo>
                    <a:pt x="290" y="2481"/>
                  </a:lnTo>
                  <a:lnTo>
                    <a:pt x="292" y="2481"/>
                  </a:lnTo>
                  <a:lnTo>
                    <a:pt x="294" y="2481"/>
                  </a:lnTo>
                  <a:lnTo>
                    <a:pt x="296" y="2481"/>
                  </a:lnTo>
                  <a:lnTo>
                    <a:pt x="298" y="2481"/>
                  </a:lnTo>
                  <a:lnTo>
                    <a:pt x="300" y="2481"/>
                  </a:lnTo>
                  <a:lnTo>
                    <a:pt x="301" y="2481"/>
                  </a:lnTo>
                  <a:lnTo>
                    <a:pt x="303" y="2481"/>
                  </a:lnTo>
                  <a:lnTo>
                    <a:pt x="305" y="2481"/>
                  </a:lnTo>
                  <a:lnTo>
                    <a:pt x="307" y="2481"/>
                  </a:lnTo>
                  <a:lnTo>
                    <a:pt x="309" y="2481"/>
                  </a:lnTo>
                  <a:lnTo>
                    <a:pt x="311" y="2481"/>
                  </a:lnTo>
                  <a:lnTo>
                    <a:pt x="313" y="2481"/>
                  </a:lnTo>
                  <a:lnTo>
                    <a:pt x="315" y="2481"/>
                  </a:lnTo>
                  <a:lnTo>
                    <a:pt x="315" y="2481"/>
                  </a:lnTo>
                  <a:lnTo>
                    <a:pt x="317" y="2481"/>
                  </a:lnTo>
                  <a:lnTo>
                    <a:pt x="319" y="2481"/>
                  </a:lnTo>
                  <a:lnTo>
                    <a:pt x="321" y="2481"/>
                  </a:lnTo>
                  <a:lnTo>
                    <a:pt x="323" y="2481"/>
                  </a:lnTo>
                  <a:lnTo>
                    <a:pt x="324" y="2481"/>
                  </a:lnTo>
                  <a:lnTo>
                    <a:pt x="326" y="2481"/>
                  </a:lnTo>
                  <a:lnTo>
                    <a:pt x="328" y="2481"/>
                  </a:lnTo>
                  <a:lnTo>
                    <a:pt x="330" y="2481"/>
                  </a:lnTo>
                  <a:lnTo>
                    <a:pt x="332" y="2481"/>
                  </a:lnTo>
                  <a:lnTo>
                    <a:pt x="334" y="2481"/>
                  </a:lnTo>
                  <a:lnTo>
                    <a:pt x="336" y="2481"/>
                  </a:lnTo>
                  <a:lnTo>
                    <a:pt x="338" y="2481"/>
                  </a:lnTo>
                  <a:lnTo>
                    <a:pt x="340" y="2481"/>
                  </a:lnTo>
                  <a:lnTo>
                    <a:pt x="342" y="2481"/>
                  </a:lnTo>
                  <a:lnTo>
                    <a:pt x="344" y="2481"/>
                  </a:lnTo>
                  <a:lnTo>
                    <a:pt x="346" y="2481"/>
                  </a:lnTo>
                  <a:lnTo>
                    <a:pt x="348" y="2481"/>
                  </a:lnTo>
                  <a:lnTo>
                    <a:pt x="349" y="2481"/>
                  </a:lnTo>
                  <a:lnTo>
                    <a:pt x="351" y="2481"/>
                  </a:lnTo>
                  <a:lnTo>
                    <a:pt x="353" y="2481"/>
                  </a:lnTo>
                  <a:lnTo>
                    <a:pt x="355" y="2481"/>
                  </a:lnTo>
                  <a:lnTo>
                    <a:pt x="357" y="2481"/>
                  </a:lnTo>
                  <a:lnTo>
                    <a:pt x="359" y="2481"/>
                  </a:lnTo>
                  <a:lnTo>
                    <a:pt x="361" y="2481"/>
                  </a:lnTo>
                  <a:lnTo>
                    <a:pt x="363" y="2481"/>
                  </a:lnTo>
                  <a:lnTo>
                    <a:pt x="365" y="2481"/>
                  </a:lnTo>
                  <a:lnTo>
                    <a:pt x="367" y="2481"/>
                  </a:lnTo>
                  <a:lnTo>
                    <a:pt x="367" y="2481"/>
                  </a:lnTo>
                  <a:lnTo>
                    <a:pt x="369" y="2481"/>
                  </a:lnTo>
                  <a:lnTo>
                    <a:pt x="371" y="2479"/>
                  </a:lnTo>
                  <a:lnTo>
                    <a:pt x="372" y="2479"/>
                  </a:lnTo>
                  <a:lnTo>
                    <a:pt x="374" y="2479"/>
                  </a:lnTo>
                  <a:lnTo>
                    <a:pt x="376" y="2479"/>
                  </a:lnTo>
                  <a:lnTo>
                    <a:pt x="378" y="2479"/>
                  </a:lnTo>
                  <a:lnTo>
                    <a:pt x="380" y="2479"/>
                  </a:lnTo>
                  <a:lnTo>
                    <a:pt x="382" y="2479"/>
                  </a:lnTo>
                  <a:lnTo>
                    <a:pt x="384" y="2479"/>
                  </a:lnTo>
                  <a:lnTo>
                    <a:pt x="386" y="2479"/>
                  </a:lnTo>
                  <a:lnTo>
                    <a:pt x="388" y="2479"/>
                  </a:lnTo>
                  <a:lnTo>
                    <a:pt x="390" y="2479"/>
                  </a:lnTo>
                  <a:lnTo>
                    <a:pt x="392" y="2479"/>
                  </a:lnTo>
                  <a:lnTo>
                    <a:pt x="394" y="2479"/>
                  </a:lnTo>
                  <a:lnTo>
                    <a:pt x="396" y="2479"/>
                  </a:lnTo>
                  <a:lnTo>
                    <a:pt x="397" y="2479"/>
                  </a:lnTo>
                  <a:lnTo>
                    <a:pt x="399" y="2479"/>
                  </a:lnTo>
                  <a:lnTo>
                    <a:pt x="401" y="2479"/>
                  </a:lnTo>
                  <a:lnTo>
                    <a:pt x="403" y="2479"/>
                  </a:lnTo>
                  <a:lnTo>
                    <a:pt x="405" y="2479"/>
                  </a:lnTo>
                  <a:lnTo>
                    <a:pt x="407" y="2479"/>
                  </a:lnTo>
                  <a:lnTo>
                    <a:pt x="409" y="2479"/>
                  </a:lnTo>
                  <a:lnTo>
                    <a:pt x="411" y="2479"/>
                  </a:lnTo>
                  <a:lnTo>
                    <a:pt x="413" y="2479"/>
                  </a:lnTo>
                  <a:lnTo>
                    <a:pt x="415" y="2479"/>
                  </a:lnTo>
                  <a:lnTo>
                    <a:pt x="417" y="2479"/>
                  </a:lnTo>
                  <a:lnTo>
                    <a:pt x="419" y="2479"/>
                  </a:lnTo>
                  <a:lnTo>
                    <a:pt x="419" y="2479"/>
                  </a:lnTo>
                  <a:lnTo>
                    <a:pt x="420" y="2479"/>
                  </a:lnTo>
                  <a:lnTo>
                    <a:pt x="422" y="2479"/>
                  </a:lnTo>
                  <a:lnTo>
                    <a:pt x="424" y="2479"/>
                  </a:lnTo>
                  <a:lnTo>
                    <a:pt x="426" y="2479"/>
                  </a:lnTo>
                  <a:lnTo>
                    <a:pt x="428" y="2479"/>
                  </a:lnTo>
                  <a:lnTo>
                    <a:pt x="430" y="2479"/>
                  </a:lnTo>
                  <a:lnTo>
                    <a:pt x="432" y="2479"/>
                  </a:lnTo>
                  <a:lnTo>
                    <a:pt x="434" y="2479"/>
                  </a:lnTo>
                  <a:lnTo>
                    <a:pt x="436" y="2479"/>
                  </a:lnTo>
                  <a:lnTo>
                    <a:pt x="438" y="2479"/>
                  </a:lnTo>
                  <a:lnTo>
                    <a:pt x="440" y="2479"/>
                  </a:lnTo>
                  <a:lnTo>
                    <a:pt x="442" y="2477"/>
                  </a:lnTo>
                  <a:lnTo>
                    <a:pt x="444" y="2477"/>
                  </a:lnTo>
                  <a:lnTo>
                    <a:pt x="445" y="2477"/>
                  </a:lnTo>
                  <a:lnTo>
                    <a:pt x="447" y="2477"/>
                  </a:lnTo>
                  <a:lnTo>
                    <a:pt x="449" y="2477"/>
                  </a:lnTo>
                  <a:lnTo>
                    <a:pt x="451" y="2477"/>
                  </a:lnTo>
                  <a:lnTo>
                    <a:pt x="453" y="2477"/>
                  </a:lnTo>
                  <a:lnTo>
                    <a:pt x="455" y="2477"/>
                  </a:lnTo>
                  <a:lnTo>
                    <a:pt x="457" y="2477"/>
                  </a:lnTo>
                  <a:lnTo>
                    <a:pt x="459" y="2477"/>
                  </a:lnTo>
                  <a:lnTo>
                    <a:pt x="461" y="2477"/>
                  </a:lnTo>
                  <a:lnTo>
                    <a:pt x="463" y="2477"/>
                  </a:lnTo>
                  <a:lnTo>
                    <a:pt x="465" y="2477"/>
                  </a:lnTo>
                  <a:lnTo>
                    <a:pt x="467" y="2477"/>
                  </a:lnTo>
                  <a:lnTo>
                    <a:pt x="468" y="2477"/>
                  </a:lnTo>
                  <a:lnTo>
                    <a:pt x="470" y="2477"/>
                  </a:lnTo>
                  <a:lnTo>
                    <a:pt x="472" y="2477"/>
                  </a:lnTo>
                  <a:lnTo>
                    <a:pt x="472" y="2477"/>
                  </a:lnTo>
                  <a:lnTo>
                    <a:pt x="474" y="2479"/>
                  </a:lnTo>
                  <a:lnTo>
                    <a:pt x="476" y="2479"/>
                  </a:lnTo>
                  <a:lnTo>
                    <a:pt x="478" y="2479"/>
                  </a:lnTo>
                  <a:lnTo>
                    <a:pt x="480" y="2479"/>
                  </a:lnTo>
                  <a:lnTo>
                    <a:pt x="482" y="2479"/>
                  </a:lnTo>
                  <a:lnTo>
                    <a:pt x="484" y="2479"/>
                  </a:lnTo>
                  <a:lnTo>
                    <a:pt x="486" y="2479"/>
                  </a:lnTo>
                  <a:lnTo>
                    <a:pt x="488" y="2479"/>
                  </a:lnTo>
                  <a:lnTo>
                    <a:pt x="490" y="2479"/>
                  </a:lnTo>
                  <a:lnTo>
                    <a:pt x="492" y="2479"/>
                  </a:lnTo>
                  <a:lnTo>
                    <a:pt x="493" y="2479"/>
                  </a:lnTo>
                  <a:lnTo>
                    <a:pt x="495" y="2479"/>
                  </a:lnTo>
                  <a:lnTo>
                    <a:pt x="497" y="2479"/>
                  </a:lnTo>
                  <a:lnTo>
                    <a:pt x="499" y="2479"/>
                  </a:lnTo>
                  <a:lnTo>
                    <a:pt x="501" y="2479"/>
                  </a:lnTo>
                  <a:lnTo>
                    <a:pt x="503" y="2479"/>
                  </a:lnTo>
                  <a:lnTo>
                    <a:pt x="505" y="2479"/>
                  </a:lnTo>
                  <a:lnTo>
                    <a:pt x="507" y="2479"/>
                  </a:lnTo>
                  <a:lnTo>
                    <a:pt x="509" y="2479"/>
                  </a:lnTo>
                  <a:lnTo>
                    <a:pt x="511" y="2481"/>
                  </a:lnTo>
                  <a:lnTo>
                    <a:pt x="513" y="2481"/>
                  </a:lnTo>
                  <a:lnTo>
                    <a:pt x="515" y="2481"/>
                  </a:lnTo>
                  <a:lnTo>
                    <a:pt x="516" y="2481"/>
                  </a:lnTo>
                  <a:lnTo>
                    <a:pt x="518" y="2481"/>
                  </a:lnTo>
                  <a:lnTo>
                    <a:pt x="520" y="2481"/>
                  </a:lnTo>
                  <a:lnTo>
                    <a:pt x="522" y="2481"/>
                  </a:lnTo>
                  <a:lnTo>
                    <a:pt x="524" y="2481"/>
                  </a:lnTo>
                  <a:lnTo>
                    <a:pt x="524" y="2481"/>
                  </a:lnTo>
                  <a:lnTo>
                    <a:pt x="526" y="2481"/>
                  </a:lnTo>
                  <a:lnTo>
                    <a:pt x="528" y="2481"/>
                  </a:lnTo>
                  <a:lnTo>
                    <a:pt x="530" y="2481"/>
                  </a:lnTo>
                  <a:lnTo>
                    <a:pt x="532" y="2481"/>
                  </a:lnTo>
                  <a:lnTo>
                    <a:pt x="534" y="2481"/>
                  </a:lnTo>
                  <a:lnTo>
                    <a:pt x="536" y="2481"/>
                  </a:lnTo>
                  <a:lnTo>
                    <a:pt x="538" y="2481"/>
                  </a:lnTo>
                  <a:lnTo>
                    <a:pt x="540" y="2481"/>
                  </a:lnTo>
                  <a:lnTo>
                    <a:pt x="541" y="2481"/>
                  </a:lnTo>
                  <a:lnTo>
                    <a:pt x="543" y="2481"/>
                  </a:lnTo>
                  <a:lnTo>
                    <a:pt x="545" y="2481"/>
                  </a:lnTo>
                  <a:lnTo>
                    <a:pt x="547" y="2481"/>
                  </a:lnTo>
                  <a:lnTo>
                    <a:pt x="549" y="2481"/>
                  </a:lnTo>
                  <a:lnTo>
                    <a:pt x="551" y="2481"/>
                  </a:lnTo>
                  <a:lnTo>
                    <a:pt x="553" y="2481"/>
                  </a:lnTo>
                  <a:lnTo>
                    <a:pt x="555" y="2481"/>
                  </a:lnTo>
                  <a:lnTo>
                    <a:pt x="557" y="2481"/>
                  </a:lnTo>
                  <a:lnTo>
                    <a:pt x="559" y="2481"/>
                  </a:lnTo>
                  <a:lnTo>
                    <a:pt x="561" y="2481"/>
                  </a:lnTo>
                  <a:lnTo>
                    <a:pt x="563" y="2481"/>
                  </a:lnTo>
                  <a:lnTo>
                    <a:pt x="564" y="2481"/>
                  </a:lnTo>
                  <a:lnTo>
                    <a:pt x="566" y="2481"/>
                  </a:lnTo>
                  <a:lnTo>
                    <a:pt x="568" y="2481"/>
                  </a:lnTo>
                  <a:lnTo>
                    <a:pt x="570" y="2481"/>
                  </a:lnTo>
                  <a:lnTo>
                    <a:pt x="572" y="2481"/>
                  </a:lnTo>
                  <a:lnTo>
                    <a:pt x="574" y="2481"/>
                  </a:lnTo>
                  <a:lnTo>
                    <a:pt x="576" y="2481"/>
                  </a:lnTo>
                  <a:lnTo>
                    <a:pt x="576" y="2481"/>
                  </a:lnTo>
                  <a:lnTo>
                    <a:pt x="578" y="2481"/>
                  </a:lnTo>
                  <a:lnTo>
                    <a:pt x="580" y="2481"/>
                  </a:lnTo>
                  <a:lnTo>
                    <a:pt x="582" y="2481"/>
                  </a:lnTo>
                  <a:lnTo>
                    <a:pt x="584" y="2481"/>
                  </a:lnTo>
                  <a:lnTo>
                    <a:pt x="586" y="2481"/>
                  </a:lnTo>
                  <a:lnTo>
                    <a:pt x="588" y="2481"/>
                  </a:lnTo>
                  <a:lnTo>
                    <a:pt x="589" y="2481"/>
                  </a:lnTo>
                  <a:lnTo>
                    <a:pt x="591" y="2481"/>
                  </a:lnTo>
                  <a:lnTo>
                    <a:pt x="593" y="2481"/>
                  </a:lnTo>
                  <a:lnTo>
                    <a:pt x="595" y="2481"/>
                  </a:lnTo>
                  <a:lnTo>
                    <a:pt x="597" y="2481"/>
                  </a:lnTo>
                  <a:lnTo>
                    <a:pt x="599" y="2481"/>
                  </a:lnTo>
                  <a:lnTo>
                    <a:pt x="601" y="2481"/>
                  </a:lnTo>
                  <a:lnTo>
                    <a:pt x="603" y="2481"/>
                  </a:lnTo>
                  <a:lnTo>
                    <a:pt x="605" y="2481"/>
                  </a:lnTo>
                  <a:lnTo>
                    <a:pt x="607" y="2481"/>
                  </a:lnTo>
                  <a:lnTo>
                    <a:pt x="609" y="2481"/>
                  </a:lnTo>
                  <a:lnTo>
                    <a:pt x="611" y="2481"/>
                  </a:lnTo>
                  <a:lnTo>
                    <a:pt x="612" y="2481"/>
                  </a:lnTo>
                  <a:lnTo>
                    <a:pt x="614" y="2481"/>
                  </a:lnTo>
                  <a:lnTo>
                    <a:pt x="616" y="2481"/>
                  </a:lnTo>
                  <a:lnTo>
                    <a:pt x="618" y="2481"/>
                  </a:lnTo>
                  <a:lnTo>
                    <a:pt x="620" y="2481"/>
                  </a:lnTo>
                  <a:lnTo>
                    <a:pt x="622" y="2481"/>
                  </a:lnTo>
                  <a:lnTo>
                    <a:pt x="624" y="2481"/>
                  </a:lnTo>
                  <a:lnTo>
                    <a:pt x="626" y="2481"/>
                  </a:lnTo>
                  <a:lnTo>
                    <a:pt x="628" y="2481"/>
                  </a:lnTo>
                  <a:lnTo>
                    <a:pt x="630" y="2481"/>
                  </a:lnTo>
                  <a:lnTo>
                    <a:pt x="630" y="2481"/>
                  </a:lnTo>
                  <a:lnTo>
                    <a:pt x="632" y="2481"/>
                  </a:lnTo>
                  <a:lnTo>
                    <a:pt x="634" y="2481"/>
                  </a:lnTo>
                  <a:lnTo>
                    <a:pt x="636" y="2481"/>
                  </a:lnTo>
                  <a:lnTo>
                    <a:pt x="637" y="2481"/>
                  </a:lnTo>
                  <a:lnTo>
                    <a:pt x="639" y="2481"/>
                  </a:lnTo>
                  <a:lnTo>
                    <a:pt x="641" y="2481"/>
                  </a:lnTo>
                  <a:lnTo>
                    <a:pt x="643" y="2481"/>
                  </a:lnTo>
                  <a:lnTo>
                    <a:pt x="645" y="2481"/>
                  </a:lnTo>
                  <a:lnTo>
                    <a:pt x="647" y="2481"/>
                  </a:lnTo>
                  <a:lnTo>
                    <a:pt x="649" y="2481"/>
                  </a:lnTo>
                  <a:lnTo>
                    <a:pt x="651" y="2481"/>
                  </a:lnTo>
                  <a:lnTo>
                    <a:pt x="653" y="2481"/>
                  </a:lnTo>
                  <a:lnTo>
                    <a:pt x="655" y="2481"/>
                  </a:lnTo>
                  <a:lnTo>
                    <a:pt x="657" y="2481"/>
                  </a:lnTo>
                  <a:lnTo>
                    <a:pt x="659" y="2481"/>
                  </a:lnTo>
                  <a:lnTo>
                    <a:pt x="660" y="2481"/>
                  </a:lnTo>
                  <a:lnTo>
                    <a:pt x="662" y="2481"/>
                  </a:lnTo>
                  <a:lnTo>
                    <a:pt x="664" y="2481"/>
                  </a:lnTo>
                  <a:lnTo>
                    <a:pt x="666" y="2481"/>
                  </a:lnTo>
                  <a:lnTo>
                    <a:pt x="668" y="2481"/>
                  </a:lnTo>
                  <a:lnTo>
                    <a:pt x="670" y="2481"/>
                  </a:lnTo>
                  <a:lnTo>
                    <a:pt x="672" y="2481"/>
                  </a:lnTo>
                  <a:lnTo>
                    <a:pt x="674" y="2481"/>
                  </a:lnTo>
                  <a:lnTo>
                    <a:pt x="676" y="2481"/>
                  </a:lnTo>
                  <a:lnTo>
                    <a:pt x="678" y="2481"/>
                  </a:lnTo>
                  <a:lnTo>
                    <a:pt x="680" y="2481"/>
                  </a:lnTo>
                  <a:lnTo>
                    <a:pt x="682" y="2481"/>
                  </a:lnTo>
                  <a:lnTo>
                    <a:pt x="682" y="2481"/>
                  </a:lnTo>
                  <a:lnTo>
                    <a:pt x="684" y="2481"/>
                  </a:lnTo>
                  <a:lnTo>
                    <a:pt x="685" y="2481"/>
                  </a:lnTo>
                  <a:lnTo>
                    <a:pt x="687" y="2481"/>
                  </a:lnTo>
                  <a:lnTo>
                    <a:pt x="689" y="2481"/>
                  </a:lnTo>
                  <a:lnTo>
                    <a:pt x="691" y="2481"/>
                  </a:lnTo>
                  <a:lnTo>
                    <a:pt x="693" y="2481"/>
                  </a:lnTo>
                  <a:lnTo>
                    <a:pt x="695" y="2481"/>
                  </a:lnTo>
                  <a:lnTo>
                    <a:pt x="697" y="2481"/>
                  </a:lnTo>
                  <a:lnTo>
                    <a:pt x="699" y="2481"/>
                  </a:lnTo>
                  <a:lnTo>
                    <a:pt x="701" y="2481"/>
                  </a:lnTo>
                  <a:lnTo>
                    <a:pt x="703" y="2481"/>
                  </a:lnTo>
                  <a:lnTo>
                    <a:pt x="705" y="2481"/>
                  </a:lnTo>
                  <a:lnTo>
                    <a:pt x="707" y="2481"/>
                  </a:lnTo>
                  <a:lnTo>
                    <a:pt x="708" y="2479"/>
                  </a:lnTo>
                  <a:lnTo>
                    <a:pt x="710" y="2479"/>
                  </a:lnTo>
                  <a:lnTo>
                    <a:pt x="712" y="2479"/>
                  </a:lnTo>
                  <a:lnTo>
                    <a:pt x="714" y="2479"/>
                  </a:lnTo>
                  <a:lnTo>
                    <a:pt x="716" y="2479"/>
                  </a:lnTo>
                  <a:lnTo>
                    <a:pt x="718" y="2479"/>
                  </a:lnTo>
                  <a:lnTo>
                    <a:pt x="720" y="2479"/>
                  </a:lnTo>
                  <a:lnTo>
                    <a:pt x="722" y="2477"/>
                  </a:lnTo>
                  <a:lnTo>
                    <a:pt x="724" y="2477"/>
                  </a:lnTo>
                  <a:lnTo>
                    <a:pt x="726" y="2477"/>
                  </a:lnTo>
                  <a:lnTo>
                    <a:pt x="728" y="2475"/>
                  </a:lnTo>
                  <a:lnTo>
                    <a:pt x="730" y="2475"/>
                  </a:lnTo>
                  <a:lnTo>
                    <a:pt x="732" y="2473"/>
                  </a:lnTo>
                  <a:lnTo>
                    <a:pt x="733" y="2471"/>
                  </a:lnTo>
                  <a:lnTo>
                    <a:pt x="733" y="2471"/>
                  </a:lnTo>
                  <a:lnTo>
                    <a:pt x="735" y="2467"/>
                  </a:lnTo>
                  <a:lnTo>
                    <a:pt x="737" y="2465"/>
                  </a:lnTo>
                  <a:lnTo>
                    <a:pt x="739" y="2464"/>
                  </a:lnTo>
                  <a:lnTo>
                    <a:pt x="741" y="2460"/>
                  </a:lnTo>
                  <a:lnTo>
                    <a:pt x="743" y="2456"/>
                  </a:lnTo>
                  <a:lnTo>
                    <a:pt x="745" y="2450"/>
                  </a:lnTo>
                  <a:lnTo>
                    <a:pt x="747" y="2444"/>
                  </a:lnTo>
                  <a:lnTo>
                    <a:pt x="749" y="2439"/>
                  </a:lnTo>
                  <a:lnTo>
                    <a:pt x="751" y="2429"/>
                  </a:lnTo>
                  <a:lnTo>
                    <a:pt x="753" y="2421"/>
                  </a:lnTo>
                  <a:lnTo>
                    <a:pt x="755" y="2410"/>
                  </a:lnTo>
                  <a:lnTo>
                    <a:pt x="756" y="2398"/>
                  </a:lnTo>
                  <a:lnTo>
                    <a:pt x="758" y="2383"/>
                  </a:lnTo>
                  <a:lnTo>
                    <a:pt x="760" y="2368"/>
                  </a:lnTo>
                  <a:lnTo>
                    <a:pt x="762" y="2348"/>
                  </a:lnTo>
                  <a:lnTo>
                    <a:pt x="764" y="2327"/>
                  </a:lnTo>
                  <a:lnTo>
                    <a:pt x="766" y="2302"/>
                  </a:lnTo>
                  <a:lnTo>
                    <a:pt x="768" y="2275"/>
                  </a:lnTo>
                  <a:lnTo>
                    <a:pt x="770" y="2247"/>
                  </a:lnTo>
                  <a:lnTo>
                    <a:pt x="772" y="2212"/>
                  </a:lnTo>
                  <a:lnTo>
                    <a:pt x="774" y="2174"/>
                  </a:lnTo>
                  <a:lnTo>
                    <a:pt x="776" y="2133"/>
                  </a:lnTo>
                  <a:lnTo>
                    <a:pt x="778" y="2087"/>
                  </a:lnTo>
                  <a:lnTo>
                    <a:pt x="780" y="2037"/>
                  </a:lnTo>
                  <a:lnTo>
                    <a:pt x="781" y="1982"/>
                  </a:lnTo>
                  <a:lnTo>
                    <a:pt x="783" y="1922"/>
                  </a:lnTo>
                  <a:lnTo>
                    <a:pt x="785" y="1859"/>
                  </a:lnTo>
                  <a:lnTo>
                    <a:pt x="785" y="1791"/>
                  </a:lnTo>
                  <a:lnTo>
                    <a:pt x="787" y="1718"/>
                  </a:lnTo>
                  <a:lnTo>
                    <a:pt x="789" y="1642"/>
                  </a:lnTo>
                  <a:lnTo>
                    <a:pt x="791" y="1561"/>
                  </a:lnTo>
                  <a:lnTo>
                    <a:pt x="793" y="1476"/>
                  </a:lnTo>
                  <a:lnTo>
                    <a:pt x="795" y="1390"/>
                  </a:lnTo>
                  <a:lnTo>
                    <a:pt x="797" y="1300"/>
                  </a:lnTo>
                  <a:lnTo>
                    <a:pt x="799" y="1208"/>
                  </a:lnTo>
                  <a:lnTo>
                    <a:pt x="801" y="1113"/>
                  </a:lnTo>
                  <a:lnTo>
                    <a:pt x="803" y="1019"/>
                  </a:lnTo>
                  <a:lnTo>
                    <a:pt x="804" y="925"/>
                  </a:lnTo>
                  <a:lnTo>
                    <a:pt x="806" y="831"/>
                  </a:lnTo>
                  <a:lnTo>
                    <a:pt x="808" y="739"/>
                  </a:lnTo>
                  <a:lnTo>
                    <a:pt x="810" y="649"/>
                  </a:lnTo>
                  <a:lnTo>
                    <a:pt x="812" y="562"/>
                  </a:lnTo>
                  <a:lnTo>
                    <a:pt x="814" y="482"/>
                  </a:lnTo>
                  <a:lnTo>
                    <a:pt x="816" y="403"/>
                  </a:lnTo>
                  <a:lnTo>
                    <a:pt x="818" y="332"/>
                  </a:lnTo>
                  <a:lnTo>
                    <a:pt x="820" y="265"/>
                  </a:lnTo>
                  <a:lnTo>
                    <a:pt x="822" y="205"/>
                  </a:lnTo>
                  <a:lnTo>
                    <a:pt x="824" y="151"/>
                  </a:lnTo>
                  <a:lnTo>
                    <a:pt x="826" y="107"/>
                  </a:lnTo>
                  <a:lnTo>
                    <a:pt x="828" y="69"/>
                  </a:lnTo>
                  <a:lnTo>
                    <a:pt x="829" y="40"/>
                  </a:lnTo>
                  <a:lnTo>
                    <a:pt x="831" y="17"/>
                  </a:lnTo>
                  <a:lnTo>
                    <a:pt x="833" y="3"/>
                  </a:lnTo>
                  <a:lnTo>
                    <a:pt x="835" y="0"/>
                  </a:lnTo>
                  <a:lnTo>
                    <a:pt x="837" y="2"/>
                  </a:lnTo>
                  <a:lnTo>
                    <a:pt x="839" y="13"/>
                  </a:lnTo>
                  <a:lnTo>
                    <a:pt x="839" y="30"/>
                  </a:lnTo>
                  <a:lnTo>
                    <a:pt x="841" y="57"/>
                  </a:lnTo>
                  <a:lnTo>
                    <a:pt x="843" y="90"/>
                  </a:lnTo>
                  <a:lnTo>
                    <a:pt x="845" y="128"/>
                  </a:lnTo>
                  <a:lnTo>
                    <a:pt x="847" y="172"/>
                  </a:lnTo>
                  <a:lnTo>
                    <a:pt x="849" y="222"/>
                  </a:lnTo>
                  <a:lnTo>
                    <a:pt x="851" y="276"/>
                  </a:lnTo>
                  <a:lnTo>
                    <a:pt x="852" y="336"/>
                  </a:lnTo>
                  <a:lnTo>
                    <a:pt x="854" y="399"/>
                  </a:lnTo>
                  <a:lnTo>
                    <a:pt x="856" y="464"/>
                  </a:lnTo>
                  <a:lnTo>
                    <a:pt x="858" y="533"/>
                  </a:lnTo>
                  <a:lnTo>
                    <a:pt x="860" y="605"/>
                  </a:lnTo>
                  <a:lnTo>
                    <a:pt x="862" y="678"/>
                  </a:lnTo>
                  <a:lnTo>
                    <a:pt x="864" y="752"/>
                  </a:lnTo>
                  <a:lnTo>
                    <a:pt x="866" y="829"/>
                  </a:lnTo>
                  <a:lnTo>
                    <a:pt x="868" y="904"/>
                  </a:lnTo>
                  <a:lnTo>
                    <a:pt x="870" y="979"/>
                  </a:lnTo>
                  <a:lnTo>
                    <a:pt x="872" y="1056"/>
                  </a:lnTo>
                  <a:lnTo>
                    <a:pt x="874" y="1129"/>
                  </a:lnTo>
                  <a:lnTo>
                    <a:pt x="876" y="1204"/>
                  </a:lnTo>
                  <a:lnTo>
                    <a:pt x="877" y="1275"/>
                  </a:lnTo>
                  <a:lnTo>
                    <a:pt x="879" y="1346"/>
                  </a:lnTo>
                  <a:lnTo>
                    <a:pt x="881" y="1413"/>
                  </a:lnTo>
                  <a:lnTo>
                    <a:pt x="883" y="1480"/>
                  </a:lnTo>
                  <a:lnTo>
                    <a:pt x="885" y="1544"/>
                  </a:lnTo>
                  <a:lnTo>
                    <a:pt x="887" y="1605"/>
                  </a:lnTo>
                  <a:lnTo>
                    <a:pt x="889" y="1665"/>
                  </a:lnTo>
                  <a:lnTo>
                    <a:pt x="891" y="1720"/>
                  </a:lnTo>
                  <a:lnTo>
                    <a:pt x="891" y="1774"/>
                  </a:lnTo>
                  <a:lnTo>
                    <a:pt x="893" y="1824"/>
                  </a:lnTo>
                  <a:lnTo>
                    <a:pt x="895" y="1872"/>
                  </a:lnTo>
                  <a:lnTo>
                    <a:pt x="897" y="1916"/>
                  </a:lnTo>
                  <a:lnTo>
                    <a:pt x="899" y="1958"/>
                  </a:lnTo>
                  <a:lnTo>
                    <a:pt x="900" y="1999"/>
                  </a:lnTo>
                  <a:lnTo>
                    <a:pt x="902" y="2035"/>
                  </a:lnTo>
                  <a:lnTo>
                    <a:pt x="904" y="2070"/>
                  </a:lnTo>
                  <a:lnTo>
                    <a:pt x="906" y="2103"/>
                  </a:lnTo>
                  <a:lnTo>
                    <a:pt x="908" y="2131"/>
                  </a:lnTo>
                  <a:lnTo>
                    <a:pt x="910" y="2158"/>
                  </a:lnTo>
                  <a:lnTo>
                    <a:pt x="912" y="2183"/>
                  </a:lnTo>
                  <a:lnTo>
                    <a:pt x="914" y="2206"/>
                  </a:lnTo>
                  <a:lnTo>
                    <a:pt x="916" y="2227"/>
                  </a:lnTo>
                  <a:lnTo>
                    <a:pt x="918" y="2247"/>
                  </a:lnTo>
                  <a:lnTo>
                    <a:pt x="920" y="2264"/>
                  </a:lnTo>
                  <a:lnTo>
                    <a:pt x="922" y="2281"/>
                  </a:lnTo>
                  <a:lnTo>
                    <a:pt x="924" y="2295"/>
                  </a:lnTo>
                  <a:lnTo>
                    <a:pt x="925" y="2308"/>
                  </a:lnTo>
                </a:path>
              </a:pathLst>
            </a:custGeom>
            <a:noFill/>
            <a:ln w="19050" cmpd="sng">
              <a:solidFill>
                <a:schemeClr val="fol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371" name="Freeform 11"/>
            <p:cNvSpPr>
              <a:spLocks/>
            </p:cNvSpPr>
            <p:nvPr/>
          </p:nvSpPr>
          <p:spPr bwMode="auto">
            <a:xfrm>
              <a:off x="2897" y="1955"/>
              <a:ext cx="461" cy="86"/>
            </a:xfrm>
            <a:custGeom>
              <a:avLst/>
              <a:gdLst>
                <a:gd name="T0" fmla="*/ 14 w 924"/>
                <a:gd name="T1" fmla="*/ 63 h 173"/>
                <a:gd name="T2" fmla="*/ 27 w 924"/>
                <a:gd name="T3" fmla="*/ 98 h 173"/>
                <a:gd name="T4" fmla="*/ 43 w 924"/>
                <a:gd name="T5" fmla="*/ 115 h 173"/>
                <a:gd name="T6" fmla="*/ 58 w 924"/>
                <a:gd name="T7" fmla="*/ 127 h 173"/>
                <a:gd name="T8" fmla="*/ 71 w 924"/>
                <a:gd name="T9" fmla="*/ 136 h 173"/>
                <a:gd name="T10" fmla="*/ 87 w 924"/>
                <a:gd name="T11" fmla="*/ 142 h 173"/>
                <a:gd name="T12" fmla="*/ 102 w 924"/>
                <a:gd name="T13" fmla="*/ 148 h 173"/>
                <a:gd name="T14" fmla="*/ 118 w 924"/>
                <a:gd name="T15" fmla="*/ 152 h 173"/>
                <a:gd name="T16" fmla="*/ 131 w 924"/>
                <a:gd name="T17" fmla="*/ 156 h 173"/>
                <a:gd name="T18" fmla="*/ 146 w 924"/>
                <a:gd name="T19" fmla="*/ 159 h 173"/>
                <a:gd name="T20" fmla="*/ 162 w 924"/>
                <a:gd name="T21" fmla="*/ 161 h 173"/>
                <a:gd name="T22" fmla="*/ 175 w 924"/>
                <a:gd name="T23" fmla="*/ 163 h 173"/>
                <a:gd name="T24" fmla="*/ 191 w 924"/>
                <a:gd name="T25" fmla="*/ 165 h 173"/>
                <a:gd name="T26" fmla="*/ 206 w 924"/>
                <a:gd name="T27" fmla="*/ 165 h 173"/>
                <a:gd name="T28" fmla="*/ 221 w 924"/>
                <a:gd name="T29" fmla="*/ 167 h 173"/>
                <a:gd name="T30" fmla="*/ 235 w 924"/>
                <a:gd name="T31" fmla="*/ 167 h 173"/>
                <a:gd name="T32" fmla="*/ 250 w 924"/>
                <a:gd name="T33" fmla="*/ 169 h 173"/>
                <a:gd name="T34" fmla="*/ 265 w 924"/>
                <a:gd name="T35" fmla="*/ 169 h 173"/>
                <a:gd name="T36" fmla="*/ 281 w 924"/>
                <a:gd name="T37" fmla="*/ 169 h 173"/>
                <a:gd name="T38" fmla="*/ 294 w 924"/>
                <a:gd name="T39" fmla="*/ 169 h 173"/>
                <a:gd name="T40" fmla="*/ 310 w 924"/>
                <a:gd name="T41" fmla="*/ 171 h 173"/>
                <a:gd name="T42" fmla="*/ 325 w 924"/>
                <a:gd name="T43" fmla="*/ 171 h 173"/>
                <a:gd name="T44" fmla="*/ 338 w 924"/>
                <a:gd name="T45" fmla="*/ 171 h 173"/>
                <a:gd name="T46" fmla="*/ 354 w 924"/>
                <a:gd name="T47" fmla="*/ 171 h 173"/>
                <a:gd name="T48" fmla="*/ 369 w 924"/>
                <a:gd name="T49" fmla="*/ 171 h 173"/>
                <a:gd name="T50" fmla="*/ 384 w 924"/>
                <a:gd name="T51" fmla="*/ 171 h 173"/>
                <a:gd name="T52" fmla="*/ 398 w 924"/>
                <a:gd name="T53" fmla="*/ 171 h 173"/>
                <a:gd name="T54" fmla="*/ 413 w 924"/>
                <a:gd name="T55" fmla="*/ 171 h 173"/>
                <a:gd name="T56" fmla="*/ 429 w 924"/>
                <a:gd name="T57" fmla="*/ 171 h 173"/>
                <a:gd name="T58" fmla="*/ 442 w 924"/>
                <a:gd name="T59" fmla="*/ 173 h 173"/>
                <a:gd name="T60" fmla="*/ 457 w 924"/>
                <a:gd name="T61" fmla="*/ 173 h 173"/>
                <a:gd name="T62" fmla="*/ 473 w 924"/>
                <a:gd name="T63" fmla="*/ 173 h 173"/>
                <a:gd name="T64" fmla="*/ 488 w 924"/>
                <a:gd name="T65" fmla="*/ 173 h 173"/>
                <a:gd name="T66" fmla="*/ 502 w 924"/>
                <a:gd name="T67" fmla="*/ 173 h 173"/>
                <a:gd name="T68" fmla="*/ 517 w 924"/>
                <a:gd name="T69" fmla="*/ 173 h 173"/>
                <a:gd name="T70" fmla="*/ 532 w 924"/>
                <a:gd name="T71" fmla="*/ 173 h 173"/>
                <a:gd name="T72" fmla="*/ 546 w 924"/>
                <a:gd name="T73" fmla="*/ 173 h 173"/>
                <a:gd name="T74" fmla="*/ 561 w 924"/>
                <a:gd name="T75" fmla="*/ 173 h 173"/>
                <a:gd name="T76" fmla="*/ 576 w 924"/>
                <a:gd name="T77" fmla="*/ 173 h 173"/>
                <a:gd name="T78" fmla="*/ 592 w 924"/>
                <a:gd name="T79" fmla="*/ 173 h 173"/>
                <a:gd name="T80" fmla="*/ 605 w 924"/>
                <a:gd name="T81" fmla="*/ 173 h 173"/>
                <a:gd name="T82" fmla="*/ 621 w 924"/>
                <a:gd name="T83" fmla="*/ 173 h 173"/>
                <a:gd name="T84" fmla="*/ 636 w 924"/>
                <a:gd name="T85" fmla="*/ 173 h 173"/>
                <a:gd name="T86" fmla="*/ 649 w 924"/>
                <a:gd name="T87" fmla="*/ 173 h 173"/>
                <a:gd name="T88" fmla="*/ 665 w 924"/>
                <a:gd name="T89" fmla="*/ 173 h 173"/>
                <a:gd name="T90" fmla="*/ 680 w 924"/>
                <a:gd name="T91" fmla="*/ 173 h 173"/>
                <a:gd name="T92" fmla="*/ 695 w 924"/>
                <a:gd name="T93" fmla="*/ 171 h 173"/>
                <a:gd name="T94" fmla="*/ 709 w 924"/>
                <a:gd name="T95" fmla="*/ 171 h 173"/>
                <a:gd name="T96" fmla="*/ 724 w 924"/>
                <a:gd name="T97" fmla="*/ 171 h 173"/>
                <a:gd name="T98" fmla="*/ 740 w 924"/>
                <a:gd name="T99" fmla="*/ 171 h 173"/>
                <a:gd name="T100" fmla="*/ 753 w 924"/>
                <a:gd name="T101" fmla="*/ 171 h 173"/>
                <a:gd name="T102" fmla="*/ 768 w 924"/>
                <a:gd name="T103" fmla="*/ 171 h 173"/>
                <a:gd name="T104" fmla="*/ 784 w 924"/>
                <a:gd name="T105" fmla="*/ 171 h 173"/>
                <a:gd name="T106" fmla="*/ 799 w 924"/>
                <a:gd name="T107" fmla="*/ 171 h 173"/>
                <a:gd name="T108" fmla="*/ 813 w 924"/>
                <a:gd name="T109" fmla="*/ 171 h 173"/>
                <a:gd name="T110" fmla="*/ 828 w 924"/>
                <a:gd name="T111" fmla="*/ 171 h 173"/>
                <a:gd name="T112" fmla="*/ 843 w 924"/>
                <a:gd name="T113" fmla="*/ 171 h 173"/>
                <a:gd name="T114" fmla="*/ 857 w 924"/>
                <a:gd name="T115" fmla="*/ 171 h 173"/>
                <a:gd name="T116" fmla="*/ 872 w 924"/>
                <a:gd name="T117" fmla="*/ 171 h 173"/>
                <a:gd name="T118" fmla="*/ 887 w 924"/>
                <a:gd name="T119" fmla="*/ 171 h 173"/>
                <a:gd name="T120" fmla="*/ 903 w 924"/>
                <a:gd name="T121" fmla="*/ 171 h 173"/>
                <a:gd name="T122" fmla="*/ 916 w 924"/>
                <a:gd name="T123" fmla="*/ 16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4" h="173">
                  <a:moveTo>
                    <a:pt x="0" y="0"/>
                  </a:moveTo>
                  <a:lnTo>
                    <a:pt x="2" y="12"/>
                  </a:lnTo>
                  <a:lnTo>
                    <a:pt x="4" y="23"/>
                  </a:lnTo>
                  <a:lnTo>
                    <a:pt x="6" y="33"/>
                  </a:lnTo>
                  <a:lnTo>
                    <a:pt x="8" y="40"/>
                  </a:lnTo>
                  <a:lnTo>
                    <a:pt x="10" y="50"/>
                  </a:lnTo>
                  <a:lnTo>
                    <a:pt x="12" y="56"/>
                  </a:lnTo>
                  <a:lnTo>
                    <a:pt x="14" y="63"/>
                  </a:lnTo>
                  <a:lnTo>
                    <a:pt x="16" y="69"/>
                  </a:lnTo>
                  <a:lnTo>
                    <a:pt x="18" y="75"/>
                  </a:lnTo>
                  <a:lnTo>
                    <a:pt x="18" y="79"/>
                  </a:lnTo>
                  <a:lnTo>
                    <a:pt x="20" y="85"/>
                  </a:lnTo>
                  <a:lnTo>
                    <a:pt x="22" y="88"/>
                  </a:lnTo>
                  <a:lnTo>
                    <a:pt x="23" y="92"/>
                  </a:lnTo>
                  <a:lnTo>
                    <a:pt x="25" y="94"/>
                  </a:lnTo>
                  <a:lnTo>
                    <a:pt x="27" y="98"/>
                  </a:lnTo>
                  <a:lnTo>
                    <a:pt x="29" y="102"/>
                  </a:lnTo>
                  <a:lnTo>
                    <a:pt x="31" y="104"/>
                  </a:lnTo>
                  <a:lnTo>
                    <a:pt x="33" y="106"/>
                  </a:lnTo>
                  <a:lnTo>
                    <a:pt x="35" y="108"/>
                  </a:lnTo>
                  <a:lnTo>
                    <a:pt x="37" y="109"/>
                  </a:lnTo>
                  <a:lnTo>
                    <a:pt x="39" y="113"/>
                  </a:lnTo>
                  <a:lnTo>
                    <a:pt x="41" y="113"/>
                  </a:lnTo>
                  <a:lnTo>
                    <a:pt x="43" y="115"/>
                  </a:lnTo>
                  <a:lnTo>
                    <a:pt x="45" y="117"/>
                  </a:lnTo>
                  <a:lnTo>
                    <a:pt x="47" y="119"/>
                  </a:lnTo>
                  <a:lnTo>
                    <a:pt x="48" y="121"/>
                  </a:lnTo>
                  <a:lnTo>
                    <a:pt x="50" y="123"/>
                  </a:lnTo>
                  <a:lnTo>
                    <a:pt x="52" y="123"/>
                  </a:lnTo>
                  <a:lnTo>
                    <a:pt x="54" y="125"/>
                  </a:lnTo>
                  <a:lnTo>
                    <a:pt x="56" y="127"/>
                  </a:lnTo>
                  <a:lnTo>
                    <a:pt x="58" y="127"/>
                  </a:lnTo>
                  <a:lnTo>
                    <a:pt x="60" y="129"/>
                  </a:lnTo>
                  <a:lnTo>
                    <a:pt x="62" y="131"/>
                  </a:lnTo>
                  <a:lnTo>
                    <a:pt x="64" y="131"/>
                  </a:lnTo>
                  <a:lnTo>
                    <a:pt x="66" y="133"/>
                  </a:lnTo>
                  <a:lnTo>
                    <a:pt x="68" y="133"/>
                  </a:lnTo>
                  <a:lnTo>
                    <a:pt x="70" y="134"/>
                  </a:lnTo>
                  <a:lnTo>
                    <a:pt x="71" y="134"/>
                  </a:lnTo>
                  <a:lnTo>
                    <a:pt x="71" y="136"/>
                  </a:lnTo>
                  <a:lnTo>
                    <a:pt x="73" y="136"/>
                  </a:lnTo>
                  <a:lnTo>
                    <a:pt x="75" y="138"/>
                  </a:lnTo>
                  <a:lnTo>
                    <a:pt x="77" y="138"/>
                  </a:lnTo>
                  <a:lnTo>
                    <a:pt x="79" y="138"/>
                  </a:lnTo>
                  <a:lnTo>
                    <a:pt x="81" y="140"/>
                  </a:lnTo>
                  <a:lnTo>
                    <a:pt x="83" y="140"/>
                  </a:lnTo>
                  <a:lnTo>
                    <a:pt x="85" y="142"/>
                  </a:lnTo>
                  <a:lnTo>
                    <a:pt x="87" y="142"/>
                  </a:lnTo>
                  <a:lnTo>
                    <a:pt x="89" y="142"/>
                  </a:lnTo>
                  <a:lnTo>
                    <a:pt x="91" y="144"/>
                  </a:lnTo>
                  <a:lnTo>
                    <a:pt x="93" y="144"/>
                  </a:lnTo>
                  <a:lnTo>
                    <a:pt x="95" y="146"/>
                  </a:lnTo>
                  <a:lnTo>
                    <a:pt x="96" y="146"/>
                  </a:lnTo>
                  <a:lnTo>
                    <a:pt x="98" y="146"/>
                  </a:lnTo>
                  <a:lnTo>
                    <a:pt x="100" y="148"/>
                  </a:lnTo>
                  <a:lnTo>
                    <a:pt x="102" y="148"/>
                  </a:lnTo>
                  <a:lnTo>
                    <a:pt x="104" y="148"/>
                  </a:lnTo>
                  <a:lnTo>
                    <a:pt x="106" y="148"/>
                  </a:lnTo>
                  <a:lnTo>
                    <a:pt x="108" y="150"/>
                  </a:lnTo>
                  <a:lnTo>
                    <a:pt x="110" y="150"/>
                  </a:lnTo>
                  <a:lnTo>
                    <a:pt x="112" y="150"/>
                  </a:lnTo>
                  <a:lnTo>
                    <a:pt x="114" y="152"/>
                  </a:lnTo>
                  <a:lnTo>
                    <a:pt x="116" y="152"/>
                  </a:lnTo>
                  <a:lnTo>
                    <a:pt x="118" y="152"/>
                  </a:lnTo>
                  <a:lnTo>
                    <a:pt x="119" y="152"/>
                  </a:lnTo>
                  <a:lnTo>
                    <a:pt x="121" y="154"/>
                  </a:lnTo>
                  <a:lnTo>
                    <a:pt x="123" y="154"/>
                  </a:lnTo>
                  <a:lnTo>
                    <a:pt x="123" y="154"/>
                  </a:lnTo>
                  <a:lnTo>
                    <a:pt x="125" y="154"/>
                  </a:lnTo>
                  <a:lnTo>
                    <a:pt x="127" y="156"/>
                  </a:lnTo>
                  <a:lnTo>
                    <a:pt x="129" y="156"/>
                  </a:lnTo>
                  <a:lnTo>
                    <a:pt x="131" y="156"/>
                  </a:lnTo>
                  <a:lnTo>
                    <a:pt x="133" y="156"/>
                  </a:lnTo>
                  <a:lnTo>
                    <a:pt x="135" y="156"/>
                  </a:lnTo>
                  <a:lnTo>
                    <a:pt x="137" y="157"/>
                  </a:lnTo>
                  <a:lnTo>
                    <a:pt x="139" y="157"/>
                  </a:lnTo>
                  <a:lnTo>
                    <a:pt x="141" y="157"/>
                  </a:lnTo>
                  <a:lnTo>
                    <a:pt x="143" y="157"/>
                  </a:lnTo>
                  <a:lnTo>
                    <a:pt x="144" y="157"/>
                  </a:lnTo>
                  <a:lnTo>
                    <a:pt x="146" y="159"/>
                  </a:lnTo>
                  <a:lnTo>
                    <a:pt x="148" y="159"/>
                  </a:lnTo>
                  <a:lnTo>
                    <a:pt x="150" y="159"/>
                  </a:lnTo>
                  <a:lnTo>
                    <a:pt x="152" y="159"/>
                  </a:lnTo>
                  <a:lnTo>
                    <a:pt x="154" y="159"/>
                  </a:lnTo>
                  <a:lnTo>
                    <a:pt x="156" y="159"/>
                  </a:lnTo>
                  <a:lnTo>
                    <a:pt x="158" y="159"/>
                  </a:lnTo>
                  <a:lnTo>
                    <a:pt x="160" y="161"/>
                  </a:lnTo>
                  <a:lnTo>
                    <a:pt x="162" y="161"/>
                  </a:lnTo>
                  <a:lnTo>
                    <a:pt x="164" y="161"/>
                  </a:lnTo>
                  <a:lnTo>
                    <a:pt x="166" y="161"/>
                  </a:lnTo>
                  <a:lnTo>
                    <a:pt x="167" y="161"/>
                  </a:lnTo>
                  <a:lnTo>
                    <a:pt x="169" y="161"/>
                  </a:lnTo>
                  <a:lnTo>
                    <a:pt x="171" y="161"/>
                  </a:lnTo>
                  <a:lnTo>
                    <a:pt x="173" y="163"/>
                  </a:lnTo>
                  <a:lnTo>
                    <a:pt x="175" y="163"/>
                  </a:lnTo>
                  <a:lnTo>
                    <a:pt x="175" y="163"/>
                  </a:lnTo>
                  <a:lnTo>
                    <a:pt x="177" y="163"/>
                  </a:lnTo>
                  <a:lnTo>
                    <a:pt x="179" y="163"/>
                  </a:lnTo>
                  <a:lnTo>
                    <a:pt x="181" y="163"/>
                  </a:lnTo>
                  <a:lnTo>
                    <a:pt x="183" y="163"/>
                  </a:lnTo>
                  <a:lnTo>
                    <a:pt x="185" y="163"/>
                  </a:lnTo>
                  <a:lnTo>
                    <a:pt x="187" y="163"/>
                  </a:lnTo>
                  <a:lnTo>
                    <a:pt x="189" y="165"/>
                  </a:lnTo>
                  <a:lnTo>
                    <a:pt x="191" y="165"/>
                  </a:lnTo>
                  <a:lnTo>
                    <a:pt x="192" y="165"/>
                  </a:lnTo>
                  <a:lnTo>
                    <a:pt x="194" y="165"/>
                  </a:lnTo>
                  <a:lnTo>
                    <a:pt x="196" y="165"/>
                  </a:lnTo>
                  <a:lnTo>
                    <a:pt x="198" y="165"/>
                  </a:lnTo>
                  <a:lnTo>
                    <a:pt x="200" y="165"/>
                  </a:lnTo>
                  <a:lnTo>
                    <a:pt x="202" y="165"/>
                  </a:lnTo>
                  <a:lnTo>
                    <a:pt x="204" y="165"/>
                  </a:lnTo>
                  <a:lnTo>
                    <a:pt x="206" y="165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2" y="165"/>
                  </a:lnTo>
                  <a:lnTo>
                    <a:pt x="214" y="167"/>
                  </a:lnTo>
                  <a:lnTo>
                    <a:pt x="215" y="167"/>
                  </a:lnTo>
                  <a:lnTo>
                    <a:pt x="217" y="167"/>
                  </a:lnTo>
                  <a:lnTo>
                    <a:pt x="219" y="167"/>
                  </a:lnTo>
                  <a:lnTo>
                    <a:pt x="221" y="167"/>
                  </a:lnTo>
                  <a:lnTo>
                    <a:pt x="223" y="167"/>
                  </a:lnTo>
                  <a:lnTo>
                    <a:pt x="225" y="167"/>
                  </a:lnTo>
                  <a:lnTo>
                    <a:pt x="227" y="167"/>
                  </a:lnTo>
                  <a:lnTo>
                    <a:pt x="227" y="167"/>
                  </a:lnTo>
                  <a:lnTo>
                    <a:pt x="229" y="167"/>
                  </a:lnTo>
                  <a:lnTo>
                    <a:pt x="231" y="167"/>
                  </a:lnTo>
                  <a:lnTo>
                    <a:pt x="233" y="167"/>
                  </a:lnTo>
                  <a:lnTo>
                    <a:pt x="235" y="167"/>
                  </a:lnTo>
                  <a:lnTo>
                    <a:pt x="237" y="167"/>
                  </a:lnTo>
                  <a:lnTo>
                    <a:pt x="239" y="167"/>
                  </a:lnTo>
                  <a:lnTo>
                    <a:pt x="240" y="167"/>
                  </a:lnTo>
                  <a:lnTo>
                    <a:pt x="242" y="167"/>
                  </a:lnTo>
                  <a:lnTo>
                    <a:pt x="244" y="169"/>
                  </a:lnTo>
                  <a:lnTo>
                    <a:pt x="246" y="169"/>
                  </a:lnTo>
                  <a:lnTo>
                    <a:pt x="248" y="169"/>
                  </a:lnTo>
                  <a:lnTo>
                    <a:pt x="250" y="169"/>
                  </a:lnTo>
                  <a:lnTo>
                    <a:pt x="252" y="169"/>
                  </a:lnTo>
                  <a:lnTo>
                    <a:pt x="254" y="169"/>
                  </a:lnTo>
                  <a:lnTo>
                    <a:pt x="256" y="169"/>
                  </a:lnTo>
                  <a:lnTo>
                    <a:pt x="258" y="169"/>
                  </a:lnTo>
                  <a:lnTo>
                    <a:pt x="260" y="169"/>
                  </a:lnTo>
                  <a:lnTo>
                    <a:pt x="262" y="169"/>
                  </a:lnTo>
                  <a:lnTo>
                    <a:pt x="263" y="169"/>
                  </a:lnTo>
                  <a:lnTo>
                    <a:pt x="265" y="169"/>
                  </a:lnTo>
                  <a:lnTo>
                    <a:pt x="267" y="169"/>
                  </a:lnTo>
                  <a:lnTo>
                    <a:pt x="269" y="169"/>
                  </a:lnTo>
                  <a:lnTo>
                    <a:pt x="271" y="169"/>
                  </a:lnTo>
                  <a:lnTo>
                    <a:pt x="273" y="169"/>
                  </a:lnTo>
                  <a:lnTo>
                    <a:pt x="275" y="169"/>
                  </a:lnTo>
                  <a:lnTo>
                    <a:pt x="277" y="169"/>
                  </a:lnTo>
                  <a:lnTo>
                    <a:pt x="279" y="169"/>
                  </a:lnTo>
                  <a:lnTo>
                    <a:pt x="281" y="169"/>
                  </a:lnTo>
                  <a:lnTo>
                    <a:pt x="281" y="169"/>
                  </a:lnTo>
                  <a:lnTo>
                    <a:pt x="283" y="169"/>
                  </a:lnTo>
                  <a:lnTo>
                    <a:pt x="285" y="169"/>
                  </a:lnTo>
                  <a:lnTo>
                    <a:pt x="287" y="169"/>
                  </a:lnTo>
                  <a:lnTo>
                    <a:pt x="288" y="169"/>
                  </a:lnTo>
                  <a:lnTo>
                    <a:pt x="290" y="169"/>
                  </a:lnTo>
                  <a:lnTo>
                    <a:pt x="292" y="169"/>
                  </a:lnTo>
                  <a:lnTo>
                    <a:pt x="294" y="169"/>
                  </a:lnTo>
                  <a:lnTo>
                    <a:pt x="296" y="169"/>
                  </a:lnTo>
                  <a:lnTo>
                    <a:pt x="298" y="169"/>
                  </a:lnTo>
                  <a:lnTo>
                    <a:pt x="300" y="169"/>
                  </a:lnTo>
                  <a:lnTo>
                    <a:pt x="302" y="169"/>
                  </a:lnTo>
                  <a:lnTo>
                    <a:pt x="304" y="169"/>
                  </a:lnTo>
                  <a:lnTo>
                    <a:pt x="306" y="169"/>
                  </a:lnTo>
                  <a:lnTo>
                    <a:pt x="308" y="171"/>
                  </a:lnTo>
                  <a:lnTo>
                    <a:pt x="310" y="171"/>
                  </a:lnTo>
                  <a:lnTo>
                    <a:pt x="311" y="171"/>
                  </a:lnTo>
                  <a:lnTo>
                    <a:pt x="313" y="171"/>
                  </a:lnTo>
                  <a:lnTo>
                    <a:pt x="315" y="171"/>
                  </a:lnTo>
                  <a:lnTo>
                    <a:pt x="317" y="171"/>
                  </a:lnTo>
                  <a:lnTo>
                    <a:pt x="319" y="171"/>
                  </a:lnTo>
                  <a:lnTo>
                    <a:pt x="321" y="171"/>
                  </a:lnTo>
                  <a:lnTo>
                    <a:pt x="323" y="171"/>
                  </a:lnTo>
                  <a:lnTo>
                    <a:pt x="325" y="171"/>
                  </a:lnTo>
                  <a:lnTo>
                    <a:pt x="327" y="171"/>
                  </a:lnTo>
                  <a:lnTo>
                    <a:pt x="329" y="171"/>
                  </a:lnTo>
                  <a:lnTo>
                    <a:pt x="331" y="171"/>
                  </a:lnTo>
                  <a:lnTo>
                    <a:pt x="333" y="171"/>
                  </a:lnTo>
                  <a:lnTo>
                    <a:pt x="333" y="171"/>
                  </a:lnTo>
                  <a:lnTo>
                    <a:pt x="335" y="171"/>
                  </a:lnTo>
                  <a:lnTo>
                    <a:pt x="336" y="171"/>
                  </a:lnTo>
                  <a:lnTo>
                    <a:pt x="338" y="171"/>
                  </a:lnTo>
                  <a:lnTo>
                    <a:pt x="340" y="171"/>
                  </a:lnTo>
                  <a:lnTo>
                    <a:pt x="342" y="171"/>
                  </a:lnTo>
                  <a:lnTo>
                    <a:pt x="344" y="171"/>
                  </a:lnTo>
                  <a:lnTo>
                    <a:pt x="346" y="171"/>
                  </a:lnTo>
                  <a:lnTo>
                    <a:pt x="348" y="171"/>
                  </a:lnTo>
                  <a:lnTo>
                    <a:pt x="350" y="171"/>
                  </a:lnTo>
                  <a:lnTo>
                    <a:pt x="352" y="171"/>
                  </a:lnTo>
                  <a:lnTo>
                    <a:pt x="354" y="171"/>
                  </a:lnTo>
                  <a:lnTo>
                    <a:pt x="356" y="171"/>
                  </a:lnTo>
                  <a:lnTo>
                    <a:pt x="358" y="171"/>
                  </a:lnTo>
                  <a:lnTo>
                    <a:pt x="359" y="171"/>
                  </a:lnTo>
                  <a:lnTo>
                    <a:pt x="361" y="171"/>
                  </a:lnTo>
                  <a:lnTo>
                    <a:pt x="363" y="171"/>
                  </a:lnTo>
                  <a:lnTo>
                    <a:pt x="365" y="171"/>
                  </a:lnTo>
                  <a:lnTo>
                    <a:pt x="367" y="171"/>
                  </a:lnTo>
                  <a:lnTo>
                    <a:pt x="369" y="171"/>
                  </a:lnTo>
                  <a:lnTo>
                    <a:pt x="371" y="171"/>
                  </a:lnTo>
                  <a:lnTo>
                    <a:pt x="373" y="171"/>
                  </a:lnTo>
                  <a:lnTo>
                    <a:pt x="375" y="171"/>
                  </a:lnTo>
                  <a:lnTo>
                    <a:pt x="377" y="171"/>
                  </a:lnTo>
                  <a:lnTo>
                    <a:pt x="379" y="171"/>
                  </a:lnTo>
                  <a:lnTo>
                    <a:pt x="381" y="171"/>
                  </a:lnTo>
                  <a:lnTo>
                    <a:pt x="383" y="171"/>
                  </a:lnTo>
                  <a:lnTo>
                    <a:pt x="384" y="171"/>
                  </a:lnTo>
                  <a:lnTo>
                    <a:pt x="384" y="171"/>
                  </a:lnTo>
                  <a:lnTo>
                    <a:pt x="386" y="171"/>
                  </a:lnTo>
                  <a:lnTo>
                    <a:pt x="388" y="171"/>
                  </a:lnTo>
                  <a:lnTo>
                    <a:pt x="390" y="171"/>
                  </a:lnTo>
                  <a:lnTo>
                    <a:pt x="392" y="171"/>
                  </a:lnTo>
                  <a:lnTo>
                    <a:pt x="394" y="171"/>
                  </a:lnTo>
                  <a:lnTo>
                    <a:pt x="396" y="171"/>
                  </a:lnTo>
                  <a:lnTo>
                    <a:pt x="398" y="171"/>
                  </a:lnTo>
                  <a:lnTo>
                    <a:pt x="400" y="171"/>
                  </a:lnTo>
                  <a:lnTo>
                    <a:pt x="402" y="171"/>
                  </a:lnTo>
                  <a:lnTo>
                    <a:pt x="404" y="171"/>
                  </a:lnTo>
                  <a:lnTo>
                    <a:pt x="406" y="171"/>
                  </a:lnTo>
                  <a:lnTo>
                    <a:pt x="407" y="171"/>
                  </a:lnTo>
                  <a:lnTo>
                    <a:pt x="409" y="171"/>
                  </a:lnTo>
                  <a:lnTo>
                    <a:pt x="411" y="171"/>
                  </a:lnTo>
                  <a:lnTo>
                    <a:pt x="413" y="171"/>
                  </a:lnTo>
                  <a:lnTo>
                    <a:pt x="415" y="171"/>
                  </a:lnTo>
                  <a:lnTo>
                    <a:pt x="417" y="171"/>
                  </a:lnTo>
                  <a:lnTo>
                    <a:pt x="419" y="171"/>
                  </a:lnTo>
                  <a:lnTo>
                    <a:pt x="421" y="171"/>
                  </a:lnTo>
                  <a:lnTo>
                    <a:pt x="423" y="171"/>
                  </a:lnTo>
                  <a:lnTo>
                    <a:pt x="425" y="171"/>
                  </a:lnTo>
                  <a:lnTo>
                    <a:pt x="427" y="171"/>
                  </a:lnTo>
                  <a:lnTo>
                    <a:pt x="429" y="171"/>
                  </a:lnTo>
                  <a:lnTo>
                    <a:pt x="431" y="171"/>
                  </a:lnTo>
                  <a:lnTo>
                    <a:pt x="432" y="171"/>
                  </a:lnTo>
                  <a:lnTo>
                    <a:pt x="434" y="171"/>
                  </a:lnTo>
                  <a:lnTo>
                    <a:pt x="436" y="171"/>
                  </a:lnTo>
                  <a:lnTo>
                    <a:pt x="438" y="171"/>
                  </a:lnTo>
                  <a:lnTo>
                    <a:pt x="438" y="173"/>
                  </a:lnTo>
                  <a:lnTo>
                    <a:pt x="440" y="173"/>
                  </a:lnTo>
                  <a:lnTo>
                    <a:pt x="442" y="173"/>
                  </a:lnTo>
                  <a:lnTo>
                    <a:pt x="444" y="173"/>
                  </a:lnTo>
                  <a:lnTo>
                    <a:pt x="446" y="173"/>
                  </a:lnTo>
                  <a:lnTo>
                    <a:pt x="448" y="173"/>
                  </a:lnTo>
                  <a:lnTo>
                    <a:pt x="450" y="173"/>
                  </a:lnTo>
                  <a:lnTo>
                    <a:pt x="452" y="173"/>
                  </a:lnTo>
                  <a:lnTo>
                    <a:pt x="454" y="173"/>
                  </a:lnTo>
                  <a:lnTo>
                    <a:pt x="455" y="173"/>
                  </a:lnTo>
                  <a:lnTo>
                    <a:pt x="457" y="173"/>
                  </a:lnTo>
                  <a:lnTo>
                    <a:pt x="459" y="173"/>
                  </a:lnTo>
                  <a:lnTo>
                    <a:pt x="461" y="173"/>
                  </a:lnTo>
                  <a:lnTo>
                    <a:pt x="463" y="173"/>
                  </a:lnTo>
                  <a:lnTo>
                    <a:pt x="465" y="173"/>
                  </a:lnTo>
                  <a:lnTo>
                    <a:pt x="467" y="173"/>
                  </a:lnTo>
                  <a:lnTo>
                    <a:pt x="469" y="173"/>
                  </a:lnTo>
                  <a:lnTo>
                    <a:pt x="471" y="173"/>
                  </a:lnTo>
                  <a:lnTo>
                    <a:pt x="473" y="173"/>
                  </a:lnTo>
                  <a:lnTo>
                    <a:pt x="475" y="173"/>
                  </a:lnTo>
                  <a:lnTo>
                    <a:pt x="477" y="173"/>
                  </a:lnTo>
                  <a:lnTo>
                    <a:pt x="479" y="173"/>
                  </a:lnTo>
                  <a:lnTo>
                    <a:pt x="480" y="173"/>
                  </a:lnTo>
                  <a:lnTo>
                    <a:pt x="482" y="173"/>
                  </a:lnTo>
                  <a:lnTo>
                    <a:pt x="484" y="173"/>
                  </a:lnTo>
                  <a:lnTo>
                    <a:pt x="486" y="173"/>
                  </a:lnTo>
                  <a:lnTo>
                    <a:pt x="488" y="173"/>
                  </a:lnTo>
                  <a:lnTo>
                    <a:pt x="490" y="173"/>
                  </a:lnTo>
                  <a:lnTo>
                    <a:pt x="490" y="173"/>
                  </a:lnTo>
                  <a:lnTo>
                    <a:pt x="492" y="173"/>
                  </a:lnTo>
                  <a:lnTo>
                    <a:pt x="494" y="173"/>
                  </a:lnTo>
                  <a:lnTo>
                    <a:pt x="496" y="173"/>
                  </a:lnTo>
                  <a:lnTo>
                    <a:pt x="498" y="173"/>
                  </a:lnTo>
                  <a:lnTo>
                    <a:pt x="500" y="173"/>
                  </a:lnTo>
                  <a:lnTo>
                    <a:pt x="502" y="173"/>
                  </a:lnTo>
                  <a:lnTo>
                    <a:pt x="503" y="173"/>
                  </a:lnTo>
                  <a:lnTo>
                    <a:pt x="505" y="173"/>
                  </a:lnTo>
                  <a:lnTo>
                    <a:pt x="507" y="173"/>
                  </a:lnTo>
                  <a:lnTo>
                    <a:pt x="509" y="173"/>
                  </a:lnTo>
                  <a:lnTo>
                    <a:pt x="511" y="173"/>
                  </a:lnTo>
                  <a:lnTo>
                    <a:pt x="513" y="173"/>
                  </a:lnTo>
                  <a:lnTo>
                    <a:pt x="515" y="173"/>
                  </a:lnTo>
                  <a:lnTo>
                    <a:pt x="517" y="173"/>
                  </a:lnTo>
                  <a:lnTo>
                    <a:pt x="519" y="173"/>
                  </a:lnTo>
                  <a:lnTo>
                    <a:pt x="521" y="173"/>
                  </a:lnTo>
                  <a:lnTo>
                    <a:pt x="523" y="173"/>
                  </a:lnTo>
                  <a:lnTo>
                    <a:pt x="525" y="173"/>
                  </a:lnTo>
                  <a:lnTo>
                    <a:pt x="527" y="173"/>
                  </a:lnTo>
                  <a:lnTo>
                    <a:pt x="528" y="173"/>
                  </a:lnTo>
                  <a:lnTo>
                    <a:pt x="530" y="173"/>
                  </a:lnTo>
                  <a:lnTo>
                    <a:pt x="532" y="173"/>
                  </a:lnTo>
                  <a:lnTo>
                    <a:pt x="534" y="173"/>
                  </a:lnTo>
                  <a:lnTo>
                    <a:pt x="536" y="173"/>
                  </a:lnTo>
                  <a:lnTo>
                    <a:pt x="538" y="173"/>
                  </a:lnTo>
                  <a:lnTo>
                    <a:pt x="540" y="173"/>
                  </a:lnTo>
                  <a:lnTo>
                    <a:pt x="542" y="173"/>
                  </a:lnTo>
                  <a:lnTo>
                    <a:pt x="542" y="173"/>
                  </a:lnTo>
                  <a:lnTo>
                    <a:pt x="544" y="173"/>
                  </a:lnTo>
                  <a:lnTo>
                    <a:pt x="546" y="173"/>
                  </a:lnTo>
                  <a:lnTo>
                    <a:pt x="548" y="173"/>
                  </a:lnTo>
                  <a:lnTo>
                    <a:pt x="550" y="173"/>
                  </a:lnTo>
                  <a:lnTo>
                    <a:pt x="551" y="173"/>
                  </a:lnTo>
                  <a:lnTo>
                    <a:pt x="553" y="173"/>
                  </a:lnTo>
                  <a:lnTo>
                    <a:pt x="555" y="173"/>
                  </a:lnTo>
                  <a:lnTo>
                    <a:pt x="557" y="173"/>
                  </a:lnTo>
                  <a:lnTo>
                    <a:pt x="559" y="173"/>
                  </a:lnTo>
                  <a:lnTo>
                    <a:pt x="561" y="173"/>
                  </a:lnTo>
                  <a:lnTo>
                    <a:pt x="563" y="173"/>
                  </a:lnTo>
                  <a:lnTo>
                    <a:pt x="565" y="173"/>
                  </a:lnTo>
                  <a:lnTo>
                    <a:pt x="567" y="173"/>
                  </a:lnTo>
                  <a:lnTo>
                    <a:pt x="569" y="173"/>
                  </a:lnTo>
                  <a:lnTo>
                    <a:pt x="571" y="173"/>
                  </a:lnTo>
                  <a:lnTo>
                    <a:pt x="573" y="173"/>
                  </a:lnTo>
                  <a:lnTo>
                    <a:pt x="575" y="173"/>
                  </a:lnTo>
                  <a:lnTo>
                    <a:pt x="576" y="173"/>
                  </a:lnTo>
                  <a:lnTo>
                    <a:pt x="578" y="173"/>
                  </a:lnTo>
                  <a:lnTo>
                    <a:pt x="580" y="173"/>
                  </a:lnTo>
                  <a:lnTo>
                    <a:pt x="582" y="173"/>
                  </a:lnTo>
                  <a:lnTo>
                    <a:pt x="584" y="173"/>
                  </a:lnTo>
                  <a:lnTo>
                    <a:pt x="586" y="173"/>
                  </a:lnTo>
                  <a:lnTo>
                    <a:pt x="588" y="173"/>
                  </a:lnTo>
                  <a:lnTo>
                    <a:pt x="590" y="173"/>
                  </a:lnTo>
                  <a:lnTo>
                    <a:pt x="592" y="173"/>
                  </a:lnTo>
                  <a:lnTo>
                    <a:pt x="594" y="173"/>
                  </a:lnTo>
                  <a:lnTo>
                    <a:pt x="594" y="173"/>
                  </a:lnTo>
                  <a:lnTo>
                    <a:pt x="596" y="173"/>
                  </a:lnTo>
                  <a:lnTo>
                    <a:pt x="598" y="173"/>
                  </a:lnTo>
                  <a:lnTo>
                    <a:pt x="599" y="173"/>
                  </a:lnTo>
                  <a:lnTo>
                    <a:pt x="601" y="173"/>
                  </a:lnTo>
                  <a:lnTo>
                    <a:pt x="603" y="173"/>
                  </a:lnTo>
                  <a:lnTo>
                    <a:pt x="605" y="173"/>
                  </a:lnTo>
                  <a:lnTo>
                    <a:pt x="607" y="173"/>
                  </a:lnTo>
                  <a:lnTo>
                    <a:pt x="609" y="173"/>
                  </a:lnTo>
                  <a:lnTo>
                    <a:pt x="611" y="173"/>
                  </a:lnTo>
                  <a:lnTo>
                    <a:pt x="613" y="173"/>
                  </a:lnTo>
                  <a:lnTo>
                    <a:pt x="615" y="173"/>
                  </a:lnTo>
                  <a:lnTo>
                    <a:pt x="617" y="173"/>
                  </a:lnTo>
                  <a:lnTo>
                    <a:pt x="619" y="173"/>
                  </a:lnTo>
                  <a:lnTo>
                    <a:pt x="621" y="173"/>
                  </a:lnTo>
                  <a:lnTo>
                    <a:pt x="623" y="173"/>
                  </a:lnTo>
                  <a:lnTo>
                    <a:pt x="624" y="173"/>
                  </a:lnTo>
                  <a:lnTo>
                    <a:pt x="626" y="173"/>
                  </a:lnTo>
                  <a:lnTo>
                    <a:pt x="628" y="173"/>
                  </a:lnTo>
                  <a:lnTo>
                    <a:pt x="630" y="173"/>
                  </a:lnTo>
                  <a:lnTo>
                    <a:pt x="632" y="173"/>
                  </a:lnTo>
                  <a:lnTo>
                    <a:pt x="634" y="173"/>
                  </a:lnTo>
                  <a:lnTo>
                    <a:pt x="636" y="173"/>
                  </a:lnTo>
                  <a:lnTo>
                    <a:pt x="638" y="173"/>
                  </a:lnTo>
                  <a:lnTo>
                    <a:pt x="640" y="173"/>
                  </a:lnTo>
                  <a:lnTo>
                    <a:pt x="642" y="173"/>
                  </a:lnTo>
                  <a:lnTo>
                    <a:pt x="644" y="173"/>
                  </a:lnTo>
                  <a:lnTo>
                    <a:pt x="646" y="173"/>
                  </a:lnTo>
                  <a:lnTo>
                    <a:pt x="647" y="173"/>
                  </a:lnTo>
                  <a:lnTo>
                    <a:pt x="647" y="173"/>
                  </a:lnTo>
                  <a:lnTo>
                    <a:pt x="649" y="173"/>
                  </a:lnTo>
                  <a:lnTo>
                    <a:pt x="651" y="173"/>
                  </a:lnTo>
                  <a:lnTo>
                    <a:pt x="653" y="173"/>
                  </a:lnTo>
                  <a:lnTo>
                    <a:pt x="655" y="173"/>
                  </a:lnTo>
                  <a:lnTo>
                    <a:pt x="657" y="173"/>
                  </a:lnTo>
                  <a:lnTo>
                    <a:pt x="659" y="173"/>
                  </a:lnTo>
                  <a:lnTo>
                    <a:pt x="661" y="173"/>
                  </a:lnTo>
                  <a:lnTo>
                    <a:pt x="663" y="173"/>
                  </a:lnTo>
                  <a:lnTo>
                    <a:pt x="665" y="173"/>
                  </a:lnTo>
                  <a:lnTo>
                    <a:pt x="667" y="173"/>
                  </a:lnTo>
                  <a:lnTo>
                    <a:pt x="669" y="173"/>
                  </a:lnTo>
                  <a:lnTo>
                    <a:pt x="671" y="173"/>
                  </a:lnTo>
                  <a:lnTo>
                    <a:pt x="672" y="173"/>
                  </a:lnTo>
                  <a:lnTo>
                    <a:pt x="674" y="173"/>
                  </a:lnTo>
                  <a:lnTo>
                    <a:pt x="676" y="173"/>
                  </a:lnTo>
                  <a:lnTo>
                    <a:pt x="678" y="173"/>
                  </a:lnTo>
                  <a:lnTo>
                    <a:pt x="680" y="173"/>
                  </a:lnTo>
                  <a:lnTo>
                    <a:pt x="682" y="173"/>
                  </a:lnTo>
                  <a:lnTo>
                    <a:pt x="684" y="173"/>
                  </a:lnTo>
                  <a:lnTo>
                    <a:pt x="686" y="173"/>
                  </a:lnTo>
                  <a:lnTo>
                    <a:pt x="688" y="173"/>
                  </a:lnTo>
                  <a:lnTo>
                    <a:pt x="690" y="171"/>
                  </a:lnTo>
                  <a:lnTo>
                    <a:pt x="692" y="171"/>
                  </a:lnTo>
                  <a:lnTo>
                    <a:pt x="694" y="171"/>
                  </a:lnTo>
                  <a:lnTo>
                    <a:pt x="695" y="171"/>
                  </a:lnTo>
                  <a:lnTo>
                    <a:pt x="697" y="171"/>
                  </a:lnTo>
                  <a:lnTo>
                    <a:pt x="699" y="171"/>
                  </a:lnTo>
                  <a:lnTo>
                    <a:pt x="699" y="171"/>
                  </a:lnTo>
                  <a:lnTo>
                    <a:pt x="701" y="171"/>
                  </a:lnTo>
                  <a:lnTo>
                    <a:pt x="703" y="171"/>
                  </a:lnTo>
                  <a:lnTo>
                    <a:pt x="705" y="171"/>
                  </a:lnTo>
                  <a:lnTo>
                    <a:pt x="707" y="171"/>
                  </a:lnTo>
                  <a:lnTo>
                    <a:pt x="709" y="171"/>
                  </a:lnTo>
                  <a:lnTo>
                    <a:pt x="711" y="171"/>
                  </a:lnTo>
                  <a:lnTo>
                    <a:pt x="713" y="171"/>
                  </a:lnTo>
                  <a:lnTo>
                    <a:pt x="715" y="171"/>
                  </a:lnTo>
                  <a:lnTo>
                    <a:pt x="717" y="171"/>
                  </a:lnTo>
                  <a:lnTo>
                    <a:pt x="719" y="171"/>
                  </a:lnTo>
                  <a:lnTo>
                    <a:pt x="720" y="171"/>
                  </a:lnTo>
                  <a:lnTo>
                    <a:pt x="722" y="171"/>
                  </a:lnTo>
                  <a:lnTo>
                    <a:pt x="724" y="171"/>
                  </a:lnTo>
                  <a:lnTo>
                    <a:pt x="726" y="171"/>
                  </a:lnTo>
                  <a:lnTo>
                    <a:pt x="728" y="171"/>
                  </a:lnTo>
                  <a:lnTo>
                    <a:pt x="730" y="171"/>
                  </a:lnTo>
                  <a:lnTo>
                    <a:pt x="732" y="171"/>
                  </a:lnTo>
                  <a:lnTo>
                    <a:pt x="734" y="171"/>
                  </a:lnTo>
                  <a:lnTo>
                    <a:pt x="736" y="171"/>
                  </a:lnTo>
                  <a:lnTo>
                    <a:pt x="738" y="171"/>
                  </a:lnTo>
                  <a:lnTo>
                    <a:pt x="740" y="171"/>
                  </a:lnTo>
                  <a:lnTo>
                    <a:pt x="742" y="171"/>
                  </a:lnTo>
                  <a:lnTo>
                    <a:pt x="743" y="171"/>
                  </a:lnTo>
                  <a:lnTo>
                    <a:pt x="745" y="171"/>
                  </a:lnTo>
                  <a:lnTo>
                    <a:pt x="747" y="171"/>
                  </a:lnTo>
                  <a:lnTo>
                    <a:pt x="749" y="171"/>
                  </a:lnTo>
                  <a:lnTo>
                    <a:pt x="751" y="171"/>
                  </a:lnTo>
                  <a:lnTo>
                    <a:pt x="751" y="171"/>
                  </a:lnTo>
                  <a:lnTo>
                    <a:pt x="753" y="171"/>
                  </a:lnTo>
                  <a:lnTo>
                    <a:pt x="755" y="171"/>
                  </a:lnTo>
                  <a:lnTo>
                    <a:pt x="757" y="171"/>
                  </a:lnTo>
                  <a:lnTo>
                    <a:pt x="759" y="171"/>
                  </a:lnTo>
                  <a:lnTo>
                    <a:pt x="761" y="171"/>
                  </a:lnTo>
                  <a:lnTo>
                    <a:pt x="763" y="171"/>
                  </a:lnTo>
                  <a:lnTo>
                    <a:pt x="765" y="171"/>
                  </a:lnTo>
                  <a:lnTo>
                    <a:pt x="767" y="171"/>
                  </a:lnTo>
                  <a:lnTo>
                    <a:pt x="768" y="171"/>
                  </a:lnTo>
                  <a:lnTo>
                    <a:pt x="770" y="171"/>
                  </a:lnTo>
                  <a:lnTo>
                    <a:pt x="772" y="171"/>
                  </a:lnTo>
                  <a:lnTo>
                    <a:pt x="774" y="171"/>
                  </a:lnTo>
                  <a:lnTo>
                    <a:pt x="776" y="171"/>
                  </a:lnTo>
                  <a:lnTo>
                    <a:pt x="778" y="171"/>
                  </a:lnTo>
                  <a:lnTo>
                    <a:pt x="780" y="171"/>
                  </a:lnTo>
                  <a:lnTo>
                    <a:pt x="782" y="171"/>
                  </a:lnTo>
                  <a:lnTo>
                    <a:pt x="784" y="171"/>
                  </a:lnTo>
                  <a:lnTo>
                    <a:pt x="786" y="171"/>
                  </a:lnTo>
                  <a:lnTo>
                    <a:pt x="788" y="171"/>
                  </a:lnTo>
                  <a:lnTo>
                    <a:pt x="790" y="171"/>
                  </a:lnTo>
                  <a:lnTo>
                    <a:pt x="791" y="171"/>
                  </a:lnTo>
                  <a:lnTo>
                    <a:pt x="793" y="171"/>
                  </a:lnTo>
                  <a:lnTo>
                    <a:pt x="795" y="171"/>
                  </a:lnTo>
                  <a:lnTo>
                    <a:pt x="797" y="171"/>
                  </a:lnTo>
                  <a:lnTo>
                    <a:pt x="799" y="171"/>
                  </a:lnTo>
                  <a:lnTo>
                    <a:pt x="801" y="171"/>
                  </a:lnTo>
                  <a:lnTo>
                    <a:pt x="803" y="171"/>
                  </a:lnTo>
                  <a:lnTo>
                    <a:pt x="805" y="171"/>
                  </a:lnTo>
                  <a:lnTo>
                    <a:pt x="805" y="171"/>
                  </a:lnTo>
                  <a:lnTo>
                    <a:pt x="807" y="171"/>
                  </a:lnTo>
                  <a:lnTo>
                    <a:pt x="809" y="171"/>
                  </a:lnTo>
                  <a:lnTo>
                    <a:pt x="811" y="171"/>
                  </a:lnTo>
                  <a:lnTo>
                    <a:pt x="813" y="171"/>
                  </a:lnTo>
                  <a:lnTo>
                    <a:pt x="815" y="171"/>
                  </a:lnTo>
                  <a:lnTo>
                    <a:pt x="816" y="171"/>
                  </a:lnTo>
                  <a:lnTo>
                    <a:pt x="818" y="171"/>
                  </a:lnTo>
                  <a:lnTo>
                    <a:pt x="820" y="171"/>
                  </a:lnTo>
                  <a:lnTo>
                    <a:pt x="822" y="171"/>
                  </a:lnTo>
                  <a:lnTo>
                    <a:pt x="824" y="171"/>
                  </a:lnTo>
                  <a:lnTo>
                    <a:pt x="826" y="171"/>
                  </a:lnTo>
                  <a:lnTo>
                    <a:pt x="828" y="171"/>
                  </a:lnTo>
                  <a:lnTo>
                    <a:pt x="830" y="171"/>
                  </a:lnTo>
                  <a:lnTo>
                    <a:pt x="832" y="171"/>
                  </a:lnTo>
                  <a:lnTo>
                    <a:pt x="834" y="171"/>
                  </a:lnTo>
                  <a:lnTo>
                    <a:pt x="836" y="171"/>
                  </a:lnTo>
                  <a:lnTo>
                    <a:pt x="838" y="171"/>
                  </a:lnTo>
                  <a:lnTo>
                    <a:pt x="839" y="171"/>
                  </a:lnTo>
                  <a:lnTo>
                    <a:pt x="841" y="171"/>
                  </a:lnTo>
                  <a:lnTo>
                    <a:pt x="843" y="171"/>
                  </a:lnTo>
                  <a:lnTo>
                    <a:pt x="845" y="171"/>
                  </a:lnTo>
                  <a:lnTo>
                    <a:pt x="847" y="171"/>
                  </a:lnTo>
                  <a:lnTo>
                    <a:pt x="849" y="171"/>
                  </a:lnTo>
                  <a:lnTo>
                    <a:pt x="851" y="171"/>
                  </a:lnTo>
                  <a:lnTo>
                    <a:pt x="853" y="171"/>
                  </a:lnTo>
                  <a:lnTo>
                    <a:pt x="855" y="171"/>
                  </a:lnTo>
                  <a:lnTo>
                    <a:pt x="857" y="171"/>
                  </a:lnTo>
                  <a:lnTo>
                    <a:pt x="857" y="171"/>
                  </a:lnTo>
                  <a:lnTo>
                    <a:pt x="859" y="171"/>
                  </a:lnTo>
                  <a:lnTo>
                    <a:pt x="861" y="171"/>
                  </a:lnTo>
                  <a:lnTo>
                    <a:pt x="863" y="171"/>
                  </a:lnTo>
                  <a:lnTo>
                    <a:pt x="864" y="171"/>
                  </a:lnTo>
                  <a:lnTo>
                    <a:pt x="866" y="171"/>
                  </a:lnTo>
                  <a:lnTo>
                    <a:pt x="868" y="171"/>
                  </a:lnTo>
                  <a:lnTo>
                    <a:pt x="870" y="171"/>
                  </a:lnTo>
                  <a:lnTo>
                    <a:pt x="872" y="171"/>
                  </a:lnTo>
                  <a:lnTo>
                    <a:pt x="874" y="171"/>
                  </a:lnTo>
                  <a:lnTo>
                    <a:pt x="876" y="171"/>
                  </a:lnTo>
                  <a:lnTo>
                    <a:pt x="878" y="171"/>
                  </a:lnTo>
                  <a:lnTo>
                    <a:pt x="880" y="171"/>
                  </a:lnTo>
                  <a:lnTo>
                    <a:pt x="882" y="171"/>
                  </a:lnTo>
                  <a:lnTo>
                    <a:pt x="884" y="171"/>
                  </a:lnTo>
                  <a:lnTo>
                    <a:pt x="886" y="171"/>
                  </a:lnTo>
                  <a:lnTo>
                    <a:pt x="887" y="171"/>
                  </a:lnTo>
                  <a:lnTo>
                    <a:pt x="889" y="171"/>
                  </a:lnTo>
                  <a:lnTo>
                    <a:pt x="891" y="171"/>
                  </a:lnTo>
                  <a:lnTo>
                    <a:pt x="893" y="171"/>
                  </a:lnTo>
                  <a:lnTo>
                    <a:pt x="895" y="171"/>
                  </a:lnTo>
                  <a:lnTo>
                    <a:pt x="897" y="171"/>
                  </a:lnTo>
                  <a:lnTo>
                    <a:pt x="899" y="171"/>
                  </a:lnTo>
                  <a:lnTo>
                    <a:pt x="901" y="171"/>
                  </a:lnTo>
                  <a:lnTo>
                    <a:pt x="903" y="171"/>
                  </a:lnTo>
                  <a:lnTo>
                    <a:pt x="905" y="171"/>
                  </a:lnTo>
                  <a:lnTo>
                    <a:pt x="907" y="171"/>
                  </a:lnTo>
                  <a:lnTo>
                    <a:pt x="909" y="171"/>
                  </a:lnTo>
                  <a:lnTo>
                    <a:pt x="909" y="171"/>
                  </a:lnTo>
                  <a:lnTo>
                    <a:pt x="911" y="171"/>
                  </a:lnTo>
                  <a:lnTo>
                    <a:pt x="912" y="171"/>
                  </a:lnTo>
                  <a:lnTo>
                    <a:pt x="914" y="169"/>
                  </a:lnTo>
                  <a:lnTo>
                    <a:pt x="916" y="169"/>
                  </a:lnTo>
                  <a:lnTo>
                    <a:pt x="918" y="169"/>
                  </a:lnTo>
                  <a:lnTo>
                    <a:pt x="920" y="169"/>
                  </a:lnTo>
                  <a:lnTo>
                    <a:pt x="922" y="169"/>
                  </a:lnTo>
                  <a:lnTo>
                    <a:pt x="924" y="169"/>
                  </a:lnTo>
                </a:path>
              </a:pathLst>
            </a:custGeom>
            <a:noFill/>
            <a:ln w="19050" cmpd="sng">
              <a:solidFill>
                <a:schemeClr val="fol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372" name="Freeform 12"/>
            <p:cNvSpPr>
              <a:spLocks/>
            </p:cNvSpPr>
            <p:nvPr/>
          </p:nvSpPr>
          <p:spPr bwMode="auto">
            <a:xfrm>
              <a:off x="3358" y="1772"/>
              <a:ext cx="463" cy="269"/>
            </a:xfrm>
            <a:custGeom>
              <a:avLst/>
              <a:gdLst>
                <a:gd name="T0" fmla="*/ 13 w 925"/>
                <a:gd name="T1" fmla="*/ 534 h 538"/>
                <a:gd name="T2" fmla="*/ 29 w 925"/>
                <a:gd name="T3" fmla="*/ 532 h 538"/>
                <a:gd name="T4" fmla="*/ 42 w 925"/>
                <a:gd name="T5" fmla="*/ 532 h 538"/>
                <a:gd name="T6" fmla="*/ 58 w 925"/>
                <a:gd name="T7" fmla="*/ 532 h 538"/>
                <a:gd name="T8" fmla="*/ 73 w 925"/>
                <a:gd name="T9" fmla="*/ 532 h 538"/>
                <a:gd name="T10" fmla="*/ 88 w 925"/>
                <a:gd name="T11" fmla="*/ 532 h 538"/>
                <a:gd name="T12" fmla="*/ 102 w 925"/>
                <a:gd name="T13" fmla="*/ 532 h 538"/>
                <a:gd name="T14" fmla="*/ 117 w 925"/>
                <a:gd name="T15" fmla="*/ 532 h 538"/>
                <a:gd name="T16" fmla="*/ 132 w 925"/>
                <a:gd name="T17" fmla="*/ 532 h 538"/>
                <a:gd name="T18" fmla="*/ 146 w 925"/>
                <a:gd name="T19" fmla="*/ 532 h 538"/>
                <a:gd name="T20" fmla="*/ 161 w 925"/>
                <a:gd name="T21" fmla="*/ 532 h 538"/>
                <a:gd name="T22" fmla="*/ 177 w 925"/>
                <a:gd name="T23" fmla="*/ 534 h 538"/>
                <a:gd name="T24" fmla="*/ 192 w 925"/>
                <a:gd name="T25" fmla="*/ 534 h 538"/>
                <a:gd name="T26" fmla="*/ 205 w 925"/>
                <a:gd name="T27" fmla="*/ 536 h 538"/>
                <a:gd name="T28" fmla="*/ 221 w 925"/>
                <a:gd name="T29" fmla="*/ 536 h 538"/>
                <a:gd name="T30" fmla="*/ 236 w 925"/>
                <a:gd name="T31" fmla="*/ 536 h 538"/>
                <a:gd name="T32" fmla="*/ 250 w 925"/>
                <a:gd name="T33" fmla="*/ 536 h 538"/>
                <a:gd name="T34" fmla="*/ 265 w 925"/>
                <a:gd name="T35" fmla="*/ 538 h 538"/>
                <a:gd name="T36" fmla="*/ 280 w 925"/>
                <a:gd name="T37" fmla="*/ 538 h 538"/>
                <a:gd name="T38" fmla="*/ 296 w 925"/>
                <a:gd name="T39" fmla="*/ 538 h 538"/>
                <a:gd name="T40" fmla="*/ 309 w 925"/>
                <a:gd name="T41" fmla="*/ 538 h 538"/>
                <a:gd name="T42" fmla="*/ 324 w 925"/>
                <a:gd name="T43" fmla="*/ 538 h 538"/>
                <a:gd name="T44" fmla="*/ 340 w 925"/>
                <a:gd name="T45" fmla="*/ 538 h 538"/>
                <a:gd name="T46" fmla="*/ 353 w 925"/>
                <a:gd name="T47" fmla="*/ 538 h 538"/>
                <a:gd name="T48" fmla="*/ 369 w 925"/>
                <a:gd name="T49" fmla="*/ 538 h 538"/>
                <a:gd name="T50" fmla="*/ 384 w 925"/>
                <a:gd name="T51" fmla="*/ 538 h 538"/>
                <a:gd name="T52" fmla="*/ 399 w 925"/>
                <a:gd name="T53" fmla="*/ 536 h 538"/>
                <a:gd name="T54" fmla="*/ 413 w 925"/>
                <a:gd name="T55" fmla="*/ 534 h 538"/>
                <a:gd name="T56" fmla="*/ 428 w 925"/>
                <a:gd name="T57" fmla="*/ 530 h 538"/>
                <a:gd name="T58" fmla="*/ 443 w 925"/>
                <a:gd name="T59" fmla="*/ 519 h 538"/>
                <a:gd name="T60" fmla="*/ 457 w 925"/>
                <a:gd name="T61" fmla="*/ 492 h 538"/>
                <a:gd name="T62" fmla="*/ 472 w 925"/>
                <a:gd name="T63" fmla="*/ 434 h 538"/>
                <a:gd name="T64" fmla="*/ 488 w 925"/>
                <a:gd name="T65" fmla="*/ 336 h 538"/>
                <a:gd name="T66" fmla="*/ 503 w 925"/>
                <a:gd name="T67" fmla="*/ 206 h 538"/>
                <a:gd name="T68" fmla="*/ 516 w 925"/>
                <a:gd name="T69" fmla="*/ 79 h 538"/>
                <a:gd name="T70" fmla="*/ 532 w 925"/>
                <a:gd name="T71" fmla="*/ 6 h 538"/>
                <a:gd name="T72" fmla="*/ 547 w 925"/>
                <a:gd name="T73" fmla="*/ 15 h 538"/>
                <a:gd name="T74" fmla="*/ 561 w 925"/>
                <a:gd name="T75" fmla="*/ 94 h 538"/>
                <a:gd name="T76" fmla="*/ 576 w 925"/>
                <a:gd name="T77" fmla="*/ 211 h 538"/>
                <a:gd name="T78" fmla="*/ 591 w 925"/>
                <a:gd name="T79" fmla="*/ 323 h 538"/>
                <a:gd name="T80" fmla="*/ 607 w 925"/>
                <a:gd name="T81" fmla="*/ 407 h 538"/>
                <a:gd name="T82" fmla="*/ 620 w 925"/>
                <a:gd name="T83" fmla="*/ 461 h 538"/>
                <a:gd name="T84" fmla="*/ 635 w 925"/>
                <a:gd name="T85" fmla="*/ 492 h 538"/>
                <a:gd name="T86" fmla="*/ 651 w 925"/>
                <a:gd name="T87" fmla="*/ 507 h 538"/>
                <a:gd name="T88" fmla="*/ 666 w 925"/>
                <a:gd name="T89" fmla="*/ 515 h 538"/>
                <a:gd name="T90" fmla="*/ 680 w 925"/>
                <a:gd name="T91" fmla="*/ 519 h 538"/>
                <a:gd name="T92" fmla="*/ 695 w 925"/>
                <a:gd name="T93" fmla="*/ 522 h 538"/>
                <a:gd name="T94" fmla="*/ 710 w 925"/>
                <a:gd name="T95" fmla="*/ 524 h 538"/>
                <a:gd name="T96" fmla="*/ 724 w 925"/>
                <a:gd name="T97" fmla="*/ 526 h 538"/>
                <a:gd name="T98" fmla="*/ 739 w 925"/>
                <a:gd name="T99" fmla="*/ 528 h 538"/>
                <a:gd name="T100" fmla="*/ 755 w 925"/>
                <a:gd name="T101" fmla="*/ 528 h 538"/>
                <a:gd name="T102" fmla="*/ 770 w 925"/>
                <a:gd name="T103" fmla="*/ 530 h 538"/>
                <a:gd name="T104" fmla="*/ 783 w 925"/>
                <a:gd name="T105" fmla="*/ 530 h 538"/>
                <a:gd name="T106" fmla="*/ 799 w 925"/>
                <a:gd name="T107" fmla="*/ 532 h 538"/>
                <a:gd name="T108" fmla="*/ 814 w 925"/>
                <a:gd name="T109" fmla="*/ 532 h 538"/>
                <a:gd name="T110" fmla="*/ 827 w 925"/>
                <a:gd name="T111" fmla="*/ 534 h 538"/>
                <a:gd name="T112" fmla="*/ 843 w 925"/>
                <a:gd name="T113" fmla="*/ 534 h 538"/>
                <a:gd name="T114" fmla="*/ 858 w 925"/>
                <a:gd name="T115" fmla="*/ 534 h 538"/>
                <a:gd name="T116" fmla="*/ 874 w 925"/>
                <a:gd name="T117" fmla="*/ 536 h 538"/>
                <a:gd name="T118" fmla="*/ 887 w 925"/>
                <a:gd name="T119" fmla="*/ 536 h 538"/>
                <a:gd name="T120" fmla="*/ 902 w 925"/>
                <a:gd name="T121" fmla="*/ 536 h 538"/>
                <a:gd name="T122" fmla="*/ 918 w 925"/>
                <a:gd name="T123" fmla="*/ 536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5" h="538">
                  <a:moveTo>
                    <a:pt x="0" y="534"/>
                  </a:moveTo>
                  <a:lnTo>
                    <a:pt x="2" y="534"/>
                  </a:lnTo>
                  <a:lnTo>
                    <a:pt x="4" y="534"/>
                  </a:lnTo>
                  <a:lnTo>
                    <a:pt x="6" y="534"/>
                  </a:lnTo>
                  <a:lnTo>
                    <a:pt x="8" y="534"/>
                  </a:lnTo>
                  <a:lnTo>
                    <a:pt x="10" y="534"/>
                  </a:lnTo>
                  <a:lnTo>
                    <a:pt x="11" y="534"/>
                  </a:lnTo>
                  <a:lnTo>
                    <a:pt x="13" y="534"/>
                  </a:lnTo>
                  <a:lnTo>
                    <a:pt x="15" y="532"/>
                  </a:lnTo>
                  <a:lnTo>
                    <a:pt x="17" y="532"/>
                  </a:lnTo>
                  <a:lnTo>
                    <a:pt x="19" y="532"/>
                  </a:lnTo>
                  <a:lnTo>
                    <a:pt x="21" y="532"/>
                  </a:lnTo>
                  <a:lnTo>
                    <a:pt x="23" y="532"/>
                  </a:lnTo>
                  <a:lnTo>
                    <a:pt x="25" y="532"/>
                  </a:lnTo>
                  <a:lnTo>
                    <a:pt x="27" y="532"/>
                  </a:lnTo>
                  <a:lnTo>
                    <a:pt x="29" y="532"/>
                  </a:lnTo>
                  <a:lnTo>
                    <a:pt x="31" y="532"/>
                  </a:lnTo>
                  <a:lnTo>
                    <a:pt x="33" y="532"/>
                  </a:lnTo>
                  <a:lnTo>
                    <a:pt x="35" y="532"/>
                  </a:lnTo>
                  <a:lnTo>
                    <a:pt x="36" y="532"/>
                  </a:lnTo>
                  <a:lnTo>
                    <a:pt x="36" y="532"/>
                  </a:lnTo>
                  <a:lnTo>
                    <a:pt x="38" y="532"/>
                  </a:lnTo>
                  <a:lnTo>
                    <a:pt x="40" y="532"/>
                  </a:lnTo>
                  <a:lnTo>
                    <a:pt x="42" y="532"/>
                  </a:lnTo>
                  <a:lnTo>
                    <a:pt x="44" y="532"/>
                  </a:lnTo>
                  <a:lnTo>
                    <a:pt x="46" y="532"/>
                  </a:lnTo>
                  <a:lnTo>
                    <a:pt x="48" y="532"/>
                  </a:lnTo>
                  <a:lnTo>
                    <a:pt x="50" y="532"/>
                  </a:lnTo>
                  <a:lnTo>
                    <a:pt x="52" y="532"/>
                  </a:lnTo>
                  <a:lnTo>
                    <a:pt x="54" y="532"/>
                  </a:lnTo>
                  <a:lnTo>
                    <a:pt x="56" y="532"/>
                  </a:lnTo>
                  <a:lnTo>
                    <a:pt x="58" y="532"/>
                  </a:lnTo>
                  <a:lnTo>
                    <a:pt x="59" y="532"/>
                  </a:lnTo>
                  <a:lnTo>
                    <a:pt x="61" y="532"/>
                  </a:lnTo>
                  <a:lnTo>
                    <a:pt x="63" y="532"/>
                  </a:lnTo>
                  <a:lnTo>
                    <a:pt x="65" y="532"/>
                  </a:lnTo>
                  <a:lnTo>
                    <a:pt x="67" y="532"/>
                  </a:lnTo>
                  <a:lnTo>
                    <a:pt x="69" y="532"/>
                  </a:lnTo>
                  <a:lnTo>
                    <a:pt x="71" y="532"/>
                  </a:lnTo>
                  <a:lnTo>
                    <a:pt x="73" y="532"/>
                  </a:lnTo>
                  <a:lnTo>
                    <a:pt x="75" y="532"/>
                  </a:lnTo>
                  <a:lnTo>
                    <a:pt x="77" y="532"/>
                  </a:lnTo>
                  <a:lnTo>
                    <a:pt x="79" y="532"/>
                  </a:lnTo>
                  <a:lnTo>
                    <a:pt x="81" y="532"/>
                  </a:lnTo>
                  <a:lnTo>
                    <a:pt x="83" y="532"/>
                  </a:lnTo>
                  <a:lnTo>
                    <a:pt x="84" y="532"/>
                  </a:lnTo>
                  <a:lnTo>
                    <a:pt x="86" y="532"/>
                  </a:lnTo>
                  <a:lnTo>
                    <a:pt x="88" y="532"/>
                  </a:lnTo>
                  <a:lnTo>
                    <a:pt x="90" y="532"/>
                  </a:lnTo>
                  <a:lnTo>
                    <a:pt x="90" y="532"/>
                  </a:lnTo>
                  <a:lnTo>
                    <a:pt x="92" y="532"/>
                  </a:lnTo>
                  <a:lnTo>
                    <a:pt x="94" y="532"/>
                  </a:lnTo>
                  <a:lnTo>
                    <a:pt x="96" y="532"/>
                  </a:lnTo>
                  <a:lnTo>
                    <a:pt x="98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6" y="532"/>
                  </a:lnTo>
                  <a:lnTo>
                    <a:pt x="107" y="532"/>
                  </a:lnTo>
                  <a:lnTo>
                    <a:pt x="109" y="532"/>
                  </a:lnTo>
                  <a:lnTo>
                    <a:pt x="111" y="532"/>
                  </a:lnTo>
                  <a:lnTo>
                    <a:pt x="113" y="532"/>
                  </a:lnTo>
                  <a:lnTo>
                    <a:pt x="115" y="532"/>
                  </a:lnTo>
                  <a:lnTo>
                    <a:pt x="117" y="532"/>
                  </a:lnTo>
                  <a:lnTo>
                    <a:pt x="119" y="532"/>
                  </a:lnTo>
                  <a:lnTo>
                    <a:pt x="121" y="532"/>
                  </a:lnTo>
                  <a:lnTo>
                    <a:pt x="123" y="532"/>
                  </a:lnTo>
                  <a:lnTo>
                    <a:pt x="125" y="532"/>
                  </a:lnTo>
                  <a:lnTo>
                    <a:pt x="127" y="532"/>
                  </a:lnTo>
                  <a:lnTo>
                    <a:pt x="129" y="532"/>
                  </a:lnTo>
                  <a:lnTo>
                    <a:pt x="131" y="532"/>
                  </a:lnTo>
                  <a:lnTo>
                    <a:pt x="132" y="532"/>
                  </a:lnTo>
                  <a:lnTo>
                    <a:pt x="134" y="532"/>
                  </a:lnTo>
                  <a:lnTo>
                    <a:pt x="136" y="532"/>
                  </a:lnTo>
                  <a:lnTo>
                    <a:pt x="138" y="532"/>
                  </a:lnTo>
                  <a:lnTo>
                    <a:pt x="140" y="532"/>
                  </a:lnTo>
                  <a:lnTo>
                    <a:pt x="142" y="532"/>
                  </a:lnTo>
                  <a:lnTo>
                    <a:pt x="142" y="532"/>
                  </a:lnTo>
                  <a:lnTo>
                    <a:pt x="144" y="532"/>
                  </a:lnTo>
                  <a:lnTo>
                    <a:pt x="146" y="532"/>
                  </a:lnTo>
                  <a:lnTo>
                    <a:pt x="148" y="532"/>
                  </a:lnTo>
                  <a:lnTo>
                    <a:pt x="150" y="532"/>
                  </a:lnTo>
                  <a:lnTo>
                    <a:pt x="152" y="532"/>
                  </a:lnTo>
                  <a:lnTo>
                    <a:pt x="154" y="532"/>
                  </a:lnTo>
                  <a:lnTo>
                    <a:pt x="155" y="532"/>
                  </a:lnTo>
                  <a:lnTo>
                    <a:pt x="157" y="532"/>
                  </a:lnTo>
                  <a:lnTo>
                    <a:pt x="159" y="532"/>
                  </a:lnTo>
                  <a:lnTo>
                    <a:pt x="161" y="532"/>
                  </a:lnTo>
                  <a:lnTo>
                    <a:pt x="163" y="532"/>
                  </a:lnTo>
                  <a:lnTo>
                    <a:pt x="165" y="534"/>
                  </a:lnTo>
                  <a:lnTo>
                    <a:pt x="167" y="534"/>
                  </a:lnTo>
                  <a:lnTo>
                    <a:pt x="169" y="534"/>
                  </a:lnTo>
                  <a:lnTo>
                    <a:pt x="171" y="534"/>
                  </a:lnTo>
                  <a:lnTo>
                    <a:pt x="173" y="534"/>
                  </a:lnTo>
                  <a:lnTo>
                    <a:pt x="175" y="534"/>
                  </a:lnTo>
                  <a:lnTo>
                    <a:pt x="177" y="534"/>
                  </a:lnTo>
                  <a:lnTo>
                    <a:pt x="179" y="534"/>
                  </a:lnTo>
                  <a:lnTo>
                    <a:pt x="180" y="534"/>
                  </a:lnTo>
                  <a:lnTo>
                    <a:pt x="182" y="534"/>
                  </a:lnTo>
                  <a:lnTo>
                    <a:pt x="184" y="534"/>
                  </a:lnTo>
                  <a:lnTo>
                    <a:pt x="186" y="534"/>
                  </a:lnTo>
                  <a:lnTo>
                    <a:pt x="188" y="534"/>
                  </a:lnTo>
                  <a:lnTo>
                    <a:pt x="190" y="534"/>
                  </a:lnTo>
                  <a:lnTo>
                    <a:pt x="192" y="534"/>
                  </a:lnTo>
                  <a:lnTo>
                    <a:pt x="194" y="534"/>
                  </a:lnTo>
                  <a:lnTo>
                    <a:pt x="194" y="536"/>
                  </a:lnTo>
                  <a:lnTo>
                    <a:pt x="196" y="536"/>
                  </a:lnTo>
                  <a:lnTo>
                    <a:pt x="198" y="536"/>
                  </a:lnTo>
                  <a:lnTo>
                    <a:pt x="200" y="536"/>
                  </a:lnTo>
                  <a:lnTo>
                    <a:pt x="202" y="536"/>
                  </a:lnTo>
                  <a:lnTo>
                    <a:pt x="203" y="536"/>
                  </a:lnTo>
                  <a:lnTo>
                    <a:pt x="205" y="536"/>
                  </a:lnTo>
                  <a:lnTo>
                    <a:pt x="207" y="536"/>
                  </a:lnTo>
                  <a:lnTo>
                    <a:pt x="209" y="536"/>
                  </a:lnTo>
                  <a:lnTo>
                    <a:pt x="211" y="536"/>
                  </a:lnTo>
                  <a:lnTo>
                    <a:pt x="213" y="536"/>
                  </a:lnTo>
                  <a:lnTo>
                    <a:pt x="215" y="536"/>
                  </a:lnTo>
                  <a:lnTo>
                    <a:pt x="217" y="536"/>
                  </a:lnTo>
                  <a:lnTo>
                    <a:pt x="219" y="536"/>
                  </a:lnTo>
                  <a:lnTo>
                    <a:pt x="221" y="536"/>
                  </a:lnTo>
                  <a:lnTo>
                    <a:pt x="223" y="536"/>
                  </a:lnTo>
                  <a:lnTo>
                    <a:pt x="225" y="536"/>
                  </a:lnTo>
                  <a:lnTo>
                    <a:pt x="227" y="536"/>
                  </a:lnTo>
                  <a:lnTo>
                    <a:pt x="228" y="536"/>
                  </a:lnTo>
                  <a:lnTo>
                    <a:pt x="230" y="536"/>
                  </a:lnTo>
                  <a:lnTo>
                    <a:pt x="232" y="536"/>
                  </a:lnTo>
                  <a:lnTo>
                    <a:pt x="234" y="536"/>
                  </a:lnTo>
                  <a:lnTo>
                    <a:pt x="236" y="536"/>
                  </a:lnTo>
                  <a:lnTo>
                    <a:pt x="238" y="536"/>
                  </a:lnTo>
                  <a:lnTo>
                    <a:pt x="240" y="536"/>
                  </a:lnTo>
                  <a:lnTo>
                    <a:pt x="242" y="536"/>
                  </a:lnTo>
                  <a:lnTo>
                    <a:pt x="244" y="536"/>
                  </a:lnTo>
                  <a:lnTo>
                    <a:pt x="246" y="536"/>
                  </a:lnTo>
                  <a:lnTo>
                    <a:pt x="248" y="536"/>
                  </a:lnTo>
                  <a:lnTo>
                    <a:pt x="248" y="536"/>
                  </a:lnTo>
                  <a:lnTo>
                    <a:pt x="250" y="536"/>
                  </a:lnTo>
                  <a:lnTo>
                    <a:pt x="251" y="536"/>
                  </a:lnTo>
                  <a:lnTo>
                    <a:pt x="253" y="538"/>
                  </a:lnTo>
                  <a:lnTo>
                    <a:pt x="255" y="538"/>
                  </a:lnTo>
                  <a:lnTo>
                    <a:pt x="257" y="538"/>
                  </a:lnTo>
                  <a:lnTo>
                    <a:pt x="259" y="538"/>
                  </a:lnTo>
                  <a:lnTo>
                    <a:pt x="261" y="538"/>
                  </a:lnTo>
                  <a:lnTo>
                    <a:pt x="263" y="538"/>
                  </a:lnTo>
                  <a:lnTo>
                    <a:pt x="265" y="538"/>
                  </a:lnTo>
                  <a:lnTo>
                    <a:pt x="267" y="538"/>
                  </a:lnTo>
                  <a:lnTo>
                    <a:pt x="269" y="538"/>
                  </a:lnTo>
                  <a:lnTo>
                    <a:pt x="271" y="538"/>
                  </a:lnTo>
                  <a:lnTo>
                    <a:pt x="273" y="538"/>
                  </a:lnTo>
                  <a:lnTo>
                    <a:pt x="275" y="538"/>
                  </a:lnTo>
                  <a:lnTo>
                    <a:pt x="276" y="538"/>
                  </a:lnTo>
                  <a:lnTo>
                    <a:pt x="278" y="538"/>
                  </a:lnTo>
                  <a:lnTo>
                    <a:pt x="280" y="538"/>
                  </a:lnTo>
                  <a:lnTo>
                    <a:pt x="282" y="538"/>
                  </a:lnTo>
                  <a:lnTo>
                    <a:pt x="284" y="538"/>
                  </a:lnTo>
                  <a:lnTo>
                    <a:pt x="286" y="538"/>
                  </a:lnTo>
                  <a:lnTo>
                    <a:pt x="288" y="538"/>
                  </a:lnTo>
                  <a:lnTo>
                    <a:pt x="290" y="538"/>
                  </a:lnTo>
                  <a:lnTo>
                    <a:pt x="292" y="538"/>
                  </a:lnTo>
                  <a:lnTo>
                    <a:pt x="294" y="538"/>
                  </a:lnTo>
                  <a:lnTo>
                    <a:pt x="296" y="538"/>
                  </a:lnTo>
                  <a:lnTo>
                    <a:pt x="298" y="538"/>
                  </a:lnTo>
                  <a:lnTo>
                    <a:pt x="299" y="538"/>
                  </a:lnTo>
                  <a:lnTo>
                    <a:pt x="299" y="538"/>
                  </a:lnTo>
                  <a:lnTo>
                    <a:pt x="301" y="538"/>
                  </a:lnTo>
                  <a:lnTo>
                    <a:pt x="303" y="538"/>
                  </a:lnTo>
                  <a:lnTo>
                    <a:pt x="305" y="538"/>
                  </a:lnTo>
                  <a:lnTo>
                    <a:pt x="307" y="538"/>
                  </a:lnTo>
                  <a:lnTo>
                    <a:pt x="309" y="538"/>
                  </a:lnTo>
                  <a:lnTo>
                    <a:pt x="311" y="538"/>
                  </a:lnTo>
                  <a:lnTo>
                    <a:pt x="313" y="538"/>
                  </a:lnTo>
                  <a:lnTo>
                    <a:pt x="315" y="538"/>
                  </a:lnTo>
                  <a:lnTo>
                    <a:pt x="317" y="538"/>
                  </a:lnTo>
                  <a:lnTo>
                    <a:pt x="319" y="538"/>
                  </a:lnTo>
                  <a:lnTo>
                    <a:pt x="321" y="538"/>
                  </a:lnTo>
                  <a:lnTo>
                    <a:pt x="323" y="538"/>
                  </a:lnTo>
                  <a:lnTo>
                    <a:pt x="324" y="538"/>
                  </a:lnTo>
                  <a:lnTo>
                    <a:pt x="326" y="538"/>
                  </a:lnTo>
                  <a:lnTo>
                    <a:pt x="328" y="538"/>
                  </a:lnTo>
                  <a:lnTo>
                    <a:pt x="330" y="538"/>
                  </a:lnTo>
                  <a:lnTo>
                    <a:pt x="332" y="538"/>
                  </a:lnTo>
                  <a:lnTo>
                    <a:pt x="334" y="538"/>
                  </a:lnTo>
                  <a:lnTo>
                    <a:pt x="336" y="538"/>
                  </a:lnTo>
                  <a:lnTo>
                    <a:pt x="338" y="538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4" y="538"/>
                  </a:lnTo>
                  <a:lnTo>
                    <a:pt x="346" y="538"/>
                  </a:lnTo>
                  <a:lnTo>
                    <a:pt x="347" y="538"/>
                  </a:lnTo>
                  <a:lnTo>
                    <a:pt x="349" y="538"/>
                  </a:lnTo>
                  <a:lnTo>
                    <a:pt x="351" y="538"/>
                  </a:lnTo>
                  <a:lnTo>
                    <a:pt x="351" y="538"/>
                  </a:lnTo>
                  <a:lnTo>
                    <a:pt x="353" y="538"/>
                  </a:lnTo>
                  <a:lnTo>
                    <a:pt x="355" y="538"/>
                  </a:lnTo>
                  <a:lnTo>
                    <a:pt x="357" y="538"/>
                  </a:lnTo>
                  <a:lnTo>
                    <a:pt x="359" y="538"/>
                  </a:lnTo>
                  <a:lnTo>
                    <a:pt x="361" y="538"/>
                  </a:lnTo>
                  <a:lnTo>
                    <a:pt x="363" y="538"/>
                  </a:lnTo>
                  <a:lnTo>
                    <a:pt x="365" y="538"/>
                  </a:lnTo>
                  <a:lnTo>
                    <a:pt x="367" y="538"/>
                  </a:lnTo>
                  <a:lnTo>
                    <a:pt x="369" y="538"/>
                  </a:lnTo>
                  <a:lnTo>
                    <a:pt x="371" y="538"/>
                  </a:lnTo>
                  <a:lnTo>
                    <a:pt x="372" y="538"/>
                  </a:lnTo>
                  <a:lnTo>
                    <a:pt x="374" y="538"/>
                  </a:lnTo>
                  <a:lnTo>
                    <a:pt x="376" y="538"/>
                  </a:lnTo>
                  <a:lnTo>
                    <a:pt x="378" y="538"/>
                  </a:lnTo>
                  <a:lnTo>
                    <a:pt x="380" y="538"/>
                  </a:lnTo>
                  <a:lnTo>
                    <a:pt x="382" y="538"/>
                  </a:lnTo>
                  <a:lnTo>
                    <a:pt x="384" y="538"/>
                  </a:lnTo>
                  <a:lnTo>
                    <a:pt x="386" y="538"/>
                  </a:lnTo>
                  <a:lnTo>
                    <a:pt x="388" y="538"/>
                  </a:lnTo>
                  <a:lnTo>
                    <a:pt x="390" y="536"/>
                  </a:lnTo>
                  <a:lnTo>
                    <a:pt x="392" y="536"/>
                  </a:lnTo>
                  <a:lnTo>
                    <a:pt x="394" y="536"/>
                  </a:lnTo>
                  <a:lnTo>
                    <a:pt x="395" y="536"/>
                  </a:lnTo>
                  <a:lnTo>
                    <a:pt x="397" y="536"/>
                  </a:lnTo>
                  <a:lnTo>
                    <a:pt x="399" y="536"/>
                  </a:lnTo>
                  <a:lnTo>
                    <a:pt x="401" y="536"/>
                  </a:lnTo>
                  <a:lnTo>
                    <a:pt x="403" y="536"/>
                  </a:lnTo>
                  <a:lnTo>
                    <a:pt x="403" y="536"/>
                  </a:lnTo>
                  <a:lnTo>
                    <a:pt x="405" y="536"/>
                  </a:lnTo>
                  <a:lnTo>
                    <a:pt x="407" y="536"/>
                  </a:lnTo>
                  <a:lnTo>
                    <a:pt x="409" y="536"/>
                  </a:lnTo>
                  <a:lnTo>
                    <a:pt x="411" y="536"/>
                  </a:lnTo>
                  <a:lnTo>
                    <a:pt x="413" y="534"/>
                  </a:lnTo>
                  <a:lnTo>
                    <a:pt x="415" y="534"/>
                  </a:lnTo>
                  <a:lnTo>
                    <a:pt x="417" y="534"/>
                  </a:lnTo>
                  <a:lnTo>
                    <a:pt x="419" y="534"/>
                  </a:lnTo>
                  <a:lnTo>
                    <a:pt x="420" y="534"/>
                  </a:lnTo>
                  <a:lnTo>
                    <a:pt x="422" y="532"/>
                  </a:lnTo>
                  <a:lnTo>
                    <a:pt x="424" y="532"/>
                  </a:lnTo>
                  <a:lnTo>
                    <a:pt x="426" y="532"/>
                  </a:lnTo>
                  <a:lnTo>
                    <a:pt x="428" y="530"/>
                  </a:lnTo>
                  <a:lnTo>
                    <a:pt x="430" y="530"/>
                  </a:lnTo>
                  <a:lnTo>
                    <a:pt x="432" y="528"/>
                  </a:lnTo>
                  <a:lnTo>
                    <a:pt x="434" y="528"/>
                  </a:lnTo>
                  <a:lnTo>
                    <a:pt x="436" y="526"/>
                  </a:lnTo>
                  <a:lnTo>
                    <a:pt x="438" y="524"/>
                  </a:lnTo>
                  <a:lnTo>
                    <a:pt x="440" y="522"/>
                  </a:lnTo>
                  <a:lnTo>
                    <a:pt x="442" y="522"/>
                  </a:lnTo>
                  <a:lnTo>
                    <a:pt x="443" y="519"/>
                  </a:lnTo>
                  <a:lnTo>
                    <a:pt x="445" y="517"/>
                  </a:lnTo>
                  <a:lnTo>
                    <a:pt x="447" y="515"/>
                  </a:lnTo>
                  <a:lnTo>
                    <a:pt x="449" y="511"/>
                  </a:lnTo>
                  <a:lnTo>
                    <a:pt x="451" y="509"/>
                  </a:lnTo>
                  <a:lnTo>
                    <a:pt x="453" y="505"/>
                  </a:lnTo>
                  <a:lnTo>
                    <a:pt x="455" y="501"/>
                  </a:lnTo>
                  <a:lnTo>
                    <a:pt x="457" y="498"/>
                  </a:lnTo>
                  <a:lnTo>
                    <a:pt x="457" y="492"/>
                  </a:lnTo>
                  <a:lnTo>
                    <a:pt x="459" y="488"/>
                  </a:lnTo>
                  <a:lnTo>
                    <a:pt x="461" y="482"/>
                  </a:lnTo>
                  <a:lnTo>
                    <a:pt x="463" y="474"/>
                  </a:lnTo>
                  <a:lnTo>
                    <a:pt x="465" y="469"/>
                  </a:lnTo>
                  <a:lnTo>
                    <a:pt x="467" y="461"/>
                  </a:lnTo>
                  <a:lnTo>
                    <a:pt x="468" y="453"/>
                  </a:lnTo>
                  <a:lnTo>
                    <a:pt x="470" y="444"/>
                  </a:lnTo>
                  <a:lnTo>
                    <a:pt x="472" y="434"/>
                  </a:lnTo>
                  <a:lnTo>
                    <a:pt x="474" y="425"/>
                  </a:lnTo>
                  <a:lnTo>
                    <a:pt x="476" y="413"/>
                  </a:lnTo>
                  <a:lnTo>
                    <a:pt x="478" y="403"/>
                  </a:lnTo>
                  <a:lnTo>
                    <a:pt x="480" y="390"/>
                  </a:lnTo>
                  <a:lnTo>
                    <a:pt x="482" y="378"/>
                  </a:lnTo>
                  <a:lnTo>
                    <a:pt x="484" y="365"/>
                  </a:lnTo>
                  <a:lnTo>
                    <a:pt x="486" y="352"/>
                  </a:lnTo>
                  <a:lnTo>
                    <a:pt x="488" y="336"/>
                  </a:lnTo>
                  <a:lnTo>
                    <a:pt x="490" y="321"/>
                  </a:lnTo>
                  <a:lnTo>
                    <a:pt x="491" y="305"/>
                  </a:lnTo>
                  <a:lnTo>
                    <a:pt x="493" y="290"/>
                  </a:lnTo>
                  <a:lnTo>
                    <a:pt x="495" y="273"/>
                  </a:lnTo>
                  <a:lnTo>
                    <a:pt x="497" y="257"/>
                  </a:lnTo>
                  <a:lnTo>
                    <a:pt x="499" y="240"/>
                  </a:lnTo>
                  <a:lnTo>
                    <a:pt x="501" y="223"/>
                  </a:lnTo>
                  <a:lnTo>
                    <a:pt x="503" y="206"/>
                  </a:lnTo>
                  <a:lnTo>
                    <a:pt x="505" y="188"/>
                  </a:lnTo>
                  <a:lnTo>
                    <a:pt x="507" y="173"/>
                  </a:lnTo>
                  <a:lnTo>
                    <a:pt x="509" y="156"/>
                  </a:lnTo>
                  <a:lnTo>
                    <a:pt x="509" y="138"/>
                  </a:lnTo>
                  <a:lnTo>
                    <a:pt x="511" y="123"/>
                  </a:lnTo>
                  <a:lnTo>
                    <a:pt x="513" y="108"/>
                  </a:lnTo>
                  <a:lnTo>
                    <a:pt x="515" y="94"/>
                  </a:lnTo>
                  <a:lnTo>
                    <a:pt x="516" y="79"/>
                  </a:lnTo>
                  <a:lnTo>
                    <a:pt x="518" y="67"/>
                  </a:lnTo>
                  <a:lnTo>
                    <a:pt x="520" y="54"/>
                  </a:lnTo>
                  <a:lnTo>
                    <a:pt x="522" y="44"/>
                  </a:lnTo>
                  <a:lnTo>
                    <a:pt x="524" y="33"/>
                  </a:lnTo>
                  <a:lnTo>
                    <a:pt x="526" y="25"/>
                  </a:lnTo>
                  <a:lnTo>
                    <a:pt x="528" y="17"/>
                  </a:lnTo>
                  <a:lnTo>
                    <a:pt x="530" y="12"/>
                  </a:lnTo>
                  <a:lnTo>
                    <a:pt x="532" y="6"/>
                  </a:lnTo>
                  <a:lnTo>
                    <a:pt x="534" y="2"/>
                  </a:lnTo>
                  <a:lnTo>
                    <a:pt x="536" y="0"/>
                  </a:lnTo>
                  <a:lnTo>
                    <a:pt x="538" y="0"/>
                  </a:lnTo>
                  <a:lnTo>
                    <a:pt x="539" y="0"/>
                  </a:lnTo>
                  <a:lnTo>
                    <a:pt x="541" y="2"/>
                  </a:lnTo>
                  <a:lnTo>
                    <a:pt x="543" y="4"/>
                  </a:lnTo>
                  <a:lnTo>
                    <a:pt x="545" y="10"/>
                  </a:lnTo>
                  <a:lnTo>
                    <a:pt x="547" y="15"/>
                  </a:lnTo>
                  <a:lnTo>
                    <a:pt x="549" y="21"/>
                  </a:lnTo>
                  <a:lnTo>
                    <a:pt x="551" y="29"/>
                  </a:lnTo>
                  <a:lnTo>
                    <a:pt x="553" y="37"/>
                  </a:lnTo>
                  <a:lnTo>
                    <a:pt x="555" y="48"/>
                  </a:lnTo>
                  <a:lnTo>
                    <a:pt x="557" y="58"/>
                  </a:lnTo>
                  <a:lnTo>
                    <a:pt x="559" y="69"/>
                  </a:lnTo>
                  <a:lnTo>
                    <a:pt x="561" y="81"/>
                  </a:lnTo>
                  <a:lnTo>
                    <a:pt x="561" y="94"/>
                  </a:lnTo>
                  <a:lnTo>
                    <a:pt x="563" y="108"/>
                  </a:lnTo>
                  <a:lnTo>
                    <a:pt x="564" y="121"/>
                  </a:lnTo>
                  <a:lnTo>
                    <a:pt x="566" y="136"/>
                  </a:lnTo>
                  <a:lnTo>
                    <a:pt x="568" y="150"/>
                  </a:lnTo>
                  <a:lnTo>
                    <a:pt x="570" y="165"/>
                  </a:lnTo>
                  <a:lnTo>
                    <a:pt x="572" y="181"/>
                  </a:lnTo>
                  <a:lnTo>
                    <a:pt x="574" y="196"/>
                  </a:lnTo>
                  <a:lnTo>
                    <a:pt x="576" y="211"/>
                  </a:lnTo>
                  <a:lnTo>
                    <a:pt x="578" y="225"/>
                  </a:lnTo>
                  <a:lnTo>
                    <a:pt x="580" y="240"/>
                  </a:lnTo>
                  <a:lnTo>
                    <a:pt x="582" y="256"/>
                  </a:lnTo>
                  <a:lnTo>
                    <a:pt x="584" y="269"/>
                  </a:lnTo>
                  <a:lnTo>
                    <a:pt x="586" y="282"/>
                  </a:lnTo>
                  <a:lnTo>
                    <a:pt x="587" y="296"/>
                  </a:lnTo>
                  <a:lnTo>
                    <a:pt x="589" y="309"/>
                  </a:lnTo>
                  <a:lnTo>
                    <a:pt x="591" y="323"/>
                  </a:lnTo>
                  <a:lnTo>
                    <a:pt x="593" y="334"/>
                  </a:lnTo>
                  <a:lnTo>
                    <a:pt x="595" y="346"/>
                  </a:lnTo>
                  <a:lnTo>
                    <a:pt x="597" y="357"/>
                  </a:lnTo>
                  <a:lnTo>
                    <a:pt x="599" y="369"/>
                  </a:lnTo>
                  <a:lnTo>
                    <a:pt x="601" y="378"/>
                  </a:lnTo>
                  <a:lnTo>
                    <a:pt x="603" y="388"/>
                  </a:lnTo>
                  <a:lnTo>
                    <a:pt x="605" y="398"/>
                  </a:lnTo>
                  <a:lnTo>
                    <a:pt x="607" y="407"/>
                  </a:lnTo>
                  <a:lnTo>
                    <a:pt x="609" y="415"/>
                  </a:lnTo>
                  <a:lnTo>
                    <a:pt x="611" y="423"/>
                  </a:lnTo>
                  <a:lnTo>
                    <a:pt x="612" y="430"/>
                  </a:lnTo>
                  <a:lnTo>
                    <a:pt x="614" y="438"/>
                  </a:lnTo>
                  <a:lnTo>
                    <a:pt x="614" y="444"/>
                  </a:lnTo>
                  <a:lnTo>
                    <a:pt x="616" y="450"/>
                  </a:lnTo>
                  <a:lnTo>
                    <a:pt x="618" y="455"/>
                  </a:lnTo>
                  <a:lnTo>
                    <a:pt x="620" y="461"/>
                  </a:lnTo>
                  <a:lnTo>
                    <a:pt x="622" y="467"/>
                  </a:lnTo>
                  <a:lnTo>
                    <a:pt x="624" y="471"/>
                  </a:lnTo>
                  <a:lnTo>
                    <a:pt x="626" y="474"/>
                  </a:lnTo>
                  <a:lnTo>
                    <a:pt x="628" y="478"/>
                  </a:lnTo>
                  <a:lnTo>
                    <a:pt x="630" y="482"/>
                  </a:lnTo>
                  <a:lnTo>
                    <a:pt x="632" y="486"/>
                  </a:lnTo>
                  <a:lnTo>
                    <a:pt x="634" y="488"/>
                  </a:lnTo>
                  <a:lnTo>
                    <a:pt x="635" y="492"/>
                  </a:lnTo>
                  <a:lnTo>
                    <a:pt x="637" y="494"/>
                  </a:lnTo>
                  <a:lnTo>
                    <a:pt x="639" y="496"/>
                  </a:lnTo>
                  <a:lnTo>
                    <a:pt x="641" y="498"/>
                  </a:lnTo>
                  <a:lnTo>
                    <a:pt x="643" y="499"/>
                  </a:lnTo>
                  <a:lnTo>
                    <a:pt x="645" y="501"/>
                  </a:lnTo>
                  <a:lnTo>
                    <a:pt x="647" y="503"/>
                  </a:lnTo>
                  <a:lnTo>
                    <a:pt x="649" y="505"/>
                  </a:lnTo>
                  <a:lnTo>
                    <a:pt x="651" y="507"/>
                  </a:lnTo>
                  <a:lnTo>
                    <a:pt x="653" y="507"/>
                  </a:lnTo>
                  <a:lnTo>
                    <a:pt x="655" y="509"/>
                  </a:lnTo>
                  <a:lnTo>
                    <a:pt x="657" y="511"/>
                  </a:lnTo>
                  <a:lnTo>
                    <a:pt x="659" y="511"/>
                  </a:lnTo>
                  <a:lnTo>
                    <a:pt x="660" y="513"/>
                  </a:lnTo>
                  <a:lnTo>
                    <a:pt x="662" y="513"/>
                  </a:lnTo>
                  <a:lnTo>
                    <a:pt x="664" y="515"/>
                  </a:lnTo>
                  <a:lnTo>
                    <a:pt x="666" y="515"/>
                  </a:lnTo>
                  <a:lnTo>
                    <a:pt x="666" y="515"/>
                  </a:lnTo>
                  <a:lnTo>
                    <a:pt x="668" y="517"/>
                  </a:lnTo>
                  <a:lnTo>
                    <a:pt x="670" y="517"/>
                  </a:lnTo>
                  <a:lnTo>
                    <a:pt x="672" y="517"/>
                  </a:lnTo>
                  <a:lnTo>
                    <a:pt x="674" y="519"/>
                  </a:lnTo>
                  <a:lnTo>
                    <a:pt x="676" y="519"/>
                  </a:lnTo>
                  <a:lnTo>
                    <a:pt x="678" y="519"/>
                  </a:lnTo>
                  <a:lnTo>
                    <a:pt x="680" y="519"/>
                  </a:lnTo>
                  <a:lnTo>
                    <a:pt x="682" y="521"/>
                  </a:lnTo>
                  <a:lnTo>
                    <a:pt x="683" y="521"/>
                  </a:lnTo>
                  <a:lnTo>
                    <a:pt x="685" y="521"/>
                  </a:lnTo>
                  <a:lnTo>
                    <a:pt x="687" y="521"/>
                  </a:lnTo>
                  <a:lnTo>
                    <a:pt x="689" y="522"/>
                  </a:lnTo>
                  <a:lnTo>
                    <a:pt x="691" y="522"/>
                  </a:lnTo>
                  <a:lnTo>
                    <a:pt x="693" y="522"/>
                  </a:lnTo>
                  <a:lnTo>
                    <a:pt x="695" y="522"/>
                  </a:lnTo>
                  <a:lnTo>
                    <a:pt x="697" y="522"/>
                  </a:lnTo>
                  <a:lnTo>
                    <a:pt x="699" y="522"/>
                  </a:lnTo>
                  <a:lnTo>
                    <a:pt x="701" y="524"/>
                  </a:lnTo>
                  <a:lnTo>
                    <a:pt x="703" y="524"/>
                  </a:lnTo>
                  <a:lnTo>
                    <a:pt x="705" y="524"/>
                  </a:lnTo>
                  <a:lnTo>
                    <a:pt x="707" y="524"/>
                  </a:lnTo>
                  <a:lnTo>
                    <a:pt x="708" y="524"/>
                  </a:lnTo>
                  <a:lnTo>
                    <a:pt x="710" y="524"/>
                  </a:lnTo>
                  <a:lnTo>
                    <a:pt x="712" y="524"/>
                  </a:lnTo>
                  <a:lnTo>
                    <a:pt x="714" y="524"/>
                  </a:lnTo>
                  <a:lnTo>
                    <a:pt x="716" y="526"/>
                  </a:lnTo>
                  <a:lnTo>
                    <a:pt x="718" y="526"/>
                  </a:lnTo>
                  <a:lnTo>
                    <a:pt x="718" y="526"/>
                  </a:lnTo>
                  <a:lnTo>
                    <a:pt x="720" y="526"/>
                  </a:lnTo>
                  <a:lnTo>
                    <a:pt x="722" y="526"/>
                  </a:lnTo>
                  <a:lnTo>
                    <a:pt x="724" y="526"/>
                  </a:lnTo>
                  <a:lnTo>
                    <a:pt x="726" y="526"/>
                  </a:lnTo>
                  <a:lnTo>
                    <a:pt x="728" y="526"/>
                  </a:lnTo>
                  <a:lnTo>
                    <a:pt x="730" y="526"/>
                  </a:lnTo>
                  <a:lnTo>
                    <a:pt x="731" y="526"/>
                  </a:lnTo>
                  <a:lnTo>
                    <a:pt x="733" y="528"/>
                  </a:lnTo>
                  <a:lnTo>
                    <a:pt x="735" y="528"/>
                  </a:lnTo>
                  <a:lnTo>
                    <a:pt x="737" y="528"/>
                  </a:lnTo>
                  <a:lnTo>
                    <a:pt x="739" y="528"/>
                  </a:lnTo>
                  <a:lnTo>
                    <a:pt x="741" y="528"/>
                  </a:lnTo>
                  <a:lnTo>
                    <a:pt x="743" y="528"/>
                  </a:lnTo>
                  <a:lnTo>
                    <a:pt x="745" y="528"/>
                  </a:lnTo>
                  <a:lnTo>
                    <a:pt x="747" y="528"/>
                  </a:lnTo>
                  <a:lnTo>
                    <a:pt x="749" y="528"/>
                  </a:lnTo>
                  <a:lnTo>
                    <a:pt x="751" y="528"/>
                  </a:lnTo>
                  <a:lnTo>
                    <a:pt x="753" y="528"/>
                  </a:lnTo>
                  <a:lnTo>
                    <a:pt x="755" y="528"/>
                  </a:lnTo>
                  <a:lnTo>
                    <a:pt x="756" y="528"/>
                  </a:lnTo>
                  <a:lnTo>
                    <a:pt x="758" y="528"/>
                  </a:lnTo>
                  <a:lnTo>
                    <a:pt x="760" y="530"/>
                  </a:lnTo>
                  <a:lnTo>
                    <a:pt x="762" y="530"/>
                  </a:lnTo>
                  <a:lnTo>
                    <a:pt x="764" y="530"/>
                  </a:lnTo>
                  <a:lnTo>
                    <a:pt x="766" y="530"/>
                  </a:lnTo>
                  <a:lnTo>
                    <a:pt x="768" y="530"/>
                  </a:lnTo>
                  <a:lnTo>
                    <a:pt x="770" y="530"/>
                  </a:lnTo>
                  <a:lnTo>
                    <a:pt x="770" y="530"/>
                  </a:lnTo>
                  <a:lnTo>
                    <a:pt x="772" y="530"/>
                  </a:lnTo>
                  <a:lnTo>
                    <a:pt x="774" y="530"/>
                  </a:lnTo>
                  <a:lnTo>
                    <a:pt x="776" y="530"/>
                  </a:lnTo>
                  <a:lnTo>
                    <a:pt x="778" y="530"/>
                  </a:lnTo>
                  <a:lnTo>
                    <a:pt x="779" y="530"/>
                  </a:lnTo>
                  <a:lnTo>
                    <a:pt x="781" y="530"/>
                  </a:lnTo>
                  <a:lnTo>
                    <a:pt x="783" y="530"/>
                  </a:lnTo>
                  <a:lnTo>
                    <a:pt x="785" y="530"/>
                  </a:lnTo>
                  <a:lnTo>
                    <a:pt x="787" y="532"/>
                  </a:lnTo>
                  <a:lnTo>
                    <a:pt x="789" y="532"/>
                  </a:lnTo>
                  <a:lnTo>
                    <a:pt x="791" y="532"/>
                  </a:lnTo>
                  <a:lnTo>
                    <a:pt x="793" y="532"/>
                  </a:lnTo>
                  <a:lnTo>
                    <a:pt x="795" y="532"/>
                  </a:lnTo>
                  <a:lnTo>
                    <a:pt x="797" y="532"/>
                  </a:lnTo>
                  <a:lnTo>
                    <a:pt x="799" y="532"/>
                  </a:lnTo>
                  <a:lnTo>
                    <a:pt x="801" y="532"/>
                  </a:lnTo>
                  <a:lnTo>
                    <a:pt x="803" y="532"/>
                  </a:lnTo>
                  <a:lnTo>
                    <a:pt x="804" y="532"/>
                  </a:lnTo>
                  <a:lnTo>
                    <a:pt x="806" y="532"/>
                  </a:lnTo>
                  <a:lnTo>
                    <a:pt x="808" y="532"/>
                  </a:lnTo>
                  <a:lnTo>
                    <a:pt x="810" y="532"/>
                  </a:lnTo>
                  <a:lnTo>
                    <a:pt x="812" y="532"/>
                  </a:lnTo>
                  <a:lnTo>
                    <a:pt x="814" y="532"/>
                  </a:lnTo>
                  <a:lnTo>
                    <a:pt x="816" y="532"/>
                  </a:lnTo>
                  <a:lnTo>
                    <a:pt x="818" y="532"/>
                  </a:lnTo>
                  <a:lnTo>
                    <a:pt x="820" y="534"/>
                  </a:lnTo>
                  <a:lnTo>
                    <a:pt x="822" y="534"/>
                  </a:lnTo>
                  <a:lnTo>
                    <a:pt x="824" y="534"/>
                  </a:lnTo>
                  <a:lnTo>
                    <a:pt x="824" y="534"/>
                  </a:lnTo>
                  <a:lnTo>
                    <a:pt x="826" y="534"/>
                  </a:lnTo>
                  <a:lnTo>
                    <a:pt x="827" y="534"/>
                  </a:lnTo>
                  <a:lnTo>
                    <a:pt x="829" y="534"/>
                  </a:lnTo>
                  <a:lnTo>
                    <a:pt x="831" y="534"/>
                  </a:lnTo>
                  <a:lnTo>
                    <a:pt x="833" y="534"/>
                  </a:lnTo>
                  <a:lnTo>
                    <a:pt x="835" y="534"/>
                  </a:lnTo>
                  <a:lnTo>
                    <a:pt x="837" y="534"/>
                  </a:lnTo>
                  <a:lnTo>
                    <a:pt x="839" y="534"/>
                  </a:lnTo>
                  <a:lnTo>
                    <a:pt x="841" y="534"/>
                  </a:lnTo>
                  <a:lnTo>
                    <a:pt x="843" y="534"/>
                  </a:lnTo>
                  <a:lnTo>
                    <a:pt x="845" y="534"/>
                  </a:lnTo>
                  <a:lnTo>
                    <a:pt x="847" y="534"/>
                  </a:lnTo>
                  <a:lnTo>
                    <a:pt x="849" y="534"/>
                  </a:lnTo>
                  <a:lnTo>
                    <a:pt x="851" y="534"/>
                  </a:lnTo>
                  <a:lnTo>
                    <a:pt x="852" y="534"/>
                  </a:lnTo>
                  <a:lnTo>
                    <a:pt x="854" y="534"/>
                  </a:lnTo>
                  <a:lnTo>
                    <a:pt x="856" y="534"/>
                  </a:lnTo>
                  <a:lnTo>
                    <a:pt x="858" y="534"/>
                  </a:lnTo>
                  <a:lnTo>
                    <a:pt x="860" y="534"/>
                  </a:lnTo>
                  <a:lnTo>
                    <a:pt x="862" y="534"/>
                  </a:lnTo>
                  <a:lnTo>
                    <a:pt x="864" y="534"/>
                  </a:lnTo>
                  <a:lnTo>
                    <a:pt x="866" y="534"/>
                  </a:lnTo>
                  <a:lnTo>
                    <a:pt x="868" y="536"/>
                  </a:lnTo>
                  <a:lnTo>
                    <a:pt x="870" y="536"/>
                  </a:lnTo>
                  <a:lnTo>
                    <a:pt x="872" y="536"/>
                  </a:lnTo>
                  <a:lnTo>
                    <a:pt x="874" y="536"/>
                  </a:lnTo>
                  <a:lnTo>
                    <a:pt x="875" y="536"/>
                  </a:lnTo>
                  <a:lnTo>
                    <a:pt x="875" y="536"/>
                  </a:lnTo>
                  <a:lnTo>
                    <a:pt x="877" y="536"/>
                  </a:lnTo>
                  <a:lnTo>
                    <a:pt x="879" y="536"/>
                  </a:lnTo>
                  <a:lnTo>
                    <a:pt x="881" y="536"/>
                  </a:lnTo>
                  <a:lnTo>
                    <a:pt x="883" y="536"/>
                  </a:lnTo>
                  <a:lnTo>
                    <a:pt x="885" y="536"/>
                  </a:lnTo>
                  <a:lnTo>
                    <a:pt x="887" y="536"/>
                  </a:lnTo>
                  <a:lnTo>
                    <a:pt x="889" y="536"/>
                  </a:lnTo>
                  <a:lnTo>
                    <a:pt x="891" y="536"/>
                  </a:lnTo>
                  <a:lnTo>
                    <a:pt x="893" y="536"/>
                  </a:lnTo>
                  <a:lnTo>
                    <a:pt x="895" y="536"/>
                  </a:lnTo>
                  <a:lnTo>
                    <a:pt x="897" y="536"/>
                  </a:lnTo>
                  <a:lnTo>
                    <a:pt x="899" y="536"/>
                  </a:lnTo>
                  <a:lnTo>
                    <a:pt x="900" y="536"/>
                  </a:lnTo>
                  <a:lnTo>
                    <a:pt x="902" y="536"/>
                  </a:lnTo>
                  <a:lnTo>
                    <a:pt x="904" y="536"/>
                  </a:lnTo>
                  <a:lnTo>
                    <a:pt x="906" y="536"/>
                  </a:lnTo>
                  <a:lnTo>
                    <a:pt x="908" y="536"/>
                  </a:lnTo>
                  <a:lnTo>
                    <a:pt x="910" y="536"/>
                  </a:lnTo>
                  <a:lnTo>
                    <a:pt x="912" y="536"/>
                  </a:lnTo>
                  <a:lnTo>
                    <a:pt x="914" y="536"/>
                  </a:lnTo>
                  <a:lnTo>
                    <a:pt x="916" y="536"/>
                  </a:lnTo>
                  <a:lnTo>
                    <a:pt x="918" y="536"/>
                  </a:lnTo>
                  <a:lnTo>
                    <a:pt x="920" y="536"/>
                  </a:lnTo>
                  <a:lnTo>
                    <a:pt x="922" y="536"/>
                  </a:lnTo>
                  <a:lnTo>
                    <a:pt x="923" y="536"/>
                  </a:lnTo>
                  <a:lnTo>
                    <a:pt x="925" y="536"/>
                  </a:lnTo>
                </a:path>
              </a:pathLst>
            </a:custGeom>
            <a:noFill/>
            <a:ln w="19050" cmpd="sng">
              <a:solidFill>
                <a:schemeClr val="fol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373" name="Freeform 13"/>
            <p:cNvSpPr>
              <a:spLocks/>
            </p:cNvSpPr>
            <p:nvPr/>
          </p:nvSpPr>
          <p:spPr bwMode="auto">
            <a:xfrm>
              <a:off x="3821" y="1767"/>
              <a:ext cx="462" cy="273"/>
            </a:xfrm>
            <a:custGeom>
              <a:avLst/>
              <a:gdLst>
                <a:gd name="T0" fmla="*/ 12 w 924"/>
                <a:gd name="T1" fmla="*/ 543 h 545"/>
                <a:gd name="T2" fmla="*/ 27 w 924"/>
                <a:gd name="T3" fmla="*/ 543 h 545"/>
                <a:gd name="T4" fmla="*/ 43 w 924"/>
                <a:gd name="T5" fmla="*/ 543 h 545"/>
                <a:gd name="T6" fmla="*/ 56 w 924"/>
                <a:gd name="T7" fmla="*/ 543 h 545"/>
                <a:gd name="T8" fmla="*/ 71 w 924"/>
                <a:gd name="T9" fmla="*/ 543 h 545"/>
                <a:gd name="T10" fmla="*/ 87 w 924"/>
                <a:gd name="T11" fmla="*/ 543 h 545"/>
                <a:gd name="T12" fmla="*/ 102 w 924"/>
                <a:gd name="T13" fmla="*/ 541 h 545"/>
                <a:gd name="T14" fmla="*/ 116 w 924"/>
                <a:gd name="T15" fmla="*/ 539 h 545"/>
                <a:gd name="T16" fmla="*/ 131 w 924"/>
                <a:gd name="T17" fmla="*/ 533 h 545"/>
                <a:gd name="T18" fmla="*/ 146 w 924"/>
                <a:gd name="T19" fmla="*/ 522 h 545"/>
                <a:gd name="T20" fmla="*/ 160 w 924"/>
                <a:gd name="T21" fmla="*/ 505 h 545"/>
                <a:gd name="T22" fmla="*/ 175 w 924"/>
                <a:gd name="T23" fmla="*/ 483 h 545"/>
                <a:gd name="T24" fmla="*/ 190 w 924"/>
                <a:gd name="T25" fmla="*/ 464 h 545"/>
                <a:gd name="T26" fmla="*/ 206 w 924"/>
                <a:gd name="T27" fmla="*/ 449 h 545"/>
                <a:gd name="T28" fmla="*/ 219 w 924"/>
                <a:gd name="T29" fmla="*/ 441 h 545"/>
                <a:gd name="T30" fmla="*/ 235 w 924"/>
                <a:gd name="T31" fmla="*/ 435 h 545"/>
                <a:gd name="T32" fmla="*/ 250 w 924"/>
                <a:gd name="T33" fmla="*/ 414 h 545"/>
                <a:gd name="T34" fmla="*/ 265 w 924"/>
                <a:gd name="T35" fmla="*/ 364 h 545"/>
                <a:gd name="T36" fmla="*/ 279 w 924"/>
                <a:gd name="T37" fmla="*/ 276 h 545"/>
                <a:gd name="T38" fmla="*/ 294 w 924"/>
                <a:gd name="T39" fmla="*/ 163 h 545"/>
                <a:gd name="T40" fmla="*/ 310 w 924"/>
                <a:gd name="T41" fmla="*/ 57 h 545"/>
                <a:gd name="T42" fmla="*/ 323 w 924"/>
                <a:gd name="T43" fmla="*/ 1 h 545"/>
                <a:gd name="T44" fmla="*/ 338 w 924"/>
                <a:gd name="T45" fmla="*/ 17 h 545"/>
                <a:gd name="T46" fmla="*/ 354 w 924"/>
                <a:gd name="T47" fmla="*/ 97 h 545"/>
                <a:gd name="T48" fmla="*/ 369 w 924"/>
                <a:gd name="T49" fmla="*/ 211 h 545"/>
                <a:gd name="T50" fmla="*/ 382 w 924"/>
                <a:gd name="T51" fmla="*/ 320 h 545"/>
                <a:gd name="T52" fmla="*/ 398 w 924"/>
                <a:gd name="T53" fmla="*/ 407 h 545"/>
                <a:gd name="T54" fmla="*/ 413 w 924"/>
                <a:gd name="T55" fmla="*/ 464 h 545"/>
                <a:gd name="T56" fmla="*/ 427 w 924"/>
                <a:gd name="T57" fmla="*/ 497 h 545"/>
                <a:gd name="T58" fmla="*/ 442 w 924"/>
                <a:gd name="T59" fmla="*/ 514 h 545"/>
                <a:gd name="T60" fmla="*/ 457 w 924"/>
                <a:gd name="T61" fmla="*/ 524 h 545"/>
                <a:gd name="T62" fmla="*/ 473 w 924"/>
                <a:gd name="T63" fmla="*/ 528 h 545"/>
                <a:gd name="T64" fmla="*/ 486 w 924"/>
                <a:gd name="T65" fmla="*/ 531 h 545"/>
                <a:gd name="T66" fmla="*/ 502 w 924"/>
                <a:gd name="T67" fmla="*/ 535 h 545"/>
                <a:gd name="T68" fmla="*/ 517 w 924"/>
                <a:gd name="T69" fmla="*/ 537 h 545"/>
                <a:gd name="T70" fmla="*/ 530 w 924"/>
                <a:gd name="T71" fmla="*/ 539 h 545"/>
                <a:gd name="T72" fmla="*/ 546 w 924"/>
                <a:gd name="T73" fmla="*/ 539 h 545"/>
                <a:gd name="T74" fmla="*/ 561 w 924"/>
                <a:gd name="T75" fmla="*/ 541 h 545"/>
                <a:gd name="T76" fmla="*/ 576 w 924"/>
                <a:gd name="T77" fmla="*/ 541 h 545"/>
                <a:gd name="T78" fmla="*/ 590 w 924"/>
                <a:gd name="T79" fmla="*/ 541 h 545"/>
                <a:gd name="T80" fmla="*/ 605 w 924"/>
                <a:gd name="T81" fmla="*/ 539 h 545"/>
                <a:gd name="T82" fmla="*/ 621 w 924"/>
                <a:gd name="T83" fmla="*/ 539 h 545"/>
                <a:gd name="T84" fmla="*/ 634 w 924"/>
                <a:gd name="T85" fmla="*/ 537 h 545"/>
                <a:gd name="T86" fmla="*/ 649 w 924"/>
                <a:gd name="T87" fmla="*/ 533 h 545"/>
                <a:gd name="T88" fmla="*/ 665 w 924"/>
                <a:gd name="T89" fmla="*/ 530 h 545"/>
                <a:gd name="T90" fmla="*/ 680 w 924"/>
                <a:gd name="T91" fmla="*/ 526 h 545"/>
                <a:gd name="T92" fmla="*/ 694 w 924"/>
                <a:gd name="T93" fmla="*/ 524 h 545"/>
                <a:gd name="T94" fmla="*/ 709 w 924"/>
                <a:gd name="T95" fmla="*/ 524 h 545"/>
                <a:gd name="T96" fmla="*/ 724 w 924"/>
                <a:gd name="T97" fmla="*/ 524 h 545"/>
                <a:gd name="T98" fmla="*/ 738 w 924"/>
                <a:gd name="T99" fmla="*/ 526 h 545"/>
                <a:gd name="T100" fmla="*/ 753 w 924"/>
                <a:gd name="T101" fmla="*/ 530 h 545"/>
                <a:gd name="T102" fmla="*/ 768 w 924"/>
                <a:gd name="T103" fmla="*/ 533 h 545"/>
                <a:gd name="T104" fmla="*/ 784 w 924"/>
                <a:gd name="T105" fmla="*/ 537 h 545"/>
                <a:gd name="T106" fmla="*/ 797 w 924"/>
                <a:gd name="T107" fmla="*/ 541 h 545"/>
                <a:gd name="T108" fmla="*/ 813 w 924"/>
                <a:gd name="T109" fmla="*/ 543 h 545"/>
                <a:gd name="T110" fmla="*/ 828 w 924"/>
                <a:gd name="T111" fmla="*/ 543 h 545"/>
                <a:gd name="T112" fmla="*/ 841 w 924"/>
                <a:gd name="T113" fmla="*/ 545 h 545"/>
                <a:gd name="T114" fmla="*/ 857 w 924"/>
                <a:gd name="T115" fmla="*/ 545 h 545"/>
                <a:gd name="T116" fmla="*/ 872 w 924"/>
                <a:gd name="T117" fmla="*/ 545 h 545"/>
                <a:gd name="T118" fmla="*/ 887 w 924"/>
                <a:gd name="T119" fmla="*/ 545 h 545"/>
                <a:gd name="T120" fmla="*/ 901 w 924"/>
                <a:gd name="T121" fmla="*/ 545 h 545"/>
                <a:gd name="T122" fmla="*/ 916 w 924"/>
                <a:gd name="T123" fmla="*/ 54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4" h="545">
                  <a:moveTo>
                    <a:pt x="0" y="545"/>
                  </a:moveTo>
                  <a:lnTo>
                    <a:pt x="2" y="545"/>
                  </a:lnTo>
                  <a:lnTo>
                    <a:pt x="2" y="545"/>
                  </a:lnTo>
                  <a:lnTo>
                    <a:pt x="4" y="543"/>
                  </a:lnTo>
                  <a:lnTo>
                    <a:pt x="6" y="543"/>
                  </a:lnTo>
                  <a:lnTo>
                    <a:pt x="8" y="543"/>
                  </a:lnTo>
                  <a:lnTo>
                    <a:pt x="10" y="543"/>
                  </a:lnTo>
                  <a:lnTo>
                    <a:pt x="12" y="543"/>
                  </a:lnTo>
                  <a:lnTo>
                    <a:pt x="14" y="543"/>
                  </a:lnTo>
                  <a:lnTo>
                    <a:pt x="16" y="543"/>
                  </a:lnTo>
                  <a:lnTo>
                    <a:pt x="18" y="543"/>
                  </a:lnTo>
                  <a:lnTo>
                    <a:pt x="20" y="543"/>
                  </a:lnTo>
                  <a:lnTo>
                    <a:pt x="22" y="543"/>
                  </a:lnTo>
                  <a:lnTo>
                    <a:pt x="23" y="543"/>
                  </a:lnTo>
                  <a:lnTo>
                    <a:pt x="25" y="543"/>
                  </a:lnTo>
                  <a:lnTo>
                    <a:pt x="27" y="543"/>
                  </a:lnTo>
                  <a:lnTo>
                    <a:pt x="29" y="543"/>
                  </a:lnTo>
                  <a:lnTo>
                    <a:pt x="31" y="543"/>
                  </a:lnTo>
                  <a:lnTo>
                    <a:pt x="33" y="543"/>
                  </a:lnTo>
                  <a:lnTo>
                    <a:pt x="35" y="543"/>
                  </a:lnTo>
                  <a:lnTo>
                    <a:pt x="37" y="543"/>
                  </a:lnTo>
                  <a:lnTo>
                    <a:pt x="39" y="543"/>
                  </a:lnTo>
                  <a:lnTo>
                    <a:pt x="41" y="543"/>
                  </a:lnTo>
                  <a:lnTo>
                    <a:pt x="43" y="543"/>
                  </a:lnTo>
                  <a:lnTo>
                    <a:pt x="45" y="543"/>
                  </a:lnTo>
                  <a:lnTo>
                    <a:pt x="46" y="543"/>
                  </a:lnTo>
                  <a:lnTo>
                    <a:pt x="48" y="543"/>
                  </a:lnTo>
                  <a:lnTo>
                    <a:pt x="50" y="543"/>
                  </a:lnTo>
                  <a:lnTo>
                    <a:pt x="52" y="543"/>
                  </a:lnTo>
                  <a:lnTo>
                    <a:pt x="54" y="543"/>
                  </a:lnTo>
                  <a:lnTo>
                    <a:pt x="56" y="543"/>
                  </a:lnTo>
                  <a:lnTo>
                    <a:pt x="56" y="543"/>
                  </a:lnTo>
                  <a:lnTo>
                    <a:pt x="58" y="543"/>
                  </a:lnTo>
                  <a:lnTo>
                    <a:pt x="60" y="543"/>
                  </a:lnTo>
                  <a:lnTo>
                    <a:pt x="62" y="543"/>
                  </a:lnTo>
                  <a:lnTo>
                    <a:pt x="64" y="543"/>
                  </a:lnTo>
                  <a:lnTo>
                    <a:pt x="66" y="543"/>
                  </a:lnTo>
                  <a:lnTo>
                    <a:pt x="68" y="543"/>
                  </a:lnTo>
                  <a:lnTo>
                    <a:pt x="70" y="543"/>
                  </a:lnTo>
                  <a:lnTo>
                    <a:pt x="71" y="543"/>
                  </a:lnTo>
                  <a:lnTo>
                    <a:pt x="73" y="543"/>
                  </a:lnTo>
                  <a:lnTo>
                    <a:pt x="75" y="543"/>
                  </a:lnTo>
                  <a:lnTo>
                    <a:pt x="77" y="543"/>
                  </a:lnTo>
                  <a:lnTo>
                    <a:pt x="79" y="543"/>
                  </a:lnTo>
                  <a:lnTo>
                    <a:pt x="81" y="543"/>
                  </a:lnTo>
                  <a:lnTo>
                    <a:pt x="83" y="543"/>
                  </a:lnTo>
                  <a:lnTo>
                    <a:pt x="85" y="543"/>
                  </a:lnTo>
                  <a:lnTo>
                    <a:pt x="87" y="543"/>
                  </a:lnTo>
                  <a:lnTo>
                    <a:pt x="89" y="543"/>
                  </a:lnTo>
                  <a:lnTo>
                    <a:pt x="91" y="543"/>
                  </a:lnTo>
                  <a:lnTo>
                    <a:pt x="93" y="543"/>
                  </a:lnTo>
                  <a:lnTo>
                    <a:pt x="94" y="541"/>
                  </a:lnTo>
                  <a:lnTo>
                    <a:pt x="96" y="541"/>
                  </a:lnTo>
                  <a:lnTo>
                    <a:pt x="98" y="541"/>
                  </a:lnTo>
                  <a:lnTo>
                    <a:pt x="100" y="541"/>
                  </a:lnTo>
                  <a:lnTo>
                    <a:pt x="102" y="541"/>
                  </a:lnTo>
                  <a:lnTo>
                    <a:pt x="104" y="541"/>
                  </a:lnTo>
                  <a:lnTo>
                    <a:pt x="106" y="541"/>
                  </a:lnTo>
                  <a:lnTo>
                    <a:pt x="108" y="541"/>
                  </a:lnTo>
                  <a:lnTo>
                    <a:pt x="108" y="541"/>
                  </a:lnTo>
                  <a:lnTo>
                    <a:pt x="110" y="541"/>
                  </a:lnTo>
                  <a:lnTo>
                    <a:pt x="112" y="541"/>
                  </a:lnTo>
                  <a:lnTo>
                    <a:pt x="114" y="539"/>
                  </a:lnTo>
                  <a:lnTo>
                    <a:pt x="116" y="539"/>
                  </a:lnTo>
                  <a:lnTo>
                    <a:pt x="118" y="539"/>
                  </a:lnTo>
                  <a:lnTo>
                    <a:pt x="119" y="539"/>
                  </a:lnTo>
                  <a:lnTo>
                    <a:pt x="121" y="537"/>
                  </a:lnTo>
                  <a:lnTo>
                    <a:pt x="123" y="537"/>
                  </a:lnTo>
                  <a:lnTo>
                    <a:pt x="125" y="535"/>
                  </a:lnTo>
                  <a:lnTo>
                    <a:pt x="127" y="535"/>
                  </a:lnTo>
                  <a:lnTo>
                    <a:pt x="129" y="535"/>
                  </a:lnTo>
                  <a:lnTo>
                    <a:pt x="131" y="533"/>
                  </a:lnTo>
                  <a:lnTo>
                    <a:pt x="133" y="531"/>
                  </a:lnTo>
                  <a:lnTo>
                    <a:pt x="135" y="531"/>
                  </a:lnTo>
                  <a:lnTo>
                    <a:pt x="137" y="530"/>
                  </a:lnTo>
                  <a:lnTo>
                    <a:pt x="139" y="528"/>
                  </a:lnTo>
                  <a:lnTo>
                    <a:pt x="141" y="528"/>
                  </a:lnTo>
                  <a:lnTo>
                    <a:pt x="142" y="526"/>
                  </a:lnTo>
                  <a:lnTo>
                    <a:pt x="144" y="524"/>
                  </a:lnTo>
                  <a:lnTo>
                    <a:pt x="146" y="522"/>
                  </a:lnTo>
                  <a:lnTo>
                    <a:pt x="148" y="520"/>
                  </a:lnTo>
                  <a:lnTo>
                    <a:pt x="150" y="518"/>
                  </a:lnTo>
                  <a:lnTo>
                    <a:pt x="152" y="516"/>
                  </a:lnTo>
                  <a:lnTo>
                    <a:pt x="154" y="514"/>
                  </a:lnTo>
                  <a:lnTo>
                    <a:pt x="156" y="512"/>
                  </a:lnTo>
                  <a:lnTo>
                    <a:pt x="158" y="510"/>
                  </a:lnTo>
                  <a:lnTo>
                    <a:pt x="160" y="508"/>
                  </a:lnTo>
                  <a:lnTo>
                    <a:pt x="160" y="505"/>
                  </a:lnTo>
                  <a:lnTo>
                    <a:pt x="162" y="503"/>
                  </a:lnTo>
                  <a:lnTo>
                    <a:pt x="164" y="501"/>
                  </a:lnTo>
                  <a:lnTo>
                    <a:pt x="166" y="497"/>
                  </a:lnTo>
                  <a:lnTo>
                    <a:pt x="167" y="495"/>
                  </a:lnTo>
                  <a:lnTo>
                    <a:pt x="169" y="493"/>
                  </a:lnTo>
                  <a:lnTo>
                    <a:pt x="171" y="489"/>
                  </a:lnTo>
                  <a:lnTo>
                    <a:pt x="173" y="487"/>
                  </a:lnTo>
                  <a:lnTo>
                    <a:pt x="175" y="483"/>
                  </a:lnTo>
                  <a:lnTo>
                    <a:pt x="177" y="482"/>
                  </a:lnTo>
                  <a:lnTo>
                    <a:pt x="179" y="480"/>
                  </a:lnTo>
                  <a:lnTo>
                    <a:pt x="181" y="476"/>
                  </a:lnTo>
                  <a:lnTo>
                    <a:pt x="183" y="474"/>
                  </a:lnTo>
                  <a:lnTo>
                    <a:pt x="185" y="470"/>
                  </a:lnTo>
                  <a:lnTo>
                    <a:pt x="187" y="468"/>
                  </a:lnTo>
                  <a:lnTo>
                    <a:pt x="189" y="466"/>
                  </a:lnTo>
                  <a:lnTo>
                    <a:pt x="190" y="464"/>
                  </a:lnTo>
                  <a:lnTo>
                    <a:pt x="192" y="460"/>
                  </a:lnTo>
                  <a:lnTo>
                    <a:pt x="194" y="459"/>
                  </a:lnTo>
                  <a:lnTo>
                    <a:pt x="196" y="457"/>
                  </a:lnTo>
                  <a:lnTo>
                    <a:pt x="198" y="455"/>
                  </a:lnTo>
                  <a:lnTo>
                    <a:pt x="200" y="453"/>
                  </a:lnTo>
                  <a:lnTo>
                    <a:pt x="202" y="451"/>
                  </a:lnTo>
                  <a:lnTo>
                    <a:pt x="204" y="451"/>
                  </a:lnTo>
                  <a:lnTo>
                    <a:pt x="206" y="449"/>
                  </a:lnTo>
                  <a:lnTo>
                    <a:pt x="208" y="447"/>
                  </a:lnTo>
                  <a:lnTo>
                    <a:pt x="210" y="447"/>
                  </a:lnTo>
                  <a:lnTo>
                    <a:pt x="212" y="445"/>
                  </a:lnTo>
                  <a:lnTo>
                    <a:pt x="212" y="445"/>
                  </a:lnTo>
                  <a:lnTo>
                    <a:pt x="214" y="443"/>
                  </a:lnTo>
                  <a:lnTo>
                    <a:pt x="215" y="443"/>
                  </a:lnTo>
                  <a:lnTo>
                    <a:pt x="217" y="441"/>
                  </a:lnTo>
                  <a:lnTo>
                    <a:pt x="219" y="441"/>
                  </a:lnTo>
                  <a:lnTo>
                    <a:pt x="221" y="441"/>
                  </a:lnTo>
                  <a:lnTo>
                    <a:pt x="223" y="439"/>
                  </a:lnTo>
                  <a:lnTo>
                    <a:pt x="225" y="439"/>
                  </a:lnTo>
                  <a:lnTo>
                    <a:pt x="227" y="439"/>
                  </a:lnTo>
                  <a:lnTo>
                    <a:pt x="229" y="437"/>
                  </a:lnTo>
                  <a:lnTo>
                    <a:pt x="231" y="437"/>
                  </a:lnTo>
                  <a:lnTo>
                    <a:pt x="233" y="435"/>
                  </a:lnTo>
                  <a:lnTo>
                    <a:pt x="235" y="435"/>
                  </a:lnTo>
                  <a:lnTo>
                    <a:pt x="237" y="434"/>
                  </a:lnTo>
                  <a:lnTo>
                    <a:pt x="238" y="432"/>
                  </a:lnTo>
                  <a:lnTo>
                    <a:pt x="240" y="430"/>
                  </a:lnTo>
                  <a:lnTo>
                    <a:pt x="242" y="428"/>
                  </a:lnTo>
                  <a:lnTo>
                    <a:pt x="244" y="424"/>
                  </a:lnTo>
                  <a:lnTo>
                    <a:pt x="246" y="422"/>
                  </a:lnTo>
                  <a:lnTo>
                    <a:pt x="248" y="418"/>
                  </a:lnTo>
                  <a:lnTo>
                    <a:pt x="250" y="414"/>
                  </a:lnTo>
                  <a:lnTo>
                    <a:pt x="252" y="411"/>
                  </a:lnTo>
                  <a:lnTo>
                    <a:pt x="254" y="405"/>
                  </a:lnTo>
                  <a:lnTo>
                    <a:pt x="256" y="399"/>
                  </a:lnTo>
                  <a:lnTo>
                    <a:pt x="258" y="393"/>
                  </a:lnTo>
                  <a:lnTo>
                    <a:pt x="260" y="387"/>
                  </a:lnTo>
                  <a:lnTo>
                    <a:pt x="262" y="380"/>
                  </a:lnTo>
                  <a:lnTo>
                    <a:pt x="263" y="372"/>
                  </a:lnTo>
                  <a:lnTo>
                    <a:pt x="265" y="364"/>
                  </a:lnTo>
                  <a:lnTo>
                    <a:pt x="265" y="355"/>
                  </a:lnTo>
                  <a:lnTo>
                    <a:pt x="267" y="345"/>
                  </a:lnTo>
                  <a:lnTo>
                    <a:pt x="269" y="336"/>
                  </a:lnTo>
                  <a:lnTo>
                    <a:pt x="271" y="324"/>
                  </a:lnTo>
                  <a:lnTo>
                    <a:pt x="273" y="313"/>
                  </a:lnTo>
                  <a:lnTo>
                    <a:pt x="275" y="301"/>
                  </a:lnTo>
                  <a:lnTo>
                    <a:pt x="277" y="288"/>
                  </a:lnTo>
                  <a:lnTo>
                    <a:pt x="279" y="276"/>
                  </a:lnTo>
                  <a:lnTo>
                    <a:pt x="281" y="263"/>
                  </a:lnTo>
                  <a:lnTo>
                    <a:pt x="283" y="249"/>
                  </a:lnTo>
                  <a:lnTo>
                    <a:pt x="285" y="234"/>
                  </a:lnTo>
                  <a:lnTo>
                    <a:pt x="286" y="220"/>
                  </a:lnTo>
                  <a:lnTo>
                    <a:pt x="288" y="207"/>
                  </a:lnTo>
                  <a:lnTo>
                    <a:pt x="290" y="192"/>
                  </a:lnTo>
                  <a:lnTo>
                    <a:pt x="292" y="176"/>
                  </a:lnTo>
                  <a:lnTo>
                    <a:pt x="294" y="163"/>
                  </a:lnTo>
                  <a:lnTo>
                    <a:pt x="296" y="147"/>
                  </a:lnTo>
                  <a:lnTo>
                    <a:pt x="298" y="134"/>
                  </a:lnTo>
                  <a:lnTo>
                    <a:pt x="300" y="121"/>
                  </a:lnTo>
                  <a:lnTo>
                    <a:pt x="302" y="107"/>
                  </a:lnTo>
                  <a:lnTo>
                    <a:pt x="304" y="94"/>
                  </a:lnTo>
                  <a:lnTo>
                    <a:pt x="306" y="80"/>
                  </a:lnTo>
                  <a:lnTo>
                    <a:pt x="308" y="69"/>
                  </a:lnTo>
                  <a:lnTo>
                    <a:pt x="310" y="57"/>
                  </a:lnTo>
                  <a:lnTo>
                    <a:pt x="311" y="48"/>
                  </a:lnTo>
                  <a:lnTo>
                    <a:pt x="313" y="38"/>
                  </a:lnTo>
                  <a:lnTo>
                    <a:pt x="315" y="30"/>
                  </a:lnTo>
                  <a:lnTo>
                    <a:pt x="317" y="23"/>
                  </a:lnTo>
                  <a:lnTo>
                    <a:pt x="317" y="15"/>
                  </a:lnTo>
                  <a:lnTo>
                    <a:pt x="319" y="9"/>
                  </a:lnTo>
                  <a:lnTo>
                    <a:pt x="321" y="5"/>
                  </a:lnTo>
                  <a:lnTo>
                    <a:pt x="323" y="1"/>
                  </a:lnTo>
                  <a:lnTo>
                    <a:pt x="325" y="0"/>
                  </a:lnTo>
                  <a:lnTo>
                    <a:pt x="327" y="0"/>
                  </a:lnTo>
                  <a:lnTo>
                    <a:pt x="329" y="0"/>
                  </a:lnTo>
                  <a:lnTo>
                    <a:pt x="331" y="1"/>
                  </a:lnTo>
                  <a:lnTo>
                    <a:pt x="333" y="3"/>
                  </a:lnTo>
                  <a:lnTo>
                    <a:pt x="334" y="7"/>
                  </a:lnTo>
                  <a:lnTo>
                    <a:pt x="336" y="11"/>
                  </a:lnTo>
                  <a:lnTo>
                    <a:pt x="338" y="17"/>
                  </a:lnTo>
                  <a:lnTo>
                    <a:pt x="340" y="24"/>
                  </a:lnTo>
                  <a:lnTo>
                    <a:pt x="342" y="32"/>
                  </a:lnTo>
                  <a:lnTo>
                    <a:pt x="344" y="42"/>
                  </a:lnTo>
                  <a:lnTo>
                    <a:pt x="346" y="51"/>
                  </a:lnTo>
                  <a:lnTo>
                    <a:pt x="348" y="61"/>
                  </a:lnTo>
                  <a:lnTo>
                    <a:pt x="350" y="73"/>
                  </a:lnTo>
                  <a:lnTo>
                    <a:pt x="352" y="86"/>
                  </a:lnTo>
                  <a:lnTo>
                    <a:pt x="354" y="97"/>
                  </a:lnTo>
                  <a:lnTo>
                    <a:pt x="356" y="111"/>
                  </a:lnTo>
                  <a:lnTo>
                    <a:pt x="358" y="124"/>
                  </a:lnTo>
                  <a:lnTo>
                    <a:pt x="359" y="138"/>
                  </a:lnTo>
                  <a:lnTo>
                    <a:pt x="361" y="153"/>
                  </a:lnTo>
                  <a:lnTo>
                    <a:pt x="363" y="167"/>
                  </a:lnTo>
                  <a:lnTo>
                    <a:pt x="365" y="182"/>
                  </a:lnTo>
                  <a:lnTo>
                    <a:pt x="367" y="195"/>
                  </a:lnTo>
                  <a:lnTo>
                    <a:pt x="369" y="211"/>
                  </a:lnTo>
                  <a:lnTo>
                    <a:pt x="369" y="224"/>
                  </a:lnTo>
                  <a:lnTo>
                    <a:pt x="371" y="240"/>
                  </a:lnTo>
                  <a:lnTo>
                    <a:pt x="373" y="253"/>
                  </a:lnTo>
                  <a:lnTo>
                    <a:pt x="375" y="268"/>
                  </a:lnTo>
                  <a:lnTo>
                    <a:pt x="377" y="282"/>
                  </a:lnTo>
                  <a:lnTo>
                    <a:pt x="379" y="295"/>
                  </a:lnTo>
                  <a:lnTo>
                    <a:pt x="381" y="309"/>
                  </a:lnTo>
                  <a:lnTo>
                    <a:pt x="382" y="320"/>
                  </a:lnTo>
                  <a:lnTo>
                    <a:pt x="384" y="334"/>
                  </a:lnTo>
                  <a:lnTo>
                    <a:pt x="386" y="345"/>
                  </a:lnTo>
                  <a:lnTo>
                    <a:pt x="388" y="357"/>
                  </a:lnTo>
                  <a:lnTo>
                    <a:pt x="390" y="368"/>
                  </a:lnTo>
                  <a:lnTo>
                    <a:pt x="392" y="378"/>
                  </a:lnTo>
                  <a:lnTo>
                    <a:pt x="394" y="389"/>
                  </a:lnTo>
                  <a:lnTo>
                    <a:pt x="396" y="399"/>
                  </a:lnTo>
                  <a:lnTo>
                    <a:pt x="398" y="407"/>
                  </a:lnTo>
                  <a:lnTo>
                    <a:pt x="400" y="416"/>
                  </a:lnTo>
                  <a:lnTo>
                    <a:pt x="402" y="424"/>
                  </a:lnTo>
                  <a:lnTo>
                    <a:pt x="404" y="432"/>
                  </a:lnTo>
                  <a:lnTo>
                    <a:pt x="406" y="439"/>
                  </a:lnTo>
                  <a:lnTo>
                    <a:pt x="407" y="447"/>
                  </a:lnTo>
                  <a:lnTo>
                    <a:pt x="409" y="453"/>
                  </a:lnTo>
                  <a:lnTo>
                    <a:pt x="411" y="459"/>
                  </a:lnTo>
                  <a:lnTo>
                    <a:pt x="413" y="464"/>
                  </a:lnTo>
                  <a:lnTo>
                    <a:pt x="415" y="470"/>
                  </a:lnTo>
                  <a:lnTo>
                    <a:pt x="417" y="474"/>
                  </a:lnTo>
                  <a:lnTo>
                    <a:pt x="419" y="480"/>
                  </a:lnTo>
                  <a:lnTo>
                    <a:pt x="421" y="483"/>
                  </a:lnTo>
                  <a:lnTo>
                    <a:pt x="423" y="487"/>
                  </a:lnTo>
                  <a:lnTo>
                    <a:pt x="423" y="491"/>
                  </a:lnTo>
                  <a:lnTo>
                    <a:pt x="425" y="495"/>
                  </a:lnTo>
                  <a:lnTo>
                    <a:pt x="427" y="497"/>
                  </a:lnTo>
                  <a:lnTo>
                    <a:pt x="429" y="501"/>
                  </a:lnTo>
                  <a:lnTo>
                    <a:pt x="430" y="503"/>
                  </a:lnTo>
                  <a:lnTo>
                    <a:pt x="432" y="505"/>
                  </a:lnTo>
                  <a:lnTo>
                    <a:pt x="434" y="507"/>
                  </a:lnTo>
                  <a:lnTo>
                    <a:pt x="436" y="508"/>
                  </a:lnTo>
                  <a:lnTo>
                    <a:pt x="438" y="510"/>
                  </a:lnTo>
                  <a:lnTo>
                    <a:pt x="440" y="512"/>
                  </a:lnTo>
                  <a:lnTo>
                    <a:pt x="442" y="514"/>
                  </a:lnTo>
                  <a:lnTo>
                    <a:pt x="444" y="516"/>
                  </a:lnTo>
                  <a:lnTo>
                    <a:pt x="446" y="516"/>
                  </a:lnTo>
                  <a:lnTo>
                    <a:pt x="448" y="518"/>
                  </a:lnTo>
                  <a:lnTo>
                    <a:pt x="450" y="520"/>
                  </a:lnTo>
                  <a:lnTo>
                    <a:pt x="452" y="520"/>
                  </a:lnTo>
                  <a:lnTo>
                    <a:pt x="454" y="522"/>
                  </a:lnTo>
                  <a:lnTo>
                    <a:pt x="455" y="522"/>
                  </a:lnTo>
                  <a:lnTo>
                    <a:pt x="457" y="524"/>
                  </a:lnTo>
                  <a:lnTo>
                    <a:pt x="459" y="524"/>
                  </a:lnTo>
                  <a:lnTo>
                    <a:pt x="461" y="526"/>
                  </a:lnTo>
                  <a:lnTo>
                    <a:pt x="463" y="526"/>
                  </a:lnTo>
                  <a:lnTo>
                    <a:pt x="465" y="526"/>
                  </a:lnTo>
                  <a:lnTo>
                    <a:pt x="467" y="528"/>
                  </a:lnTo>
                  <a:lnTo>
                    <a:pt x="469" y="528"/>
                  </a:lnTo>
                  <a:lnTo>
                    <a:pt x="471" y="528"/>
                  </a:lnTo>
                  <a:lnTo>
                    <a:pt x="473" y="528"/>
                  </a:lnTo>
                  <a:lnTo>
                    <a:pt x="475" y="530"/>
                  </a:lnTo>
                  <a:lnTo>
                    <a:pt x="475" y="530"/>
                  </a:lnTo>
                  <a:lnTo>
                    <a:pt x="477" y="530"/>
                  </a:lnTo>
                  <a:lnTo>
                    <a:pt x="478" y="530"/>
                  </a:lnTo>
                  <a:lnTo>
                    <a:pt x="480" y="531"/>
                  </a:lnTo>
                  <a:lnTo>
                    <a:pt x="482" y="531"/>
                  </a:lnTo>
                  <a:lnTo>
                    <a:pt x="484" y="531"/>
                  </a:lnTo>
                  <a:lnTo>
                    <a:pt x="486" y="531"/>
                  </a:lnTo>
                  <a:lnTo>
                    <a:pt x="488" y="531"/>
                  </a:lnTo>
                  <a:lnTo>
                    <a:pt x="490" y="533"/>
                  </a:lnTo>
                  <a:lnTo>
                    <a:pt x="492" y="533"/>
                  </a:lnTo>
                  <a:lnTo>
                    <a:pt x="494" y="533"/>
                  </a:lnTo>
                  <a:lnTo>
                    <a:pt x="496" y="533"/>
                  </a:lnTo>
                  <a:lnTo>
                    <a:pt x="498" y="533"/>
                  </a:lnTo>
                  <a:lnTo>
                    <a:pt x="500" y="535"/>
                  </a:lnTo>
                  <a:lnTo>
                    <a:pt x="502" y="535"/>
                  </a:lnTo>
                  <a:lnTo>
                    <a:pt x="503" y="535"/>
                  </a:lnTo>
                  <a:lnTo>
                    <a:pt x="505" y="535"/>
                  </a:lnTo>
                  <a:lnTo>
                    <a:pt x="507" y="535"/>
                  </a:lnTo>
                  <a:lnTo>
                    <a:pt x="509" y="535"/>
                  </a:lnTo>
                  <a:lnTo>
                    <a:pt x="511" y="535"/>
                  </a:lnTo>
                  <a:lnTo>
                    <a:pt x="513" y="537"/>
                  </a:lnTo>
                  <a:lnTo>
                    <a:pt x="515" y="537"/>
                  </a:lnTo>
                  <a:lnTo>
                    <a:pt x="517" y="537"/>
                  </a:lnTo>
                  <a:lnTo>
                    <a:pt x="519" y="537"/>
                  </a:lnTo>
                  <a:lnTo>
                    <a:pt x="521" y="537"/>
                  </a:lnTo>
                  <a:lnTo>
                    <a:pt x="523" y="537"/>
                  </a:lnTo>
                  <a:lnTo>
                    <a:pt x="525" y="537"/>
                  </a:lnTo>
                  <a:lnTo>
                    <a:pt x="526" y="537"/>
                  </a:lnTo>
                  <a:lnTo>
                    <a:pt x="526" y="539"/>
                  </a:lnTo>
                  <a:lnTo>
                    <a:pt x="528" y="539"/>
                  </a:lnTo>
                  <a:lnTo>
                    <a:pt x="530" y="539"/>
                  </a:lnTo>
                  <a:lnTo>
                    <a:pt x="532" y="539"/>
                  </a:lnTo>
                  <a:lnTo>
                    <a:pt x="534" y="539"/>
                  </a:lnTo>
                  <a:lnTo>
                    <a:pt x="536" y="539"/>
                  </a:lnTo>
                  <a:lnTo>
                    <a:pt x="538" y="539"/>
                  </a:lnTo>
                  <a:lnTo>
                    <a:pt x="540" y="539"/>
                  </a:lnTo>
                  <a:lnTo>
                    <a:pt x="542" y="539"/>
                  </a:lnTo>
                  <a:lnTo>
                    <a:pt x="544" y="539"/>
                  </a:lnTo>
                  <a:lnTo>
                    <a:pt x="546" y="539"/>
                  </a:lnTo>
                  <a:lnTo>
                    <a:pt x="548" y="539"/>
                  </a:lnTo>
                  <a:lnTo>
                    <a:pt x="550" y="539"/>
                  </a:lnTo>
                  <a:lnTo>
                    <a:pt x="551" y="541"/>
                  </a:lnTo>
                  <a:lnTo>
                    <a:pt x="553" y="541"/>
                  </a:lnTo>
                  <a:lnTo>
                    <a:pt x="555" y="541"/>
                  </a:lnTo>
                  <a:lnTo>
                    <a:pt x="557" y="541"/>
                  </a:lnTo>
                  <a:lnTo>
                    <a:pt x="559" y="541"/>
                  </a:lnTo>
                  <a:lnTo>
                    <a:pt x="561" y="541"/>
                  </a:lnTo>
                  <a:lnTo>
                    <a:pt x="563" y="541"/>
                  </a:lnTo>
                  <a:lnTo>
                    <a:pt x="565" y="541"/>
                  </a:lnTo>
                  <a:lnTo>
                    <a:pt x="567" y="541"/>
                  </a:lnTo>
                  <a:lnTo>
                    <a:pt x="569" y="541"/>
                  </a:lnTo>
                  <a:lnTo>
                    <a:pt x="571" y="541"/>
                  </a:lnTo>
                  <a:lnTo>
                    <a:pt x="573" y="541"/>
                  </a:lnTo>
                  <a:lnTo>
                    <a:pt x="574" y="541"/>
                  </a:lnTo>
                  <a:lnTo>
                    <a:pt x="576" y="541"/>
                  </a:lnTo>
                  <a:lnTo>
                    <a:pt x="578" y="541"/>
                  </a:lnTo>
                  <a:lnTo>
                    <a:pt x="578" y="541"/>
                  </a:lnTo>
                  <a:lnTo>
                    <a:pt x="580" y="541"/>
                  </a:lnTo>
                  <a:lnTo>
                    <a:pt x="582" y="541"/>
                  </a:lnTo>
                  <a:lnTo>
                    <a:pt x="584" y="541"/>
                  </a:lnTo>
                  <a:lnTo>
                    <a:pt x="586" y="541"/>
                  </a:lnTo>
                  <a:lnTo>
                    <a:pt x="588" y="541"/>
                  </a:lnTo>
                  <a:lnTo>
                    <a:pt x="590" y="541"/>
                  </a:lnTo>
                  <a:lnTo>
                    <a:pt x="592" y="541"/>
                  </a:lnTo>
                  <a:lnTo>
                    <a:pt x="594" y="541"/>
                  </a:lnTo>
                  <a:lnTo>
                    <a:pt x="596" y="541"/>
                  </a:lnTo>
                  <a:lnTo>
                    <a:pt x="598" y="541"/>
                  </a:lnTo>
                  <a:lnTo>
                    <a:pt x="599" y="541"/>
                  </a:lnTo>
                  <a:lnTo>
                    <a:pt x="601" y="541"/>
                  </a:lnTo>
                  <a:lnTo>
                    <a:pt x="603" y="541"/>
                  </a:lnTo>
                  <a:lnTo>
                    <a:pt x="605" y="539"/>
                  </a:lnTo>
                  <a:lnTo>
                    <a:pt x="607" y="539"/>
                  </a:lnTo>
                  <a:lnTo>
                    <a:pt x="609" y="539"/>
                  </a:lnTo>
                  <a:lnTo>
                    <a:pt x="611" y="539"/>
                  </a:lnTo>
                  <a:lnTo>
                    <a:pt x="613" y="539"/>
                  </a:lnTo>
                  <a:lnTo>
                    <a:pt x="615" y="539"/>
                  </a:lnTo>
                  <a:lnTo>
                    <a:pt x="617" y="539"/>
                  </a:lnTo>
                  <a:lnTo>
                    <a:pt x="619" y="539"/>
                  </a:lnTo>
                  <a:lnTo>
                    <a:pt x="621" y="539"/>
                  </a:lnTo>
                  <a:lnTo>
                    <a:pt x="622" y="539"/>
                  </a:lnTo>
                  <a:lnTo>
                    <a:pt x="624" y="539"/>
                  </a:lnTo>
                  <a:lnTo>
                    <a:pt x="626" y="537"/>
                  </a:lnTo>
                  <a:lnTo>
                    <a:pt x="628" y="537"/>
                  </a:lnTo>
                  <a:lnTo>
                    <a:pt x="630" y="537"/>
                  </a:lnTo>
                  <a:lnTo>
                    <a:pt x="632" y="537"/>
                  </a:lnTo>
                  <a:lnTo>
                    <a:pt x="632" y="537"/>
                  </a:lnTo>
                  <a:lnTo>
                    <a:pt x="634" y="537"/>
                  </a:lnTo>
                  <a:lnTo>
                    <a:pt x="636" y="535"/>
                  </a:lnTo>
                  <a:lnTo>
                    <a:pt x="638" y="535"/>
                  </a:lnTo>
                  <a:lnTo>
                    <a:pt x="640" y="535"/>
                  </a:lnTo>
                  <a:lnTo>
                    <a:pt x="642" y="535"/>
                  </a:lnTo>
                  <a:lnTo>
                    <a:pt x="644" y="535"/>
                  </a:lnTo>
                  <a:lnTo>
                    <a:pt x="646" y="533"/>
                  </a:lnTo>
                  <a:lnTo>
                    <a:pt x="647" y="533"/>
                  </a:lnTo>
                  <a:lnTo>
                    <a:pt x="649" y="533"/>
                  </a:lnTo>
                  <a:lnTo>
                    <a:pt x="651" y="533"/>
                  </a:lnTo>
                  <a:lnTo>
                    <a:pt x="653" y="533"/>
                  </a:lnTo>
                  <a:lnTo>
                    <a:pt x="655" y="531"/>
                  </a:lnTo>
                  <a:lnTo>
                    <a:pt x="657" y="531"/>
                  </a:lnTo>
                  <a:lnTo>
                    <a:pt x="659" y="531"/>
                  </a:lnTo>
                  <a:lnTo>
                    <a:pt x="661" y="531"/>
                  </a:lnTo>
                  <a:lnTo>
                    <a:pt x="663" y="530"/>
                  </a:lnTo>
                  <a:lnTo>
                    <a:pt x="665" y="530"/>
                  </a:lnTo>
                  <a:lnTo>
                    <a:pt x="667" y="530"/>
                  </a:lnTo>
                  <a:lnTo>
                    <a:pt x="669" y="530"/>
                  </a:lnTo>
                  <a:lnTo>
                    <a:pt x="670" y="528"/>
                  </a:lnTo>
                  <a:lnTo>
                    <a:pt x="672" y="528"/>
                  </a:lnTo>
                  <a:lnTo>
                    <a:pt x="674" y="528"/>
                  </a:lnTo>
                  <a:lnTo>
                    <a:pt x="676" y="528"/>
                  </a:lnTo>
                  <a:lnTo>
                    <a:pt x="678" y="528"/>
                  </a:lnTo>
                  <a:lnTo>
                    <a:pt x="680" y="526"/>
                  </a:lnTo>
                  <a:lnTo>
                    <a:pt x="682" y="526"/>
                  </a:lnTo>
                  <a:lnTo>
                    <a:pt x="684" y="526"/>
                  </a:lnTo>
                  <a:lnTo>
                    <a:pt x="684" y="526"/>
                  </a:lnTo>
                  <a:lnTo>
                    <a:pt x="686" y="526"/>
                  </a:lnTo>
                  <a:lnTo>
                    <a:pt x="688" y="524"/>
                  </a:lnTo>
                  <a:lnTo>
                    <a:pt x="690" y="524"/>
                  </a:lnTo>
                  <a:lnTo>
                    <a:pt x="692" y="524"/>
                  </a:lnTo>
                  <a:lnTo>
                    <a:pt x="694" y="524"/>
                  </a:lnTo>
                  <a:lnTo>
                    <a:pt x="695" y="524"/>
                  </a:lnTo>
                  <a:lnTo>
                    <a:pt x="697" y="524"/>
                  </a:lnTo>
                  <a:lnTo>
                    <a:pt x="699" y="524"/>
                  </a:lnTo>
                  <a:lnTo>
                    <a:pt x="701" y="524"/>
                  </a:lnTo>
                  <a:lnTo>
                    <a:pt x="703" y="524"/>
                  </a:lnTo>
                  <a:lnTo>
                    <a:pt x="705" y="524"/>
                  </a:lnTo>
                  <a:lnTo>
                    <a:pt x="707" y="524"/>
                  </a:lnTo>
                  <a:lnTo>
                    <a:pt x="709" y="524"/>
                  </a:lnTo>
                  <a:lnTo>
                    <a:pt x="711" y="524"/>
                  </a:lnTo>
                  <a:lnTo>
                    <a:pt x="713" y="524"/>
                  </a:lnTo>
                  <a:lnTo>
                    <a:pt x="715" y="524"/>
                  </a:lnTo>
                  <a:lnTo>
                    <a:pt x="717" y="524"/>
                  </a:lnTo>
                  <a:lnTo>
                    <a:pt x="718" y="524"/>
                  </a:lnTo>
                  <a:lnTo>
                    <a:pt x="720" y="524"/>
                  </a:lnTo>
                  <a:lnTo>
                    <a:pt x="722" y="524"/>
                  </a:lnTo>
                  <a:lnTo>
                    <a:pt x="724" y="524"/>
                  </a:lnTo>
                  <a:lnTo>
                    <a:pt x="726" y="524"/>
                  </a:lnTo>
                  <a:lnTo>
                    <a:pt x="728" y="524"/>
                  </a:lnTo>
                  <a:lnTo>
                    <a:pt x="730" y="524"/>
                  </a:lnTo>
                  <a:lnTo>
                    <a:pt x="732" y="526"/>
                  </a:lnTo>
                  <a:lnTo>
                    <a:pt x="734" y="526"/>
                  </a:lnTo>
                  <a:lnTo>
                    <a:pt x="736" y="526"/>
                  </a:lnTo>
                  <a:lnTo>
                    <a:pt x="736" y="526"/>
                  </a:lnTo>
                  <a:lnTo>
                    <a:pt x="738" y="526"/>
                  </a:lnTo>
                  <a:lnTo>
                    <a:pt x="740" y="528"/>
                  </a:lnTo>
                  <a:lnTo>
                    <a:pt x="742" y="528"/>
                  </a:lnTo>
                  <a:lnTo>
                    <a:pt x="743" y="528"/>
                  </a:lnTo>
                  <a:lnTo>
                    <a:pt x="745" y="528"/>
                  </a:lnTo>
                  <a:lnTo>
                    <a:pt x="747" y="530"/>
                  </a:lnTo>
                  <a:lnTo>
                    <a:pt x="749" y="530"/>
                  </a:lnTo>
                  <a:lnTo>
                    <a:pt x="751" y="530"/>
                  </a:lnTo>
                  <a:lnTo>
                    <a:pt x="753" y="530"/>
                  </a:lnTo>
                  <a:lnTo>
                    <a:pt x="755" y="531"/>
                  </a:lnTo>
                  <a:lnTo>
                    <a:pt x="757" y="531"/>
                  </a:lnTo>
                  <a:lnTo>
                    <a:pt x="759" y="531"/>
                  </a:lnTo>
                  <a:lnTo>
                    <a:pt x="761" y="531"/>
                  </a:lnTo>
                  <a:lnTo>
                    <a:pt x="763" y="533"/>
                  </a:lnTo>
                  <a:lnTo>
                    <a:pt x="765" y="533"/>
                  </a:lnTo>
                  <a:lnTo>
                    <a:pt x="766" y="533"/>
                  </a:lnTo>
                  <a:lnTo>
                    <a:pt x="768" y="533"/>
                  </a:lnTo>
                  <a:lnTo>
                    <a:pt x="770" y="535"/>
                  </a:lnTo>
                  <a:lnTo>
                    <a:pt x="772" y="535"/>
                  </a:lnTo>
                  <a:lnTo>
                    <a:pt x="774" y="535"/>
                  </a:lnTo>
                  <a:lnTo>
                    <a:pt x="776" y="535"/>
                  </a:lnTo>
                  <a:lnTo>
                    <a:pt x="778" y="537"/>
                  </a:lnTo>
                  <a:lnTo>
                    <a:pt x="780" y="537"/>
                  </a:lnTo>
                  <a:lnTo>
                    <a:pt x="782" y="537"/>
                  </a:lnTo>
                  <a:lnTo>
                    <a:pt x="784" y="537"/>
                  </a:lnTo>
                  <a:lnTo>
                    <a:pt x="786" y="537"/>
                  </a:lnTo>
                  <a:lnTo>
                    <a:pt x="788" y="539"/>
                  </a:lnTo>
                  <a:lnTo>
                    <a:pt x="790" y="539"/>
                  </a:lnTo>
                  <a:lnTo>
                    <a:pt x="790" y="539"/>
                  </a:lnTo>
                  <a:lnTo>
                    <a:pt x="791" y="539"/>
                  </a:lnTo>
                  <a:lnTo>
                    <a:pt x="793" y="539"/>
                  </a:lnTo>
                  <a:lnTo>
                    <a:pt x="795" y="539"/>
                  </a:lnTo>
                  <a:lnTo>
                    <a:pt x="797" y="541"/>
                  </a:lnTo>
                  <a:lnTo>
                    <a:pt x="799" y="541"/>
                  </a:lnTo>
                  <a:lnTo>
                    <a:pt x="801" y="541"/>
                  </a:lnTo>
                  <a:lnTo>
                    <a:pt x="803" y="541"/>
                  </a:lnTo>
                  <a:lnTo>
                    <a:pt x="805" y="541"/>
                  </a:lnTo>
                  <a:lnTo>
                    <a:pt x="807" y="541"/>
                  </a:lnTo>
                  <a:lnTo>
                    <a:pt x="809" y="541"/>
                  </a:lnTo>
                  <a:lnTo>
                    <a:pt x="811" y="543"/>
                  </a:lnTo>
                  <a:lnTo>
                    <a:pt x="813" y="543"/>
                  </a:lnTo>
                  <a:lnTo>
                    <a:pt x="814" y="543"/>
                  </a:lnTo>
                  <a:lnTo>
                    <a:pt x="816" y="543"/>
                  </a:lnTo>
                  <a:lnTo>
                    <a:pt x="818" y="543"/>
                  </a:lnTo>
                  <a:lnTo>
                    <a:pt x="820" y="543"/>
                  </a:lnTo>
                  <a:lnTo>
                    <a:pt x="822" y="543"/>
                  </a:lnTo>
                  <a:lnTo>
                    <a:pt x="824" y="543"/>
                  </a:lnTo>
                  <a:lnTo>
                    <a:pt x="826" y="543"/>
                  </a:lnTo>
                  <a:lnTo>
                    <a:pt x="828" y="543"/>
                  </a:lnTo>
                  <a:lnTo>
                    <a:pt x="830" y="543"/>
                  </a:lnTo>
                  <a:lnTo>
                    <a:pt x="832" y="543"/>
                  </a:lnTo>
                  <a:lnTo>
                    <a:pt x="834" y="543"/>
                  </a:lnTo>
                  <a:lnTo>
                    <a:pt x="836" y="543"/>
                  </a:lnTo>
                  <a:lnTo>
                    <a:pt x="838" y="545"/>
                  </a:lnTo>
                  <a:lnTo>
                    <a:pt x="839" y="545"/>
                  </a:lnTo>
                  <a:lnTo>
                    <a:pt x="841" y="545"/>
                  </a:lnTo>
                  <a:lnTo>
                    <a:pt x="841" y="545"/>
                  </a:lnTo>
                  <a:lnTo>
                    <a:pt x="843" y="545"/>
                  </a:lnTo>
                  <a:lnTo>
                    <a:pt x="845" y="545"/>
                  </a:lnTo>
                  <a:lnTo>
                    <a:pt x="847" y="545"/>
                  </a:lnTo>
                  <a:lnTo>
                    <a:pt x="849" y="545"/>
                  </a:lnTo>
                  <a:lnTo>
                    <a:pt x="851" y="545"/>
                  </a:lnTo>
                  <a:lnTo>
                    <a:pt x="853" y="545"/>
                  </a:lnTo>
                  <a:lnTo>
                    <a:pt x="855" y="545"/>
                  </a:lnTo>
                  <a:lnTo>
                    <a:pt x="857" y="545"/>
                  </a:lnTo>
                  <a:lnTo>
                    <a:pt x="859" y="545"/>
                  </a:lnTo>
                  <a:lnTo>
                    <a:pt x="861" y="545"/>
                  </a:lnTo>
                  <a:lnTo>
                    <a:pt x="862" y="545"/>
                  </a:lnTo>
                  <a:lnTo>
                    <a:pt x="864" y="545"/>
                  </a:lnTo>
                  <a:lnTo>
                    <a:pt x="866" y="545"/>
                  </a:lnTo>
                  <a:lnTo>
                    <a:pt x="868" y="545"/>
                  </a:lnTo>
                  <a:lnTo>
                    <a:pt x="870" y="545"/>
                  </a:lnTo>
                  <a:lnTo>
                    <a:pt x="872" y="545"/>
                  </a:lnTo>
                  <a:lnTo>
                    <a:pt x="874" y="545"/>
                  </a:lnTo>
                  <a:lnTo>
                    <a:pt x="876" y="545"/>
                  </a:lnTo>
                  <a:lnTo>
                    <a:pt x="878" y="545"/>
                  </a:lnTo>
                  <a:lnTo>
                    <a:pt x="880" y="545"/>
                  </a:lnTo>
                  <a:lnTo>
                    <a:pt x="882" y="545"/>
                  </a:lnTo>
                  <a:lnTo>
                    <a:pt x="884" y="545"/>
                  </a:lnTo>
                  <a:lnTo>
                    <a:pt x="886" y="545"/>
                  </a:lnTo>
                  <a:lnTo>
                    <a:pt x="887" y="545"/>
                  </a:lnTo>
                  <a:lnTo>
                    <a:pt x="889" y="545"/>
                  </a:lnTo>
                  <a:lnTo>
                    <a:pt x="891" y="545"/>
                  </a:lnTo>
                  <a:lnTo>
                    <a:pt x="893" y="545"/>
                  </a:lnTo>
                  <a:lnTo>
                    <a:pt x="893" y="545"/>
                  </a:lnTo>
                  <a:lnTo>
                    <a:pt x="895" y="545"/>
                  </a:lnTo>
                  <a:lnTo>
                    <a:pt x="897" y="545"/>
                  </a:lnTo>
                  <a:lnTo>
                    <a:pt x="899" y="545"/>
                  </a:lnTo>
                  <a:lnTo>
                    <a:pt x="901" y="545"/>
                  </a:lnTo>
                  <a:lnTo>
                    <a:pt x="903" y="545"/>
                  </a:lnTo>
                  <a:lnTo>
                    <a:pt x="905" y="545"/>
                  </a:lnTo>
                  <a:lnTo>
                    <a:pt x="907" y="545"/>
                  </a:lnTo>
                  <a:lnTo>
                    <a:pt x="909" y="545"/>
                  </a:lnTo>
                  <a:lnTo>
                    <a:pt x="910" y="545"/>
                  </a:lnTo>
                  <a:lnTo>
                    <a:pt x="912" y="545"/>
                  </a:lnTo>
                  <a:lnTo>
                    <a:pt x="914" y="545"/>
                  </a:lnTo>
                  <a:lnTo>
                    <a:pt x="916" y="545"/>
                  </a:lnTo>
                  <a:lnTo>
                    <a:pt x="918" y="545"/>
                  </a:lnTo>
                  <a:lnTo>
                    <a:pt x="920" y="545"/>
                  </a:lnTo>
                  <a:lnTo>
                    <a:pt x="922" y="545"/>
                  </a:lnTo>
                  <a:lnTo>
                    <a:pt x="924" y="545"/>
                  </a:lnTo>
                </a:path>
              </a:pathLst>
            </a:custGeom>
            <a:noFill/>
            <a:ln w="19050" cmpd="sng">
              <a:solidFill>
                <a:schemeClr val="fol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374" name="Freeform 14"/>
            <p:cNvSpPr>
              <a:spLocks/>
            </p:cNvSpPr>
            <p:nvPr/>
          </p:nvSpPr>
          <p:spPr bwMode="auto">
            <a:xfrm>
              <a:off x="4283" y="2031"/>
              <a:ext cx="462" cy="10"/>
            </a:xfrm>
            <a:custGeom>
              <a:avLst/>
              <a:gdLst>
                <a:gd name="T0" fmla="*/ 13 w 923"/>
                <a:gd name="T1" fmla="*/ 17 h 19"/>
                <a:gd name="T2" fmla="*/ 27 w 923"/>
                <a:gd name="T3" fmla="*/ 17 h 19"/>
                <a:gd name="T4" fmla="*/ 42 w 923"/>
                <a:gd name="T5" fmla="*/ 17 h 19"/>
                <a:gd name="T6" fmla="*/ 58 w 923"/>
                <a:gd name="T7" fmla="*/ 17 h 19"/>
                <a:gd name="T8" fmla="*/ 73 w 923"/>
                <a:gd name="T9" fmla="*/ 17 h 19"/>
                <a:gd name="T10" fmla="*/ 86 w 923"/>
                <a:gd name="T11" fmla="*/ 17 h 19"/>
                <a:gd name="T12" fmla="*/ 102 w 923"/>
                <a:gd name="T13" fmla="*/ 17 h 19"/>
                <a:gd name="T14" fmla="*/ 117 w 923"/>
                <a:gd name="T15" fmla="*/ 17 h 19"/>
                <a:gd name="T16" fmla="*/ 130 w 923"/>
                <a:gd name="T17" fmla="*/ 17 h 19"/>
                <a:gd name="T18" fmla="*/ 146 w 923"/>
                <a:gd name="T19" fmla="*/ 17 h 19"/>
                <a:gd name="T20" fmla="*/ 161 w 923"/>
                <a:gd name="T21" fmla="*/ 17 h 19"/>
                <a:gd name="T22" fmla="*/ 177 w 923"/>
                <a:gd name="T23" fmla="*/ 17 h 19"/>
                <a:gd name="T24" fmla="*/ 190 w 923"/>
                <a:gd name="T25" fmla="*/ 17 h 19"/>
                <a:gd name="T26" fmla="*/ 205 w 923"/>
                <a:gd name="T27" fmla="*/ 15 h 19"/>
                <a:gd name="T28" fmla="*/ 221 w 923"/>
                <a:gd name="T29" fmla="*/ 15 h 19"/>
                <a:gd name="T30" fmla="*/ 234 w 923"/>
                <a:gd name="T31" fmla="*/ 13 h 19"/>
                <a:gd name="T32" fmla="*/ 250 w 923"/>
                <a:gd name="T33" fmla="*/ 13 h 19"/>
                <a:gd name="T34" fmla="*/ 265 w 923"/>
                <a:gd name="T35" fmla="*/ 11 h 19"/>
                <a:gd name="T36" fmla="*/ 280 w 923"/>
                <a:gd name="T37" fmla="*/ 9 h 19"/>
                <a:gd name="T38" fmla="*/ 294 w 923"/>
                <a:gd name="T39" fmla="*/ 7 h 19"/>
                <a:gd name="T40" fmla="*/ 309 w 923"/>
                <a:gd name="T41" fmla="*/ 5 h 19"/>
                <a:gd name="T42" fmla="*/ 324 w 923"/>
                <a:gd name="T43" fmla="*/ 5 h 19"/>
                <a:gd name="T44" fmla="*/ 338 w 923"/>
                <a:gd name="T45" fmla="*/ 3 h 19"/>
                <a:gd name="T46" fmla="*/ 353 w 923"/>
                <a:gd name="T47" fmla="*/ 5 h 19"/>
                <a:gd name="T48" fmla="*/ 369 w 923"/>
                <a:gd name="T49" fmla="*/ 5 h 19"/>
                <a:gd name="T50" fmla="*/ 384 w 923"/>
                <a:gd name="T51" fmla="*/ 7 h 19"/>
                <a:gd name="T52" fmla="*/ 397 w 923"/>
                <a:gd name="T53" fmla="*/ 9 h 19"/>
                <a:gd name="T54" fmla="*/ 413 w 923"/>
                <a:gd name="T55" fmla="*/ 17 h 19"/>
                <a:gd name="T56" fmla="*/ 428 w 923"/>
                <a:gd name="T57" fmla="*/ 17 h 19"/>
                <a:gd name="T58" fmla="*/ 442 w 923"/>
                <a:gd name="T59" fmla="*/ 17 h 19"/>
                <a:gd name="T60" fmla="*/ 457 w 923"/>
                <a:gd name="T61" fmla="*/ 19 h 19"/>
                <a:gd name="T62" fmla="*/ 472 w 923"/>
                <a:gd name="T63" fmla="*/ 19 h 19"/>
                <a:gd name="T64" fmla="*/ 488 w 923"/>
                <a:gd name="T65" fmla="*/ 19 h 19"/>
                <a:gd name="T66" fmla="*/ 501 w 923"/>
                <a:gd name="T67" fmla="*/ 19 h 19"/>
                <a:gd name="T68" fmla="*/ 516 w 923"/>
                <a:gd name="T69" fmla="*/ 19 h 19"/>
                <a:gd name="T70" fmla="*/ 532 w 923"/>
                <a:gd name="T71" fmla="*/ 19 h 19"/>
                <a:gd name="T72" fmla="*/ 545 w 923"/>
                <a:gd name="T73" fmla="*/ 19 h 19"/>
                <a:gd name="T74" fmla="*/ 561 w 923"/>
                <a:gd name="T75" fmla="*/ 19 h 19"/>
                <a:gd name="T76" fmla="*/ 576 w 923"/>
                <a:gd name="T77" fmla="*/ 19 h 19"/>
                <a:gd name="T78" fmla="*/ 591 w 923"/>
                <a:gd name="T79" fmla="*/ 19 h 19"/>
                <a:gd name="T80" fmla="*/ 605 w 923"/>
                <a:gd name="T81" fmla="*/ 19 h 19"/>
                <a:gd name="T82" fmla="*/ 620 w 923"/>
                <a:gd name="T83" fmla="*/ 19 h 19"/>
                <a:gd name="T84" fmla="*/ 635 w 923"/>
                <a:gd name="T85" fmla="*/ 19 h 19"/>
                <a:gd name="T86" fmla="*/ 651 w 923"/>
                <a:gd name="T87" fmla="*/ 19 h 19"/>
                <a:gd name="T88" fmla="*/ 664 w 923"/>
                <a:gd name="T89" fmla="*/ 19 h 19"/>
                <a:gd name="T90" fmla="*/ 680 w 923"/>
                <a:gd name="T91" fmla="*/ 19 h 19"/>
                <a:gd name="T92" fmla="*/ 695 w 923"/>
                <a:gd name="T93" fmla="*/ 19 h 19"/>
                <a:gd name="T94" fmla="*/ 708 w 923"/>
                <a:gd name="T95" fmla="*/ 19 h 19"/>
                <a:gd name="T96" fmla="*/ 724 w 923"/>
                <a:gd name="T97" fmla="*/ 19 h 19"/>
                <a:gd name="T98" fmla="*/ 739 w 923"/>
                <a:gd name="T99" fmla="*/ 17 h 19"/>
                <a:gd name="T100" fmla="*/ 754 w 923"/>
                <a:gd name="T101" fmla="*/ 17 h 19"/>
                <a:gd name="T102" fmla="*/ 768 w 923"/>
                <a:gd name="T103" fmla="*/ 17 h 19"/>
                <a:gd name="T104" fmla="*/ 783 w 923"/>
                <a:gd name="T105" fmla="*/ 17 h 19"/>
                <a:gd name="T106" fmla="*/ 799 w 923"/>
                <a:gd name="T107" fmla="*/ 17 h 19"/>
                <a:gd name="T108" fmla="*/ 812 w 923"/>
                <a:gd name="T109" fmla="*/ 17 h 19"/>
                <a:gd name="T110" fmla="*/ 827 w 923"/>
                <a:gd name="T111" fmla="*/ 17 h 19"/>
                <a:gd name="T112" fmla="*/ 843 w 923"/>
                <a:gd name="T113" fmla="*/ 17 h 19"/>
                <a:gd name="T114" fmla="*/ 858 w 923"/>
                <a:gd name="T115" fmla="*/ 17 h 19"/>
                <a:gd name="T116" fmla="*/ 872 w 923"/>
                <a:gd name="T117" fmla="*/ 17 h 19"/>
                <a:gd name="T118" fmla="*/ 887 w 923"/>
                <a:gd name="T119" fmla="*/ 17 h 19"/>
                <a:gd name="T120" fmla="*/ 902 w 923"/>
                <a:gd name="T121" fmla="*/ 17 h 19"/>
                <a:gd name="T122" fmla="*/ 916 w 923"/>
                <a:gd name="T123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3" h="19">
                  <a:moveTo>
                    <a:pt x="0" y="17"/>
                  </a:moveTo>
                  <a:lnTo>
                    <a:pt x="2" y="17"/>
                  </a:lnTo>
                  <a:lnTo>
                    <a:pt x="4" y="17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3" y="17"/>
                  </a:lnTo>
                  <a:lnTo>
                    <a:pt x="15" y="17"/>
                  </a:lnTo>
                  <a:lnTo>
                    <a:pt x="17" y="17"/>
                  </a:lnTo>
                  <a:lnTo>
                    <a:pt x="19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3" y="17"/>
                  </a:lnTo>
                  <a:lnTo>
                    <a:pt x="34" y="17"/>
                  </a:lnTo>
                  <a:lnTo>
                    <a:pt x="36" y="17"/>
                  </a:lnTo>
                  <a:lnTo>
                    <a:pt x="38" y="17"/>
                  </a:lnTo>
                  <a:lnTo>
                    <a:pt x="40" y="17"/>
                  </a:lnTo>
                  <a:lnTo>
                    <a:pt x="42" y="17"/>
                  </a:lnTo>
                  <a:lnTo>
                    <a:pt x="44" y="17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50" y="17"/>
                  </a:lnTo>
                  <a:lnTo>
                    <a:pt x="52" y="17"/>
                  </a:lnTo>
                  <a:lnTo>
                    <a:pt x="54" y="17"/>
                  </a:lnTo>
                  <a:lnTo>
                    <a:pt x="56" y="17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3" y="17"/>
                  </a:lnTo>
                  <a:lnTo>
                    <a:pt x="65" y="17"/>
                  </a:lnTo>
                  <a:lnTo>
                    <a:pt x="67" y="17"/>
                  </a:lnTo>
                  <a:lnTo>
                    <a:pt x="69" y="17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5" y="17"/>
                  </a:lnTo>
                  <a:lnTo>
                    <a:pt x="75" y="17"/>
                  </a:lnTo>
                  <a:lnTo>
                    <a:pt x="77" y="17"/>
                  </a:lnTo>
                  <a:lnTo>
                    <a:pt x="79" y="17"/>
                  </a:lnTo>
                  <a:lnTo>
                    <a:pt x="81" y="17"/>
                  </a:lnTo>
                  <a:lnTo>
                    <a:pt x="82" y="17"/>
                  </a:lnTo>
                  <a:lnTo>
                    <a:pt x="84" y="17"/>
                  </a:lnTo>
                  <a:lnTo>
                    <a:pt x="86" y="17"/>
                  </a:lnTo>
                  <a:lnTo>
                    <a:pt x="88" y="17"/>
                  </a:lnTo>
                  <a:lnTo>
                    <a:pt x="90" y="17"/>
                  </a:lnTo>
                  <a:lnTo>
                    <a:pt x="92" y="17"/>
                  </a:lnTo>
                  <a:lnTo>
                    <a:pt x="94" y="17"/>
                  </a:lnTo>
                  <a:lnTo>
                    <a:pt x="96" y="17"/>
                  </a:lnTo>
                  <a:lnTo>
                    <a:pt x="98" y="17"/>
                  </a:lnTo>
                  <a:lnTo>
                    <a:pt x="100" y="17"/>
                  </a:lnTo>
                  <a:lnTo>
                    <a:pt x="102" y="17"/>
                  </a:lnTo>
                  <a:lnTo>
                    <a:pt x="104" y="17"/>
                  </a:lnTo>
                  <a:lnTo>
                    <a:pt x="106" y="17"/>
                  </a:lnTo>
                  <a:lnTo>
                    <a:pt x="107" y="17"/>
                  </a:lnTo>
                  <a:lnTo>
                    <a:pt x="109" y="17"/>
                  </a:lnTo>
                  <a:lnTo>
                    <a:pt x="111" y="17"/>
                  </a:lnTo>
                  <a:lnTo>
                    <a:pt x="113" y="17"/>
                  </a:lnTo>
                  <a:lnTo>
                    <a:pt x="115" y="17"/>
                  </a:lnTo>
                  <a:lnTo>
                    <a:pt x="117" y="17"/>
                  </a:lnTo>
                  <a:lnTo>
                    <a:pt x="119" y="17"/>
                  </a:lnTo>
                  <a:lnTo>
                    <a:pt x="121" y="17"/>
                  </a:lnTo>
                  <a:lnTo>
                    <a:pt x="123" y="17"/>
                  </a:lnTo>
                  <a:lnTo>
                    <a:pt x="125" y="17"/>
                  </a:lnTo>
                  <a:lnTo>
                    <a:pt x="127" y="17"/>
                  </a:lnTo>
                  <a:lnTo>
                    <a:pt x="127" y="17"/>
                  </a:lnTo>
                  <a:lnTo>
                    <a:pt x="129" y="17"/>
                  </a:lnTo>
                  <a:lnTo>
                    <a:pt x="130" y="17"/>
                  </a:lnTo>
                  <a:lnTo>
                    <a:pt x="132" y="17"/>
                  </a:lnTo>
                  <a:lnTo>
                    <a:pt x="134" y="17"/>
                  </a:lnTo>
                  <a:lnTo>
                    <a:pt x="136" y="17"/>
                  </a:lnTo>
                  <a:lnTo>
                    <a:pt x="138" y="17"/>
                  </a:lnTo>
                  <a:lnTo>
                    <a:pt x="140" y="17"/>
                  </a:lnTo>
                  <a:lnTo>
                    <a:pt x="142" y="17"/>
                  </a:lnTo>
                  <a:lnTo>
                    <a:pt x="144" y="17"/>
                  </a:lnTo>
                  <a:lnTo>
                    <a:pt x="146" y="17"/>
                  </a:lnTo>
                  <a:lnTo>
                    <a:pt x="148" y="17"/>
                  </a:lnTo>
                  <a:lnTo>
                    <a:pt x="150" y="17"/>
                  </a:lnTo>
                  <a:lnTo>
                    <a:pt x="152" y="17"/>
                  </a:lnTo>
                  <a:lnTo>
                    <a:pt x="154" y="17"/>
                  </a:lnTo>
                  <a:lnTo>
                    <a:pt x="155" y="17"/>
                  </a:lnTo>
                  <a:lnTo>
                    <a:pt x="157" y="17"/>
                  </a:lnTo>
                  <a:lnTo>
                    <a:pt x="159" y="17"/>
                  </a:lnTo>
                  <a:lnTo>
                    <a:pt x="161" y="17"/>
                  </a:lnTo>
                  <a:lnTo>
                    <a:pt x="163" y="17"/>
                  </a:lnTo>
                  <a:lnTo>
                    <a:pt x="165" y="17"/>
                  </a:lnTo>
                  <a:lnTo>
                    <a:pt x="167" y="17"/>
                  </a:lnTo>
                  <a:lnTo>
                    <a:pt x="169" y="17"/>
                  </a:lnTo>
                  <a:lnTo>
                    <a:pt x="171" y="17"/>
                  </a:lnTo>
                  <a:lnTo>
                    <a:pt x="173" y="17"/>
                  </a:lnTo>
                  <a:lnTo>
                    <a:pt x="175" y="17"/>
                  </a:lnTo>
                  <a:lnTo>
                    <a:pt x="177" y="17"/>
                  </a:lnTo>
                  <a:lnTo>
                    <a:pt x="178" y="17"/>
                  </a:lnTo>
                  <a:lnTo>
                    <a:pt x="178" y="17"/>
                  </a:lnTo>
                  <a:lnTo>
                    <a:pt x="180" y="17"/>
                  </a:lnTo>
                  <a:lnTo>
                    <a:pt x="182" y="17"/>
                  </a:lnTo>
                  <a:lnTo>
                    <a:pt x="184" y="17"/>
                  </a:lnTo>
                  <a:lnTo>
                    <a:pt x="186" y="17"/>
                  </a:lnTo>
                  <a:lnTo>
                    <a:pt x="188" y="17"/>
                  </a:lnTo>
                  <a:lnTo>
                    <a:pt x="190" y="17"/>
                  </a:lnTo>
                  <a:lnTo>
                    <a:pt x="192" y="15"/>
                  </a:lnTo>
                  <a:lnTo>
                    <a:pt x="194" y="15"/>
                  </a:lnTo>
                  <a:lnTo>
                    <a:pt x="196" y="15"/>
                  </a:lnTo>
                  <a:lnTo>
                    <a:pt x="198" y="15"/>
                  </a:lnTo>
                  <a:lnTo>
                    <a:pt x="200" y="15"/>
                  </a:lnTo>
                  <a:lnTo>
                    <a:pt x="202" y="15"/>
                  </a:lnTo>
                  <a:lnTo>
                    <a:pt x="203" y="15"/>
                  </a:lnTo>
                  <a:lnTo>
                    <a:pt x="205" y="15"/>
                  </a:lnTo>
                  <a:lnTo>
                    <a:pt x="207" y="15"/>
                  </a:lnTo>
                  <a:lnTo>
                    <a:pt x="209" y="15"/>
                  </a:lnTo>
                  <a:lnTo>
                    <a:pt x="211" y="15"/>
                  </a:lnTo>
                  <a:lnTo>
                    <a:pt x="213" y="15"/>
                  </a:lnTo>
                  <a:lnTo>
                    <a:pt x="215" y="15"/>
                  </a:lnTo>
                  <a:lnTo>
                    <a:pt x="217" y="15"/>
                  </a:lnTo>
                  <a:lnTo>
                    <a:pt x="219" y="15"/>
                  </a:lnTo>
                  <a:lnTo>
                    <a:pt x="221" y="15"/>
                  </a:lnTo>
                  <a:lnTo>
                    <a:pt x="223" y="15"/>
                  </a:lnTo>
                  <a:lnTo>
                    <a:pt x="225" y="15"/>
                  </a:lnTo>
                  <a:lnTo>
                    <a:pt x="226" y="15"/>
                  </a:lnTo>
                  <a:lnTo>
                    <a:pt x="228" y="15"/>
                  </a:lnTo>
                  <a:lnTo>
                    <a:pt x="230" y="13"/>
                  </a:lnTo>
                  <a:lnTo>
                    <a:pt x="232" y="13"/>
                  </a:lnTo>
                  <a:lnTo>
                    <a:pt x="232" y="13"/>
                  </a:lnTo>
                  <a:lnTo>
                    <a:pt x="234" y="13"/>
                  </a:lnTo>
                  <a:lnTo>
                    <a:pt x="236" y="13"/>
                  </a:lnTo>
                  <a:lnTo>
                    <a:pt x="238" y="13"/>
                  </a:lnTo>
                  <a:lnTo>
                    <a:pt x="240" y="13"/>
                  </a:lnTo>
                  <a:lnTo>
                    <a:pt x="242" y="13"/>
                  </a:lnTo>
                  <a:lnTo>
                    <a:pt x="244" y="13"/>
                  </a:lnTo>
                  <a:lnTo>
                    <a:pt x="246" y="13"/>
                  </a:lnTo>
                  <a:lnTo>
                    <a:pt x="248" y="13"/>
                  </a:lnTo>
                  <a:lnTo>
                    <a:pt x="250" y="13"/>
                  </a:lnTo>
                  <a:lnTo>
                    <a:pt x="251" y="13"/>
                  </a:lnTo>
                  <a:lnTo>
                    <a:pt x="253" y="13"/>
                  </a:lnTo>
                  <a:lnTo>
                    <a:pt x="255" y="13"/>
                  </a:lnTo>
                  <a:lnTo>
                    <a:pt x="257" y="11"/>
                  </a:lnTo>
                  <a:lnTo>
                    <a:pt x="259" y="11"/>
                  </a:lnTo>
                  <a:lnTo>
                    <a:pt x="261" y="11"/>
                  </a:lnTo>
                  <a:lnTo>
                    <a:pt x="263" y="11"/>
                  </a:lnTo>
                  <a:lnTo>
                    <a:pt x="265" y="11"/>
                  </a:lnTo>
                  <a:lnTo>
                    <a:pt x="267" y="11"/>
                  </a:lnTo>
                  <a:lnTo>
                    <a:pt x="269" y="11"/>
                  </a:lnTo>
                  <a:lnTo>
                    <a:pt x="271" y="11"/>
                  </a:lnTo>
                  <a:lnTo>
                    <a:pt x="273" y="11"/>
                  </a:lnTo>
                  <a:lnTo>
                    <a:pt x="274" y="11"/>
                  </a:lnTo>
                  <a:lnTo>
                    <a:pt x="276" y="11"/>
                  </a:lnTo>
                  <a:lnTo>
                    <a:pt x="278" y="9"/>
                  </a:lnTo>
                  <a:lnTo>
                    <a:pt x="280" y="9"/>
                  </a:lnTo>
                  <a:lnTo>
                    <a:pt x="282" y="9"/>
                  </a:lnTo>
                  <a:lnTo>
                    <a:pt x="284" y="9"/>
                  </a:lnTo>
                  <a:lnTo>
                    <a:pt x="284" y="9"/>
                  </a:lnTo>
                  <a:lnTo>
                    <a:pt x="286" y="9"/>
                  </a:lnTo>
                  <a:lnTo>
                    <a:pt x="288" y="9"/>
                  </a:lnTo>
                  <a:lnTo>
                    <a:pt x="290" y="9"/>
                  </a:lnTo>
                  <a:lnTo>
                    <a:pt x="292" y="9"/>
                  </a:lnTo>
                  <a:lnTo>
                    <a:pt x="294" y="7"/>
                  </a:lnTo>
                  <a:lnTo>
                    <a:pt x="296" y="7"/>
                  </a:lnTo>
                  <a:lnTo>
                    <a:pt x="298" y="7"/>
                  </a:lnTo>
                  <a:lnTo>
                    <a:pt x="299" y="7"/>
                  </a:lnTo>
                  <a:lnTo>
                    <a:pt x="301" y="7"/>
                  </a:lnTo>
                  <a:lnTo>
                    <a:pt x="303" y="7"/>
                  </a:lnTo>
                  <a:lnTo>
                    <a:pt x="305" y="7"/>
                  </a:lnTo>
                  <a:lnTo>
                    <a:pt x="307" y="7"/>
                  </a:lnTo>
                  <a:lnTo>
                    <a:pt x="309" y="5"/>
                  </a:lnTo>
                  <a:lnTo>
                    <a:pt x="311" y="5"/>
                  </a:lnTo>
                  <a:lnTo>
                    <a:pt x="313" y="5"/>
                  </a:lnTo>
                  <a:lnTo>
                    <a:pt x="315" y="5"/>
                  </a:lnTo>
                  <a:lnTo>
                    <a:pt x="317" y="5"/>
                  </a:lnTo>
                  <a:lnTo>
                    <a:pt x="319" y="5"/>
                  </a:lnTo>
                  <a:lnTo>
                    <a:pt x="321" y="5"/>
                  </a:lnTo>
                  <a:lnTo>
                    <a:pt x="322" y="5"/>
                  </a:lnTo>
                  <a:lnTo>
                    <a:pt x="324" y="5"/>
                  </a:lnTo>
                  <a:lnTo>
                    <a:pt x="326" y="5"/>
                  </a:lnTo>
                  <a:lnTo>
                    <a:pt x="328" y="5"/>
                  </a:lnTo>
                  <a:lnTo>
                    <a:pt x="330" y="5"/>
                  </a:lnTo>
                  <a:lnTo>
                    <a:pt x="332" y="5"/>
                  </a:lnTo>
                  <a:lnTo>
                    <a:pt x="334" y="5"/>
                  </a:lnTo>
                  <a:lnTo>
                    <a:pt x="336" y="3"/>
                  </a:lnTo>
                  <a:lnTo>
                    <a:pt x="336" y="3"/>
                  </a:lnTo>
                  <a:lnTo>
                    <a:pt x="338" y="3"/>
                  </a:lnTo>
                  <a:lnTo>
                    <a:pt x="340" y="3"/>
                  </a:lnTo>
                  <a:lnTo>
                    <a:pt x="342" y="3"/>
                  </a:lnTo>
                  <a:lnTo>
                    <a:pt x="344" y="3"/>
                  </a:lnTo>
                  <a:lnTo>
                    <a:pt x="346" y="3"/>
                  </a:lnTo>
                  <a:lnTo>
                    <a:pt x="347" y="3"/>
                  </a:lnTo>
                  <a:lnTo>
                    <a:pt x="349" y="5"/>
                  </a:lnTo>
                  <a:lnTo>
                    <a:pt x="351" y="5"/>
                  </a:lnTo>
                  <a:lnTo>
                    <a:pt x="353" y="5"/>
                  </a:lnTo>
                  <a:lnTo>
                    <a:pt x="355" y="5"/>
                  </a:lnTo>
                  <a:lnTo>
                    <a:pt x="357" y="5"/>
                  </a:lnTo>
                  <a:lnTo>
                    <a:pt x="359" y="5"/>
                  </a:lnTo>
                  <a:lnTo>
                    <a:pt x="361" y="5"/>
                  </a:lnTo>
                  <a:lnTo>
                    <a:pt x="363" y="5"/>
                  </a:lnTo>
                  <a:lnTo>
                    <a:pt x="365" y="5"/>
                  </a:lnTo>
                  <a:lnTo>
                    <a:pt x="367" y="5"/>
                  </a:lnTo>
                  <a:lnTo>
                    <a:pt x="369" y="5"/>
                  </a:lnTo>
                  <a:lnTo>
                    <a:pt x="370" y="5"/>
                  </a:lnTo>
                  <a:lnTo>
                    <a:pt x="372" y="5"/>
                  </a:lnTo>
                  <a:lnTo>
                    <a:pt x="374" y="5"/>
                  </a:lnTo>
                  <a:lnTo>
                    <a:pt x="376" y="5"/>
                  </a:lnTo>
                  <a:lnTo>
                    <a:pt x="378" y="5"/>
                  </a:lnTo>
                  <a:lnTo>
                    <a:pt x="380" y="7"/>
                  </a:lnTo>
                  <a:lnTo>
                    <a:pt x="382" y="7"/>
                  </a:lnTo>
                  <a:lnTo>
                    <a:pt x="384" y="7"/>
                  </a:lnTo>
                  <a:lnTo>
                    <a:pt x="386" y="7"/>
                  </a:lnTo>
                  <a:lnTo>
                    <a:pt x="388" y="7"/>
                  </a:lnTo>
                  <a:lnTo>
                    <a:pt x="388" y="3"/>
                  </a:lnTo>
                  <a:lnTo>
                    <a:pt x="390" y="0"/>
                  </a:lnTo>
                  <a:lnTo>
                    <a:pt x="392" y="0"/>
                  </a:lnTo>
                  <a:lnTo>
                    <a:pt x="394" y="2"/>
                  </a:lnTo>
                  <a:lnTo>
                    <a:pt x="395" y="5"/>
                  </a:lnTo>
                  <a:lnTo>
                    <a:pt x="397" y="9"/>
                  </a:lnTo>
                  <a:lnTo>
                    <a:pt x="399" y="11"/>
                  </a:lnTo>
                  <a:lnTo>
                    <a:pt x="401" y="13"/>
                  </a:lnTo>
                  <a:lnTo>
                    <a:pt x="403" y="15"/>
                  </a:lnTo>
                  <a:lnTo>
                    <a:pt x="405" y="15"/>
                  </a:lnTo>
                  <a:lnTo>
                    <a:pt x="407" y="17"/>
                  </a:lnTo>
                  <a:lnTo>
                    <a:pt x="409" y="17"/>
                  </a:lnTo>
                  <a:lnTo>
                    <a:pt x="411" y="17"/>
                  </a:lnTo>
                  <a:lnTo>
                    <a:pt x="413" y="17"/>
                  </a:lnTo>
                  <a:lnTo>
                    <a:pt x="415" y="17"/>
                  </a:lnTo>
                  <a:lnTo>
                    <a:pt x="417" y="17"/>
                  </a:lnTo>
                  <a:lnTo>
                    <a:pt x="418" y="17"/>
                  </a:lnTo>
                  <a:lnTo>
                    <a:pt x="420" y="17"/>
                  </a:lnTo>
                  <a:lnTo>
                    <a:pt x="422" y="17"/>
                  </a:lnTo>
                  <a:lnTo>
                    <a:pt x="424" y="17"/>
                  </a:lnTo>
                  <a:lnTo>
                    <a:pt x="426" y="17"/>
                  </a:lnTo>
                  <a:lnTo>
                    <a:pt x="428" y="17"/>
                  </a:lnTo>
                  <a:lnTo>
                    <a:pt x="430" y="17"/>
                  </a:lnTo>
                  <a:lnTo>
                    <a:pt x="432" y="17"/>
                  </a:lnTo>
                  <a:lnTo>
                    <a:pt x="434" y="17"/>
                  </a:lnTo>
                  <a:lnTo>
                    <a:pt x="436" y="17"/>
                  </a:lnTo>
                  <a:lnTo>
                    <a:pt x="438" y="17"/>
                  </a:lnTo>
                  <a:lnTo>
                    <a:pt x="440" y="17"/>
                  </a:lnTo>
                  <a:lnTo>
                    <a:pt x="442" y="17"/>
                  </a:lnTo>
                  <a:lnTo>
                    <a:pt x="442" y="17"/>
                  </a:lnTo>
                  <a:lnTo>
                    <a:pt x="443" y="17"/>
                  </a:lnTo>
                  <a:lnTo>
                    <a:pt x="445" y="17"/>
                  </a:lnTo>
                  <a:lnTo>
                    <a:pt x="447" y="17"/>
                  </a:lnTo>
                  <a:lnTo>
                    <a:pt x="449" y="17"/>
                  </a:lnTo>
                  <a:lnTo>
                    <a:pt x="451" y="17"/>
                  </a:lnTo>
                  <a:lnTo>
                    <a:pt x="453" y="17"/>
                  </a:lnTo>
                  <a:lnTo>
                    <a:pt x="455" y="17"/>
                  </a:lnTo>
                  <a:lnTo>
                    <a:pt x="457" y="19"/>
                  </a:lnTo>
                  <a:lnTo>
                    <a:pt x="459" y="19"/>
                  </a:lnTo>
                  <a:lnTo>
                    <a:pt x="461" y="19"/>
                  </a:lnTo>
                  <a:lnTo>
                    <a:pt x="463" y="19"/>
                  </a:lnTo>
                  <a:lnTo>
                    <a:pt x="465" y="19"/>
                  </a:lnTo>
                  <a:lnTo>
                    <a:pt x="466" y="19"/>
                  </a:lnTo>
                  <a:lnTo>
                    <a:pt x="468" y="19"/>
                  </a:lnTo>
                  <a:lnTo>
                    <a:pt x="470" y="19"/>
                  </a:lnTo>
                  <a:lnTo>
                    <a:pt x="472" y="19"/>
                  </a:lnTo>
                  <a:lnTo>
                    <a:pt x="474" y="19"/>
                  </a:lnTo>
                  <a:lnTo>
                    <a:pt x="476" y="19"/>
                  </a:lnTo>
                  <a:lnTo>
                    <a:pt x="478" y="19"/>
                  </a:lnTo>
                  <a:lnTo>
                    <a:pt x="480" y="19"/>
                  </a:lnTo>
                  <a:lnTo>
                    <a:pt x="482" y="19"/>
                  </a:lnTo>
                  <a:lnTo>
                    <a:pt x="484" y="19"/>
                  </a:lnTo>
                  <a:lnTo>
                    <a:pt x="486" y="19"/>
                  </a:lnTo>
                  <a:lnTo>
                    <a:pt x="488" y="19"/>
                  </a:lnTo>
                  <a:lnTo>
                    <a:pt x="490" y="19"/>
                  </a:lnTo>
                  <a:lnTo>
                    <a:pt x="491" y="19"/>
                  </a:lnTo>
                  <a:lnTo>
                    <a:pt x="493" y="19"/>
                  </a:lnTo>
                  <a:lnTo>
                    <a:pt x="493" y="19"/>
                  </a:lnTo>
                  <a:lnTo>
                    <a:pt x="495" y="19"/>
                  </a:lnTo>
                  <a:lnTo>
                    <a:pt x="497" y="19"/>
                  </a:lnTo>
                  <a:lnTo>
                    <a:pt x="499" y="19"/>
                  </a:lnTo>
                  <a:lnTo>
                    <a:pt x="501" y="19"/>
                  </a:lnTo>
                  <a:lnTo>
                    <a:pt x="503" y="19"/>
                  </a:lnTo>
                  <a:lnTo>
                    <a:pt x="505" y="19"/>
                  </a:lnTo>
                  <a:lnTo>
                    <a:pt x="507" y="19"/>
                  </a:lnTo>
                  <a:lnTo>
                    <a:pt x="509" y="19"/>
                  </a:lnTo>
                  <a:lnTo>
                    <a:pt x="511" y="19"/>
                  </a:lnTo>
                  <a:lnTo>
                    <a:pt x="513" y="19"/>
                  </a:lnTo>
                  <a:lnTo>
                    <a:pt x="514" y="19"/>
                  </a:lnTo>
                  <a:lnTo>
                    <a:pt x="516" y="19"/>
                  </a:lnTo>
                  <a:lnTo>
                    <a:pt x="518" y="19"/>
                  </a:lnTo>
                  <a:lnTo>
                    <a:pt x="520" y="19"/>
                  </a:lnTo>
                  <a:lnTo>
                    <a:pt x="522" y="19"/>
                  </a:lnTo>
                  <a:lnTo>
                    <a:pt x="524" y="19"/>
                  </a:lnTo>
                  <a:lnTo>
                    <a:pt x="526" y="19"/>
                  </a:lnTo>
                  <a:lnTo>
                    <a:pt x="528" y="19"/>
                  </a:lnTo>
                  <a:lnTo>
                    <a:pt x="530" y="19"/>
                  </a:lnTo>
                  <a:lnTo>
                    <a:pt x="532" y="19"/>
                  </a:lnTo>
                  <a:lnTo>
                    <a:pt x="534" y="19"/>
                  </a:lnTo>
                  <a:lnTo>
                    <a:pt x="536" y="19"/>
                  </a:lnTo>
                  <a:lnTo>
                    <a:pt x="538" y="19"/>
                  </a:lnTo>
                  <a:lnTo>
                    <a:pt x="539" y="19"/>
                  </a:lnTo>
                  <a:lnTo>
                    <a:pt x="541" y="19"/>
                  </a:lnTo>
                  <a:lnTo>
                    <a:pt x="543" y="19"/>
                  </a:lnTo>
                  <a:lnTo>
                    <a:pt x="545" y="19"/>
                  </a:lnTo>
                  <a:lnTo>
                    <a:pt x="545" y="19"/>
                  </a:lnTo>
                  <a:lnTo>
                    <a:pt x="547" y="19"/>
                  </a:lnTo>
                  <a:lnTo>
                    <a:pt x="549" y="19"/>
                  </a:lnTo>
                  <a:lnTo>
                    <a:pt x="551" y="19"/>
                  </a:lnTo>
                  <a:lnTo>
                    <a:pt x="553" y="19"/>
                  </a:lnTo>
                  <a:lnTo>
                    <a:pt x="555" y="19"/>
                  </a:lnTo>
                  <a:lnTo>
                    <a:pt x="557" y="19"/>
                  </a:lnTo>
                  <a:lnTo>
                    <a:pt x="559" y="19"/>
                  </a:lnTo>
                  <a:lnTo>
                    <a:pt x="561" y="19"/>
                  </a:lnTo>
                  <a:lnTo>
                    <a:pt x="562" y="19"/>
                  </a:lnTo>
                  <a:lnTo>
                    <a:pt x="564" y="19"/>
                  </a:lnTo>
                  <a:lnTo>
                    <a:pt x="566" y="19"/>
                  </a:lnTo>
                  <a:lnTo>
                    <a:pt x="568" y="19"/>
                  </a:lnTo>
                  <a:lnTo>
                    <a:pt x="570" y="19"/>
                  </a:lnTo>
                  <a:lnTo>
                    <a:pt x="572" y="19"/>
                  </a:lnTo>
                  <a:lnTo>
                    <a:pt x="574" y="19"/>
                  </a:lnTo>
                  <a:lnTo>
                    <a:pt x="576" y="19"/>
                  </a:lnTo>
                  <a:lnTo>
                    <a:pt x="578" y="19"/>
                  </a:lnTo>
                  <a:lnTo>
                    <a:pt x="580" y="19"/>
                  </a:lnTo>
                  <a:lnTo>
                    <a:pt x="582" y="19"/>
                  </a:lnTo>
                  <a:lnTo>
                    <a:pt x="584" y="19"/>
                  </a:lnTo>
                  <a:lnTo>
                    <a:pt x="586" y="19"/>
                  </a:lnTo>
                  <a:lnTo>
                    <a:pt x="587" y="19"/>
                  </a:lnTo>
                  <a:lnTo>
                    <a:pt x="589" y="19"/>
                  </a:lnTo>
                  <a:lnTo>
                    <a:pt x="591" y="19"/>
                  </a:lnTo>
                  <a:lnTo>
                    <a:pt x="593" y="19"/>
                  </a:lnTo>
                  <a:lnTo>
                    <a:pt x="595" y="19"/>
                  </a:lnTo>
                  <a:lnTo>
                    <a:pt x="597" y="19"/>
                  </a:lnTo>
                  <a:lnTo>
                    <a:pt x="599" y="19"/>
                  </a:lnTo>
                  <a:lnTo>
                    <a:pt x="599" y="19"/>
                  </a:lnTo>
                  <a:lnTo>
                    <a:pt x="601" y="19"/>
                  </a:lnTo>
                  <a:lnTo>
                    <a:pt x="603" y="19"/>
                  </a:lnTo>
                  <a:lnTo>
                    <a:pt x="605" y="19"/>
                  </a:lnTo>
                  <a:lnTo>
                    <a:pt x="607" y="19"/>
                  </a:lnTo>
                  <a:lnTo>
                    <a:pt x="609" y="19"/>
                  </a:lnTo>
                  <a:lnTo>
                    <a:pt x="610" y="19"/>
                  </a:lnTo>
                  <a:lnTo>
                    <a:pt x="612" y="19"/>
                  </a:lnTo>
                  <a:lnTo>
                    <a:pt x="614" y="19"/>
                  </a:lnTo>
                  <a:lnTo>
                    <a:pt x="616" y="19"/>
                  </a:lnTo>
                  <a:lnTo>
                    <a:pt x="618" y="19"/>
                  </a:lnTo>
                  <a:lnTo>
                    <a:pt x="620" y="19"/>
                  </a:lnTo>
                  <a:lnTo>
                    <a:pt x="622" y="19"/>
                  </a:lnTo>
                  <a:lnTo>
                    <a:pt x="624" y="19"/>
                  </a:lnTo>
                  <a:lnTo>
                    <a:pt x="626" y="19"/>
                  </a:lnTo>
                  <a:lnTo>
                    <a:pt x="628" y="19"/>
                  </a:lnTo>
                  <a:lnTo>
                    <a:pt x="630" y="19"/>
                  </a:lnTo>
                  <a:lnTo>
                    <a:pt x="632" y="19"/>
                  </a:lnTo>
                  <a:lnTo>
                    <a:pt x="634" y="19"/>
                  </a:lnTo>
                  <a:lnTo>
                    <a:pt x="635" y="19"/>
                  </a:lnTo>
                  <a:lnTo>
                    <a:pt x="637" y="19"/>
                  </a:lnTo>
                  <a:lnTo>
                    <a:pt x="639" y="19"/>
                  </a:lnTo>
                  <a:lnTo>
                    <a:pt x="641" y="19"/>
                  </a:lnTo>
                  <a:lnTo>
                    <a:pt x="643" y="19"/>
                  </a:lnTo>
                  <a:lnTo>
                    <a:pt x="645" y="19"/>
                  </a:lnTo>
                  <a:lnTo>
                    <a:pt x="647" y="19"/>
                  </a:lnTo>
                  <a:lnTo>
                    <a:pt x="649" y="19"/>
                  </a:lnTo>
                  <a:lnTo>
                    <a:pt x="651" y="19"/>
                  </a:lnTo>
                  <a:lnTo>
                    <a:pt x="651" y="19"/>
                  </a:lnTo>
                  <a:lnTo>
                    <a:pt x="653" y="19"/>
                  </a:lnTo>
                  <a:lnTo>
                    <a:pt x="655" y="19"/>
                  </a:lnTo>
                  <a:lnTo>
                    <a:pt x="657" y="19"/>
                  </a:lnTo>
                  <a:lnTo>
                    <a:pt x="658" y="19"/>
                  </a:lnTo>
                  <a:lnTo>
                    <a:pt x="660" y="19"/>
                  </a:lnTo>
                  <a:lnTo>
                    <a:pt x="662" y="19"/>
                  </a:lnTo>
                  <a:lnTo>
                    <a:pt x="664" y="19"/>
                  </a:lnTo>
                  <a:lnTo>
                    <a:pt x="666" y="19"/>
                  </a:lnTo>
                  <a:lnTo>
                    <a:pt x="668" y="19"/>
                  </a:lnTo>
                  <a:lnTo>
                    <a:pt x="670" y="19"/>
                  </a:lnTo>
                  <a:lnTo>
                    <a:pt x="672" y="19"/>
                  </a:lnTo>
                  <a:lnTo>
                    <a:pt x="674" y="19"/>
                  </a:lnTo>
                  <a:lnTo>
                    <a:pt x="676" y="19"/>
                  </a:lnTo>
                  <a:lnTo>
                    <a:pt x="678" y="19"/>
                  </a:lnTo>
                  <a:lnTo>
                    <a:pt x="680" y="19"/>
                  </a:lnTo>
                  <a:lnTo>
                    <a:pt x="682" y="19"/>
                  </a:lnTo>
                  <a:lnTo>
                    <a:pt x="683" y="19"/>
                  </a:lnTo>
                  <a:lnTo>
                    <a:pt x="685" y="19"/>
                  </a:lnTo>
                  <a:lnTo>
                    <a:pt x="687" y="19"/>
                  </a:lnTo>
                  <a:lnTo>
                    <a:pt x="689" y="19"/>
                  </a:lnTo>
                  <a:lnTo>
                    <a:pt x="691" y="19"/>
                  </a:lnTo>
                  <a:lnTo>
                    <a:pt x="693" y="19"/>
                  </a:lnTo>
                  <a:lnTo>
                    <a:pt x="695" y="19"/>
                  </a:lnTo>
                  <a:lnTo>
                    <a:pt x="697" y="19"/>
                  </a:lnTo>
                  <a:lnTo>
                    <a:pt x="699" y="19"/>
                  </a:lnTo>
                  <a:lnTo>
                    <a:pt x="701" y="19"/>
                  </a:lnTo>
                  <a:lnTo>
                    <a:pt x="703" y="19"/>
                  </a:lnTo>
                  <a:lnTo>
                    <a:pt x="703" y="19"/>
                  </a:lnTo>
                  <a:lnTo>
                    <a:pt x="705" y="19"/>
                  </a:lnTo>
                  <a:lnTo>
                    <a:pt x="706" y="19"/>
                  </a:lnTo>
                  <a:lnTo>
                    <a:pt x="708" y="19"/>
                  </a:lnTo>
                  <a:lnTo>
                    <a:pt x="710" y="19"/>
                  </a:lnTo>
                  <a:lnTo>
                    <a:pt x="712" y="19"/>
                  </a:lnTo>
                  <a:lnTo>
                    <a:pt x="714" y="19"/>
                  </a:lnTo>
                  <a:lnTo>
                    <a:pt x="716" y="19"/>
                  </a:lnTo>
                  <a:lnTo>
                    <a:pt x="718" y="19"/>
                  </a:lnTo>
                  <a:lnTo>
                    <a:pt x="720" y="19"/>
                  </a:lnTo>
                  <a:lnTo>
                    <a:pt x="722" y="19"/>
                  </a:lnTo>
                  <a:lnTo>
                    <a:pt x="724" y="19"/>
                  </a:lnTo>
                  <a:lnTo>
                    <a:pt x="726" y="19"/>
                  </a:lnTo>
                  <a:lnTo>
                    <a:pt x="728" y="19"/>
                  </a:lnTo>
                  <a:lnTo>
                    <a:pt x="730" y="19"/>
                  </a:lnTo>
                  <a:lnTo>
                    <a:pt x="731" y="17"/>
                  </a:lnTo>
                  <a:lnTo>
                    <a:pt x="733" y="17"/>
                  </a:lnTo>
                  <a:lnTo>
                    <a:pt x="735" y="17"/>
                  </a:lnTo>
                  <a:lnTo>
                    <a:pt x="737" y="17"/>
                  </a:lnTo>
                  <a:lnTo>
                    <a:pt x="739" y="17"/>
                  </a:lnTo>
                  <a:lnTo>
                    <a:pt x="741" y="17"/>
                  </a:lnTo>
                  <a:lnTo>
                    <a:pt x="743" y="17"/>
                  </a:lnTo>
                  <a:lnTo>
                    <a:pt x="745" y="17"/>
                  </a:lnTo>
                  <a:lnTo>
                    <a:pt x="747" y="17"/>
                  </a:lnTo>
                  <a:lnTo>
                    <a:pt x="749" y="17"/>
                  </a:lnTo>
                  <a:lnTo>
                    <a:pt x="751" y="17"/>
                  </a:lnTo>
                  <a:lnTo>
                    <a:pt x="753" y="17"/>
                  </a:lnTo>
                  <a:lnTo>
                    <a:pt x="754" y="17"/>
                  </a:lnTo>
                  <a:lnTo>
                    <a:pt x="754" y="17"/>
                  </a:lnTo>
                  <a:lnTo>
                    <a:pt x="756" y="17"/>
                  </a:lnTo>
                  <a:lnTo>
                    <a:pt x="758" y="17"/>
                  </a:lnTo>
                  <a:lnTo>
                    <a:pt x="760" y="17"/>
                  </a:lnTo>
                  <a:lnTo>
                    <a:pt x="762" y="17"/>
                  </a:lnTo>
                  <a:lnTo>
                    <a:pt x="764" y="17"/>
                  </a:lnTo>
                  <a:lnTo>
                    <a:pt x="766" y="17"/>
                  </a:lnTo>
                  <a:lnTo>
                    <a:pt x="768" y="17"/>
                  </a:lnTo>
                  <a:lnTo>
                    <a:pt x="770" y="17"/>
                  </a:lnTo>
                  <a:lnTo>
                    <a:pt x="772" y="17"/>
                  </a:lnTo>
                  <a:lnTo>
                    <a:pt x="774" y="17"/>
                  </a:lnTo>
                  <a:lnTo>
                    <a:pt x="776" y="17"/>
                  </a:lnTo>
                  <a:lnTo>
                    <a:pt x="778" y="17"/>
                  </a:lnTo>
                  <a:lnTo>
                    <a:pt x="779" y="17"/>
                  </a:lnTo>
                  <a:lnTo>
                    <a:pt x="781" y="17"/>
                  </a:lnTo>
                  <a:lnTo>
                    <a:pt x="783" y="17"/>
                  </a:lnTo>
                  <a:lnTo>
                    <a:pt x="785" y="17"/>
                  </a:lnTo>
                  <a:lnTo>
                    <a:pt x="787" y="17"/>
                  </a:lnTo>
                  <a:lnTo>
                    <a:pt x="789" y="17"/>
                  </a:lnTo>
                  <a:lnTo>
                    <a:pt x="791" y="17"/>
                  </a:lnTo>
                  <a:lnTo>
                    <a:pt x="793" y="17"/>
                  </a:lnTo>
                  <a:lnTo>
                    <a:pt x="795" y="17"/>
                  </a:lnTo>
                  <a:lnTo>
                    <a:pt x="797" y="17"/>
                  </a:lnTo>
                  <a:lnTo>
                    <a:pt x="799" y="17"/>
                  </a:lnTo>
                  <a:lnTo>
                    <a:pt x="801" y="17"/>
                  </a:lnTo>
                  <a:lnTo>
                    <a:pt x="802" y="17"/>
                  </a:lnTo>
                  <a:lnTo>
                    <a:pt x="804" y="17"/>
                  </a:lnTo>
                  <a:lnTo>
                    <a:pt x="806" y="17"/>
                  </a:lnTo>
                  <a:lnTo>
                    <a:pt x="808" y="17"/>
                  </a:lnTo>
                  <a:lnTo>
                    <a:pt x="808" y="17"/>
                  </a:lnTo>
                  <a:lnTo>
                    <a:pt x="810" y="17"/>
                  </a:lnTo>
                  <a:lnTo>
                    <a:pt x="812" y="17"/>
                  </a:lnTo>
                  <a:lnTo>
                    <a:pt x="814" y="17"/>
                  </a:lnTo>
                  <a:lnTo>
                    <a:pt x="816" y="17"/>
                  </a:lnTo>
                  <a:lnTo>
                    <a:pt x="818" y="17"/>
                  </a:lnTo>
                  <a:lnTo>
                    <a:pt x="820" y="17"/>
                  </a:lnTo>
                  <a:lnTo>
                    <a:pt x="822" y="17"/>
                  </a:lnTo>
                  <a:lnTo>
                    <a:pt x="824" y="17"/>
                  </a:lnTo>
                  <a:lnTo>
                    <a:pt x="826" y="17"/>
                  </a:lnTo>
                  <a:lnTo>
                    <a:pt x="827" y="17"/>
                  </a:lnTo>
                  <a:lnTo>
                    <a:pt x="829" y="17"/>
                  </a:lnTo>
                  <a:lnTo>
                    <a:pt x="831" y="17"/>
                  </a:lnTo>
                  <a:lnTo>
                    <a:pt x="833" y="17"/>
                  </a:lnTo>
                  <a:lnTo>
                    <a:pt x="835" y="17"/>
                  </a:lnTo>
                  <a:lnTo>
                    <a:pt x="837" y="17"/>
                  </a:lnTo>
                  <a:lnTo>
                    <a:pt x="839" y="17"/>
                  </a:lnTo>
                  <a:lnTo>
                    <a:pt x="841" y="17"/>
                  </a:lnTo>
                  <a:lnTo>
                    <a:pt x="843" y="17"/>
                  </a:lnTo>
                  <a:lnTo>
                    <a:pt x="845" y="17"/>
                  </a:lnTo>
                  <a:lnTo>
                    <a:pt x="847" y="17"/>
                  </a:lnTo>
                  <a:lnTo>
                    <a:pt x="849" y="17"/>
                  </a:lnTo>
                  <a:lnTo>
                    <a:pt x="850" y="17"/>
                  </a:lnTo>
                  <a:lnTo>
                    <a:pt x="852" y="17"/>
                  </a:lnTo>
                  <a:lnTo>
                    <a:pt x="854" y="17"/>
                  </a:lnTo>
                  <a:lnTo>
                    <a:pt x="856" y="17"/>
                  </a:lnTo>
                  <a:lnTo>
                    <a:pt x="858" y="17"/>
                  </a:lnTo>
                  <a:lnTo>
                    <a:pt x="860" y="17"/>
                  </a:lnTo>
                  <a:lnTo>
                    <a:pt x="860" y="17"/>
                  </a:lnTo>
                  <a:lnTo>
                    <a:pt x="862" y="17"/>
                  </a:lnTo>
                  <a:lnTo>
                    <a:pt x="864" y="17"/>
                  </a:lnTo>
                  <a:lnTo>
                    <a:pt x="866" y="17"/>
                  </a:lnTo>
                  <a:lnTo>
                    <a:pt x="868" y="17"/>
                  </a:lnTo>
                  <a:lnTo>
                    <a:pt x="870" y="17"/>
                  </a:lnTo>
                  <a:lnTo>
                    <a:pt x="872" y="17"/>
                  </a:lnTo>
                  <a:lnTo>
                    <a:pt x="874" y="17"/>
                  </a:lnTo>
                  <a:lnTo>
                    <a:pt x="875" y="17"/>
                  </a:lnTo>
                  <a:lnTo>
                    <a:pt x="877" y="17"/>
                  </a:lnTo>
                  <a:lnTo>
                    <a:pt x="879" y="17"/>
                  </a:lnTo>
                  <a:lnTo>
                    <a:pt x="881" y="17"/>
                  </a:lnTo>
                  <a:lnTo>
                    <a:pt x="883" y="17"/>
                  </a:lnTo>
                  <a:lnTo>
                    <a:pt x="885" y="17"/>
                  </a:lnTo>
                  <a:lnTo>
                    <a:pt x="887" y="17"/>
                  </a:lnTo>
                  <a:lnTo>
                    <a:pt x="889" y="17"/>
                  </a:lnTo>
                  <a:lnTo>
                    <a:pt x="891" y="17"/>
                  </a:lnTo>
                  <a:lnTo>
                    <a:pt x="893" y="17"/>
                  </a:lnTo>
                  <a:lnTo>
                    <a:pt x="895" y="17"/>
                  </a:lnTo>
                  <a:lnTo>
                    <a:pt x="897" y="17"/>
                  </a:lnTo>
                  <a:lnTo>
                    <a:pt x="898" y="17"/>
                  </a:lnTo>
                  <a:lnTo>
                    <a:pt x="900" y="17"/>
                  </a:lnTo>
                  <a:lnTo>
                    <a:pt x="902" y="17"/>
                  </a:lnTo>
                  <a:lnTo>
                    <a:pt x="904" y="17"/>
                  </a:lnTo>
                  <a:lnTo>
                    <a:pt x="906" y="17"/>
                  </a:lnTo>
                  <a:lnTo>
                    <a:pt x="908" y="17"/>
                  </a:lnTo>
                  <a:lnTo>
                    <a:pt x="910" y="17"/>
                  </a:lnTo>
                  <a:lnTo>
                    <a:pt x="912" y="17"/>
                  </a:lnTo>
                  <a:lnTo>
                    <a:pt x="912" y="17"/>
                  </a:lnTo>
                  <a:lnTo>
                    <a:pt x="914" y="17"/>
                  </a:lnTo>
                  <a:lnTo>
                    <a:pt x="916" y="17"/>
                  </a:lnTo>
                  <a:lnTo>
                    <a:pt x="918" y="17"/>
                  </a:lnTo>
                  <a:lnTo>
                    <a:pt x="920" y="17"/>
                  </a:lnTo>
                  <a:lnTo>
                    <a:pt x="922" y="17"/>
                  </a:lnTo>
                  <a:lnTo>
                    <a:pt x="923" y="17"/>
                  </a:lnTo>
                </a:path>
              </a:pathLst>
            </a:custGeom>
            <a:noFill/>
            <a:ln w="19050" cmpd="sng">
              <a:solidFill>
                <a:schemeClr val="fol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375" name="Freeform 15"/>
            <p:cNvSpPr>
              <a:spLocks/>
            </p:cNvSpPr>
            <p:nvPr/>
          </p:nvSpPr>
          <p:spPr bwMode="auto">
            <a:xfrm>
              <a:off x="4745" y="773"/>
              <a:ext cx="424" cy="1267"/>
            </a:xfrm>
            <a:custGeom>
              <a:avLst/>
              <a:gdLst>
                <a:gd name="T0" fmla="*/ 14 w 849"/>
                <a:gd name="T1" fmla="*/ 2531 h 2533"/>
                <a:gd name="T2" fmla="*/ 29 w 849"/>
                <a:gd name="T3" fmla="*/ 2531 h 2533"/>
                <a:gd name="T4" fmla="*/ 43 w 849"/>
                <a:gd name="T5" fmla="*/ 2531 h 2533"/>
                <a:gd name="T6" fmla="*/ 58 w 849"/>
                <a:gd name="T7" fmla="*/ 2529 h 2533"/>
                <a:gd name="T8" fmla="*/ 73 w 849"/>
                <a:gd name="T9" fmla="*/ 2525 h 2533"/>
                <a:gd name="T10" fmla="*/ 89 w 849"/>
                <a:gd name="T11" fmla="*/ 2521 h 2533"/>
                <a:gd name="T12" fmla="*/ 102 w 849"/>
                <a:gd name="T13" fmla="*/ 2516 h 2533"/>
                <a:gd name="T14" fmla="*/ 118 w 849"/>
                <a:gd name="T15" fmla="*/ 2506 h 2533"/>
                <a:gd name="T16" fmla="*/ 133 w 849"/>
                <a:gd name="T17" fmla="*/ 2491 h 2533"/>
                <a:gd name="T18" fmla="*/ 146 w 849"/>
                <a:gd name="T19" fmla="*/ 2464 h 2533"/>
                <a:gd name="T20" fmla="*/ 162 w 849"/>
                <a:gd name="T21" fmla="*/ 2422 h 2533"/>
                <a:gd name="T22" fmla="*/ 177 w 849"/>
                <a:gd name="T23" fmla="*/ 2354 h 2533"/>
                <a:gd name="T24" fmla="*/ 192 w 849"/>
                <a:gd name="T25" fmla="*/ 2247 h 2533"/>
                <a:gd name="T26" fmla="*/ 206 w 849"/>
                <a:gd name="T27" fmla="*/ 2080 h 2533"/>
                <a:gd name="T28" fmla="*/ 221 w 849"/>
                <a:gd name="T29" fmla="*/ 1813 h 2533"/>
                <a:gd name="T30" fmla="*/ 237 w 849"/>
                <a:gd name="T31" fmla="*/ 1392 h 2533"/>
                <a:gd name="T32" fmla="*/ 252 w 849"/>
                <a:gd name="T33" fmla="*/ 737 h 2533"/>
                <a:gd name="T34" fmla="*/ 265 w 849"/>
                <a:gd name="T35" fmla="*/ 0 h 2533"/>
                <a:gd name="T36" fmla="*/ 281 w 849"/>
                <a:gd name="T37" fmla="*/ 0 h 2533"/>
                <a:gd name="T38" fmla="*/ 296 w 849"/>
                <a:gd name="T39" fmla="*/ 0 h 2533"/>
                <a:gd name="T40" fmla="*/ 310 w 849"/>
                <a:gd name="T41" fmla="*/ 0 h 2533"/>
                <a:gd name="T42" fmla="*/ 325 w 849"/>
                <a:gd name="T43" fmla="*/ 0 h 2533"/>
                <a:gd name="T44" fmla="*/ 340 w 849"/>
                <a:gd name="T45" fmla="*/ 0 h 2533"/>
                <a:gd name="T46" fmla="*/ 356 w 849"/>
                <a:gd name="T47" fmla="*/ 0 h 2533"/>
                <a:gd name="T48" fmla="*/ 369 w 849"/>
                <a:gd name="T49" fmla="*/ 0 h 2533"/>
                <a:gd name="T50" fmla="*/ 384 w 849"/>
                <a:gd name="T51" fmla="*/ 0 h 2533"/>
                <a:gd name="T52" fmla="*/ 400 w 849"/>
                <a:gd name="T53" fmla="*/ 0 h 2533"/>
                <a:gd name="T54" fmla="*/ 413 w 849"/>
                <a:gd name="T55" fmla="*/ 0 h 2533"/>
                <a:gd name="T56" fmla="*/ 429 w 849"/>
                <a:gd name="T57" fmla="*/ 0 h 2533"/>
                <a:gd name="T58" fmla="*/ 444 w 849"/>
                <a:gd name="T59" fmla="*/ 0 h 2533"/>
                <a:gd name="T60" fmla="*/ 459 w 849"/>
                <a:gd name="T61" fmla="*/ 0 h 2533"/>
                <a:gd name="T62" fmla="*/ 473 w 849"/>
                <a:gd name="T63" fmla="*/ 1025 h 2533"/>
                <a:gd name="T64" fmla="*/ 488 w 849"/>
                <a:gd name="T65" fmla="*/ 1901 h 2533"/>
                <a:gd name="T66" fmla="*/ 503 w 849"/>
                <a:gd name="T67" fmla="*/ 2362 h 2533"/>
                <a:gd name="T68" fmla="*/ 517 w 849"/>
                <a:gd name="T69" fmla="*/ 2481 h 2533"/>
                <a:gd name="T70" fmla="*/ 532 w 849"/>
                <a:gd name="T71" fmla="*/ 2500 h 2533"/>
                <a:gd name="T72" fmla="*/ 548 w 849"/>
                <a:gd name="T73" fmla="*/ 2506 h 2533"/>
                <a:gd name="T74" fmla="*/ 563 w 849"/>
                <a:gd name="T75" fmla="*/ 2512 h 2533"/>
                <a:gd name="T76" fmla="*/ 576 w 849"/>
                <a:gd name="T77" fmla="*/ 2514 h 2533"/>
                <a:gd name="T78" fmla="*/ 592 w 849"/>
                <a:gd name="T79" fmla="*/ 2518 h 2533"/>
                <a:gd name="T80" fmla="*/ 607 w 849"/>
                <a:gd name="T81" fmla="*/ 2519 h 2533"/>
                <a:gd name="T82" fmla="*/ 621 w 849"/>
                <a:gd name="T83" fmla="*/ 2521 h 2533"/>
                <a:gd name="T84" fmla="*/ 636 w 849"/>
                <a:gd name="T85" fmla="*/ 2523 h 2533"/>
                <a:gd name="T86" fmla="*/ 651 w 849"/>
                <a:gd name="T87" fmla="*/ 2523 h 2533"/>
                <a:gd name="T88" fmla="*/ 667 w 849"/>
                <a:gd name="T89" fmla="*/ 2525 h 2533"/>
                <a:gd name="T90" fmla="*/ 680 w 849"/>
                <a:gd name="T91" fmla="*/ 2527 h 2533"/>
                <a:gd name="T92" fmla="*/ 695 w 849"/>
                <a:gd name="T93" fmla="*/ 2527 h 2533"/>
                <a:gd name="T94" fmla="*/ 711 w 849"/>
                <a:gd name="T95" fmla="*/ 2527 h 2533"/>
                <a:gd name="T96" fmla="*/ 724 w 849"/>
                <a:gd name="T97" fmla="*/ 2529 h 2533"/>
                <a:gd name="T98" fmla="*/ 740 w 849"/>
                <a:gd name="T99" fmla="*/ 2529 h 2533"/>
                <a:gd name="T100" fmla="*/ 755 w 849"/>
                <a:gd name="T101" fmla="*/ 2529 h 2533"/>
                <a:gd name="T102" fmla="*/ 770 w 849"/>
                <a:gd name="T103" fmla="*/ 2531 h 2533"/>
                <a:gd name="T104" fmla="*/ 784 w 849"/>
                <a:gd name="T105" fmla="*/ 2531 h 2533"/>
                <a:gd name="T106" fmla="*/ 799 w 849"/>
                <a:gd name="T107" fmla="*/ 2531 h 2533"/>
                <a:gd name="T108" fmla="*/ 815 w 849"/>
                <a:gd name="T109" fmla="*/ 2531 h 2533"/>
                <a:gd name="T110" fmla="*/ 828 w 849"/>
                <a:gd name="T111" fmla="*/ 2531 h 2533"/>
                <a:gd name="T112" fmla="*/ 843 w 849"/>
                <a:gd name="T113" fmla="*/ 2531 h 2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49" h="2533">
                  <a:moveTo>
                    <a:pt x="0" y="2533"/>
                  </a:moveTo>
                  <a:lnTo>
                    <a:pt x="2" y="2533"/>
                  </a:lnTo>
                  <a:lnTo>
                    <a:pt x="4" y="2533"/>
                  </a:lnTo>
                  <a:lnTo>
                    <a:pt x="6" y="2533"/>
                  </a:lnTo>
                  <a:lnTo>
                    <a:pt x="8" y="2533"/>
                  </a:lnTo>
                  <a:lnTo>
                    <a:pt x="10" y="2531"/>
                  </a:lnTo>
                  <a:lnTo>
                    <a:pt x="12" y="2531"/>
                  </a:lnTo>
                  <a:lnTo>
                    <a:pt x="14" y="2531"/>
                  </a:lnTo>
                  <a:lnTo>
                    <a:pt x="16" y="2531"/>
                  </a:lnTo>
                  <a:lnTo>
                    <a:pt x="18" y="2531"/>
                  </a:lnTo>
                  <a:lnTo>
                    <a:pt x="20" y="2531"/>
                  </a:lnTo>
                  <a:lnTo>
                    <a:pt x="22" y="2531"/>
                  </a:lnTo>
                  <a:lnTo>
                    <a:pt x="23" y="2531"/>
                  </a:lnTo>
                  <a:lnTo>
                    <a:pt x="25" y="2531"/>
                  </a:lnTo>
                  <a:lnTo>
                    <a:pt x="27" y="2531"/>
                  </a:lnTo>
                  <a:lnTo>
                    <a:pt x="29" y="2531"/>
                  </a:lnTo>
                  <a:lnTo>
                    <a:pt x="31" y="2531"/>
                  </a:lnTo>
                  <a:lnTo>
                    <a:pt x="33" y="2531"/>
                  </a:lnTo>
                  <a:lnTo>
                    <a:pt x="35" y="2531"/>
                  </a:lnTo>
                  <a:lnTo>
                    <a:pt x="37" y="2531"/>
                  </a:lnTo>
                  <a:lnTo>
                    <a:pt x="39" y="2531"/>
                  </a:lnTo>
                  <a:lnTo>
                    <a:pt x="41" y="2531"/>
                  </a:lnTo>
                  <a:lnTo>
                    <a:pt x="43" y="2531"/>
                  </a:lnTo>
                  <a:lnTo>
                    <a:pt x="43" y="2531"/>
                  </a:lnTo>
                  <a:lnTo>
                    <a:pt x="45" y="2529"/>
                  </a:lnTo>
                  <a:lnTo>
                    <a:pt x="47" y="2529"/>
                  </a:lnTo>
                  <a:lnTo>
                    <a:pt x="48" y="2529"/>
                  </a:lnTo>
                  <a:lnTo>
                    <a:pt x="50" y="2529"/>
                  </a:lnTo>
                  <a:lnTo>
                    <a:pt x="52" y="2529"/>
                  </a:lnTo>
                  <a:lnTo>
                    <a:pt x="54" y="2529"/>
                  </a:lnTo>
                  <a:lnTo>
                    <a:pt x="56" y="2529"/>
                  </a:lnTo>
                  <a:lnTo>
                    <a:pt x="58" y="2529"/>
                  </a:lnTo>
                  <a:lnTo>
                    <a:pt x="60" y="2529"/>
                  </a:lnTo>
                  <a:lnTo>
                    <a:pt x="62" y="2527"/>
                  </a:lnTo>
                  <a:lnTo>
                    <a:pt x="64" y="2527"/>
                  </a:lnTo>
                  <a:lnTo>
                    <a:pt x="66" y="2527"/>
                  </a:lnTo>
                  <a:lnTo>
                    <a:pt x="68" y="2527"/>
                  </a:lnTo>
                  <a:lnTo>
                    <a:pt x="70" y="2527"/>
                  </a:lnTo>
                  <a:lnTo>
                    <a:pt x="71" y="2527"/>
                  </a:lnTo>
                  <a:lnTo>
                    <a:pt x="73" y="2525"/>
                  </a:lnTo>
                  <a:lnTo>
                    <a:pt x="75" y="2525"/>
                  </a:lnTo>
                  <a:lnTo>
                    <a:pt x="77" y="2525"/>
                  </a:lnTo>
                  <a:lnTo>
                    <a:pt x="79" y="2525"/>
                  </a:lnTo>
                  <a:lnTo>
                    <a:pt x="81" y="2525"/>
                  </a:lnTo>
                  <a:lnTo>
                    <a:pt x="83" y="2523"/>
                  </a:lnTo>
                  <a:lnTo>
                    <a:pt x="85" y="2523"/>
                  </a:lnTo>
                  <a:lnTo>
                    <a:pt x="87" y="2523"/>
                  </a:lnTo>
                  <a:lnTo>
                    <a:pt x="89" y="2521"/>
                  </a:lnTo>
                  <a:lnTo>
                    <a:pt x="91" y="2521"/>
                  </a:lnTo>
                  <a:lnTo>
                    <a:pt x="93" y="2521"/>
                  </a:lnTo>
                  <a:lnTo>
                    <a:pt x="95" y="2519"/>
                  </a:lnTo>
                  <a:lnTo>
                    <a:pt x="95" y="2519"/>
                  </a:lnTo>
                  <a:lnTo>
                    <a:pt x="96" y="2519"/>
                  </a:lnTo>
                  <a:lnTo>
                    <a:pt x="98" y="2518"/>
                  </a:lnTo>
                  <a:lnTo>
                    <a:pt x="100" y="2518"/>
                  </a:lnTo>
                  <a:lnTo>
                    <a:pt x="102" y="2516"/>
                  </a:lnTo>
                  <a:lnTo>
                    <a:pt x="104" y="2516"/>
                  </a:lnTo>
                  <a:lnTo>
                    <a:pt x="106" y="2514"/>
                  </a:lnTo>
                  <a:lnTo>
                    <a:pt x="108" y="2514"/>
                  </a:lnTo>
                  <a:lnTo>
                    <a:pt x="110" y="2512"/>
                  </a:lnTo>
                  <a:lnTo>
                    <a:pt x="112" y="2510"/>
                  </a:lnTo>
                  <a:lnTo>
                    <a:pt x="114" y="2510"/>
                  </a:lnTo>
                  <a:lnTo>
                    <a:pt x="116" y="2508"/>
                  </a:lnTo>
                  <a:lnTo>
                    <a:pt x="118" y="2506"/>
                  </a:lnTo>
                  <a:lnTo>
                    <a:pt x="119" y="2504"/>
                  </a:lnTo>
                  <a:lnTo>
                    <a:pt x="121" y="2502"/>
                  </a:lnTo>
                  <a:lnTo>
                    <a:pt x="123" y="2500"/>
                  </a:lnTo>
                  <a:lnTo>
                    <a:pt x="125" y="2498"/>
                  </a:lnTo>
                  <a:lnTo>
                    <a:pt x="127" y="2496"/>
                  </a:lnTo>
                  <a:lnTo>
                    <a:pt x="129" y="2495"/>
                  </a:lnTo>
                  <a:lnTo>
                    <a:pt x="131" y="2493"/>
                  </a:lnTo>
                  <a:lnTo>
                    <a:pt x="133" y="2491"/>
                  </a:lnTo>
                  <a:lnTo>
                    <a:pt x="135" y="2487"/>
                  </a:lnTo>
                  <a:lnTo>
                    <a:pt x="137" y="2485"/>
                  </a:lnTo>
                  <a:lnTo>
                    <a:pt x="139" y="2481"/>
                  </a:lnTo>
                  <a:lnTo>
                    <a:pt x="141" y="2479"/>
                  </a:lnTo>
                  <a:lnTo>
                    <a:pt x="143" y="2475"/>
                  </a:lnTo>
                  <a:lnTo>
                    <a:pt x="144" y="2471"/>
                  </a:lnTo>
                  <a:lnTo>
                    <a:pt x="146" y="2468"/>
                  </a:lnTo>
                  <a:lnTo>
                    <a:pt x="146" y="2464"/>
                  </a:lnTo>
                  <a:lnTo>
                    <a:pt x="148" y="2460"/>
                  </a:lnTo>
                  <a:lnTo>
                    <a:pt x="150" y="2454"/>
                  </a:lnTo>
                  <a:lnTo>
                    <a:pt x="152" y="2450"/>
                  </a:lnTo>
                  <a:lnTo>
                    <a:pt x="154" y="2445"/>
                  </a:lnTo>
                  <a:lnTo>
                    <a:pt x="156" y="2439"/>
                  </a:lnTo>
                  <a:lnTo>
                    <a:pt x="158" y="2433"/>
                  </a:lnTo>
                  <a:lnTo>
                    <a:pt x="160" y="2427"/>
                  </a:lnTo>
                  <a:lnTo>
                    <a:pt x="162" y="2422"/>
                  </a:lnTo>
                  <a:lnTo>
                    <a:pt x="164" y="2414"/>
                  </a:lnTo>
                  <a:lnTo>
                    <a:pt x="166" y="2406"/>
                  </a:lnTo>
                  <a:lnTo>
                    <a:pt x="167" y="2399"/>
                  </a:lnTo>
                  <a:lnTo>
                    <a:pt x="169" y="2391"/>
                  </a:lnTo>
                  <a:lnTo>
                    <a:pt x="171" y="2383"/>
                  </a:lnTo>
                  <a:lnTo>
                    <a:pt x="173" y="2374"/>
                  </a:lnTo>
                  <a:lnTo>
                    <a:pt x="175" y="2364"/>
                  </a:lnTo>
                  <a:lnTo>
                    <a:pt x="177" y="2354"/>
                  </a:lnTo>
                  <a:lnTo>
                    <a:pt x="179" y="2343"/>
                  </a:lnTo>
                  <a:lnTo>
                    <a:pt x="181" y="2331"/>
                  </a:lnTo>
                  <a:lnTo>
                    <a:pt x="183" y="2320"/>
                  </a:lnTo>
                  <a:lnTo>
                    <a:pt x="185" y="2306"/>
                  </a:lnTo>
                  <a:lnTo>
                    <a:pt x="187" y="2293"/>
                  </a:lnTo>
                  <a:lnTo>
                    <a:pt x="189" y="2278"/>
                  </a:lnTo>
                  <a:lnTo>
                    <a:pt x="191" y="2262"/>
                  </a:lnTo>
                  <a:lnTo>
                    <a:pt x="192" y="2247"/>
                  </a:lnTo>
                  <a:lnTo>
                    <a:pt x="194" y="2230"/>
                  </a:lnTo>
                  <a:lnTo>
                    <a:pt x="196" y="2210"/>
                  </a:lnTo>
                  <a:lnTo>
                    <a:pt x="198" y="2193"/>
                  </a:lnTo>
                  <a:lnTo>
                    <a:pt x="198" y="2172"/>
                  </a:lnTo>
                  <a:lnTo>
                    <a:pt x="200" y="2151"/>
                  </a:lnTo>
                  <a:lnTo>
                    <a:pt x="202" y="2128"/>
                  </a:lnTo>
                  <a:lnTo>
                    <a:pt x="204" y="2105"/>
                  </a:lnTo>
                  <a:lnTo>
                    <a:pt x="206" y="2080"/>
                  </a:lnTo>
                  <a:lnTo>
                    <a:pt x="208" y="2053"/>
                  </a:lnTo>
                  <a:lnTo>
                    <a:pt x="210" y="2024"/>
                  </a:lnTo>
                  <a:lnTo>
                    <a:pt x="212" y="1993"/>
                  </a:lnTo>
                  <a:lnTo>
                    <a:pt x="214" y="1961"/>
                  </a:lnTo>
                  <a:lnTo>
                    <a:pt x="215" y="1928"/>
                  </a:lnTo>
                  <a:lnTo>
                    <a:pt x="217" y="1891"/>
                  </a:lnTo>
                  <a:lnTo>
                    <a:pt x="219" y="1853"/>
                  </a:lnTo>
                  <a:lnTo>
                    <a:pt x="221" y="1813"/>
                  </a:lnTo>
                  <a:lnTo>
                    <a:pt x="223" y="1771"/>
                  </a:lnTo>
                  <a:lnTo>
                    <a:pt x="225" y="1724"/>
                  </a:lnTo>
                  <a:lnTo>
                    <a:pt x="227" y="1676"/>
                  </a:lnTo>
                  <a:lnTo>
                    <a:pt x="229" y="1626"/>
                  </a:lnTo>
                  <a:lnTo>
                    <a:pt x="231" y="1573"/>
                  </a:lnTo>
                  <a:lnTo>
                    <a:pt x="233" y="1515"/>
                  </a:lnTo>
                  <a:lnTo>
                    <a:pt x="235" y="1456"/>
                  </a:lnTo>
                  <a:lnTo>
                    <a:pt x="237" y="1392"/>
                  </a:lnTo>
                  <a:lnTo>
                    <a:pt x="239" y="1325"/>
                  </a:lnTo>
                  <a:lnTo>
                    <a:pt x="240" y="1254"/>
                  </a:lnTo>
                  <a:lnTo>
                    <a:pt x="242" y="1179"/>
                  </a:lnTo>
                  <a:lnTo>
                    <a:pt x="244" y="1100"/>
                  </a:lnTo>
                  <a:lnTo>
                    <a:pt x="246" y="1018"/>
                  </a:lnTo>
                  <a:lnTo>
                    <a:pt x="248" y="929"/>
                  </a:lnTo>
                  <a:lnTo>
                    <a:pt x="250" y="835"/>
                  </a:lnTo>
                  <a:lnTo>
                    <a:pt x="252" y="737"/>
                  </a:lnTo>
                  <a:lnTo>
                    <a:pt x="252" y="634"/>
                  </a:lnTo>
                  <a:lnTo>
                    <a:pt x="254" y="524"/>
                  </a:lnTo>
                  <a:lnTo>
                    <a:pt x="256" y="411"/>
                  </a:lnTo>
                  <a:lnTo>
                    <a:pt x="258" y="292"/>
                  </a:lnTo>
                  <a:lnTo>
                    <a:pt x="260" y="167"/>
                  </a:lnTo>
                  <a:lnTo>
                    <a:pt x="262" y="36"/>
                  </a:lnTo>
                  <a:lnTo>
                    <a:pt x="263" y="0"/>
                  </a:lnTo>
                  <a:lnTo>
                    <a:pt x="265" y="0"/>
                  </a:lnTo>
                  <a:lnTo>
                    <a:pt x="267" y="0"/>
                  </a:lnTo>
                  <a:lnTo>
                    <a:pt x="269" y="0"/>
                  </a:lnTo>
                  <a:lnTo>
                    <a:pt x="271" y="0"/>
                  </a:lnTo>
                  <a:lnTo>
                    <a:pt x="273" y="0"/>
                  </a:lnTo>
                  <a:lnTo>
                    <a:pt x="275" y="0"/>
                  </a:lnTo>
                  <a:lnTo>
                    <a:pt x="277" y="0"/>
                  </a:lnTo>
                  <a:lnTo>
                    <a:pt x="279" y="0"/>
                  </a:lnTo>
                  <a:lnTo>
                    <a:pt x="281" y="0"/>
                  </a:lnTo>
                  <a:lnTo>
                    <a:pt x="283" y="0"/>
                  </a:lnTo>
                  <a:lnTo>
                    <a:pt x="285" y="0"/>
                  </a:lnTo>
                  <a:lnTo>
                    <a:pt x="287" y="0"/>
                  </a:lnTo>
                  <a:lnTo>
                    <a:pt x="288" y="0"/>
                  </a:lnTo>
                  <a:lnTo>
                    <a:pt x="290" y="0"/>
                  </a:lnTo>
                  <a:lnTo>
                    <a:pt x="292" y="0"/>
                  </a:lnTo>
                  <a:lnTo>
                    <a:pt x="294" y="0"/>
                  </a:lnTo>
                  <a:lnTo>
                    <a:pt x="296" y="0"/>
                  </a:lnTo>
                  <a:lnTo>
                    <a:pt x="298" y="0"/>
                  </a:lnTo>
                  <a:lnTo>
                    <a:pt x="300" y="0"/>
                  </a:lnTo>
                  <a:lnTo>
                    <a:pt x="302" y="0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06" y="0"/>
                  </a:lnTo>
                  <a:lnTo>
                    <a:pt x="308" y="0"/>
                  </a:lnTo>
                  <a:lnTo>
                    <a:pt x="310" y="0"/>
                  </a:lnTo>
                  <a:lnTo>
                    <a:pt x="311" y="0"/>
                  </a:lnTo>
                  <a:lnTo>
                    <a:pt x="313" y="0"/>
                  </a:lnTo>
                  <a:lnTo>
                    <a:pt x="315" y="0"/>
                  </a:lnTo>
                  <a:lnTo>
                    <a:pt x="317" y="0"/>
                  </a:lnTo>
                  <a:lnTo>
                    <a:pt x="319" y="0"/>
                  </a:lnTo>
                  <a:lnTo>
                    <a:pt x="321" y="0"/>
                  </a:lnTo>
                  <a:lnTo>
                    <a:pt x="323" y="0"/>
                  </a:lnTo>
                  <a:lnTo>
                    <a:pt x="325" y="0"/>
                  </a:lnTo>
                  <a:lnTo>
                    <a:pt x="327" y="0"/>
                  </a:lnTo>
                  <a:lnTo>
                    <a:pt x="329" y="0"/>
                  </a:lnTo>
                  <a:lnTo>
                    <a:pt x="331" y="0"/>
                  </a:lnTo>
                  <a:lnTo>
                    <a:pt x="333" y="0"/>
                  </a:lnTo>
                  <a:lnTo>
                    <a:pt x="335" y="0"/>
                  </a:lnTo>
                  <a:lnTo>
                    <a:pt x="336" y="0"/>
                  </a:lnTo>
                  <a:lnTo>
                    <a:pt x="338" y="0"/>
                  </a:lnTo>
                  <a:lnTo>
                    <a:pt x="340" y="0"/>
                  </a:lnTo>
                  <a:lnTo>
                    <a:pt x="342" y="0"/>
                  </a:lnTo>
                  <a:lnTo>
                    <a:pt x="344" y="0"/>
                  </a:lnTo>
                  <a:lnTo>
                    <a:pt x="346" y="0"/>
                  </a:lnTo>
                  <a:lnTo>
                    <a:pt x="348" y="0"/>
                  </a:lnTo>
                  <a:lnTo>
                    <a:pt x="350" y="0"/>
                  </a:lnTo>
                  <a:lnTo>
                    <a:pt x="352" y="0"/>
                  </a:lnTo>
                  <a:lnTo>
                    <a:pt x="354" y="0"/>
                  </a:lnTo>
                  <a:lnTo>
                    <a:pt x="356" y="0"/>
                  </a:lnTo>
                  <a:lnTo>
                    <a:pt x="356" y="0"/>
                  </a:lnTo>
                  <a:lnTo>
                    <a:pt x="358" y="0"/>
                  </a:lnTo>
                  <a:lnTo>
                    <a:pt x="359" y="0"/>
                  </a:lnTo>
                  <a:lnTo>
                    <a:pt x="361" y="0"/>
                  </a:lnTo>
                  <a:lnTo>
                    <a:pt x="363" y="0"/>
                  </a:lnTo>
                  <a:lnTo>
                    <a:pt x="365" y="0"/>
                  </a:lnTo>
                  <a:lnTo>
                    <a:pt x="367" y="0"/>
                  </a:lnTo>
                  <a:lnTo>
                    <a:pt x="369" y="0"/>
                  </a:lnTo>
                  <a:lnTo>
                    <a:pt x="371" y="0"/>
                  </a:lnTo>
                  <a:lnTo>
                    <a:pt x="373" y="0"/>
                  </a:lnTo>
                  <a:lnTo>
                    <a:pt x="375" y="0"/>
                  </a:lnTo>
                  <a:lnTo>
                    <a:pt x="377" y="0"/>
                  </a:lnTo>
                  <a:lnTo>
                    <a:pt x="379" y="0"/>
                  </a:lnTo>
                  <a:lnTo>
                    <a:pt x="381" y="0"/>
                  </a:lnTo>
                  <a:lnTo>
                    <a:pt x="383" y="0"/>
                  </a:lnTo>
                  <a:lnTo>
                    <a:pt x="384" y="0"/>
                  </a:lnTo>
                  <a:lnTo>
                    <a:pt x="386" y="0"/>
                  </a:lnTo>
                  <a:lnTo>
                    <a:pt x="388" y="0"/>
                  </a:lnTo>
                  <a:lnTo>
                    <a:pt x="390" y="0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396" y="0"/>
                  </a:lnTo>
                  <a:lnTo>
                    <a:pt x="398" y="0"/>
                  </a:lnTo>
                  <a:lnTo>
                    <a:pt x="400" y="0"/>
                  </a:lnTo>
                  <a:lnTo>
                    <a:pt x="402" y="0"/>
                  </a:lnTo>
                  <a:lnTo>
                    <a:pt x="404" y="0"/>
                  </a:lnTo>
                  <a:lnTo>
                    <a:pt x="406" y="0"/>
                  </a:lnTo>
                  <a:lnTo>
                    <a:pt x="407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11" y="0"/>
                  </a:lnTo>
                  <a:lnTo>
                    <a:pt x="413" y="0"/>
                  </a:lnTo>
                  <a:lnTo>
                    <a:pt x="415" y="0"/>
                  </a:lnTo>
                  <a:lnTo>
                    <a:pt x="417" y="0"/>
                  </a:lnTo>
                  <a:lnTo>
                    <a:pt x="419" y="0"/>
                  </a:lnTo>
                  <a:lnTo>
                    <a:pt x="421" y="0"/>
                  </a:lnTo>
                  <a:lnTo>
                    <a:pt x="423" y="0"/>
                  </a:lnTo>
                  <a:lnTo>
                    <a:pt x="425" y="0"/>
                  </a:lnTo>
                  <a:lnTo>
                    <a:pt x="427" y="0"/>
                  </a:lnTo>
                  <a:lnTo>
                    <a:pt x="429" y="0"/>
                  </a:lnTo>
                  <a:lnTo>
                    <a:pt x="431" y="0"/>
                  </a:lnTo>
                  <a:lnTo>
                    <a:pt x="432" y="0"/>
                  </a:lnTo>
                  <a:lnTo>
                    <a:pt x="434" y="0"/>
                  </a:lnTo>
                  <a:lnTo>
                    <a:pt x="436" y="0"/>
                  </a:lnTo>
                  <a:lnTo>
                    <a:pt x="438" y="0"/>
                  </a:lnTo>
                  <a:lnTo>
                    <a:pt x="440" y="0"/>
                  </a:lnTo>
                  <a:lnTo>
                    <a:pt x="442" y="0"/>
                  </a:lnTo>
                  <a:lnTo>
                    <a:pt x="444" y="0"/>
                  </a:lnTo>
                  <a:lnTo>
                    <a:pt x="446" y="0"/>
                  </a:lnTo>
                  <a:lnTo>
                    <a:pt x="448" y="0"/>
                  </a:lnTo>
                  <a:lnTo>
                    <a:pt x="450" y="0"/>
                  </a:lnTo>
                  <a:lnTo>
                    <a:pt x="452" y="0"/>
                  </a:lnTo>
                  <a:lnTo>
                    <a:pt x="454" y="0"/>
                  </a:lnTo>
                  <a:lnTo>
                    <a:pt x="455" y="0"/>
                  </a:lnTo>
                  <a:lnTo>
                    <a:pt x="457" y="0"/>
                  </a:lnTo>
                  <a:lnTo>
                    <a:pt x="459" y="0"/>
                  </a:lnTo>
                  <a:lnTo>
                    <a:pt x="461" y="0"/>
                  </a:lnTo>
                  <a:lnTo>
                    <a:pt x="461" y="0"/>
                  </a:lnTo>
                  <a:lnTo>
                    <a:pt x="463" y="117"/>
                  </a:lnTo>
                  <a:lnTo>
                    <a:pt x="465" y="351"/>
                  </a:lnTo>
                  <a:lnTo>
                    <a:pt x="467" y="553"/>
                  </a:lnTo>
                  <a:lnTo>
                    <a:pt x="469" y="728"/>
                  </a:lnTo>
                  <a:lnTo>
                    <a:pt x="471" y="885"/>
                  </a:lnTo>
                  <a:lnTo>
                    <a:pt x="473" y="1025"/>
                  </a:lnTo>
                  <a:lnTo>
                    <a:pt x="475" y="1156"/>
                  </a:lnTo>
                  <a:lnTo>
                    <a:pt x="477" y="1279"/>
                  </a:lnTo>
                  <a:lnTo>
                    <a:pt x="479" y="1396"/>
                  </a:lnTo>
                  <a:lnTo>
                    <a:pt x="480" y="1507"/>
                  </a:lnTo>
                  <a:lnTo>
                    <a:pt x="482" y="1613"/>
                  </a:lnTo>
                  <a:lnTo>
                    <a:pt x="484" y="1715"/>
                  </a:lnTo>
                  <a:lnTo>
                    <a:pt x="486" y="1811"/>
                  </a:lnTo>
                  <a:lnTo>
                    <a:pt x="488" y="1901"/>
                  </a:lnTo>
                  <a:lnTo>
                    <a:pt x="490" y="1984"/>
                  </a:lnTo>
                  <a:lnTo>
                    <a:pt x="492" y="2061"/>
                  </a:lnTo>
                  <a:lnTo>
                    <a:pt x="494" y="2128"/>
                  </a:lnTo>
                  <a:lnTo>
                    <a:pt x="496" y="2189"/>
                  </a:lnTo>
                  <a:lnTo>
                    <a:pt x="498" y="2243"/>
                  </a:lnTo>
                  <a:lnTo>
                    <a:pt x="500" y="2289"/>
                  </a:lnTo>
                  <a:lnTo>
                    <a:pt x="502" y="2327"/>
                  </a:lnTo>
                  <a:lnTo>
                    <a:pt x="503" y="2362"/>
                  </a:lnTo>
                  <a:lnTo>
                    <a:pt x="505" y="2389"/>
                  </a:lnTo>
                  <a:lnTo>
                    <a:pt x="507" y="2412"/>
                  </a:lnTo>
                  <a:lnTo>
                    <a:pt x="509" y="2431"/>
                  </a:lnTo>
                  <a:lnTo>
                    <a:pt x="511" y="2447"/>
                  </a:lnTo>
                  <a:lnTo>
                    <a:pt x="513" y="2458"/>
                  </a:lnTo>
                  <a:lnTo>
                    <a:pt x="513" y="2468"/>
                  </a:lnTo>
                  <a:lnTo>
                    <a:pt x="515" y="2475"/>
                  </a:lnTo>
                  <a:lnTo>
                    <a:pt x="517" y="2481"/>
                  </a:lnTo>
                  <a:lnTo>
                    <a:pt x="519" y="2487"/>
                  </a:lnTo>
                  <a:lnTo>
                    <a:pt x="521" y="2491"/>
                  </a:lnTo>
                  <a:lnTo>
                    <a:pt x="523" y="2493"/>
                  </a:lnTo>
                  <a:lnTo>
                    <a:pt x="525" y="2495"/>
                  </a:lnTo>
                  <a:lnTo>
                    <a:pt x="527" y="2496"/>
                  </a:lnTo>
                  <a:lnTo>
                    <a:pt x="528" y="2498"/>
                  </a:lnTo>
                  <a:lnTo>
                    <a:pt x="530" y="2500"/>
                  </a:lnTo>
                  <a:lnTo>
                    <a:pt x="532" y="2500"/>
                  </a:lnTo>
                  <a:lnTo>
                    <a:pt x="534" y="2502"/>
                  </a:lnTo>
                  <a:lnTo>
                    <a:pt x="536" y="2502"/>
                  </a:lnTo>
                  <a:lnTo>
                    <a:pt x="538" y="2504"/>
                  </a:lnTo>
                  <a:lnTo>
                    <a:pt x="540" y="2504"/>
                  </a:lnTo>
                  <a:lnTo>
                    <a:pt x="542" y="2504"/>
                  </a:lnTo>
                  <a:lnTo>
                    <a:pt x="544" y="2506"/>
                  </a:lnTo>
                  <a:lnTo>
                    <a:pt x="546" y="2506"/>
                  </a:lnTo>
                  <a:lnTo>
                    <a:pt x="548" y="2506"/>
                  </a:lnTo>
                  <a:lnTo>
                    <a:pt x="550" y="2508"/>
                  </a:lnTo>
                  <a:lnTo>
                    <a:pt x="551" y="2508"/>
                  </a:lnTo>
                  <a:lnTo>
                    <a:pt x="553" y="2508"/>
                  </a:lnTo>
                  <a:lnTo>
                    <a:pt x="555" y="2510"/>
                  </a:lnTo>
                  <a:lnTo>
                    <a:pt x="557" y="2510"/>
                  </a:lnTo>
                  <a:lnTo>
                    <a:pt x="559" y="2510"/>
                  </a:lnTo>
                  <a:lnTo>
                    <a:pt x="561" y="2510"/>
                  </a:lnTo>
                  <a:lnTo>
                    <a:pt x="563" y="2512"/>
                  </a:lnTo>
                  <a:lnTo>
                    <a:pt x="565" y="2512"/>
                  </a:lnTo>
                  <a:lnTo>
                    <a:pt x="565" y="2512"/>
                  </a:lnTo>
                  <a:lnTo>
                    <a:pt x="567" y="2512"/>
                  </a:lnTo>
                  <a:lnTo>
                    <a:pt x="569" y="2512"/>
                  </a:lnTo>
                  <a:lnTo>
                    <a:pt x="571" y="2514"/>
                  </a:lnTo>
                  <a:lnTo>
                    <a:pt x="573" y="2514"/>
                  </a:lnTo>
                  <a:lnTo>
                    <a:pt x="575" y="2514"/>
                  </a:lnTo>
                  <a:lnTo>
                    <a:pt x="576" y="2514"/>
                  </a:lnTo>
                  <a:lnTo>
                    <a:pt x="578" y="2514"/>
                  </a:lnTo>
                  <a:lnTo>
                    <a:pt x="580" y="2516"/>
                  </a:lnTo>
                  <a:lnTo>
                    <a:pt x="582" y="2516"/>
                  </a:lnTo>
                  <a:lnTo>
                    <a:pt x="584" y="2516"/>
                  </a:lnTo>
                  <a:lnTo>
                    <a:pt x="586" y="2516"/>
                  </a:lnTo>
                  <a:lnTo>
                    <a:pt x="588" y="2516"/>
                  </a:lnTo>
                  <a:lnTo>
                    <a:pt x="590" y="2516"/>
                  </a:lnTo>
                  <a:lnTo>
                    <a:pt x="592" y="2518"/>
                  </a:lnTo>
                  <a:lnTo>
                    <a:pt x="594" y="2518"/>
                  </a:lnTo>
                  <a:lnTo>
                    <a:pt x="596" y="2518"/>
                  </a:lnTo>
                  <a:lnTo>
                    <a:pt x="598" y="2518"/>
                  </a:lnTo>
                  <a:lnTo>
                    <a:pt x="599" y="2518"/>
                  </a:lnTo>
                  <a:lnTo>
                    <a:pt x="601" y="2518"/>
                  </a:lnTo>
                  <a:lnTo>
                    <a:pt x="603" y="2519"/>
                  </a:lnTo>
                  <a:lnTo>
                    <a:pt x="605" y="2519"/>
                  </a:lnTo>
                  <a:lnTo>
                    <a:pt x="607" y="2519"/>
                  </a:lnTo>
                  <a:lnTo>
                    <a:pt x="609" y="2519"/>
                  </a:lnTo>
                  <a:lnTo>
                    <a:pt x="611" y="2519"/>
                  </a:lnTo>
                  <a:lnTo>
                    <a:pt x="613" y="2519"/>
                  </a:lnTo>
                  <a:lnTo>
                    <a:pt x="615" y="2519"/>
                  </a:lnTo>
                  <a:lnTo>
                    <a:pt x="617" y="2519"/>
                  </a:lnTo>
                  <a:lnTo>
                    <a:pt x="619" y="2521"/>
                  </a:lnTo>
                  <a:lnTo>
                    <a:pt x="619" y="2521"/>
                  </a:lnTo>
                  <a:lnTo>
                    <a:pt x="621" y="2521"/>
                  </a:lnTo>
                  <a:lnTo>
                    <a:pt x="623" y="2521"/>
                  </a:lnTo>
                  <a:lnTo>
                    <a:pt x="624" y="2521"/>
                  </a:lnTo>
                  <a:lnTo>
                    <a:pt x="626" y="2521"/>
                  </a:lnTo>
                  <a:lnTo>
                    <a:pt x="628" y="2521"/>
                  </a:lnTo>
                  <a:lnTo>
                    <a:pt x="630" y="2521"/>
                  </a:lnTo>
                  <a:lnTo>
                    <a:pt x="632" y="2521"/>
                  </a:lnTo>
                  <a:lnTo>
                    <a:pt x="634" y="2523"/>
                  </a:lnTo>
                  <a:lnTo>
                    <a:pt x="636" y="2523"/>
                  </a:lnTo>
                  <a:lnTo>
                    <a:pt x="638" y="2523"/>
                  </a:lnTo>
                  <a:lnTo>
                    <a:pt x="640" y="2523"/>
                  </a:lnTo>
                  <a:lnTo>
                    <a:pt x="642" y="2523"/>
                  </a:lnTo>
                  <a:lnTo>
                    <a:pt x="644" y="2523"/>
                  </a:lnTo>
                  <a:lnTo>
                    <a:pt x="646" y="2523"/>
                  </a:lnTo>
                  <a:lnTo>
                    <a:pt x="647" y="2523"/>
                  </a:lnTo>
                  <a:lnTo>
                    <a:pt x="649" y="2523"/>
                  </a:lnTo>
                  <a:lnTo>
                    <a:pt x="651" y="2523"/>
                  </a:lnTo>
                  <a:lnTo>
                    <a:pt x="653" y="2523"/>
                  </a:lnTo>
                  <a:lnTo>
                    <a:pt x="655" y="2525"/>
                  </a:lnTo>
                  <a:lnTo>
                    <a:pt x="657" y="2525"/>
                  </a:lnTo>
                  <a:lnTo>
                    <a:pt x="659" y="2525"/>
                  </a:lnTo>
                  <a:lnTo>
                    <a:pt x="661" y="2525"/>
                  </a:lnTo>
                  <a:lnTo>
                    <a:pt x="663" y="2525"/>
                  </a:lnTo>
                  <a:lnTo>
                    <a:pt x="665" y="2525"/>
                  </a:lnTo>
                  <a:lnTo>
                    <a:pt x="667" y="2525"/>
                  </a:lnTo>
                  <a:lnTo>
                    <a:pt x="669" y="2525"/>
                  </a:lnTo>
                  <a:lnTo>
                    <a:pt x="671" y="2525"/>
                  </a:lnTo>
                  <a:lnTo>
                    <a:pt x="671" y="2525"/>
                  </a:lnTo>
                  <a:lnTo>
                    <a:pt x="672" y="2525"/>
                  </a:lnTo>
                  <a:lnTo>
                    <a:pt x="674" y="2525"/>
                  </a:lnTo>
                  <a:lnTo>
                    <a:pt x="676" y="2525"/>
                  </a:lnTo>
                  <a:lnTo>
                    <a:pt x="678" y="2527"/>
                  </a:lnTo>
                  <a:lnTo>
                    <a:pt x="680" y="2527"/>
                  </a:lnTo>
                  <a:lnTo>
                    <a:pt x="682" y="2527"/>
                  </a:lnTo>
                  <a:lnTo>
                    <a:pt x="684" y="2527"/>
                  </a:lnTo>
                  <a:lnTo>
                    <a:pt x="686" y="2527"/>
                  </a:lnTo>
                  <a:lnTo>
                    <a:pt x="688" y="2527"/>
                  </a:lnTo>
                  <a:lnTo>
                    <a:pt x="690" y="2527"/>
                  </a:lnTo>
                  <a:lnTo>
                    <a:pt x="692" y="2527"/>
                  </a:lnTo>
                  <a:lnTo>
                    <a:pt x="694" y="2527"/>
                  </a:lnTo>
                  <a:lnTo>
                    <a:pt x="695" y="2527"/>
                  </a:lnTo>
                  <a:lnTo>
                    <a:pt x="697" y="2527"/>
                  </a:lnTo>
                  <a:lnTo>
                    <a:pt x="699" y="2527"/>
                  </a:lnTo>
                  <a:lnTo>
                    <a:pt x="701" y="2527"/>
                  </a:lnTo>
                  <a:lnTo>
                    <a:pt x="703" y="2527"/>
                  </a:lnTo>
                  <a:lnTo>
                    <a:pt x="705" y="2527"/>
                  </a:lnTo>
                  <a:lnTo>
                    <a:pt x="707" y="2527"/>
                  </a:lnTo>
                  <a:lnTo>
                    <a:pt x="709" y="2527"/>
                  </a:lnTo>
                  <a:lnTo>
                    <a:pt x="711" y="2527"/>
                  </a:lnTo>
                  <a:lnTo>
                    <a:pt x="713" y="2527"/>
                  </a:lnTo>
                  <a:lnTo>
                    <a:pt x="715" y="2529"/>
                  </a:lnTo>
                  <a:lnTo>
                    <a:pt x="717" y="2529"/>
                  </a:lnTo>
                  <a:lnTo>
                    <a:pt x="719" y="2529"/>
                  </a:lnTo>
                  <a:lnTo>
                    <a:pt x="720" y="2529"/>
                  </a:lnTo>
                  <a:lnTo>
                    <a:pt x="722" y="2529"/>
                  </a:lnTo>
                  <a:lnTo>
                    <a:pt x="722" y="2529"/>
                  </a:lnTo>
                  <a:lnTo>
                    <a:pt x="724" y="2529"/>
                  </a:lnTo>
                  <a:lnTo>
                    <a:pt x="726" y="2529"/>
                  </a:lnTo>
                  <a:lnTo>
                    <a:pt x="728" y="2529"/>
                  </a:lnTo>
                  <a:lnTo>
                    <a:pt x="730" y="2529"/>
                  </a:lnTo>
                  <a:lnTo>
                    <a:pt x="732" y="2529"/>
                  </a:lnTo>
                  <a:lnTo>
                    <a:pt x="734" y="2529"/>
                  </a:lnTo>
                  <a:lnTo>
                    <a:pt x="736" y="2529"/>
                  </a:lnTo>
                  <a:lnTo>
                    <a:pt x="738" y="2529"/>
                  </a:lnTo>
                  <a:lnTo>
                    <a:pt x="740" y="2529"/>
                  </a:lnTo>
                  <a:lnTo>
                    <a:pt x="742" y="2529"/>
                  </a:lnTo>
                  <a:lnTo>
                    <a:pt x="743" y="2529"/>
                  </a:lnTo>
                  <a:lnTo>
                    <a:pt x="745" y="2529"/>
                  </a:lnTo>
                  <a:lnTo>
                    <a:pt x="747" y="2529"/>
                  </a:lnTo>
                  <a:lnTo>
                    <a:pt x="749" y="2529"/>
                  </a:lnTo>
                  <a:lnTo>
                    <a:pt x="751" y="2529"/>
                  </a:lnTo>
                  <a:lnTo>
                    <a:pt x="753" y="2529"/>
                  </a:lnTo>
                  <a:lnTo>
                    <a:pt x="755" y="2529"/>
                  </a:lnTo>
                  <a:lnTo>
                    <a:pt x="757" y="2529"/>
                  </a:lnTo>
                  <a:lnTo>
                    <a:pt x="759" y="2529"/>
                  </a:lnTo>
                  <a:lnTo>
                    <a:pt x="761" y="2529"/>
                  </a:lnTo>
                  <a:lnTo>
                    <a:pt x="763" y="2531"/>
                  </a:lnTo>
                  <a:lnTo>
                    <a:pt x="765" y="2531"/>
                  </a:lnTo>
                  <a:lnTo>
                    <a:pt x="767" y="2531"/>
                  </a:lnTo>
                  <a:lnTo>
                    <a:pt x="768" y="2531"/>
                  </a:lnTo>
                  <a:lnTo>
                    <a:pt x="770" y="2531"/>
                  </a:lnTo>
                  <a:lnTo>
                    <a:pt x="772" y="2531"/>
                  </a:lnTo>
                  <a:lnTo>
                    <a:pt x="774" y="2531"/>
                  </a:lnTo>
                  <a:lnTo>
                    <a:pt x="776" y="2531"/>
                  </a:lnTo>
                  <a:lnTo>
                    <a:pt x="776" y="2531"/>
                  </a:lnTo>
                  <a:lnTo>
                    <a:pt x="778" y="2531"/>
                  </a:lnTo>
                  <a:lnTo>
                    <a:pt x="780" y="2531"/>
                  </a:lnTo>
                  <a:lnTo>
                    <a:pt x="782" y="2531"/>
                  </a:lnTo>
                  <a:lnTo>
                    <a:pt x="784" y="2531"/>
                  </a:lnTo>
                  <a:lnTo>
                    <a:pt x="786" y="2531"/>
                  </a:lnTo>
                  <a:lnTo>
                    <a:pt x="788" y="2531"/>
                  </a:lnTo>
                  <a:lnTo>
                    <a:pt x="790" y="2531"/>
                  </a:lnTo>
                  <a:lnTo>
                    <a:pt x="791" y="2531"/>
                  </a:lnTo>
                  <a:lnTo>
                    <a:pt x="793" y="2531"/>
                  </a:lnTo>
                  <a:lnTo>
                    <a:pt x="795" y="2531"/>
                  </a:lnTo>
                  <a:lnTo>
                    <a:pt x="797" y="2531"/>
                  </a:lnTo>
                  <a:lnTo>
                    <a:pt x="799" y="2531"/>
                  </a:lnTo>
                  <a:lnTo>
                    <a:pt x="801" y="2531"/>
                  </a:lnTo>
                  <a:lnTo>
                    <a:pt x="803" y="2531"/>
                  </a:lnTo>
                  <a:lnTo>
                    <a:pt x="805" y="2531"/>
                  </a:lnTo>
                  <a:lnTo>
                    <a:pt x="807" y="2531"/>
                  </a:lnTo>
                  <a:lnTo>
                    <a:pt x="809" y="2531"/>
                  </a:lnTo>
                  <a:lnTo>
                    <a:pt x="811" y="2531"/>
                  </a:lnTo>
                  <a:lnTo>
                    <a:pt x="813" y="2531"/>
                  </a:lnTo>
                  <a:lnTo>
                    <a:pt x="815" y="2531"/>
                  </a:lnTo>
                  <a:lnTo>
                    <a:pt x="816" y="2531"/>
                  </a:lnTo>
                  <a:lnTo>
                    <a:pt x="818" y="2531"/>
                  </a:lnTo>
                  <a:lnTo>
                    <a:pt x="820" y="2531"/>
                  </a:lnTo>
                  <a:lnTo>
                    <a:pt x="822" y="2531"/>
                  </a:lnTo>
                  <a:lnTo>
                    <a:pt x="824" y="2531"/>
                  </a:lnTo>
                  <a:lnTo>
                    <a:pt x="826" y="2531"/>
                  </a:lnTo>
                  <a:lnTo>
                    <a:pt x="828" y="2531"/>
                  </a:lnTo>
                  <a:lnTo>
                    <a:pt x="828" y="2531"/>
                  </a:lnTo>
                  <a:lnTo>
                    <a:pt x="830" y="2531"/>
                  </a:lnTo>
                  <a:lnTo>
                    <a:pt x="832" y="2531"/>
                  </a:lnTo>
                  <a:lnTo>
                    <a:pt x="834" y="2531"/>
                  </a:lnTo>
                  <a:lnTo>
                    <a:pt x="836" y="2531"/>
                  </a:lnTo>
                  <a:lnTo>
                    <a:pt x="838" y="2531"/>
                  </a:lnTo>
                  <a:lnTo>
                    <a:pt x="839" y="2531"/>
                  </a:lnTo>
                  <a:lnTo>
                    <a:pt x="841" y="2531"/>
                  </a:lnTo>
                  <a:lnTo>
                    <a:pt x="843" y="2531"/>
                  </a:lnTo>
                  <a:lnTo>
                    <a:pt x="845" y="2533"/>
                  </a:lnTo>
                  <a:lnTo>
                    <a:pt x="847" y="2533"/>
                  </a:lnTo>
                  <a:lnTo>
                    <a:pt x="849" y="2533"/>
                  </a:lnTo>
                </a:path>
              </a:pathLst>
            </a:custGeom>
            <a:noFill/>
            <a:ln w="19050" cmpd="sng">
              <a:solidFill>
                <a:schemeClr val="fol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1376" name="Text Box 16"/>
          <p:cNvSpPr txBox="1">
            <a:spLocks noChangeArrowheads="1"/>
          </p:cNvSpPr>
          <p:nvPr/>
        </p:nvSpPr>
        <p:spPr bwMode="auto">
          <a:xfrm>
            <a:off x="3986390" y="1520825"/>
            <a:ext cx="6864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0">
                <a:latin typeface="Arial" charset="0"/>
              </a:rPr>
              <a:t>MtBE</a:t>
            </a:r>
          </a:p>
        </p:txBody>
      </p:sp>
      <p:sp>
        <p:nvSpPr>
          <p:cNvPr id="271377" name="Text Box 17"/>
          <p:cNvSpPr txBox="1">
            <a:spLocks noChangeArrowheads="1"/>
          </p:cNvSpPr>
          <p:nvPr/>
        </p:nvSpPr>
        <p:spPr bwMode="auto">
          <a:xfrm>
            <a:off x="4975578" y="2651125"/>
            <a:ext cx="9717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0">
                <a:latin typeface="Arial" charset="0"/>
              </a:rPr>
              <a:t>DME(IS)</a:t>
            </a:r>
          </a:p>
        </p:txBody>
      </p:sp>
      <p:sp>
        <p:nvSpPr>
          <p:cNvPr id="271378" name="Text Box 18"/>
          <p:cNvSpPr txBox="1">
            <a:spLocks noChangeArrowheads="1"/>
          </p:cNvSpPr>
          <p:nvPr/>
        </p:nvSpPr>
        <p:spPr bwMode="auto">
          <a:xfrm>
            <a:off x="5808134" y="2676525"/>
            <a:ext cx="9701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0">
                <a:latin typeface="Arial" charset="0"/>
              </a:rPr>
              <a:t>benzene</a:t>
            </a:r>
          </a:p>
        </p:txBody>
      </p:sp>
      <p:grpSp>
        <p:nvGrpSpPr>
          <p:cNvPr id="271379" name="Group 19"/>
          <p:cNvGrpSpPr>
            <a:grpSpLocks/>
          </p:cNvGrpSpPr>
          <p:nvPr/>
        </p:nvGrpSpPr>
        <p:grpSpPr bwMode="auto">
          <a:xfrm>
            <a:off x="6594126" y="1941514"/>
            <a:ext cx="662321" cy="1355725"/>
            <a:chOff x="4296" y="708"/>
            <a:chExt cx="408" cy="854"/>
          </a:xfrm>
        </p:grpSpPr>
        <p:sp>
          <p:nvSpPr>
            <p:cNvPr id="271380" name="Text Box 20"/>
            <p:cNvSpPr txBox="1">
              <a:spLocks noChangeArrowheads="1"/>
            </p:cNvSpPr>
            <p:nvPr/>
          </p:nvSpPr>
          <p:spPr bwMode="auto">
            <a:xfrm>
              <a:off x="4296" y="708"/>
              <a:ext cx="40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latin typeface="Arial" charset="0"/>
                </a:rPr>
                <a:t>valve</a:t>
              </a:r>
              <a:br>
                <a:rPr lang="en-US" sz="1600">
                  <a:latin typeface="Arial" charset="0"/>
                </a:rPr>
              </a:br>
              <a:r>
                <a:rPr lang="en-US" sz="1600">
                  <a:latin typeface="Arial" charset="0"/>
                </a:rPr>
                <a:t>reset</a:t>
              </a:r>
            </a:p>
          </p:txBody>
        </p:sp>
        <p:sp>
          <p:nvSpPr>
            <p:cNvPr id="271381" name="Line 21"/>
            <p:cNvSpPr>
              <a:spLocks noChangeShapeType="1"/>
            </p:cNvSpPr>
            <p:nvPr/>
          </p:nvSpPr>
          <p:spPr bwMode="auto">
            <a:xfrm flipH="1">
              <a:off x="4487" y="1054"/>
              <a:ext cx="0" cy="5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1384" name="Group 24"/>
          <p:cNvGrpSpPr>
            <a:grpSpLocks/>
          </p:cNvGrpSpPr>
          <p:nvPr/>
        </p:nvGrpSpPr>
        <p:grpSpPr bwMode="auto">
          <a:xfrm>
            <a:off x="1406878" y="5938850"/>
            <a:ext cx="6530070" cy="246063"/>
            <a:chOff x="1123" y="3514"/>
            <a:chExt cx="4012" cy="155"/>
          </a:xfrm>
        </p:grpSpPr>
        <p:sp>
          <p:nvSpPr>
            <p:cNvPr id="271385" name="Rectangle 25"/>
            <p:cNvSpPr>
              <a:spLocks noChangeArrowheads="1"/>
            </p:cNvSpPr>
            <p:nvPr/>
          </p:nvSpPr>
          <p:spPr bwMode="auto">
            <a:xfrm>
              <a:off x="1123" y="3514"/>
              <a:ext cx="7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sz="1600" b="0">
                <a:latin typeface="Arial" charset="0"/>
              </a:endParaRPr>
            </a:p>
          </p:txBody>
        </p:sp>
        <p:sp>
          <p:nvSpPr>
            <p:cNvPr id="271386" name="Rectangle 26"/>
            <p:cNvSpPr>
              <a:spLocks noChangeArrowheads="1"/>
            </p:cNvSpPr>
            <p:nvPr/>
          </p:nvSpPr>
          <p:spPr bwMode="auto">
            <a:xfrm>
              <a:off x="1678" y="3514"/>
              <a:ext cx="7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en-US" sz="1600" b="0">
                <a:latin typeface="Arial" charset="0"/>
              </a:endParaRPr>
            </a:p>
          </p:txBody>
        </p:sp>
        <p:sp>
          <p:nvSpPr>
            <p:cNvPr id="271387" name="Rectangle 27"/>
            <p:cNvSpPr>
              <a:spLocks noChangeArrowheads="1"/>
            </p:cNvSpPr>
            <p:nvPr/>
          </p:nvSpPr>
          <p:spPr bwMode="auto">
            <a:xfrm>
              <a:off x="2234" y="3514"/>
              <a:ext cx="7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0">
                  <a:solidFill>
                    <a:srgbClr val="000000"/>
                  </a:solidFill>
                  <a:latin typeface="Arial" charset="0"/>
                </a:rPr>
                <a:t>6</a:t>
              </a:r>
              <a:endParaRPr lang="en-US" sz="1600" b="0">
                <a:latin typeface="Arial" charset="0"/>
              </a:endParaRPr>
            </a:p>
          </p:txBody>
        </p:sp>
        <p:sp>
          <p:nvSpPr>
            <p:cNvPr id="271388" name="Rectangle 28"/>
            <p:cNvSpPr>
              <a:spLocks noChangeArrowheads="1"/>
            </p:cNvSpPr>
            <p:nvPr/>
          </p:nvSpPr>
          <p:spPr bwMode="auto">
            <a:xfrm>
              <a:off x="2791" y="3514"/>
              <a:ext cx="7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0">
                  <a:solidFill>
                    <a:srgbClr val="000000"/>
                  </a:solidFill>
                  <a:latin typeface="Arial" charset="0"/>
                </a:rPr>
                <a:t>8</a:t>
              </a:r>
              <a:endParaRPr lang="en-US" sz="1600" b="0">
                <a:latin typeface="Arial" charset="0"/>
              </a:endParaRPr>
            </a:p>
          </p:txBody>
        </p:sp>
        <p:sp>
          <p:nvSpPr>
            <p:cNvPr id="271389" name="Rectangle 29"/>
            <p:cNvSpPr>
              <a:spLocks noChangeArrowheads="1"/>
            </p:cNvSpPr>
            <p:nvPr/>
          </p:nvSpPr>
          <p:spPr bwMode="auto">
            <a:xfrm>
              <a:off x="3328" y="3514"/>
              <a:ext cx="14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en-US" sz="1600" b="0">
                <a:latin typeface="Arial" charset="0"/>
              </a:endParaRPr>
            </a:p>
          </p:txBody>
        </p:sp>
        <p:sp>
          <p:nvSpPr>
            <p:cNvPr id="271390" name="Rectangle 30"/>
            <p:cNvSpPr>
              <a:spLocks noChangeArrowheads="1"/>
            </p:cNvSpPr>
            <p:nvPr/>
          </p:nvSpPr>
          <p:spPr bwMode="auto">
            <a:xfrm>
              <a:off x="3882" y="3514"/>
              <a:ext cx="14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0">
                  <a:solidFill>
                    <a:srgbClr val="000000"/>
                  </a:solidFill>
                  <a:latin typeface="Arial" charset="0"/>
                </a:rPr>
                <a:t>12</a:t>
              </a:r>
              <a:endParaRPr lang="en-US" sz="1600" b="0">
                <a:latin typeface="Arial" charset="0"/>
              </a:endParaRPr>
            </a:p>
          </p:txBody>
        </p:sp>
        <p:sp>
          <p:nvSpPr>
            <p:cNvPr id="271391" name="Rectangle 31"/>
            <p:cNvSpPr>
              <a:spLocks noChangeArrowheads="1"/>
            </p:cNvSpPr>
            <p:nvPr/>
          </p:nvSpPr>
          <p:spPr bwMode="auto">
            <a:xfrm>
              <a:off x="4438" y="3514"/>
              <a:ext cx="14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0">
                  <a:solidFill>
                    <a:srgbClr val="000000"/>
                  </a:solidFill>
                  <a:latin typeface="Arial" charset="0"/>
                </a:rPr>
                <a:t>14</a:t>
              </a:r>
              <a:endParaRPr lang="en-US" sz="1600" b="0">
                <a:latin typeface="Arial" charset="0"/>
              </a:endParaRPr>
            </a:p>
          </p:txBody>
        </p:sp>
        <p:sp>
          <p:nvSpPr>
            <p:cNvPr id="271392" name="Rectangle 32"/>
            <p:cNvSpPr>
              <a:spLocks noChangeArrowheads="1"/>
            </p:cNvSpPr>
            <p:nvPr/>
          </p:nvSpPr>
          <p:spPr bwMode="auto">
            <a:xfrm>
              <a:off x="4995" y="3514"/>
              <a:ext cx="14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0">
                  <a:solidFill>
                    <a:srgbClr val="000000"/>
                  </a:solidFill>
                  <a:latin typeface="Arial" charset="0"/>
                </a:rPr>
                <a:t>16</a:t>
              </a:r>
              <a:endParaRPr lang="en-US" sz="1600" b="0">
                <a:latin typeface="Arial" charset="0"/>
              </a:endParaRPr>
            </a:p>
          </p:txBody>
        </p:sp>
      </p:grpSp>
      <p:grpSp>
        <p:nvGrpSpPr>
          <p:cNvPr id="271393" name="Group 33"/>
          <p:cNvGrpSpPr>
            <a:grpSpLocks/>
          </p:cNvGrpSpPr>
          <p:nvPr/>
        </p:nvGrpSpPr>
        <p:grpSpPr bwMode="auto">
          <a:xfrm>
            <a:off x="585611" y="5881688"/>
            <a:ext cx="7461956" cy="57150"/>
            <a:chOff x="586" y="3478"/>
            <a:chExt cx="4585" cy="36"/>
          </a:xfrm>
        </p:grpSpPr>
        <p:sp>
          <p:nvSpPr>
            <p:cNvPr id="271394" name="Line 34"/>
            <p:cNvSpPr>
              <a:spLocks noChangeShapeType="1"/>
            </p:cNvSpPr>
            <p:nvPr/>
          </p:nvSpPr>
          <p:spPr bwMode="auto">
            <a:xfrm>
              <a:off x="586" y="3478"/>
              <a:ext cx="458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395" name="Line 35"/>
            <p:cNvSpPr>
              <a:spLocks noChangeShapeType="1"/>
            </p:cNvSpPr>
            <p:nvPr/>
          </p:nvSpPr>
          <p:spPr bwMode="auto">
            <a:xfrm>
              <a:off x="586" y="3478"/>
              <a:ext cx="1" cy="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396" name="Line 36"/>
            <p:cNvSpPr>
              <a:spLocks noChangeShapeType="1"/>
            </p:cNvSpPr>
            <p:nvPr/>
          </p:nvSpPr>
          <p:spPr bwMode="auto">
            <a:xfrm>
              <a:off x="724" y="3478"/>
              <a:ext cx="1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397" name="Line 37"/>
            <p:cNvSpPr>
              <a:spLocks noChangeShapeType="1"/>
            </p:cNvSpPr>
            <p:nvPr/>
          </p:nvSpPr>
          <p:spPr bwMode="auto">
            <a:xfrm>
              <a:off x="863" y="3478"/>
              <a:ext cx="1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398" name="Line 38"/>
            <p:cNvSpPr>
              <a:spLocks noChangeShapeType="1"/>
            </p:cNvSpPr>
            <p:nvPr/>
          </p:nvSpPr>
          <p:spPr bwMode="auto">
            <a:xfrm>
              <a:off x="1003" y="3478"/>
              <a:ext cx="1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399" name="Line 39"/>
            <p:cNvSpPr>
              <a:spLocks noChangeShapeType="1"/>
            </p:cNvSpPr>
            <p:nvPr/>
          </p:nvSpPr>
          <p:spPr bwMode="auto">
            <a:xfrm>
              <a:off x="1141" y="3478"/>
              <a:ext cx="1" cy="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400" name="Line 40"/>
            <p:cNvSpPr>
              <a:spLocks noChangeShapeType="1"/>
            </p:cNvSpPr>
            <p:nvPr/>
          </p:nvSpPr>
          <p:spPr bwMode="auto">
            <a:xfrm>
              <a:off x="1280" y="3478"/>
              <a:ext cx="1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401" name="Line 41"/>
            <p:cNvSpPr>
              <a:spLocks noChangeShapeType="1"/>
            </p:cNvSpPr>
            <p:nvPr/>
          </p:nvSpPr>
          <p:spPr bwMode="auto">
            <a:xfrm>
              <a:off x="1419" y="3478"/>
              <a:ext cx="1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402" name="Line 42"/>
            <p:cNvSpPr>
              <a:spLocks noChangeShapeType="1"/>
            </p:cNvSpPr>
            <p:nvPr/>
          </p:nvSpPr>
          <p:spPr bwMode="auto">
            <a:xfrm>
              <a:off x="1558" y="3478"/>
              <a:ext cx="1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403" name="Line 43"/>
            <p:cNvSpPr>
              <a:spLocks noChangeShapeType="1"/>
            </p:cNvSpPr>
            <p:nvPr/>
          </p:nvSpPr>
          <p:spPr bwMode="auto">
            <a:xfrm>
              <a:off x="1697" y="3478"/>
              <a:ext cx="1" cy="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404" name="Line 44"/>
            <p:cNvSpPr>
              <a:spLocks noChangeShapeType="1"/>
            </p:cNvSpPr>
            <p:nvPr/>
          </p:nvSpPr>
          <p:spPr bwMode="auto">
            <a:xfrm>
              <a:off x="1836" y="3478"/>
              <a:ext cx="1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405" name="Line 45"/>
            <p:cNvSpPr>
              <a:spLocks noChangeShapeType="1"/>
            </p:cNvSpPr>
            <p:nvPr/>
          </p:nvSpPr>
          <p:spPr bwMode="auto">
            <a:xfrm>
              <a:off x="1974" y="3478"/>
              <a:ext cx="1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406" name="Line 46"/>
            <p:cNvSpPr>
              <a:spLocks noChangeShapeType="1"/>
            </p:cNvSpPr>
            <p:nvPr/>
          </p:nvSpPr>
          <p:spPr bwMode="auto">
            <a:xfrm>
              <a:off x="2113" y="3478"/>
              <a:ext cx="1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407" name="Line 47"/>
            <p:cNvSpPr>
              <a:spLocks noChangeShapeType="1"/>
            </p:cNvSpPr>
            <p:nvPr/>
          </p:nvSpPr>
          <p:spPr bwMode="auto">
            <a:xfrm>
              <a:off x="2253" y="3478"/>
              <a:ext cx="1" cy="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408" name="Line 48"/>
            <p:cNvSpPr>
              <a:spLocks noChangeShapeType="1"/>
            </p:cNvSpPr>
            <p:nvPr/>
          </p:nvSpPr>
          <p:spPr bwMode="auto">
            <a:xfrm>
              <a:off x="2392" y="3478"/>
              <a:ext cx="1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409" name="Line 49"/>
            <p:cNvSpPr>
              <a:spLocks noChangeShapeType="1"/>
            </p:cNvSpPr>
            <p:nvPr/>
          </p:nvSpPr>
          <p:spPr bwMode="auto">
            <a:xfrm>
              <a:off x="2530" y="3478"/>
              <a:ext cx="1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410" name="Line 50"/>
            <p:cNvSpPr>
              <a:spLocks noChangeShapeType="1"/>
            </p:cNvSpPr>
            <p:nvPr/>
          </p:nvSpPr>
          <p:spPr bwMode="auto">
            <a:xfrm>
              <a:off x="2669" y="3478"/>
              <a:ext cx="1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411" name="Line 51"/>
            <p:cNvSpPr>
              <a:spLocks noChangeShapeType="1"/>
            </p:cNvSpPr>
            <p:nvPr/>
          </p:nvSpPr>
          <p:spPr bwMode="auto">
            <a:xfrm>
              <a:off x="2808" y="3478"/>
              <a:ext cx="1" cy="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412" name="Line 52"/>
            <p:cNvSpPr>
              <a:spLocks noChangeShapeType="1"/>
            </p:cNvSpPr>
            <p:nvPr/>
          </p:nvSpPr>
          <p:spPr bwMode="auto">
            <a:xfrm>
              <a:off x="2947" y="3478"/>
              <a:ext cx="1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413" name="Line 53"/>
            <p:cNvSpPr>
              <a:spLocks noChangeShapeType="1"/>
            </p:cNvSpPr>
            <p:nvPr/>
          </p:nvSpPr>
          <p:spPr bwMode="auto">
            <a:xfrm>
              <a:off x="3086" y="3478"/>
              <a:ext cx="1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414" name="Line 54"/>
            <p:cNvSpPr>
              <a:spLocks noChangeShapeType="1"/>
            </p:cNvSpPr>
            <p:nvPr/>
          </p:nvSpPr>
          <p:spPr bwMode="auto">
            <a:xfrm>
              <a:off x="3225" y="3478"/>
              <a:ext cx="1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415" name="Line 55"/>
            <p:cNvSpPr>
              <a:spLocks noChangeShapeType="1"/>
            </p:cNvSpPr>
            <p:nvPr/>
          </p:nvSpPr>
          <p:spPr bwMode="auto">
            <a:xfrm>
              <a:off x="3363" y="3478"/>
              <a:ext cx="1" cy="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416" name="Line 56"/>
            <p:cNvSpPr>
              <a:spLocks noChangeShapeType="1"/>
            </p:cNvSpPr>
            <p:nvPr/>
          </p:nvSpPr>
          <p:spPr bwMode="auto">
            <a:xfrm>
              <a:off x="3502" y="3478"/>
              <a:ext cx="1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417" name="Line 57"/>
            <p:cNvSpPr>
              <a:spLocks noChangeShapeType="1"/>
            </p:cNvSpPr>
            <p:nvPr/>
          </p:nvSpPr>
          <p:spPr bwMode="auto">
            <a:xfrm>
              <a:off x="3642" y="3478"/>
              <a:ext cx="1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418" name="Line 58"/>
            <p:cNvSpPr>
              <a:spLocks noChangeShapeType="1"/>
            </p:cNvSpPr>
            <p:nvPr/>
          </p:nvSpPr>
          <p:spPr bwMode="auto">
            <a:xfrm>
              <a:off x="3781" y="3478"/>
              <a:ext cx="1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419" name="Line 59"/>
            <p:cNvSpPr>
              <a:spLocks noChangeShapeType="1"/>
            </p:cNvSpPr>
            <p:nvPr/>
          </p:nvSpPr>
          <p:spPr bwMode="auto">
            <a:xfrm>
              <a:off x="3919" y="3478"/>
              <a:ext cx="1" cy="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420" name="Line 60"/>
            <p:cNvSpPr>
              <a:spLocks noChangeShapeType="1"/>
            </p:cNvSpPr>
            <p:nvPr/>
          </p:nvSpPr>
          <p:spPr bwMode="auto">
            <a:xfrm>
              <a:off x="4058" y="3478"/>
              <a:ext cx="1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421" name="Line 61"/>
            <p:cNvSpPr>
              <a:spLocks noChangeShapeType="1"/>
            </p:cNvSpPr>
            <p:nvPr/>
          </p:nvSpPr>
          <p:spPr bwMode="auto">
            <a:xfrm>
              <a:off x="4198" y="3478"/>
              <a:ext cx="1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422" name="Line 62"/>
            <p:cNvSpPr>
              <a:spLocks noChangeShapeType="1"/>
            </p:cNvSpPr>
            <p:nvPr/>
          </p:nvSpPr>
          <p:spPr bwMode="auto">
            <a:xfrm>
              <a:off x="4336" y="3478"/>
              <a:ext cx="1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423" name="Line 63"/>
            <p:cNvSpPr>
              <a:spLocks noChangeShapeType="1"/>
            </p:cNvSpPr>
            <p:nvPr/>
          </p:nvSpPr>
          <p:spPr bwMode="auto">
            <a:xfrm>
              <a:off x="4475" y="3478"/>
              <a:ext cx="1" cy="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424" name="Line 64"/>
            <p:cNvSpPr>
              <a:spLocks noChangeShapeType="1"/>
            </p:cNvSpPr>
            <p:nvPr/>
          </p:nvSpPr>
          <p:spPr bwMode="auto">
            <a:xfrm>
              <a:off x="4614" y="3478"/>
              <a:ext cx="1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425" name="Line 65"/>
            <p:cNvSpPr>
              <a:spLocks noChangeShapeType="1"/>
            </p:cNvSpPr>
            <p:nvPr/>
          </p:nvSpPr>
          <p:spPr bwMode="auto">
            <a:xfrm>
              <a:off x="4752" y="3478"/>
              <a:ext cx="1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426" name="Line 66"/>
            <p:cNvSpPr>
              <a:spLocks noChangeShapeType="1"/>
            </p:cNvSpPr>
            <p:nvPr/>
          </p:nvSpPr>
          <p:spPr bwMode="auto">
            <a:xfrm>
              <a:off x="4892" y="3478"/>
              <a:ext cx="1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427" name="Line 67"/>
            <p:cNvSpPr>
              <a:spLocks noChangeShapeType="1"/>
            </p:cNvSpPr>
            <p:nvPr/>
          </p:nvSpPr>
          <p:spPr bwMode="auto">
            <a:xfrm>
              <a:off x="5031" y="3478"/>
              <a:ext cx="1" cy="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428" name="Line 68"/>
            <p:cNvSpPr>
              <a:spLocks noChangeShapeType="1"/>
            </p:cNvSpPr>
            <p:nvPr/>
          </p:nvSpPr>
          <p:spPr bwMode="auto">
            <a:xfrm>
              <a:off x="5170" y="3478"/>
              <a:ext cx="1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1429" name="Group 69"/>
          <p:cNvGrpSpPr>
            <a:grpSpLocks/>
          </p:cNvGrpSpPr>
          <p:nvPr/>
        </p:nvGrpSpPr>
        <p:grpSpPr bwMode="auto">
          <a:xfrm>
            <a:off x="585612" y="4240213"/>
            <a:ext cx="7460544" cy="1498600"/>
            <a:chOff x="586" y="2080"/>
            <a:chExt cx="4584" cy="1268"/>
          </a:xfrm>
        </p:grpSpPr>
        <p:sp>
          <p:nvSpPr>
            <p:cNvPr id="271430" name="Freeform 70"/>
            <p:cNvSpPr>
              <a:spLocks/>
            </p:cNvSpPr>
            <p:nvPr/>
          </p:nvSpPr>
          <p:spPr bwMode="auto">
            <a:xfrm>
              <a:off x="586" y="3347"/>
              <a:ext cx="462" cy="1"/>
            </a:xfrm>
            <a:custGeom>
              <a:avLst/>
              <a:gdLst>
                <a:gd name="T0" fmla="*/ 13 w 924"/>
                <a:gd name="T1" fmla="*/ 27 w 924"/>
                <a:gd name="T2" fmla="*/ 42 w 924"/>
                <a:gd name="T3" fmla="*/ 58 w 924"/>
                <a:gd name="T4" fmla="*/ 73 w 924"/>
                <a:gd name="T5" fmla="*/ 86 w 924"/>
                <a:gd name="T6" fmla="*/ 102 w 924"/>
                <a:gd name="T7" fmla="*/ 117 w 924"/>
                <a:gd name="T8" fmla="*/ 131 w 924"/>
                <a:gd name="T9" fmla="*/ 146 w 924"/>
                <a:gd name="T10" fmla="*/ 161 w 924"/>
                <a:gd name="T11" fmla="*/ 177 w 924"/>
                <a:gd name="T12" fmla="*/ 190 w 924"/>
                <a:gd name="T13" fmla="*/ 205 w 924"/>
                <a:gd name="T14" fmla="*/ 221 w 924"/>
                <a:gd name="T15" fmla="*/ 234 w 924"/>
                <a:gd name="T16" fmla="*/ 250 w 924"/>
                <a:gd name="T17" fmla="*/ 265 w 924"/>
                <a:gd name="T18" fmla="*/ 280 w 924"/>
                <a:gd name="T19" fmla="*/ 294 w 924"/>
                <a:gd name="T20" fmla="*/ 309 w 924"/>
                <a:gd name="T21" fmla="*/ 324 w 924"/>
                <a:gd name="T22" fmla="*/ 338 w 924"/>
                <a:gd name="T23" fmla="*/ 353 w 924"/>
                <a:gd name="T24" fmla="*/ 369 w 924"/>
                <a:gd name="T25" fmla="*/ 384 w 924"/>
                <a:gd name="T26" fmla="*/ 397 w 924"/>
                <a:gd name="T27" fmla="*/ 413 w 924"/>
                <a:gd name="T28" fmla="*/ 428 w 924"/>
                <a:gd name="T29" fmla="*/ 442 w 924"/>
                <a:gd name="T30" fmla="*/ 457 w 924"/>
                <a:gd name="T31" fmla="*/ 472 w 924"/>
                <a:gd name="T32" fmla="*/ 488 w 924"/>
                <a:gd name="T33" fmla="*/ 501 w 924"/>
                <a:gd name="T34" fmla="*/ 516 w 924"/>
                <a:gd name="T35" fmla="*/ 532 w 924"/>
                <a:gd name="T36" fmla="*/ 547 w 924"/>
                <a:gd name="T37" fmla="*/ 561 w 924"/>
                <a:gd name="T38" fmla="*/ 576 w 924"/>
                <a:gd name="T39" fmla="*/ 591 w 924"/>
                <a:gd name="T40" fmla="*/ 605 w 924"/>
                <a:gd name="T41" fmla="*/ 620 w 924"/>
                <a:gd name="T42" fmla="*/ 636 w 924"/>
                <a:gd name="T43" fmla="*/ 651 w 924"/>
                <a:gd name="T44" fmla="*/ 664 w 924"/>
                <a:gd name="T45" fmla="*/ 680 w 924"/>
                <a:gd name="T46" fmla="*/ 695 w 924"/>
                <a:gd name="T47" fmla="*/ 708 w 924"/>
                <a:gd name="T48" fmla="*/ 724 w 924"/>
                <a:gd name="T49" fmla="*/ 739 w 924"/>
                <a:gd name="T50" fmla="*/ 755 w 924"/>
                <a:gd name="T51" fmla="*/ 768 w 924"/>
                <a:gd name="T52" fmla="*/ 783 w 924"/>
                <a:gd name="T53" fmla="*/ 799 w 924"/>
                <a:gd name="T54" fmla="*/ 812 w 924"/>
                <a:gd name="T55" fmla="*/ 828 w 924"/>
                <a:gd name="T56" fmla="*/ 843 w 924"/>
                <a:gd name="T57" fmla="*/ 858 w 924"/>
                <a:gd name="T58" fmla="*/ 872 w 924"/>
                <a:gd name="T59" fmla="*/ 887 w 924"/>
                <a:gd name="T60" fmla="*/ 902 w 924"/>
                <a:gd name="T61" fmla="*/ 916 w 9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  <a:cxn ang="0">
                  <a:pos x="T58" y="0"/>
                </a:cxn>
                <a:cxn ang="0">
                  <a:pos x="T59" y="0"/>
                </a:cxn>
                <a:cxn ang="0">
                  <a:pos x="T60" y="0"/>
                </a:cxn>
                <a:cxn ang="0">
                  <a:pos x="T61" y="0"/>
                </a:cxn>
              </a:cxnLst>
              <a:rect l="0" t="0" r="r" b="b"/>
              <a:pathLst>
                <a:path w="924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7" y="0"/>
                  </a:lnTo>
                  <a:lnTo>
                    <a:pt x="119" y="0"/>
                  </a:lnTo>
                  <a:lnTo>
                    <a:pt x="121" y="0"/>
                  </a:lnTo>
                  <a:lnTo>
                    <a:pt x="123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132" y="0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0"/>
                  </a:lnTo>
                  <a:lnTo>
                    <a:pt x="142" y="0"/>
                  </a:lnTo>
                  <a:lnTo>
                    <a:pt x="144" y="0"/>
                  </a:lnTo>
                  <a:lnTo>
                    <a:pt x="146" y="0"/>
                  </a:lnTo>
                  <a:lnTo>
                    <a:pt x="148" y="0"/>
                  </a:lnTo>
                  <a:lnTo>
                    <a:pt x="150" y="0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7" y="0"/>
                  </a:lnTo>
                  <a:lnTo>
                    <a:pt x="159" y="0"/>
                  </a:lnTo>
                  <a:lnTo>
                    <a:pt x="161" y="0"/>
                  </a:lnTo>
                  <a:lnTo>
                    <a:pt x="163" y="0"/>
                  </a:lnTo>
                  <a:lnTo>
                    <a:pt x="165" y="0"/>
                  </a:lnTo>
                  <a:lnTo>
                    <a:pt x="167" y="0"/>
                  </a:lnTo>
                  <a:lnTo>
                    <a:pt x="169" y="0"/>
                  </a:lnTo>
                  <a:lnTo>
                    <a:pt x="171" y="0"/>
                  </a:lnTo>
                  <a:lnTo>
                    <a:pt x="173" y="0"/>
                  </a:lnTo>
                  <a:lnTo>
                    <a:pt x="175" y="0"/>
                  </a:lnTo>
                  <a:lnTo>
                    <a:pt x="177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4" y="0"/>
                  </a:lnTo>
                  <a:lnTo>
                    <a:pt x="186" y="0"/>
                  </a:lnTo>
                  <a:lnTo>
                    <a:pt x="188" y="0"/>
                  </a:lnTo>
                  <a:lnTo>
                    <a:pt x="190" y="0"/>
                  </a:lnTo>
                  <a:lnTo>
                    <a:pt x="192" y="0"/>
                  </a:lnTo>
                  <a:lnTo>
                    <a:pt x="194" y="0"/>
                  </a:lnTo>
                  <a:lnTo>
                    <a:pt x="196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2" y="0"/>
                  </a:lnTo>
                  <a:lnTo>
                    <a:pt x="204" y="0"/>
                  </a:lnTo>
                  <a:lnTo>
                    <a:pt x="205" y="0"/>
                  </a:lnTo>
                  <a:lnTo>
                    <a:pt x="207" y="0"/>
                  </a:lnTo>
                  <a:lnTo>
                    <a:pt x="209" y="0"/>
                  </a:lnTo>
                  <a:lnTo>
                    <a:pt x="211" y="0"/>
                  </a:lnTo>
                  <a:lnTo>
                    <a:pt x="213" y="0"/>
                  </a:lnTo>
                  <a:lnTo>
                    <a:pt x="215" y="0"/>
                  </a:lnTo>
                  <a:lnTo>
                    <a:pt x="217" y="0"/>
                  </a:lnTo>
                  <a:lnTo>
                    <a:pt x="219" y="0"/>
                  </a:lnTo>
                  <a:lnTo>
                    <a:pt x="221" y="0"/>
                  </a:lnTo>
                  <a:lnTo>
                    <a:pt x="223" y="0"/>
                  </a:lnTo>
                  <a:lnTo>
                    <a:pt x="225" y="0"/>
                  </a:lnTo>
                  <a:lnTo>
                    <a:pt x="227" y="0"/>
                  </a:lnTo>
                  <a:lnTo>
                    <a:pt x="228" y="0"/>
                  </a:lnTo>
                  <a:lnTo>
                    <a:pt x="230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6" y="0"/>
                  </a:lnTo>
                  <a:lnTo>
                    <a:pt x="238" y="0"/>
                  </a:lnTo>
                  <a:lnTo>
                    <a:pt x="240" y="0"/>
                  </a:lnTo>
                  <a:lnTo>
                    <a:pt x="242" y="0"/>
                  </a:lnTo>
                  <a:lnTo>
                    <a:pt x="244" y="0"/>
                  </a:lnTo>
                  <a:lnTo>
                    <a:pt x="246" y="0"/>
                  </a:lnTo>
                  <a:lnTo>
                    <a:pt x="248" y="0"/>
                  </a:lnTo>
                  <a:lnTo>
                    <a:pt x="250" y="0"/>
                  </a:lnTo>
                  <a:lnTo>
                    <a:pt x="252" y="0"/>
                  </a:lnTo>
                  <a:lnTo>
                    <a:pt x="253" y="0"/>
                  </a:lnTo>
                  <a:lnTo>
                    <a:pt x="255" y="0"/>
                  </a:lnTo>
                  <a:lnTo>
                    <a:pt x="257" y="0"/>
                  </a:lnTo>
                  <a:lnTo>
                    <a:pt x="259" y="0"/>
                  </a:lnTo>
                  <a:lnTo>
                    <a:pt x="261" y="0"/>
                  </a:lnTo>
                  <a:lnTo>
                    <a:pt x="263" y="0"/>
                  </a:lnTo>
                  <a:lnTo>
                    <a:pt x="265" y="0"/>
                  </a:lnTo>
                  <a:lnTo>
                    <a:pt x="267" y="0"/>
                  </a:lnTo>
                  <a:lnTo>
                    <a:pt x="269" y="0"/>
                  </a:lnTo>
                  <a:lnTo>
                    <a:pt x="271" y="0"/>
                  </a:lnTo>
                  <a:lnTo>
                    <a:pt x="273" y="0"/>
                  </a:lnTo>
                  <a:lnTo>
                    <a:pt x="275" y="0"/>
                  </a:lnTo>
                  <a:lnTo>
                    <a:pt x="276" y="0"/>
                  </a:lnTo>
                  <a:lnTo>
                    <a:pt x="278" y="0"/>
                  </a:lnTo>
                  <a:lnTo>
                    <a:pt x="280" y="0"/>
                  </a:lnTo>
                  <a:lnTo>
                    <a:pt x="282" y="0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86" y="0"/>
                  </a:lnTo>
                  <a:lnTo>
                    <a:pt x="288" y="0"/>
                  </a:lnTo>
                  <a:lnTo>
                    <a:pt x="290" y="0"/>
                  </a:lnTo>
                  <a:lnTo>
                    <a:pt x="292" y="0"/>
                  </a:lnTo>
                  <a:lnTo>
                    <a:pt x="294" y="0"/>
                  </a:lnTo>
                  <a:lnTo>
                    <a:pt x="296" y="0"/>
                  </a:lnTo>
                  <a:lnTo>
                    <a:pt x="298" y="0"/>
                  </a:lnTo>
                  <a:lnTo>
                    <a:pt x="300" y="0"/>
                  </a:lnTo>
                  <a:lnTo>
                    <a:pt x="301" y="0"/>
                  </a:lnTo>
                  <a:lnTo>
                    <a:pt x="303" y="0"/>
                  </a:lnTo>
                  <a:lnTo>
                    <a:pt x="305" y="0"/>
                  </a:lnTo>
                  <a:lnTo>
                    <a:pt x="307" y="0"/>
                  </a:lnTo>
                  <a:lnTo>
                    <a:pt x="309" y="0"/>
                  </a:lnTo>
                  <a:lnTo>
                    <a:pt x="311" y="0"/>
                  </a:lnTo>
                  <a:lnTo>
                    <a:pt x="313" y="0"/>
                  </a:lnTo>
                  <a:lnTo>
                    <a:pt x="315" y="0"/>
                  </a:lnTo>
                  <a:lnTo>
                    <a:pt x="317" y="0"/>
                  </a:lnTo>
                  <a:lnTo>
                    <a:pt x="319" y="0"/>
                  </a:lnTo>
                  <a:lnTo>
                    <a:pt x="321" y="0"/>
                  </a:lnTo>
                  <a:lnTo>
                    <a:pt x="323" y="0"/>
                  </a:lnTo>
                  <a:lnTo>
                    <a:pt x="324" y="0"/>
                  </a:lnTo>
                  <a:lnTo>
                    <a:pt x="326" y="0"/>
                  </a:lnTo>
                  <a:lnTo>
                    <a:pt x="328" y="0"/>
                  </a:lnTo>
                  <a:lnTo>
                    <a:pt x="330" y="0"/>
                  </a:lnTo>
                  <a:lnTo>
                    <a:pt x="332" y="0"/>
                  </a:lnTo>
                  <a:lnTo>
                    <a:pt x="33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8" y="0"/>
                  </a:lnTo>
                  <a:lnTo>
                    <a:pt x="340" y="0"/>
                  </a:lnTo>
                  <a:lnTo>
                    <a:pt x="342" y="0"/>
                  </a:lnTo>
                  <a:lnTo>
                    <a:pt x="344" y="0"/>
                  </a:lnTo>
                  <a:lnTo>
                    <a:pt x="346" y="0"/>
                  </a:lnTo>
                  <a:lnTo>
                    <a:pt x="348" y="0"/>
                  </a:lnTo>
                  <a:lnTo>
                    <a:pt x="349" y="0"/>
                  </a:lnTo>
                  <a:lnTo>
                    <a:pt x="351" y="0"/>
                  </a:lnTo>
                  <a:lnTo>
                    <a:pt x="353" y="0"/>
                  </a:lnTo>
                  <a:lnTo>
                    <a:pt x="355" y="0"/>
                  </a:lnTo>
                  <a:lnTo>
                    <a:pt x="357" y="0"/>
                  </a:lnTo>
                  <a:lnTo>
                    <a:pt x="359" y="0"/>
                  </a:lnTo>
                  <a:lnTo>
                    <a:pt x="361" y="0"/>
                  </a:lnTo>
                  <a:lnTo>
                    <a:pt x="363" y="0"/>
                  </a:lnTo>
                  <a:lnTo>
                    <a:pt x="365" y="0"/>
                  </a:lnTo>
                  <a:lnTo>
                    <a:pt x="367" y="0"/>
                  </a:lnTo>
                  <a:lnTo>
                    <a:pt x="369" y="0"/>
                  </a:lnTo>
                  <a:lnTo>
                    <a:pt x="371" y="0"/>
                  </a:lnTo>
                  <a:lnTo>
                    <a:pt x="372" y="0"/>
                  </a:lnTo>
                  <a:lnTo>
                    <a:pt x="374" y="0"/>
                  </a:lnTo>
                  <a:lnTo>
                    <a:pt x="376" y="0"/>
                  </a:lnTo>
                  <a:lnTo>
                    <a:pt x="378" y="0"/>
                  </a:lnTo>
                  <a:lnTo>
                    <a:pt x="380" y="0"/>
                  </a:lnTo>
                  <a:lnTo>
                    <a:pt x="382" y="0"/>
                  </a:lnTo>
                  <a:lnTo>
                    <a:pt x="384" y="0"/>
                  </a:lnTo>
                  <a:lnTo>
                    <a:pt x="386" y="0"/>
                  </a:lnTo>
                  <a:lnTo>
                    <a:pt x="388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396" y="0"/>
                  </a:lnTo>
                  <a:lnTo>
                    <a:pt x="397" y="0"/>
                  </a:lnTo>
                  <a:lnTo>
                    <a:pt x="399" y="0"/>
                  </a:lnTo>
                  <a:lnTo>
                    <a:pt x="401" y="0"/>
                  </a:lnTo>
                  <a:lnTo>
                    <a:pt x="403" y="0"/>
                  </a:lnTo>
                  <a:lnTo>
                    <a:pt x="405" y="0"/>
                  </a:lnTo>
                  <a:lnTo>
                    <a:pt x="407" y="0"/>
                  </a:lnTo>
                  <a:lnTo>
                    <a:pt x="409" y="0"/>
                  </a:lnTo>
                  <a:lnTo>
                    <a:pt x="411" y="0"/>
                  </a:lnTo>
                  <a:lnTo>
                    <a:pt x="413" y="0"/>
                  </a:lnTo>
                  <a:lnTo>
                    <a:pt x="415" y="0"/>
                  </a:lnTo>
                  <a:lnTo>
                    <a:pt x="417" y="0"/>
                  </a:lnTo>
                  <a:lnTo>
                    <a:pt x="419" y="0"/>
                  </a:lnTo>
                  <a:lnTo>
                    <a:pt x="420" y="0"/>
                  </a:lnTo>
                  <a:lnTo>
                    <a:pt x="422" y="0"/>
                  </a:lnTo>
                  <a:lnTo>
                    <a:pt x="424" y="0"/>
                  </a:lnTo>
                  <a:lnTo>
                    <a:pt x="426" y="0"/>
                  </a:lnTo>
                  <a:lnTo>
                    <a:pt x="428" y="0"/>
                  </a:lnTo>
                  <a:lnTo>
                    <a:pt x="430" y="0"/>
                  </a:lnTo>
                  <a:lnTo>
                    <a:pt x="432" y="0"/>
                  </a:lnTo>
                  <a:lnTo>
                    <a:pt x="434" y="0"/>
                  </a:lnTo>
                  <a:lnTo>
                    <a:pt x="436" y="0"/>
                  </a:lnTo>
                  <a:lnTo>
                    <a:pt x="438" y="0"/>
                  </a:lnTo>
                  <a:lnTo>
                    <a:pt x="440" y="0"/>
                  </a:lnTo>
                  <a:lnTo>
                    <a:pt x="442" y="0"/>
                  </a:lnTo>
                  <a:lnTo>
                    <a:pt x="442" y="0"/>
                  </a:lnTo>
                  <a:lnTo>
                    <a:pt x="444" y="0"/>
                  </a:lnTo>
                  <a:lnTo>
                    <a:pt x="445" y="0"/>
                  </a:lnTo>
                  <a:lnTo>
                    <a:pt x="447" y="0"/>
                  </a:lnTo>
                  <a:lnTo>
                    <a:pt x="449" y="0"/>
                  </a:lnTo>
                  <a:lnTo>
                    <a:pt x="451" y="0"/>
                  </a:lnTo>
                  <a:lnTo>
                    <a:pt x="453" y="0"/>
                  </a:lnTo>
                  <a:lnTo>
                    <a:pt x="455" y="0"/>
                  </a:lnTo>
                  <a:lnTo>
                    <a:pt x="457" y="0"/>
                  </a:lnTo>
                  <a:lnTo>
                    <a:pt x="459" y="0"/>
                  </a:lnTo>
                  <a:lnTo>
                    <a:pt x="461" y="0"/>
                  </a:lnTo>
                  <a:lnTo>
                    <a:pt x="463" y="0"/>
                  </a:lnTo>
                  <a:lnTo>
                    <a:pt x="465" y="0"/>
                  </a:lnTo>
                  <a:lnTo>
                    <a:pt x="467" y="0"/>
                  </a:lnTo>
                  <a:lnTo>
                    <a:pt x="468" y="0"/>
                  </a:lnTo>
                  <a:lnTo>
                    <a:pt x="470" y="0"/>
                  </a:lnTo>
                  <a:lnTo>
                    <a:pt x="472" y="0"/>
                  </a:lnTo>
                  <a:lnTo>
                    <a:pt x="474" y="0"/>
                  </a:lnTo>
                  <a:lnTo>
                    <a:pt x="476" y="0"/>
                  </a:lnTo>
                  <a:lnTo>
                    <a:pt x="478" y="0"/>
                  </a:lnTo>
                  <a:lnTo>
                    <a:pt x="480" y="0"/>
                  </a:lnTo>
                  <a:lnTo>
                    <a:pt x="482" y="0"/>
                  </a:lnTo>
                  <a:lnTo>
                    <a:pt x="484" y="0"/>
                  </a:lnTo>
                  <a:lnTo>
                    <a:pt x="486" y="0"/>
                  </a:lnTo>
                  <a:lnTo>
                    <a:pt x="488" y="0"/>
                  </a:lnTo>
                  <a:lnTo>
                    <a:pt x="490" y="0"/>
                  </a:lnTo>
                  <a:lnTo>
                    <a:pt x="492" y="0"/>
                  </a:lnTo>
                  <a:lnTo>
                    <a:pt x="493" y="0"/>
                  </a:lnTo>
                  <a:lnTo>
                    <a:pt x="493" y="0"/>
                  </a:lnTo>
                  <a:lnTo>
                    <a:pt x="495" y="0"/>
                  </a:lnTo>
                  <a:lnTo>
                    <a:pt x="497" y="0"/>
                  </a:lnTo>
                  <a:lnTo>
                    <a:pt x="499" y="0"/>
                  </a:lnTo>
                  <a:lnTo>
                    <a:pt x="501" y="0"/>
                  </a:lnTo>
                  <a:lnTo>
                    <a:pt x="503" y="0"/>
                  </a:lnTo>
                  <a:lnTo>
                    <a:pt x="505" y="0"/>
                  </a:lnTo>
                  <a:lnTo>
                    <a:pt x="507" y="0"/>
                  </a:lnTo>
                  <a:lnTo>
                    <a:pt x="509" y="0"/>
                  </a:lnTo>
                  <a:lnTo>
                    <a:pt x="511" y="0"/>
                  </a:lnTo>
                  <a:lnTo>
                    <a:pt x="513" y="0"/>
                  </a:lnTo>
                  <a:lnTo>
                    <a:pt x="515" y="0"/>
                  </a:lnTo>
                  <a:lnTo>
                    <a:pt x="516" y="0"/>
                  </a:lnTo>
                  <a:lnTo>
                    <a:pt x="518" y="0"/>
                  </a:lnTo>
                  <a:lnTo>
                    <a:pt x="520" y="0"/>
                  </a:lnTo>
                  <a:lnTo>
                    <a:pt x="522" y="0"/>
                  </a:lnTo>
                  <a:lnTo>
                    <a:pt x="524" y="0"/>
                  </a:lnTo>
                  <a:lnTo>
                    <a:pt x="526" y="0"/>
                  </a:lnTo>
                  <a:lnTo>
                    <a:pt x="528" y="0"/>
                  </a:lnTo>
                  <a:lnTo>
                    <a:pt x="530" y="0"/>
                  </a:lnTo>
                  <a:lnTo>
                    <a:pt x="532" y="0"/>
                  </a:lnTo>
                  <a:lnTo>
                    <a:pt x="534" y="0"/>
                  </a:lnTo>
                  <a:lnTo>
                    <a:pt x="536" y="0"/>
                  </a:lnTo>
                  <a:lnTo>
                    <a:pt x="538" y="0"/>
                  </a:lnTo>
                  <a:lnTo>
                    <a:pt x="540" y="0"/>
                  </a:lnTo>
                  <a:lnTo>
                    <a:pt x="541" y="0"/>
                  </a:lnTo>
                  <a:lnTo>
                    <a:pt x="543" y="0"/>
                  </a:lnTo>
                  <a:lnTo>
                    <a:pt x="545" y="0"/>
                  </a:lnTo>
                  <a:lnTo>
                    <a:pt x="547" y="0"/>
                  </a:lnTo>
                  <a:lnTo>
                    <a:pt x="547" y="0"/>
                  </a:lnTo>
                  <a:lnTo>
                    <a:pt x="549" y="0"/>
                  </a:lnTo>
                  <a:lnTo>
                    <a:pt x="551" y="0"/>
                  </a:lnTo>
                  <a:lnTo>
                    <a:pt x="553" y="0"/>
                  </a:lnTo>
                  <a:lnTo>
                    <a:pt x="555" y="0"/>
                  </a:lnTo>
                  <a:lnTo>
                    <a:pt x="557" y="0"/>
                  </a:lnTo>
                  <a:lnTo>
                    <a:pt x="559" y="0"/>
                  </a:lnTo>
                  <a:lnTo>
                    <a:pt x="561" y="0"/>
                  </a:lnTo>
                  <a:lnTo>
                    <a:pt x="563" y="0"/>
                  </a:lnTo>
                  <a:lnTo>
                    <a:pt x="564" y="0"/>
                  </a:lnTo>
                  <a:lnTo>
                    <a:pt x="566" y="0"/>
                  </a:lnTo>
                  <a:lnTo>
                    <a:pt x="568" y="0"/>
                  </a:lnTo>
                  <a:lnTo>
                    <a:pt x="570" y="0"/>
                  </a:lnTo>
                  <a:lnTo>
                    <a:pt x="572" y="0"/>
                  </a:lnTo>
                  <a:lnTo>
                    <a:pt x="574" y="0"/>
                  </a:lnTo>
                  <a:lnTo>
                    <a:pt x="576" y="0"/>
                  </a:lnTo>
                  <a:lnTo>
                    <a:pt x="578" y="0"/>
                  </a:lnTo>
                  <a:lnTo>
                    <a:pt x="580" y="0"/>
                  </a:lnTo>
                  <a:lnTo>
                    <a:pt x="582" y="0"/>
                  </a:lnTo>
                  <a:lnTo>
                    <a:pt x="584" y="0"/>
                  </a:lnTo>
                  <a:lnTo>
                    <a:pt x="586" y="0"/>
                  </a:lnTo>
                  <a:lnTo>
                    <a:pt x="588" y="0"/>
                  </a:lnTo>
                  <a:lnTo>
                    <a:pt x="589" y="0"/>
                  </a:lnTo>
                  <a:lnTo>
                    <a:pt x="591" y="0"/>
                  </a:lnTo>
                  <a:lnTo>
                    <a:pt x="593" y="0"/>
                  </a:lnTo>
                  <a:lnTo>
                    <a:pt x="595" y="0"/>
                  </a:lnTo>
                  <a:lnTo>
                    <a:pt x="597" y="0"/>
                  </a:lnTo>
                  <a:lnTo>
                    <a:pt x="599" y="0"/>
                  </a:lnTo>
                  <a:lnTo>
                    <a:pt x="599" y="0"/>
                  </a:lnTo>
                  <a:lnTo>
                    <a:pt x="601" y="0"/>
                  </a:lnTo>
                  <a:lnTo>
                    <a:pt x="603" y="0"/>
                  </a:lnTo>
                  <a:lnTo>
                    <a:pt x="605" y="0"/>
                  </a:lnTo>
                  <a:lnTo>
                    <a:pt x="607" y="0"/>
                  </a:lnTo>
                  <a:lnTo>
                    <a:pt x="609" y="0"/>
                  </a:lnTo>
                  <a:lnTo>
                    <a:pt x="611" y="0"/>
                  </a:lnTo>
                  <a:lnTo>
                    <a:pt x="612" y="0"/>
                  </a:lnTo>
                  <a:lnTo>
                    <a:pt x="614" y="0"/>
                  </a:lnTo>
                  <a:lnTo>
                    <a:pt x="616" y="0"/>
                  </a:lnTo>
                  <a:lnTo>
                    <a:pt x="618" y="0"/>
                  </a:lnTo>
                  <a:lnTo>
                    <a:pt x="620" y="0"/>
                  </a:lnTo>
                  <a:lnTo>
                    <a:pt x="622" y="0"/>
                  </a:lnTo>
                  <a:lnTo>
                    <a:pt x="624" y="0"/>
                  </a:lnTo>
                  <a:lnTo>
                    <a:pt x="626" y="0"/>
                  </a:lnTo>
                  <a:lnTo>
                    <a:pt x="628" y="0"/>
                  </a:lnTo>
                  <a:lnTo>
                    <a:pt x="630" y="0"/>
                  </a:lnTo>
                  <a:lnTo>
                    <a:pt x="632" y="0"/>
                  </a:lnTo>
                  <a:lnTo>
                    <a:pt x="634" y="0"/>
                  </a:lnTo>
                  <a:lnTo>
                    <a:pt x="636" y="0"/>
                  </a:lnTo>
                  <a:lnTo>
                    <a:pt x="637" y="0"/>
                  </a:lnTo>
                  <a:lnTo>
                    <a:pt x="639" y="0"/>
                  </a:lnTo>
                  <a:lnTo>
                    <a:pt x="641" y="0"/>
                  </a:lnTo>
                  <a:lnTo>
                    <a:pt x="643" y="0"/>
                  </a:lnTo>
                  <a:lnTo>
                    <a:pt x="645" y="0"/>
                  </a:lnTo>
                  <a:lnTo>
                    <a:pt x="647" y="0"/>
                  </a:lnTo>
                  <a:lnTo>
                    <a:pt x="649" y="0"/>
                  </a:lnTo>
                  <a:lnTo>
                    <a:pt x="651" y="0"/>
                  </a:lnTo>
                  <a:lnTo>
                    <a:pt x="651" y="0"/>
                  </a:lnTo>
                  <a:lnTo>
                    <a:pt x="653" y="0"/>
                  </a:lnTo>
                  <a:lnTo>
                    <a:pt x="655" y="0"/>
                  </a:lnTo>
                  <a:lnTo>
                    <a:pt x="657" y="0"/>
                  </a:lnTo>
                  <a:lnTo>
                    <a:pt x="659" y="0"/>
                  </a:lnTo>
                  <a:lnTo>
                    <a:pt x="660" y="0"/>
                  </a:lnTo>
                  <a:lnTo>
                    <a:pt x="662" y="0"/>
                  </a:lnTo>
                  <a:lnTo>
                    <a:pt x="664" y="0"/>
                  </a:lnTo>
                  <a:lnTo>
                    <a:pt x="666" y="0"/>
                  </a:lnTo>
                  <a:lnTo>
                    <a:pt x="668" y="0"/>
                  </a:lnTo>
                  <a:lnTo>
                    <a:pt x="670" y="0"/>
                  </a:lnTo>
                  <a:lnTo>
                    <a:pt x="672" y="0"/>
                  </a:lnTo>
                  <a:lnTo>
                    <a:pt x="674" y="0"/>
                  </a:lnTo>
                  <a:lnTo>
                    <a:pt x="676" y="0"/>
                  </a:lnTo>
                  <a:lnTo>
                    <a:pt x="678" y="0"/>
                  </a:lnTo>
                  <a:lnTo>
                    <a:pt x="680" y="0"/>
                  </a:lnTo>
                  <a:lnTo>
                    <a:pt x="682" y="0"/>
                  </a:lnTo>
                  <a:lnTo>
                    <a:pt x="684" y="0"/>
                  </a:lnTo>
                  <a:lnTo>
                    <a:pt x="685" y="0"/>
                  </a:lnTo>
                  <a:lnTo>
                    <a:pt x="687" y="0"/>
                  </a:lnTo>
                  <a:lnTo>
                    <a:pt x="689" y="0"/>
                  </a:lnTo>
                  <a:lnTo>
                    <a:pt x="691" y="0"/>
                  </a:lnTo>
                  <a:lnTo>
                    <a:pt x="693" y="0"/>
                  </a:lnTo>
                  <a:lnTo>
                    <a:pt x="695" y="0"/>
                  </a:lnTo>
                  <a:lnTo>
                    <a:pt x="697" y="0"/>
                  </a:lnTo>
                  <a:lnTo>
                    <a:pt x="699" y="0"/>
                  </a:lnTo>
                  <a:lnTo>
                    <a:pt x="701" y="0"/>
                  </a:lnTo>
                  <a:lnTo>
                    <a:pt x="703" y="0"/>
                  </a:lnTo>
                  <a:lnTo>
                    <a:pt x="703" y="0"/>
                  </a:lnTo>
                  <a:lnTo>
                    <a:pt x="705" y="0"/>
                  </a:lnTo>
                  <a:lnTo>
                    <a:pt x="707" y="0"/>
                  </a:lnTo>
                  <a:lnTo>
                    <a:pt x="708" y="0"/>
                  </a:lnTo>
                  <a:lnTo>
                    <a:pt x="710" y="0"/>
                  </a:lnTo>
                  <a:lnTo>
                    <a:pt x="712" y="0"/>
                  </a:lnTo>
                  <a:lnTo>
                    <a:pt x="714" y="0"/>
                  </a:lnTo>
                  <a:lnTo>
                    <a:pt x="716" y="0"/>
                  </a:lnTo>
                  <a:lnTo>
                    <a:pt x="718" y="0"/>
                  </a:lnTo>
                  <a:lnTo>
                    <a:pt x="720" y="0"/>
                  </a:lnTo>
                  <a:lnTo>
                    <a:pt x="722" y="0"/>
                  </a:lnTo>
                  <a:lnTo>
                    <a:pt x="724" y="0"/>
                  </a:lnTo>
                  <a:lnTo>
                    <a:pt x="726" y="0"/>
                  </a:lnTo>
                  <a:lnTo>
                    <a:pt x="728" y="0"/>
                  </a:lnTo>
                  <a:lnTo>
                    <a:pt x="730" y="0"/>
                  </a:lnTo>
                  <a:lnTo>
                    <a:pt x="732" y="0"/>
                  </a:lnTo>
                  <a:lnTo>
                    <a:pt x="733" y="0"/>
                  </a:lnTo>
                  <a:lnTo>
                    <a:pt x="735" y="0"/>
                  </a:lnTo>
                  <a:lnTo>
                    <a:pt x="737" y="0"/>
                  </a:lnTo>
                  <a:lnTo>
                    <a:pt x="739" y="0"/>
                  </a:lnTo>
                  <a:lnTo>
                    <a:pt x="741" y="0"/>
                  </a:lnTo>
                  <a:lnTo>
                    <a:pt x="743" y="0"/>
                  </a:lnTo>
                  <a:lnTo>
                    <a:pt x="745" y="0"/>
                  </a:lnTo>
                  <a:lnTo>
                    <a:pt x="747" y="0"/>
                  </a:lnTo>
                  <a:lnTo>
                    <a:pt x="749" y="0"/>
                  </a:lnTo>
                  <a:lnTo>
                    <a:pt x="751" y="0"/>
                  </a:lnTo>
                  <a:lnTo>
                    <a:pt x="753" y="0"/>
                  </a:lnTo>
                  <a:lnTo>
                    <a:pt x="755" y="0"/>
                  </a:lnTo>
                  <a:lnTo>
                    <a:pt x="756" y="0"/>
                  </a:lnTo>
                  <a:lnTo>
                    <a:pt x="756" y="0"/>
                  </a:lnTo>
                  <a:lnTo>
                    <a:pt x="758" y="0"/>
                  </a:lnTo>
                  <a:lnTo>
                    <a:pt x="760" y="0"/>
                  </a:lnTo>
                  <a:lnTo>
                    <a:pt x="762" y="0"/>
                  </a:lnTo>
                  <a:lnTo>
                    <a:pt x="764" y="0"/>
                  </a:lnTo>
                  <a:lnTo>
                    <a:pt x="766" y="0"/>
                  </a:lnTo>
                  <a:lnTo>
                    <a:pt x="768" y="0"/>
                  </a:lnTo>
                  <a:lnTo>
                    <a:pt x="770" y="0"/>
                  </a:lnTo>
                  <a:lnTo>
                    <a:pt x="772" y="0"/>
                  </a:lnTo>
                  <a:lnTo>
                    <a:pt x="774" y="0"/>
                  </a:lnTo>
                  <a:lnTo>
                    <a:pt x="776" y="0"/>
                  </a:lnTo>
                  <a:lnTo>
                    <a:pt x="778" y="0"/>
                  </a:lnTo>
                  <a:lnTo>
                    <a:pt x="780" y="0"/>
                  </a:lnTo>
                  <a:lnTo>
                    <a:pt x="781" y="0"/>
                  </a:lnTo>
                  <a:lnTo>
                    <a:pt x="783" y="0"/>
                  </a:lnTo>
                  <a:lnTo>
                    <a:pt x="785" y="0"/>
                  </a:lnTo>
                  <a:lnTo>
                    <a:pt x="787" y="0"/>
                  </a:lnTo>
                  <a:lnTo>
                    <a:pt x="789" y="0"/>
                  </a:lnTo>
                  <a:lnTo>
                    <a:pt x="791" y="0"/>
                  </a:lnTo>
                  <a:lnTo>
                    <a:pt x="793" y="0"/>
                  </a:lnTo>
                  <a:lnTo>
                    <a:pt x="795" y="0"/>
                  </a:lnTo>
                  <a:lnTo>
                    <a:pt x="797" y="0"/>
                  </a:lnTo>
                  <a:lnTo>
                    <a:pt x="799" y="0"/>
                  </a:lnTo>
                  <a:lnTo>
                    <a:pt x="801" y="0"/>
                  </a:lnTo>
                  <a:lnTo>
                    <a:pt x="803" y="0"/>
                  </a:lnTo>
                  <a:lnTo>
                    <a:pt x="804" y="0"/>
                  </a:lnTo>
                  <a:lnTo>
                    <a:pt x="806" y="0"/>
                  </a:lnTo>
                  <a:lnTo>
                    <a:pt x="808" y="0"/>
                  </a:lnTo>
                  <a:lnTo>
                    <a:pt x="808" y="0"/>
                  </a:lnTo>
                  <a:lnTo>
                    <a:pt x="810" y="0"/>
                  </a:lnTo>
                  <a:lnTo>
                    <a:pt x="812" y="0"/>
                  </a:lnTo>
                  <a:lnTo>
                    <a:pt x="814" y="0"/>
                  </a:lnTo>
                  <a:lnTo>
                    <a:pt x="816" y="0"/>
                  </a:lnTo>
                  <a:lnTo>
                    <a:pt x="818" y="0"/>
                  </a:lnTo>
                  <a:lnTo>
                    <a:pt x="820" y="0"/>
                  </a:lnTo>
                  <a:lnTo>
                    <a:pt x="822" y="0"/>
                  </a:lnTo>
                  <a:lnTo>
                    <a:pt x="824" y="0"/>
                  </a:lnTo>
                  <a:lnTo>
                    <a:pt x="826" y="0"/>
                  </a:lnTo>
                  <a:lnTo>
                    <a:pt x="828" y="0"/>
                  </a:lnTo>
                  <a:lnTo>
                    <a:pt x="829" y="0"/>
                  </a:lnTo>
                  <a:lnTo>
                    <a:pt x="831" y="0"/>
                  </a:lnTo>
                  <a:lnTo>
                    <a:pt x="833" y="0"/>
                  </a:lnTo>
                  <a:lnTo>
                    <a:pt x="835" y="0"/>
                  </a:lnTo>
                  <a:lnTo>
                    <a:pt x="837" y="0"/>
                  </a:lnTo>
                  <a:lnTo>
                    <a:pt x="839" y="0"/>
                  </a:lnTo>
                  <a:lnTo>
                    <a:pt x="841" y="0"/>
                  </a:lnTo>
                  <a:lnTo>
                    <a:pt x="843" y="0"/>
                  </a:lnTo>
                  <a:lnTo>
                    <a:pt x="845" y="0"/>
                  </a:lnTo>
                  <a:lnTo>
                    <a:pt x="847" y="0"/>
                  </a:lnTo>
                  <a:lnTo>
                    <a:pt x="849" y="0"/>
                  </a:lnTo>
                  <a:lnTo>
                    <a:pt x="851" y="0"/>
                  </a:lnTo>
                  <a:lnTo>
                    <a:pt x="852" y="0"/>
                  </a:lnTo>
                  <a:lnTo>
                    <a:pt x="854" y="0"/>
                  </a:lnTo>
                  <a:lnTo>
                    <a:pt x="856" y="0"/>
                  </a:lnTo>
                  <a:lnTo>
                    <a:pt x="858" y="0"/>
                  </a:lnTo>
                  <a:lnTo>
                    <a:pt x="860" y="0"/>
                  </a:lnTo>
                  <a:lnTo>
                    <a:pt x="860" y="0"/>
                  </a:lnTo>
                  <a:lnTo>
                    <a:pt x="862" y="0"/>
                  </a:lnTo>
                  <a:lnTo>
                    <a:pt x="864" y="0"/>
                  </a:lnTo>
                  <a:lnTo>
                    <a:pt x="866" y="0"/>
                  </a:lnTo>
                  <a:lnTo>
                    <a:pt x="868" y="0"/>
                  </a:lnTo>
                  <a:lnTo>
                    <a:pt x="870" y="0"/>
                  </a:lnTo>
                  <a:lnTo>
                    <a:pt x="872" y="0"/>
                  </a:lnTo>
                  <a:lnTo>
                    <a:pt x="874" y="0"/>
                  </a:lnTo>
                  <a:lnTo>
                    <a:pt x="876" y="0"/>
                  </a:lnTo>
                  <a:lnTo>
                    <a:pt x="877" y="0"/>
                  </a:lnTo>
                  <a:lnTo>
                    <a:pt x="879" y="0"/>
                  </a:lnTo>
                  <a:lnTo>
                    <a:pt x="881" y="0"/>
                  </a:lnTo>
                  <a:lnTo>
                    <a:pt x="883" y="0"/>
                  </a:lnTo>
                  <a:lnTo>
                    <a:pt x="885" y="0"/>
                  </a:lnTo>
                  <a:lnTo>
                    <a:pt x="887" y="0"/>
                  </a:lnTo>
                  <a:lnTo>
                    <a:pt x="889" y="0"/>
                  </a:lnTo>
                  <a:lnTo>
                    <a:pt x="891" y="0"/>
                  </a:lnTo>
                  <a:lnTo>
                    <a:pt x="893" y="0"/>
                  </a:lnTo>
                  <a:lnTo>
                    <a:pt x="895" y="0"/>
                  </a:lnTo>
                  <a:lnTo>
                    <a:pt x="897" y="0"/>
                  </a:lnTo>
                  <a:lnTo>
                    <a:pt x="899" y="0"/>
                  </a:lnTo>
                  <a:lnTo>
                    <a:pt x="900" y="0"/>
                  </a:lnTo>
                  <a:lnTo>
                    <a:pt x="902" y="0"/>
                  </a:lnTo>
                  <a:lnTo>
                    <a:pt x="904" y="0"/>
                  </a:lnTo>
                  <a:lnTo>
                    <a:pt x="906" y="0"/>
                  </a:lnTo>
                  <a:lnTo>
                    <a:pt x="908" y="0"/>
                  </a:lnTo>
                  <a:lnTo>
                    <a:pt x="910" y="0"/>
                  </a:lnTo>
                  <a:lnTo>
                    <a:pt x="912" y="0"/>
                  </a:lnTo>
                  <a:lnTo>
                    <a:pt x="914" y="0"/>
                  </a:lnTo>
                  <a:lnTo>
                    <a:pt x="914" y="0"/>
                  </a:lnTo>
                  <a:lnTo>
                    <a:pt x="916" y="0"/>
                  </a:lnTo>
                  <a:lnTo>
                    <a:pt x="918" y="0"/>
                  </a:lnTo>
                  <a:lnTo>
                    <a:pt x="920" y="0"/>
                  </a:lnTo>
                  <a:lnTo>
                    <a:pt x="922" y="0"/>
                  </a:lnTo>
                  <a:lnTo>
                    <a:pt x="924" y="0"/>
                  </a:lnTo>
                </a:path>
              </a:pathLst>
            </a:custGeom>
            <a:noFill/>
            <a:ln w="19050" cmpd="sng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271431" name="Freeform 71"/>
            <p:cNvSpPr>
              <a:spLocks/>
            </p:cNvSpPr>
            <p:nvPr/>
          </p:nvSpPr>
          <p:spPr bwMode="auto">
            <a:xfrm>
              <a:off x="1048" y="3347"/>
              <a:ext cx="462" cy="1"/>
            </a:xfrm>
            <a:custGeom>
              <a:avLst/>
              <a:gdLst>
                <a:gd name="T0" fmla="*/ 13 w 925"/>
                <a:gd name="T1" fmla="*/ 28 w 925"/>
                <a:gd name="T2" fmla="*/ 42 w 925"/>
                <a:gd name="T3" fmla="*/ 57 w 925"/>
                <a:gd name="T4" fmla="*/ 72 w 925"/>
                <a:gd name="T5" fmla="*/ 88 w 925"/>
                <a:gd name="T6" fmla="*/ 101 w 925"/>
                <a:gd name="T7" fmla="*/ 117 w 925"/>
                <a:gd name="T8" fmla="*/ 132 w 925"/>
                <a:gd name="T9" fmla="*/ 145 w 925"/>
                <a:gd name="T10" fmla="*/ 161 w 925"/>
                <a:gd name="T11" fmla="*/ 176 w 925"/>
                <a:gd name="T12" fmla="*/ 192 w 925"/>
                <a:gd name="T13" fmla="*/ 205 w 925"/>
                <a:gd name="T14" fmla="*/ 220 w 925"/>
                <a:gd name="T15" fmla="*/ 236 w 925"/>
                <a:gd name="T16" fmla="*/ 251 w 925"/>
                <a:gd name="T17" fmla="*/ 264 w 925"/>
                <a:gd name="T18" fmla="*/ 280 w 925"/>
                <a:gd name="T19" fmla="*/ 295 w 925"/>
                <a:gd name="T20" fmla="*/ 309 w 925"/>
                <a:gd name="T21" fmla="*/ 324 w 925"/>
                <a:gd name="T22" fmla="*/ 339 w 925"/>
                <a:gd name="T23" fmla="*/ 355 w 925"/>
                <a:gd name="T24" fmla="*/ 368 w 925"/>
                <a:gd name="T25" fmla="*/ 384 w 925"/>
                <a:gd name="T26" fmla="*/ 399 w 925"/>
                <a:gd name="T27" fmla="*/ 412 w 925"/>
                <a:gd name="T28" fmla="*/ 428 w 925"/>
                <a:gd name="T29" fmla="*/ 443 w 925"/>
                <a:gd name="T30" fmla="*/ 458 w 925"/>
                <a:gd name="T31" fmla="*/ 472 w 925"/>
                <a:gd name="T32" fmla="*/ 487 w 925"/>
                <a:gd name="T33" fmla="*/ 503 w 925"/>
                <a:gd name="T34" fmla="*/ 516 w 925"/>
                <a:gd name="T35" fmla="*/ 531 w 925"/>
                <a:gd name="T36" fmla="*/ 547 w 925"/>
                <a:gd name="T37" fmla="*/ 562 w 925"/>
                <a:gd name="T38" fmla="*/ 576 w 925"/>
                <a:gd name="T39" fmla="*/ 591 w 925"/>
                <a:gd name="T40" fmla="*/ 606 w 925"/>
                <a:gd name="T41" fmla="*/ 620 w 925"/>
                <a:gd name="T42" fmla="*/ 635 w 925"/>
                <a:gd name="T43" fmla="*/ 650 w 925"/>
                <a:gd name="T44" fmla="*/ 666 w 925"/>
                <a:gd name="T45" fmla="*/ 679 w 925"/>
                <a:gd name="T46" fmla="*/ 695 w 925"/>
                <a:gd name="T47" fmla="*/ 710 w 925"/>
                <a:gd name="T48" fmla="*/ 723 w 925"/>
                <a:gd name="T49" fmla="*/ 739 w 925"/>
                <a:gd name="T50" fmla="*/ 754 w 925"/>
                <a:gd name="T51" fmla="*/ 769 w 925"/>
                <a:gd name="T52" fmla="*/ 783 w 925"/>
                <a:gd name="T53" fmla="*/ 798 w 925"/>
                <a:gd name="T54" fmla="*/ 814 w 925"/>
                <a:gd name="T55" fmla="*/ 827 w 925"/>
                <a:gd name="T56" fmla="*/ 842 w 925"/>
                <a:gd name="T57" fmla="*/ 858 w 925"/>
                <a:gd name="T58" fmla="*/ 873 w 925"/>
                <a:gd name="T59" fmla="*/ 887 w 925"/>
                <a:gd name="T60" fmla="*/ 902 w 925"/>
                <a:gd name="T61" fmla="*/ 917 w 9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  <a:cxn ang="0">
                  <a:pos x="T58" y="0"/>
                </a:cxn>
                <a:cxn ang="0">
                  <a:pos x="T59" y="0"/>
                </a:cxn>
                <a:cxn ang="0">
                  <a:pos x="T60" y="0"/>
                </a:cxn>
                <a:cxn ang="0">
                  <a:pos x="T61" y="0"/>
                </a:cxn>
              </a:cxnLst>
              <a:rect l="0" t="0" r="r" b="b"/>
              <a:pathLst>
                <a:path w="925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7" y="0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03" y="0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7" y="0"/>
                  </a:lnTo>
                  <a:lnTo>
                    <a:pt x="119" y="0"/>
                  </a:lnTo>
                  <a:lnTo>
                    <a:pt x="120" y="0"/>
                  </a:lnTo>
                  <a:lnTo>
                    <a:pt x="122" y="0"/>
                  </a:lnTo>
                  <a:lnTo>
                    <a:pt x="124" y="0"/>
                  </a:lnTo>
                  <a:lnTo>
                    <a:pt x="126" y="0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0"/>
                  </a:lnTo>
                  <a:lnTo>
                    <a:pt x="142" y="0"/>
                  </a:lnTo>
                  <a:lnTo>
                    <a:pt x="144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7" y="0"/>
                  </a:lnTo>
                  <a:lnTo>
                    <a:pt x="149" y="0"/>
                  </a:lnTo>
                  <a:lnTo>
                    <a:pt x="151" y="0"/>
                  </a:lnTo>
                  <a:lnTo>
                    <a:pt x="153" y="0"/>
                  </a:lnTo>
                  <a:lnTo>
                    <a:pt x="155" y="0"/>
                  </a:lnTo>
                  <a:lnTo>
                    <a:pt x="157" y="0"/>
                  </a:lnTo>
                  <a:lnTo>
                    <a:pt x="159" y="0"/>
                  </a:lnTo>
                  <a:lnTo>
                    <a:pt x="161" y="0"/>
                  </a:lnTo>
                  <a:lnTo>
                    <a:pt x="163" y="0"/>
                  </a:lnTo>
                  <a:lnTo>
                    <a:pt x="165" y="0"/>
                  </a:lnTo>
                  <a:lnTo>
                    <a:pt x="167" y="0"/>
                  </a:lnTo>
                  <a:lnTo>
                    <a:pt x="168" y="0"/>
                  </a:lnTo>
                  <a:lnTo>
                    <a:pt x="170" y="0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6" y="0"/>
                  </a:lnTo>
                  <a:lnTo>
                    <a:pt x="178" y="0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4" y="0"/>
                  </a:lnTo>
                  <a:lnTo>
                    <a:pt x="186" y="0"/>
                  </a:lnTo>
                  <a:lnTo>
                    <a:pt x="188" y="0"/>
                  </a:lnTo>
                  <a:lnTo>
                    <a:pt x="190" y="0"/>
                  </a:lnTo>
                  <a:lnTo>
                    <a:pt x="192" y="0"/>
                  </a:lnTo>
                  <a:lnTo>
                    <a:pt x="193" y="0"/>
                  </a:lnTo>
                  <a:lnTo>
                    <a:pt x="195" y="0"/>
                  </a:lnTo>
                  <a:lnTo>
                    <a:pt x="197" y="0"/>
                  </a:lnTo>
                  <a:lnTo>
                    <a:pt x="199" y="0"/>
                  </a:lnTo>
                  <a:lnTo>
                    <a:pt x="199" y="0"/>
                  </a:lnTo>
                  <a:lnTo>
                    <a:pt x="201" y="0"/>
                  </a:lnTo>
                  <a:lnTo>
                    <a:pt x="203" y="0"/>
                  </a:lnTo>
                  <a:lnTo>
                    <a:pt x="205" y="0"/>
                  </a:lnTo>
                  <a:lnTo>
                    <a:pt x="207" y="0"/>
                  </a:lnTo>
                  <a:lnTo>
                    <a:pt x="209" y="0"/>
                  </a:lnTo>
                  <a:lnTo>
                    <a:pt x="211" y="0"/>
                  </a:lnTo>
                  <a:lnTo>
                    <a:pt x="213" y="0"/>
                  </a:lnTo>
                  <a:lnTo>
                    <a:pt x="215" y="0"/>
                  </a:lnTo>
                  <a:lnTo>
                    <a:pt x="216" y="0"/>
                  </a:lnTo>
                  <a:lnTo>
                    <a:pt x="218" y="0"/>
                  </a:lnTo>
                  <a:lnTo>
                    <a:pt x="220" y="0"/>
                  </a:lnTo>
                  <a:lnTo>
                    <a:pt x="222" y="0"/>
                  </a:lnTo>
                  <a:lnTo>
                    <a:pt x="224" y="0"/>
                  </a:lnTo>
                  <a:lnTo>
                    <a:pt x="226" y="0"/>
                  </a:lnTo>
                  <a:lnTo>
                    <a:pt x="228" y="0"/>
                  </a:lnTo>
                  <a:lnTo>
                    <a:pt x="230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6" y="0"/>
                  </a:lnTo>
                  <a:lnTo>
                    <a:pt x="238" y="0"/>
                  </a:lnTo>
                  <a:lnTo>
                    <a:pt x="240" y="0"/>
                  </a:lnTo>
                  <a:lnTo>
                    <a:pt x="241" y="0"/>
                  </a:lnTo>
                  <a:lnTo>
                    <a:pt x="243" y="0"/>
                  </a:lnTo>
                  <a:lnTo>
                    <a:pt x="245" y="0"/>
                  </a:lnTo>
                  <a:lnTo>
                    <a:pt x="247" y="0"/>
                  </a:lnTo>
                  <a:lnTo>
                    <a:pt x="249" y="0"/>
                  </a:lnTo>
                  <a:lnTo>
                    <a:pt x="251" y="0"/>
                  </a:lnTo>
                  <a:lnTo>
                    <a:pt x="251" y="0"/>
                  </a:lnTo>
                  <a:lnTo>
                    <a:pt x="253" y="0"/>
                  </a:lnTo>
                  <a:lnTo>
                    <a:pt x="255" y="0"/>
                  </a:lnTo>
                  <a:lnTo>
                    <a:pt x="257" y="0"/>
                  </a:lnTo>
                  <a:lnTo>
                    <a:pt x="259" y="0"/>
                  </a:lnTo>
                  <a:lnTo>
                    <a:pt x="261" y="0"/>
                  </a:lnTo>
                  <a:lnTo>
                    <a:pt x="263" y="0"/>
                  </a:lnTo>
                  <a:lnTo>
                    <a:pt x="264" y="0"/>
                  </a:lnTo>
                  <a:lnTo>
                    <a:pt x="266" y="0"/>
                  </a:lnTo>
                  <a:lnTo>
                    <a:pt x="268" y="0"/>
                  </a:lnTo>
                  <a:lnTo>
                    <a:pt x="270" y="0"/>
                  </a:lnTo>
                  <a:lnTo>
                    <a:pt x="272" y="0"/>
                  </a:lnTo>
                  <a:lnTo>
                    <a:pt x="274" y="0"/>
                  </a:lnTo>
                  <a:lnTo>
                    <a:pt x="276" y="0"/>
                  </a:lnTo>
                  <a:lnTo>
                    <a:pt x="278" y="0"/>
                  </a:lnTo>
                  <a:lnTo>
                    <a:pt x="280" y="0"/>
                  </a:lnTo>
                  <a:lnTo>
                    <a:pt x="282" y="0"/>
                  </a:lnTo>
                  <a:lnTo>
                    <a:pt x="284" y="0"/>
                  </a:lnTo>
                  <a:lnTo>
                    <a:pt x="286" y="0"/>
                  </a:lnTo>
                  <a:lnTo>
                    <a:pt x="288" y="0"/>
                  </a:lnTo>
                  <a:lnTo>
                    <a:pt x="289" y="0"/>
                  </a:lnTo>
                  <a:lnTo>
                    <a:pt x="291" y="0"/>
                  </a:lnTo>
                  <a:lnTo>
                    <a:pt x="293" y="0"/>
                  </a:lnTo>
                  <a:lnTo>
                    <a:pt x="295" y="0"/>
                  </a:lnTo>
                  <a:lnTo>
                    <a:pt x="297" y="0"/>
                  </a:lnTo>
                  <a:lnTo>
                    <a:pt x="299" y="0"/>
                  </a:lnTo>
                  <a:lnTo>
                    <a:pt x="301" y="0"/>
                  </a:lnTo>
                  <a:lnTo>
                    <a:pt x="303" y="0"/>
                  </a:lnTo>
                  <a:lnTo>
                    <a:pt x="303" y="0"/>
                  </a:lnTo>
                  <a:lnTo>
                    <a:pt x="305" y="0"/>
                  </a:lnTo>
                  <a:lnTo>
                    <a:pt x="307" y="0"/>
                  </a:lnTo>
                  <a:lnTo>
                    <a:pt x="309" y="0"/>
                  </a:lnTo>
                  <a:lnTo>
                    <a:pt x="311" y="0"/>
                  </a:lnTo>
                  <a:lnTo>
                    <a:pt x="312" y="0"/>
                  </a:lnTo>
                  <a:lnTo>
                    <a:pt x="314" y="0"/>
                  </a:lnTo>
                  <a:lnTo>
                    <a:pt x="316" y="0"/>
                  </a:lnTo>
                  <a:lnTo>
                    <a:pt x="318" y="0"/>
                  </a:lnTo>
                  <a:lnTo>
                    <a:pt x="320" y="0"/>
                  </a:lnTo>
                  <a:lnTo>
                    <a:pt x="322" y="0"/>
                  </a:lnTo>
                  <a:lnTo>
                    <a:pt x="324" y="0"/>
                  </a:lnTo>
                  <a:lnTo>
                    <a:pt x="326" y="0"/>
                  </a:lnTo>
                  <a:lnTo>
                    <a:pt x="328" y="0"/>
                  </a:lnTo>
                  <a:lnTo>
                    <a:pt x="330" y="0"/>
                  </a:lnTo>
                  <a:lnTo>
                    <a:pt x="332" y="0"/>
                  </a:lnTo>
                  <a:lnTo>
                    <a:pt x="334" y="0"/>
                  </a:lnTo>
                  <a:lnTo>
                    <a:pt x="336" y="0"/>
                  </a:lnTo>
                  <a:lnTo>
                    <a:pt x="337" y="0"/>
                  </a:lnTo>
                  <a:lnTo>
                    <a:pt x="339" y="0"/>
                  </a:lnTo>
                  <a:lnTo>
                    <a:pt x="341" y="0"/>
                  </a:lnTo>
                  <a:lnTo>
                    <a:pt x="343" y="0"/>
                  </a:lnTo>
                  <a:lnTo>
                    <a:pt x="345" y="0"/>
                  </a:lnTo>
                  <a:lnTo>
                    <a:pt x="347" y="0"/>
                  </a:lnTo>
                  <a:lnTo>
                    <a:pt x="349" y="0"/>
                  </a:lnTo>
                  <a:lnTo>
                    <a:pt x="351" y="0"/>
                  </a:lnTo>
                  <a:lnTo>
                    <a:pt x="353" y="0"/>
                  </a:lnTo>
                  <a:lnTo>
                    <a:pt x="355" y="0"/>
                  </a:lnTo>
                  <a:lnTo>
                    <a:pt x="357" y="0"/>
                  </a:lnTo>
                  <a:lnTo>
                    <a:pt x="357" y="0"/>
                  </a:lnTo>
                  <a:lnTo>
                    <a:pt x="359" y="0"/>
                  </a:lnTo>
                  <a:lnTo>
                    <a:pt x="360" y="0"/>
                  </a:lnTo>
                  <a:lnTo>
                    <a:pt x="362" y="0"/>
                  </a:lnTo>
                  <a:lnTo>
                    <a:pt x="364" y="0"/>
                  </a:lnTo>
                  <a:lnTo>
                    <a:pt x="366" y="0"/>
                  </a:lnTo>
                  <a:lnTo>
                    <a:pt x="368" y="0"/>
                  </a:lnTo>
                  <a:lnTo>
                    <a:pt x="370" y="0"/>
                  </a:lnTo>
                  <a:lnTo>
                    <a:pt x="372" y="0"/>
                  </a:lnTo>
                  <a:lnTo>
                    <a:pt x="374" y="0"/>
                  </a:lnTo>
                  <a:lnTo>
                    <a:pt x="376" y="0"/>
                  </a:lnTo>
                  <a:lnTo>
                    <a:pt x="378" y="0"/>
                  </a:lnTo>
                  <a:lnTo>
                    <a:pt x="380" y="0"/>
                  </a:lnTo>
                  <a:lnTo>
                    <a:pt x="382" y="0"/>
                  </a:lnTo>
                  <a:lnTo>
                    <a:pt x="384" y="0"/>
                  </a:lnTo>
                  <a:lnTo>
                    <a:pt x="385" y="0"/>
                  </a:lnTo>
                  <a:lnTo>
                    <a:pt x="387" y="0"/>
                  </a:lnTo>
                  <a:lnTo>
                    <a:pt x="389" y="0"/>
                  </a:lnTo>
                  <a:lnTo>
                    <a:pt x="391" y="0"/>
                  </a:lnTo>
                  <a:lnTo>
                    <a:pt x="393" y="0"/>
                  </a:lnTo>
                  <a:lnTo>
                    <a:pt x="395" y="0"/>
                  </a:lnTo>
                  <a:lnTo>
                    <a:pt x="397" y="0"/>
                  </a:lnTo>
                  <a:lnTo>
                    <a:pt x="399" y="0"/>
                  </a:lnTo>
                  <a:lnTo>
                    <a:pt x="401" y="0"/>
                  </a:lnTo>
                  <a:lnTo>
                    <a:pt x="403" y="0"/>
                  </a:lnTo>
                  <a:lnTo>
                    <a:pt x="405" y="0"/>
                  </a:lnTo>
                  <a:lnTo>
                    <a:pt x="407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10" y="0"/>
                  </a:lnTo>
                  <a:lnTo>
                    <a:pt x="412" y="0"/>
                  </a:lnTo>
                  <a:lnTo>
                    <a:pt x="414" y="0"/>
                  </a:lnTo>
                  <a:lnTo>
                    <a:pt x="416" y="0"/>
                  </a:lnTo>
                  <a:lnTo>
                    <a:pt x="418" y="0"/>
                  </a:lnTo>
                  <a:lnTo>
                    <a:pt x="420" y="0"/>
                  </a:lnTo>
                  <a:lnTo>
                    <a:pt x="422" y="0"/>
                  </a:lnTo>
                  <a:lnTo>
                    <a:pt x="424" y="0"/>
                  </a:lnTo>
                  <a:lnTo>
                    <a:pt x="426" y="0"/>
                  </a:lnTo>
                  <a:lnTo>
                    <a:pt x="428" y="0"/>
                  </a:lnTo>
                  <a:lnTo>
                    <a:pt x="430" y="0"/>
                  </a:lnTo>
                  <a:lnTo>
                    <a:pt x="432" y="0"/>
                  </a:lnTo>
                  <a:lnTo>
                    <a:pt x="433" y="0"/>
                  </a:lnTo>
                  <a:lnTo>
                    <a:pt x="435" y="0"/>
                  </a:lnTo>
                  <a:lnTo>
                    <a:pt x="437" y="0"/>
                  </a:lnTo>
                  <a:lnTo>
                    <a:pt x="439" y="0"/>
                  </a:lnTo>
                  <a:lnTo>
                    <a:pt x="441" y="0"/>
                  </a:lnTo>
                  <a:lnTo>
                    <a:pt x="443" y="0"/>
                  </a:lnTo>
                  <a:lnTo>
                    <a:pt x="445" y="0"/>
                  </a:lnTo>
                  <a:lnTo>
                    <a:pt x="447" y="0"/>
                  </a:lnTo>
                  <a:lnTo>
                    <a:pt x="449" y="0"/>
                  </a:lnTo>
                  <a:lnTo>
                    <a:pt x="451" y="0"/>
                  </a:lnTo>
                  <a:lnTo>
                    <a:pt x="453" y="0"/>
                  </a:lnTo>
                  <a:lnTo>
                    <a:pt x="455" y="0"/>
                  </a:lnTo>
                  <a:lnTo>
                    <a:pt x="456" y="0"/>
                  </a:lnTo>
                  <a:lnTo>
                    <a:pt x="458" y="0"/>
                  </a:lnTo>
                  <a:lnTo>
                    <a:pt x="460" y="0"/>
                  </a:lnTo>
                  <a:lnTo>
                    <a:pt x="460" y="0"/>
                  </a:lnTo>
                  <a:lnTo>
                    <a:pt x="462" y="0"/>
                  </a:lnTo>
                  <a:lnTo>
                    <a:pt x="464" y="0"/>
                  </a:lnTo>
                  <a:lnTo>
                    <a:pt x="466" y="0"/>
                  </a:lnTo>
                  <a:lnTo>
                    <a:pt x="468" y="0"/>
                  </a:lnTo>
                  <a:lnTo>
                    <a:pt x="470" y="0"/>
                  </a:lnTo>
                  <a:lnTo>
                    <a:pt x="472" y="0"/>
                  </a:lnTo>
                  <a:lnTo>
                    <a:pt x="474" y="0"/>
                  </a:lnTo>
                  <a:lnTo>
                    <a:pt x="476" y="0"/>
                  </a:lnTo>
                  <a:lnTo>
                    <a:pt x="478" y="0"/>
                  </a:lnTo>
                  <a:lnTo>
                    <a:pt x="480" y="0"/>
                  </a:lnTo>
                  <a:lnTo>
                    <a:pt x="481" y="0"/>
                  </a:lnTo>
                  <a:lnTo>
                    <a:pt x="483" y="0"/>
                  </a:lnTo>
                  <a:lnTo>
                    <a:pt x="485" y="0"/>
                  </a:lnTo>
                  <a:lnTo>
                    <a:pt x="487" y="0"/>
                  </a:lnTo>
                  <a:lnTo>
                    <a:pt x="489" y="0"/>
                  </a:lnTo>
                  <a:lnTo>
                    <a:pt x="491" y="0"/>
                  </a:lnTo>
                  <a:lnTo>
                    <a:pt x="493" y="0"/>
                  </a:lnTo>
                  <a:lnTo>
                    <a:pt x="495" y="0"/>
                  </a:lnTo>
                  <a:lnTo>
                    <a:pt x="497" y="0"/>
                  </a:lnTo>
                  <a:lnTo>
                    <a:pt x="499" y="0"/>
                  </a:lnTo>
                  <a:lnTo>
                    <a:pt x="501" y="0"/>
                  </a:lnTo>
                  <a:lnTo>
                    <a:pt x="503" y="0"/>
                  </a:lnTo>
                  <a:lnTo>
                    <a:pt x="504" y="0"/>
                  </a:lnTo>
                  <a:lnTo>
                    <a:pt x="506" y="0"/>
                  </a:lnTo>
                  <a:lnTo>
                    <a:pt x="508" y="0"/>
                  </a:lnTo>
                  <a:lnTo>
                    <a:pt x="510" y="0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514" y="0"/>
                  </a:lnTo>
                  <a:lnTo>
                    <a:pt x="516" y="0"/>
                  </a:lnTo>
                  <a:lnTo>
                    <a:pt x="518" y="0"/>
                  </a:lnTo>
                  <a:lnTo>
                    <a:pt x="520" y="0"/>
                  </a:lnTo>
                  <a:lnTo>
                    <a:pt x="522" y="0"/>
                  </a:lnTo>
                  <a:lnTo>
                    <a:pt x="524" y="0"/>
                  </a:lnTo>
                  <a:lnTo>
                    <a:pt x="526" y="0"/>
                  </a:lnTo>
                  <a:lnTo>
                    <a:pt x="528" y="0"/>
                  </a:lnTo>
                  <a:lnTo>
                    <a:pt x="529" y="0"/>
                  </a:lnTo>
                  <a:lnTo>
                    <a:pt x="531" y="0"/>
                  </a:lnTo>
                  <a:lnTo>
                    <a:pt x="533" y="0"/>
                  </a:lnTo>
                  <a:lnTo>
                    <a:pt x="535" y="0"/>
                  </a:lnTo>
                  <a:lnTo>
                    <a:pt x="537" y="0"/>
                  </a:lnTo>
                  <a:lnTo>
                    <a:pt x="539" y="0"/>
                  </a:lnTo>
                  <a:lnTo>
                    <a:pt x="541" y="0"/>
                  </a:lnTo>
                  <a:lnTo>
                    <a:pt x="543" y="0"/>
                  </a:lnTo>
                  <a:lnTo>
                    <a:pt x="545" y="0"/>
                  </a:lnTo>
                  <a:lnTo>
                    <a:pt x="547" y="0"/>
                  </a:lnTo>
                  <a:lnTo>
                    <a:pt x="549" y="0"/>
                  </a:lnTo>
                  <a:lnTo>
                    <a:pt x="551" y="0"/>
                  </a:lnTo>
                  <a:lnTo>
                    <a:pt x="552" y="0"/>
                  </a:lnTo>
                  <a:lnTo>
                    <a:pt x="554" y="0"/>
                  </a:lnTo>
                  <a:lnTo>
                    <a:pt x="556" y="0"/>
                  </a:lnTo>
                  <a:lnTo>
                    <a:pt x="558" y="0"/>
                  </a:lnTo>
                  <a:lnTo>
                    <a:pt x="560" y="0"/>
                  </a:lnTo>
                  <a:lnTo>
                    <a:pt x="562" y="0"/>
                  </a:lnTo>
                  <a:lnTo>
                    <a:pt x="564" y="0"/>
                  </a:lnTo>
                  <a:lnTo>
                    <a:pt x="566" y="0"/>
                  </a:lnTo>
                  <a:lnTo>
                    <a:pt x="566" y="0"/>
                  </a:lnTo>
                  <a:lnTo>
                    <a:pt x="568" y="0"/>
                  </a:lnTo>
                  <a:lnTo>
                    <a:pt x="570" y="0"/>
                  </a:lnTo>
                  <a:lnTo>
                    <a:pt x="572" y="0"/>
                  </a:lnTo>
                  <a:lnTo>
                    <a:pt x="574" y="0"/>
                  </a:lnTo>
                  <a:lnTo>
                    <a:pt x="576" y="0"/>
                  </a:lnTo>
                  <a:lnTo>
                    <a:pt x="577" y="0"/>
                  </a:lnTo>
                  <a:lnTo>
                    <a:pt x="579" y="0"/>
                  </a:lnTo>
                  <a:lnTo>
                    <a:pt x="581" y="0"/>
                  </a:lnTo>
                  <a:lnTo>
                    <a:pt x="583" y="0"/>
                  </a:lnTo>
                  <a:lnTo>
                    <a:pt x="585" y="0"/>
                  </a:lnTo>
                  <a:lnTo>
                    <a:pt x="587" y="0"/>
                  </a:lnTo>
                  <a:lnTo>
                    <a:pt x="589" y="0"/>
                  </a:lnTo>
                  <a:lnTo>
                    <a:pt x="591" y="0"/>
                  </a:lnTo>
                  <a:lnTo>
                    <a:pt x="593" y="0"/>
                  </a:lnTo>
                  <a:lnTo>
                    <a:pt x="595" y="0"/>
                  </a:lnTo>
                  <a:lnTo>
                    <a:pt x="597" y="0"/>
                  </a:lnTo>
                  <a:lnTo>
                    <a:pt x="599" y="0"/>
                  </a:lnTo>
                  <a:lnTo>
                    <a:pt x="600" y="0"/>
                  </a:lnTo>
                  <a:lnTo>
                    <a:pt x="602" y="0"/>
                  </a:lnTo>
                  <a:lnTo>
                    <a:pt x="604" y="0"/>
                  </a:lnTo>
                  <a:lnTo>
                    <a:pt x="606" y="0"/>
                  </a:lnTo>
                  <a:lnTo>
                    <a:pt x="608" y="0"/>
                  </a:lnTo>
                  <a:lnTo>
                    <a:pt x="610" y="0"/>
                  </a:lnTo>
                  <a:lnTo>
                    <a:pt x="612" y="0"/>
                  </a:lnTo>
                  <a:lnTo>
                    <a:pt x="614" y="0"/>
                  </a:lnTo>
                  <a:lnTo>
                    <a:pt x="616" y="0"/>
                  </a:lnTo>
                  <a:lnTo>
                    <a:pt x="618" y="0"/>
                  </a:lnTo>
                  <a:lnTo>
                    <a:pt x="618" y="0"/>
                  </a:lnTo>
                  <a:lnTo>
                    <a:pt x="620" y="0"/>
                  </a:lnTo>
                  <a:lnTo>
                    <a:pt x="622" y="0"/>
                  </a:lnTo>
                  <a:lnTo>
                    <a:pt x="624" y="0"/>
                  </a:lnTo>
                  <a:lnTo>
                    <a:pt x="625" y="0"/>
                  </a:lnTo>
                  <a:lnTo>
                    <a:pt x="627" y="0"/>
                  </a:lnTo>
                  <a:lnTo>
                    <a:pt x="629" y="0"/>
                  </a:lnTo>
                  <a:lnTo>
                    <a:pt x="631" y="0"/>
                  </a:lnTo>
                  <a:lnTo>
                    <a:pt x="633" y="0"/>
                  </a:lnTo>
                  <a:lnTo>
                    <a:pt x="635" y="0"/>
                  </a:lnTo>
                  <a:lnTo>
                    <a:pt x="637" y="0"/>
                  </a:lnTo>
                  <a:lnTo>
                    <a:pt x="639" y="0"/>
                  </a:lnTo>
                  <a:lnTo>
                    <a:pt x="641" y="0"/>
                  </a:lnTo>
                  <a:lnTo>
                    <a:pt x="643" y="0"/>
                  </a:lnTo>
                  <a:lnTo>
                    <a:pt x="645" y="0"/>
                  </a:lnTo>
                  <a:lnTo>
                    <a:pt x="647" y="0"/>
                  </a:lnTo>
                  <a:lnTo>
                    <a:pt x="648" y="0"/>
                  </a:lnTo>
                  <a:lnTo>
                    <a:pt x="650" y="0"/>
                  </a:lnTo>
                  <a:lnTo>
                    <a:pt x="652" y="0"/>
                  </a:lnTo>
                  <a:lnTo>
                    <a:pt x="654" y="0"/>
                  </a:lnTo>
                  <a:lnTo>
                    <a:pt x="656" y="0"/>
                  </a:lnTo>
                  <a:lnTo>
                    <a:pt x="658" y="0"/>
                  </a:lnTo>
                  <a:lnTo>
                    <a:pt x="660" y="0"/>
                  </a:lnTo>
                  <a:lnTo>
                    <a:pt x="662" y="0"/>
                  </a:lnTo>
                  <a:lnTo>
                    <a:pt x="664" y="0"/>
                  </a:lnTo>
                  <a:lnTo>
                    <a:pt x="666" y="0"/>
                  </a:lnTo>
                  <a:lnTo>
                    <a:pt x="66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672" y="0"/>
                  </a:lnTo>
                  <a:lnTo>
                    <a:pt x="673" y="0"/>
                  </a:lnTo>
                  <a:lnTo>
                    <a:pt x="675" y="0"/>
                  </a:lnTo>
                  <a:lnTo>
                    <a:pt x="677" y="0"/>
                  </a:lnTo>
                  <a:lnTo>
                    <a:pt x="679" y="0"/>
                  </a:lnTo>
                  <a:lnTo>
                    <a:pt x="681" y="0"/>
                  </a:lnTo>
                  <a:lnTo>
                    <a:pt x="683" y="0"/>
                  </a:lnTo>
                  <a:lnTo>
                    <a:pt x="685" y="0"/>
                  </a:lnTo>
                  <a:lnTo>
                    <a:pt x="687" y="0"/>
                  </a:lnTo>
                  <a:lnTo>
                    <a:pt x="689" y="0"/>
                  </a:lnTo>
                  <a:lnTo>
                    <a:pt x="691" y="0"/>
                  </a:lnTo>
                  <a:lnTo>
                    <a:pt x="693" y="0"/>
                  </a:lnTo>
                  <a:lnTo>
                    <a:pt x="695" y="0"/>
                  </a:lnTo>
                  <a:lnTo>
                    <a:pt x="696" y="0"/>
                  </a:lnTo>
                  <a:lnTo>
                    <a:pt x="698" y="0"/>
                  </a:lnTo>
                  <a:lnTo>
                    <a:pt x="700" y="0"/>
                  </a:lnTo>
                  <a:lnTo>
                    <a:pt x="702" y="0"/>
                  </a:lnTo>
                  <a:lnTo>
                    <a:pt x="704" y="0"/>
                  </a:lnTo>
                  <a:lnTo>
                    <a:pt x="706" y="0"/>
                  </a:lnTo>
                  <a:lnTo>
                    <a:pt x="708" y="0"/>
                  </a:lnTo>
                  <a:lnTo>
                    <a:pt x="710" y="0"/>
                  </a:lnTo>
                  <a:lnTo>
                    <a:pt x="712" y="0"/>
                  </a:lnTo>
                  <a:lnTo>
                    <a:pt x="714" y="0"/>
                  </a:lnTo>
                  <a:lnTo>
                    <a:pt x="716" y="0"/>
                  </a:lnTo>
                  <a:lnTo>
                    <a:pt x="718" y="0"/>
                  </a:lnTo>
                  <a:lnTo>
                    <a:pt x="720" y="0"/>
                  </a:lnTo>
                  <a:lnTo>
                    <a:pt x="721" y="0"/>
                  </a:lnTo>
                  <a:lnTo>
                    <a:pt x="723" y="0"/>
                  </a:lnTo>
                  <a:lnTo>
                    <a:pt x="723" y="0"/>
                  </a:lnTo>
                  <a:lnTo>
                    <a:pt x="725" y="0"/>
                  </a:lnTo>
                  <a:lnTo>
                    <a:pt x="727" y="0"/>
                  </a:lnTo>
                  <a:lnTo>
                    <a:pt x="729" y="0"/>
                  </a:lnTo>
                  <a:lnTo>
                    <a:pt x="731" y="0"/>
                  </a:lnTo>
                  <a:lnTo>
                    <a:pt x="733" y="0"/>
                  </a:lnTo>
                  <a:lnTo>
                    <a:pt x="735" y="0"/>
                  </a:lnTo>
                  <a:lnTo>
                    <a:pt x="737" y="0"/>
                  </a:lnTo>
                  <a:lnTo>
                    <a:pt x="739" y="0"/>
                  </a:lnTo>
                  <a:lnTo>
                    <a:pt x="741" y="0"/>
                  </a:lnTo>
                  <a:lnTo>
                    <a:pt x="743" y="0"/>
                  </a:lnTo>
                  <a:lnTo>
                    <a:pt x="744" y="0"/>
                  </a:lnTo>
                  <a:lnTo>
                    <a:pt x="746" y="0"/>
                  </a:lnTo>
                  <a:lnTo>
                    <a:pt x="748" y="0"/>
                  </a:lnTo>
                  <a:lnTo>
                    <a:pt x="750" y="0"/>
                  </a:lnTo>
                  <a:lnTo>
                    <a:pt x="752" y="0"/>
                  </a:lnTo>
                  <a:lnTo>
                    <a:pt x="754" y="0"/>
                  </a:lnTo>
                  <a:lnTo>
                    <a:pt x="756" y="0"/>
                  </a:lnTo>
                  <a:lnTo>
                    <a:pt x="758" y="0"/>
                  </a:lnTo>
                  <a:lnTo>
                    <a:pt x="760" y="0"/>
                  </a:lnTo>
                  <a:lnTo>
                    <a:pt x="762" y="0"/>
                  </a:lnTo>
                  <a:lnTo>
                    <a:pt x="764" y="0"/>
                  </a:lnTo>
                  <a:lnTo>
                    <a:pt x="766" y="0"/>
                  </a:lnTo>
                  <a:lnTo>
                    <a:pt x="768" y="0"/>
                  </a:lnTo>
                  <a:lnTo>
                    <a:pt x="769" y="0"/>
                  </a:lnTo>
                  <a:lnTo>
                    <a:pt x="771" y="0"/>
                  </a:lnTo>
                  <a:lnTo>
                    <a:pt x="773" y="0"/>
                  </a:lnTo>
                  <a:lnTo>
                    <a:pt x="775" y="0"/>
                  </a:lnTo>
                  <a:lnTo>
                    <a:pt x="775" y="0"/>
                  </a:lnTo>
                  <a:lnTo>
                    <a:pt x="777" y="0"/>
                  </a:lnTo>
                  <a:lnTo>
                    <a:pt x="779" y="0"/>
                  </a:lnTo>
                  <a:lnTo>
                    <a:pt x="781" y="0"/>
                  </a:lnTo>
                  <a:lnTo>
                    <a:pt x="783" y="0"/>
                  </a:lnTo>
                  <a:lnTo>
                    <a:pt x="785" y="0"/>
                  </a:lnTo>
                  <a:lnTo>
                    <a:pt x="787" y="0"/>
                  </a:lnTo>
                  <a:lnTo>
                    <a:pt x="789" y="0"/>
                  </a:lnTo>
                  <a:lnTo>
                    <a:pt x="791" y="0"/>
                  </a:lnTo>
                  <a:lnTo>
                    <a:pt x="792" y="0"/>
                  </a:lnTo>
                  <a:lnTo>
                    <a:pt x="794" y="0"/>
                  </a:lnTo>
                  <a:lnTo>
                    <a:pt x="796" y="0"/>
                  </a:lnTo>
                  <a:lnTo>
                    <a:pt x="798" y="0"/>
                  </a:lnTo>
                  <a:lnTo>
                    <a:pt x="800" y="0"/>
                  </a:lnTo>
                  <a:lnTo>
                    <a:pt x="802" y="0"/>
                  </a:lnTo>
                  <a:lnTo>
                    <a:pt x="804" y="0"/>
                  </a:lnTo>
                  <a:lnTo>
                    <a:pt x="806" y="0"/>
                  </a:lnTo>
                  <a:lnTo>
                    <a:pt x="808" y="0"/>
                  </a:lnTo>
                  <a:lnTo>
                    <a:pt x="810" y="0"/>
                  </a:lnTo>
                  <a:lnTo>
                    <a:pt x="812" y="0"/>
                  </a:lnTo>
                  <a:lnTo>
                    <a:pt x="814" y="0"/>
                  </a:lnTo>
                  <a:lnTo>
                    <a:pt x="816" y="0"/>
                  </a:lnTo>
                  <a:lnTo>
                    <a:pt x="817" y="0"/>
                  </a:lnTo>
                  <a:lnTo>
                    <a:pt x="819" y="0"/>
                  </a:lnTo>
                  <a:lnTo>
                    <a:pt x="821" y="0"/>
                  </a:lnTo>
                  <a:lnTo>
                    <a:pt x="823" y="0"/>
                  </a:lnTo>
                  <a:lnTo>
                    <a:pt x="825" y="0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29" y="0"/>
                  </a:lnTo>
                  <a:lnTo>
                    <a:pt x="831" y="0"/>
                  </a:lnTo>
                  <a:lnTo>
                    <a:pt x="833" y="0"/>
                  </a:lnTo>
                  <a:lnTo>
                    <a:pt x="835" y="0"/>
                  </a:lnTo>
                  <a:lnTo>
                    <a:pt x="837" y="0"/>
                  </a:lnTo>
                  <a:lnTo>
                    <a:pt x="839" y="0"/>
                  </a:lnTo>
                  <a:lnTo>
                    <a:pt x="840" y="0"/>
                  </a:lnTo>
                  <a:lnTo>
                    <a:pt x="842" y="0"/>
                  </a:lnTo>
                  <a:lnTo>
                    <a:pt x="844" y="0"/>
                  </a:lnTo>
                  <a:lnTo>
                    <a:pt x="846" y="0"/>
                  </a:lnTo>
                  <a:lnTo>
                    <a:pt x="848" y="0"/>
                  </a:lnTo>
                  <a:lnTo>
                    <a:pt x="850" y="0"/>
                  </a:lnTo>
                  <a:lnTo>
                    <a:pt x="852" y="0"/>
                  </a:lnTo>
                  <a:lnTo>
                    <a:pt x="854" y="0"/>
                  </a:lnTo>
                  <a:lnTo>
                    <a:pt x="856" y="0"/>
                  </a:lnTo>
                  <a:lnTo>
                    <a:pt x="858" y="0"/>
                  </a:lnTo>
                  <a:lnTo>
                    <a:pt x="860" y="0"/>
                  </a:lnTo>
                  <a:lnTo>
                    <a:pt x="862" y="0"/>
                  </a:lnTo>
                  <a:lnTo>
                    <a:pt x="864" y="0"/>
                  </a:lnTo>
                  <a:lnTo>
                    <a:pt x="865" y="0"/>
                  </a:lnTo>
                  <a:lnTo>
                    <a:pt x="867" y="0"/>
                  </a:lnTo>
                  <a:lnTo>
                    <a:pt x="869" y="0"/>
                  </a:lnTo>
                  <a:lnTo>
                    <a:pt x="871" y="0"/>
                  </a:lnTo>
                  <a:lnTo>
                    <a:pt x="873" y="0"/>
                  </a:lnTo>
                  <a:lnTo>
                    <a:pt x="875" y="0"/>
                  </a:lnTo>
                  <a:lnTo>
                    <a:pt x="877" y="0"/>
                  </a:lnTo>
                  <a:lnTo>
                    <a:pt x="879" y="0"/>
                  </a:lnTo>
                  <a:lnTo>
                    <a:pt x="879" y="0"/>
                  </a:lnTo>
                  <a:lnTo>
                    <a:pt x="881" y="0"/>
                  </a:lnTo>
                  <a:lnTo>
                    <a:pt x="883" y="0"/>
                  </a:lnTo>
                  <a:lnTo>
                    <a:pt x="885" y="0"/>
                  </a:lnTo>
                  <a:lnTo>
                    <a:pt x="887" y="0"/>
                  </a:lnTo>
                  <a:lnTo>
                    <a:pt x="888" y="0"/>
                  </a:lnTo>
                  <a:lnTo>
                    <a:pt x="890" y="0"/>
                  </a:lnTo>
                  <a:lnTo>
                    <a:pt x="892" y="0"/>
                  </a:lnTo>
                  <a:lnTo>
                    <a:pt x="894" y="0"/>
                  </a:lnTo>
                  <a:lnTo>
                    <a:pt x="896" y="0"/>
                  </a:lnTo>
                  <a:lnTo>
                    <a:pt x="898" y="0"/>
                  </a:lnTo>
                  <a:lnTo>
                    <a:pt x="900" y="0"/>
                  </a:lnTo>
                  <a:lnTo>
                    <a:pt x="902" y="0"/>
                  </a:lnTo>
                  <a:lnTo>
                    <a:pt x="904" y="0"/>
                  </a:lnTo>
                  <a:lnTo>
                    <a:pt x="906" y="0"/>
                  </a:lnTo>
                  <a:lnTo>
                    <a:pt x="908" y="0"/>
                  </a:lnTo>
                  <a:lnTo>
                    <a:pt x="910" y="0"/>
                  </a:lnTo>
                  <a:lnTo>
                    <a:pt x="912" y="0"/>
                  </a:lnTo>
                  <a:lnTo>
                    <a:pt x="913" y="0"/>
                  </a:lnTo>
                  <a:lnTo>
                    <a:pt x="915" y="0"/>
                  </a:lnTo>
                  <a:lnTo>
                    <a:pt x="917" y="0"/>
                  </a:lnTo>
                  <a:lnTo>
                    <a:pt x="919" y="0"/>
                  </a:lnTo>
                  <a:lnTo>
                    <a:pt x="921" y="0"/>
                  </a:lnTo>
                  <a:lnTo>
                    <a:pt x="923" y="0"/>
                  </a:lnTo>
                  <a:lnTo>
                    <a:pt x="925" y="0"/>
                  </a:lnTo>
                </a:path>
              </a:pathLst>
            </a:custGeom>
            <a:noFill/>
            <a:ln w="19050" cmpd="sng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271432" name="Freeform 72"/>
            <p:cNvSpPr>
              <a:spLocks/>
            </p:cNvSpPr>
            <p:nvPr/>
          </p:nvSpPr>
          <p:spPr bwMode="auto">
            <a:xfrm>
              <a:off x="1510" y="3347"/>
              <a:ext cx="462" cy="1"/>
            </a:xfrm>
            <a:custGeom>
              <a:avLst/>
              <a:gdLst>
                <a:gd name="T0" fmla="*/ 11 w 923"/>
                <a:gd name="T1" fmla="*/ 27 w 923"/>
                <a:gd name="T2" fmla="*/ 42 w 923"/>
                <a:gd name="T3" fmla="*/ 58 w 923"/>
                <a:gd name="T4" fmla="*/ 71 w 923"/>
                <a:gd name="T5" fmla="*/ 86 w 923"/>
                <a:gd name="T6" fmla="*/ 102 w 923"/>
                <a:gd name="T7" fmla="*/ 115 w 923"/>
                <a:gd name="T8" fmla="*/ 131 w 923"/>
                <a:gd name="T9" fmla="*/ 146 w 923"/>
                <a:gd name="T10" fmla="*/ 161 w 923"/>
                <a:gd name="T11" fmla="*/ 175 w 923"/>
                <a:gd name="T12" fmla="*/ 190 w 923"/>
                <a:gd name="T13" fmla="*/ 205 w 923"/>
                <a:gd name="T14" fmla="*/ 219 w 923"/>
                <a:gd name="T15" fmla="*/ 234 w 923"/>
                <a:gd name="T16" fmla="*/ 250 w 923"/>
                <a:gd name="T17" fmla="*/ 265 w 923"/>
                <a:gd name="T18" fmla="*/ 278 w 923"/>
                <a:gd name="T19" fmla="*/ 294 w 923"/>
                <a:gd name="T20" fmla="*/ 309 w 923"/>
                <a:gd name="T21" fmla="*/ 323 w 923"/>
                <a:gd name="T22" fmla="*/ 338 w 923"/>
                <a:gd name="T23" fmla="*/ 353 w 923"/>
                <a:gd name="T24" fmla="*/ 369 w 923"/>
                <a:gd name="T25" fmla="*/ 382 w 923"/>
                <a:gd name="T26" fmla="*/ 397 w 923"/>
                <a:gd name="T27" fmla="*/ 413 w 923"/>
                <a:gd name="T28" fmla="*/ 426 w 923"/>
                <a:gd name="T29" fmla="*/ 442 w 923"/>
                <a:gd name="T30" fmla="*/ 457 w 923"/>
                <a:gd name="T31" fmla="*/ 472 w 923"/>
                <a:gd name="T32" fmla="*/ 486 w 923"/>
                <a:gd name="T33" fmla="*/ 501 w 923"/>
                <a:gd name="T34" fmla="*/ 516 w 923"/>
                <a:gd name="T35" fmla="*/ 532 w 923"/>
                <a:gd name="T36" fmla="*/ 545 w 923"/>
                <a:gd name="T37" fmla="*/ 561 w 923"/>
                <a:gd name="T38" fmla="*/ 576 w 923"/>
                <a:gd name="T39" fmla="*/ 589 w 923"/>
                <a:gd name="T40" fmla="*/ 605 w 923"/>
                <a:gd name="T41" fmla="*/ 620 w 923"/>
                <a:gd name="T42" fmla="*/ 635 w 923"/>
                <a:gd name="T43" fmla="*/ 649 w 923"/>
                <a:gd name="T44" fmla="*/ 664 w 923"/>
                <a:gd name="T45" fmla="*/ 680 w 923"/>
                <a:gd name="T46" fmla="*/ 693 w 923"/>
                <a:gd name="T47" fmla="*/ 708 w 923"/>
                <a:gd name="T48" fmla="*/ 724 w 923"/>
                <a:gd name="T49" fmla="*/ 739 w 923"/>
                <a:gd name="T50" fmla="*/ 753 w 923"/>
                <a:gd name="T51" fmla="*/ 768 w 923"/>
                <a:gd name="T52" fmla="*/ 783 w 923"/>
                <a:gd name="T53" fmla="*/ 797 w 923"/>
                <a:gd name="T54" fmla="*/ 812 w 923"/>
                <a:gd name="T55" fmla="*/ 827 w 923"/>
                <a:gd name="T56" fmla="*/ 843 w 923"/>
                <a:gd name="T57" fmla="*/ 856 w 923"/>
                <a:gd name="T58" fmla="*/ 872 w 923"/>
                <a:gd name="T59" fmla="*/ 887 w 923"/>
                <a:gd name="T60" fmla="*/ 900 w 923"/>
                <a:gd name="T61" fmla="*/ 916 w 9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  <a:cxn ang="0">
                  <a:pos x="T58" y="0"/>
                </a:cxn>
                <a:cxn ang="0">
                  <a:pos x="T59" y="0"/>
                </a:cxn>
                <a:cxn ang="0">
                  <a:pos x="T60" y="0"/>
                </a:cxn>
                <a:cxn ang="0">
                  <a:pos x="T61" y="0"/>
                </a:cxn>
              </a:cxnLst>
              <a:rect l="0" t="0" r="r" b="b"/>
              <a:pathLst>
                <a:path w="923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7" y="0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7" y="0"/>
                  </a:lnTo>
                  <a:lnTo>
                    <a:pt x="119" y="0"/>
                  </a:lnTo>
                  <a:lnTo>
                    <a:pt x="121" y="0"/>
                  </a:lnTo>
                  <a:lnTo>
                    <a:pt x="123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132" y="0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0"/>
                  </a:lnTo>
                  <a:lnTo>
                    <a:pt x="142" y="0"/>
                  </a:lnTo>
                  <a:lnTo>
                    <a:pt x="144" y="0"/>
                  </a:lnTo>
                  <a:lnTo>
                    <a:pt x="146" y="0"/>
                  </a:lnTo>
                  <a:lnTo>
                    <a:pt x="148" y="0"/>
                  </a:lnTo>
                  <a:lnTo>
                    <a:pt x="150" y="0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155" y="0"/>
                  </a:lnTo>
                  <a:lnTo>
                    <a:pt x="157" y="0"/>
                  </a:lnTo>
                  <a:lnTo>
                    <a:pt x="159" y="0"/>
                  </a:lnTo>
                  <a:lnTo>
                    <a:pt x="161" y="0"/>
                  </a:lnTo>
                  <a:lnTo>
                    <a:pt x="163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7" y="0"/>
                  </a:lnTo>
                  <a:lnTo>
                    <a:pt x="169" y="0"/>
                  </a:lnTo>
                  <a:lnTo>
                    <a:pt x="171" y="0"/>
                  </a:lnTo>
                  <a:lnTo>
                    <a:pt x="173" y="0"/>
                  </a:lnTo>
                  <a:lnTo>
                    <a:pt x="175" y="0"/>
                  </a:lnTo>
                  <a:lnTo>
                    <a:pt x="177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4" y="0"/>
                  </a:lnTo>
                  <a:lnTo>
                    <a:pt x="186" y="0"/>
                  </a:lnTo>
                  <a:lnTo>
                    <a:pt x="188" y="0"/>
                  </a:lnTo>
                  <a:lnTo>
                    <a:pt x="190" y="0"/>
                  </a:lnTo>
                  <a:lnTo>
                    <a:pt x="192" y="0"/>
                  </a:lnTo>
                  <a:lnTo>
                    <a:pt x="194" y="0"/>
                  </a:lnTo>
                  <a:lnTo>
                    <a:pt x="196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2" y="0"/>
                  </a:lnTo>
                  <a:lnTo>
                    <a:pt x="203" y="0"/>
                  </a:lnTo>
                  <a:lnTo>
                    <a:pt x="205" y="0"/>
                  </a:lnTo>
                  <a:lnTo>
                    <a:pt x="207" y="0"/>
                  </a:lnTo>
                  <a:lnTo>
                    <a:pt x="209" y="0"/>
                  </a:lnTo>
                  <a:lnTo>
                    <a:pt x="211" y="0"/>
                  </a:lnTo>
                  <a:lnTo>
                    <a:pt x="213" y="0"/>
                  </a:lnTo>
                  <a:lnTo>
                    <a:pt x="215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9" y="0"/>
                  </a:lnTo>
                  <a:lnTo>
                    <a:pt x="221" y="0"/>
                  </a:lnTo>
                  <a:lnTo>
                    <a:pt x="223" y="0"/>
                  </a:lnTo>
                  <a:lnTo>
                    <a:pt x="225" y="0"/>
                  </a:lnTo>
                  <a:lnTo>
                    <a:pt x="227" y="0"/>
                  </a:lnTo>
                  <a:lnTo>
                    <a:pt x="228" y="0"/>
                  </a:lnTo>
                  <a:lnTo>
                    <a:pt x="230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6" y="0"/>
                  </a:lnTo>
                  <a:lnTo>
                    <a:pt x="238" y="0"/>
                  </a:lnTo>
                  <a:lnTo>
                    <a:pt x="240" y="0"/>
                  </a:lnTo>
                  <a:lnTo>
                    <a:pt x="242" y="0"/>
                  </a:lnTo>
                  <a:lnTo>
                    <a:pt x="244" y="0"/>
                  </a:lnTo>
                  <a:lnTo>
                    <a:pt x="246" y="0"/>
                  </a:lnTo>
                  <a:lnTo>
                    <a:pt x="248" y="0"/>
                  </a:lnTo>
                  <a:lnTo>
                    <a:pt x="250" y="0"/>
                  </a:lnTo>
                  <a:lnTo>
                    <a:pt x="251" y="0"/>
                  </a:lnTo>
                  <a:lnTo>
                    <a:pt x="253" y="0"/>
                  </a:lnTo>
                  <a:lnTo>
                    <a:pt x="255" y="0"/>
                  </a:lnTo>
                  <a:lnTo>
                    <a:pt x="257" y="0"/>
                  </a:lnTo>
                  <a:lnTo>
                    <a:pt x="259" y="0"/>
                  </a:lnTo>
                  <a:lnTo>
                    <a:pt x="261" y="0"/>
                  </a:lnTo>
                  <a:lnTo>
                    <a:pt x="263" y="0"/>
                  </a:lnTo>
                  <a:lnTo>
                    <a:pt x="265" y="0"/>
                  </a:lnTo>
                  <a:lnTo>
                    <a:pt x="267" y="0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271" y="0"/>
                  </a:lnTo>
                  <a:lnTo>
                    <a:pt x="273" y="0"/>
                  </a:lnTo>
                  <a:lnTo>
                    <a:pt x="275" y="0"/>
                  </a:lnTo>
                  <a:lnTo>
                    <a:pt x="276" y="0"/>
                  </a:lnTo>
                  <a:lnTo>
                    <a:pt x="278" y="0"/>
                  </a:lnTo>
                  <a:lnTo>
                    <a:pt x="280" y="0"/>
                  </a:lnTo>
                  <a:lnTo>
                    <a:pt x="282" y="0"/>
                  </a:lnTo>
                  <a:lnTo>
                    <a:pt x="284" y="0"/>
                  </a:lnTo>
                  <a:lnTo>
                    <a:pt x="286" y="0"/>
                  </a:lnTo>
                  <a:lnTo>
                    <a:pt x="288" y="0"/>
                  </a:lnTo>
                  <a:lnTo>
                    <a:pt x="290" y="0"/>
                  </a:lnTo>
                  <a:lnTo>
                    <a:pt x="292" y="0"/>
                  </a:lnTo>
                  <a:lnTo>
                    <a:pt x="294" y="0"/>
                  </a:lnTo>
                  <a:lnTo>
                    <a:pt x="296" y="0"/>
                  </a:lnTo>
                  <a:lnTo>
                    <a:pt x="298" y="0"/>
                  </a:lnTo>
                  <a:lnTo>
                    <a:pt x="299" y="0"/>
                  </a:lnTo>
                  <a:lnTo>
                    <a:pt x="301" y="0"/>
                  </a:lnTo>
                  <a:lnTo>
                    <a:pt x="303" y="0"/>
                  </a:lnTo>
                  <a:lnTo>
                    <a:pt x="305" y="0"/>
                  </a:lnTo>
                  <a:lnTo>
                    <a:pt x="307" y="0"/>
                  </a:lnTo>
                  <a:lnTo>
                    <a:pt x="309" y="0"/>
                  </a:lnTo>
                  <a:lnTo>
                    <a:pt x="311" y="0"/>
                  </a:lnTo>
                  <a:lnTo>
                    <a:pt x="313" y="0"/>
                  </a:lnTo>
                  <a:lnTo>
                    <a:pt x="315" y="0"/>
                  </a:lnTo>
                  <a:lnTo>
                    <a:pt x="317" y="0"/>
                  </a:lnTo>
                  <a:lnTo>
                    <a:pt x="319" y="0"/>
                  </a:lnTo>
                  <a:lnTo>
                    <a:pt x="321" y="0"/>
                  </a:lnTo>
                  <a:lnTo>
                    <a:pt x="321" y="0"/>
                  </a:lnTo>
                  <a:lnTo>
                    <a:pt x="323" y="0"/>
                  </a:lnTo>
                  <a:lnTo>
                    <a:pt x="324" y="0"/>
                  </a:lnTo>
                  <a:lnTo>
                    <a:pt x="326" y="0"/>
                  </a:lnTo>
                  <a:lnTo>
                    <a:pt x="328" y="0"/>
                  </a:lnTo>
                  <a:lnTo>
                    <a:pt x="330" y="0"/>
                  </a:lnTo>
                  <a:lnTo>
                    <a:pt x="332" y="0"/>
                  </a:lnTo>
                  <a:lnTo>
                    <a:pt x="334" y="0"/>
                  </a:lnTo>
                  <a:lnTo>
                    <a:pt x="336" y="0"/>
                  </a:lnTo>
                  <a:lnTo>
                    <a:pt x="338" y="0"/>
                  </a:lnTo>
                  <a:lnTo>
                    <a:pt x="340" y="0"/>
                  </a:lnTo>
                  <a:lnTo>
                    <a:pt x="342" y="0"/>
                  </a:lnTo>
                  <a:lnTo>
                    <a:pt x="344" y="0"/>
                  </a:lnTo>
                  <a:lnTo>
                    <a:pt x="346" y="0"/>
                  </a:lnTo>
                  <a:lnTo>
                    <a:pt x="347" y="0"/>
                  </a:lnTo>
                  <a:lnTo>
                    <a:pt x="349" y="0"/>
                  </a:lnTo>
                  <a:lnTo>
                    <a:pt x="351" y="0"/>
                  </a:lnTo>
                  <a:lnTo>
                    <a:pt x="353" y="0"/>
                  </a:lnTo>
                  <a:lnTo>
                    <a:pt x="355" y="0"/>
                  </a:lnTo>
                  <a:lnTo>
                    <a:pt x="357" y="0"/>
                  </a:lnTo>
                  <a:lnTo>
                    <a:pt x="359" y="0"/>
                  </a:lnTo>
                  <a:lnTo>
                    <a:pt x="361" y="0"/>
                  </a:lnTo>
                  <a:lnTo>
                    <a:pt x="363" y="0"/>
                  </a:lnTo>
                  <a:lnTo>
                    <a:pt x="365" y="0"/>
                  </a:lnTo>
                  <a:lnTo>
                    <a:pt x="367" y="0"/>
                  </a:lnTo>
                  <a:lnTo>
                    <a:pt x="369" y="0"/>
                  </a:lnTo>
                  <a:lnTo>
                    <a:pt x="371" y="0"/>
                  </a:lnTo>
                  <a:lnTo>
                    <a:pt x="372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6" y="0"/>
                  </a:lnTo>
                  <a:lnTo>
                    <a:pt x="378" y="0"/>
                  </a:lnTo>
                  <a:lnTo>
                    <a:pt x="380" y="0"/>
                  </a:lnTo>
                  <a:lnTo>
                    <a:pt x="382" y="0"/>
                  </a:lnTo>
                  <a:lnTo>
                    <a:pt x="384" y="0"/>
                  </a:lnTo>
                  <a:lnTo>
                    <a:pt x="386" y="0"/>
                  </a:lnTo>
                  <a:lnTo>
                    <a:pt x="388" y="0"/>
                  </a:lnTo>
                  <a:lnTo>
                    <a:pt x="390" y="0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395" y="0"/>
                  </a:lnTo>
                  <a:lnTo>
                    <a:pt x="397" y="0"/>
                  </a:lnTo>
                  <a:lnTo>
                    <a:pt x="399" y="0"/>
                  </a:lnTo>
                  <a:lnTo>
                    <a:pt x="401" y="0"/>
                  </a:lnTo>
                  <a:lnTo>
                    <a:pt x="403" y="0"/>
                  </a:lnTo>
                  <a:lnTo>
                    <a:pt x="405" y="0"/>
                  </a:lnTo>
                  <a:lnTo>
                    <a:pt x="407" y="0"/>
                  </a:lnTo>
                  <a:lnTo>
                    <a:pt x="409" y="0"/>
                  </a:lnTo>
                  <a:lnTo>
                    <a:pt x="411" y="0"/>
                  </a:lnTo>
                  <a:lnTo>
                    <a:pt x="413" y="0"/>
                  </a:lnTo>
                  <a:lnTo>
                    <a:pt x="415" y="0"/>
                  </a:lnTo>
                  <a:lnTo>
                    <a:pt x="417" y="0"/>
                  </a:lnTo>
                  <a:lnTo>
                    <a:pt x="419" y="0"/>
                  </a:lnTo>
                  <a:lnTo>
                    <a:pt x="420" y="0"/>
                  </a:lnTo>
                  <a:lnTo>
                    <a:pt x="422" y="0"/>
                  </a:lnTo>
                  <a:lnTo>
                    <a:pt x="424" y="0"/>
                  </a:lnTo>
                  <a:lnTo>
                    <a:pt x="426" y="0"/>
                  </a:lnTo>
                  <a:lnTo>
                    <a:pt x="426" y="0"/>
                  </a:lnTo>
                  <a:lnTo>
                    <a:pt x="428" y="0"/>
                  </a:lnTo>
                  <a:lnTo>
                    <a:pt x="430" y="0"/>
                  </a:lnTo>
                  <a:lnTo>
                    <a:pt x="432" y="0"/>
                  </a:lnTo>
                  <a:lnTo>
                    <a:pt x="434" y="0"/>
                  </a:lnTo>
                  <a:lnTo>
                    <a:pt x="436" y="0"/>
                  </a:lnTo>
                  <a:lnTo>
                    <a:pt x="438" y="0"/>
                  </a:lnTo>
                  <a:lnTo>
                    <a:pt x="440" y="0"/>
                  </a:lnTo>
                  <a:lnTo>
                    <a:pt x="442" y="0"/>
                  </a:lnTo>
                  <a:lnTo>
                    <a:pt x="443" y="0"/>
                  </a:lnTo>
                  <a:lnTo>
                    <a:pt x="445" y="0"/>
                  </a:lnTo>
                  <a:lnTo>
                    <a:pt x="447" y="0"/>
                  </a:lnTo>
                  <a:lnTo>
                    <a:pt x="449" y="0"/>
                  </a:lnTo>
                  <a:lnTo>
                    <a:pt x="451" y="0"/>
                  </a:lnTo>
                  <a:lnTo>
                    <a:pt x="453" y="0"/>
                  </a:lnTo>
                  <a:lnTo>
                    <a:pt x="455" y="0"/>
                  </a:lnTo>
                  <a:lnTo>
                    <a:pt x="457" y="0"/>
                  </a:lnTo>
                  <a:lnTo>
                    <a:pt x="459" y="0"/>
                  </a:lnTo>
                  <a:lnTo>
                    <a:pt x="461" y="0"/>
                  </a:lnTo>
                  <a:lnTo>
                    <a:pt x="463" y="0"/>
                  </a:lnTo>
                  <a:lnTo>
                    <a:pt x="465" y="0"/>
                  </a:lnTo>
                  <a:lnTo>
                    <a:pt x="467" y="0"/>
                  </a:lnTo>
                  <a:lnTo>
                    <a:pt x="468" y="0"/>
                  </a:lnTo>
                  <a:lnTo>
                    <a:pt x="470" y="0"/>
                  </a:lnTo>
                  <a:lnTo>
                    <a:pt x="472" y="0"/>
                  </a:lnTo>
                  <a:lnTo>
                    <a:pt x="474" y="0"/>
                  </a:lnTo>
                  <a:lnTo>
                    <a:pt x="476" y="0"/>
                  </a:lnTo>
                  <a:lnTo>
                    <a:pt x="478" y="0"/>
                  </a:lnTo>
                  <a:lnTo>
                    <a:pt x="478" y="0"/>
                  </a:lnTo>
                  <a:lnTo>
                    <a:pt x="480" y="0"/>
                  </a:lnTo>
                  <a:lnTo>
                    <a:pt x="482" y="0"/>
                  </a:lnTo>
                  <a:lnTo>
                    <a:pt x="484" y="0"/>
                  </a:lnTo>
                  <a:lnTo>
                    <a:pt x="486" y="0"/>
                  </a:lnTo>
                  <a:lnTo>
                    <a:pt x="488" y="0"/>
                  </a:lnTo>
                  <a:lnTo>
                    <a:pt x="490" y="0"/>
                  </a:lnTo>
                  <a:lnTo>
                    <a:pt x="491" y="0"/>
                  </a:lnTo>
                  <a:lnTo>
                    <a:pt x="493" y="0"/>
                  </a:lnTo>
                  <a:lnTo>
                    <a:pt x="495" y="0"/>
                  </a:lnTo>
                  <a:lnTo>
                    <a:pt x="497" y="0"/>
                  </a:lnTo>
                  <a:lnTo>
                    <a:pt x="499" y="0"/>
                  </a:lnTo>
                  <a:lnTo>
                    <a:pt x="501" y="0"/>
                  </a:lnTo>
                  <a:lnTo>
                    <a:pt x="503" y="0"/>
                  </a:lnTo>
                  <a:lnTo>
                    <a:pt x="505" y="0"/>
                  </a:lnTo>
                  <a:lnTo>
                    <a:pt x="507" y="0"/>
                  </a:lnTo>
                  <a:lnTo>
                    <a:pt x="509" y="0"/>
                  </a:lnTo>
                  <a:lnTo>
                    <a:pt x="511" y="0"/>
                  </a:lnTo>
                  <a:lnTo>
                    <a:pt x="513" y="0"/>
                  </a:lnTo>
                  <a:lnTo>
                    <a:pt x="515" y="0"/>
                  </a:lnTo>
                  <a:lnTo>
                    <a:pt x="516" y="0"/>
                  </a:lnTo>
                  <a:lnTo>
                    <a:pt x="518" y="0"/>
                  </a:lnTo>
                  <a:lnTo>
                    <a:pt x="520" y="0"/>
                  </a:lnTo>
                  <a:lnTo>
                    <a:pt x="522" y="0"/>
                  </a:lnTo>
                  <a:lnTo>
                    <a:pt x="524" y="0"/>
                  </a:lnTo>
                  <a:lnTo>
                    <a:pt x="526" y="0"/>
                  </a:lnTo>
                  <a:lnTo>
                    <a:pt x="528" y="0"/>
                  </a:lnTo>
                  <a:lnTo>
                    <a:pt x="530" y="0"/>
                  </a:lnTo>
                  <a:lnTo>
                    <a:pt x="532" y="0"/>
                  </a:lnTo>
                  <a:lnTo>
                    <a:pt x="532" y="0"/>
                  </a:lnTo>
                  <a:lnTo>
                    <a:pt x="534" y="0"/>
                  </a:lnTo>
                  <a:lnTo>
                    <a:pt x="536" y="0"/>
                  </a:lnTo>
                  <a:lnTo>
                    <a:pt x="538" y="0"/>
                  </a:lnTo>
                  <a:lnTo>
                    <a:pt x="539" y="0"/>
                  </a:lnTo>
                  <a:lnTo>
                    <a:pt x="541" y="0"/>
                  </a:lnTo>
                  <a:lnTo>
                    <a:pt x="543" y="0"/>
                  </a:lnTo>
                  <a:lnTo>
                    <a:pt x="545" y="0"/>
                  </a:lnTo>
                  <a:lnTo>
                    <a:pt x="547" y="0"/>
                  </a:lnTo>
                  <a:lnTo>
                    <a:pt x="549" y="0"/>
                  </a:lnTo>
                  <a:lnTo>
                    <a:pt x="551" y="0"/>
                  </a:lnTo>
                  <a:lnTo>
                    <a:pt x="553" y="0"/>
                  </a:lnTo>
                  <a:lnTo>
                    <a:pt x="555" y="0"/>
                  </a:lnTo>
                  <a:lnTo>
                    <a:pt x="557" y="0"/>
                  </a:lnTo>
                  <a:lnTo>
                    <a:pt x="559" y="0"/>
                  </a:lnTo>
                  <a:lnTo>
                    <a:pt x="561" y="0"/>
                  </a:lnTo>
                  <a:lnTo>
                    <a:pt x="563" y="0"/>
                  </a:lnTo>
                  <a:lnTo>
                    <a:pt x="564" y="0"/>
                  </a:lnTo>
                  <a:lnTo>
                    <a:pt x="566" y="0"/>
                  </a:lnTo>
                  <a:lnTo>
                    <a:pt x="568" y="0"/>
                  </a:lnTo>
                  <a:lnTo>
                    <a:pt x="570" y="0"/>
                  </a:lnTo>
                  <a:lnTo>
                    <a:pt x="572" y="0"/>
                  </a:lnTo>
                  <a:lnTo>
                    <a:pt x="574" y="0"/>
                  </a:lnTo>
                  <a:lnTo>
                    <a:pt x="576" y="0"/>
                  </a:lnTo>
                  <a:lnTo>
                    <a:pt x="578" y="0"/>
                  </a:lnTo>
                  <a:lnTo>
                    <a:pt x="580" y="0"/>
                  </a:lnTo>
                  <a:lnTo>
                    <a:pt x="582" y="0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86" y="0"/>
                  </a:lnTo>
                  <a:lnTo>
                    <a:pt x="587" y="0"/>
                  </a:lnTo>
                  <a:lnTo>
                    <a:pt x="589" y="0"/>
                  </a:lnTo>
                  <a:lnTo>
                    <a:pt x="591" y="0"/>
                  </a:lnTo>
                  <a:lnTo>
                    <a:pt x="593" y="0"/>
                  </a:lnTo>
                  <a:lnTo>
                    <a:pt x="595" y="0"/>
                  </a:lnTo>
                  <a:lnTo>
                    <a:pt x="597" y="0"/>
                  </a:lnTo>
                  <a:lnTo>
                    <a:pt x="599" y="0"/>
                  </a:lnTo>
                  <a:lnTo>
                    <a:pt x="601" y="0"/>
                  </a:lnTo>
                  <a:lnTo>
                    <a:pt x="603" y="0"/>
                  </a:lnTo>
                  <a:lnTo>
                    <a:pt x="605" y="0"/>
                  </a:lnTo>
                  <a:lnTo>
                    <a:pt x="607" y="0"/>
                  </a:lnTo>
                  <a:lnTo>
                    <a:pt x="609" y="0"/>
                  </a:lnTo>
                  <a:lnTo>
                    <a:pt x="611" y="0"/>
                  </a:lnTo>
                  <a:lnTo>
                    <a:pt x="612" y="0"/>
                  </a:lnTo>
                  <a:lnTo>
                    <a:pt x="614" y="0"/>
                  </a:lnTo>
                  <a:lnTo>
                    <a:pt x="616" y="0"/>
                  </a:lnTo>
                  <a:lnTo>
                    <a:pt x="618" y="0"/>
                  </a:lnTo>
                  <a:lnTo>
                    <a:pt x="620" y="0"/>
                  </a:lnTo>
                  <a:lnTo>
                    <a:pt x="622" y="0"/>
                  </a:lnTo>
                  <a:lnTo>
                    <a:pt x="624" y="0"/>
                  </a:lnTo>
                  <a:lnTo>
                    <a:pt x="626" y="0"/>
                  </a:lnTo>
                  <a:lnTo>
                    <a:pt x="628" y="0"/>
                  </a:lnTo>
                  <a:lnTo>
                    <a:pt x="630" y="0"/>
                  </a:lnTo>
                  <a:lnTo>
                    <a:pt x="632" y="0"/>
                  </a:lnTo>
                  <a:lnTo>
                    <a:pt x="634" y="0"/>
                  </a:lnTo>
                  <a:lnTo>
                    <a:pt x="635" y="0"/>
                  </a:lnTo>
                  <a:lnTo>
                    <a:pt x="635" y="0"/>
                  </a:lnTo>
                  <a:lnTo>
                    <a:pt x="637" y="0"/>
                  </a:lnTo>
                  <a:lnTo>
                    <a:pt x="639" y="0"/>
                  </a:lnTo>
                  <a:lnTo>
                    <a:pt x="641" y="0"/>
                  </a:lnTo>
                  <a:lnTo>
                    <a:pt x="643" y="0"/>
                  </a:lnTo>
                  <a:lnTo>
                    <a:pt x="645" y="0"/>
                  </a:lnTo>
                  <a:lnTo>
                    <a:pt x="647" y="0"/>
                  </a:lnTo>
                  <a:lnTo>
                    <a:pt x="649" y="0"/>
                  </a:lnTo>
                  <a:lnTo>
                    <a:pt x="651" y="0"/>
                  </a:lnTo>
                  <a:lnTo>
                    <a:pt x="653" y="0"/>
                  </a:lnTo>
                  <a:lnTo>
                    <a:pt x="655" y="0"/>
                  </a:lnTo>
                  <a:lnTo>
                    <a:pt x="657" y="0"/>
                  </a:lnTo>
                  <a:lnTo>
                    <a:pt x="659" y="0"/>
                  </a:lnTo>
                  <a:lnTo>
                    <a:pt x="660" y="0"/>
                  </a:lnTo>
                  <a:lnTo>
                    <a:pt x="662" y="0"/>
                  </a:lnTo>
                  <a:lnTo>
                    <a:pt x="664" y="0"/>
                  </a:lnTo>
                  <a:lnTo>
                    <a:pt x="666" y="0"/>
                  </a:lnTo>
                  <a:lnTo>
                    <a:pt x="668" y="0"/>
                  </a:lnTo>
                  <a:lnTo>
                    <a:pt x="670" y="0"/>
                  </a:lnTo>
                  <a:lnTo>
                    <a:pt x="672" y="0"/>
                  </a:lnTo>
                  <a:lnTo>
                    <a:pt x="674" y="0"/>
                  </a:lnTo>
                  <a:lnTo>
                    <a:pt x="676" y="0"/>
                  </a:lnTo>
                  <a:lnTo>
                    <a:pt x="678" y="0"/>
                  </a:lnTo>
                  <a:lnTo>
                    <a:pt x="680" y="0"/>
                  </a:lnTo>
                  <a:lnTo>
                    <a:pt x="682" y="0"/>
                  </a:lnTo>
                  <a:lnTo>
                    <a:pt x="683" y="0"/>
                  </a:lnTo>
                  <a:lnTo>
                    <a:pt x="685" y="0"/>
                  </a:lnTo>
                  <a:lnTo>
                    <a:pt x="687" y="0"/>
                  </a:lnTo>
                  <a:lnTo>
                    <a:pt x="687" y="0"/>
                  </a:lnTo>
                  <a:lnTo>
                    <a:pt x="689" y="0"/>
                  </a:lnTo>
                  <a:lnTo>
                    <a:pt x="691" y="0"/>
                  </a:lnTo>
                  <a:lnTo>
                    <a:pt x="693" y="0"/>
                  </a:lnTo>
                  <a:lnTo>
                    <a:pt x="695" y="0"/>
                  </a:lnTo>
                  <a:lnTo>
                    <a:pt x="697" y="0"/>
                  </a:lnTo>
                  <a:lnTo>
                    <a:pt x="699" y="0"/>
                  </a:lnTo>
                  <a:lnTo>
                    <a:pt x="701" y="0"/>
                  </a:lnTo>
                  <a:lnTo>
                    <a:pt x="703" y="0"/>
                  </a:lnTo>
                  <a:lnTo>
                    <a:pt x="705" y="0"/>
                  </a:lnTo>
                  <a:lnTo>
                    <a:pt x="707" y="0"/>
                  </a:lnTo>
                  <a:lnTo>
                    <a:pt x="708" y="0"/>
                  </a:lnTo>
                  <a:lnTo>
                    <a:pt x="710" y="0"/>
                  </a:lnTo>
                  <a:lnTo>
                    <a:pt x="712" y="0"/>
                  </a:lnTo>
                  <a:lnTo>
                    <a:pt x="714" y="0"/>
                  </a:lnTo>
                  <a:lnTo>
                    <a:pt x="716" y="0"/>
                  </a:lnTo>
                  <a:lnTo>
                    <a:pt x="718" y="0"/>
                  </a:lnTo>
                  <a:lnTo>
                    <a:pt x="720" y="0"/>
                  </a:lnTo>
                  <a:lnTo>
                    <a:pt x="722" y="0"/>
                  </a:lnTo>
                  <a:lnTo>
                    <a:pt x="724" y="0"/>
                  </a:lnTo>
                  <a:lnTo>
                    <a:pt x="726" y="0"/>
                  </a:lnTo>
                  <a:lnTo>
                    <a:pt x="728" y="0"/>
                  </a:lnTo>
                  <a:lnTo>
                    <a:pt x="730" y="0"/>
                  </a:lnTo>
                  <a:lnTo>
                    <a:pt x="731" y="0"/>
                  </a:lnTo>
                  <a:lnTo>
                    <a:pt x="733" y="0"/>
                  </a:lnTo>
                  <a:lnTo>
                    <a:pt x="735" y="0"/>
                  </a:lnTo>
                  <a:lnTo>
                    <a:pt x="737" y="0"/>
                  </a:lnTo>
                  <a:lnTo>
                    <a:pt x="739" y="0"/>
                  </a:lnTo>
                  <a:lnTo>
                    <a:pt x="741" y="0"/>
                  </a:lnTo>
                  <a:lnTo>
                    <a:pt x="741" y="0"/>
                  </a:lnTo>
                  <a:lnTo>
                    <a:pt x="743" y="0"/>
                  </a:lnTo>
                  <a:lnTo>
                    <a:pt x="745" y="0"/>
                  </a:lnTo>
                  <a:lnTo>
                    <a:pt x="747" y="0"/>
                  </a:lnTo>
                  <a:lnTo>
                    <a:pt x="749" y="0"/>
                  </a:lnTo>
                  <a:lnTo>
                    <a:pt x="751" y="0"/>
                  </a:lnTo>
                  <a:lnTo>
                    <a:pt x="753" y="0"/>
                  </a:lnTo>
                  <a:lnTo>
                    <a:pt x="755" y="0"/>
                  </a:lnTo>
                  <a:lnTo>
                    <a:pt x="756" y="0"/>
                  </a:lnTo>
                  <a:lnTo>
                    <a:pt x="758" y="0"/>
                  </a:lnTo>
                  <a:lnTo>
                    <a:pt x="760" y="0"/>
                  </a:lnTo>
                  <a:lnTo>
                    <a:pt x="762" y="0"/>
                  </a:lnTo>
                  <a:lnTo>
                    <a:pt x="764" y="0"/>
                  </a:lnTo>
                  <a:lnTo>
                    <a:pt x="766" y="0"/>
                  </a:lnTo>
                  <a:lnTo>
                    <a:pt x="768" y="0"/>
                  </a:lnTo>
                  <a:lnTo>
                    <a:pt x="770" y="0"/>
                  </a:lnTo>
                  <a:lnTo>
                    <a:pt x="772" y="0"/>
                  </a:lnTo>
                  <a:lnTo>
                    <a:pt x="774" y="0"/>
                  </a:lnTo>
                  <a:lnTo>
                    <a:pt x="776" y="0"/>
                  </a:lnTo>
                  <a:lnTo>
                    <a:pt x="778" y="0"/>
                  </a:lnTo>
                  <a:lnTo>
                    <a:pt x="779" y="0"/>
                  </a:lnTo>
                  <a:lnTo>
                    <a:pt x="781" y="0"/>
                  </a:lnTo>
                  <a:lnTo>
                    <a:pt x="783" y="0"/>
                  </a:lnTo>
                  <a:lnTo>
                    <a:pt x="785" y="0"/>
                  </a:lnTo>
                  <a:lnTo>
                    <a:pt x="787" y="0"/>
                  </a:lnTo>
                  <a:lnTo>
                    <a:pt x="789" y="0"/>
                  </a:lnTo>
                  <a:lnTo>
                    <a:pt x="791" y="0"/>
                  </a:lnTo>
                  <a:lnTo>
                    <a:pt x="793" y="0"/>
                  </a:lnTo>
                  <a:lnTo>
                    <a:pt x="793" y="0"/>
                  </a:lnTo>
                  <a:lnTo>
                    <a:pt x="795" y="0"/>
                  </a:lnTo>
                  <a:lnTo>
                    <a:pt x="797" y="0"/>
                  </a:lnTo>
                  <a:lnTo>
                    <a:pt x="799" y="0"/>
                  </a:lnTo>
                  <a:lnTo>
                    <a:pt x="801" y="0"/>
                  </a:lnTo>
                  <a:lnTo>
                    <a:pt x="803" y="0"/>
                  </a:lnTo>
                  <a:lnTo>
                    <a:pt x="804" y="0"/>
                  </a:lnTo>
                  <a:lnTo>
                    <a:pt x="806" y="0"/>
                  </a:lnTo>
                  <a:lnTo>
                    <a:pt x="808" y="0"/>
                  </a:lnTo>
                  <a:lnTo>
                    <a:pt x="810" y="0"/>
                  </a:lnTo>
                  <a:lnTo>
                    <a:pt x="812" y="0"/>
                  </a:lnTo>
                  <a:lnTo>
                    <a:pt x="814" y="0"/>
                  </a:lnTo>
                  <a:lnTo>
                    <a:pt x="816" y="0"/>
                  </a:lnTo>
                  <a:lnTo>
                    <a:pt x="818" y="0"/>
                  </a:lnTo>
                  <a:lnTo>
                    <a:pt x="820" y="0"/>
                  </a:lnTo>
                  <a:lnTo>
                    <a:pt x="822" y="0"/>
                  </a:lnTo>
                  <a:lnTo>
                    <a:pt x="824" y="0"/>
                  </a:lnTo>
                  <a:lnTo>
                    <a:pt x="826" y="0"/>
                  </a:lnTo>
                  <a:lnTo>
                    <a:pt x="827" y="0"/>
                  </a:lnTo>
                  <a:lnTo>
                    <a:pt x="829" y="0"/>
                  </a:lnTo>
                  <a:lnTo>
                    <a:pt x="831" y="0"/>
                  </a:lnTo>
                  <a:lnTo>
                    <a:pt x="833" y="0"/>
                  </a:lnTo>
                  <a:lnTo>
                    <a:pt x="835" y="0"/>
                  </a:lnTo>
                  <a:lnTo>
                    <a:pt x="837" y="0"/>
                  </a:lnTo>
                  <a:lnTo>
                    <a:pt x="839" y="0"/>
                  </a:lnTo>
                  <a:lnTo>
                    <a:pt x="841" y="0"/>
                  </a:lnTo>
                  <a:lnTo>
                    <a:pt x="843" y="0"/>
                  </a:lnTo>
                  <a:lnTo>
                    <a:pt x="845" y="0"/>
                  </a:lnTo>
                  <a:lnTo>
                    <a:pt x="845" y="0"/>
                  </a:lnTo>
                  <a:lnTo>
                    <a:pt x="847" y="0"/>
                  </a:lnTo>
                  <a:lnTo>
                    <a:pt x="849" y="0"/>
                  </a:lnTo>
                  <a:lnTo>
                    <a:pt x="851" y="0"/>
                  </a:lnTo>
                  <a:lnTo>
                    <a:pt x="852" y="0"/>
                  </a:lnTo>
                  <a:lnTo>
                    <a:pt x="854" y="0"/>
                  </a:lnTo>
                  <a:lnTo>
                    <a:pt x="856" y="0"/>
                  </a:lnTo>
                  <a:lnTo>
                    <a:pt x="858" y="0"/>
                  </a:lnTo>
                  <a:lnTo>
                    <a:pt x="860" y="0"/>
                  </a:lnTo>
                  <a:lnTo>
                    <a:pt x="862" y="0"/>
                  </a:lnTo>
                  <a:lnTo>
                    <a:pt x="864" y="0"/>
                  </a:lnTo>
                  <a:lnTo>
                    <a:pt x="866" y="0"/>
                  </a:lnTo>
                  <a:lnTo>
                    <a:pt x="868" y="0"/>
                  </a:lnTo>
                  <a:lnTo>
                    <a:pt x="870" y="0"/>
                  </a:lnTo>
                  <a:lnTo>
                    <a:pt x="872" y="0"/>
                  </a:lnTo>
                  <a:lnTo>
                    <a:pt x="874" y="0"/>
                  </a:lnTo>
                  <a:lnTo>
                    <a:pt x="875" y="0"/>
                  </a:lnTo>
                  <a:lnTo>
                    <a:pt x="877" y="0"/>
                  </a:lnTo>
                  <a:lnTo>
                    <a:pt x="879" y="0"/>
                  </a:lnTo>
                  <a:lnTo>
                    <a:pt x="881" y="0"/>
                  </a:lnTo>
                  <a:lnTo>
                    <a:pt x="883" y="0"/>
                  </a:lnTo>
                  <a:lnTo>
                    <a:pt x="885" y="0"/>
                  </a:lnTo>
                  <a:lnTo>
                    <a:pt x="887" y="0"/>
                  </a:lnTo>
                  <a:lnTo>
                    <a:pt x="889" y="0"/>
                  </a:lnTo>
                  <a:lnTo>
                    <a:pt x="891" y="0"/>
                  </a:lnTo>
                  <a:lnTo>
                    <a:pt x="893" y="0"/>
                  </a:lnTo>
                  <a:lnTo>
                    <a:pt x="895" y="0"/>
                  </a:lnTo>
                  <a:lnTo>
                    <a:pt x="897" y="0"/>
                  </a:lnTo>
                  <a:lnTo>
                    <a:pt x="899" y="0"/>
                  </a:lnTo>
                  <a:lnTo>
                    <a:pt x="899" y="0"/>
                  </a:lnTo>
                  <a:lnTo>
                    <a:pt x="900" y="0"/>
                  </a:lnTo>
                  <a:lnTo>
                    <a:pt x="902" y="0"/>
                  </a:lnTo>
                  <a:lnTo>
                    <a:pt x="904" y="0"/>
                  </a:lnTo>
                  <a:lnTo>
                    <a:pt x="906" y="0"/>
                  </a:lnTo>
                  <a:lnTo>
                    <a:pt x="908" y="0"/>
                  </a:lnTo>
                  <a:lnTo>
                    <a:pt x="910" y="0"/>
                  </a:lnTo>
                  <a:lnTo>
                    <a:pt x="912" y="0"/>
                  </a:lnTo>
                  <a:lnTo>
                    <a:pt x="914" y="0"/>
                  </a:lnTo>
                  <a:lnTo>
                    <a:pt x="916" y="0"/>
                  </a:lnTo>
                  <a:lnTo>
                    <a:pt x="918" y="0"/>
                  </a:lnTo>
                  <a:lnTo>
                    <a:pt x="920" y="0"/>
                  </a:lnTo>
                  <a:lnTo>
                    <a:pt x="922" y="0"/>
                  </a:lnTo>
                  <a:lnTo>
                    <a:pt x="923" y="0"/>
                  </a:lnTo>
                </a:path>
              </a:pathLst>
            </a:custGeom>
            <a:noFill/>
            <a:ln w="19050" cmpd="sng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271433" name="Freeform 73"/>
            <p:cNvSpPr>
              <a:spLocks/>
            </p:cNvSpPr>
            <p:nvPr/>
          </p:nvSpPr>
          <p:spPr bwMode="auto">
            <a:xfrm>
              <a:off x="1972" y="2106"/>
              <a:ext cx="462" cy="1241"/>
            </a:xfrm>
            <a:custGeom>
              <a:avLst/>
              <a:gdLst>
                <a:gd name="T0" fmla="*/ 14 w 924"/>
                <a:gd name="T1" fmla="*/ 2482 h 2482"/>
                <a:gd name="T2" fmla="*/ 27 w 924"/>
                <a:gd name="T3" fmla="*/ 2482 h 2482"/>
                <a:gd name="T4" fmla="*/ 43 w 924"/>
                <a:gd name="T5" fmla="*/ 2482 h 2482"/>
                <a:gd name="T6" fmla="*/ 58 w 924"/>
                <a:gd name="T7" fmla="*/ 2482 h 2482"/>
                <a:gd name="T8" fmla="*/ 73 w 924"/>
                <a:gd name="T9" fmla="*/ 2482 h 2482"/>
                <a:gd name="T10" fmla="*/ 87 w 924"/>
                <a:gd name="T11" fmla="*/ 2482 h 2482"/>
                <a:gd name="T12" fmla="*/ 102 w 924"/>
                <a:gd name="T13" fmla="*/ 2482 h 2482"/>
                <a:gd name="T14" fmla="*/ 118 w 924"/>
                <a:gd name="T15" fmla="*/ 2482 h 2482"/>
                <a:gd name="T16" fmla="*/ 131 w 924"/>
                <a:gd name="T17" fmla="*/ 2482 h 2482"/>
                <a:gd name="T18" fmla="*/ 146 w 924"/>
                <a:gd name="T19" fmla="*/ 2482 h 2482"/>
                <a:gd name="T20" fmla="*/ 162 w 924"/>
                <a:gd name="T21" fmla="*/ 2482 h 2482"/>
                <a:gd name="T22" fmla="*/ 177 w 924"/>
                <a:gd name="T23" fmla="*/ 2482 h 2482"/>
                <a:gd name="T24" fmla="*/ 191 w 924"/>
                <a:gd name="T25" fmla="*/ 2482 h 2482"/>
                <a:gd name="T26" fmla="*/ 206 w 924"/>
                <a:gd name="T27" fmla="*/ 2482 h 2482"/>
                <a:gd name="T28" fmla="*/ 221 w 924"/>
                <a:gd name="T29" fmla="*/ 2482 h 2482"/>
                <a:gd name="T30" fmla="*/ 237 w 924"/>
                <a:gd name="T31" fmla="*/ 2478 h 2482"/>
                <a:gd name="T32" fmla="*/ 250 w 924"/>
                <a:gd name="T33" fmla="*/ 2420 h 2482"/>
                <a:gd name="T34" fmla="*/ 265 w 924"/>
                <a:gd name="T35" fmla="*/ 1952 h 2482"/>
                <a:gd name="T36" fmla="*/ 281 w 924"/>
                <a:gd name="T37" fmla="*/ 694 h 2482"/>
                <a:gd name="T38" fmla="*/ 294 w 924"/>
                <a:gd name="T39" fmla="*/ 0 h 2482"/>
                <a:gd name="T40" fmla="*/ 310 w 924"/>
                <a:gd name="T41" fmla="*/ 531 h 2482"/>
                <a:gd name="T42" fmla="*/ 325 w 924"/>
                <a:gd name="T43" fmla="*/ 1397 h 2482"/>
                <a:gd name="T44" fmla="*/ 340 w 924"/>
                <a:gd name="T45" fmla="*/ 1973 h 2482"/>
                <a:gd name="T46" fmla="*/ 354 w 924"/>
                <a:gd name="T47" fmla="*/ 2232 h 2482"/>
                <a:gd name="T48" fmla="*/ 369 w 924"/>
                <a:gd name="T49" fmla="*/ 2334 h 2482"/>
                <a:gd name="T50" fmla="*/ 384 w 924"/>
                <a:gd name="T51" fmla="*/ 2380 h 2482"/>
                <a:gd name="T52" fmla="*/ 398 w 924"/>
                <a:gd name="T53" fmla="*/ 2407 h 2482"/>
                <a:gd name="T54" fmla="*/ 413 w 924"/>
                <a:gd name="T55" fmla="*/ 2426 h 2482"/>
                <a:gd name="T56" fmla="*/ 429 w 924"/>
                <a:gd name="T57" fmla="*/ 2438 h 2482"/>
                <a:gd name="T58" fmla="*/ 444 w 924"/>
                <a:gd name="T59" fmla="*/ 2447 h 2482"/>
                <a:gd name="T60" fmla="*/ 457 w 924"/>
                <a:gd name="T61" fmla="*/ 2453 h 2482"/>
                <a:gd name="T62" fmla="*/ 473 w 924"/>
                <a:gd name="T63" fmla="*/ 2459 h 2482"/>
                <a:gd name="T64" fmla="*/ 488 w 924"/>
                <a:gd name="T65" fmla="*/ 2463 h 2482"/>
                <a:gd name="T66" fmla="*/ 502 w 924"/>
                <a:gd name="T67" fmla="*/ 2466 h 2482"/>
                <a:gd name="T68" fmla="*/ 517 w 924"/>
                <a:gd name="T69" fmla="*/ 2468 h 2482"/>
                <a:gd name="T70" fmla="*/ 532 w 924"/>
                <a:gd name="T71" fmla="*/ 2470 h 2482"/>
                <a:gd name="T72" fmla="*/ 548 w 924"/>
                <a:gd name="T73" fmla="*/ 2472 h 2482"/>
                <a:gd name="T74" fmla="*/ 561 w 924"/>
                <a:gd name="T75" fmla="*/ 2474 h 2482"/>
                <a:gd name="T76" fmla="*/ 576 w 924"/>
                <a:gd name="T77" fmla="*/ 2474 h 2482"/>
                <a:gd name="T78" fmla="*/ 592 w 924"/>
                <a:gd name="T79" fmla="*/ 2476 h 2482"/>
                <a:gd name="T80" fmla="*/ 605 w 924"/>
                <a:gd name="T81" fmla="*/ 2476 h 2482"/>
                <a:gd name="T82" fmla="*/ 621 w 924"/>
                <a:gd name="T83" fmla="*/ 2476 h 2482"/>
                <a:gd name="T84" fmla="*/ 636 w 924"/>
                <a:gd name="T85" fmla="*/ 2478 h 2482"/>
                <a:gd name="T86" fmla="*/ 651 w 924"/>
                <a:gd name="T87" fmla="*/ 2478 h 2482"/>
                <a:gd name="T88" fmla="*/ 665 w 924"/>
                <a:gd name="T89" fmla="*/ 2478 h 2482"/>
                <a:gd name="T90" fmla="*/ 680 w 924"/>
                <a:gd name="T91" fmla="*/ 2478 h 2482"/>
                <a:gd name="T92" fmla="*/ 696 w 924"/>
                <a:gd name="T93" fmla="*/ 2480 h 2482"/>
                <a:gd name="T94" fmla="*/ 709 w 924"/>
                <a:gd name="T95" fmla="*/ 2480 h 2482"/>
                <a:gd name="T96" fmla="*/ 724 w 924"/>
                <a:gd name="T97" fmla="*/ 2480 h 2482"/>
                <a:gd name="T98" fmla="*/ 740 w 924"/>
                <a:gd name="T99" fmla="*/ 2480 h 2482"/>
                <a:gd name="T100" fmla="*/ 755 w 924"/>
                <a:gd name="T101" fmla="*/ 2480 h 2482"/>
                <a:gd name="T102" fmla="*/ 768 w 924"/>
                <a:gd name="T103" fmla="*/ 2480 h 2482"/>
                <a:gd name="T104" fmla="*/ 784 w 924"/>
                <a:gd name="T105" fmla="*/ 2480 h 2482"/>
                <a:gd name="T106" fmla="*/ 799 w 924"/>
                <a:gd name="T107" fmla="*/ 2480 h 2482"/>
                <a:gd name="T108" fmla="*/ 813 w 924"/>
                <a:gd name="T109" fmla="*/ 2480 h 2482"/>
                <a:gd name="T110" fmla="*/ 828 w 924"/>
                <a:gd name="T111" fmla="*/ 2480 h 2482"/>
                <a:gd name="T112" fmla="*/ 843 w 924"/>
                <a:gd name="T113" fmla="*/ 2480 h 2482"/>
                <a:gd name="T114" fmla="*/ 859 w 924"/>
                <a:gd name="T115" fmla="*/ 2480 h 2482"/>
                <a:gd name="T116" fmla="*/ 872 w 924"/>
                <a:gd name="T117" fmla="*/ 2480 h 2482"/>
                <a:gd name="T118" fmla="*/ 888 w 924"/>
                <a:gd name="T119" fmla="*/ 2480 h 2482"/>
                <a:gd name="T120" fmla="*/ 903 w 924"/>
                <a:gd name="T121" fmla="*/ 2480 h 2482"/>
                <a:gd name="T122" fmla="*/ 918 w 924"/>
                <a:gd name="T123" fmla="*/ 248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4" h="2482">
                  <a:moveTo>
                    <a:pt x="0" y="2482"/>
                  </a:moveTo>
                  <a:lnTo>
                    <a:pt x="2" y="2482"/>
                  </a:lnTo>
                  <a:lnTo>
                    <a:pt x="4" y="2482"/>
                  </a:lnTo>
                  <a:lnTo>
                    <a:pt x="6" y="2482"/>
                  </a:lnTo>
                  <a:lnTo>
                    <a:pt x="8" y="2482"/>
                  </a:lnTo>
                  <a:lnTo>
                    <a:pt x="10" y="2482"/>
                  </a:lnTo>
                  <a:lnTo>
                    <a:pt x="12" y="2482"/>
                  </a:lnTo>
                  <a:lnTo>
                    <a:pt x="14" y="2482"/>
                  </a:lnTo>
                  <a:lnTo>
                    <a:pt x="16" y="2482"/>
                  </a:lnTo>
                  <a:lnTo>
                    <a:pt x="18" y="2482"/>
                  </a:lnTo>
                  <a:lnTo>
                    <a:pt x="20" y="2482"/>
                  </a:lnTo>
                  <a:lnTo>
                    <a:pt x="22" y="2482"/>
                  </a:lnTo>
                  <a:lnTo>
                    <a:pt x="24" y="2482"/>
                  </a:lnTo>
                  <a:lnTo>
                    <a:pt x="25" y="2482"/>
                  </a:lnTo>
                  <a:lnTo>
                    <a:pt x="27" y="2482"/>
                  </a:lnTo>
                  <a:lnTo>
                    <a:pt x="27" y="2482"/>
                  </a:lnTo>
                  <a:lnTo>
                    <a:pt x="29" y="2482"/>
                  </a:lnTo>
                  <a:lnTo>
                    <a:pt x="31" y="2482"/>
                  </a:lnTo>
                  <a:lnTo>
                    <a:pt x="33" y="2482"/>
                  </a:lnTo>
                  <a:lnTo>
                    <a:pt x="35" y="2482"/>
                  </a:lnTo>
                  <a:lnTo>
                    <a:pt x="37" y="2482"/>
                  </a:lnTo>
                  <a:lnTo>
                    <a:pt x="39" y="2482"/>
                  </a:lnTo>
                  <a:lnTo>
                    <a:pt x="41" y="2482"/>
                  </a:lnTo>
                  <a:lnTo>
                    <a:pt x="43" y="2482"/>
                  </a:lnTo>
                  <a:lnTo>
                    <a:pt x="45" y="2482"/>
                  </a:lnTo>
                  <a:lnTo>
                    <a:pt x="47" y="2482"/>
                  </a:lnTo>
                  <a:lnTo>
                    <a:pt x="48" y="2482"/>
                  </a:lnTo>
                  <a:lnTo>
                    <a:pt x="50" y="2482"/>
                  </a:lnTo>
                  <a:lnTo>
                    <a:pt x="52" y="2482"/>
                  </a:lnTo>
                  <a:lnTo>
                    <a:pt x="54" y="2482"/>
                  </a:lnTo>
                  <a:lnTo>
                    <a:pt x="56" y="2482"/>
                  </a:lnTo>
                  <a:lnTo>
                    <a:pt x="58" y="2482"/>
                  </a:lnTo>
                  <a:lnTo>
                    <a:pt x="60" y="2482"/>
                  </a:lnTo>
                  <a:lnTo>
                    <a:pt x="62" y="2482"/>
                  </a:lnTo>
                  <a:lnTo>
                    <a:pt x="64" y="2482"/>
                  </a:lnTo>
                  <a:lnTo>
                    <a:pt x="66" y="2482"/>
                  </a:lnTo>
                  <a:lnTo>
                    <a:pt x="68" y="2482"/>
                  </a:lnTo>
                  <a:lnTo>
                    <a:pt x="70" y="2482"/>
                  </a:lnTo>
                  <a:lnTo>
                    <a:pt x="72" y="2482"/>
                  </a:lnTo>
                  <a:lnTo>
                    <a:pt x="73" y="2482"/>
                  </a:lnTo>
                  <a:lnTo>
                    <a:pt x="75" y="2482"/>
                  </a:lnTo>
                  <a:lnTo>
                    <a:pt x="77" y="2482"/>
                  </a:lnTo>
                  <a:lnTo>
                    <a:pt x="79" y="2482"/>
                  </a:lnTo>
                  <a:lnTo>
                    <a:pt x="79" y="2482"/>
                  </a:lnTo>
                  <a:lnTo>
                    <a:pt x="81" y="2482"/>
                  </a:lnTo>
                  <a:lnTo>
                    <a:pt x="83" y="2482"/>
                  </a:lnTo>
                  <a:lnTo>
                    <a:pt x="85" y="2482"/>
                  </a:lnTo>
                  <a:lnTo>
                    <a:pt x="87" y="2482"/>
                  </a:lnTo>
                  <a:lnTo>
                    <a:pt x="89" y="2482"/>
                  </a:lnTo>
                  <a:lnTo>
                    <a:pt x="91" y="2482"/>
                  </a:lnTo>
                  <a:lnTo>
                    <a:pt x="93" y="2482"/>
                  </a:lnTo>
                  <a:lnTo>
                    <a:pt x="95" y="2482"/>
                  </a:lnTo>
                  <a:lnTo>
                    <a:pt x="96" y="2482"/>
                  </a:lnTo>
                  <a:lnTo>
                    <a:pt x="98" y="2482"/>
                  </a:lnTo>
                  <a:lnTo>
                    <a:pt x="100" y="2482"/>
                  </a:lnTo>
                  <a:lnTo>
                    <a:pt x="102" y="2482"/>
                  </a:lnTo>
                  <a:lnTo>
                    <a:pt x="104" y="2482"/>
                  </a:lnTo>
                  <a:lnTo>
                    <a:pt x="106" y="2482"/>
                  </a:lnTo>
                  <a:lnTo>
                    <a:pt x="108" y="2482"/>
                  </a:lnTo>
                  <a:lnTo>
                    <a:pt x="110" y="2482"/>
                  </a:lnTo>
                  <a:lnTo>
                    <a:pt x="112" y="2482"/>
                  </a:lnTo>
                  <a:lnTo>
                    <a:pt x="114" y="2482"/>
                  </a:lnTo>
                  <a:lnTo>
                    <a:pt x="116" y="2482"/>
                  </a:lnTo>
                  <a:lnTo>
                    <a:pt x="118" y="2482"/>
                  </a:lnTo>
                  <a:lnTo>
                    <a:pt x="120" y="2482"/>
                  </a:lnTo>
                  <a:lnTo>
                    <a:pt x="121" y="2482"/>
                  </a:lnTo>
                  <a:lnTo>
                    <a:pt x="123" y="2482"/>
                  </a:lnTo>
                  <a:lnTo>
                    <a:pt x="125" y="2482"/>
                  </a:lnTo>
                  <a:lnTo>
                    <a:pt x="127" y="2482"/>
                  </a:lnTo>
                  <a:lnTo>
                    <a:pt x="129" y="2482"/>
                  </a:lnTo>
                  <a:lnTo>
                    <a:pt x="131" y="2482"/>
                  </a:lnTo>
                  <a:lnTo>
                    <a:pt x="131" y="2482"/>
                  </a:lnTo>
                  <a:lnTo>
                    <a:pt x="133" y="2482"/>
                  </a:lnTo>
                  <a:lnTo>
                    <a:pt x="135" y="2482"/>
                  </a:lnTo>
                  <a:lnTo>
                    <a:pt x="137" y="2482"/>
                  </a:lnTo>
                  <a:lnTo>
                    <a:pt x="139" y="2482"/>
                  </a:lnTo>
                  <a:lnTo>
                    <a:pt x="141" y="2482"/>
                  </a:lnTo>
                  <a:lnTo>
                    <a:pt x="143" y="2482"/>
                  </a:lnTo>
                  <a:lnTo>
                    <a:pt x="144" y="2482"/>
                  </a:lnTo>
                  <a:lnTo>
                    <a:pt x="146" y="2482"/>
                  </a:lnTo>
                  <a:lnTo>
                    <a:pt x="148" y="2482"/>
                  </a:lnTo>
                  <a:lnTo>
                    <a:pt x="150" y="2482"/>
                  </a:lnTo>
                  <a:lnTo>
                    <a:pt x="152" y="2482"/>
                  </a:lnTo>
                  <a:lnTo>
                    <a:pt x="154" y="2482"/>
                  </a:lnTo>
                  <a:lnTo>
                    <a:pt x="156" y="2482"/>
                  </a:lnTo>
                  <a:lnTo>
                    <a:pt x="158" y="2482"/>
                  </a:lnTo>
                  <a:lnTo>
                    <a:pt x="160" y="2482"/>
                  </a:lnTo>
                  <a:lnTo>
                    <a:pt x="162" y="2482"/>
                  </a:lnTo>
                  <a:lnTo>
                    <a:pt x="164" y="2482"/>
                  </a:lnTo>
                  <a:lnTo>
                    <a:pt x="166" y="2482"/>
                  </a:lnTo>
                  <a:lnTo>
                    <a:pt x="168" y="2482"/>
                  </a:lnTo>
                  <a:lnTo>
                    <a:pt x="169" y="2482"/>
                  </a:lnTo>
                  <a:lnTo>
                    <a:pt x="171" y="2482"/>
                  </a:lnTo>
                  <a:lnTo>
                    <a:pt x="173" y="2482"/>
                  </a:lnTo>
                  <a:lnTo>
                    <a:pt x="175" y="2482"/>
                  </a:lnTo>
                  <a:lnTo>
                    <a:pt x="177" y="2482"/>
                  </a:lnTo>
                  <a:lnTo>
                    <a:pt x="179" y="2482"/>
                  </a:lnTo>
                  <a:lnTo>
                    <a:pt x="181" y="2482"/>
                  </a:lnTo>
                  <a:lnTo>
                    <a:pt x="183" y="2482"/>
                  </a:lnTo>
                  <a:lnTo>
                    <a:pt x="185" y="2482"/>
                  </a:lnTo>
                  <a:lnTo>
                    <a:pt x="185" y="2482"/>
                  </a:lnTo>
                  <a:lnTo>
                    <a:pt x="187" y="2482"/>
                  </a:lnTo>
                  <a:lnTo>
                    <a:pt x="189" y="2482"/>
                  </a:lnTo>
                  <a:lnTo>
                    <a:pt x="191" y="2482"/>
                  </a:lnTo>
                  <a:lnTo>
                    <a:pt x="192" y="2482"/>
                  </a:lnTo>
                  <a:lnTo>
                    <a:pt x="194" y="2482"/>
                  </a:lnTo>
                  <a:lnTo>
                    <a:pt x="196" y="2482"/>
                  </a:lnTo>
                  <a:lnTo>
                    <a:pt x="198" y="2482"/>
                  </a:lnTo>
                  <a:lnTo>
                    <a:pt x="200" y="2482"/>
                  </a:lnTo>
                  <a:lnTo>
                    <a:pt x="202" y="2482"/>
                  </a:lnTo>
                  <a:lnTo>
                    <a:pt x="204" y="2482"/>
                  </a:lnTo>
                  <a:lnTo>
                    <a:pt x="206" y="2482"/>
                  </a:lnTo>
                  <a:lnTo>
                    <a:pt x="208" y="2482"/>
                  </a:lnTo>
                  <a:lnTo>
                    <a:pt x="210" y="2482"/>
                  </a:lnTo>
                  <a:lnTo>
                    <a:pt x="212" y="2482"/>
                  </a:lnTo>
                  <a:lnTo>
                    <a:pt x="214" y="2482"/>
                  </a:lnTo>
                  <a:lnTo>
                    <a:pt x="216" y="2482"/>
                  </a:lnTo>
                  <a:lnTo>
                    <a:pt x="217" y="2482"/>
                  </a:lnTo>
                  <a:lnTo>
                    <a:pt x="219" y="2482"/>
                  </a:lnTo>
                  <a:lnTo>
                    <a:pt x="221" y="2482"/>
                  </a:lnTo>
                  <a:lnTo>
                    <a:pt x="223" y="2482"/>
                  </a:lnTo>
                  <a:lnTo>
                    <a:pt x="225" y="2482"/>
                  </a:lnTo>
                  <a:lnTo>
                    <a:pt x="227" y="2480"/>
                  </a:lnTo>
                  <a:lnTo>
                    <a:pt x="229" y="2480"/>
                  </a:lnTo>
                  <a:lnTo>
                    <a:pt x="231" y="2480"/>
                  </a:lnTo>
                  <a:lnTo>
                    <a:pt x="233" y="2480"/>
                  </a:lnTo>
                  <a:lnTo>
                    <a:pt x="235" y="2478"/>
                  </a:lnTo>
                  <a:lnTo>
                    <a:pt x="237" y="2478"/>
                  </a:lnTo>
                  <a:lnTo>
                    <a:pt x="237" y="2476"/>
                  </a:lnTo>
                  <a:lnTo>
                    <a:pt x="239" y="2474"/>
                  </a:lnTo>
                  <a:lnTo>
                    <a:pt x="240" y="2470"/>
                  </a:lnTo>
                  <a:lnTo>
                    <a:pt x="242" y="2466"/>
                  </a:lnTo>
                  <a:lnTo>
                    <a:pt x="244" y="2459"/>
                  </a:lnTo>
                  <a:lnTo>
                    <a:pt x="246" y="2451"/>
                  </a:lnTo>
                  <a:lnTo>
                    <a:pt x="248" y="2438"/>
                  </a:lnTo>
                  <a:lnTo>
                    <a:pt x="250" y="2420"/>
                  </a:lnTo>
                  <a:lnTo>
                    <a:pt x="252" y="2399"/>
                  </a:lnTo>
                  <a:lnTo>
                    <a:pt x="254" y="2370"/>
                  </a:lnTo>
                  <a:lnTo>
                    <a:pt x="256" y="2332"/>
                  </a:lnTo>
                  <a:lnTo>
                    <a:pt x="258" y="2284"/>
                  </a:lnTo>
                  <a:lnTo>
                    <a:pt x="260" y="2222"/>
                  </a:lnTo>
                  <a:lnTo>
                    <a:pt x="262" y="2148"/>
                  </a:lnTo>
                  <a:lnTo>
                    <a:pt x="264" y="2059"/>
                  </a:lnTo>
                  <a:lnTo>
                    <a:pt x="265" y="1952"/>
                  </a:lnTo>
                  <a:lnTo>
                    <a:pt x="267" y="1831"/>
                  </a:lnTo>
                  <a:lnTo>
                    <a:pt x="269" y="1692"/>
                  </a:lnTo>
                  <a:lnTo>
                    <a:pt x="271" y="1541"/>
                  </a:lnTo>
                  <a:lnTo>
                    <a:pt x="273" y="1377"/>
                  </a:lnTo>
                  <a:lnTo>
                    <a:pt x="275" y="1207"/>
                  </a:lnTo>
                  <a:lnTo>
                    <a:pt x="277" y="1032"/>
                  </a:lnTo>
                  <a:lnTo>
                    <a:pt x="279" y="859"/>
                  </a:lnTo>
                  <a:lnTo>
                    <a:pt x="281" y="694"/>
                  </a:lnTo>
                  <a:lnTo>
                    <a:pt x="283" y="538"/>
                  </a:lnTo>
                  <a:lnTo>
                    <a:pt x="285" y="396"/>
                  </a:lnTo>
                  <a:lnTo>
                    <a:pt x="287" y="275"/>
                  </a:lnTo>
                  <a:lnTo>
                    <a:pt x="288" y="173"/>
                  </a:lnTo>
                  <a:lnTo>
                    <a:pt x="288" y="96"/>
                  </a:lnTo>
                  <a:lnTo>
                    <a:pt x="290" y="41"/>
                  </a:lnTo>
                  <a:lnTo>
                    <a:pt x="292" y="10"/>
                  </a:lnTo>
                  <a:lnTo>
                    <a:pt x="294" y="0"/>
                  </a:lnTo>
                  <a:lnTo>
                    <a:pt x="296" y="12"/>
                  </a:lnTo>
                  <a:lnTo>
                    <a:pt x="298" y="45"/>
                  </a:lnTo>
                  <a:lnTo>
                    <a:pt x="300" y="95"/>
                  </a:lnTo>
                  <a:lnTo>
                    <a:pt x="302" y="160"/>
                  </a:lnTo>
                  <a:lnTo>
                    <a:pt x="304" y="239"/>
                  </a:lnTo>
                  <a:lnTo>
                    <a:pt x="306" y="329"/>
                  </a:lnTo>
                  <a:lnTo>
                    <a:pt x="308" y="427"/>
                  </a:lnTo>
                  <a:lnTo>
                    <a:pt x="310" y="531"/>
                  </a:lnTo>
                  <a:lnTo>
                    <a:pt x="312" y="640"/>
                  </a:lnTo>
                  <a:lnTo>
                    <a:pt x="313" y="751"/>
                  </a:lnTo>
                  <a:lnTo>
                    <a:pt x="315" y="865"/>
                  </a:lnTo>
                  <a:lnTo>
                    <a:pt x="317" y="978"/>
                  </a:lnTo>
                  <a:lnTo>
                    <a:pt x="319" y="1087"/>
                  </a:lnTo>
                  <a:lnTo>
                    <a:pt x="321" y="1195"/>
                  </a:lnTo>
                  <a:lnTo>
                    <a:pt x="323" y="1299"/>
                  </a:lnTo>
                  <a:lnTo>
                    <a:pt x="325" y="1397"/>
                  </a:lnTo>
                  <a:lnTo>
                    <a:pt x="327" y="1489"/>
                  </a:lnTo>
                  <a:lnTo>
                    <a:pt x="329" y="1577"/>
                  </a:lnTo>
                  <a:lnTo>
                    <a:pt x="331" y="1658"/>
                  </a:lnTo>
                  <a:lnTo>
                    <a:pt x="333" y="1733"/>
                  </a:lnTo>
                  <a:lnTo>
                    <a:pt x="335" y="1802"/>
                  </a:lnTo>
                  <a:lnTo>
                    <a:pt x="336" y="1865"/>
                  </a:lnTo>
                  <a:lnTo>
                    <a:pt x="338" y="1921"/>
                  </a:lnTo>
                  <a:lnTo>
                    <a:pt x="340" y="1973"/>
                  </a:lnTo>
                  <a:lnTo>
                    <a:pt x="342" y="2021"/>
                  </a:lnTo>
                  <a:lnTo>
                    <a:pt x="342" y="2061"/>
                  </a:lnTo>
                  <a:lnTo>
                    <a:pt x="344" y="2100"/>
                  </a:lnTo>
                  <a:lnTo>
                    <a:pt x="346" y="2132"/>
                  </a:lnTo>
                  <a:lnTo>
                    <a:pt x="348" y="2161"/>
                  </a:lnTo>
                  <a:lnTo>
                    <a:pt x="350" y="2188"/>
                  </a:lnTo>
                  <a:lnTo>
                    <a:pt x="352" y="2211"/>
                  </a:lnTo>
                  <a:lnTo>
                    <a:pt x="354" y="2232"/>
                  </a:lnTo>
                  <a:lnTo>
                    <a:pt x="356" y="2249"/>
                  </a:lnTo>
                  <a:lnTo>
                    <a:pt x="358" y="2267"/>
                  </a:lnTo>
                  <a:lnTo>
                    <a:pt x="360" y="2280"/>
                  </a:lnTo>
                  <a:lnTo>
                    <a:pt x="361" y="2294"/>
                  </a:lnTo>
                  <a:lnTo>
                    <a:pt x="363" y="2305"/>
                  </a:lnTo>
                  <a:lnTo>
                    <a:pt x="365" y="2317"/>
                  </a:lnTo>
                  <a:lnTo>
                    <a:pt x="367" y="2324"/>
                  </a:lnTo>
                  <a:lnTo>
                    <a:pt x="369" y="2334"/>
                  </a:lnTo>
                  <a:lnTo>
                    <a:pt x="371" y="2342"/>
                  </a:lnTo>
                  <a:lnTo>
                    <a:pt x="373" y="2349"/>
                  </a:lnTo>
                  <a:lnTo>
                    <a:pt x="375" y="2355"/>
                  </a:lnTo>
                  <a:lnTo>
                    <a:pt x="377" y="2361"/>
                  </a:lnTo>
                  <a:lnTo>
                    <a:pt x="379" y="2366"/>
                  </a:lnTo>
                  <a:lnTo>
                    <a:pt x="381" y="2372"/>
                  </a:lnTo>
                  <a:lnTo>
                    <a:pt x="383" y="2376"/>
                  </a:lnTo>
                  <a:lnTo>
                    <a:pt x="384" y="2380"/>
                  </a:lnTo>
                  <a:lnTo>
                    <a:pt x="386" y="2386"/>
                  </a:lnTo>
                  <a:lnTo>
                    <a:pt x="388" y="2390"/>
                  </a:lnTo>
                  <a:lnTo>
                    <a:pt x="390" y="2391"/>
                  </a:lnTo>
                  <a:lnTo>
                    <a:pt x="392" y="2395"/>
                  </a:lnTo>
                  <a:lnTo>
                    <a:pt x="394" y="2399"/>
                  </a:lnTo>
                  <a:lnTo>
                    <a:pt x="394" y="2401"/>
                  </a:lnTo>
                  <a:lnTo>
                    <a:pt x="396" y="2405"/>
                  </a:lnTo>
                  <a:lnTo>
                    <a:pt x="398" y="2407"/>
                  </a:lnTo>
                  <a:lnTo>
                    <a:pt x="400" y="2411"/>
                  </a:lnTo>
                  <a:lnTo>
                    <a:pt x="402" y="2413"/>
                  </a:lnTo>
                  <a:lnTo>
                    <a:pt x="404" y="2415"/>
                  </a:lnTo>
                  <a:lnTo>
                    <a:pt x="406" y="2416"/>
                  </a:lnTo>
                  <a:lnTo>
                    <a:pt x="408" y="2418"/>
                  </a:lnTo>
                  <a:lnTo>
                    <a:pt x="409" y="2422"/>
                  </a:lnTo>
                  <a:lnTo>
                    <a:pt x="411" y="2424"/>
                  </a:lnTo>
                  <a:lnTo>
                    <a:pt x="413" y="2426"/>
                  </a:lnTo>
                  <a:lnTo>
                    <a:pt x="415" y="2426"/>
                  </a:lnTo>
                  <a:lnTo>
                    <a:pt x="417" y="2428"/>
                  </a:lnTo>
                  <a:lnTo>
                    <a:pt x="419" y="2430"/>
                  </a:lnTo>
                  <a:lnTo>
                    <a:pt x="421" y="2432"/>
                  </a:lnTo>
                  <a:lnTo>
                    <a:pt x="423" y="2434"/>
                  </a:lnTo>
                  <a:lnTo>
                    <a:pt x="425" y="2436"/>
                  </a:lnTo>
                  <a:lnTo>
                    <a:pt x="427" y="2436"/>
                  </a:lnTo>
                  <a:lnTo>
                    <a:pt x="429" y="2438"/>
                  </a:lnTo>
                  <a:lnTo>
                    <a:pt x="431" y="2439"/>
                  </a:lnTo>
                  <a:lnTo>
                    <a:pt x="432" y="2439"/>
                  </a:lnTo>
                  <a:lnTo>
                    <a:pt x="434" y="2441"/>
                  </a:lnTo>
                  <a:lnTo>
                    <a:pt x="436" y="2443"/>
                  </a:lnTo>
                  <a:lnTo>
                    <a:pt x="438" y="2443"/>
                  </a:lnTo>
                  <a:lnTo>
                    <a:pt x="440" y="2445"/>
                  </a:lnTo>
                  <a:lnTo>
                    <a:pt x="442" y="2445"/>
                  </a:lnTo>
                  <a:lnTo>
                    <a:pt x="444" y="2447"/>
                  </a:lnTo>
                  <a:lnTo>
                    <a:pt x="446" y="2447"/>
                  </a:lnTo>
                  <a:lnTo>
                    <a:pt x="446" y="2449"/>
                  </a:lnTo>
                  <a:lnTo>
                    <a:pt x="448" y="2449"/>
                  </a:lnTo>
                  <a:lnTo>
                    <a:pt x="450" y="2451"/>
                  </a:lnTo>
                  <a:lnTo>
                    <a:pt x="452" y="2451"/>
                  </a:lnTo>
                  <a:lnTo>
                    <a:pt x="454" y="2453"/>
                  </a:lnTo>
                  <a:lnTo>
                    <a:pt x="456" y="2453"/>
                  </a:lnTo>
                  <a:lnTo>
                    <a:pt x="457" y="2453"/>
                  </a:lnTo>
                  <a:lnTo>
                    <a:pt x="459" y="2455"/>
                  </a:lnTo>
                  <a:lnTo>
                    <a:pt x="461" y="2455"/>
                  </a:lnTo>
                  <a:lnTo>
                    <a:pt x="463" y="2457"/>
                  </a:lnTo>
                  <a:lnTo>
                    <a:pt x="465" y="2457"/>
                  </a:lnTo>
                  <a:lnTo>
                    <a:pt x="467" y="2457"/>
                  </a:lnTo>
                  <a:lnTo>
                    <a:pt x="469" y="2459"/>
                  </a:lnTo>
                  <a:lnTo>
                    <a:pt x="471" y="2459"/>
                  </a:lnTo>
                  <a:lnTo>
                    <a:pt x="473" y="2459"/>
                  </a:lnTo>
                  <a:lnTo>
                    <a:pt x="475" y="2459"/>
                  </a:lnTo>
                  <a:lnTo>
                    <a:pt x="477" y="2461"/>
                  </a:lnTo>
                  <a:lnTo>
                    <a:pt x="479" y="2461"/>
                  </a:lnTo>
                  <a:lnTo>
                    <a:pt x="480" y="2461"/>
                  </a:lnTo>
                  <a:lnTo>
                    <a:pt x="482" y="2463"/>
                  </a:lnTo>
                  <a:lnTo>
                    <a:pt x="484" y="2463"/>
                  </a:lnTo>
                  <a:lnTo>
                    <a:pt x="486" y="2463"/>
                  </a:lnTo>
                  <a:lnTo>
                    <a:pt x="488" y="2463"/>
                  </a:lnTo>
                  <a:lnTo>
                    <a:pt x="490" y="2464"/>
                  </a:lnTo>
                  <a:lnTo>
                    <a:pt x="492" y="2464"/>
                  </a:lnTo>
                  <a:lnTo>
                    <a:pt x="494" y="2464"/>
                  </a:lnTo>
                  <a:lnTo>
                    <a:pt x="496" y="2464"/>
                  </a:lnTo>
                  <a:lnTo>
                    <a:pt x="498" y="2464"/>
                  </a:lnTo>
                  <a:lnTo>
                    <a:pt x="498" y="2466"/>
                  </a:lnTo>
                  <a:lnTo>
                    <a:pt x="500" y="2466"/>
                  </a:lnTo>
                  <a:lnTo>
                    <a:pt x="502" y="2466"/>
                  </a:lnTo>
                  <a:lnTo>
                    <a:pt x="504" y="2466"/>
                  </a:lnTo>
                  <a:lnTo>
                    <a:pt x="505" y="2466"/>
                  </a:lnTo>
                  <a:lnTo>
                    <a:pt x="507" y="2466"/>
                  </a:lnTo>
                  <a:lnTo>
                    <a:pt x="509" y="2468"/>
                  </a:lnTo>
                  <a:lnTo>
                    <a:pt x="511" y="2468"/>
                  </a:lnTo>
                  <a:lnTo>
                    <a:pt x="513" y="2468"/>
                  </a:lnTo>
                  <a:lnTo>
                    <a:pt x="515" y="2468"/>
                  </a:lnTo>
                  <a:lnTo>
                    <a:pt x="517" y="2468"/>
                  </a:lnTo>
                  <a:lnTo>
                    <a:pt x="519" y="2468"/>
                  </a:lnTo>
                  <a:lnTo>
                    <a:pt x="521" y="2470"/>
                  </a:lnTo>
                  <a:lnTo>
                    <a:pt x="523" y="2470"/>
                  </a:lnTo>
                  <a:lnTo>
                    <a:pt x="525" y="2470"/>
                  </a:lnTo>
                  <a:lnTo>
                    <a:pt x="527" y="2470"/>
                  </a:lnTo>
                  <a:lnTo>
                    <a:pt x="528" y="2470"/>
                  </a:lnTo>
                  <a:lnTo>
                    <a:pt x="530" y="2470"/>
                  </a:lnTo>
                  <a:lnTo>
                    <a:pt x="532" y="2470"/>
                  </a:lnTo>
                  <a:lnTo>
                    <a:pt x="534" y="2470"/>
                  </a:lnTo>
                  <a:lnTo>
                    <a:pt x="536" y="2472"/>
                  </a:lnTo>
                  <a:lnTo>
                    <a:pt x="538" y="2472"/>
                  </a:lnTo>
                  <a:lnTo>
                    <a:pt x="540" y="2472"/>
                  </a:lnTo>
                  <a:lnTo>
                    <a:pt x="542" y="2472"/>
                  </a:lnTo>
                  <a:lnTo>
                    <a:pt x="544" y="2472"/>
                  </a:lnTo>
                  <a:lnTo>
                    <a:pt x="546" y="2472"/>
                  </a:lnTo>
                  <a:lnTo>
                    <a:pt x="548" y="2472"/>
                  </a:lnTo>
                  <a:lnTo>
                    <a:pt x="550" y="2472"/>
                  </a:lnTo>
                  <a:lnTo>
                    <a:pt x="552" y="2472"/>
                  </a:lnTo>
                  <a:lnTo>
                    <a:pt x="552" y="2472"/>
                  </a:lnTo>
                  <a:lnTo>
                    <a:pt x="553" y="2472"/>
                  </a:lnTo>
                  <a:lnTo>
                    <a:pt x="555" y="2474"/>
                  </a:lnTo>
                  <a:lnTo>
                    <a:pt x="557" y="2474"/>
                  </a:lnTo>
                  <a:lnTo>
                    <a:pt x="559" y="2474"/>
                  </a:lnTo>
                  <a:lnTo>
                    <a:pt x="561" y="2474"/>
                  </a:lnTo>
                  <a:lnTo>
                    <a:pt x="563" y="2474"/>
                  </a:lnTo>
                  <a:lnTo>
                    <a:pt x="565" y="2474"/>
                  </a:lnTo>
                  <a:lnTo>
                    <a:pt x="567" y="2474"/>
                  </a:lnTo>
                  <a:lnTo>
                    <a:pt x="569" y="2474"/>
                  </a:lnTo>
                  <a:lnTo>
                    <a:pt x="571" y="2474"/>
                  </a:lnTo>
                  <a:lnTo>
                    <a:pt x="573" y="2474"/>
                  </a:lnTo>
                  <a:lnTo>
                    <a:pt x="575" y="2474"/>
                  </a:lnTo>
                  <a:lnTo>
                    <a:pt x="576" y="2474"/>
                  </a:lnTo>
                  <a:lnTo>
                    <a:pt x="578" y="2474"/>
                  </a:lnTo>
                  <a:lnTo>
                    <a:pt x="580" y="2474"/>
                  </a:lnTo>
                  <a:lnTo>
                    <a:pt x="582" y="2474"/>
                  </a:lnTo>
                  <a:lnTo>
                    <a:pt x="584" y="2474"/>
                  </a:lnTo>
                  <a:lnTo>
                    <a:pt x="586" y="2474"/>
                  </a:lnTo>
                  <a:lnTo>
                    <a:pt x="588" y="2476"/>
                  </a:lnTo>
                  <a:lnTo>
                    <a:pt x="590" y="2476"/>
                  </a:lnTo>
                  <a:lnTo>
                    <a:pt x="592" y="2476"/>
                  </a:lnTo>
                  <a:lnTo>
                    <a:pt x="594" y="2476"/>
                  </a:lnTo>
                  <a:lnTo>
                    <a:pt x="596" y="2476"/>
                  </a:lnTo>
                  <a:lnTo>
                    <a:pt x="598" y="2476"/>
                  </a:lnTo>
                  <a:lnTo>
                    <a:pt x="600" y="2476"/>
                  </a:lnTo>
                  <a:lnTo>
                    <a:pt x="601" y="2476"/>
                  </a:lnTo>
                  <a:lnTo>
                    <a:pt x="603" y="2476"/>
                  </a:lnTo>
                  <a:lnTo>
                    <a:pt x="603" y="2476"/>
                  </a:lnTo>
                  <a:lnTo>
                    <a:pt x="605" y="2476"/>
                  </a:lnTo>
                  <a:lnTo>
                    <a:pt x="607" y="2476"/>
                  </a:lnTo>
                  <a:lnTo>
                    <a:pt x="609" y="2476"/>
                  </a:lnTo>
                  <a:lnTo>
                    <a:pt x="611" y="2476"/>
                  </a:lnTo>
                  <a:lnTo>
                    <a:pt x="613" y="2476"/>
                  </a:lnTo>
                  <a:lnTo>
                    <a:pt x="615" y="2476"/>
                  </a:lnTo>
                  <a:lnTo>
                    <a:pt x="617" y="2476"/>
                  </a:lnTo>
                  <a:lnTo>
                    <a:pt x="619" y="2476"/>
                  </a:lnTo>
                  <a:lnTo>
                    <a:pt x="621" y="2476"/>
                  </a:lnTo>
                  <a:lnTo>
                    <a:pt x="623" y="2476"/>
                  </a:lnTo>
                  <a:lnTo>
                    <a:pt x="624" y="2476"/>
                  </a:lnTo>
                  <a:lnTo>
                    <a:pt x="626" y="2476"/>
                  </a:lnTo>
                  <a:lnTo>
                    <a:pt x="628" y="2478"/>
                  </a:lnTo>
                  <a:lnTo>
                    <a:pt x="630" y="2478"/>
                  </a:lnTo>
                  <a:lnTo>
                    <a:pt x="632" y="2478"/>
                  </a:lnTo>
                  <a:lnTo>
                    <a:pt x="634" y="2478"/>
                  </a:lnTo>
                  <a:lnTo>
                    <a:pt x="636" y="2478"/>
                  </a:lnTo>
                  <a:lnTo>
                    <a:pt x="638" y="2478"/>
                  </a:lnTo>
                  <a:lnTo>
                    <a:pt x="640" y="2478"/>
                  </a:lnTo>
                  <a:lnTo>
                    <a:pt x="642" y="2478"/>
                  </a:lnTo>
                  <a:lnTo>
                    <a:pt x="644" y="2478"/>
                  </a:lnTo>
                  <a:lnTo>
                    <a:pt x="646" y="2478"/>
                  </a:lnTo>
                  <a:lnTo>
                    <a:pt x="648" y="2478"/>
                  </a:lnTo>
                  <a:lnTo>
                    <a:pt x="649" y="2478"/>
                  </a:lnTo>
                  <a:lnTo>
                    <a:pt x="651" y="2478"/>
                  </a:lnTo>
                  <a:lnTo>
                    <a:pt x="653" y="2478"/>
                  </a:lnTo>
                  <a:lnTo>
                    <a:pt x="655" y="2478"/>
                  </a:lnTo>
                  <a:lnTo>
                    <a:pt x="655" y="2478"/>
                  </a:lnTo>
                  <a:lnTo>
                    <a:pt x="657" y="2478"/>
                  </a:lnTo>
                  <a:lnTo>
                    <a:pt x="659" y="2478"/>
                  </a:lnTo>
                  <a:lnTo>
                    <a:pt x="661" y="2478"/>
                  </a:lnTo>
                  <a:lnTo>
                    <a:pt x="663" y="2478"/>
                  </a:lnTo>
                  <a:lnTo>
                    <a:pt x="665" y="2478"/>
                  </a:lnTo>
                  <a:lnTo>
                    <a:pt x="667" y="2478"/>
                  </a:lnTo>
                  <a:lnTo>
                    <a:pt x="669" y="2478"/>
                  </a:lnTo>
                  <a:lnTo>
                    <a:pt x="671" y="2478"/>
                  </a:lnTo>
                  <a:lnTo>
                    <a:pt x="672" y="2478"/>
                  </a:lnTo>
                  <a:lnTo>
                    <a:pt x="674" y="2478"/>
                  </a:lnTo>
                  <a:lnTo>
                    <a:pt x="676" y="2478"/>
                  </a:lnTo>
                  <a:lnTo>
                    <a:pt x="678" y="2478"/>
                  </a:lnTo>
                  <a:lnTo>
                    <a:pt x="680" y="2478"/>
                  </a:lnTo>
                  <a:lnTo>
                    <a:pt x="682" y="2478"/>
                  </a:lnTo>
                  <a:lnTo>
                    <a:pt x="684" y="2478"/>
                  </a:lnTo>
                  <a:lnTo>
                    <a:pt x="686" y="2478"/>
                  </a:lnTo>
                  <a:lnTo>
                    <a:pt x="688" y="2478"/>
                  </a:lnTo>
                  <a:lnTo>
                    <a:pt x="690" y="2478"/>
                  </a:lnTo>
                  <a:lnTo>
                    <a:pt x="692" y="2478"/>
                  </a:lnTo>
                  <a:lnTo>
                    <a:pt x="694" y="2478"/>
                  </a:lnTo>
                  <a:lnTo>
                    <a:pt x="696" y="2480"/>
                  </a:lnTo>
                  <a:lnTo>
                    <a:pt x="697" y="2480"/>
                  </a:lnTo>
                  <a:lnTo>
                    <a:pt x="699" y="2480"/>
                  </a:lnTo>
                  <a:lnTo>
                    <a:pt x="701" y="2480"/>
                  </a:lnTo>
                  <a:lnTo>
                    <a:pt x="703" y="2480"/>
                  </a:lnTo>
                  <a:lnTo>
                    <a:pt x="705" y="2480"/>
                  </a:lnTo>
                  <a:lnTo>
                    <a:pt x="707" y="2480"/>
                  </a:lnTo>
                  <a:lnTo>
                    <a:pt x="709" y="2480"/>
                  </a:lnTo>
                  <a:lnTo>
                    <a:pt x="709" y="2480"/>
                  </a:lnTo>
                  <a:lnTo>
                    <a:pt x="711" y="2480"/>
                  </a:lnTo>
                  <a:lnTo>
                    <a:pt x="713" y="2480"/>
                  </a:lnTo>
                  <a:lnTo>
                    <a:pt x="715" y="2480"/>
                  </a:lnTo>
                  <a:lnTo>
                    <a:pt x="717" y="2480"/>
                  </a:lnTo>
                  <a:lnTo>
                    <a:pt x="719" y="2480"/>
                  </a:lnTo>
                  <a:lnTo>
                    <a:pt x="720" y="2480"/>
                  </a:lnTo>
                  <a:lnTo>
                    <a:pt x="722" y="2480"/>
                  </a:lnTo>
                  <a:lnTo>
                    <a:pt x="724" y="2480"/>
                  </a:lnTo>
                  <a:lnTo>
                    <a:pt x="726" y="2480"/>
                  </a:lnTo>
                  <a:lnTo>
                    <a:pt x="728" y="2480"/>
                  </a:lnTo>
                  <a:lnTo>
                    <a:pt x="730" y="2480"/>
                  </a:lnTo>
                  <a:lnTo>
                    <a:pt x="732" y="2480"/>
                  </a:lnTo>
                  <a:lnTo>
                    <a:pt x="734" y="2480"/>
                  </a:lnTo>
                  <a:lnTo>
                    <a:pt x="736" y="2480"/>
                  </a:lnTo>
                  <a:lnTo>
                    <a:pt x="738" y="2480"/>
                  </a:lnTo>
                  <a:lnTo>
                    <a:pt x="740" y="2480"/>
                  </a:lnTo>
                  <a:lnTo>
                    <a:pt x="742" y="2480"/>
                  </a:lnTo>
                  <a:lnTo>
                    <a:pt x="744" y="2480"/>
                  </a:lnTo>
                  <a:lnTo>
                    <a:pt x="745" y="2480"/>
                  </a:lnTo>
                  <a:lnTo>
                    <a:pt x="747" y="2480"/>
                  </a:lnTo>
                  <a:lnTo>
                    <a:pt x="749" y="2480"/>
                  </a:lnTo>
                  <a:lnTo>
                    <a:pt x="751" y="2480"/>
                  </a:lnTo>
                  <a:lnTo>
                    <a:pt x="753" y="2480"/>
                  </a:lnTo>
                  <a:lnTo>
                    <a:pt x="755" y="2480"/>
                  </a:lnTo>
                  <a:lnTo>
                    <a:pt x="757" y="2480"/>
                  </a:lnTo>
                  <a:lnTo>
                    <a:pt x="759" y="2480"/>
                  </a:lnTo>
                  <a:lnTo>
                    <a:pt x="761" y="2480"/>
                  </a:lnTo>
                  <a:lnTo>
                    <a:pt x="761" y="2480"/>
                  </a:lnTo>
                  <a:lnTo>
                    <a:pt x="763" y="2480"/>
                  </a:lnTo>
                  <a:lnTo>
                    <a:pt x="765" y="2480"/>
                  </a:lnTo>
                  <a:lnTo>
                    <a:pt x="767" y="2480"/>
                  </a:lnTo>
                  <a:lnTo>
                    <a:pt x="768" y="2480"/>
                  </a:lnTo>
                  <a:lnTo>
                    <a:pt x="770" y="2480"/>
                  </a:lnTo>
                  <a:lnTo>
                    <a:pt x="772" y="2480"/>
                  </a:lnTo>
                  <a:lnTo>
                    <a:pt x="774" y="2480"/>
                  </a:lnTo>
                  <a:lnTo>
                    <a:pt x="776" y="2480"/>
                  </a:lnTo>
                  <a:lnTo>
                    <a:pt x="778" y="2480"/>
                  </a:lnTo>
                  <a:lnTo>
                    <a:pt x="780" y="2480"/>
                  </a:lnTo>
                  <a:lnTo>
                    <a:pt x="782" y="2480"/>
                  </a:lnTo>
                  <a:lnTo>
                    <a:pt x="784" y="2480"/>
                  </a:lnTo>
                  <a:lnTo>
                    <a:pt x="786" y="2480"/>
                  </a:lnTo>
                  <a:lnTo>
                    <a:pt x="788" y="2480"/>
                  </a:lnTo>
                  <a:lnTo>
                    <a:pt x="790" y="2480"/>
                  </a:lnTo>
                  <a:lnTo>
                    <a:pt x="792" y="2480"/>
                  </a:lnTo>
                  <a:lnTo>
                    <a:pt x="793" y="2480"/>
                  </a:lnTo>
                  <a:lnTo>
                    <a:pt x="795" y="2480"/>
                  </a:lnTo>
                  <a:lnTo>
                    <a:pt x="797" y="2480"/>
                  </a:lnTo>
                  <a:lnTo>
                    <a:pt x="799" y="2480"/>
                  </a:lnTo>
                  <a:lnTo>
                    <a:pt x="801" y="2480"/>
                  </a:lnTo>
                  <a:lnTo>
                    <a:pt x="803" y="2480"/>
                  </a:lnTo>
                  <a:lnTo>
                    <a:pt x="805" y="2480"/>
                  </a:lnTo>
                  <a:lnTo>
                    <a:pt x="807" y="2480"/>
                  </a:lnTo>
                  <a:lnTo>
                    <a:pt x="809" y="2480"/>
                  </a:lnTo>
                  <a:lnTo>
                    <a:pt x="811" y="2480"/>
                  </a:lnTo>
                  <a:lnTo>
                    <a:pt x="813" y="2480"/>
                  </a:lnTo>
                  <a:lnTo>
                    <a:pt x="813" y="2480"/>
                  </a:lnTo>
                  <a:lnTo>
                    <a:pt x="815" y="2480"/>
                  </a:lnTo>
                  <a:lnTo>
                    <a:pt x="816" y="2480"/>
                  </a:lnTo>
                  <a:lnTo>
                    <a:pt x="818" y="2480"/>
                  </a:lnTo>
                  <a:lnTo>
                    <a:pt x="820" y="2480"/>
                  </a:lnTo>
                  <a:lnTo>
                    <a:pt x="822" y="2480"/>
                  </a:lnTo>
                  <a:lnTo>
                    <a:pt x="824" y="2480"/>
                  </a:lnTo>
                  <a:lnTo>
                    <a:pt x="826" y="2480"/>
                  </a:lnTo>
                  <a:lnTo>
                    <a:pt x="828" y="2480"/>
                  </a:lnTo>
                  <a:lnTo>
                    <a:pt x="830" y="2480"/>
                  </a:lnTo>
                  <a:lnTo>
                    <a:pt x="832" y="2480"/>
                  </a:lnTo>
                  <a:lnTo>
                    <a:pt x="834" y="2480"/>
                  </a:lnTo>
                  <a:lnTo>
                    <a:pt x="836" y="2480"/>
                  </a:lnTo>
                  <a:lnTo>
                    <a:pt x="838" y="2480"/>
                  </a:lnTo>
                  <a:lnTo>
                    <a:pt x="840" y="2480"/>
                  </a:lnTo>
                  <a:lnTo>
                    <a:pt x="841" y="2480"/>
                  </a:lnTo>
                  <a:lnTo>
                    <a:pt x="843" y="2480"/>
                  </a:lnTo>
                  <a:lnTo>
                    <a:pt x="845" y="2480"/>
                  </a:lnTo>
                  <a:lnTo>
                    <a:pt x="847" y="2480"/>
                  </a:lnTo>
                  <a:lnTo>
                    <a:pt x="849" y="2480"/>
                  </a:lnTo>
                  <a:lnTo>
                    <a:pt x="851" y="2480"/>
                  </a:lnTo>
                  <a:lnTo>
                    <a:pt x="853" y="2480"/>
                  </a:lnTo>
                  <a:lnTo>
                    <a:pt x="855" y="2480"/>
                  </a:lnTo>
                  <a:lnTo>
                    <a:pt x="857" y="2480"/>
                  </a:lnTo>
                  <a:lnTo>
                    <a:pt x="859" y="2480"/>
                  </a:lnTo>
                  <a:lnTo>
                    <a:pt x="861" y="2480"/>
                  </a:lnTo>
                  <a:lnTo>
                    <a:pt x="863" y="2480"/>
                  </a:lnTo>
                  <a:lnTo>
                    <a:pt x="864" y="2480"/>
                  </a:lnTo>
                  <a:lnTo>
                    <a:pt x="864" y="2480"/>
                  </a:lnTo>
                  <a:lnTo>
                    <a:pt x="866" y="2480"/>
                  </a:lnTo>
                  <a:lnTo>
                    <a:pt x="868" y="2480"/>
                  </a:lnTo>
                  <a:lnTo>
                    <a:pt x="870" y="2480"/>
                  </a:lnTo>
                  <a:lnTo>
                    <a:pt x="872" y="2480"/>
                  </a:lnTo>
                  <a:lnTo>
                    <a:pt x="874" y="2480"/>
                  </a:lnTo>
                  <a:lnTo>
                    <a:pt x="876" y="2480"/>
                  </a:lnTo>
                  <a:lnTo>
                    <a:pt x="878" y="2480"/>
                  </a:lnTo>
                  <a:lnTo>
                    <a:pt x="880" y="2480"/>
                  </a:lnTo>
                  <a:lnTo>
                    <a:pt x="882" y="2480"/>
                  </a:lnTo>
                  <a:lnTo>
                    <a:pt x="884" y="2480"/>
                  </a:lnTo>
                  <a:lnTo>
                    <a:pt x="886" y="2480"/>
                  </a:lnTo>
                  <a:lnTo>
                    <a:pt x="888" y="2480"/>
                  </a:lnTo>
                  <a:lnTo>
                    <a:pt x="889" y="2480"/>
                  </a:lnTo>
                  <a:lnTo>
                    <a:pt x="891" y="2480"/>
                  </a:lnTo>
                  <a:lnTo>
                    <a:pt x="893" y="2480"/>
                  </a:lnTo>
                  <a:lnTo>
                    <a:pt x="895" y="2480"/>
                  </a:lnTo>
                  <a:lnTo>
                    <a:pt x="897" y="2480"/>
                  </a:lnTo>
                  <a:lnTo>
                    <a:pt x="899" y="2480"/>
                  </a:lnTo>
                  <a:lnTo>
                    <a:pt x="901" y="2480"/>
                  </a:lnTo>
                  <a:lnTo>
                    <a:pt x="903" y="2480"/>
                  </a:lnTo>
                  <a:lnTo>
                    <a:pt x="905" y="2480"/>
                  </a:lnTo>
                  <a:lnTo>
                    <a:pt x="907" y="2480"/>
                  </a:lnTo>
                  <a:lnTo>
                    <a:pt x="909" y="2480"/>
                  </a:lnTo>
                  <a:lnTo>
                    <a:pt x="911" y="2480"/>
                  </a:lnTo>
                  <a:lnTo>
                    <a:pt x="912" y="2480"/>
                  </a:lnTo>
                  <a:lnTo>
                    <a:pt x="914" y="2480"/>
                  </a:lnTo>
                  <a:lnTo>
                    <a:pt x="916" y="2480"/>
                  </a:lnTo>
                  <a:lnTo>
                    <a:pt x="918" y="2480"/>
                  </a:lnTo>
                  <a:lnTo>
                    <a:pt x="918" y="2480"/>
                  </a:lnTo>
                  <a:lnTo>
                    <a:pt x="920" y="2480"/>
                  </a:lnTo>
                  <a:lnTo>
                    <a:pt x="922" y="2480"/>
                  </a:lnTo>
                  <a:lnTo>
                    <a:pt x="924" y="2480"/>
                  </a:lnTo>
                </a:path>
              </a:pathLst>
            </a:custGeom>
            <a:noFill/>
            <a:ln w="19050" cmpd="sng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271434" name="Freeform 74"/>
            <p:cNvSpPr>
              <a:spLocks/>
            </p:cNvSpPr>
            <p:nvPr/>
          </p:nvSpPr>
          <p:spPr bwMode="auto">
            <a:xfrm>
              <a:off x="2434" y="3343"/>
              <a:ext cx="463" cy="4"/>
            </a:xfrm>
            <a:custGeom>
              <a:avLst/>
              <a:gdLst>
                <a:gd name="T0" fmla="*/ 13 w 925"/>
                <a:gd name="T1" fmla="*/ 6 h 8"/>
                <a:gd name="T2" fmla="*/ 29 w 925"/>
                <a:gd name="T3" fmla="*/ 8 h 8"/>
                <a:gd name="T4" fmla="*/ 44 w 925"/>
                <a:gd name="T5" fmla="*/ 8 h 8"/>
                <a:gd name="T6" fmla="*/ 58 w 925"/>
                <a:gd name="T7" fmla="*/ 8 h 8"/>
                <a:gd name="T8" fmla="*/ 73 w 925"/>
                <a:gd name="T9" fmla="*/ 8 h 8"/>
                <a:gd name="T10" fmla="*/ 88 w 925"/>
                <a:gd name="T11" fmla="*/ 8 h 8"/>
                <a:gd name="T12" fmla="*/ 102 w 925"/>
                <a:gd name="T13" fmla="*/ 8 h 8"/>
                <a:gd name="T14" fmla="*/ 117 w 925"/>
                <a:gd name="T15" fmla="*/ 8 h 8"/>
                <a:gd name="T16" fmla="*/ 132 w 925"/>
                <a:gd name="T17" fmla="*/ 8 h 8"/>
                <a:gd name="T18" fmla="*/ 148 w 925"/>
                <a:gd name="T19" fmla="*/ 8 h 8"/>
                <a:gd name="T20" fmla="*/ 161 w 925"/>
                <a:gd name="T21" fmla="*/ 8 h 8"/>
                <a:gd name="T22" fmla="*/ 177 w 925"/>
                <a:gd name="T23" fmla="*/ 8 h 8"/>
                <a:gd name="T24" fmla="*/ 192 w 925"/>
                <a:gd name="T25" fmla="*/ 8 h 8"/>
                <a:gd name="T26" fmla="*/ 205 w 925"/>
                <a:gd name="T27" fmla="*/ 8 h 8"/>
                <a:gd name="T28" fmla="*/ 221 w 925"/>
                <a:gd name="T29" fmla="*/ 6 h 8"/>
                <a:gd name="T30" fmla="*/ 236 w 925"/>
                <a:gd name="T31" fmla="*/ 6 h 8"/>
                <a:gd name="T32" fmla="*/ 252 w 925"/>
                <a:gd name="T33" fmla="*/ 6 h 8"/>
                <a:gd name="T34" fmla="*/ 265 w 925"/>
                <a:gd name="T35" fmla="*/ 8 h 8"/>
                <a:gd name="T36" fmla="*/ 280 w 925"/>
                <a:gd name="T37" fmla="*/ 8 h 8"/>
                <a:gd name="T38" fmla="*/ 296 w 925"/>
                <a:gd name="T39" fmla="*/ 8 h 8"/>
                <a:gd name="T40" fmla="*/ 309 w 925"/>
                <a:gd name="T41" fmla="*/ 8 h 8"/>
                <a:gd name="T42" fmla="*/ 324 w 925"/>
                <a:gd name="T43" fmla="*/ 8 h 8"/>
                <a:gd name="T44" fmla="*/ 340 w 925"/>
                <a:gd name="T45" fmla="*/ 8 h 8"/>
                <a:gd name="T46" fmla="*/ 355 w 925"/>
                <a:gd name="T47" fmla="*/ 8 h 8"/>
                <a:gd name="T48" fmla="*/ 369 w 925"/>
                <a:gd name="T49" fmla="*/ 8 h 8"/>
                <a:gd name="T50" fmla="*/ 384 w 925"/>
                <a:gd name="T51" fmla="*/ 6 h 8"/>
                <a:gd name="T52" fmla="*/ 399 w 925"/>
                <a:gd name="T53" fmla="*/ 6 h 8"/>
                <a:gd name="T54" fmla="*/ 413 w 925"/>
                <a:gd name="T55" fmla="*/ 6 h 8"/>
                <a:gd name="T56" fmla="*/ 428 w 925"/>
                <a:gd name="T57" fmla="*/ 6 h 8"/>
                <a:gd name="T58" fmla="*/ 444 w 925"/>
                <a:gd name="T59" fmla="*/ 6 h 8"/>
                <a:gd name="T60" fmla="*/ 459 w 925"/>
                <a:gd name="T61" fmla="*/ 6 h 8"/>
                <a:gd name="T62" fmla="*/ 472 w 925"/>
                <a:gd name="T63" fmla="*/ 6 h 8"/>
                <a:gd name="T64" fmla="*/ 488 w 925"/>
                <a:gd name="T65" fmla="*/ 6 h 8"/>
                <a:gd name="T66" fmla="*/ 503 w 925"/>
                <a:gd name="T67" fmla="*/ 8 h 8"/>
                <a:gd name="T68" fmla="*/ 518 w 925"/>
                <a:gd name="T69" fmla="*/ 8 h 8"/>
                <a:gd name="T70" fmla="*/ 532 w 925"/>
                <a:gd name="T71" fmla="*/ 8 h 8"/>
                <a:gd name="T72" fmla="*/ 547 w 925"/>
                <a:gd name="T73" fmla="*/ 8 h 8"/>
                <a:gd name="T74" fmla="*/ 563 w 925"/>
                <a:gd name="T75" fmla="*/ 8 h 8"/>
                <a:gd name="T76" fmla="*/ 576 w 925"/>
                <a:gd name="T77" fmla="*/ 8 h 8"/>
                <a:gd name="T78" fmla="*/ 591 w 925"/>
                <a:gd name="T79" fmla="*/ 8 h 8"/>
                <a:gd name="T80" fmla="*/ 607 w 925"/>
                <a:gd name="T81" fmla="*/ 8 h 8"/>
                <a:gd name="T82" fmla="*/ 622 w 925"/>
                <a:gd name="T83" fmla="*/ 8 h 8"/>
                <a:gd name="T84" fmla="*/ 636 w 925"/>
                <a:gd name="T85" fmla="*/ 8 h 8"/>
                <a:gd name="T86" fmla="*/ 651 w 925"/>
                <a:gd name="T87" fmla="*/ 8 h 8"/>
                <a:gd name="T88" fmla="*/ 666 w 925"/>
                <a:gd name="T89" fmla="*/ 8 h 8"/>
                <a:gd name="T90" fmla="*/ 680 w 925"/>
                <a:gd name="T91" fmla="*/ 8 h 8"/>
                <a:gd name="T92" fmla="*/ 695 w 925"/>
                <a:gd name="T93" fmla="*/ 8 h 8"/>
                <a:gd name="T94" fmla="*/ 710 w 925"/>
                <a:gd name="T95" fmla="*/ 8 h 8"/>
                <a:gd name="T96" fmla="*/ 726 w 925"/>
                <a:gd name="T97" fmla="*/ 8 h 8"/>
                <a:gd name="T98" fmla="*/ 739 w 925"/>
                <a:gd name="T99" fmla="*/ 6 h 8"/>
                <a:gd name="T100" fmla="*/ 755 w 925"/>
                <a:gd name="T101" fmla="*/ 6 h 8"/>
                <a:gd name="T102" fmla="*/ 770 w 925"/>
                <a:gd name="T103" fmla="*/ 6 h 8"/>
                <a:gd name="T104" fmla="*/ 783 w 925"/>
                <a:gd name="T105" fmla="*/ 6 h 8"/>
                <a:gd name="T106" fmla="*/ 799 w 925"/>
                <a:gd name="T107" fmla="*/ 4 h 8"/>
                <a:gd name="T108" fmla="*/ 814 w 925"/>
                <a:gd name="T109" fmla="*/ 2 h 8"/>
                <a:gd name="T110" fmla="*/ 829 w 925"/>
                <a:gd name="T111" fmla="*/ 0 h 8"/>
                <a:gd name="T112" fmla="*/ 843 w 925"/>
                <a:gd name="T113" fmla="*/ 0 h 8"/>
                <a:gd name="T114" fmla="*/ 858 w 925"/>
                <a:gd name="T115" fmla="*/ 0 h 8"/>
                <a:gd name="T116" fmla="*/ 874 w 925"/>
                <a:gd name="T117" fmla="*/ 2 h 8"/>
                <a:gd name="T118" fmla="*/ 887 w 925"/>
                <a:gd name="T119" fmla="*/ 4 h 8"/>
                <a:gd name="T120" fmla="*/ 902 w 925"/>
                <a:gd name="T121" fmla="*/ 6 h 8"/>
                <a:gd name="T122" fmla="*/ 918 w 925"/>
                <a:gd name="T12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5" h="8">
                  <a:moveTo>
                    <a:pt x="0" y="6"/>
                  </a:moveTo>
                  <a:lnTo>
                    <a:pt x="2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9" y="8"/>
                  </a:lnTo>
                  <a:lnTo>
                    <a:pt x="31" y="8"/>
                  </a:lnTo>
                  <a:lnTo>
                    <a:pt x="33" y="8"/>
                  </a:lnTo>
                  <a:lnTo>
                    <a:pt x="35" y="8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2" y="8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50" y="8"/>
                  </a:lnTo>
                  <a:lnTo>
                    <a:pt x="52" y="8"/>
                  </a:lnTo>
                  <a:lnTo>
                    <a:pt x="54" y="8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1" y="8"/>
                  </a:lnTo>
                  <a:lnTo>
                    <a:pt x="63" y="8"/>
                  </a:lnTo>
                  <a:lnTo>
                    <a:pt x="65" y="8"/>
                  </a:lnTo>
                  <a:lnTo>
                    <a:pt x="67" y="8"/>
                  </a:lnTo>
                  <a:lnTo>
                    <a:pt x="69" y="8"/>
                  </a:lnTo>
                  <a:lnTo>
                    <a:pt x="71" y="8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7" y="8"/>
                  </a:lnTo>
                  <a:lnTo>
                    <a:pt x="79" y="8"/>
                  </a:lnTo>
                  <a:lnTo>
                    <a:pt x="81" y="8"/>
                  </a:lnTo>
                  <a:lnTo>
                    <a:pt x="83" y="8"/>
                  </a:lnTo>
                  <a:lnTo>
                    <a:pt x="84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0" y="8"/>
                  </a:lnTo>
                  <a:lnTo>
                    <a:pt x="92" y="8"/>
                  </a:lnTo>
                  <a:lnTo>
                    <a:pt x="94" y="8"/>
                  </a:lnTo>
                  <a:lnTo>
                    <a:pt x="96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100" y="8"/>
                  </a:lnTo>
                  <a:lnTo>
                    <a:pt x="102" y="8"/>
                  </a:lnTo>
                  <a:lnTo>
                    <a:pt x="104" y="8"/>
                  </a:lnTo>
                  <a:lnTo>
                    <a:pt x="106" y="8"/>
                  </a:lnTo>
                  <a:lnTo>
                    <a:pt x="108" y="8"/>
                  </a:lnTo>
                  <a:lnTo>
                    <a:pt x="109" y="8"/>
                  </a:lnTo>
                  <a:lnTo>
                    <a:pt x="111" y="8"/>
                  </a:lnTo>
                  <a:lnTo>
                    <a:pt x="113" y="8"/>
                  </a:lnTo>
                  <a:lnTo>
                    <a:pt x="115" y="8"/>
                  </a:lnTo>
                  <a:lnTo>
                    <a:pt x="117" y="8"/>
                  </a:lnTo>
                  <a:lnTo>
                    <a:pt x="119" y="8"/>
                  </a:lnTo>
                  <a:lnTo>
                    <a:pt x="121" y="8"/>
                  </a:lnTo>
                  <a:lnTo>
                    <a:pt x="123" y="8"/>
                  </a:lnTo>
                  <a:lnTo>
                    <a:pt x="125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8"/>
                  </a:lnTo>
                  <a:lnTo>
                    <a:pt x="132" y="8"/>
                  </a:lnTo>
                  <a:lnTo>
                    <a:pt x="134" y="8"/>
                  </a:lnTo>
                  <a:lnTo>
                    <a:pt x="136" y="8"/>
                  </a:lnTo>
                  <a:lnTo>
                    <a:pt x="138" y="8"/>
                  </a:lnTo>
                  <a:lnTo>
                    <a:pt x="140" y="8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6" y="8"/>
                  </a:lnTo>
                  <a:lnTo>
                    <a:pt x="148" y="8"/>
                  </a:lnTo>
                  <a:lnTo>
                    <a:pt x="150" y="8"/>
                  </a:lnTo>
                  <a:lnTo>
                    <a:pt x="152" y="8"/>
                  </a:lnTo>
                  <a:lnTo>
                    <a:pt x="152" y="8"/>
                  </a:lnTo>
                  <a:lnTo>
                    <a:pt x="154" y="8"/>
                  </a:lnTo>
                  <a:lnTo>
                    <a:pt x="156" y="8"/>
                  </a:lnTo>
                  <a:lnTo>
                    <a:pt x="157" y="8"/>
                  </a:lnTo>
                  <a:lnTo>
                    <a:pt x="159" y="8"/>
                  </a:lnTo>
                  <a:lnTo>
                    <a:pt x="161" y="8"/>
                  </a:lnTo>
                  <a:lnTo>
                    <a:pt x="163" y="8"/>
                  </a:lnTo>
                  <a:lnTo>
                    <a:pt x="165" y="8"/>
                  </a:lnTo>
                  <a:lnTo>
                    <a:pt x="167" y="8"/>
                  </a:lnTo>
                  <a:lnTo>
                    <a:pt x="169" y="8"/>
                  </a:lnTo>
                  <a:lnTo>
                    <a:pt x="171" y="8"/>
                  </a:lnTo>
                  <a:lnTo>
                    <a:pt x="173" y="8"/>
                  </a:lnTo>
                  <a:lnTo>
                    <a:pt x="175" y="8"/>
                  </a:lnTo>
                  <a:lnTo>
                    <a:pt x="177" y="8"/>
                  </a:lnTo>
                  <a:lnTo>
                    <a:pt x="179" y="8"/>
                  </a:lnTo>
                  <a:lnTo>
                    <a:pt x="180" y="8"/>
                  </a:lnTo>
                  <a:lnTo>
                    <a:pt x="182" y="8"/>
                  </a:lnTo>
                  <a:lnTo>
                    <a:pt x="184" y="8"/>
                  </a:lnTo>
                  <a:lnTo>
                    <a:pt x="186" y="8"/>
                  </a:lnTo>
                  <a:lnTo>
                    <a:pt x="188" y="8"/>
                  </a:lnTo>
                  <a:lnTo>
                    <a:pt x="190" y="8"/>
                  </a:lnTo>
                  <a:lnTo>
                    <a:pt x="192" y="8"/>
                  </a:lnTo>
                  <a:lnTo>
                    <a:pt x="194" y="8"/>
                  </a:lnTo>
                  <a:lnTo>
                    <a:pt x="196" y="8"/>
                  </a:lnTo>
                  <a:lnTo>
                    <a:pt x="198" y="8"/>
                  </a:lnTo>
                  <a:lnTo>
                    <a:pt x="200" y="8"/>
                  </a:lnTo>
                  <a:lnTo>
                    <a:pt x="202" y="8"/>
                  </a:lnTo>
                  <a:lnTo>
                    <a:pt x="204" y="8"/>
                  </a:lnTo>
                  <a:lnTo>
                    <a:pt x="204" y="8"/>
                  </a:lnTo>
                  <a:lnTo>
                    <a:pt x="205" y="8"/>
                  </a:lnTo>
                  <a:lnTo>
                    <a:pt x="207" y="8"/>
                  </a:lnTo>
                  <a:lnTo>
                    <a:pt x="209" y="8"/>
                  </a:lnTo>
                  <a:lnTo>
                    <a:pt x="211" y="8"/>
                  </a:lnTo>
                  <a:lnTo>
                    <a:pt x="213" y="6"/>
                  </a:lnTo>
                  <a:lnTo>
                    <a:pt x="215" y="6"/>
                  </a:lnTo>
                  <a:lnTo>
                    <a:pt x="217" y="6"/>
                  </a:lnTo>
                  <a:lnTo>
                    <a:pt x="219" y="6"/>
                  </a:lnTo>
                  <a:lnTo>
                    <a:pt x="221" y="6"/>
                  </a:lnTo>
                  <a:lnTo>
                    <a:pt x="223" y="6"/>
                  </a:lnTo>
                  <a:lnTo>
                    <a:pt x="225" y="6"/>
                  </a:lnTo>
                  <a:lnTo>
                    <a:pt x="227" y="6"/>
                  </a:lnTo>
                  <a:lnTo>
                    <a:pt x="228" y="6"/>
                  </a:lnTo>
                  <a:lnTo>
                    <a:pt x="230" y="6"/>
                  </a:lnTo>
                  <a:lnTo>
                    <a:pt x="232" y="6"/>
                  </a:lnTo>
                  <a:lnTo>
                    <a:pt x="234" y="6"/>
                  </a:lnTo>
                  <a:lnTo>
                    <a:pt x="236" y="6"/>
                  </a:lnTo>
                  <a:lnTo>
                    <a:pt x="238" y="6"/>
                  </a:lnTo>
                  <a:lnTo>
                    <a:pt x="240" y="6"/>
                  </a:lnTo>
                  <a:lnTo>
                    <a:pt x="242" y="6"/>
                  </a:lnTo>
                  <a:lnTo>
                    <a:pt x="244" y="6"/>
                  </a:lnTo>
                  <a:lnTo>
                    <a:pt x="246" y="6"/>
                  </a:lnTo>
                  <a:lnTo>
                    <a:pt x="248" y="6"/>
                  </a:lnTo>
                  <a:lnTo>
                    <a:pt x="250" y="6"/>
                  </a:lnTo>
                  <a:lnTo>
                    <a:pt x="252" y="6"/>
                  </a:lnTo>
                  <a:lnTo>
                    <a:pt x="253" y="6"/>
                  </a:lnTo>
                  <a:lnTo>
                    <a:pt x="255" y="6"/>
                  </a:lnTo>
                  <a:lnTo>
                    <a:pt x="255" y="6"/>
                  </a:lnTo>
                  <a:lnTo>
                    <a:pt x="257" y="6"/>
                  </a:lnTo>
                  <a:lnTo>
                    <a:pt x="259" y="6"/>
                  </a:lnTo>
                  <a:lnTo>
                    <a:pt x="261" y="6"/>
                  </a:lnTo>
                  <a:lnTo>
                    <a:pt x="263" y="8"/>
                  </a:lnTo>
                  <a:lnTo>
                    <a:pt x="265" y="8"/>
                  </a:lnTo>
                  <a:lnTo>
                    <a:pt x="267" y="8"/>
                  </a:lnTo>
                  <a:lnTo>
                    <a:pt x="269" y="8"/>
                  </a:lnTo>
                  <a:lnTo>
                    <a:pt x="271" y="8"/>
                  </a:lnTo>
                  <a:lnTo>
                    <a:pt x="273" y="8"/>
                  </a:lnTo>
                  <a:lnTo>
                    <a:pt x="275" y="8"/>
                  </a:lnTo>
                  <a:lnTo>
                    <a:pt x="276" y="8"/>
                  </a:lnTo>
                  <a:lnTo>
                    <a:pt x="278" y="8"/>
                  </a:lnTo>
                  <a:lnTo>
                    <a:pt x="280" y="8"/>
                  </a:lnTo>
                  <a:lnTo>
                    <a:pt x="282" y="8"/>
                  </a:lnTo>
                  <a:lnTo>
                    <a:pt x="284" y="8"/>
                  </a:lnTo>
                  <a:lnTo>
                    <a:pt x="286" y="8"/>
                  </a:lnTo>
                  <a:lnTo>
                    <a:pt x="288" y="8"/>
                  </a:lnTo>
                  <a:lnTo>
                    <a:pt x="290" y="8"/>
                  </a:lnTo>
                  <a:lnTo>
                    <a:pt x="292" y="8"/>
                  </a:lnTo>
                  <a:lnTo>
                    <a:pt x="294" y="8"/>
                  </a:lnTo>
                  <a:lnTo>
                    <a:pt x="296" y="8"/>
                  </a:lnTo>
                  <a:lnTo>
                    <a:pt x="298" y="8"/>
                  </a:lnTo>
                  <a:lnTo>
                    <a:pt x="300" y="8"/>
                  </a:lnTo>
                  <a:lnTo>
                    <a:pt x="301" y="8"/>
                  </a:lnTo>
                  <a:lnTo>
                    <a:pt x="303" y="8"/>
                  </a:lnTo>
                  <a:lnTo>
                    <a:pt x="305" y="8"/>
                  </a:lnTo>
                  <a:lnTo>
                    <a:pt x="307" y="8"/>
                  </a:lnTo>
                  <a:lnTo>
                    <a:pt x="307" y="8"/>
                  </a:lnTo>
                  <a:lnTo>
                    <a:pt x="309" y="8"/>
                  </a:lnTo>
                  <a:lnTo>
                    <a:pt x="311" y="8"/>
                  </a:lnTo>
                  <a:lnTo>
                    <a:pt x="313" y="8"/>
                  </a:lnTo>
                  <a:lnTo>
                    <a:pt x="315" y="8"/>
                  </a:lnTo>
                  <a:lnTo>
                    <a:pt x="317" y="8"/>
                  </a:lnTo>
                  <a:lnTo>
                    <a:pt x="319" y="8"/>
                  </a:lnTo>
                  <a:lnTo>
                    <a:pt x="321" y="8"/>
                  </a:lnTo>
                  <a:lnTo>
                    <a:pt x="323" y="8"/>
                  </a:lnTo>
                  <a:lnTo>
                    <a:pt x="324" y="8"/>
                  </a:lnTo>
                  <a:lnTo>
                    <a:pt x="326" y="8"/>
                  </a:lnTo>
                  <a:lnTo>
                    <a:pt x="328" y="8"/>
                  </a:lnTo>
                  <a:lnTo>
                    <a:pt x="330" y="8"/>
                  </a:lnTo>
                  <a:lnTo>
                    <a:pt x="332" y="8"/>
                  </a:lnTo>
                  <a:lnTo>
                    <a:pt x="334" y="8"/>
                  </a:lnTo>
                  <a:lnTo>
                    <a:pt x="336" y="8"/>
                  </a:lnTo>
                  <a:lnTo>
                    <a:pt x="338" y="8"/>
                  </a:lnTo>
                  <a:lnTo>
                    <a:pt x="340" y="8"/>
                  </a:lnTo>
                  <a:lnTo>
                    <a:pt x="342" y="8"/>
                  </a:lnTo>
                  <a:lnTo>
                    <a:pt x="344" y="8"/>
                  </a:lnTo>
                  <a:lnTo>
                    <a:pt x="346" y="8"/>
                  </a:lnTo>
                  <a:lnTo>
                    <a:pt x="348" y="8"/>
                  </a:lnTo>
                  <a:lnTo>
                    <a:pt x="349" y="8"/>
                  </a:lnTo>
                  <a:lnTo>
                    <a:pt x="351" y="8"/>
                  </a:lnTo>
                  <a:lnTo>
                    <a:pt x="353" y="8"/>
                  </a:lnTo>
                  <a:lnTo>
                    <a:pt x="355" y="8"/>
                  </a:lnTo>
                  <a:lnTo>
                    <a:pt x="357" y="8"/>
                  </a:lnTo>
                  <a:lnTo>
                    <a:pt x="359" y="8"/>
                  </a:lnTo>
                  <a:lnTo>
                    <a:pt x="361" y="8"/>
                  </a:lnTo>
                  <a:lnTo>
                    <a:pt x="361" y="8"/>
                  </a:lnTo>
                  <a:lnTo>
                    <a:pt x="363" y="8"/>
                  </a:lnTo>
                  <a:lnTo>
                    <a:pt x="365" y="8"/>
                  </a:lnTo>
                  <a:lnTo>
                    <a:pt x="367" y="8"/>
                  </a:lnTo>
                  <a:lnTo>
                    <a:pt x="369" y="8"/>
                  </a:lnTo>
                  <a:lnTo>
                    <a:pt x="371" y="8"/>
                  </a:lnTo>
                  <a:lnTo>
                    <a:pt x="372" y="8"/>
                  </a:lnTo>
                  <a:lnTo>
                    <a:pt x="374" y="6"/>
                  </a:lnTo>
                  <a:lnTo>
                    <a:pt x="376" y="6"/>
                  </a:lnTo>
                  <a:lnTo>
                    <a:pt x="378" y="6"/>
                  </a:lnTo>
                  <a:lnTo>
                    <a:pt x="380" y="6"/>
                  </a:lnTo>
                  <a:lnTo>
                    <a:pt x="382" y="6"/>
                  </a:lnTo>
                  <a:lnTo>
                    <a:pt x="384" y="6"/>
                  </a:lnTo>
                  <a:lnTo>
                    <a:pt x="386" y="6"/>
                  </a:lnTo>
                  <a:lnTo>
                    <a:pt x="388" y="6"/>
                  </a:lnTo>
                  <a:lnTo>
                    <a:pt x="390" y="6"/>
                  </a:lnTo>
                  <a:lnTo>
                    <a:pt x="392" y="6"/>
                  </a:lnTo>
                  <a:lnTo>
                    <a:pt x="394" y="6"/>
                  </a:lnTo>
                  <a:lnTo>
                    <a:pt x="396" y="6"/>
                  </a:lnTo>
                  <a:lnTo>
                    <a:pt x="397" y="6"/>
                  </a:lnTo>
                  <a:lnTo>
                    <a:pt x="399" y="6"/>
                  </a:lnTo>
                  <a:lnTo>
                    <a:pt x="401" y="6"/>
                  </a:lnTo>
                  <a:lnTo>
                    <a:pt x="403" y="6"/>
                  </a:lnTo>
                  <a:lnTo>
                    <a:pt x="405" y="6"/>
                  </a:lnTo>
                  <a:lnTo>
                    <a:pt x="407" y="6"/>
                  </a:lnTo>
                  <a:lnTo>
                    <a:pt x="409" y="6"/>
                  </a:lnTo>
                  <a:lnTo>
                    <a:pt x="411" y="6"/>
                  </a:lnTo>
                  <a:lnTo>
                    <a:pt x="413" y="6"/>
                  </a:lnTo>
                  <a:lnTo>
                    <a:pt x="413" y="6"/>
                  </a:lnTo>
                  <a:lnTo>
                    <a:pt x="415" y="6"/>
                  </a:lnTo>
                  <a:lnTo>
                    <a:pt x="417" y="6"/>
                  </a:lnTo>
                  <a:lnTo>
                    <a:pt x="419" y="6"/>
                  </a:lnTo>
                  <a:lnTo>
                    <a:pt x="420" y="6"/>
                  </a:lnTo>
                  <a:lnTo>
                    <a:pt x="422" y="6"/>
                  </a:lnTo>
                  <a:lnTo>
                    <a:pt x="424" y="6"/>
                  </a:lnTo>
                  <a:lnTo>
                    <a:pt x="426" y="6"/>
                  </a:lnTo>
                  <a:lnTo>
                    <a:pt x="428" y="6"/>
                  </a:lnTo>
                  <a:lnTo>
                    <a:pt x="430" y="6"/>
                  </a:lnTo>
                  <a:lnTo>
                    <a:pt x="432" y="6"/>
                  </a:lnTo>
                  <a:lnTo>
                    <a:pt x="434" y="6"/>
                  </a:lnTo>
                  <a:lnTo>
                    <a:pt x="436" y="6"/>
                  </a:lnTo>
                  <a:lnTo>
                    <a:pt x="438" y="6"/>
                  </a:lnTo>
                  <a:lnTo>
                    <a:pt x="440" y="6"/>
                  </a:lnTo>
                  <a:lnTo>
                    <a:pt x="442" y="6"/>
                  </a:lnTo>
                  <a:lnTo>
                    <a:pt x="444" y="6"/>
                  </a:lnTo>
                  <a:lnTo>
                    <a:pt x="445" y="6"/>
                  </a:lnTo>
                  <a:lnTo>
                    <a:pt x="447" y="6"/>
                  </a:lnTo>
                  <a:lnTo>
                    <a:pt x="449" y="6"/>
                  </a:lnTo>
                  <a:lnTo>
                    <a:pt x="451" y="6"/>
                  </a:lnTo>
                  <a:lnTo>
                    <a:pt x="453" y="6"/>
                  </a:lnTo>
                  <a:lnTo>
                    <a:pt x="455" y="6"/>
                  </a:lnTo>
                  <a:lnTo>
                    <a:pt x="457" y="6"/>
                  </a:lnTo>
                  <a:lnTo>
                    <a:pt x="459" y="6"/>
                  </a:lnTo>
                  <a:lnTo>
                    <a:pt x="461" y="6"/>
                  </a:lnTo>
                  <a:lnTo>
                    <a:pt x="463" y="6"/>
                  </a:lnTo>
                  <a:lnTo>
                    <a:pt x="465" y="6"/>
                  </a:lnTo>
                  <a:lnTo>
                    <a:pt x="465" y="6"/>
                  </a:lnTo>
                  <a:lnTo>
                    <a:pt x="467" y="6"/>
                  </a:lnTo>
                  <a:lnTo>
                    <a:pt x="468" y="6"/>
                  </a:lnTo>
                  <a:lnTo>
                    <a:pt x="470" y="6"/>
                  </a:lnTo>
                  <a:lnTo>
                    <a:pt x="472" y="6"/>
                  </a:lnTo>
                  <a:lnTo>
                    <a:pt x="474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80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6" y="6"/>
                  </a:lnTo>
                  <a:lnTo>
                    <a:pt x="488" y="6"/>
                  </a:lnTo>
                  <a:lnTo>
                    <a:pt x="490" y="6"/>
                  </a:lnTo>
                  <a:lnTo>
                    <a:pt x="492" y="6"/>
                  </a:lnTo>
                  <a:lnTo>
                    <a:pt x="493" y="8"/>
                  </a:lnTo>
                  <a:lnTo>
                    <a:pt x="495" y="8"/>
                  </a:lnTo>
                  <a:lnTo>
                    <a:pt x="497" y="8"/>
                  </a:lnTo>
                  <a:lnTo>
                    <a:pt x="499" y="8"/>
                  </a:lnTo>
                  <a:lnTo>
                    <a:pt x="501" y="8"/>
                  </a:lnTo>
                  <a:lnTo>
                    <a:pt x="503" y="8"/>
                  </a:lnTo>
                  <a:lnTo>
                    <a:pt x="505" y="8"/>
                  </a:lnTo>
                  <a:lnTo>
                    <a:pt x="507" y="8"/>
                  </a:lnTo>
                  <a:lnTo>
                    <a:pt x="509" y="8"/>
                  </a:lnTo>
                  <a:lnTo>
                    <a:pt x="511" y="8"/>
                  </a:lnTo>
                  <a:lnTo>
                    <a:pt x="513" y="8"/>
                  </a:lnTo>
                  <a:lnTo>
                    <a:pt x="515" y="8"/>
                  </a:lnTo>
                  <a:lnTo>
                    <a:pt x="516" y="8"/>
                  </a:lnTo>
                  <a:lnTo>
                    <a:pt x="518" y="8"/>
                  </a:lnTo>
                  <a:lnTo>
                    <a:pt x="518" y="8"/>
                  </a:lnTo>
                  <a:lnTo>
                    <a:pt x="520" y="8"/>
                  </a:lnTo>
                  <a:lnTo>
                    <a:pt x="522" y="8"/>
                  </a:lnTo>
                  <a:lnTo>
                    <a:pt x="524" y="8"/>
                  </a:lnTo>
                  <a:lnTo>
                    <a:pt x="526" y="8"/>
                  </a:lnTo>
                  <a:lnTo>
                    <a:pt x="528" y="8"/>
                  </a:lnTo>
                  <a:lnTo>
                    <a:pt x="530" y="8"/>
                  </a:lnTo>
                  <a:lnTo>
                    <a:pt x="532" y="8"/>
                  </a:lnTo>
                  <a:lnTo>
                    <a:pt x="534" y="8"/>
                  </a:lnTo>
                  <a:lnTo>
                    <a:pt x="536" y="8"/>
                  </a:lnTo>
                  <a:lnTo>
                    <a:pt x="538" y="8"/>
                  </a:lnTo>
                  <a:lnTo>
                    <a:pt x="540" y="8"/>
                  </a:lnTo>
                  <a:lnTo>
                    <a:pt x="541" y="8"/>
                  </a:lnTo>
                  <a:lnTo>
                    <a:pt x="543" y="8"/>
                  </a:lnTo>
                  <a:lnTo>
                    <a:pt x="545" y="8"/>
                  </a:lnTo>
                  <a:lnTo>
                    <a:pt x="547" y="8"/>
                  </a:lnTo>
                  <a:lnTo>
                    <a:pt x="549" y="8"/>
                  </a:lnTo>
                  <a:lnTo>
                    <a:pt x="551" y="8"/>
                  </a:lnTo>
                  <a:lnTo>
                    <a:pt x="553" y="8"/>
                  </a:lnTo>
                  <a:lnTo>
                    <a:pt x="555" y="8"/>
                  </a:lnTo>
                  <a:lnTo>
                    <a:pt x="557" y="8"/>
                  </a:lnTo>
                  <a:lnTo>
                    <a:pt x="559" y="8"/>
                  </a:lnTo>
                  <a:lnTo>
                    <a:pt x="561" y="8"/>
                  </a:lnTo>
                  <a:lnTo>
                    <a:pt x="563" y="8"/>
                  </a:lnTo>
                  <a:lnTo>
                    <a:pt x="564" y="8"/>
                  </a:lnTo>
                  <a:lnTo>
                    <a:pt x="566" y="8"/>
                  </a:lnTo>
                  <a:lnTo>
                    <a:pt x="568" y="8"/>
                  </a:lnTo>
                  <a:lnTo>
                    <a:pt x="570" y="8"/>
                  </a:lnTo>
                  <a:lnTo>
                    <a:pt x="570" y="8"/>
                  </a:lnTo>
                  <a:lnTo>
                    <a:pt x="572" y="8"/>
                  </a:lnTo>
                  <a:lnTo>
                    <a:pt x="574" y="8"/>
                  </a:lnTo>
                  <a:lnTo>
                    <a:pt x="576" y="8"/>
                  </a:lnTo>
                  <a:lnTo>
                    <a:pt x="578" y="8"/>
                  </a:lnTo>
                  <a:lnTo>
                    <a:pt x="580" y="8"/>
                  </a:lnTo>
                  <a:lnTo>
                    <a:pt x="582" y="8"/>
                  </a:lnTo>
                  <a:lnTo>
                    <a:pt x="584" y="8"/>
                  </a:lnTo>
                  <a:lnTo>
                    <a:pt x="586" y="8"/>
                  </a:lnTo>
                  <a:lnTo>
                    <a:pt x="588" y="8"/>
                  </a:lnTo>
                  <a:lnTo>
                    <a:pt x="589" y="8"/>
                  </a:lnTo>
                  <a:lnTo>
                    <a:pt x="591" y="8"/>
                  </a:lnTo>
                  <a:lnTo>
                    <a:pt x="593" y="8"/>
                  </a:lnTo>
                  <a:lnTo>
                    <a:pt x="595" y="8"/>
                  </a:lnTo>
                  <a:lnTo>
                    <a:pt x="597" y="8"/>
                  </a:lnTo>
                  <a:lnTo>
                    <a:pt x="599" y="8"/>
                  </a:lnTo>
                  <a:lnTo>
                    <a:pt x="601" y="8"/>
                  </a:lnTo>
                  <a:lnTo>
                    <a:pt x="603" y="8"/>
                  </a:lnTo>
                  <a:lnTo>
                    <a:pt x="605" y="8"/>
                  </a:lnTo>
                  <a:lnTo>
                    <a:pt x="607" y="8"/>
                  </a:lnTo>
                  <a:lnTo>
                    <a:pt x="609" y="8"/>
                  </a:lnTo>
                  <a:lnTo>
                    <a:pt x="611" y="8"/>
                  </a:lnTo>
                  <a:lnTo>
                    <a:pt x="612" y="8"/>
                  </a:lnTo>
                  <a:lnTo>
                    <a:pt x="614" y="8"/>
                  </a:lnTo>
                  <a:lnTo>
                    <a:pt x="616" y="8"/>
                  </a:lnTo>
                  <a:lnTo>
                    <a:pt x="618" y="8"/>
                  </a:lnTo>
                  <a:lnTo>
                    <a:pt x="620" y="8"/>
                  </a:lnTo>
                  <a:lnTo>
                    <a:pt x="622" y="8"/>
                  </a:lnTo>
                  <a:lnTo>
                    <a:pt x="622" y="8"/>
                  </a:lnTo>
                  <a:lnTo>
                    <a:pt x="624" y="8"/>
                  </a:lnTo>
                  <a:lnTo>
                    <a:pt x="626" y="8"/>
                  </a:lnTo>
                  <a:lnTo>
                    <a:pt x="628" y="8"/>
                  </a:lnTo>
                  <a:lnTo>
                    <a:pt x="630" y="8"/>
                  </a:lnTo>
                  <a:lnTo>
                    <a:pt x="632" y="8"/>
                  </a:lnTo>
                  <a:lnTo>
                    <a:pt x="634" y="8"/>
                  </a:lnTo>
                  <a:lnTo>
                    <a:pt x="636" y="8"/>
                  </a:lnTo>
                  <a:lnTo>
                    <a:pt x="637" y="8"/>
                  </a:lnTo>
                  <a:lnTo>
                    <a:pt x="639" y="8"/>
                  </a:lnTo>
                  <a:lnTo>
                    <a:pt x="641" y="8"/>
                  </a:lnTo>
                  <a:lnTo>
                    <a:pt x="643" y="8"/>
                  </a:lnTo>
                  <a:lnTo>
                    <a:pt x="645" y="8"/>
                  </a:lnTo>
                  <a:lnTo>
                    <a:pt x="647" y="8"/>
                  </a:lnTo>
                  <a:lnTo>
                    <a:pt x="649" y="8"/>
                  </a:lnTo>
                  <a:lnTo>
                    <a:pt x="651" y="8"/>
                  </a:lnTo>
                  <a:lnTo>
                    <a:pt x="653" y="8"/>
                  </a:lnTo>
                  <a:lnTo>
                    <a:pt x="655" y="8"/>
                  </a:lnTo>
                  <a:lnTo>
                    <a:pt x="657" y="8"/>
                  </a:lnTo>
                  <a:lnTo>
                    <a:pt x="659" y="8"/>
                  </a:lnTo>
                  <a:lnTo>
                    <a:pt x="660" y="8"/>
                  </a:lnTo>
                  <a:lnTo>
                    <a:pt x="662" y="8"/>
                  </a:lnTo>
                  <a:lnTo>
                    <a:pt x="664" y="8"/>
                  </a:lnTo>
                  <a:lnTo>
                    <a:pt x="666" y="8"/>
                  </a:lnTo>
                  <a:lnTo>
                    <a:pt x="668" y="8"/>
                  </a:lnTo>
                  <a:lnTo>
                    <a:pt x="670" y="8"/>
                  </a:lnTo>
                  <a:lnTo>
                    <a:pt x="672" y="8"/>
                  </a:lnTo>
                  <a:lnTo>
                    <a:pt x="674" y="8"/>
                  </a:lnTo>
                  <a:lnTo>
                    <a:pt x="674" y="8"/>
                  </a:lnTo>
                  <a:lnTo>
                    <a:pt x="676" y="8"/>
                  </a:lnTo>
                  <a:lnTo>
                    <a:pt x="678" y="8"/>
                  </a:lnTo>
                  <a:lnTo>
                    <a:pt x="680" y="8"/>
                  </a:lnTo>
                  <a:lnTo>
                    <a:pt x="682" y="8"/>
                  </a:lnTo>
                  <a:lnTo>
                    <a:pt x="684" y="8"/>
                  </a:lnTo>
                  <a:lnTo>
                    <a:pt x="685" y="8"/>
                  </a:lnTo>
                  <a:lnTo>
                    <a:pt x="687" y="8"/>
                  </a:lnTo>
                  <a:lnTo>
                    <a:pt x="689" y="8"/>
                  </a:lnTo>
                  <a:lnTo>
                    <a:pt x="691" y="8"/>
                  </a:lnTo>
                  <a:lnTo>
                    <a:pt x="693" y="8"/>
                  </a:lnTo>
                  <a:lnTo>
                    <a:pt x="695" y="8"/>
                  </a:lnTo>
                  <a:lnTo>
                    <a:pt x="697" y="8"/>
                  </a:lnTo>
                  <a:lnTo>
                    <a:pt x="699" y="8"/>
                  </a:lnTo>
                  <a:lnTo>
                    <a:pt x="701" y="8"/>
                  </a:lnTo>
                  <a:lnTo>
                    <a:pt x="703" y="8"/>
                  </a:lnTo>
                  <a:lnTo>
                    <a:pt x="705" y="8"/>
                  </a:lnTo>
                  <a:lnTo>
                    <a:pt x="707" y="8"/>
                  </a:lnTo>
                  <a:lnTo>
                    <a:pt x="708" y="8"/>
                  </a:lnTo>
                  <a:lnTo>
                    <a:pt x="710" y="8"/>
                  </a:lnTo>
                  <a:lnTo>
                    <a:pt x="712" y="8"/>
                  </a:lnTo>
                  <a:lnTo>
                    <a:pt x="714" y="8"/>
                  </a:lnTo>
                  <a:lnTo>
                    <a:pt x="716" y="8"/>
                  </a:lnTo>
                  <a:lnTo>
                    <a:pt x="718" y="8"/>
                  </a:lnTo>
                  <a:lnTo>
                    <a:pt x="720" y="8"/>
                  </a:lnTo>
                  <a:lnTo>
                    <a:pt x="722" y="8"/>
                  </a:lnTo>
                  <a:lnTo>
                    <a:pt x="724" y="8"/>
                  </a:lnTo>
                  <a:lnTo>
                    <a:pt x="726" y="8"/>
                  </a:lnTo>
                  <a:lnTo>
                    <a:pt x="728" y="8"/>
                  </a:lnTo>
                  <a:lnTo>
                    <a:pt x="728" y="8"/>
                  </a:lnTo>
                  <a:lnTo>
                    <a:pt x="730" y="8"/>
                  </a:lnTo>
                  <a:lnTo>
                    <a:pt x="732" y="6"/>
                  </a:lnTo>
                  <a:lnTo>
                    <a:pt x="733" y="6"/>
                  </a:lnTo>
                  <a:lnTo>
                    <a:pt x="735" y="6"/>
                  </a:lnTo>
                  <a:lnTo>
                    <a:pt x="737" y="6"/>
                  </a:lnTo>
                  <a:lnTo>
                    <a:pt x="739" y="6"/>
                  </a:lnTo>
                  <a:lnTo>
                    <a:pt x="741" y="6"/>
                  </a:lnTo>
                  <a:lnTo>
                    <a:pt x="743" y="6"/>
                  </a:lnTo>
                  <a:lnTo>
                    <a:pt x="745" y="6"/>
                  </a:lnTo>
                  <a:lnTo>
                    <a:pt x="747" y="6"/>
                  </a:lnTo>
                  <a:lnTo>
                    <a:pt x="749" y="6"/>
                  </a:lnTo>
                  <a:lnTo>
                    <a:pt x="751" y="6"/>
                  </a:lnTo>
                  <a:lnTo>
                    <a:pt x="753" y="6"/>
                  </a:lnTo>
                  <a:lnTo>
                    <a:pt x="755" y="6"/>
                  </a:lnTo>
                  <a:lnTo>
                    <a:pt x="756" y="6"/>
                  </a:lnTo>
                  <a:lnTo>
                    <a:pt x="758" y="6"/>
                  </a:lnTo>
                  <a:lnTo>
                    <a:pt x="760" y="6"/>
                  </a:lnTo>
                  <a:lnTo>
                    <a:pt x="762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8" y="6"/>
                  </a:lnTo>
                  <a:lnTo>
                    <a:pt x="770" y="6"/>
                  </a:lnTo>
                  <a:lnTo>
                    <a:pt x="772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8" y="6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1" y="6"/>
                  </a:lnTo>
                  <a:lnTo>
                    <a:pt x="783" y="6"/>
                  </a:lnTo>
                  <a:lnTo>
                    <a:pt x="785" y="4"/>
                  </a:lnTo>
                  <a:lnTo>
                    <a:pt x="787" y="4"/>
                  </a:lnTo>
                  <a:lnTo>
                    <a:pt x="789" y="4"/>
                  </a:lnTo>
                  <a:lnTo>
                    <a:pt x="791" y="4"/>
                  </a:lnTo>
                  <a:lnTo>
                    <a:pt x="793" y="4"/>
                  </a:lnTo>
                  <a:lnTo>
                    <a:pt x="795" y="4"/>
                  </a:lnTo>
                  <a:lnTo>
                    <a:pt x="797" y="4"/>
                  </a:lnTo>
                  <a:lnTo>
                    <a:pt x="799" y="4"/>
                  </a:lnTo>
                  <a:lnTo>
                    <a:pt x="801" y="4"/>
                  </a:lnTo>
                  <a:lnTo>
                    <a:pt x="803" y="4"/>
                  </a:lnTo>
                  <a:lnTo>
                    <a:pt x="804" y="4"/>
                  </a:lnTo>
                  <a:lnTo>
                    <a:pt x="806" y="2"/>
                  </a:lnTo>
                  <a:lnTo>
                    <a:pt x="808" y="2"/>
                  </a:lnTo>
                  <a:lnTo>
                    <a:pt x="810" y="2"/>
                  </a:lnTo>
                  <a:lnTo>
                    <a:pt x="812" y="2"/>
                  </a:lnTo>
                  <a:lnTo>
                    <a:pt x="814" y="2"/>
                  </a:lnTo>
                  <a:lnTo>
                    <a:pt x="816" y="2"/>
                  </a:lnTo>
                  <a:lnTo>
                    <a:pt x="818" y="2"/>
                  </a:lnTo>
                  <a:lnTo>
                    <a:pt x="820" y="0"/>
                  </a:lnTo>
                  <a:lnTo>
                    <a:pt x="822" y="0"/>
                  </a:lnTo>
                  <a:lnTo>
                    <a:pt x="824" y="0"/>
                  </a:lnTo>
                  <a:lnTo>
                    <a:pt x="826" y="0"/>
                  </a:lnTo>
                  <a:lnTo>
                    <a:pt x="828" y="0"/>
                  </a:lnTo>
                  <a:lnTo>
                    <a:pt x="829" y="0"/>
                  </a:lnTo>
                  <a:lnTo>
                    <a:pt x="831" y="0"/>
                  </a:lnTo>
                  <a:lnTo>
                    <a:pt x="831" y="0"/>
                  </a:lnTo>
                  <a:lnTo>
                    <a:pt x="833" y="0"/>
                  </a:lnTo>
                  <a:lnTo>
                    <a:pt x="835" y="0"/>
                  </a:lnTo>
                  <a:lnTo>
                    <a:pt x="837" y="0"/>
                  </a:lnTo>
                  <a:lnTo>
                    <a:pt x="839" y="0"/>
                  </a:lnTo>
                  <a:lnTo>
                    <a:pt x="841" y="0"/>
                  </a:lnTo>
                  <a:lnTo>
                    <a:pt x="843" y="0"/>
                  </a:lnTo>
                  <a:lnTo>
                    <a:pt x="845" y="0"/>
                  </a:lnTo>
                  <a:lnTo>
                    <a:pt x="847" y="0"/>
                  </a:lnTo>
                  <a:lnTo>
                    <a:pt x="849" y="0"/>
                  </a:lnTo>
                  <a:lnTo>
                    <a:pt x="851" y="0"/>
                  </a:lnTo>
                  <a:lnTo>
                    <a:pt x="852" y="0"/>
                  </a:lnTo>
                  <a:lnTo>
                    <a:pt x="854" y="0"/>
                  </a:lnTo>
                  <a:lnTo>
                    <a:pt x="856" y="0"/>
                  </a:lnTo>
                  <a:lnTo>
                    <a:pt x="858" y="0"/>
                  </a:lnTo>
                  <a:lnTo>
                    <a:pt x="860" y="0"/>
                  </a:lnTo>
                  <a:lnTo>
                    <a:pt x="862" y="0"/>
                  </a:lnTo>
                  <a:lnTo>
                    <a:pt x="864" y="0"/>
                  </a:lnTo>
                  <a:lnTo>
                    <a:pt x="866" y="2"/>
                  </a:lnTo>
                  <a:lnTo>
                    <a:pt x="868" y="2"/>
                  </a:lnTo>
                  <a:lnTo>
                    <a:pt x="870" y="2"/>
                  </a:lnTo>
                  <a:lnTo>
                    <a:pt x="872" y="2"/>
                  </a:lnTo>
                  <a:lnTo>
                    <a:pt x="874" y="2"/>
                  </a:lnTo>
                  <a:lnTo>
                    <a:pt x="876" y="2"/>
                  </a:lnTo>
                  <a:lnTo>
                    <a:pt x="877" y="2"/>
                  </a:lnTo>
                  <a:lnTo>
                    <a:pt x="879" y="2"/>
                  </a:lnTo>
                  <a:lnTo>
                    <a:pt x="881" y="4"/>
                  </a:lnTo>
                  <a:lnTo>
                    <a:pt x="883" y="4"/>
                  </a:lnTo>
                  <a:lnTo>
                    <a:pt x="885" y="4"/>
                  </a:lnTo>
                  <a:lnTo>
                    <a:pt x="885" y="4"/>
                  </a:lnTo>
                  <a:lnTo>
                    <a:pt x="887" y="4"/>
                  </a:lnTo>
                  <a:lnTo>
                    <a:pt x="889" y="4"/>
                  </a:lnTo>
                  <a:lnTo>
                    <a:pt x="891" y="4"/>
                  </a:lnTo>
                  <a:lnTo>
                    <a:pt x="893" y="4"/>
                  </a:lnTo>
                  <a:lnTo>
                    <a:pt x="895" y="4"/>
                  </a:lnTo>
                  <a:lnTo>
                    <a:pt x="897" y="6"/>
                  </a:lnTo>
                  <a:lnTo>
                    <a:pt x="899" y="6"/>
                  </a:lnTo>
                  <a:lnTo>
                    <a:pt x="900" y="6"/>
                  </a:lnTo>
                  <a:lnTo>
                    <a:pt x="902" y="6"/>
                  </a:lnTo>
                  <a:lnTo>
                    <a:pt x="904" y="6"/>
                  </a:lnTo>
                  <a:lnTo>
                    <a:pt x="906" y="6"/>
                  </a:lnTo>
                  <a:lnTo>
                    <a:pt x="908" y="6"/>
                  </a:lnTo>
                  <a:lnTo>
                    <a:pt x="910" y="6"/>
                  </a:lnTo>
                  <a:lnTo>
                    <a:pt x="912" y="6"/>
                  </a:lnTo>
                  <a:lnTo>
                    <a:pt x="914" y="6"/>
                  </a:lnTo>
                  <a:lnTo>
                    <a:pt x="916" y="6"/>
                  </a:lnTo>
                  <a:lnTo>
                    <a:pt x="918" y="6"/>
                  </a:lnTo>
                  <a:lnTo>
                    <a:pt x="920" y="6"/>
                  </a:lnTo>
                  <a:lnTo>
                    <a:pt x="922" y="6"/>
                  </a:lnTo>
                  <a:lnTo>
                    <a:pt x="924" y="6"/>
                  </a:lnTo>
                  <a:lnTo>
                    <a:pt x="925" y="8"/>
                  </a:lnTo>
                </a:path>
              </a:pathLst>
            </a:custGeom>
            <a:noFill/>
            <a:ln w="19050" cmpd="sng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271435" name="Freeform 75"/>
            <p:cNvSpPr>
              <a:spLocks/>
            </p:cNvSpPr>
            <p:nvPr/>
          </p:nvSpPr>
          <p:spPr bwMode="auto">
            <a:xfrm>
              <a:off x="2897" y="3344"/>
              <a:ext cx="461" cy="3"/>
            </a:xfrm>
            <a:custGeom>
              <a:avLst/>
              <a:gdLst>
                <a:gd name="T0" fmla="*/ 12 w 924"/>
                <a:gd name="T1" fmla="*/ 6 h 6"/>
                <a:gd name="T2" fmla="*/ 27 w 924"/>
                <a:gd name="T3" fmla="*/ 6 h 6"/>
                <a:gd name="T4" fmla="*/ 43 w 924"/>
                <a:gd name="T5" fmla="*/ 6 h 6"/>
                <a:gd name="T6" fmla="*/ 58 w 924"/>
                <a:gd name="T7" fmla="*/ 6 h 6"/>
                <a:gd name="T8" fmla="*/ 71 w 924"/>
                <a:gd name="T9" fmla="*/ 6 h 6"/>
                <a:gd name="T10" fmla="*/ 87 w 924"/>
                <a:gd name="T11" fmla="*/ 6 h 6"/>
                <a:gd name="T12" fmla="*/ 102 w 924"/>
                <a:gd name="T13" fmla="*/ 6 h 6"/>
                <a:gd name="T14" fmla="*/ 116 w 924"/>
                <a:gd name="T15" fmla="*/ 6 h 6"/>
                <a:gd name="T16" fmla="*/ 131 w 924"/>
                <a:gd name="T17" fmla="*/ 6 h 6"/>
                <a:gd name="T18" fmla="*/ 146 w 924"/>
                <a:gd name="T19" fmla="*/ 6 h 6"/>
                <a:gd name="T20" fmla="*/ 162 w 924"/>
                <a:gd name="T21" fmla="*/ 6 h 6"/>
                <a:gd name="T22" fmla="*/ 175 w 924"/>
                <a:gd name="T23" fmla="*/ 6 h 6"/>
                <a:gd name="T24" fmla="*/ 191 w 924"/>
                <a:gd name="T25" fmla="*/ 6 h 6"/>
                <a:gd name="T26" fmla="*/ 206 w 924"/>
                <a:gd name="T27" fmla="*/ 6 h 6"/>
                <a:gd name="T28" fmla="*/ 221 w 924"/>
                <a:gd name="T29" fmla="*/ 6 h 6"/>
                <a:gd name="T30" fmla="*/ 235 w 924"/>
                <a:gd name="T31" fmla="*/ 6 h 6"/>
                <a:gd name="T32" fmla="*/ 250 w 924"/>
                <a:gd name="T33" fmla="*/ 6 h 6"/>
                <a:gd name="T34" fmla="*/ 265 w 924"/>
                <a:gd name="T35" fmla="*/ 6 h 6"/>
                <a:gd name="T36" fmla="*/ 279 w 924"/>
                <a:gd name="T37" fmla="*/ 6 h 6"/>
                <a:gd name="T38" fmla="*/ 294 w 924"/>
                <a:gd name="T39" fmla="*/ 6 h 6"/>
                <a:gd name="T40" fmla="*/ 310 w 924"/>
                <a:gd name="T41" fmla="*/ 6 h 6"/>
                <a:gd name="T42" fmla="*/ 325 w 924"/>
                <a:gd name="T43" fmla="*/ 6 h 6"/>
                <a:gd name="T44" fmla="*/ 338 w 924"/>
                <a:gd name="T45" fmla="*/ 6 h 6"/>
                <a:gd name="T46" fmla="*/ 354 w 924"/>
                <a:gd name="T47" fmla="*/ 6 h 6"/>
                <a:gd name="T48" fmla="*/ 369 w 924"/>
                <a:gd name="T49" fmla="*/ 6 h 6"/>
                <a:gd name="T50" fmla="*/ 383 w 924"/>
                <a:gd name="T51" fmla="*/ 6 h 6"/>
                <a:gd name="T52" fmla="*/ 398 w 924"/>
                <a:gd name="T53" fmla="*/ 6 h 6"/>
                <a:gd name="T54" fmla="*/ 413 w 924"/>
                <a:gd name="T55" fmla="*/ 6 h 6"/>
                <a:gd name="T56" fmla="*/ 429 w 924"/>
                <a:gd name="T57" fmla="*/ 6 h 6"/>
                <a:gd name="T58" fmla="*/ 442 w 924"/>
                <a:gd name="T59" fmla="*/ 6 h 6"/>
                <a:gd name="T60" fmla="*/ 457 w 924"/>
                <a:gd name="T61" fmla="*/ 6 h 6"/>
                <a:gd name="T62" fmla="*/ 473 w 924"/>
                <a:gd name="T63" fmla="*/ 6 h 6"/>
                <a:gd name="T64" fmla="*/ 486 w 924"/>
                <a:gd name="T65" fmla="*/ 6 h 6"/>
                <a:gd name="T66" fmla="*/ 502 w 924"/>
                <a:gd name="T67" fmla="*/ 6 h 6"/>
                <a:gd name="T68" fmla="*/ 517 w 924"/>
                <a:gd name="T69" fmla="*/ 6 h 6"/>
                <a:gd name="T70" fmla="*/ 532 w 924"/>
                <a:gd name="T71" fmla="*/ 6 h 6"/>
                <a:gd name="T72" fmla="*/ 546 w 924"/>
                <a:gd name="T73" fmla="*/ 6 h 6"/>
                <a:gd name="T74" fmla="*/ 561 w 924"/>
                <a:gd name="T75" fmla="*/ 6 h 6"/>
                <a:gd name="T76" fmla="*/ 576 w 924"/>
                <a:gd name="T77" fmla="*/ 6 h 6"/>
                <a:gd name="T78" fmla="*/ 590 w 924"/>
                <a:gd name="T79" fmla="*/ 6 h 6"/>
                <a:gd name="T80" fmla="*/ 605 w 924"/>
                <a:gd name="T81" fmla="*/ 6 h 6"/>
                <a:gd name="T82" fmla="*/ 621 w 924"/>
                <a:gd name="T83" fmla="*/ 6 h 6"/>
                <a:gd name="T84" fmla="*/ 636 w 924"/>
                <a:gd name="T85" fmla="*/ 6 h 6"/>
                <a:gd name="T86" fmla="*/ 649 w 924"/>
                <a:gd name="T87" fmla="*/ 6 h 6"/>
                <a:gd name="T88" fmla="*/ 665 w 924"/>
                <a:gd name="T89" fmla="*/ 6 h 6"/>
                <a:gd name="T90" fmla="*/ 680 w 924"/>
                <a:gd name="T91" fmla="*/ 6 h 6"/>
                <a:gd name="T92" fmla="*/ 694 w 924"/>
                <a:gd name="T93" fmla="*/ 6 h 6"/>
                <a:gd name="T94" fmla="*/ 709 w 924"/>
                <a:gd name="T95" fmla="*/ 6 h 6"/>
                <a:gd name="T96" fmla="*/ 724 w 924"/>
                <a:gd name="T97" fmla="*/ 6 h 6"/>
                <a:gd name="T98" fmla="*/ 740 w 924"/>
                <a:gd name="T99" fmla="*/ 6 h 6"/>
                <a:gd name="T100" fmla="*/ 753 w 924"/>
                <a:gd name="T101" fmla="*/ 6 h 6"/>
                <a:gd name="T102" fmla="*/ 768 w 924"/>
                <a:gd name="T103" fmla="*/ 6 h 6"/>
                <a:gd name="T104" fmla="*/ 784 w 924"/>
                <a:gd name="T105" fmla="*/ 6 h 6"/>
                <a:gd name="T106" fmla="*/ 797 w 924"/>
                <a:gd name="T107" fmla="*/ 6 h 6"/>
                <a:gd name="T108" fmla="*/ 813 w 924"/>
                <a:gd name="T109" fmla="*/ 6 h 6"/>
                <a:gd name="T110" fmla="*/ 828 w 924"/>
                <a:gd name="T111" fmla="*/ 4 h 6"/>
                <a:gd name="T112" fmla="*/ 843 w 924"/>
                <a:gd name="T113" fmla="*/ 4 h 6"/>
                <a:gd name="T114" fmla="*/ 857 w 924"/>
                <a:gd name="T115" fmla="*/ 4 h 6"/>
                <a:gd name="T116" fmla="*/ 872 w 924"/>
                <a:gd name="T117" fmla="*/ 4 h 6"/>
                <a:gd name="T118" fmla="*/ 887 w 924"/>
                <a:gd name="T119" fmla="*/ 4 h 6"/>
                <a:gd name="T120" fmla="*/ 903 w 924"/>
                <a:gd name="T121" fmla="*/ 2 h 6"/>
                <a:gd name="T122" fmla="*/ 916 w 924"/>
                <a:gd name="T12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4" h="6">
                  <a:moveTo>
                    <a:pt x="0" y="6"/>
                  </a:moveTo>
                  <a:lnTo>
                    <a:pt x="2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20" y="6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7" y="6"/>
                  </a:lnTo>
                  <a:lnTo>
                    <a:pt x="29" y="6"/>
                  </a:lnTo>
                  <a:lnTo>
                    <a:pt x="31" y="6"/>
                  </a:lnTo>
                  <a:lnTo>
                    <a:pt x="33" y="6"/>
                  </a:lnTo>
                  <a:lnTo>
                    <a:pt x="35" y="6"/>
                  </a:lnTo>
                  <a:lnTo>
                    <a:pt x="37" y="6"/>
                  </a:lnTo>
                  <a:lnTo>
                    <a:pt x="39" y="6"/>
                  </a:lnTo>
                  <a:lnTo>
                    <a:pt x="41" y="6"/>
                  </a:lnTo>
                  <a:lnTo>
                    <a:pt x="43" y="6"/>
                  </a:lnTo>
                  <a:lnTo>
                    <a:pt x="45" y="6"/>
                  </a:lnTo>
                  <a:lnTo>
                    <a:pt x="47" y="6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0" y="6"/>
                  </a:lnTo>
                  <a:lnTo>
                    <a:pt x="71" y="6"/>
                  </a:lnTo>
                  <a:lnTo>
                    <a:pt x="73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9" y="6"/>
                  </a:lnTo>
                  <a:lnTo>
                    <a:pt x="81" y="6"/>
                  </a:lnTo>
                  <a:lnTo>
                    <a:pt x="83" y="6"/>
                  </a:lnTo>
                  <a:lnTo>
                    <a:pt x="85" y="6"/>
                  </a:lnTo>
                  <a:lnTo>
                    <a:pt x="87" y="6"/>
                  </a:lnTo>
                  <a:lnTo>
                    <a:pt x="89" y="6"/>
                  </a:lnTo>
                  <a:lnTo>
                    <a:pt x="91" y="6"/>
                  </a:lnTo>
                  <a:lnTo>
                    <a:pt x="93" y="6"/>
                  </a:lnTo>
                  <a:lnTo>
                    <a:pt x="95" y="6"/>
                  </a:lnTo>
                  <a:lnTo>
                    <a:pt x="96" y="6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6" y="6"/>
                  </a:lnTo>
                  <a:lnTo>
                    <a:pt x="108" y="6"/>
                  </a:lnTo>
                  <a:lnTo>
                    <a:pt x="110" y="6"/>
                  </a:lnTo>
                  <a:lnTo>
                    <a:pt x="112" y="6"/>
                  </a:lnTo>
                  <a:lnTo>
                    <a:pt x="114" y="6"/>
                  </a:lnTo>
                  <a:lnTo>
                    <a:pt x="116" y="6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119" y="6"/>
                  </a:lnTo>
                  <a:lnTo>
                    <a:pt x="121" y="6"/>
                  </a:lnTo>
                  <a:lnTo>
                    <a:pt x="123" y="6"/>
                  </a:lnTo>
                  <a:lnTo>
                    <a:pt x="125" y="6"/>
                  </a:lnTo>
                  <a:lnTo>
                    <a:pt x="127" y="6"/>
                  </a:lnTo>
                  <a:lnTo>
                    <a:pt x="129" y="6"/>
                  </a:lnTo>
                  <a:lnTo>
                    <a:pt x="131" y="6"/>
                  </a:lnTo>
                  <a:lnTo>
                    <a:pt x="133" y="6"/>
                  </a:lnTo>
                  <a:lnTo>
                    <a:pt x="135" y="6"/>
                  </a:lnTo>
                  <a:lnTo>
                    <a:pt x="137" y="6"/>
                  </a:lnTo>
                  <a:lnTo>
                    <a:pt x="139" y="6"/>
                  </a:lnTo>
                  <a:lnTo>
                    <a:pt x="141" y="6"/>
                  </a:lnTo>
                  <a:lnTo>
                    <a:pt x="143" y="6"/>
                  </a:lnTo>
                  <a:lnTo>
                    <a:pt x="144" y="6"/>
                  </a:lnTo>
                  <a:lnTo>
                    <a:pt x="146" y="6"/>
                  </a:lnTo>
                  <a:lnTo>
                    <a:pt x="148" y="6"/>
                  </a:lnTo>
                  <a:lnTo>
                    <a:pt x="150" y="6"/>
                  </a:lnTo>
                  <a:lnTo>
                    <a:pt x="152" y="6"/>
                  </a:lnTo>
                  <a:lnTo>
                    <a:pt x="154" y="6"/>
                  </a:lnTo>
                  <a:lnTo>
                    <a:pt x="156" y="6"/>
                  </a:lnTo>
                  <a:lnTo>
                    <a:pt x="158" y="6"/>
                  </a:lnTo>
                  <a:lnTo>
                    <a:pt x="160" y="6"/>
                  </a:lnTo>
                  <a:lnTo>
                    <a:pt x="162" y="6"/>
                  </a:lnTo>
                  <a:lnTo>
                    <a:pt x="164" y="6"/>
                  </a:lnTo>
                  <a:lnTo>
                    <a:pt x="166" y="6"/>
                  </a:lnTo>
                  <a:lnTo>
                    <a:pt x="167" y="6"/>
                  </a:lnTo>
                  <a:lnTo>
                    <a:pt x="169" y="6"/>
                  </a:lnTo>
                  <a:lnTo>
                    <a:pt x="169" y="6"/>
                  </a:lnTo>
                  <a:lnTo>
                    <a:pt x="171" y="6"/>
                  </a:lnTo>
                  <a:lnTo>
                    <a:pt x="173" y="6"/>
                  </a:lnTo>
                  <a:lnTo>
                    <a:pt x="175" y="6"/>
                  </a:lnTo>
                  <a:lnTo>
                    <a:pt x="177" y="6"/>
                  </a:lnTo>
                  <a:lnTo>
                    <a:pt x="179" y="6"/>
                  </a:lnTo>
                  <a:lnTo>
                    <a:pt x="181" y="6"/>
                  </a:lnTo>
                  <a:lnTo>
                    <a:pt x="183" y="6"/>
                  </a:lnTo>
                  <a:lnTo>
                    <a:pt x="185" y="6"/>
                  </a:lnTo>
                  <a:lnTo>
                    <a:pt x="187" y="6"/>
                  </a:lnTo>
                  <a:lnTo>
                    <a:pt x="189" y="6"/>
                  </a:lnTo>
                  <a:lnTo>
                    <a:pt x="191" y="6"/>
                  </a:lnTo>
                  <a:lnTo>
                    <a:pt x="192" y="6"/>
                  </a:lnTo>
                  <a:lnTo>
                    <a:pt x="194" y="6"/>
                  </a:lnTo>
                  <a:lnTo>
                    <a:pt x="196" y="6"/>
                  </a:lnTo>
                  <a:lnTo>
                    <a:pt x="198" y="6"/>
                  </a:lnTo>
                  <a:lnTo>
                    <a:pt x="200" y="6"/>
                  </a:lnTo>
                  <a:lnTo>
                    <a:pt x="202" y="6"/>
                  </a:lnTo>
                  <a:lnTo>
                    <a:pt x="204" y="6"/>
                  </a:lnTo>
                  <a:lnTo>
                    <a:pt x="206" y="6"/>
                  </a:lnTo>
                  <a:lnTo>
                    <a:pt x="208" y="6"/>
                  </a:lnTo>
                  <a:lnTo>
                    <a:pt x="210" y="6"/>
                  </a:lnTo>
                  <a:lnTo>
                    <a:pt x="212" y="6"/>
                  </a:lnTo>
                  <a:lnTo>
                    <a:pt x="214" y="6"/>
                  </a:lnTo>
                  <a:lnTo>
                    <a:pt x="215" y="6"/>
                  </a:lnTo>
                  <a:lnTo>
                    <a:pt x="217" y="6"/>
                  </a:lnTo>
                  <a:lnTo>
                    <a:pt x="219" y="6"/>
                  </a:lnTo>
                  <a:lnTo>
                    <a:pt x="221" y="6"/>
                  </a:lnTo>
                  <a:lnTo>
                    <a:pt x="221" y="6"/>
                  </a:lnTo>
                  <a:lnTo>
                    <a:pt x="223" y="6"/>
                  </a:lnTo>
                  <a:lnTo>
                    <a:pt x="225" y="6"/>
                  </a:lnTo>
                  <a:lnTo>
                    <a:pt x="227" y="6"/>
                  </a:lnTo>
                  <a:lnTo>
                    <a:pt x="229" y="6"/>
                  </a:lnTo>
                  <a:lnTo>
                    <a:pt x="231" y="6"/>
                  </a:lnTo>
                  <a:lnTo>
                    <a:pt x="233" y="6"/>
                  </a:lnTo>
                  <a:lnTo>
                    <a:pt x="235" y="6"/>
                  </a:lnTo>
                  <a:lnTo>
                    <a:pt x="237" y="6"/>
                  </a:lnTo>
                  <a:lnTo>
                    <a:pt x="239" y="6"/>
                  </a:lnTo>
                  <a:lnTo>
                    <a:pt x="240" y="6"/>
                  </a:lnTo>
                  <a:lnTo>
                    <a:pt x="242" y="6"/>
                  </a:lnTo>
                  <a:lnTo>
                    <a:pt x="244" y="6"/>
                  </a:lnTo>
                  <a:lnTo>
                    <a:pt x="246" y="6"/>
                  </a:lnTo>
                  <a:lnTo>
                    <a:pt x="248" y="6"/>
                  </a:lnTo>
                  <a:lnTo>
                    <a:pt x="250" y="6"/>
                  </a:lnTo>
                  <a:lnTo>
                    <a:pt x="252" y="6"/>
                  </a:lnTo>
                  <a:lnTo>
                    <a:pt x="254" y="6"/>
                  </a:lnTo>
                  <a:lnTo>
                    <a:pt x="256" y="6"/>
                  </a:lnTo>
                  <a:lnTo>
                    <a:pt x="258" y="6"/>
                  </a:lnTo>
                  <a:lnTo>
                    <a:pt x="260" y="6"/>
                  </a:lnTo>
                  <a:lnTo>
                    <a:pt x="262" y="6"/>
                  </a:lnTo>
                  <a:lnTo>
                    <a:pt x="263" y="6"/>
                  </a:lnTo>
                  <a:lnTo>
                    <a:pt x="265" y="6"/>
                  </a:lnTo>
                  <a:lnTo>
                    <a:pt x="267" y="6"/>
                  </a:lnTo>
                  <a:lnTo>
                    <a:pt x="269" y="6"/>
                  </a:lnTo>
                  <a:lnTo>
                    <a:pt x="271" y="6"/>
                  </a:lnTo>
                  <a:lnTo>
                    <a:pt x="273" y="6"/>
                  </a:lnTo>
                  <a:lnTo>
                    <a:pt x="273" y="6"/>
                  </a:lnTo>
                  <a:lnTo>
                    <a:pt x="275" y="6"/>
                  </a:lnTo>
                  <a:lnTo>
                    <a:pt x="277" y="6"/>
                  </a:lnTo>
                  <a:lnTo>
                    <a:pt x="279" y="6"/>
                  </a:lnTo>
                  <a:lnTo>
                    <a:pt x="281" y="6"/>
                  </a:lnTo>
                  <a:lnTo>
                    <a:pt x="283" y="6"/>
                  </a:lnTo>
                  <a:lnTo>
                    <a:pt x="285" y="6"/>
                  </a:lnTo>
                  <a:lnTo>
                    <a:pt x="287" y="6"/>
                  </a:lnTo>
                  <a:lnTo>
                    <a:pt x="288" y="6"/>
                  </a:lnTo>
                  <a:lnTo>
                    <a:pt x="290" y="6"/>
                  </a:lnTo>
                  <a:lnTo>
                    <a:pt x="292" y="6"/>
                  </a:lnTo>
                  <a:lnTo>
                    <a:pt x="294" y="6"/>
                  </a:lnTo>
                  <a:lnTo>
                    <a:pt x="296" y="6"/>
                  </a:lnTo>
                  <a:lnTo>
                    <a:pt x="298" y="6"/>
                  </a:lnTo>
                  <a:lnTo>
                    <a:pt x="300" y="6"/>
                  </a:lnTo>
                  <a:lnTo>
                    <a:pt x="302" y="6"/>
                  </a:lnTo>
                  <a:lnTo>
                    <a:pt x="304" y="6"/>
                  </a:lnTo>
                  <a:lnTo>
                    <a:pt x="306" y="6"/>
                  </a:lnTo>
                  <a:lnTo>
                    <a:pt x="308" y="6"/>
                  </a:lnTo>
                  <a:lnTo>
                    <a:pt x="310" y="6"/>
                  </a:lnTo>
                  <a:lnTo>
                    <a:pt x="311" y="6"/>
                  </a:lnTo>
                  <a:lnTo>
                    <a:pt x="313" y="6"/>
                  </a:lnTo>
                  <a:lnTo>
                    <a:pt x="315" y="6"/>
                  </a:lnTo>
                  <a:lnTo>
                    <a:pt x="317" y="6"/>
                  </a:lnTo>
                  <a:lnTo>
                    <a:pt x="319" y="6"/>
                  </a:lnTo>
                  <a:lnTo>
                    <a:pt x="321" y="6"/>
                  </a:lnTo>
                  <a:lnTo>
                    <a:pt x="323" y="6"/>
                  </a:lnTo>
                  <a:lnTo>
                    <a:pt x="325" y="6"/>
                  </a:lnTo>
                  <a:lnTo>
                    <a:pt x="327" y="6"/>
                  </a:lnTo>
                  <a:lnTo>
                    <a:pt x="327" y="6"/>
                  </a:lnTo>
                  <a:lnTo>
                    <a:pt x="329" y="6"/>
                  </a:lnTo>
                  <a:lnTo>
                    <a:pt x="331" y="6"/>
                  </a:lnTo>
                  <a:lnTo>
                    <a:pt x="333" y="6"/>
                  </a:lnTo>
                  <a:lnTo>
                    <a:pt x="335" y="6"/>
                  </a:lnTo>
                  <a:lnTo>
                    <a:pt x="336" y="6"/>
                  </a:lnTo>
                  <a:lnTo>
                    <a:pt x="338" y="6"/>
                  </a:lnTo>
                  <a:lnTo>
                    <a:pt x="340" y="6"/>
                  </a:lnTo>
                  <a:lnTo>
                    <a:pt x="342" y="6"/>
                  </a:lnTo>
                  <a:lnTo>
                    <a:pt x="344" y="6"/>
                  </a:lnTo>
                  <a:lnTo>
                    <a:pt x="346" y="6"/>
                  </a:lnTo>
                  <a:lnTo>
                    <a:pt x="348" y="6"/>
                  </a:lnTo>
                  <a:lnTo>
                    <a:pt x="350" y="6"/>
                  </a:lnTo>
                  <a:lnTo>
                    <a:pt x="352" y="6"/>
                  </a:lnTo>
                  <a:lnTo>
                    <a:pt x="354" y="6"/>
                  </a:lnTo>
                  <a:lnTo>
                    <a:pt x="356" y="6"/>
                  </a:lnTo>
                  <a:lnTo>
                    <a:pt x="358" y="6"/>
                  </a:lnTo>
                  <a:lnTo>
                    <a:pt x="359" y="6"/>
                  </a:lnTo>
                  <a:lnTo>
                    <a:pt x="361" y="6"/>
                  </a:lnTo>
                  <a:lnTo>
                    <a:pt x="363" y="6"/>
                  </a:lnTo>
                  <a:lnTo>
                    <a:pt x="365" y="6"/>
                  </a:lnTo>
                  <a:lnTo>
                    <a:pt x="367" y="6"/>
                  </a:lnTo>
                  <a:lnTo>
                    <a:pt x="369" y="6"/>
                  </a:lnTo>
                  <a:lnTo>
                    <a:pt x="371" y="6"/>
                  </a:lnTo>
                  <a:lnTo>
                    <a:pt x="373" y="6"/>
                  </a:lnTo>
                  <a:lnTo>
                    <a:pt x="375" y="6"/>
                  </a:lnTo>
                  <a:lnTo>
                    <a:pt x="377" y="6"/>
                  </a:lnTo>
                  <a:lnTo>
                    <a:pt x="379" y="6"/>
                  </a:lnTo>
                  <a:lnTo>
                    <a:pt x="379" y="6"/>
                  </a:lnTo>
                  <a:lnTo>
                    <a:pt x="381" y="6"/>
                  </a:lnTo>
                  <a:lnTo>
                    <a:pt x="383" y="6"/>
                  </a:lnTo>
                  <a:lnTo>
                    <a:pt x="384" y="6"/>
                  </a:lnTo>
                  <a:lnTo>
                    <a:pt x="386" y="6"/>
                  </a:lnTo>
                  <a:lnTo>
                    <a:pt x="388" y="6"/>
                  </a:lnTo>
                  <a:lnTo>
                    <a:pt x="390" y="6"/>
                  </a:lnTo>
                  <a:lnTo>
                    <a:pt x="392" y="6"/>
                  </a:lnTo>
                  <a:lnTo>
                    <a:pt x="394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400" y="6"/>
                  </a:lnTo>
                  <a:lnTo>
                    <a:pt x="402" y="6"/>
                  </a:lnTo>
                  <a:lnTo>
                    <a:pt x="404" y="6"/>
                  </a:lnTo>
                  <a:lnTo>
                    <a:pt x="406" y="6"/>
                  </a:lnTo>
                  <a:lnTo>
                    <a:pt x="407" y="6"/>
                  </a:lnTo>
                  <a:lnTo>
                    <a:pt x="409" y="6"/>
                  </a:lnTo>
                  <a:lnTo>
                    <a:pt x="411" y="6"/>
                  </a:lnTo>
                  <a:lnTo>
                    <a:pt x="413" y="6"/>
                  </a:lnTo>
                  <a:lnTo>
                    <a:pt x="415" y="6"/>
                  </a:lnTo>
                  <a:lnTo>
                    <a:pt x="417" y="6"/>
                  </a:lnTo>
                  <a:lnTo>
                    <a:pt x="419" y="6"/>
                  </a:lnTo>
                  <a:lnTo>
                    <a:pt x="421" y="6"/>
                  </a:lnTo>
                  <a:lnTo>
                    <a:pt x="423" y="6"/>
                  </a:lnTo>
                  <a:lnTo>
                    <a:pt x="425" y="6"/>
                  </a:lnTo>
                  <a:lnTo>
                    <a:pt x="427" y="6"/>
                  </a:lnTo>
                  <a:lnTo>
                    <a:pt x="429" y="6"/>
                  </a:lnTo>
                  <a:lnTo>
                    <a:pt x="431" y="6"/>
                  </a:lnTo>
                  <a:lnTo>
                    <a:pt x="431" y="6"/>
                  </a:lnTo>
                  <a:lnTo>
                    <a:pt x="432" y="6"/>
                  </a:lnTo>
                  <a:lnTo>
                    <a:pt x="434" y="6"/>
                  </a:lnTo>
                  <a:lnTo>
                    <a:pt x="436" y="6"/>
                  </a:lnTo>
                  <a:lnTo>
                    <a:pt x="438" y="6"/>
                  </a:lnTo>
                  <a:lnTo>
                    <a:pt x="440" y="6"/>
                  </a:lnTo>
                  <a:lnTo>
                    <a:pt x="442" y="6"/>
                  </a:lnTo>
                  <a:lnTo>
                    <a:pt x="444" y="6"/>
                  </a:lnTo>
                  <a:lnTo>
                    <a:pt x="446" y="6"/>
                  </a:lnTo>
                  <a:lnTo>
                    <a:pt x="448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4" y="6"/>
                  </a:lnTo>
                  <a:lnTo>
                    <a:pt x="455" y="6"/>
                  </a:lnTo>
                  <a:lnTo>
                    <a:pt x="457" y="6"/>
                  </a:lnTo>
                  <a:lnTo>
                    <a:pt x="459" y="6"/>
                  </a:lnTo>
                  <a:lnTo>
                    <a:pt x="461" y="6"/>
                  </a:lnTo>
                  <a:lnTo>
                    <a:pt x="463" y="6"/>
                  </a:lnTo>
                  <a:lnTo>
                    <a:pt x="465" y="6"/>
                  </a:lnTo>
                  <a:lnTo>
                    <a:pt x="467" y="6"/>
                  </a:lnTo>
                  <a:lnTo>
                    <a:pt x="469" y="6"/>
                  </a:lnTo>
                  <a:lnTo>
                    <a:pt x="471" y="6"/>
                  </a:lnTo>
                  <a:lnTo>
                    <a:pt x="473" y="6"/>
                  </a:lnTo>
                  <a:lnTo>
                    <a:pt x="475" y="6"/>
                  </a:lnTo>
                  <a:lnTo>
                    <a:pt x="477" y="6"/>
                  </a:lnTo>
                  <a:lnTo>
                    <a:pt x="479" y="6"/>
                  </a:lnTo>
                  <a:lnTo>
                    <a:pt x="480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6" y="6"/>
                  </a:lnTo>
                  <a:lnTo>
                    <a:pt x="488" y="6"/>
                  </a:lnTo>
                  <a:lnTo>
                    <a:pt x="490" y="6"/>
                  </a:lnTo>
                  <a:lnTo>
                    <a:pt x="492" y="6"/>
                  </a:lnTo>
                  <a:lnTo>
                    <a:pt x="494" y="6"/>
                  </a:lnTo>
                  <a:lnTo>
                    <a:pt x="496" y="6"/>
                  </a:lnTo>
                  <a:lnTo>
                    <a:pt x="498" y="6"/>
                  </a:lnTo>
                  <a:lnTo>
                    <a:pt x="500" y="6"/>
                  </a:lnTo>
                  <a:lnTo>
                    <a:pt x="502" y="6"/>
                  </a:lnTo>
                  <a:lnTo>
                    <a:pt x="503" y="6"/>
                  </a:lnTo>
                  <a:lnTo>
                    <a:pt x="505" y="6"/>
                  </a:lnTo>
                  <a:lnTo>
                    <a:pt x="507" y="6"/>
                  </a:lnTo>
                  <a:lnTo>
                    <a:pt x="509" y="6"/>
                  </a:lnTo>
                  <a:lnTo>
                    <a:pt x="511" y="6"/>
                  </a:lnTo>
                  <a:lnTo>
                    <a:pt x="513" y="6"/>
                  </a:lnTo>
                  <a:lnTo>
                    <a:pt x="515" y="6"/>
                  </a:lnTo>
                  <a:lnTo>
                    <a:pt x="517" y="6"/>
                  </a:lnTo>
                  <a:lnTo>
                    <a:pt x="519" y="6"/>
                  </a:lnTo>
                  <a:lnTo>
                    <a:pt x="521" y="6"/>
                  </a:lnTo>
                  <a:lnTo>
                    <a:pt x="523" y="6"/>
                  </a:lnTo>
                  <a:lnTo>
                    <a:pt x="525" y="6"/>
                  </a:lnTo>
                  <a:lnTo>
                    <a:pt x="527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38" y="6"/>
                  </a:lnTo>
                  <a:lnTo>
                    <a:pt x="540" y="6"/>
                  </a:lnTo>
                  <a:lnTo>
                    <a:pt x="542" y="6"/>
                  </a:lnTo>
                  <a:lnTo>
                    <a:pt x="544" y="6"/>
                  </a:lnTo>
                  <a:lnTo>
                    <a:pt x="546" y="6"/>
                  </a:lnTo>
                  <a:lnTo>
                    <a:pt x="548" y="6"/>
                  </a:lnTo>
                  <a:lnTo>
                    <a:pt x="550" y="6"/>
                  </a:lnTo>
                  <a:lnTo>
                    <a:pt x="551" y="6"/>
                  </a:lnTo>
                  <a:lnTo>
                    <a:pt x="553" y="6"/>
                  </a:lnTo>
                  <a:lnTo>
                    <a:pt x="555" y="6"/>
                  </a:lnTo>
                  <a:lnTo>
                    <a:pt x="557" y="6"/>
                  </a:lnTo>
                  <a:lnTo>
                    <a:pt x="559" y="6"/>
                  </a:lnTo>
                  <a:lnTo>
                    <a:pt x="561" y="6"/>
                  </a:lnTo>
                  <a:lnTo>
                    <a:pt x="563" y="6"/>
                  </a:lnTo>
                  <a:lnTo>
                    <a:pt x="565" y="6"/>
                  </a:lnTo>
                  <a:lnTo>
                    <a:pt x="567" y="6"/>
                  </a:lnTo>
                  <a:lnTo>
                    <a:pt x="569" y="6"/>
                  </a:lnTo>
                  <a:lnTo>
                    <a:pt x="571" y="6"/>
                  </a:lnTo>
                  <a:lnTo>
                    <a:pt x="573" y="6"/>
                  </a:lnTo>
                  <a:lnTo>
                    <a:pt x="575" y="6"/>
                  </a:lnTo>
                  <a:lnTo>
                    <a:pt x="576" y="6"/>
                  </a:lnTo>
                  <a:lnTo>
                    <a:pt x="578" y="6"/>
                  </a:lnTo>
                  <a:lnTo>
                    <a:pt x="580" y="6"/>
                  </a:lnTo>
                  <a:lnTo>
                    <a:pt x="582" y="6"/>
                  </a:lnTo>
                  <a:lnTo>
                    <a:pt x="584" y="6"/>
                  </a:lnTo>
                  <a:lnTo>
                    <a:pt x="586" y="6"/>
                  </a:lnTo>
                  <a:lnTo>
                    <a:pt x="588" y="6"/>
                  </a:lnTo>
                  <a:lnTo>
                    <a:pt x="588" y="6"/>
                  </a:lnTo>
                  <a:lnTo>
                    <a:pt x="590" y="6"/>
                  </a:lnTo>
                  <a:lnTo>
                    <a:pt x="592" y="6"/>
                  </a:lnTo>
                  <a:lnTo>
                    <a:pt x="594" y="6"/>
                  </a:lnTo>
                  <a:lnTo>
                    <a:pt x="596" y="6"/>
                  </a:lnTo>
                  <a:lnTo>
                    <a:pt x="598" y="6"/>
                  </a:lnTo>
                  <a:lnTo>
                    <a:pt x="599" y="6"/>
                  </a:lnTo>
                  <a:lnTo>
                    <a:pt x="601" y="6"/>
                  </a:lnTo>
                  <a:lnTo>
                    <a:pt x="603" y="6"/>
                  </a:lnTo>
                  <a:lnTo>
                    <a:pt x="605" y="6"/>
                  </a:lnTo>
                  <a:lnTo>
                    <a:pt x="607" y="6"/>
                  </a:lnTo>
                  <a:lnTo>
                    <a:pt x="609" y="6"/>
                  </a:lnTo>
                  <a:lnTo>
                    <a:pt x="611" y="6"/>
                  </a:lnTo>
                  <a:lnTo>
                    <a:pt x="613" y="6"/>
                  </a:lnTo>
                  <a:lnTo>
                    <a:pt x="615" y="6"/>
                  </a:lnTo>
                  <a:lnTo>
                    <a:pt x="617" y="6"/>
                  </a:lnTo>
                  <a:lnTo>
                    <a:pt x="619" y="6"/>
                  </a:lnTo>
                  <a:lnTo>
                    <a:pt x="621" y="6"/>
                  </a:lnTo>
                  <a:lnTo>
                    <a:pt x="623" y="6"/>
                  </a:lnTo>
                  <a:lnTo>
                    <a:pt x="624" y="6"/>
                  </a:lnTo>
                  <a:lnTo>
                    <a:pt x="626" y="6"/>
                  </a:lnTo>
                  <a:lnTo>
                    <a:pt x="628" y="6"/>
                  </a:lnTo>
                  <a:lnTo>
                    <a:pt x="630" y="6"/>
                  </a:lnTo>
                  <a:lnTo>
                    <a:pt x="632" y="6"/>
                  </a:lnTo>
                  <a:lnTo>
                    <a:pt x="634" y="6"/>
                  </a:lnTo>
                  <a:lnTo>
                    <a:pt x="636" y="6"/>
                  </a:lnTo>
                  <a:lnTo>
                    <a:pt x="638" y="6"/>
                  </a:lnTo>
                  <a:lnTo>
                    <a:pt x="640" y="6"/>
                  </a:lnTo>
                  <a:lnTo>
                    <a:pt x="640" y="6"/>
                  </a:lnTo>
                  <a:lnTo>
                    <a:pt x="642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7" y="6"/>
                  </a:lnTo>
                  <a:lnTo>
                    <a:pt x="649" y="6"/>
                  </a:lnTo>
                  <a:lnTo>
                    <a:pt x="651" y="6"/>
                  </a:lnTo>
                  <a:lnTo>
                    <a:pt x="653" y="6"/>
                  </a:lnTo>
                  <a:lnTo>
                    <a:pt x="655" y="6"/>
                  </a:lnTo>
                  <a:lnTo>
                    <a:pt x="657" y="6"/>
                  </a:lnTo>
                  <a:lnTo>
                    <a:pt x="659" y="6"/>
                  </a:lnTo>
                  <a:lnTo>
                    <a:pt x="661" y="6"/>
                  </a:lnTo>
                  <a:lnTo>
                    <a:pt x="663" y="6"/>
                  </a:lnTo>
                  <a:lnTo>
                    <a:pt x="665" y="6"/>
                  </a:lnTo>
                  <a:lnTo>
                    <a:pt x="667" y="6"/>
                  </a:lnTo>
                  <a:lnTo>
                    <a:pt x="669" y="6"/>
                  </a:lnTo>
                  <a:lnTo>
                    <a:pt x="671" y="6"/>
                  </a:lnTo>
                  <a:lnTo>
                    <a:pt x="672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80" y="6"/>
                  </a:lnTo>
                  <a:lnTo>
                    <a:pt x="682" y="6"/>
                  </a:lnTo>
                  <a:lnTo>
                    <a:pt x="684" y="6"/>
                  </a:lnTo>
                  <a:lnTo>
                    <a:pt x="686" y="6"/>
                  </a:lnTo>
                  <a:lnTo>
                    <a:pt x="688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4" y="6"/>
                  </a:lnTo>
                  <a:lnTo>
                    <a:pt x="694" y="6"/>
                  </a:lnTo>
                  <a:lnTo>
                    <a:pt x="695" y="6"/>
                  </a:lnTo>
                  <a:lnTo>
                    <a:pt x="697" y="6"/>
                  </a:lnTo>
                  <a:lnTo>
                    <a:pt x="699" y="6"/>
                  </a:lnTo>
                  <a:lnTo>
                    <a:pt x="701" y="6"/>
                  </a:lnTo>
                  <a:lnTo>
                    <a:pt x="703" y="6"/>
                  </a:lnTo>
                  <a:lnTo>
                    <a:pt x="705" y="6"/>
                  </a:lnTo>
                  <a:lnTo>
                    <a:pt x="707" y="6"/>
                  </a:lnTo>
                  <a:lnTo>
                    <a:pt x="709" y="6"/>
                  </a:lnTo>
                  <a:lnTo>
                    <a:pt x="711" y="6"/>
                  </a:lnTo>
                  <a:lnTo>
                    <a:pt x="713" y="6"/>
                  </a:lnTo>
                  <a:lnTo>
                    <a:pt x="715" y="6"/>
                  </a:lnTo>
                  <a:lnTo>
                    <a:pt x="717" y="6"/>
                  </a:lnTo>
                  <a:lnTo>
                    <a:pt x="719" y="6"/>
                  </a:lnTo>
                  <a:lnTo>
                    <a:pt x="720" y="6"/>
                  </a:lnTo>
                  <a:lnTo>
                    <a:pt x="722" y="6"/>
                  </a:lnTo>
                  <a:lnTo>
                    <a:pt x="724" y="6"/>
                  </a:lnTo>
                  <a:lnTo>
                    <a:pt x="726" y="6"/>
                  </a:lnTo>
                  <a:lnTo>
                    <a:pt x="728" y="6"/>
                  </a:lnTo>
                  <a:lnTo>
                    <a:pt x="730" y="6"/>
                  </a:lnTo>
                  <a:lnTo>
                    <a:pt x="732" y="6"/>
                  </a:lnTo>
                  <a:lnTo>
                    <a:pt x="734" y="6"/>
                  </a:lnTo>
                  <a:lnTo>
                    <a:pt x="736" y="6"/>
                  </a:lnTo>
                  <a:lnTo>
                    <a:pt x="738" y="6"/>
                  </a:lnTo>
                  <a:lnTo>
                    <a:pt x="740" y="6"/>
                  </a:lnTo>
                  <a:lnTo>
                    <a:pt x="742" y="6"/>
                  </a:lnTo>
                  <a:lnTo>
                    <a:pt x="743" y="6"/>
                  </a:lnTo>
                  <a:lnTo>
                    <a:pt x="745" y="6"/>
                  </a:lnTo>
                  <a:lnTo>
                    <a:pt x="745" y="6"/>
                  </a:lnTo>
                  <a:lnTo>
                    <a:pt x="747" y="6"/>
                  </a:lnTo>
                  <a:lnTo>
                    <a:pt x="749" y="6"/>
                  </a:lnTo>
                  <a:lnTo>
                    <a:pt x="751" y="6"/>
                  </a:lnTo>
                  <a:lnTo>
                    <a:pt x="753" y="6"/>
                  </a:lnTo>
                  <a:lnTo>
                    <a:pt x="755" y="6"/>
                  </a:lnTo>
                  <a:lnTo>
                    <a:pt x="757" y="6"/>
                  </a:lnTo>
                  <a:lnTo>
                    <a:pt x="759" y="6"/>
                  </a:lnTo>
                  <a:lnTo>
                    <a:pt x="761" y="6"/>
                  </a:lnTo>
                  <a:lnTo>
                    <a:pt x="763" y="6"/>
                  </a:lnTo>
                  <a:lnTo>
                    <a:pt x="765" y="6"/>
                  </a:lnTo>
                  <a:lnTo>
                    <a:pt x="767" y="6"/>
                  </a:lnTo>
                  <a:lnTo>
                    <a:pt x="768" y="6"/>
                  </a:lnTo>
                  <a:lnTo>
                    <a:pt x="770" y="6"/>
                  </a:lnTo>
                  <a:lnTo>
                    <a:pt x="772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8" y="6"/>
                  </a:lnTo>
                  <a:lnTo>
                    <a:pt x="780" y="6"/>
                  </a:lnTo>
                  <a:lnTo>
                    <a:pt x="782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8" y="6"/>
                  </a:lnTo>
                  <a:lnTo>
                    <a:pt x="790" y="6"/>
                  </a:lnTo>
                  <a:lnTo>
                    <a:pt x="791" y="6"/>
                  </a:lnTo>
                  <a:lnTo>
                    <a:pt x="793" y="6"/>
                  </a:lnTo>
                  <a:lnTo>
                    <a:pt x="795" y="6"/>
                  </a:lnTo>
                  <a:lnTo>
                    <a:pt x="797" y="6"/>
                  </a:lnTo>
                  <a:lnTo>
                    <a:pt x="797" y="6"/>
                  </a:lnTo>
                  <a:lnTo>
                    <a:pt x="799" y="6"/>
                  </a:lnTo>
                  <a:lnTo>
                    <a:pt x="801" y="6"/>
                  </a:lnTo>
                  <a:lnTo>
                    <a:pt x="803" y="6"/>
                  </a:lnTo>
                  <a:lnTo>
                    <a:pt x="805" y="6"/>
                  </a:lnTo>
                  <a:lnTo>
                    <a:pt x="807" y="6"/>
                  </a:lnTo>
                  <a:lnTo>
                    <a:pt x="809" y="6"/>
                  </a:lnTo>
                  <a:lnTo>
                    <a:pt x="811" y="6"/>
                  </a:lnTo>
                  <a:lnTo>
                    <a:pt x="813" y="6"/>
                  </a:lnTo>
                  <a:lnTo>
                    <a:pt x="815" y="6"/>
                  </a:lnTo>
                  <a:lnTo>
                    <a:pt x="816" y="6"/>
                  </a:lnTo>
                  <a:lnTo>
                    <a:pt x="818" y="6"/>
                  </a:lnTo>
                  <a:lnTo>
                    <a:pt x="820" y="6"/>
                  </a:lnTo>
                  <a:lnTo>
                    <a:pt x="822" y="6"/>
                  </a:lnTo>
                  <a:lnTo>
                    <a:pt x="824" y="6"/>
                  </a:lnTo>
                  <a:lnTo>
                    <a:pt x="826" y="6"/>
                  </a:lnTo>
                  <a:lnTo>
                    <a:pt x="828" y="4"/>
                  </a:lnTo>
                  <a:lnTo>
                    <a:pt x="830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6" y="4"/>
                  </a:lnTo>
                  <a:lnTo>
                    <a:pt x="838" y="4"/>
                  </a:lnTo>
                  <a:lnTo>
                    <a:pt x="839" y="4"/>
                  </a:lnTo>
                  <a:lnTo>
                    <a:pt x="841" y="4"/>
                  </a:lnTo>
                  <a:lnTo>
                    <a:pt x="843" y="4"/>
                  </a:lnTo>
                  <a:lnTo>
                    <a:pt x="845" y="4"/>
                  </a:lnTo>
                  <a:lnTo>
                    <a:pt x="847" y="4"/>
                  </a:lnTo>
                  <a:lnTo>
                    <a:pt x="849" y="4"/>
                  </a:lnTo>
                  <a:lnTo>
                    <a:pt x="849" y="4"/>
                  </a:lnTo>
                  <a:lnTo>
                    <a:pt x="851" y="4"/>
                  </a:lnTo>
                  <a:lnTo>
                    <a:pt x="853" y="4"/>
                  </a:lnTo>
                  <a:lnTo>
                    <a:pt x="855" y="4"/>
                  </a:lnTo>
                  <a:lnTo>
                    <a:pt x="857" y="4"/>
                  </a:lnTo>
                  <a:lnTo>
                    <a:pt x="859" y="4"/>
                  </a:lnTo>
                  <a:lnTo>
                    <a:pt x="861" y="4"/>
                  </a:lnTo>
                  <a:lnTo>
                    <a:pt x="863" y="4"/>
                  </a:lnTo>
                  <a:lnTo>
                    <a:pt x="864" y="4"/>
                  </a:lnTo>
                  <a:lnTo>
                    <a:pt x="866" y="4"/>
                  </a:lnTo>
                  <a:lnTo>
                    <a:pt x="868" y="4"/>
                  </a:lnTo>
                  <a:lnTo>
                    <a:pt x="870" y="4"/>
                  </a:lnTo>
                  <a:lnTo>
                    <a:pt x="872" y="4"/>
                  </a:lnTo>
                  <a:lnTo>
                    <a:pt x="874" y="4"/>
                  </a:lnTo>
                  <a:lnTo>
                    <a:pt x="876" y="4"/>
                  </a:lnTo>
                  <a:lnTo>
                    <a:pt x="878" y="4"/>
                  </a:lnTo>
                  <a:lnTo>
                    <a:pt x="880" y="4"/>
                  </a:lnTo>
                  <a:lnTo>
                    <a:pt x="882" y="4"/>
                  </a:lnTo>
                  <a:lnTo>
                    <a:pt x="884" y="4"/>
                  </a:lnTo>
                  <a:lnTo>
                    <a:pt x="886" y="4"/>
                  </a:lnTo>
                  <a:lnTo>
                    <a:pt x="887" y="4"/>
                  </a:lnTo>
                  <a:lnTo>
                    <a:pt x="889" y="4"/>
                  </a:lnTo>
                  <a:lnTo>
                    <a:pt x="891" y="4"/>
                  </a:lnTo>
                  <a:lnTo>
                    <a:pt x="893" y="4"/>
                  </a:lnTo>
                  <a:lnTo>
                    <a:pt x="895" y="4"/>
                  </a:lnTo>
                  <a:lnTo>
                    <a:pt x="897" y="4"/>
                  </a:lnTo>
                  <a:lnTo>
                    <a:pt x="899" y="4"/>
                  </a:lnTo>
                  <a:lnTo>
                    <a:pt x="901" y="2"/>
                  </a:lnTo>
                  <a:lnTo>
                    <a:pt x="903" y="2"/>
                  </a:lnTo>
                  <a:lnTo>
                    <a:pt x="903" y="2"/>
                  </a:lnTo>
                  <a:lnTo>
                    <a:pt x="905" y="2"/>
                  </a:lnTo>
                  <a:lnTo>
                    <a:pt x="907" y="2"/>
                  </a:lnTo>
                  <a:lnTo>
                    <a:pt x="909" y="2"/>
                  </a:lnTo>
                  <a:lnTo>
                    <a:pt x="911" y="2"/>
                  </a:lnTo>
                  <a:lnTo>
                    <a:pt x="912" y="2"/>
                  </a:lnTo>
                  <a:lnTo>
                    <a:pt x="914" y="2"/>
                  </a:lnTo>
                  <a:lnTo>
                    <a:pt x="916" y="2"/>
                  </a:lnTo>
                  <a:lnTo>
                    <a:pt x="918" y="2"/>
                  </a:lnTo>
                  <a:lnTo>
                    <a:pt x="920" y="0"/>
                  </a:lnTo>
                  <a:lnTo>
                    <a:pt x="922" y="0"/>
                  </a:lnTo>
                  <a:lnTo>
                    <a:pt x="924" y="0"/>
                  </a:lnTo>
                </a:path>
              </a:pathLst>
            </a:custGeom>
            <a:noFill/>
            <a:ln w="19050" cmpd="sng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271436" name="Freeform 76"/>
            <p:cNvSpPr>
              <a:spLocks/>
            </p:cNvSpPr>
            <p:nvPr/>
          </p:nvSpPr>
          <p:spPr bwMode="auto">
            <a:xfrm>
              <a:off x="3358" y="2984"/>
              <a:ext cx="462" cy="363"/>
            </a:xfrm>
            <a:custGeom>
              <a:avLst/>
              <a:gdLst>
                <a:gd name="T0" fmla="*/ 13 w 923"/>
                <a:gd name="T1" fmla="*/ 718 h 726"/>
                <a:gd name="T2" fmla="*/ 29 w 923"/>
                <a:gd name="T3" fmla="*/ 716 h 726"/>
                <a:gd name="T4" fmla="*/ 42 w 923"/>
                <a:gd name="T5" fmla="*/ 716 h 726"/>
                <a:gd name="T6" fmla="*/ 58 w 923"/>
                <a:gd name="T7" fmla="*/ 716 h 726"/>
                <a:gd name="T8" fmla="*/ 73 w 923"/>
                <a:gd name="T9" fmla="*/ 718 h 726"/>
                <a:gd name="T10" fmla="*/ 86 w 923"/>
                <a:gd name="T11" fmla="*/ 718 h 726"/>
                <a:gd name="T12" fmla="*/ 102 w 923"/>
                <a:gd name="T13" fmla="*/ 716 h 726"/>
                <a:gd name="T14" fmla="*/ 117 w 923"/>
                <a:gd name="T15" fmla="*/ 716 h 726"/>
                <a:gd name="T16" fmla="*/ 132 w 923"/>
                <a:gd name="T17" fmla="*/ 716 h 726"/>
                <a:gd name="T18" fmla="*/ 146 w 923"/>
                <a:gd name="T19" fmla="*/ 716 h 726"/>
                <a:gd name="T20" fmla="*/ 161 w 923"/>
                <a:gd name="T21" fmla="*/ 718 h 726"/>
                <a:gd name="T22" fmla="*/ 177 w 923"/>
                <a:gd name="T23" fmla="*/ 720 h 726"/>
                <a:gd name="T24" fmla="*/ 190 w 923"/>
                <a:gd name="T25" fmla="*/ 722 h 726"/>
                <a:gd name="T26" fmla="*/ 205 w 923"/>
                <a:gd name="T27" fmla="*/ 724 h 726"/>
                <a:gd name="T28" fmla="*/ 221 w 923"/>
                <a:gd name="T29" fmla="*/ 724 h 726"/>
                <a:gd name="T30" fmla="*/ 236 w 923"/>
                <a:gd name="T31" fmla="*/ 726 h 726"/>
                <a:gd name="T32" fmla="*/ 250 w 923"/>
                <a:gd name="T33" fmla="*/ 726 h 726"/>
                <a:gd name="T34" fmla="*/ 265 w 923"/>
                <a:gd name="T35" fmla="*/ 726 h 726"/>
                <a:gd name="T36" fmla="*/ 280 w 923"/>
                <a:gd name="T37" fmla="*/ 726 h 726"/>
                <a:gd name="T38" fmla="*/ 294 w 923"/>
                <a:gd name="T39" fmla="*/ 726 h 726"/>
                <a:gd name="T40" fmla="*/ 309 w 923"/>
                <a:gd name="T41" fmla="*/ 726 h 726"/>
                <a:gd name="T42" fmla="*/ 324 w 923"/>
                <a:gd name="T43" fmla="*/ 726 h 726"/>
                <a:gd name="T44" fmla="*/ 340 w 923"/>
                <a:gd name="T45" fmla="*/ 726 h 726"/>
                <a:gd name="T46" fmla="*/ 353 w 923"/>
                <a:gd name="T47" fmla="*/ 726 h 726"/>
                <a:gd name="T48" fmla="*/ 369 w 923"/>
                <a:gd name="T49" fmla="*/ 726 h 726"/>
                <a:gd name="T50" fmla="*/ 384 w 923"/>
                <a:gd name="T51" fmla="*/ 726 h 726"/>
                <a:gd name="T52" fmla="*/ 397 w 923"/>
                <a:gd name="T53" fmla="*/ 724 h 726"/>
                <a:gd name="T54" fmla="*/ 413 w 923"/>
                <a:gd name="T55" fmla="*/ 722 h 726"/>
                <a:gd name="T56" fmla="*/ 428 w 923"/>
                <a:gd name="T57" fmla="*/ 716 h 726"/>
                <a:gd name="T58" fmla="*/ 443 w 923"/>
                <a:gd name="T59" fmla="*/ 701 h 726"/>
                <a:gd name="T60" fmla="*/ 457 w 923"/>
                <a:gd name="T61" fmla="*/ 662 h 726"/>
                <a:gd name="T62" fmla="*/ 472 w 923"/>
                <a:gd name="T63" fmla="*/ 584 h 726"/>
                <a:gd name="T64" fmla="*/ 488 w 923"/>
                <a:gd name="T65" fmla="*/ 449 h 726"/>
                <a:gd name="T66" fmla="*/ 503 w 923"/>
                <a:gd name="T67" fmla="*/ 272 h 726"/>
                <a:gd name="T68" fmla="*/ 516 w 923"/>
                <a:gd name="T69" fmla="*/ 103 h 726"/>
                <a:gd name="T70" fmla="*/ 532 w 923"/>
                <a:gd name="T71" fmla="*/ 7 h 726"/>
                <a:gd name="T72" fmla="*/ 547 w 923"/>
                <a:gd name="T73" fmla="*/ 23 h 726"/>
                <a:gd name="T74" fmla="*/ 561 w 923"/>
                <a:gd name="T75" fmla="*/ 132 h 726"/>
                <a:gd name="T76" fmla="*/ 576 w 923"/>
                <a:gd name="T77" fmla="*/ 292 h 726"/>
                <a:gd name="T78" fmla="*/ 591 w 923"/>
                <a:gd name="T79" fmla="*/ 441 h 726"/>
                <a:gd name="T80" fmla="*/ 607 w 923"/>
                <a:gd name="T81" fmla="*/ 557 h 726"/>
                <a:gd name="T82" fmla="*/ 620 w 923"/>
                <a:gd name="T83" fmla="*/ 628 h 726"/>
                <a:gd name="T84" fmla="*/ 635 w 923"/>
                <a:gd name="T85" fmla="*/ 668 h 726"/>
                <a:gd name="T86" fmla="*/ 651 w 923"/>
                <a:gd name="T87" fmla="*/ 687 h 726"/>
                <a:gd name="T88" fmla="*/ 664 w 923"/>
                <a:gd name="T89" fmla="*/ 699 h 726"/>
                <a:gd name="T90" fmla="*/ 680 w 923"/>
                <a:gd name="T91" fmla="*/ 705 h 726"/>
                <a:gd name="T92" fmla="*/ 695 w 923"/>
                <a:gd name="T93" fmla="*/ 708 h 726"/>
                <a:gd name="T94" fmla="*/ 710 w 923"/>
                <a:gd name="T95" fmla="*/ 710 h 726"/>
                <a:gd name="T96" fmla="*/ 724 w 923"/>
                <a:gd name="T97" fmla="*/ 712 h 726"/>
                <a:gd name="T98" fmla="*/ 739 w 923"/>
                <a:gd name="T99" fmla="*/ 714 h 726"/>
                <a:gd name="T100" fmla="*/ 755 w 923"/>
                <a:gd name="T101" fmla="*/ 716 h 726"/>
                <a:gd name="T102" fmla="*/ 768 w 923"/>
                <a:gd name="T103" fmla="*/ 718 h 726"/>
                <a:gd name="T104" fmla="*/ 783 w 923"/>
                <a:gd name="T105" fmla="*/ 718 h 726"/>
                <a:gd name="T106" fmla="*/ 799 w 923"/>
                <a:gd name="T107" fmla="*/ 720 h 726"/>
                <a:gd name="T108" fmla="*/ 814 w 923"/>
                <a:gd name="T109" fmla="*/ 720 h 726"/>
                <a:gd name="T110" fmla="*/ 827 w 923"/>
                <a:gd name="T111" fmla="*/ 722 h 726"/>
                <a:gd name="T112" fmla="*/ 843 w 923"/>
                <a:gd name="T113" fmla="*/ 722 h 726"/>
                <a:gd name="T114" fmla="*/ 858 w 923"/>
                <a:gd name="T115" fmla="*/ 722 h 726"/>
                <a:gd name="T116" fmla="*/ 872 w 923"/>
                <a:gd name="T117" fmla="*/ 724 h 726"/>
                <a:gd name="T118" fmla="*/ 887 w 923"/>
                <a:gd name="T119" fmla="*/ 724 h 726"/>
                <a:gd name="T120" fmla="*/ 902 w 923"/>
                <a:gd name="T121" fmla="*/ 724 h 726"/>
                <a:gd name="T122" fmla="*/ 918 w 923"/>
                <a:gd name="T123" fmla="*/ 724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3" h="726">
                  <a:moveTo>
                    <a:pt x="0" y="720"/>
                  </a:moveTo>
                  <a:lnTo>
                    <a:pt x="2" y="720"/>
                  </a:lnTo>
                  <a:lnTo>
                    <a:pt x="4" y="720"/>
                  </a:lnTo>
                  <a:lnTo>
                    <a:pt x="6" y="720"/>
                  </a:lnTo>
                  <a:lnTo>
                    <a:pt x="8" y="720"/>
                  </a:lnTo>
                  <a:lnTo>
                    <a:pt x="10" y="718"/>
                  </a:lnTo>
                  <a:lnTo>
                    <a:pt x="11" y="718"/>
                  </a:lnTo>
                  <a:lnTo>
                    <a:pt x="13" y="718"/>
                  </a:lnTo>
                  <a:lnTo>
                    <a:pt x="15" y="718"/>
                  </a:lnTo>
                  <a:lnTo>
                    <a:pt x="17" y="718"/>
                  </a:lnTo>
                  <a:lnTo>
                    <a:pt x="19" y="718"/>
                  </a:lnTo>
                  <a:lnTo>
                    <a:pt x="21" y="718"/>
                  </a:lnTo>
                  <a:lnTo>
                    <a:pt x="23" y="718"/>
                  </a:lnTo>
                  <a:lnTo>
                    <a:pt x="25" y="718"/>
                  </a:lnTo>
                  <a:lnTo>
                    <a:pt x="27" y="716"/>
                  </a:lnTo>
                  <a:lnTo>
                    <a:pt x="29" y="716"/>
                  </a:lnTo>
                  <a:lnTo>
                    <a:pt x="31" y="716"/>
                  </a:lnTo>
                  <a:lnTo>
                    <a:pt x="31" y="716"/>
                  </a:lnTo>
                  <a:lnTo>
                    <a:pt x="33" y="716"/>
                  </a:lnTo>
                  <a:lnTo>
                    <a:pt x="35" y="716"/>
                  </a:lnTo>
                  <a:lnTo>
                    <a:pt x="36" y="716"/>
                  </a:lnTo>
                  <a:lnTo>
                    <a:pt x="38" y="716"/>
                  </a:lnTo>
                  <a:lnTo>
                    <a:pt x="40" y="716"/>
                  </a:lnTo>
                  <a:lnTo>
                    <a:pt x="42" y="716"/>
                  </a:lnTo>
                  <a:lnTo>
                    <a:pt x="44" y="716"/>
                  </a:lnTo>
                  <a:lnTo>
                    <a:pt x="46" y="716"/>
                  </a:lnTo>
                  <a:lnTo>
                    <a:pt x="48" y="716"/>
                  </a:lnTo>
                  <a:lnTo>
                    <a:pt x="50" y="716"/>
                  </a:lnTo>
                  <a:lnTo>
                    <a:pt x="52" y="716"/>
                  </a:lnTo>
                  <a:lnTo>
                    <a:pt x="54" y="716"/>
                  </a:lnTo>
                  <a:lnTo>
                    <a:pt x="56" y="716"/>
                  </a:lnTo>
                  <a:lnTo>
                    <a:pt x="58" y="716"/>
                  </a:lnTo>
                  <a:lnTo>
                    <a:pt x="59" y="716"/>
                  </a:lnTo>
                  <a:lnTo>
                    <a:pt x="61" y="716"/>
                  </a:lnTo>
                  <a:lnTo>
                    <a:pt x="63" y="716"/>
                  </a:lnTo>
                  <a:lnTo>
                    <a:pt x="65" y="716"/>
                  </a:lnTo>
                  <a:lnTo>
                    <a:pt x="67" y="716"/>
                  </a:lnTo>
                  <a:lnTo>
                    <a:pt x="69" y="716"/>
                  </a:lnTo>
                  <a:lnTo>
                    <a:pt x="71" y="716"/>
                  </a:lnTo>
                  <a:lnTo>
                    <a:pt x="73" y="718"/>
                  </a:lnTo>
                  <a:lnTo>
                    <a:pt x="75" y="718"/>
                  </a:lnTo>
                  <a:lnTo>
                    <a:pt x="77" y="718"/>
                  </a:lnTo>
                  <a:lnTo>
                    <a:pt x="79" y="718"/>
                  </a:lnTo>
                  <a:lnTo>
                    <a:pt x="81" y="718"/>
                  </a:lnTo>
                  <a:lnTo>
                    <a:pt x="83" y="718"/>
                  </a:lnTo>
                  <a:lnTo>
                    <a:pt x="83" y="718"/>
                  </a:lnTo>
                  <a:lnTo>
                    <a:pt x="84" y="718"/>
                  </a:lnTo>
                  <a:lnTo>
                    <a:pt x="86" y="718"/>
                  </a:lnTo>
                  <a:lnTo>
                    <a:pt x="88" y="718"/>
                  </a:lnTo>
                  <a:lnTo>
                    <a:pt x="90" y="718"/>
                  </a:lnTo>
                  <a:lnTo>
                    <a:pt x="92" y="716"/>
                  </a:lnTo>
                  <a:lnTo>
                    <a:pt x="94" y="716"/>
                  </a:lnTo>
                  <a:lnTo>
                    <a:pt x="96" y="716"/>
                  </a:lnTo>
                  <a:lnTo>
                    <a:pt x="98" y="716"/>
                  </a:lnTo>
                  <a:lnTo>
                    <a:pt x="100" y="716"/>
                  </a:lnTo>
                  <a:lnTo>
                    <a:pt x="102" y="716"/>
                  </a:lnTo>
                  <a:lnTo>
                    <a:pt x="104" y="716"/>
                  </a:lnTo>
                  <a:lnTo>
                    <a:pt x="106" y="716"/>
                  </a:lnTo>
                  <a:lnTo>
                    <a:pt x="107" y="716"/>
                  </a:lnTo>
                  <a:lnTo>
                    <a:pt x="109" y="716"/>
                  </a:lnTo>
                  <a:lnTo>
                    <a:pt x="111" y="716"/>
                  </a:lnTo>
                  <a:lnTo>
                    <a:pt x="113" y="716"/>
                  </a:lnTo>
                  <a:lnTo>
                    <a:pt x="115" y="716"/>
                  </a:lnTo>
                  <a:lnTo>
                    <a:pt x="117" y="716"/>
                  </a:lnTo>
                  <a:lnTo>
                    <a:pt x="119" y="716"/>
                  </a:lnTo>
                  <a:lnTo>
                    <a:pt x="121" y="716"/>
                  </a:lnTo>
                  <a:lnTo>
                    <a:pt x="123" y="716"/>
                  </a:lnTo>
                  <a:lnTo>
                    <a:pt x="125" y="716"/>
                  </a:lnTo>
                  <a:lnTo>
                    <a:pt x="127" y="716"/>
                  </a:lnTo>
                  <a:lnTo>
                    <a:pt x="129" y="716"/>
                  </a:lnTo>
                  <a:lnTo>
                    <a:pt x="131" y="716"/>
                  </a:lnTo>
                  <a:lnTo>
                    <a:pt x="132" y="716"/>
                  </a:lnTo>
                  <a:lnTo>
                    <a:pt x="134" y="716"/>
                  </a:lnTo>
                  <a:lnTo>
                    <a:pt x="136" y="716"/>
                  </a:lnTo>
                  <a:lnTo>
                    <a:pt x="136" y="716"/>
                  </a:lnTo>
                  <a:lnTo>
                    <a:pt x="138" y="716"/>
                  </a:lnTo>
                  <a:lnTo>
                    <a:pt x="140" y="716"/>
                  </a:lnTo>
                  <a:lnTo>
                    <a:pt x="142" y="716"/>
                  </a:lnTo>
                  <a:lnTo>
                    <a:pt x="144" y="716"/>
                  </a:lnTo>
                  <a:lnTo>
                    <a:pt x="146" y="716"/>
                  </a:lnTo>
                  <a:lnTo>
                    <a:pt x="148" y="716"/>
                  </a:lnTo>
                  <a:lnTo>
                    <a:pt x="150" y="716"/>
                  </a:lnTo>
                  <a:lnTo>
                    <a:pt x="152" y="716"/>
                  </a:lnTo>
                  <a:lnTo>
                    <a:pt x="154" y="716"/>
                  </a:lnTo>
                  <a:lnTo>
                    <a:pt x="155" y="716"/>
                  </a:lnTo>
                  <a:lnTo>
                    <a:pt x="157" y="716"/>
                  </a:lnTo>
                  <a:lnTo>
                    <a:pt x="159" y="716"/>
                  </a:lnTo>
                  <a:lnTo>
                    <a:pt x="161" y="718"/>
                  </a:lnTo>
                  <a:lnTo>
                    <a:pt x="163" y="718"/>
                  </a:lnTo>
                  <a:lnTo>
                    <a:pt x="165" y="718"/>
                  </a:lnTo>
                  <a:lnTo>
                    <a:pt x="167" y="718"/>
                  </a:lnTo>
                  <a:lnTo>
                    <a:pt x="169" y="718"/>
                  </a:lnTo>
                  <a:lnTo>
                    <a:pt x="171" y="718"/>
                  </a:lnTo>
                  <a:lnTo>
                    <a:pt x="173" y="718"/>
                  </a:lnTo>
                  <a:lnTo>
                    <a:pt x="175" y="718"/>
                  </a:lnTo>
                  <a:lnTo>
                    <a:pt x="177" y="720"/>
                  </a:lnTo>
                  <a:lnTo>
                    <a:pt x="179" y="720"/>
                  </a:lnTo>
                  <a:lnTo>
                    <a:pt x="180" y="720"/>
                  </a:lnTo>
                  <a:lnTo>
                    <a:pt x="182" y="720"/>
                  </a:lnTo>
                  <a:lnTo>
                    <a:pt x="184" y="720"/>
                  </a:lnTo>
                  <a:lnTo>
                    <a:pt x="186" y="720"/>
                  </a:lnTo>
                  <a:lnTo>
                    <a:pt x="188" y="720"/>
                  </a:lnTo>
                  <a:lnTo>
                    <a:pt x="188" y="722"/>
                  </a:lnTo>
                  <a:lnTo>
                    <a:pt x="190" y="722"/>
                  </a:lnTo>
                  <a:lnTo>
                    <a:pt x="192" y="722"/>
                  </a:lnTo>
                  <a:lnTo>
                    <a:pt x="194" y="722"/>
                  </a:lnTo>
                  <a:lnTo>
                    <a:pt x="196" y="722"/>
                  </a:lnTo>
                  <a:lnTo>
                    <a:pt x="198" y="722"/>
                  </a:lnTo>
                  <a:lnTo>
                    <a:pt x="200" y="722"/>
                  </a:lnTo>
                  <a:lnTo>
                    <a:pt x="202" y="722"/>
                  </a:lnTo>
                  <a:lnTo>
                    <a:pt x="203" y="724"/>
                  </a:lnTo>
                  <a:lnTo>
                    <a:pt x="205" y="724"/>
                  </a:lnTo>
                  <a:lnTo>
                    <a:pt x="207" y="724"/>
                  </a:lnTo>
                  <a:lnTo>
                    <a:pt x="209" y="724"/>
                  </a:lnTo>
                  <a:lnTo>
                    <a:pt x="211" y="724"/>
                  </a:lnTo>
                  <a:lnTo>
                    <a:pt x="213" y="724"/>
                  </a:lnTo>
                  <a:lnTo>
                    <a:pt x="215" y="724"/>
                  </a:lnTo>
                  <a:lnTo>
                    <a:pt x="217" y="724"/>
                  </a:lnTo>
                  <a:lnTo>
                    <a:pt x="219" y="724"/>
                  </a:lnTo>
                  <a:lnTo>
                    <a:pt x="221" y="724"/>
                  </a:lnTo>
                  <a:lnTo>
                    <a:pt x="223" y="724"/>
                  </a:lnTo>
                  <a:lnTo>
                    <a:pt x="225" y="724"/>
                  </a:lnTo>
                  <a:lnTo>
                    <a:pt x="227" y="724"/>
                  </a:lnTo>
                  <a:lnTo>
                    <a:pt x="228" y="724"/>
                  </a:lnTo>
                  <a:lnTo>
                    <a:pt x="230" y="724"/>
                  </a:lnTo>
                  <a:lnTo>
                    <a:pt x="232" y="724"/>
                  </a:lnTo>
                  <a:lnTo>
                    <a:pt x="234" y="724"/>
                  </a:lnTo>
                  <a:lnTo>
                    <a:pt x="236" y="726"/>
                  </a:lnTo>
                  <a:lnTo>
                    <a:pt x="238" y="726"/>
                  </a:lnTo>
                  <a:lnTo>
                    <a:pt x="240" y="726"/>
                  </a:lnTo>
                  <a:lnTo>
                    <a:pt x="240" y="726"/>
                  </a:lnTo>
                  <a:lnTo>
                    <a:pt x="242" y="726"/>
                  </a:lnTo>
                  <a:lnTo>
                    <a:pt x="244" y="726"/>
                  </a:lnTo>
                  <a:lnTo>
                    <a:pt x="246" y="726"/>
                  </a:lnTo>
                  <a:lnTo>
                    <a:pt x="248" y="726"/>
                  </a:lnTo>
                  <a:lnTo>
                    <a:pt x="250" y="726"/>
                  </a:lnTo>
                  <a:lnTo>
                    <a:pt x="251" y="726"/>
                  </a:lnTo>
                  <a:lnTo>
                    <a:pt x="253" y="726"/>
                  </a:lnTo>
                  <a:lnTo>
                    <a:pt x="255" y="726"/>
                  </a:lnTo>
                  <a:lnTo>
                    <a:pt x="257" y="726"/>
                  </a:lnTo>
                  <a:lnTo>
                    <a:pt x="259" y="726"/>
                  </a:lnTo>
                  <a:lnTo>
                    <a:pt x="261" y="726"/>
                  </a:lnTo>
                  <a:lnTo>
                    <a:pt x="263" y="726"/>
                  </a:lnTo>
                  <a:lnTo>
                    <a:pt x="265" y="726"/>
                  </a:lnTo>
                  <a:lnTo>
                    <a:pt x="267" y="726"/>
                  </a:lnTo>
                  <a:lnTo>
                    <a:pt x="269" y="726"/>
                  </a:lnTo>
                  <a:lnTo>
                    <a:pt x="271" y="726"/>
                  </a:lnTo>
                  <a:lnTo>
                    <a:pt x="273" y="726"/>
                  </a:lnTo>
                  <a:lnTo>
                    <a:pt x="275" y="726"/>
                  </a:lnTo>
                  <a:lnTo>
                    <a:pt x="276" y="726"/>
                  </a:lnTo>
                  <a:lnTo>
                    <a:pt x="278" y="726"/>
                  </a:lnTo>
                  <a:lnTo>
                    <a:pt x="280" y="726"/>
                  </a:lnTo>
                  <a:lnTo>
                    <a:pt x="282" y="726"/>
                  </a:lnTo>
                  <a:lnTo>
                    <a:pt x="284" y="726"/>
                  </a:lnTo>
                  <a:lnTo>
                    <a:pt x="286" y="726"/>
                  </a:lnTo>
                  <a:lnTo>
                    <a:pt x="288" y="726"/>
                  </a:lnTo>
                  <a:lnTo>
                    <a:pt x="290" y="726"/>
                  </a:lnTo>
                  <a:lnTo>
                    <a:pt x="292" y="726"/>
                  </a:lnTo>
                  <a:lnTo>
                    <a:pt x="292" y="726"/>
                  </a:lnTo>
                  <a:lnTo>
                    <a:pt x="294" y="726"/>
                  </a:lnTo>
                  <a:lnTo>
                    <a:pt x="296" y="726"/>
                  </a:lnTo>
                  <a:lnTo>
                    <a:pt x="298" y="726"/>
                  </a:lnTo>
                  <a:lnTo>
                    <a:pt x="299" y="726"/>
                  </a:lnTo>
                  <a:lnTo>
                    <a:pt x="301" y="726"/>
                  </a:lnTo>
                  <a:lnTo>
                    <a:pt x="303" y="726"/>
                  </a:lnTo>
                  <a:lnTo>
                    <a:pt x="305" y="726"/>
                  </a:lnTo>
                  <a:lnTo>
                    <a:pt x="307" y="726"/>
                  </a:lnTo>
                  <a:lnTo>
                    <a:pt x="309" y="726"/>
                  </a:lnTo>
                  <a:lnTo>
                    <a:pt x="311" y="726"/>
                  </a:lnTo>
                  <a:lnTo>
                    <a:pt x="313" y="726"/>
                  </a:lnTo>
                  <a:lnTo>
                    <a:pt x="315" y="726"/>
                  </a:lnTo>
                  <a:lnTo>
                    <a:pt x="317" y="726"/>
                  </a:lnTo>
                  <a:lnTo>
                    <a:pt x="319" y="726"/>
                  </a:lnTo>
                  <a:lnTo>
                    <a:pt x="321" y="726"/>
                  </a:lnTo>
                  <a:lnTo>
                    <a:pt x="323" y="726"/>
                  </a:lnTo>
                  <a:lnTo>
                    <a:pt x="324" y="726"/>
                  </a:lnTo>
                  <a:lnTo>
                    <a:pt x="326" y="726"/>
                  </a:lnTo>
                  <a:lnTo>
                    <a:pt x="328" y="726"/>
                  </a:lnTo>
                  <a:lnTo>
                    <a:pt x="330" y="726"/>
                  </a:lnTo>
                  <a:lnTo>
                    <a:pt x="332" y="726"/>
                  </a:lnTo>
                  <a:lnTo>
                    <a:pt x="334" y="726"/>
                  </a:lnTo>
                  <a:lnTo>
                    <a:pt x="336" y="726"/>
                  </a:lnTo>
                  <a:lnTo>
                    <a:pt x="338" y="726"/>
                  </a:lnTo>
                  <a:lnTo>
                    <a:pt x="340" y="726"/>
                  </a:lnTo>
                  <a:lnTo>
                    <a:pt x="342" y="726"/>
                  </a:lnTo>
                  <a:lnTo>
                    <a:pt x="344" y="726"/>
                  </a:lnTo>
                  <a:lnTo>
                    <a:pt x="346" y="726"/>
                  </a:lnTo>
                  <a:lnTo>
                    <a:pt x="346" y="726"/>
                  </a:lnTo>
                  <a:lnTo>
                    <a:pt x="347" y="726"/>
                  </a:lnTo>
                  <a:lnTo>
                    <a:pt x="349" y="726"/>
                  </a:lnTo>
                  <a:lnTo>
                    <a:pt x="351" y="726"/>
                  </a:lnTo>
                  <a:lnTo>
                    <a:pt x="353" y="726"/>
                  </a:lnTo>
                  <a:lnTo>
                    <a:pt x="355" y="726"/>
                  </a:lnTo>
                  <a:lnTo>
                    <a:pt x="357" y="726"/>
                  </a:lnTo>
                  <a:lnTo>
                    <a:pt x="359" y="726"/>
                  </a:lnTo>
                  <a:lnTo>
                    <a:pt x="361" y="726"/>
                  </a:lnTo>
                  <a:lnTo>
                    <a:pt x="363" y="726"/>
                  </a:lnTo>
                  <a:lnTo>
                    <a:pt x="365" y="726"/>
                  </a:lnTo>
                  <a:lnTo>
                    <a:pt x="367" y="726"/>
                  </a:lnTo>
                  <a:lnTo>
                    <a:pt x="369" y="726"/>
                  </a:lnTo>
                  <a:lnTo>
                    <a:pt x="371" y="726"/>
                  </a:lnTo>
                  <a:lnTo>
                    <a:pt x="372" y="726"/>
                  </a:lnTo>
                  <a:lnTo>
                    <a:pt x="374" y="726"/>
                  </a:lnTo>
                  <a:lnTo>
                    <a:pt x="376" y="726"/>
                  </a:lnTo>
                  <a:lnTo>
                    <a:pt x="378" y="726"/>
                  </a:lnTo>
                  <a:lnTo>
                    <a:pt x="380" y="726"/>
                  </a:lnTo>
                  <a:lnTo>
                    <a:pt x="382" y="726"/>
                  </a:lnTo>
                  <a:lnTo>
                    <a:pt x="384" y="726"/>
                  </a:lnTo>
                  <a:lnTo>
                    <a:pt x="386" y="726"/>
                  </a:lnTo>
                  <a:lnTo>
                    <a:pt x="388" y="726"/>
                  </a:lnTo>
                  <a:lnTo>
                    <a:pt x="390" y="726"/>
                  </a:lnTo>
                  <a:lnTo>
                    <a:pt x="392" y="726"/>
                  </a:lnTo>
                  <a:lnTo>
                    <a:pt x="394" y="726"/>
                  </a:lnTo>
                  <a:lnTo>
                    <a:pt x="395" y="724"/>
                  </a:lnTo>
                  <a:lnTo>
                    <a:pt x="397" y="724"/>
                  </a:lnTo>
                  <a:lnTo>
                    <a:pt x="397" y="724"/>
                  </a:lnTo>
                  <a:lnTo>
                    <a:pt x="399" y="724"/>
                  </a:lnTo>
                  <a:lnTo>
                    <a:pt x="401" y="724"/>
                  </a:lnTo>
                  <a:lnTo>
                    <a:pt x="403" y="724"/>
                  </a:lnTo>
                  <a:lnTo>
                    <a:pt x="405" y="724"/>
                  </a:lnTo>
                  <a:lnTo>
                    <a:pt x="407" y="724"/>
                  </a:lnTo>
                  <a:lnTo>
                    <a:pt x="409" y="722"/>
                  </a:lnTo>
                  <a:lnTo>
                    <a:pt x="411" y="722"/>
                  </a:lnTo>
                  <a:lnTo>
                    <a:pt x="413" y="722"/>
                  </a:lnTo>
                  <a:lnTo>
                    <a:pt x="415" y="722"/>
                  </a:lnTo>
                  <a:lnTo>
                    <a:pt x="417" y="720"/>
                  </a:lnTo>
                  <a:lnTo>
                    <a:pt x="419" y="720"/>
                  </a:lnTo>
                  <a:lnTo>
                    <a:pt x="420" y="720"/>
                  </a:lnTo>
                  <a:lnTo>
                    <a:pt x="422" y="718"/>
                  </a:lnTo>
                  <a:lnTo>
                    <a:pt x="424" y="718"/>
                  </a:lnTo>
                  <a:lnTo>
                    <a:pt x="426" y="716"/>
                  </a:lnTo>
                  <a:lnTo>
                    <a:pt x="428" y="716"/>
                  </a:lnTo>
                  <a:lnTo>
                    <a:pt x="430" y="714"/>
                  </a:lnTo>
                  <a:lnTo>
                    <a:pt x="432" y="714"/>
                  </a:lnTo>
                  <a:lnTo>
                    <a:pt x="434" y="712"/>
                  </a:lnTo>
                  <a:lnTo>
                    <a:pt x="436" y="710"/>
                  </a:lnTo>
                  <a:lnTo>
                    <a:pt x="438" y="708"/>
                  </a:lnTo>
                  <a:lnTo>
                    <a:pt x="440" y="707"/>
                  </a:lnTo>
                  <a:lnTo>
                    <a:pt x="442" y="703"/>
                  </a:lnTo>
                  <a:lnTo>
                    <a:pt x="443" y="701"/>
                  </a:lnTo>
                  <a:lnTo>
                    <a:pt x="445" y="697"/>
                  </a:lnTo>
                  <a:lnTo>
                    <a:pt x="447" y="693"/>
                  </a:lnTo>
                  <a:lnTo>
                    <a:pt x="449" y="689"/>
                  </a:lnTo>
                  <a:lnTo>
                    <a:pt x="449" y="685"/>
                  </a:lnTo>
                  <a:lnTo>
                    <a:pt x="451" y="680"/>
                  </a:lnTo>
                  <a:lnTo>
                    <a:pt x="453" y="676"/>
                  </a:lnTo>
                  <a:lnTo>
                    <a:pt x="455" y="668"/>
                  </a:lnTo>
                  <a:lnTo>
                    <a:pt x="457" y="662"/>
                  </a:lnTo>
                  <a:lnTo>
                    <a:pt x="459" y="655"/>
                  </a:lnTo>
                  <a:lnTo>
                    <a:pt x="461" y="647"/>
                  </a:lnTo>
                  <a:lnTo>
                    <a:pt x="463" y="639"/>
                  </a:lnTo>
                  <a:lnTo>
                    <a:pt x="465" y="630"/>
                  </a:lnTo>
                  <a:lnTo>
                    <a:pt x="467" y="618"/>
                  </a:lnTo>
                  <a:lnTo>
                    <a:pt x="468" y="609"/>
                  </a:lnTo>
                  <a:lnTo>
                    <a:pt x="470" y="595"/>
                  </a:lnTo>
                  <a:lnTo>
                    <a:pt x="472" y="584"/>
                  </a:lnTo>
                  <a:lnTo>
                    <a:pt x="474" y="570"/>
                  </a:lnTo>
                  <a:lnTo>
                    <a:pt x="476" y="555"/>
                  </a:lnTo>
                  <a:lnTo>
                    <a:pt x="478" y="539"/>
                  </a:lnTo>
                  <a:lnTo>
                    <a:pt x="480" y="522"/>
                  </a:lnTo>
                  <a:lnTo>
                    <a:pt x="482" y="505"/>
                  </a:lnTo>
                  <a:lnTo>
                    <a:pt x="484" y="488"/>
                  </a:lnTo>
                  <a:lnTo>
                    <a:pt x="486" y="468"/>
                  </a:lnTo>
                  <a:lnTo>
                    <a:pt x="488" y="449"/>
                  </a:lnTo>
                  <a:lnTo>
                    <a:pt x="490" y="428"/>
                  </a:lnTo>
                  <a:lnTo>
                    <a:pt x="491" y="407"/>
                  </a:lnTo>
                  <a:lnTo>
                    <a:pt x="493" y="386"/>
                  </a:lnTo>
                  <a:lnTo>
                    <a:pt x="495" y="363"/>
                  </a:lnTo>
                  <a:lnTo>
                    <a:pt x="497" y="342"/>
                  </a:lnTo>
                  <a:lnTo>
                    <a:pt x="499" y="319"/>
                  </a:lnTo>
                  <a:lnTo>
                    <a:pt x="501" y="296"/>
                  </a:lnTo>
                  <a:lnTo>
                    <a:pt x="503" y="272"/>
                  </a:lnTo>
                  <a:lnTo>
                    <a:pt x="503" y="249"/>
                  </a:lnTo>
                  <a:lnTo>
                    <a:pt x="505" y="226"/>
                  </a:lnTo>
                  <a:lnTo>
                    <a:pt x="507" y="205"/>
                  </a:lnTo>
                  <a:lnTo>
                    <a:pt x="509" y="182"/>
                  </a:lnTo>
                  <a:lnTo>
                    <a:pt x="511" y="161"/>
                  </a:lnTo>
                  <a:lnTo>
                    <a:pt x="513" y="142"/>
                  </a:lnTo>
                  <a:lnTo>
                    <a:pt x="515" y="123"/>
                  </a:lnTo>
                  <a:lnTo>
                    <a:pt x="516" y="103"/>
                  </a:lnTo>
                  <a:lnTo>
                    <a:pt x="518" y="86"/>
                  </a:lnTo>
                  <a:lnTo>
                    <a:pt x="520" y="71"/>
                  </a:lnTo>
                  <a:lnTo>
                    <a:pt x="522" y="55"/>
                  </a:lnTo>
                  <a:lnTo>
                    <a:pt x="524" y="42"/>
                  </a:lnTo>
                  <a:lnTo>
                    <a:pt x="526" y="31"/>
                  </a:lnTo>
                  <a:lnTo>
                    <a:pt x="528" y="21"/>
                  </a:lnTo>
                  <a:lnTo>
                    <a:pt x="530" y="13"/>
                  </a:lnTo>
                  <a:lnTo>
                    <a:pt x="532" y="7"/>
                  </a:lnTo>
                  <a:lnTo>
                    <a:pt x="534" y="4"/>
                  </a:lnTo>
                  <a:lnTo>
                    <a:pt x="536" y="0"/>
                  </a:lnTo>
                  <a:lnTo>
                    <a:pt x="538" y="0"/>
                  </a:lnTo>
                  <a:lnTo>
                    <a:pt x="539" y="2"/>
                  </a:lnTo>
                  <a:lnTo>
                    <a:pt x="541" y="4"/>
                  </a:lnTo>
                  <a:lnTo>
                    <a:pt x="543" y="7"/>
                  </a:lnTo>
                  <a:lnTo>
                    <a:pt x="545" y="13"/>
                  </a:lnTo>
                  <a:lnTo>
                    <a:pt x="547" y="23"/>
                  </a:lnTo>
                  <a:lnTo>
                    <a:pt x="549" y="31"/>
                  </a:lnTo>
                  <a:lnTo>
                    <a:pt x="551" y="42"/>
                  </a:lnTo>
                  <a:lnTo>
                    <a:pt x="553" y="55"/>
                  </a:lnTo>
                  <a:lnTo>
                    <a:pt x="555" y="69"/>
                  </a:lnTo>
                  <a:lnTo>
                    <a:pt x="555" y="82"/>
                  </a:lnTo>
                  <a:lnTo>
                    <a:pt x="557" y="100"/>
                  </a:lnTo>
                  <a:lnTo>
                    <a:pt x="559" y="115"/>
                  </a:lnTo>
                  <a:lnTo>
                    <a:pt x="561" y="132"/>
                  </a:lnTo>
                  <a:lnTo>
                    <a:pt x="563" y="151"/>
                  </a:lnTo>
                  <a:lnTo>
                    <a:pt x="564" y="171"/>
                  </a:lnTo>
                  <a:lnTo>
                    <a:pt x="566" y="190"/>
                  </a:lnTo>
                  <a:lnTo>
                    <a:pt x="568" y="211"/>
                  </a:lnTo>
                  <a:lnTo>
                    <a:pt x="570" y="230"/>
                  </a:lnTo>
                  <a:lnTo>
                    <a:pt x="572" y="251"/>
                  </a:lnTo>
                  <a:lnTo>
                    <a:pt x="574" y="271"/>
                  </a:lnTo>
                  <a:lnTo>
                    <a:pt x="576" y="292"/>
                  </a:lnTo>
                  <a:lnTo>
                    <a:pt x="578" y="311"/>
                  </a:lnTo>
                  <a:lnTo>
                    <a:pt x="580" y="332"/>
                  </a:lnTo>
                  <a:lnTo>
                    <a:pt x="582" y="351"/>
                  </a:lnTo>
                  <a:lnTo>
                    <a:pt x="584" y="370"/>
                  </a:lnTo>
                  <a:lnTo>
                    <a:pt x="586" y="390"/>
                  </a:lnTo>
                  <a:lnTo>
                    <a:pt x="587" y="407"/>
                  </a:lnTo>
                  <a:lnTo>
                    <a:pt x="589" y="424"/>
                  </a:lnTo>
                  <a:lnTo>
                    <a:pt x="591" y="441"/>
                  </a:lnTo>
                  <a:lnTo>
                    <a:pt x="593" y="459"/>
                  </a:lnTo>
                  <a:lnTo>
                    <a:pt x="595" y="474"/>
                  </a:lnTo>
                  <a:lnTo>
                    <a:pt x="597" y="490"/>
                  </a:lnTo>
                  <a:lnTo>
                    <a:pt x="599" y="505"/>
                  </a:lnTo>
                  <a:lnTo>
                    <a:pt x="601" y="518"/>
                  </a:lnTo>
                  <a:lnTo>
                    <a:pt x="603" y="532"/>
                  </a:lnTo>
                  <a:lnTo>
                    <a:pt x="605" y="545"/>
                  </a:lnTo>
                  <a:lnTo>
                    <a:pt x="607" y="557"/>
                  </a:lnTo>
                  <a:lnTo>
                    <a:pt x="607" y="566"/>
                  </a:lnTo>
                  <a:lnTo>
                    <a:pt x="609" y="578"/>
                  </a:lnTo>
                  <a:lnTo>
                    <a:pt x="611" y="587"/>
                  </a:lnTo>
                  <a:lnTo>
                    <a:pt x="612" y="597"/>
                  </a:lnTo>
                  <a:lnTo>
                    <a:pt x="614" y="605"/>
                  </a:lnTo>
                  <a:lnTo>
                    <a:pt x="616" y="614"/>
                  </a:lnTo>
                  <a:lnTo>
                    <a:pt x="618" y="620"/>
                  </a:lnTo>
                  <a:lnTo>
                    <a:pt x="620" y="628"/>
                  </a:lnTo>
                  <a:lnTo>
                    <a:pt x="622" y="634"/>
                  </a:lnTo>
                  <a:lnTo>
                    <a:pt x="624" y="639"/>
                  </a:lnTo>
                  <a:lnTo>
                    <a:pt x="626" y="645"/>
                  </a:lnTo>
                  <a:lnTo>
                    <a:pt x="628" y="651"/>
                  </a:lnTo>
                  <a:lnTo>
                    <a:pt x="630" y="655"/>
                  </a:lnTo>
                  <a:lnTo>
                    <a:pt x="632" y="660"/>
                  </a:lnTo>
                  <a:lnTo>
                    <a:pt x="634" y="664"/>
                  </a:lnTo>
                  <a:lnTo>
                    <a:pt x="635" y="668"/>
                  </a:lnTo>
                  <a:lnTo>
                    <a:pt x="637" y="670"/>
                  </a:lnTo>
                  <a:lnTo>
                    <a:pt x="639" y="674"/>
                  </a:lnTo>
                  <a:lnTo>
                    <a:pt x="641" y="678"/>
                  </a:lnTo>
                  <a:lnTo>
                    <a:pt x="643" y="680"/>
                  </a:lnTo>
                  <a:lnTo>
                    <a:pt x="645" y="682"/>
                  </a:lnTo>
                  <a:lnTo>
                    <a:pt x="647" y="683"/>
                  </a:lnTo>
                  <a:lnTo>
                    <a:pt x="649" y="685"/>
                  </a:lnTo>
                  <a:lnTo>
                    <a:pt x="651" y="687"/>
                  </a:lnTo>
                  <a:lnTo>
                    <a:pt x="653" y="689"/>
                  </a:lnTo>
                  <a:lnTo>
                    <a:pt x="655" y="691"/>
                  </a:lnTo>
                  <a:lnTo>
                    <a:pt x="657" y="693"/>
                  </a:lnTo>
                  <a:lnTo>
                    <a:pt x="659" y="693"/>
                  </a:lnTo>
                  <a:lnTo>
                    <a:pt x="659" y="695"/>
                  </a:lnTo>
                  <a:lnTo>
                    <a:pt x="660" y="697"/>
                  </a:lnTo>
                  <a:lnTo>
                    <a:pt x="662" y="697"/>
                  </a:lnTo>
                  <a:lnTo>
                    <a:pt x="664" y="699"/>
                  </a:lnTo>
                  <a:lnTo>
                    <a:pt x="666" y="699"/>
                  </a:lnTo>
                  <a:lnTo>
                    <a:pt x="668" y="701"/>
                  </a:lnTo>
                  <a:lnTo>
                    <a:pt x="670" y="701"/>
                  </a:lnTo>
                  <a:lnTo>
                    <a:pt x="672" y="701"/>
                  </a:lnTo>
                  <a:lnTo>
                    <a:pt x="674" y="703"/>
                  </a:lnTo>
                  <a:lnTo>
                    <a:pt x="676" y="703"/>
                  </a:lnTo>
                  <a:lnTo>
                    <a:pt x="678" y="705"/>
                  </a:lnTo>
                  <a:lnTo>
                    <a:pt x="680" y="705"/>
                  </a:lnTo>
                  <a:lnTo>
                    <a:pt x="682" y="705"/>
                  </a:lnTo>
                  <a:lnTo>
                    <a:pt x="683" y="705"/>
                  </a:lnTo>
                  <a:lnTo>
                    <a:pt x="685" y="707"/>
                  </a:lnTo>
                  <a:lnTo>
                    <a:pt x="687" y="707"/>
                  </a:lnTo>
                  <a:lnTo>
                    <a:pt x="689" y="707"/>
                  </a:lnTo>
                  <a:lnTo>
                    <a:pt x="691" y="707"/>
                  </a:lnTo>
                  <a:lnTo>
                    <a:pt x="693" y="708"/>
                  </a:lnTo>
                  <a:lnTo>
                    <a:pt x="695" y="708"/>
                  </a:lnTo>
                  <a:lnTo>
                    <a:pt x="697" y="708"/>
                  </a:lnTo>
                  <a:lnTo>
                    <a:pt x="699" y="708"/>
                  </a:lnTo>
                  <a:lnTo>
                    <a:pt x="701" y="708"/>
                  </a:lnTo>
                  <a:lnTo>
                    <a:pt x="703" y="710"/>
                  </a:lnTo>
                  <a:lnTo>
                    <a:pt x="705" y="710"/>
                  </a:lnTo>
                  <a:lnTo>
                    <a:pt x="707" y="710"/>
                  </a:lnTo>
                  <a:lnTo>
                    <a:pt x="708" y="710"/>
                  </a:lnTo>
                  <a:lnTo>
                    <a:pt x="710" y="710"/>
                  </a:lnTo>
                  <a:lnTo>
                    <a:pt x="712" y="712"/>
                  </a:lnTo>
                  <a:lnTo>
                    <a:pt x="712" y="712"/>
                  </a:lnTo>
                  <a:lnTo>
                    <a:pt x="714" y="712"/>
                  </a:lnTo>
                  <a:lnTo>
                    <a:pt x="716" y="712"/>
                  </a:lnTo>
                  <a:lnTo>
                    <a:pt x="718" y="712"/>
                  </a:lnTo>
                  <a:lnTo>
                    <a:pt x="720" y="712"/>
                  </a:lnTo>
                  <a:lnTo>
                    <a:pt x="722" y="712"/>
                  </a:lnTo>
                  <a:lnTo>
                    <a:pt x="724" y="712"/>
                  </a:lnTo>
                  <a:lnTo>
                    <a:pt x="726" y="714"/>
                  </a:lnTo>
                  <a:lnTo>
                    <a:pt x="728" y="714"/>
                  </a:lnTo>
                  <a:lnTo>
                    <a:pt x="730" y="714"/>
                  </a:lnTo>
                  <a:lnTo>
                    <a:pt x="731" y="714"/>
                  </a:lnTo>
                  <a:lnTo>
                    <a:pt x="733" y="714"/>
                  </a:lnTo>
                  <a:lnTo>
                    <a:pt x="735" y="714"/>
                  </a:lnTo>
                  <a:lnTo>
                    <a:pt x="737" y="714"/>
                  </a:lnTo>
                  <a:lnTo>
                    <a:pt x="739" y="714"/>
                  </a:lnTo>
                  <a:lnTo>
                    <a:pt x="741" y="714"/>
                  </a:lnTo>
                  <a:lnTo>
                    <a:pt x="743" y="714"/>
                  </a:lnTo>
                  <a:lnTo>
                    <a:pt x="745" y="716"/>
                  </a:lnTo>
                  <a:lnTo>
                    <a:pt x="747" y="716"/>
                  </a:lnTo>
                  <a:lnTo>
                    <a:pt x="749" y="716"/>
                  </a:lnTo>
                  <a:lnTo>
                    <a:pt x="751" y="716"/>
                  </a:lnTo>
                  <a:lnTo>
                    <a:pt x="753" y="716"/>
                  </a:lnTo>
                  <a:lnTo>
                    <a:pt x="755" y="716"/>
                  </a:lnTo>
                  <a:lnTo>
                    <a:pt x="756" y="716"/>
                  </a:lnTo>
                  <a:lnTo>
                    <a:pt x="758" y="716"/>
                  </a:lnTo>
                  <a:lnTo>
                    <a:pt x="760" y="716"/>
                  </a:lnTo>
                  <a:lnTo>
                    <a:pt x="762" y="716"/>
                  </a:lnTo>
                  <a:lnTo>
                    <a:pt x="764" y="716"/>
                  </a:lnTo>
                  <a:lnTo>
                    <a:pt x="764" y="718"/>
                  </a:lnTo>
                  <a:lnTo>
                    <a:pt x="766" y="718"/>
                  </a:lnTo>
                  <a:lnTo>
                    <a:pt x="768" y="718"/>
                  </a:lnTo>
                  <a:lnTo>
                    <a:pt x="770" y="718"/>
                  </a:lnTo>
                  <a:lnTo>
                    <a:pt x="772" y="718"/>
                  </a:lnTo>
                  <a:lnTo>
                    <a:pt x="774" y="718"/>
                  </a:lnTo>
                  <a:lnTo>
                    <a:pt x="776" y="718"/>
                  </a:lnTo>
                  <a:lnTo>
                    <a:pt x="778" y="718"/>
                  </a:lnTo>
                  <a:lnTo>
                    <a:pt x="779" y="718"/>
                  </a:lnTo>
                  <a:lnTo>
                    <a:pt x="781" y="718"/>
                  </a:lnTo>
                  <a:lnTo>
                    <a:pt x="783" y="718"/>
                  </a:lnTo>
                  <a:lnTo>
                    <a:pt x="785" y="718"/>
                  </a:lnTo>
                  <a:lnTo>
                    <a:pt x="787" y="718"/>
                  </a:lnTo>
                  <a:lnTo>
                    <a:pt x="789" y="718"/>
                  </a:lnTo>
                  <a:lnTo>
                    <a:pt x="791" y="720"/>
                  </a:lnTo>
                  <a:lnTo>
                    <a:pt x="793" y="720"/>
                  </a:lnTo>
                  <a:lnTo>
                    <a:pt x="795" y="720"/>
                  </a:lnTo>
                  <a:lnTo>
                    <a:pt x="797" y="720"/>
                  </a:lnTo>
                  <a:lnTo>
                    <a:pt x="799" y="720"/>
                  </a:lnTo>
                  <a:lnTo>
                    <a:pt x="801" y="720"/>
                  </a:lnTo>
                  <a:lnTo>
                    <a:pt x="803" y="720"/>
                  </a:lnTo>
                  <a:lnTo>
                    <a:pt x="804" y="720"/>
                  </a:lnTo>
                  <a:lnTo>
                    <a:pt x="806" y="720"/>
                  </a:lnTo>
                  <a:lnTo>
                    <a:pt x="808" y="720"/>
                  </a:lnTo>
                  <a:lnTo>
                    <a:pt x="810" y="720"/>
                  </a:lnTo>
                  <a:lnTo>
                    <a:pt x="812" y="720"/>
                  </a:lnTo>
                  <a:lnTo>
                    <a:pt x="814" y="720"/>
                  </a:lnTo>
                  <a:lnTo>
                    <a:pt x="816" y="720"/>
                  </a:lnTo>
                  <a:lnTo>
                    <a:pt x="816" y="720"/>
                  </a:lnTo>
                  <a:lnTo>
                    <a:pt x="818" y="722"/>
                  </a:lnTo>
                  <a:lnTo>
                    <a:pt x="820" y="722"/>
                  </a:lnTo>
                  <a:lnTo>
                    <a:pt x="822" y="722"/>
                  </a:lnTo>
                  <a:lnTo>
                    <a:pt x="824" y="722"/>
                  </a:lnTo>
                  <a:lnTo>
                    <a:pt x="826" y="722"/>
                  </a:lnTo>
                  <a:lnTo>
                    <a:pt x="827" y="722"/>
                  </a:lnTo>
                  <a:lnTo>
                    <a:pt x="829" y="722"/>
                  </a:lnTo>
                  <a:lnTo>
                    <a:pt x="831" y="722"/>
                  </a:lnTo>
                  <a:lnTo>
                    <a:pt x="833" y="722"/>
                  </a:lnTo>
                  <a:lnTo>
                    <a:pt x="835" y="722"/>
                  </a:lnTo>
                  <a:lnTo>
                    <a:pt x="837" y="722"/>
                  </a:lnTo>
                  <a:lnTo>
                    <a:pt x="839" y="722"/>
                  </a:lnTo>
                  <a:lnTo>
                    <a:pt x="841" y="722"/>
                  </a:lnTo>
                  <a:lnTo>
                    <a:pt x="843" y="722"/>
                  </a:lnTo>
                  <a:lnTo>
                    <a:pt x="845" y="722"/>
                  </a:lnTo>
                  <a:lnTo>
                    <a:pt x="847" y="722"/>
                  </a:lnTo>
                  <a:lnTo>
                    <a:pt x="849" y="722"/>
                  </a:lnTo>
                  <a:lnTo>
                    <a:pt x="851" y="722"/>
                  </a:lnTo>
                  <a:lnTo>
                    <a:pt x="852" y="722"/>
                  </a:lnTo>
                  <a:lnTo>
                    <a:pt x="854" y="722"/>
                  </a:lnTo>
                  <a:lnTo>
                    <a:pt x="856" y="722"/>
                  </a:lnTo>
                  <a:lnTo>
                    <a:pt x="858" y="722"/>
                  </a:lnTo>
                  <a:lnTo>
                    <a:pt x="860" y="722"/>
                  </a:lnTo>
                  <a:lnTo>
                    <a:pt x="862" y="722"/>
                  </a:lnTo>
                  <a:lnTo>
                    <a:pt x="864" y="724"/>
                  </a:lnTo>
                  <a:lnTo>
                    <a:pt x="866" y="724"/>
                  </a:lnTo>
                  <a:lnTo>
                    <a:pt x="868" y="724"/>
                  </a:lnTo>
                  <a:lnTo>
                    <a:pt x="870" y="724"/>
                  </a:lnTo>
                  <a:lnTo>
                    <a:pt x="870" y="724"/>
                  </a:lnTo>
                  <a:lnTo>
                    <a:pt x="872" y="724"/>
                  </a:lnTo>
                  <a:lnTo>
                    <a:pt x="874" y="724"/>
                  </a:lnTo>
                  <a:lnTo>
                    <a:pt x="875" y="724"/>
                  </a:lnTo>
                  <a:lnTo>
                    <a:pt x="877" y="724"/>
                  </a:lnTo>
                  <a:lnTo>
                    <a:pt x="879" y="724"/>
                  </a:lnTo>
                  <a:lnTo>
                    <a:pt x="881" y="724"/>
                  </a:lnTo>
                  <a:lnTo>
                    <a:pt x="883" y="724"/>
                  </a:lnTo>
                  <a:lnTo>
                    <a:pt x="885" y="724"/>
                  </a:lnTo>
                  <a:lnTo>
                    <a:pt x="887" y="724"/>
                  </a:lnTo>
                  <a:lnTo>
                    <a:pt x="889" y="724"/>
                  </a:lnTo>
                  <a:lnTo>
                    <a:pt x="891" y="724"/>
                  </a:lnTo>
                  <a:lnTo>
                    <a:pt x="893" y="724"/>
                  </a:lnTo>
                  <a:lnTo>
                    <a:pt x="895" y="724"/>
                  </a:lnTo>
                  <a:lnTo>
                    <a:pt x="897" y="724"/>
                  </a:lnTo>
                  <a:lnTo>
                    <a:pt x="899" y="724"/>
                  </a:lnTo>
                  <a:lnTo>
                    <a:pt x="900" y="724"/>
                  </a:lnTo>
                  <a:lnTo>
                    <a:pt x="902" y="724"/>
                  </a:lnTo>
                  <a:lnTo>
                    <a:pt x="904" y="724"/>
                  </a:lnTo>
                  <a:lnTo>
                    <a:pt x="906" y="724"/>
                  </a:lnTo>
                  <a:lnTo>
                    <a:pt x="908" y="724"/>
                  </a:lnTo>
                  <a:lnTo>
                    <a:pt x="910" y="724"/>
                  </a:lnTo>
                  <a:lnTo>
                    <a:pt x="912" y="724"/>
                  </a:lnTo>
                  <a:lnTo>
                    <a:pt x="914" y="724"/>
                  </a:lnTo>
                  <a:lnTo>
                    <a:pt x="916" y="724"/>
                  </a:lnTo>
                  <a:lnTo>
                    <a:pt x="918" y="724"/>
                  </a:lnTo>
                  <a:lnTo>
                    <a:pt x="920" y="724"/>
                  </a:lnTo>
                  <a:lnTo>
                    <a:pt x="922" y="724"/>
                  </a:lnTo>
                  <a:lnTo>
                    <a:pt x="922" y="724"/>
                  </a:lnTo>
                  <a:lnTo>
                    <a:pt x="923" y="722"/>
                  </a:lnTo>
                </a:path>
              </a:pathLst>
            </a:custGeom>
            <a:noFill/>
            <a:ln w="19050" cmpd="sng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271437" name="Freeform 77"/>
            <p:cNvSpPr>
              <a:spLocks/>
            </p:cNvSpPr>
            <p:nvPr/>
          </p:nvSpPr>
          <p:spPr bwMode="auto">
            <a:xfrm>
              <a:off x="3820" y="3039"/>
              <a:ext cx="463" cy="307"/>
            </a:xfrm>
            <a:custGeom>
              <a:avLst/>
              <a:gdLst>
                <a:gd name="T0" fmla="*/ 14 w 926"/>
                <a:gd name="T1" fmla="*/ 613 h 615"/>
                <a:gd name="T2" fmla="*/ 29 w 926"/>
                <a:gd name="T3" fmla="*/ 613 h 615"/>
                <a:gd name="T4" fmla="*/ 45 w 926"/>
                <a:gd name="T5" fmla="*/ 613 h 615"/>
                <a:gd name="T6" fmla="*/ 58 w 926"/>
                <a:gd name="T7" fmla="*/ 611 h 615"/>
                <a:gd name="T8" fmla="*/ 73 w 926"/>
                <a:gd name="T9" fmla="*/ 611 h 615"/>
                <a:gd name="T10" fmla="*/ 89 w 926"/>
                <a:gd name="T11" fmla="*/ 611 h 615"/>
                <a:gd name="T12" fmla="*/ 102 w 926"/>
                <a:gd name="T13" fmla="*/ 611 h 615"/>
                <a:gd name="T14" fmla="*/ 118 w 926"/>
                <a:gd name="T15" fmla="*/ 607 h 615"/>
                <a:gd name="T16" fmla="*/ 133 w 926"/>
                <a:gd name="T17" fmla="*/ 599 h 615"/>
                <a:gd name="T18" fmla="*/ 148 w 926"/>
                <a:gd name="T19" fmla="*/ 584 h 615"/>
                <a:gd name="T20" fmla="*/ 162 w 926"/>
                <a:gd name="T21" fmla="*/ 563 h 615"/>
                <a:gd name="T22" fmla="*/ 177 w 926"/>
                <a:gd name="T23" fmla="*/ 536 h 615"/>
                <a:gd name="T24" fmla="*/ 192 w 926"/>
                <a:gd name="T25" fmla="*/ 509 h 615"/>
                <a:gd name="T26" fmla="*/ 208 w 926"/>
                <a:gd name="T27" fmla="*/ 492 h 615"/>
                <a:gd name="T28" fmla="*/ 221 w 926"/>
                <a:gd name="T29" fmla="*/ 484 h 615"/>
                <a:gd name="T30" fmla="*/ 237 w 926"/>
                <a:gd name="T31" fmla="*/ 478 h 615"/>
                <a:gd name="T32" fmla="*/ 252 w 926"/>
                <a:gd name="T33" fmla="*/ 459 h 615"/>
                <a:gd name="T34" fmla="*/ 265 w 926"/>
                <a:gd name="T35" fmla="*/ 405 h 615"/>
                <a:gd name="T36" fmla="*/ 281 w 926"/>
                <a:gd name="T37" fmla="*/ 309 h 615"/>
                <a:gd name="T38" fmla="*/ 296 w 926"/>
                <a:gd name="T39" fmla="*/ 185 h 615"/>
                <a:gd name="T40" fmla="*/ 312 w 926"/>
                <a:gd name="T41" fmla="*/ 67 h 615"/>
                <a:gd name="T42" fmla="*/ 325 w 926"/>
                <a:gd name="T43" fmla="*/ 4 h 615"/>
                <a:gd name="T44" fmla="*/ 340 w 926"/>
                <a:gd name="T45" fmla="*/ 21 h 615"/>
                <a:gd name="T46" fmla="*/ 356 w 926"/>
                <a:gd name="T47" fmla="*/ 108 h 615"/>
                <a:gd name="T48" fmla="*/ 369 w 926"/>
                <a:gd name="T49" fmla="*/ 233 h 615"/>
                <a:gd name="T50" fmla="*/ 384 w 926"/>
                <a:gd name="T51" fmla="*/ 357 h 615"/>
                <a:gd name="T52" fmla="*/ 400 w 926"/>
                <a:gd name="T53" fmla="*/ 455 h 615"/>
                <a:gd name="T54" fmla="*/ 415 w 926"/>
                <a:gd name="T55" fmla="*/ 523 h 615"/>
                <a:gd name="T56" fmla="*/ 429 w 926"/>
                <a:gd name="T57" fmla="*/ 559 h 615"/>
                <a:gd name="T58" fmla="*/ 444 w 926"/>
                <a:gd name="T59" fmla="*/ 580 h 615"/>
                <a:gd name="T60" fmla="*/ 459 w 926"/>
                <a:gd name="T61" fmla="*/ 590 h 615"/>
                <a:gd name="T62" fmla="*/ 473 w 926"/>
                <a:gd name="T63" fmla="*/ 598 h 615"/>
                <a:gd name="T64" fmla="*/ 488 w 926"/>
                <a:gd name="T65" fmla="*/ 601 h 615"/>
                <a:gd name="T66" fmla="*/ 504 w 926"/>
                <a:gd name="T67" fmla="*/ 605 h 615"/>
                <a:gd name="T68" fmla="*/ 519 w 926"/>
                <a:gd name="T69" fmla="*/ 607 h 615"/>
                <a:gd name="T70" fmla="*/ 532 w 926"/>
                <a:gd name="T71" fmla="*/ 609 h 615"/>
                <a:gd name="T72" fmla="*/ 548 w 926"/>
                <a:gd name="T73" fmla="*/ 609 h 615"/>
                <a:gd name="T74" fmla="*/ 563 w 926"/>
                <a:gd name="T75" fmla="*/ 609 h 615"/>
                <a:gd name="T76" fmla="*/ 576 w 926"/>
                <a:gd name="T77" fmla="*/ 609 h 615"/>
                <a:gd name="T78" fmla="*/ 592 w 926"/>
                <a:gd name="T79" fmla="*/ 609 h 615"/>
                <a:gd name="T80" fmla="*/ 607 w 926"/>
                <a:gd name="T81" fmla="*/ 607 h 615"/>
                <a:gd name="T82" fmla="*/ 623 w 926"/>
                <a:gd name="T83" fmla="*/ 605 h 615"/>
                <a:gd name="T84" fmla="*/ 636 w 926"/>
                <a:gd name="T85" fmla="*/ 603 h 615"/>
                <a:gd name="T86" fmla="*/ 651 w 926"/>
                <a:gd name="T87" fmla="*/ 601 h 615"/>
                <a:gd name="T88" fmla="*/ 667 w 926"/>
                <a:gd name="T89" fmla="*/ 599 h 615"/>
                <a:gd name="T90" fmla="*/ 680 w 926"/>
                <a:gd name="T91" fmla="*/ 596 h 615"/>
                <a:gd name="T92" fmla="*/ 696 w 926"/>
                <a:gd name="T93" fmla="*/ 596 h 615"/>
                <a:gd name="T94" fmla="*/ 711 w 926"/>
                <a:gd name="T95" fmla="*/ 596 h 615"/>
                <a:gd name="T96" fmla="*/ 726 w 926"/>
                <a:gd name="T97" fmla="*/ 598 h 615"/>
                <a:gd name="T98" fmla="*/ 740 w 926"/>
                <a:gd name="T99" fmla="*/ 599 h 615"/>
                <a:gd name="T100" fmla="*/ 755 w 926"/>
                <a:gd name="T101" fmla="*/ 603 h 615"/>
                <a:gd name="T102" fmla="*/ 770 w 926"/>
                <a:gd name="T103" fmla="*/ 605 h 615"/>
                <a:gd name="T104" fmla="*/ 784 w 926"/>
                <a:gd name="T105" fmla="*/ 609 h 615"/>
                <a:gd name="T106" fmla="*/ 799 w 926"/>
                <a:gd name="T107" fmla="*/ 611 h 615"/>
                <a:gd name="T108" fmla="*/ 815 w 926"/>
                <a:gd name="T109" fmla="*/ 613 h 615"/>
                <a:gd name="T110" fmla="*/ 830 w 926"/>
                <a:gd name="T111" fmla="*/ 613 h 615"/>
                <a:gd name="T112" fmla="*/ 843 w 926"/>
                <a:gd name="T113" fmla="*/ 613 h 615"/>
                <a:gd name="T114" fmla="*/ 859 w 926"/>
                <a:gd name="T115" fmla="*/ 615 h 615"/>
                <a:gd name="T116" fmla="*/ 874 w 926"/>
                <a:gd name="T117" fmla="*/ 615 h 615"/>
                <a:gd name="T118" fmla="*/ 889 w 926"/>
                <a:gd name="T119" fmla="*/ 615 h 615"/>
                <a:gd name="T120" fmla="*/ 903 w 926"/>
                <a:gd name="T121" fmla="*/ 615 h 615"/>
                <a:gd name="T122" fmla="*/ 918 w 926"/>
                <a:gd name="T123" fmla="*/ 615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6" h="615">
                  <a:moveTo>
                    <a:pt x="0" y="613"/>
                  </a:moveTo>
                  <a:lnTo>
                    <a:pt x="2" y="613"/>
                  </a:lnTo>
                  <a:lnTo>
                    <a:pt x="4" y="613"/>
                  </a:lnTo>
                  <a:lnTo>
                    <a:pt x="6" y="613"/>
                  </a:lnTo>
                  <a:lnTo>
                    <a:pt x="8" y="613"/>
                  </a:lnTo>
                  <a:lnTo>
                    <a:pt x="10" y="613"/>
                  </a:lnTo>
                  <a:lnTo>
                    <a:pt x="12" y="613"/>
                  </a:lnTo>
                  <a:lnTo>
                    <a:pt x="14" y="613"/>
                  </a:lnTo>
                  <a:lnTo>
                    <a:pt x="16" y="613"/>
                  </a:lnTo>
                  <a:lnTo>
                    <a:pt x="18" y="613"/>
                  </a:lnTo>
                  <a:lnTo>
                    <a:pt x="20" y="613"/>
                  </a:lnTo>
                  <a:lnTo>
                    <a:pt x="22" y="613"/>
                  </a:lnTo>
                  <a:lnTo>
                    <a:pt x="24" y="613"/>
                  </a:lnTo>
                  <a:lnTo>
                    <a:pt x="25" y="613"/>
                  </a:lnTo>
                  <a:lnTo>
                    <a:pt x="27" y="613"/>
                  </a:lnTo>
                  <a:lnTo>
                    <a:pt x="29" y="613"/>
                  </a:lnTo>
                  <a:lnTo>
                    <a:pt x="31" y="613"/>
                  </a:lnTo>
                  <a:lnTo>
                    <a:pt x="33" y="613"/>
                  </a:lnTo>
                  <a:lnTo>
                    <a:pt x="35" y="613"/>
                  </a:lnTo>
                  <a:lnTo>
                    <a:pt x="37" y="613"/>
                  </a:lnTo>
                  <a:lnTo>
                    <a:pt x="39" y="613"/>
                  </a:lnTo>
                  <a:lnTo>
                    <a:pt x="41" y="613"/>
                  </a:lnTo>
                  <a:lnTo>
                    <a:pt x="43" y="613"/>
                  </a:lnTo>
                  <a:lnTo>
                    <a:pt x="45" y="613"/>
                  </a:lnTo>
                  <a:lnTo>
                    <a:pt x="47" y="613"/>
                  </a:lnTo>
                  <a:lnTo>
                    <a:pt x="48" y="613"/>
                  </a:lnTo>
                  <a:lnTo>
                    <a:pt x="50" y="613"/>
                  </a:lnTo>
                  <a:lnTo>
                    <a:pt x="50" y="611"/>
                  </a:lnTo>
                  <a:lnTo>
                    <a:pt x="52" y="611"/>
                  </a:lnTo>
                  <a:lnTo>
                    <a:pt x="54" y="611"/>
                  </a:lnTo>
                  <a:lnTo>
                    <a:pt x="56" y="611"/>
                  </a:lnTo>
                  <a:lnTo>
                    <a:pt x="58" y="611"/>
                  </a:lnTo>
                  <a:lnTo>
                    <a:pt x="60" y="611"/>
                  </a:lnTo>
                  <a:lnTo>
                    <a:pt x="62" y="611"/>
                  </a:lnTo>
                  <a:lnTo>
                    <a:pt x="64" y="611"/>
                  </a:lnTo>
                  <a:lnTo>
                    <a:pt x="66" y="611"/>
                  </a:lnTo>
                  <a:lnTo>
                    <a:pt x="68" y="611"/>
                  </a:lnTo>
                  <a:lnTo>
                    <a:pt x="70" y="611"/>
                  </a:lnTo>
                  <a:lnTo>
                    <a:pt x="72" y="611"/>
                  </a:lnTo>
                  <a:lnTo>
                    <a:pt x="73" y="611"/>
                  </a:lnTo>
                  <a:lnTo>
                    <a:pt x="75" y="611"/>
                  </a:lnTo>
                  <a:lnTo>
                    <a:pt x="77" y="611"/>
                  </a:lnTo>
                  <a:lnTo>
                    <a:pt x="79" y="611"/>
                  </a:lnTo>
                  <a:lnTo>
                    <a:pt x="81" y="611"/>
                  </a:lnTo>
                  <a:lnTo>
                    <a:pt x="83" y="611"/>
                  </a:lnTo>
                  <a:lnTo>
                    <a:pt x="85" y="611"/>
                  </a:lnTo>
                  <a:lnTo>
                    <a:pt x="87" y="611"/>
                  </a:lnTo>
                  <a:lnTo>
                    <a:pt x="89" y="611"/>
                  </a:lnTo>
                  <a:lnTo>
                    <a:pt x="91" y="611"/>
                  </a:lnTo>
                  <a:lnTo>
                    <a:pt x="93" y="611"/>
                  </a:lnTo>
                  <a:lnTo>
                    <a:pt x="95" y="611"/>
                  </a:lnTo>
                  <a:lnTo>
                    <a:pt x="96" y="611"/>
                  </a:lnTo>
                  <a:lnTo>
                    <a:pt x="98" y="611"/>
                  </a:lnTo>
                  <a:lnTo>
                    <a:pt x="100" y="611"/>
                  </a:lnTo>
                  <a:lnTo>
                    <a:pt x="102" y="611"/>
                  </a:lnTo>
                  <a:lnTo>
                    <a:pt x="102" y="611"/>
                  </a:lnTo>
                  <a:lnTo>
                    <a:pt x="104" y="611"/>
                  </a:lnTo>
                  <a:lnTo>
                    <a:pt x="106" y="611"/>
                  </a:lnTo>
                  <a:lnTo>
                    <a:pt x="108" y="609"/>
                  </a:lnTo>
                  <a:lnTo>
                    <a:pt x="110" y="609"/>
                  </a:lnTo>
                  <a:lnTo>
                    <a:pt x="112" y="609"/>
                  </a:lnTo>
                  <a:lnTo>
                    <a:pt x="114" y="609"/>
                  </a:lnTo>
                  <a:lnTo>
                    <a:pt x="116" y="607"/>
                  </a:lnTo>
                  <a:lnTo>
                    <a:pt x="118" y="607"/>
                  </a:lnTo>
                  <a:lnTo>
                    <a:pt x="120" y="607"/>
                  </a:lnTo>
                  <a:lnTo>
                    <a:pt x="121" y="605"/>
                  </a:lnTo>
                  <a:lnTo>
                    <a:pt x="123" y="605"/>
                  </a:lnTo>
                  <a:lnTo>
                    <a:pt x="125" y="603"/>
                  </a:lnTo>
                  <a:lnTo>
                    <a:pt x="127" y="603"/>
                  </a:lnTo>
                  <a:lnTo>
                    <a:pt x="129" y="601"/>
                  </a:lnTo>
                  <a:lnTo>
                    <a:pt x="131" y="601"/>
                  </a:lnTo>
                  <a:lnTo>
                    <a:pt x="133" y="599"/>
                  </a:lnTo>
                  <a:lnTo>
                    <a:pt x="135" y="598"/>
                  </a:lnTo>
                  <a:lnTo>
                    <a:pt x="137" y="596"/>
                  </a:lnTo>
                  <a:lnTo>
                    <a:pt x="139" y="596"/>
                  </a:lnTo>
                  <a:lnTo>
                    <a:pt x="141" y="594"/>
                  </a:lnTo>
                  <a:lnTo>
                    <a:pt x="143" y="592"/>
                  </a:lnTo>
                  <a:lnTo>
                    <a:pt x="144" y="590"/>
                  </a:lnTo>
                  <a:lnTo>
                    <a:pt x="146" y="586"/>
                  </a:lnTo>
                  <a:lnTo>
                    <a:pt x="148" y="584"/>
                  </a:lnTo>
                  <a:lnTo>
                    <a:pt x="150" y="582"/>
                  </a:lnTo>
                  <a:lnTo>
                    <a:pt x="152" y="580"/>
                  </a:lnTo>
                  <a:lnTo>
                    <a:pt x="154" y="576"/>
                  </a:lnTo>
                  <a:lnTo>
                    <a:pt x="156" y="574"/>
                  </a:lnTo>
                  <a:lnTo>
                    <a:pt x="156" y="573"/>
                  </a:lnTo>
                  <a:lnTo>
                    <a:pt x="158" y="569"/>
                  </a:lnTo>
                  <a:lnTo>
                    <a:pt x="160" y="565"/>
                  </a:lnTo>
                  <a:lnTo>
                    <a:pt x="162" y="563"/>
                  </a:lnTo>
                  <a:lnTo>
                    <a:pt x="164" y="559"/>
                  </a:lnTo>
                  <a:lnTo>
                    <a:pt x="166" y="555"/>
                  </a:lnTo>
                  <a:lnTo>
                    <a:pt x="168" y="553"/>
                  </a:lnTo>
                  <a:lnTo>
                    <a:pt x="169" y="550"/>
                  </a:lnTo>
                  <a:lnTo>
                    <a:pt x="171" y="546"/>
                  </a:lnTo>
                  <a:lnTo>
                    <a:pt x="173" y="542"/>
                  </a:lnTo>
                  <a:lnTo>
                    <a:pt x="175" y="540"/>
                  </a:lnTo>
                  <a:lnTo>
                    <a:pt x="177" y="536"/>
                  </a:lnTo>
                  <a:lnTo>
                    <a:pt x="179" y="532"/>
                  </a:lnTo>
                  <a:lnTo>
                    <a:pt x="181" y="528"/>
                  </a:lnTo>
                  <a:lnTo>
                    <a:pt x="183" y="526"/>
                  </a:lnTo>
                  <a:lnTo>
                    <a:pt x="185" y="523"/>
                  </a:lnTo>
                  <a:lnTo>
                    <a:pt x="187" y="519"/>
                  </a:lnTo>
                  <a:lnTo>
                    <a:pt x="189" y="517"/>
                  </a:lnTo>
                  <a:lnTo>
                    <a:pt x="191" y="513"/>
                  </a:lnTo>
                  <a:lnTo>
                    <a:pt x="192" y="509"/>
                  </a:lnTo>
                  <a:lnTo>
                    <a:pt x="194" y="507"/>
                  </a:lnTo>
                  <a:lnTo>
                    <a:pt x="196" y="505"/>
                  </a:lnTo>
                  <a:lnTo>
                    <a:pt x="198" y="501"/>
                  </a:lnTo>
                  <a:lnTo>
                    <a:pt x="200" y="500"/>
                  </a:lnTo>
                  <a:lnTo>
                    <a:pt x="202" y="498"/>
                  </a:lnTo>
                  <a:lnTo>
                    <a:pt x="204" y="496"/>
                  </a:lnTo>
                  <a:lnTo>
                    <a:pt x="206" y="494"/>
                  </a:lnTo>
                  <a:lnTo>
                    <a:pt x="208" y="492"/>
                  </a:lnTo>
                  <a:lnTo>
                    <a:pt x="208" y="490"/>
                  </a:lnTo>
                  <a:lnTo>
                    <a:pt x="210" y="490"/>
                  </a:lnTo>
                  <a:lnTo>
                    <a:pt x="212" y="488"/>
                  </a:lnTo>
                  <a:lnTo>
                    <a:pt x="214" y="488"/>
                  </a:lnTo>
                  <a:lnTo>
                    <a:pt x="216" y="486"/>
                  </a:lnTo>
                  <a:lnTo>
                    <a:pt x="217" y="486"/>
                  </a:lnTo>
                  <a:lnTo>
                    <a:pt x="219" y="484"/>
                  </a:lnTo>
                  <a:lnTo>
                    <a:pt x="221" y="484"/>
                  </a:lnTo>
                  <a:lnTo>
                    <a:pt x="223" y="484"/>
                  </a:lnTo>
                  <a:lnTo>
                    <a:pt x="225" y="482"/>
                  </a:lnTo>
                  <a:lnTo>
                    <a:pt x="227" y="482"/>
                  </a:lnTo>
                  <a:lnTo>
                    <a:pt x="229" y="482"/>
                  </a:lnTo>
                  <a:lnTo>
                    <a:pt x="231" y="480"/>
                  </a:lnTo>
                  <a:lnTo>
                    <a:pt x="233" y="480"/>
                  </a:lnTo>
                  <a:lnTo>
                    <a:pt x="235" y="480"/>
                  </a:lnTo>
                  <a:lnTo>
                    <a:pt x="237" y="478"/>
                  </a:lnTo>
                  <a:lnTo>
                    <a:pt x="239" y="477"/>
                  </a:lnTo>
                  <a:lnTo>
                    <a:pt x="240" y="477"/>
                  </a:lnTo>
                  <a:lnTo>
                    <a:pt x="242" y="475"/>
                  </a:lnTo>
                  <a:lnTo>
                    <a:pt x="244" y="471"/>
                  </a:lnTo>
                  <a:lnTo>
                    <a:pt x="246" y="469"/>
                  </a:lnTo>
                  <a:lnTo>
                    <a:pt x="248" y="467"/>
                  </a:lnTo>
                  <a:lnTo>
                    <a:pt x="250" y="463"/>
                  </a:lnTo>
                  <a:lnTo>
                    <a:pt x="252" y="459"/>
                  </a:lnTo>
                  <a:lnTo>
                    <a:pt x="254" y="453"/>
                  </a:lnTo>
                  <a:lnTo>
                    <a:pt x="256" y="450"/>
                  </a:lnTo>
                  <a:lnTo>
                    <a:pt x="258" y="444"/>
                  </a:lnTo>
                  <a:lnTo>
                    <a:pt x="260" y="438"/>
                  </a:lnTo>
                  <a:lnTo>
                    <a:pt x="260" y="430"/>
                  </a:lnTo>
                  <a:lnTo>
                    <a:pt x="262" y="423"/>
                  </a:lnTo>
                  <a:lnTo>
                    <a:pt x="264" y="415"/>
                  </a:lnTo>
                  <a:lnTo>
                    <a:pt x="265" y="405"/>
                  </a:lnTo>
                  <a:lnTo>
                    <a:pt x="267" y="396"/>
                  </a:lnTo>
                  <a:lnTo>
                    <a:pt x="269" y="386"/>
                  </a:lnTo>
                  <a:lnTo>
                    <a:pt x="271" y="375"/>
                  </a:lnTo>
                  <a:lnTo>
                    <a:pt x="273" y="363"/>
                  </a:lnTo>
                  <a:lnTo>
                    <a:pt x="275" y="350"/>
                  </a:lnTo>
                  <a:lnTo>
                    <a:pt x="277" y="338"/>
                  </a:lnTo>
                  <a:lnTo>
                    <a:pt x="279" y="325"/>
                  </a:lnTo>
                  <a:lnTo>
                    <a:pt x="281" y="309"/>
                  </a:lnTo>
                  <a:lnTo>
                    <a:pt x="283" y="296"/>
                  </a:lnTo>
                  <a:lnTo>
                    <a:pt x="285" y="281"/>
                  </a:lnTo>
                  <a:lnTo>
                    <a:pt x="287" y="265"/>
                  </a:lnTo>
                  <a:lnTo>
                    <a:pt x="288" y="250"/>
                  </a:lnTo>
                  <a:lnTo>
                    <a:pt x="290" y="233"/>
                  </a:lnTo>
                  <a:lnTo>
                    <a:pt x="292" y="217"/>
                  </a:lnTo>
                  <a:lnTo>
                    <a:pt x="294" y="200"/>
                  </a:lnTo>
                  <a:lnTo>
                    <a:pt x="296" y="185"/>
                  </a:lnTo>
                  <a:lnTo>
                    <a:pt x="298" y="169"/>
                  </a:lnTo>
                  <a:lnTo>
                    <a:pt x="300" y="152"/>
                  </a:lnTo>
                  <a:lnTo>
                    <a:pt x="302" y="137"/>
                  </a:lnTo>
                  <a:lnTo>
                    <a:pt x="304" y="121"/>
                  </a:lnTo>
                  <a:lnTo>
                    <a:pt x="306" y="108"/>
                  </a:lnTo>
                  <a:lnTo>
                    <a:pt x="308" y="92"/>
                  </a:lnTo>
                  <a:lnTo>
                    <a:pt x="310" y="81"/>
                  </a:lnTo>
                  <a:lnTo>
                    <a:pt x="312" y="67"/>
                  </a:lnTo>
                  <a:lnTo>
                    <a:pt x="313" y="56"/>
                  </a:lnTo>
                  <a:lnTo>
                    <a:pt x="313" y="46"/>
                  </a:lnTo>
                  <a:lnTo>
                    <a:pt x="315" y="35"/>
                  </a:lnTo>
                  <a:lnTo>
                    <a:pt x="317" y="27"/>
                  </a:lnTo>
                  <a:lnTo>
                    <a:pt x="319" y="19"/>
                  </a:lnTo>
                  <a:lnTo>
                    <a:pt x="321" y="14"/>
                  </a:lnTo>
                  <a:lnTo>
                    <a:pt x="323" y="8"/>
                  </a:lnTo>
                  <a:lnTo>
                    <a:pt x="325" y="4"/>
                  </a:lnTo>
                  <a:lnTo>
                    <a:pt x="327" y="2"/>
                  </a:lnTo>
                  <a:lnTo>
                    <a:pt x="329" y="0"/>
                  </a:lnTo>
                  <a:lnTo>
                    <a:pt x="331" y="0"/>
                  </a:lnTo>
                  <a:lnTo>
                    <a:pt x="333" y="2"/>
                  </a:lnTo>
                  <a:lnTo>
                    <a:pt x="335" y="6"/>
                  </a:lnTo>
                  <a:lnTo>
                    <a:pt x="336" y="10"/>
                  </a:lnTo>
                  <a:lnTo>
                    <a:pt x="338" y="14"/>
                  </a:lnTo>
                  <a:lnTo>
                    <a:pt x="340" y="21"/>
                  </a:lnTo>
                  <a:lnTo>
                    <a:pt x="342" y="29"/>
                  </a:lnTo>
                  <a:lnTo>
                    <a:pt x="344" y="37"/>
                  </a:lnTo>
                  <a:lnTo>
                    <a:pt x="346" y="46"/>
                  </a:lnTo>
                  <a:lnTo>
                    <a:pt x="348" y="58"/>
                  </a:lnTo>
                  <a:lnTo>
                    <a:pt x="350" y="69"/>
                  </a:lnTo>
                  <a:lnTo>
                    <a:pt x="352" y="81"/>
                  </a:lnTo>
                  <a:lnTo>
                    <a:pt x="354" y="94"/>
                  </a:lnTo>
                  <a:lnTo>
                    <a:pt x="356" y="108"/>
                  </a:lnTo>
                  <a:lnTo>
                    <a:pt x="358" y="123"/>
                  </a:lnTo>
                  <a:lnTo>
                    <a:pt x="360" y="139"/>
                  </a:lnTo>
                  <a:lnTo>
                    <a:pt x="361" y="154"/>
                  </a:lnTo>
                  <a:lnTo>
                    <a:pt x="363" y="169"/>
                  </a:lnTo>
                  <a:lnTo>
                    <a:pt x="365" y="185"/>
                  </a:lnTo>
                  <a:lnTo>
                    <a:pt x="365" y="200"/>
                  </a:lnTo>
                  <a:lnTo>
                    <a:pt x="367" y="217"/>
                  </a:lnTo>
                  <a:lnTo>
                    <a:pt x="369" y="233"/>
                  </a:lnTo>
                  <a:lnTo>
                    <a:pt x="371" y="250"/>
                  </a:lnTo>
                  <a:lnTo>
                    <a:pt x="373" y="265"/>
                  </a:lnTo>
                  <a:lnTo>
                    <a:pt x="375" y="283"/>
                  </a:lnTo>
                  <a:lnTo>
                    <a:pt x="377" y="298"/>
                  </a:lnTo>
                  <a:lnTo>
                    <a:pt x="379" y="313"/>
                  </a:lnTo>
                  <a:lnTo>
                    <a:pt x="381" y="329"/>
                  </a:lnTo>
                  <a:lnTo>
                    <a:pt x="383" y="344"/>
                  </a:lnTo>
                  <a:lnTo>
                    <a:pt x="384" y="357"/>
                  </a:lnTo>
                  <a:lnTo>
                    <a:pt x="386" y="371"/>
                  </a:lnTo>
                  <a:lnTo>
                    <a:pt x="388" y="386"/>
                  </a:lnTo>
                  <a:lnTo>
                    <a:pt x="390" y="398"/>
                  </a:lnTo>
                  <a:lnTo>
                    <a:pt x="392" y="411"/>
                  </a:lnTo>
                  <a:lnTo>
                    <a:pt x="394" y="423"/>
                  </a:lnTo>
                  <a:lnTo>
                    <a:pt x="396" y="434"/>
                  </a:lnTo>
                  <a:lnTo>
                    <a:pt x="398" y="446"/>
                  </a:lnTo>
                  <a:lnTo>
                    <a:pt x="400" y="455"/>
                  </a:lnTo>
                  <a:lnTo>
                    <a:pt x="402" y="467"/>
                  </a:lnTo>
                  <a:lnTo>
                    <a:pt x="404" y="477"/>
                  </a:lnTo>
                  <a:lnTo>
                    <a:pt x="406" y="484"/>
                  </a:lnTo>
                  <a:lnTo>
                    <a:pt x="408" y="494"/>
                  </a:lnTo>
                  <a:lnTo>
                    <a:pt x="409" y="501"/>
                  </a:lnTo>
                  <a:lnTo>
                    <a:pt x="411" y="509"/>
                  </a:lnTo>
                  <a:lnTo>
                    <a:pt x="413" y="515"/>
                  </a:lnTo>
                  <a:lnTo>
                    <a:pt x="415" y="523"/>
                  </a:lnTo>
                  <a:lnTo>
                    <a:pt x="417" y="528"/>
                  </a:lnTo>
                  <a:lnTo>
                    <a:pt x="417" y="534"/>
                  </a:lnTo>
                  <a:lnTo>
                    <a:pt x="419" y="538"/>
                  </a:lnTo>
                  <a:lnTo>
                    <a:pt x="421" y="544"/>
                  </a:lnTo>
                  <a:lnTo>
                    <a:pt x="423" y="548"/>
                  </a:lnTo>
                  <a:lnTo>
                    <a:pt x="425" y="551"/>
                  </a:lnTo>
                  <a:lnTo>
                    <a:pt x="427" y="555"/>
                  </a:lnTo>
                  <a:lnTo>
                    <a:pt x="429" y="559"/>
                  </a:lnTo>
                  <a:lnTo>
                    <a:pt x="431" y="563"/>
                  </a:lnTo>
                  <a:lnTo>
                    <a:pt x="432" y="567"/>
                  </a:lnTo>
                  <a:lnTo>
                    <a:pt x="434" y="569"/>
                  </a:lnTo>
                  <a:lnTo>
                    <a:pt x="436" y="571"/>
                  </a:lnTo>
                  <a:lnTo>
                    <a:pt x="438" y="574"/>
                  </a:lnTo>
                  <a:lnTo>
                    <a:pt x="440" y="576"/>
                  </a:lnTo>
                  <a:lnTo>
                    <a:pt x="442" y="578"/>
                  </a:lnTo>
                  <a:lnTo>
                    <a:pt x="444" y="580"/>
                  </a:lnTo>
                  <a:lnTo>
                    <a:pt x="446" y="582"/>
                  </a:lnTo>
                  <a:lnTo>
                    <a:pt x="448" y="584"/>
                  </a:lnTo>
                  <a:lnTo>
                    <a:pt x="450" y="584"/>
                  </a:lnTo>
                  <a:lnTo>
                    <a:pt x="452" y="586"/>
                  </a:lnTo>
                  <a:lnTo>
                    <a:pt x="454" y="588"/>
                  </a:lnTo>
                  <a:lnTo>
                    <a:pt x="456" y="588"/>
                  </a:lnTo>
                  <a:lnTo>
                    <a:pt x="457" y="590"/>
                  </a:lnTo>
                  <a:lnTo>
                    <a:pt x="459" y="590"/>
                  </a:lnTo>
                  <a:lnTo>
                    <a:pt x="461" y="592"/>
                  </a:lnTo>
                  <a:lnTo>
                    <a:pt x="463" y="592"/>
                  </a:lnTo>
                  <a:lnTo>
                    <a:pt x="465" y="594"/>
                  </a:lnTo>
                  <a:lnTo>
                    <a:pt x="467" y="594"/>
                  </a:lnTo>
                  <a:lnTo>
                    <a:pt x="469" y="596"/>
                  </a:lnTo>
                  <a:lnTo>
                    <a:pt x="469" y="596"/>
                  </a:lnTo>
                  <a:lnTo>
                    <a:pt x="471" y="596"/>
                  </a:lnTo>
                  <a:lnTo>
                    <a:pt x="473" y="598"/>
                  </a:lnTo>
                  <a:lnTo>
                    <a:pt x="475" y="598"/>
                  </a:lnTo>
                  <a:lnTo>
                    <a:pt x="477" y="598"/>
                  </a:lnTo>
                  <a:lnTo>
                    <a:pt x="479" y="599"/>
                  </a:lnTo>
                  <a:lnTo>
                    <a:pt x="480" y="599"/>
                  </a:lnTo>
                  <a:lnTo>
                    <a:pt x="482" y="599"/>
                  </a:lnTo>
                  <a:lnTo>
                    <a:pt x="484" y="599"/>
                  </a:lnTo>
                  <a:lnTo>
                    <a:pt x="486" y="601"/>
                  </a:lnTo>
                  <a:lnTo>
                    <a:pt x="488" y="601"/>
                  </a:lnTo>
                  <a:lnTo>
                    <a:pt x="490" y="601"/>
                  </a:lnTo>
                  <a:lnTo>
                    <a:pt x="492" y="601"/>
                  </a:lnTo>
                  <a:lnTo>
                    <a:pt x="494" y="603"/>
                  </a:lnTo>
                  <a:lnTo>
                    <a:pt x="496" y="603"/>
                  </a:lnTo>
                  <a:lnTo>
                    <a:pt x="498" y="603"/>
                  </a:lnTo>
                  <a:lnTo>
                    <a:pt x="500" y="603"/>
                  </a:lnTo>
                  <a:lnTo>
                    <a:pt x="502" y="603"/>
                  </a:lnTo>
                  <a:lnTo>
                    <a:pt x="504" y="605"/>
                  </a:lnTo>
                  <a:lnTo>
                    <a:pt x="505" y="605"/>
                  </a:lnTo>
                  <a:lnTo>
                    <a:pt x="507" y="605"/>
                  </a:lnTo>
                  <a:lnTo>
                    <a:pt x="509" y="605"/>
                  </a:lnTo>
                  <a:lnTo>
                    <a:pt x="511" y="605"/>
                  </a:lnTo>
                  <a:lnTo>
                    <a:pt x="513" y="605"/>
                  </a:lnTo>
                  <a:lnTo>
                    <a:pt x="515" y="605"/>
                  </a:lnTo>
                  <a:lnTo>
                    <a:pt x="517" y="607"/>
                  </a:lnTo>
                  <a:lnTo>
                    <a:pt x="519" y="607"/>
                  </a:lnTo>
                  <a:lnTo>
                    <a:pt x="521" y="607"/>
                  </a:lnTo>
                  <a:lnTo>
                    <a:pt x="523" y="607"/>
                  </a:lnTo>
                  <a:lnTo>
                    <a:pt x="523" y="607"/>
                  </a:lnTo>
                  <a:lnTo>
                    <a:pt x="525" y="607"/>
                  </a:lnTo>
                  <a:lnTo>
                    <a:pt x="527" y="607"/>
                  </a:lnTo>
                  <a:lnTo>
                    <a:pt x="528" y="607"/>
                  </a:lnTo>
                  <a:lnTo>
                    <a:pt x="530" y="609"/>
                  </a:lnTo>
                  <a:lnTo>
                    <a:pt x="532" y="609"/>
                  </a:lnTo>
                  <a:lnTo>
                    <a:pt x="534" y="609"/>
                  </a:lnTo>
                  <a:lnTo>
                    <a:pt x="536" y="609"/>
                  </a:lnTo>
                  <a:lnTo>
                    <a:pt x="538" y="609"/>
                  </a:lnTo>
                  <a:lnTo>
                    <a:pt x="540" y="609"/>
                  </a:lnTo>
                  <a:lnTo>
                    <a:pt x="542" y="609"/>
                  </a:lnTo>
                  <a:lnTo>
                    <a:pt x="544" y="609"/>
                  </a:lnTo>
                  <a:lnTo>
                    <a:pt x="546" y="609"/>
                  </a:lnTo>
                  <a:lnTo>
                    <a:pt x="548" y="609"/>
                  </a:lnTo>
                  <a:lnTo>
                    <a:pt x="550" y="609"/>
                  </a:lnTo>
                  <a:lnTo>
                    <a:pt x="552" y="609"/>
                  </a:lnTo>
                  <a:lnTo>
                    <a:pt x="553" y="609"/>
                  </a:lnTo>
                  <a:lnTo>
                    <a:pt x="555" y="609"/>
                  </a:lnTo>
                  <a:lnTo>
                    <a:pt x="557" y="609"/>
                  </a:lnTo>
                  <a:lnTo>
                    <a:pt x="559" y="609"/>
                  </a:lnTo>
                  <a:lnTo>
                    <a:pt x="561" y="609"/>
                  </a:lnTo>
                  <a:lnTo>
                    <a:pt x="563" y="609"/>
                  </a:lnTo>
                  <a:lnTo>
                    <a:pt x="565" y="609"/>
                  </a:lnTo>
                  <a:lnTo>
                    <a:pt x="567" y="609"/>
                  </a:lnTo>
                  <a:lnTo>
                    <a:pt x="569" y="609"/>
                  </a:lnTo>
                  <a:lnTo>
                    <a:pt x="571" y="609"/>
                  </a:lnTo>
                  <a:lnTo>
                    <a:pt x="573" y="609"/>
                  </a:lnTo>
                  <a:lnTo>
                    <a:pt x="575" y="609"/>
                  </a:lnTo>
                  <a:lnTo>
                    <a:pt x="575" y="609"/>
                  </a:lnTo>
                  <a:lnTo>
                    <a:pt x="576" y="609"/>
                  </a:lnTo>
                  <a:lnTo>
                    <a:pt x="578" y="609"/>
                  </a:lnTo>
                  <a:lnTo>
                    <a:pt x="580" y="609"/>
                  </a:lnTo>
                  <a:lnTo>
                    <a:pt x="582" y="609"/>
                  </a:lnTo>
                  <a:lnTo>
                    <a:pt x="584" y="609"/>
                  </a:lnTo>
                  <a:lnTo>
                    <a:pt x="586" y="609"/>
                  </a:lnTo>
                  <a:lnTo>
                    <a:pt x="588" y="609"/>
                  </a:lnTo>
                  <a:lnTo>
                    <a:pt x="590" y="609"/>
                  </a:lnTo>
                  <a:lnTo>
                    <a:pt x="592" y="609"/>
                  </a:lnTo>
                  <a:lnTo>
                    <a:pt x="594" y="609"/>
                  </a:lnTo>
                  <a:lnTo>
                    <a:pt x="596" y="609"/>
                  </a:lnTo>
                  <a:lnTo>
                    <a:pt x="598" y="609"/>
                  </a:lnTo>
                  <a:lnTo>
                    <a:pt x="600" y="607"/>
                  </a:lnTo>
                  <a:lnTo>
                    <a:pt x="601" y="607"/>
                  </a:lnTo>
                  <a:lnTo>
                    <a:pt x="603" y="607"/>
                  </a:lnTo>
                  <a:lnTo>
                    <a:pt x="605" y="607"/>
                  </a:lnTo>
                  <a:lnTo>
                    <a:pt x="607" y="607"/>
                  </a:lnTo>
                  <a:lnTo>
                    <a:pt x="609" y="607"/>
                  </a:lnTo>
                  <a:lnTo>
                    <a:pt x="611" y="607"/>
                  </a:lnTo>
                  <a:lnTo>
                    <a:pt x="613" y="607"/>
                  </a:lnTo>
                  <a:lnTo>
                    <a:pt x="615" y="607"/>
                  </a:lnTo>
                  <a:lnTo>
                    <a:pt x="617" y="607"/>
                  </a:lnTo>
                  <a:lnTo>
                    <a:pt x="619" y="607"/>
                  </a:lnTo>
                  <a:lnTo>
                    <a:pt x="621" y="605"/>
                  </a:lnTo>
                  <a:lnTo>
                    <a:pt x="623" y="605"/>
                  </a:lnTo>
                  <a:lnTo>
                    <a:pt x="624" y="605"/>
                  </a:lnTo>
                  <a:lnTo>
                    <a:pt x="626" y="605"/>
                  </a:lnTo>
                  <a:lnTo>
                    <a:pt x="626" y="605"/>
                  </a:lnTo>
                  <a:lnTo>
                    <a:pt x="628" y="605"/>
                  </a:lnTo>
                  <a:lnTo>
                    <a:pt x="630" y="605"/>
                  </a:lnTo>
                  <a:lnTo>
                    <a:pt x="632" y="603"/>
                  </a:lnTo>
                  <a:lnTo>
                    <a:pt x="634" y="603"/>
                  </a:lnTo>
                  <a:lnTo>
                    <a:pt x="636" y="603"/>
                  </a:lnTo>
                  <a:lnTo>
                    <a:pt x="638" y="603"/>
                  </a:lnTo>
                  <a:lnTo>
                    <a:pt x="640" y="603"/>
                  </a:lnTo>
                  <a:lnTo>
                    <a:pt x="642" y="603"/>
                  </a:lnTo>
                  <a:lnTo>
                    <a:pt x="644" y="603"/>
                  </a:lnTo>
                  <a:lnTo>
                    <a:pt x="646" y="601"/>
                  </a:lnTo>
                  <a:lnTo>
                    <a:pt x="648" y="601"/>
                  </a:lnTo>
                  <a:lnTo>
                    <a:pt x="649" y="601"/>
                  </a:lnTo>
                  <a:lnTo>
                    <a:pt x="651" y="601"/>
                  </a:lnTo>
                  <a:lnTo>
                    <a:pt x="653" y="601"/>
                  </a:lnTo>
                  <a:lnTo>
                    <a:pt x="655" y="601"/>
                  </a:lnTo>
                  <a:lnTo>
                    <a:pt x="657" y="599"/>
                  </a:lnTo>
                  <a:lnTo>
                    <a:pt x="659" y="599"/>
                  </a:lnTo>
                  <a:lnTo>
                    <a:pt x="661" y="599"/>
                  </a:lnTo>
                  <a:lnTo>
                    <a:pt x="663" y="599"/>
                  </a:lnTo>
                  <a:lnTo>
                    <a:pt x="665" y="599"/>
                  </a:lnTo>
                  <a:lnTo>
                    <a:pt x="667" y="599"/>
                  </a:lnTo>
                  <a:lnTo>
                    <a:pt x="669" y="598"/>
                  </a:lnTo>
                  <a:lnTo>
                    <a:pt x="671" y="598"/>
                  </a:lnTo>
                  <a:lnTo>
                    <a:pt x="672" y="598"/>
                  </a:lnTo>
                  <a:lnTo>
                    <a:pt x="674" y="598"/>
                  </a:lnTo>
                  <a:lnTo>
                    <a:pt x="676" y="598"/>
                  </a:lnTo>
                  <a:lnTo>
                    <a:pt x="678" y="598"/>
                  </a:lnTo>
                  <a:lnTo>
                    <a:pt x="680" y="598"/>
                  </a:lnTo>
                  <a:lnTo>
                    <a:pt x="680" y="596"/>
                  </a:lnTo>
                  <a:lnTo>
                    <a:pt x="682" y="596"/>
                  </a:lnTo>
                  <a:lnTo>
                    <a:pt x="684" y="596"/>
                  </a:lnTo>
                  <a:lnTo>
                    <a:pt x="686" y="596"/>
                  </a:lnTo>
                  <a:lnTo>
                    <a:pt x="688" y="596"/>
                  </a:lnTo>
                  <a:lnTo>
                    <a:pt x="690" y="596"/>
                  </a:lnTo>
                  <a:lnTo>
                    <a:pt x="692" y="596"/>
                  </a:lnTo>
                  <a:lnTo>
                    <a:pt x="694" y="596"/>
                  </a:lnTo>
                  <a:lnTo>
                    <a:pt x="696" y="596"/>
                  </a:lnTo>
                  <a:lnTo>
                    <a:pt x="697" y="596"/>
                  </a:lnTo>
                  <a:lnTo>
                    <a:pt x="699" y="596"/>
                  </a:lnTo>
                  <a:lnTo>
                    <a:pt x="701" y="596"/>
                  </a:lnTo>
                  <a:lnTo>
                    <a:pt x="703" y="596"/>
                  </a:lnTo>
                  <a:lnTo>
                    <a:pt x="705" y="596"/>
                  </a:lnTo>
                  <a:lnTo>
                    <a:pt x="707" y="596"/>
                  </a:lnTo>
                  <a:lnTo>
                    <a:pt x="709" y="596"/>
                  </a:lnTo>
                  <a:lnTo>
                    <a:pt x="711" y="596"/>
                  </a:lnTo>
                  <a:lnTo>
                    <a:pt x="713" y="596"/>
                  </a:lnTo>
                  <a:lnTo>
                    <a:pt x="715" y="596"/>
                  </a:lnTo>
                  <a:lnTo>
                    <a:pt x="717" y="596"/>
                  </a:lnTo>
                  <a:lnTo>
                    <a:pt x="719" y="596"/>
                  </a:lnTo>
                  <a:lnTo>
                    <a:pt x="720" y="596"/>
                  </a:lnTo>
                  <a:lnTo>
                    <a:pt x="722" y="596"/>
                  </a:lnTo>
                  <a:lnTo>
                    <a:pt x="724" y="596"/>
                  </a:lnTo>
                  <a:lnTo>
                    <a:pt x="726" y="598"/>
                  </a:lnTo>
                  <a:lnTo>
                    <a:pt x="728" y="598"/>
                  </a:lnTo>
                  <a:lnTo>
                    <a:pt x="730" y="598"/>
                  </a:lnTo>
                  <a:lnTo>
                    <a:pt x="732" y="598"/>
                  </a:lnTo>
                  <a:lnTo>
                    <a:pt x="732" y="598"/>
                  </a:lnTo>
                  <a:lnTo>
                    <a:pt x="734" y="598"/>
                  </a:lnTo>
                  <a:lnTo>
                    <a:pt x="736" y="599"/>
                  </a:lnTo>
                  <a:lnTo>
                    <a:pt x="738" y="599"/>
                  </a:lnTo>
                  <a:lnTo>
                    <a:pt x="740" y="599"/>
                  </a:lnTo>
                  <a:lnTo>
                    <a:pt x="742" y="599"/>
                  </a:lnTo>
                  <a:lnTo>
                    <a:pt x="744" y="599"/>
                  </a:lnTo>
                  <a:lnTo>
                    <a:pt x="745" y="601"/>
                  </a:lnTo>
                  <a:lnTo>
                    <a:pt x="747" y="601"/>
                  </a:lnTo>
                  <a:lnTo>
                    <a:pt x="749" y="601"/>
                  </a:lnTo>
                  <a:lnTo>
                    <a:pt x="751" y="601"/>
                  </a:lnTo>
                  <a:lnTo>
                    <a:pt x="753" y="601"/>
                  </a:lnTo>
                  <a:lnTo>
                    <a:pt x="755" y="603"/>
                  </a:lnTo>
                  <a:lnTo>
                    <a:pt x="757" y="603"/>
                  </a:lnTo>
                  <a:lnTo>
                    <a:pt x="759" y="603"/>
                  </a:lnTo>
                  <a:lnTo>
                    <a:pt x="761" y="603"/>
                  </a:lnTo>
                  <a:lnTo>
                    <a:pt x="763" y="605"/>
                  </a:lnTo>
                  <a:lnTo>
                    <a:pt x="765" y="605"/>
                  </a:lnTo>
                  <a:lnTo>
                    <a:pt x="767" y="605"/>
                  </a:lnTo>
                  <a:lnTo>
                    <a:pt x="768" y="605"/>
                  </a:lnTo>
                  <a:lnTo>
                    <a:pt x="770" y="605"/>
                  </a:lnTo>
                  <a:lnTo>
                    <a:pt x="772" y="607"/>
                  </a:lnTo>
                  <a:lnTo>
                    <a:pt x="774" y="607"/>
                  </a:lnTo>
                  <a:lnTo>
                    <a:pt x="776" y="607"/>
                  </a:lnTo>
                  <a:lnTo>
                    <a:pt x="778" y="607"/>
                  </a:lnTo>
                  <a:lnTo>
                    <a:pt x="780" y="607"/>
                  </a:lnTo>
                  <a:lnTo>
                    <a:pt x="782" y="607"/>
                  </a:lnTo>
                  <a:lnTo>
                    <a:pt x="784" y="609"/>
                  </a:lnTo>
                  <a:lnTo>
                    <a:pt x="784" y="609"/>
                  </a:lnTo>
                  <a:lnTo>
                    <a:pt x="786" y="609"/>
                  </a:lnTo>
                  <a:lnTo>
                    <a:pt x="788" y="609"/>
                  </a:lnTo>
                  <a:lnTo>
                    <a:pt x="790" y="609"/>
                  </a:lnTo>
                  <a:lnTo>
                    <a:pt x="792" y="609"/>
                  </a:lnTo>
                  <a:lnTo>
                    <a:pt x="793" y="609"/>
                  </a:lnTo>
                  <a:lnTo>
                    <a:pt x="795" y="611"/>
                  </a:lnTo>
                  <a:lnTo>
                    <a:pt x="797" y="611"/>
                  </a:lnTo>
                  <a:lnTo>
                    <a:pt x="799" y="611"/>
                  </a:lnTo>
                  <a:lnTo>
                    <a:pt x="801" y="611"/>
                  </a:lnTo>
                  <a:lnTo>
                    <a:pt x="803" y="611"/>
                  </a:lnTo>
                  <a:lnTo>
                    <a:pt x="805" y="611"/>
                  </a:lnTo>
                  <a:lnTo>
                    <a:pt x="807" y="611"/>
                  </a:lnTo>
                  <a:lnTo>
                    <a:pt x="809" y="611"/>
                  </a:lnTo>
                  <a:lnTo>
                    <a:pt x="811" y="611"/>
                  </a:lnTo>
                  <a:lnTo>
                    <a:pt x="813" y="613"/>
                  </a:lnTo>
                  <a:lnTo>
                    <a:pt x="815" y="613"/>
                  </a:lnTo>
                  <a:lnTo>
                    <a:pt x="816" y="613"/>
                  </a:lnTo>
                  <a:lnTo>
                    <a:pt x="818" y="613"/>
                  </a:lnTo>
                  <a:lnTo>
                    <a:pt x="820" y="613"/>
                  </a:lnTo>
                  <a:lnTo>
                    <a:pt x="822" y="613"/>
                  </a:lnTo>
                  <a:lnTo>
                    <a:pt x="824" y="613"/>
                  </a:lnTo>
                  <a:lnTo>
                    <a:pt x="826" y="613"/>
                  </a:lnTo>
                  <a:lnTo>
                    <a:pt x="828" y="613"/>
                  </a:lnTo>
                  <a:lnTo>
                    <a:pt x="830" y="613"/>
                  </a:lnTo>
                  <a:lnTo>
                    <a:pt x="832" y="613"/>
                  </a:lnTo>
                  <a:lnTo>
                    <a:pt x="834" y="613"/>
                  </a:lnTo>
                  <a:lnTo>
                    <a:pt x="836" y="613"/>
                  </a:lnTo>
                  <a:lnTo>
                    <a:pt x="836" y="613"/>
                  </a:lnTo>
                  <a:lnTo>
                    <a:pt x="838" y="613"/>
                  </a:lnTo>
                  <a:lnTo>
                    <a:pt x="840" y="613"/>
                  </a:lnTo>
                  <a:lnTo>
                    <a:pt x="841" y="613"/>
                  </a:lnTo>
                  <a:lnTo>
                    <a:pt x="843" y="613"/>
                  </a:lnTo>
                  <a:lnTo>
                    <a:pt x="845" y="613"/>
                  </a:lnTo>
                  <a:lnTo>
                    <a:pt x="847" y="615"/>
                  </a:lnTo>
                  <a:lnTo>
                    <a:pt x="849" y="615"/>
                  </a:lnTo>
                  <a:lnTo>
                    <a:pt x="851" y="615"/>
                  </a:lnTo>
                  <a:lnTo>
                    <a:pt x="853" y="615"/>
                  </a:lnTo>
                  <a:lnTo>
                    <a:pt x="855" y="615"/>
                  </a:lnTo>
                  <a:lnTo>
                    <a:pt x="857" y="615"/>
                  </a:lnTo>
                  <a:lnTo>
                    <a:pt x="859" y="615"/>
                  </a:lnTo>
                  <a:lnTo>
                    <a:pt x="861" y="615"/>
                  </a:lnTo>
                  <a:lnTo>
                    <a:pt x="863" y="615"/>
                  </a:lnTo>
                  <a:lnTo>
                    <a:pt x="864" y="615"/>
                  </a:lnTo>
                  <a:lnTo>
                    <a:pt x="866" y="615"/>
                  </a:lnTo>
                  <a:lnTo>
                    <a:pt x="868" y="615"/>
                  </a:lnTo>
                  <a:lnTo>
                    <a:pt x="870" y="615"/>
                  </a:lnTo>
                  <a:lnTo>
                    <a:pt x="872" y="615"/>
                  </a:lnTo>
                  <a:lnTo>
                    <a:pt x="874" y="615"/>
                  </a:lnTo>
                  <a:lnTo>
                    <a:pt x="876" y="615"/>
                  </a:lnTo>
                  <a:lnTo>
                    <a:pt x="878" y="615"/>
                  </a:lnTo>
                  <a:lnTo>
                    <a:pt x="880" y="615"/>
                  </a:lnTo>
                  <a:lnTo>
                    <a:pt x="882" y="615"/>
                  </a:lnTo>
                  <a:lnTo>
                    <a:pt x="884" y="615"/>
                  </a:lnTo>
                  <a:lnTo>
                    <a:pt x="886" y="615"/>
                  </a:lnTo>
                  <a:lnTo>
                    <a:pt x="888" y="615"/>
                  </a:lnTo>
                  <a:lnTo>
                    <a:pt x="889" y="615"/>
                  </a:lnTo>
                  <a:lnTo>
                    <a:pt x="889" y="615"/>
                  </a:lnTo>
                  <a:lnTo>
                    <a:pt x="891" y="615"/>
                  </a:lnTo>
                  <a:lnTo>
                    <a:pt x="893" y="615"/>
                  </a:lnTo>
                  <a:lnTo>
                    <a:pt x="895" y="615"/>
                  </a:lnTo>
                  <a:lnTo>
                    <a:pt x="897" y="615"/>
                  </a:lnTo>
                  <a:lnTo>
                    <a:pt x="899" y="615"/>
                  </a:lnTo>
                  <a:lnTo>
                    <a:pt x="901" y="615"/>
                  </a:lnTo>
                  <a:lnTo>
                    <a:pt x="903" y="615"/>
                  </a:lnTo>
                  <a:lnTo>
                    <a:pt x="905" y="615"/>
                  </a:lnTo>
                  <a:lnTo>
                    <a:pt x="907" y="615"/>
                  </a:lnTo>
                  <a:lnTo>
                    <a:pt x="909" y="615"/>
                  </a:lnTo>
                  <a:lnTo>
                    <a:pt x="911" y="615"/>
                  </a:lnTo>
                  <a:lnTo>
                    <a:pt x="912" y="615"/>
                  </a:lnTo>
                  <a:lnTo>
                    <a:pt x="914" y="615"/>
                  </a:lnTo>
                  <a:lnTo>
                    <a:pt x="916" y="615"/>
                  </a:lnTo>
                  <a:lnTo>
                    <a:pt x="918" y="615"/>
                  </a:lnTo>
                  <a:lnTo>
                    <a:pt x="920" y="615"/>
                  </a:lnTo>
                  <a:lnTo>
                    <a:pt x="922" y="615"/>
                  </a:lnTo>
                  <a:lnTo>
                    <a:pt x="924" y="615"/>
                  </a:lnTo>
                  <a:lnTo>
                    <a:pt x="926" y="615"/>
                  </a:lnTo>
                </a:path>
              </a:pathLst>
            </a:custGeom>
            <a:noFill/>
            <a:ln w="19050" cmpd="sng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271438" name="Freeform 78"/>
            <p:cNvSpPr>
              <a:spLocks/>
            </p:cNvSpPr>
            <p:nvPr/>
          </p:nvSpPr>
          <p:spPr bwMode="auto">
            <a:xfrm>
              <a:off x="4283" y="3333"/>
              <a:ext cx="462" cy="14"/>
            </a:xfrm>
            <a:custGeom>
              <a:avLst/>
              <a:gdLst>
                <a:gd name="T0" fmla="*/ 13 w 923"/>
                <a:gd name="T1" fmla="*/ 25 h 27"/>
                <a:gd name="T2" fmla="*/ 27 w 923"/>
                <a:gd name="T3" fmla="*/ 25 h 27"/>
                <a:gd name="T4" fmla="*/ 42 w 923"/>
                <a:gd name="T5" fmla="*/ 25 h 27"/>
                <a:gd name="T6" fmla="*/ 58 w 923"/>
                <a:gd name="T7" fmla="*/ 25 h 27"/>
                <a:gd name="T8" fmla="*/ 71 w 923"/>
                <a:gd name="T9" fmla="*/ 25 h 27"/>
                <a:gd name="T10" fmla="*/ 86 w 923"/>
                <a:gd name="T11" fmla="*/ 25 h 27"/>
                <a:gd name="T12" fmla="*/ 102 w 923"/>
                <a:gd name="T13" fmla="*/ 25 h 27"/>
                <a:gd name="T14" fmla="*/ 117 w 923"/>
                <a:gd name="T15" fmla="*/ 25 h 27"/>
                <a:gd name="T16" fmla="*/ 130 w 923"/>
                <a:gd name="T17" fmla="*/ 25 h 27"/>
                <a:gd name="T18" fmla="*/ 146 w 923"/>
                <a:gd name="T19" fmla="*/ 25 h 27"/>
                <a:gd name="T20" fmla="*/ 161 w 923"/>
                <a:gd name="T21" fmla="*/ 25 h 27"/>
                <a:gd name="T22" fmla="*/ 175 w 923"/>
                <a:gd name="T23" fmla="*/ 23 h 27"/>
                <a:gd name="T24" fmla="*/ 190 w 923"/>
                <a:gd name="T25" fmla="*/ 23 h 27"/>
                <a:gd name="T26" fmla="*/ 205 w 923"/>
                <a:gd name="T27" fmla="*/ 21 h 27"/>
                <a:gd name="T28" fmla="*/ 221 w 923"/>
                <a:gd name="T29" fmla="*/ 19 h 27"/>
                <a:gd name="T30" fmla="*/ 234 w 923"/>
                <a:gd name="T31" fmla="*/ 19 h 27"/>
                <a:gd name="T32" fmla="*/ 250 w 923"/>
                <a:gd name="T33" fmla="*/ 17 h 27"/>
                <a:gd name="T34" fmla="*/ 265 w 923"/>
                <a:gd name="T35" fmla="*/ 15 h 27"/>
                <a:gd name="T36" fmla="*/ 278 w 923"/>
                <a:gd name="T37" fmla="*/ 15 h 27"/>
                <a:gd name="T38" fmla="*/ 294 w 923"/>
                <a:gd name="T39" fmla="*/ 13 h 27"/>
                <a:gd name="T40" fmla="*/ 309 w 923"/>
                <a:gd name="T41" fmla="*/ 11 h 27"/>
                <a:gd name="T42" fmla="*/ 324 w 923"/>
                <a:gd name="T43" fmla="*/ 9 h 27"/>
                <a:gd name="T44" fmla="*/ 338 w 923"/>
                <a:gd name="T45" fmla="*/ 9 h 27"/>
                <a:gd name="T46" fmla="*/ 353 w 923"/>
                <a:gd name="T47" fmla="*/ 9 h 27"/>
                <a:gd name="T48" fmla="*/ 369 w 923"/>
                <a:gd name="T49" fmla="*/ 9 h 27"/>
                <a:gd name="T50" fmla="*/ 382 w 923"/>
                <a:gd name="T51" fmla="*/ 11 h 27"/>
                <a:gd name="T52" fmla="*/ 397 w 923"/>
                <a:gd name="T53" fmla="*/ 11 h 27"/>
                <a:gd name="T54" fmla="*/ 413 w 923"/>
                <a:gd name="T55" fmla="*/ 25 h 27"/>
                <a:gd name="T56" fmla="*/ 428 w 923"/>
                <a:gd name="T57" fmla="*/ 27 h 27"/>
                <a:gd name="T58" fmla="*/ 442 w 923"/>
                <a:gd name="T59" fmla="*/ 27 h 27"/>
                <a:gd name="T60" fmla="*/ 457 w 923"/>
                <a:gd name="T61" fmla="*/ 27 h 27"/>
                <a:gd name="T62" fmla="*/ 472 w 923"/>
                <a:gd name="T63" fmla="*/ 27 h 27"/>
                <a:gd name="T64" fmla="*/ 488 w 923"/>
                <a:gd name="T65" fmla="*/ 27 h 27"/>
                <a:gd name="T66" fmla="*/ 501 w 923"/>
                <a:gd name="T67" fmla="*/ 27 h 27"/>
                <a:gd name="T68" fmla="*/ 516 w 923"/>
                <a:gd name="T69" fmla="*/ 27 h 27"/>
                <a:gd name="T70" fmla="*/ 532 w 923"/>
                <a:gd name="T71" fmla="*/ 27 h 27"/>
                <a:gd name="T72" fmla="*/ 545 w 923"/>
                <a:gd name="T73" fmla="*/ 27 h 27"/>
                <a:gd name="T74" fmla="*/ 561 w 923"/>
                <a:gd name="T75" fmla="*/ 27 h 27"/>
                <a:gd name="T76" fmla="*/ 576 w 923"/>
                <a:gd name="T77" fmla="*/ 27 h 27"/>
                <a:gd name="T78" fmla="*/ 591 w 923"/>
                <a:gd name="T79" fmla="*/ 27 h 27"/>
                <a:gd name="T80" fmla="*/ 605 w 923"/>
                <a:gd name="T81" fmla="*/ 27 h 27"/>
                <a:gd name="T82" fmla="*/ 620 w 923"/>
                <a:gd name="T83" fmla="*/ 27 h 27"/>
                <a:gd name="T84" fmla="*/ 635 w 923"/>
                <a:gd name="T85" fmla="*/ 27 h 27"/>
                <a:gd name="T86" fmla="*/ 649 w 923"/>
                <a:gd name="T87" fmla="*/ 27 h 27"/>
                <a:gd name="T88" fmla="*/ 664 w 923"/>
                <a:gd name="T89" fmla="*/ 27 h 27"/>
                <a:gd name="T90" fmla="*/ 680 w 923"/>
                <a:gd name="T91" fmla="*/ 27 h 27"/>
                <a:gd name="T92" fmla="*/ 695 w 923"/>
                <a:gd name="T93" fmla="*/ 27 h 27"/>
                <a:gd name="T94" fmla="*/ 708 w 923"/>
                <a:gd name="T95" fmla="*/ 27 h 27"/>
                <a:gd name="T96" fmla="*/ 724 w 923"/>
                <a:gd name="T97" fmla="*/ 27 h 27"/>
                <a:gd name="T98" fmla="*/ 739 w 923"/>
                <a:gd name="T99" fmla="*/ 27 h 27"/>
                <a:gd name="T100" fmla="*/ 753 w 923"/>
                <a:gd name="T101" fmla="*/ 27 h 27"/>
                <a:gd name="T102" fmla="*/ 768 w 923"/>
                <a:gd name="T103" fmla="*/ 27 h 27"/>
                <a:gd name="T104" fmla="*/ 783 w 923"/>
                <a:gd name="T105" fmla="*/ 27 h 27"/>
                <a:gd name="T106" fmla="*/ 799 w 923"/>
                <a:gd name="T107" fmla="*/ 27 h 27"/>
                <a:gd name="T108" fmla="*/ 812 w 923"/>
                <a:gd name="T109" fmla="*/ 25 h 27"/>
                <a:gd name="T110" fmla="*/ 827 w 923"/>
                <a:gd name="T111" fmla="*/ 25 h 27"/>
                <a:gd name="T112" fmla="*/ 843 w 923"/>
                <a:gd name="T113" fmla="*/ 25 h 27"/>
                <a:gd name="T114" fmla="*/ 856 w 923"/>
                <a:gd name="T115" fmla="*/ 25 h 27"/>
                <a:gd name="T116" fmla="*/ 872 w 923"/>
                <a:gd name="T117" fmla="*/ 25 h 27"/>
                <a:gd name="T118" fmla="*/ 887 w 923"/>
                <a:gd name="T119" fmla="*/ 25 h 27"/>
                <a:gd name="T120" fmla="*/ 902 w 923"/>
                <a:gd name="T121" fmla="*/ 25 h 27"/>
                <a:gd name="T122" fmla="*/ 916 w 923"/>
                <a:gd name="T123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3" h="27">
                  <a:moveTo>
                    <a:pt x="0" y="25"/>
                  </a:moveTo>
                  <a:lnTo>
                    <a:pt x="2" y="25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7" y="25"/>
                  </a:lnTo>
                  <a:lnTo>
                    <a:pt x="29" y="25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4" y="25"/>
                  </a:lnTo>
                  <a:lnTo>
                    <a:pt x="36" y="25"/>
                  </a:lnTo>
                  <a:lnTo>
                    <a:pt x="38" y="25"/>
                  </a:lnTo>
                  <a:lnTo>
                    <a:pt x="40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6" y="25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52" y="25"/>
                  </a:lnTo>
                  <a:lnTo>
                    <a:pt x="54" y="25"/>
                  </a:lnTo>
                  <a:lnTo>
                    <a:pt x="56" y="25"/>
                  </a:lnTo>
                  <a:lnTo>
                    <a:pt x="58" y="25"/>
                  </a:lnTo>
                  <a:lnTo>
                    <a:pt x="59" y="25"/>
                  </a:lnTo>
                  <a:lnTo>
                    <a:pt x="61" y="25"/>
                  </a:lnTo>
                  <a:lnTo>
                    <a:pt x="63" y="25"/>
                  </a:lnTo>
                  <a:lnTo>
                    <a:pt x="65" y="25"/>
                  </a:lnTo>
                  <a:lnTo>
                    <a:pt x="67" y="25"/>
                  </a:lnTo>
                  <a:lnTo>
                    <a:pt x="67" y="25"/>
                  </a:lnTo>
                  <a:lnTo>
                    <a:pt x="69" y="25"/>
                  </a:lnTo>
                  <a:lnTo>
                    <a:pt x="71" y="25"/>
                  </a:lnTo>
                  <a:lnTo>
                    <a:pt x="73" y="25"/>
                  </a:lnTo>
                  <a:lnTo>
                    <a:pt x="75" y="25"/>
                  </a:lnTo>
                  <a:lnTo>
                    <a:pt x="77" y="25"/>
                  </a:lnTo>
                  <a:lnTo>
                    <a:pt x="79" y="25"/>
                  </a:lnTo>
                  <a:lnTo>
                    <a:pt x="81" y="25"/>
                  </a:lnTo>
                  <a:lnTo>
                    <a:pt x="82" y="25"/>
                  </a:lnTo>
                  <a:lnTo>
                    <a:pt x="84" y="25"/>
                  </a:lnTo>
                  <a:lnTo>
                    <a:pt x="86" y="25"/>
                  </a:lnTo>
                  <a:lnTo>
                    <a:pt x="88" y="25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4" y="25"/>
                  </a:lnTo>
                  <a:lnTo>
                    <a:pt x="96" y="25"/>
                  </a:lnTo>
                  <a:lnTo>
                    <a:pt x="98" y="25"/>
                  </a:lnTo>
                  <a:lnTo>
                    <a:pt x="100" y="25"/>
                  </a:lnTo>
                  <a:lnTo>
                    <a:pt x="102" y="25"/>
                  </a:lnTo>
                  <a:lnTo>
                    <a:pt x="104" y="25"/>
                  </a:lnTo>
                  <a:lnTo>
                    <a:pt x="106" y="25"/>
                  </a:lnTo>
                  <a:lnTo>
                    <a:pt x="107" y="25"/>
                  </a:lnTo>
                  <a:lnTo>
                    <a:pt x="109" y="25"/>
                  </a:lnTo>
                  <a:lnTo>
                    <a:pt x="111" y="25"/>
                  </a:lnTo>
                  <a:lnTo>
                    <a:pt x="113" y="25"/>
                  </a:lnTo>
                  <a:lnTo>
                    <a:pt x="115" y="25"/>
                  </a:lnTo>
                  <a:lnTo>
                    <a:pt x="117" y="25"/>
                  </a:lnTo>
                  <a:lnTo>
                    <a:pt x="119" y="25"/>
                  </a:lnTo>
                  <a:lnTo>
                    <a:pt x="121" y="25"/>
                  </a:lnTo>
                  <a:lnTo>
                    <a:pt x="121" y="25"/>
                  </a:lnTo>
                  <a:lnTo>
                    <a:pt x="123" y="25"/>
                  </a:lnTo>
                  <a:lnTo>
                    <a:pt x="125" y="25"/>
                  </a:lnTo>
                  <a:lnTo>
                    <a:pt x="127" y="25"/>
                  </a:lnTo>
                  <a:lnTo>
                    <a:pt x="129" y="25"/>
                  </a:lnTo>
                  <a:lnTo>
                    <a:pt x="130" y="25"/>
                  </a:lnTo>
                  <a:lnTo>
                    <a:pt x="132" y="25"/>
                  </a:lnTo>
                  <a:lnTo>
                    <a:pt x="134" y="25"/>
                  </a:lnTo>
                  <a:lnTo>
                    <a:pt x="136" y="25"/>
                  </a:lnTo>
                  <a:lnTo>
                    <a:pt x="138" y="25"/>
                  </a:lnTo>
                  <a:lnTo>
                    <a:pt x="140" y="25"/>
                  </a:lnTo>
                  <a:lnTo>
                    <a:pt x="142" y="25"/>
                  </a:lnTo>
                  <a:lnTo>
                    <a:pt x="144" y="25"/>
                  </a:lnTo>
                  <a:lnTo>
                    <a:pt x="146" y="25"/>
                  </a:lnTo>
                  <a:lnTo>
                    <a:pt x="148" y="25"/>
                  </a:lnTo>
                  <a:lnTo>
                    <a:pt x="150" y="25"/>
                  </a:lnTo>
                  <a:lnTo>
                    <a:pt x="152" y="25"/>
                  </a:lnTo>
                  <a:lnTo>
                    <a:pt x="154" y="25"/>
                  </a:lnTo>
                  <a:lnTo>
                    <a:pt x="155" y="25"/>
                  </a:lnTo>
                  <a:lnTo>
                    <a:pt x="157" y="25"/>
                  </a:lnTo>
                  <a:lnTo>
                    <a:pt x="159" y="25"/>
                  </a:lnTo>
                  <a:lnTo>
                    <a:pt x="161" y="25"/>
                  </a:lnTo>
                  <a:lnTo>
                    <a:pt x="163" y="25"/>
                  </a:lnTo>
                  <a:lnTo>
                    <a:pt x="165" y="25"/>
                  </a:lnTo>
                  <a:lnTo>
                    <a:pt x="167" y="25"/>
                  </a:lnTo>
                  <a:lnTo>
                    <a:pt x="169" y="25"/>
                  </a:lnTo>
                  <a:lnTo>
                    <a:pt x="171" y="23"/>
                  </a:lnTo>
                  <a:lnTo>
                    <a:pt x="173" y="23"/>
                  </a:lnTo>
                  <a:lnTo>
                    <a:pt x="173" y="23"/>
                  </a:lnTo>
                  <a:lnTo>
                    <a:pt x="175" y="23"/>
                  </a:lnTo>
                  <a:lnTo>
                    <a:pt x="177" y="23"/>
                  </a:lnTo>
                  <a:lnTo>
                    <a:pt x="178" y="23"/>
                  </a:lnTo>
                  <a:lnTo>
                    <a:pt x="180" y="23"/>
                  </a:lnTo>
                  <a:lnTo>
                    <a:pt x="182" y="23"/>
                  </a:lnTo>
                  <a:lnTo>
                    <a:pt x="184" y="23"/>
                  </a:lnTo>
                  <a:lnTo>
                    <a:pt x="186" y="23"/>
                  </a:lnTo>
                  <a:lnTo>
                    <a:pt x="188" y="23"/>
                  </a:lnTo>
                  <a:lnTo>
                    <a:pt x="190" y="23"/>
                  </a:lnTo>
                  <a:lnTo>
                    <a:pt x="192" y="23"/>
                  </a:lnTo>
                  <a:lnTo>
                    <a:pt x="194" y="23"/>
                  </a:lnTo>
                  <a:lnTo>
                    <a:pt x="196" y="23"/>
                  </a:lnTo>
                  <a:lnTo>
                    <a:pt x="198" y="21"/>
                  </a:lnTo>
                  <a:lnTo>
                    <a:pt x="200" y="21"/>
                  </a:lnTo>
                  <a:lnTo>
                    <a:pt x="202" y="21"/>
                  </a:lnTo>
                  <a:lnTo>
                    <a:pt x="203" y="21"/>
                  </a:lnTo>
                  <a:lnTo>
                    <a:pt x="205" y="21"/>
                  </a:lnTo>
                  <a:lnTo>
                    <a:pt x="207" y="21"/>
                  </a:lnTo>
                  <a:lnTo>
                    <a:pt x="209" y="21"/>
                  </a:lnTo>
                  <a:lnTo>
                    <a:pt x="211" y="21"/>
                  </a:lnTo>
                  <a:lnTo>
                    <a:pt x="213" y="21"/>
                  </a:lnTo>
                  <a:lnTo>
                    <a:pt x="215" y="21"/>
                  </a:lnTo>
                  <a:lnTo>
                    <a:pt x="217" y="21"/>
                  </a:lnTo>
                  <a:lnTo>
                    <a:pt x="219" y="21"/>
                  </a:lnTo>
                  <a:lnTo>
                    <a:pt x="221" y="19"/>
                  </a:lnTo>
                  <a:lnTo>
                    <a:pt x="223" y="19"/>
                  </a:lnTo>
                  <a:lnTo>
                    <a:pt x="225" y="19"/>
                  </a:lnTo>
                  <a:lnTo>
                    <a:pt x="225" y="19"/>
                  </a:lnTo>
                  <a:lnTo>
                    <a:pt x="226" y="19"/>
                  </a:lnTo>
                  <a:lnTo>
                    <a:pt x="228" y="19"/>
                  </a:lnTo>
                  <a:lnTo>
                    <a:pt x="230" y="19"/>
                  </a:lnTo>
                  <a:lnTo>
                    <a:pt x="232" y="19"/>
                  </a:lnTo>
                  <a:lnTo>
                    <a:pt x="234" y="19"/>
                  </a:lnTo>
                  <a:lnTo>
                    <a:pt x="236" y="19"/>
                  </a:lnTo>
                  <a:lnTo>
                    <a:pt x="238" y="19"/>
                  </a:lnTo>
                  <a:lnTo>
                    <a:pt x="240" y="19"/>
                  </a:lnTo>
                  <a:lnTo>
                    <a:pt x="242" y="17"/>
                  </a:lnTo>
                  <a:lnTo>
                    <a:pt x="244" y="17"/>
                  </a:lnTo>
                  <a:lnTo>
                    <a:pt x="246" y="17"/>
                  </a:lnTo>
                  <a:lnTo>
                    <a:pt x="248" y="17"/>
                  </a:lnTo>
                  <a:lnTo>
                    <a:pt x="250" y="17"/>
                  </a:lnTo>
                  <a:lnTo>
                    <a:pt x="251" y="17"/>
                  </a:lnTo>
                  <a:lnTo>
                    <a:pt x="253" y="17"/>
                  </a:lnTo>
                  <a:lnTo>
                    <a:pt x="255" y="17"/>
                  </a:lnTo>
                  <a:lnTo>
                    <a:pt x="257" y="17"/>
                  </a:lnTo>
                  <a:lnTo>
                    <a:pt x="259" y="17"/>
                  </a:lnTo>
                  <a:lnTo>
                    <a:pt x="261" y="17"/>
                  </a:lnTo>
                  <a:lnTo>
                    <a:pt x="263" y="17"/>
                  </a:lnTo>
                  <a:lnTo>
                    <a:pt x="265" y="15"/>
                  </a:lnTo>
                  <a:lnTo>
                    <a:pt x="267" y="15"/>
                  </a:lnTo>
                  <a:lnTo>
                    <a:pt x="269" y="15"/>
                  </a:lnTo>
                  <a:lnTo>
                    <a:pt x="271" y="15"/>
                  </a:lnTo>
                  <a:lnTo>
                    <a:pt x="273" y="15"/>
                  </a:lnTo>
                  <a:lnTo>
                    <a:pt x="274" y="15"/>
                  </a:lnTo>
                  <a:lnTo>
                    <a:pt x="276" y="15"/>
                  </a:lnTo>
                  <a:lnTo>
                    <a:pt x="276" y="15"/>
                  </a:lnTo>
                  <a:lnTo>
                    <a:pt x="278" y="15"/>
                  </a:lnTo>
                  <a:lnTo>
                    <a:pt x="280" y="15"/>
                  </a:lnTo>
                  <a:lnTo>
                    <a:pt x="282" y="13"/>
                  </a:lnTo>
                  <a:lnTo>
                    <a:pt x="284" y="13"/>
                  </a:lnTo>
                  <a:lnTo>
                    <a:pt x="286" y="13"/>
                  </a:lnTo>
                  <a:lnTo>
                    <a:pt x="288" y="13"/>
                  </a:lnTo>
                  <a:lnTo>
                    <a:pt x="290" y="13"/>
                  </a:lnTo>
                  <a:lnTo>
                    <a:pt x="292" y="13"/>
                  </a:lnTo>
                  <a:lnTo>
                    <a:pt x="294" y="13"/>
                  </a:lnTo>
                  <a:lnTo>
                    <a:pt x="296" y="13"/>
                  </a:lnTo>
                  <a:lnTo>
                    <a:pt x="298" y="11"/>
                  </a:lnTo>
                  <a:lnTo>
                    <a:pt x="299" y="11"/>
                  </a:lnTo>
                  <a:lnTo>
                    <a:pt x="301" y="11"/>
                  </a:lnTo>
                  <a:lnTo>
                    <a:pt x="303" y="11"/>
                  </a:lnTo>
                  <a:lnTo>
                    <a:pt x="305" y="11"/>
                  </a:lnTo>
                  <a:lnTo>
                    <a:pt x="307" y="11"/>
                  </a:lnTo>
                  <a:lnTo>
                    <a:pt x="309" y="11"/>
                  </a:lnTo>
                  <a:lnTo>
                    <a:pt x="311" y="11"/>
                  </a:lnTo>
                  <a:lnTo>
                    <a:pt x="313" y="11"/>
                  </a:lnTo>
                  <a:lnTo>
                    <a:pt x="315" y="9"/>
                  </a:lnTo>
                  <a:lnTo>
                    <a:pt x="317" y="9"/>
                  </a:lnTo>
                  <a:lnTo>
                    <a:pt x="319" y="9"/>
                  </a:lnTo>
                  <a:lnTo>
                    <a:pt x="321" y="9"/>
                  </a:lnTo>
                  <a:lnTo>
                    <a:pt x="322" y="9"/>
                  </a:lnTo>
                  <a:lnTo>
                    <a:pt x="324" y="9"/>
                  </a:lnTo>
                  <a:lnTo>
                    <a:pt x="326" y="9"/>
                  </a:lnTo>
                  <a:lnTo>
                    <a:pt x="328" y="9"/>
                  </a:lnTo>
                  <a:lnTo>
                    <a:pt x="330" y="9"/>
                  </a:lnTo>
                  <a:lnTo>
                    <a:pt x="330" y="9"/>
                  </a:lnTo>
                  <a:lnTo>
                    <a:pt x="332" y="9"/>
                  </a:lnTo>
                  <a:lnTo>
                    <a:pt x="334" y="9"/>
                  </a:lnTo>
                  <a:lnTo>
                    <a:pt x="336" y="9"/>
                  </a:lnTo>
                  <a:lnTo>
                    <a:pt x="338" y="9"/>
                  </a:lnTo>
                  <a:lnTo>
                    <a:pt x="340" y="9"/>
                  </a:lnTo>
                  <a:lnTo>
                    <a:pt x="342" y="9"/>
                  </a:lnTo>
                  <a:lnTo>
                    <a:pt x="344" y="9"/>
                  </a:lnTo>
                  <a:lnTo>
                    <a:pt x="346" y="9"/>
                  </a:lnTo>
                  <a:lnTo>
                    <a:pt x="347" y="9"/>
                  </a:lnTo>
                  <a:lnTo>
                    <a:pt x="349" y="9"/>
                  </a:lnTo>
                  <a:lnTo>
                    <a:pt x="351" y="9"/>
                  </a:lnTo>
                  <a:lnTo>
                    <a:pt x="353" y="9"/>
                  </a:lnTo>
                  <a:lnTo>
                    <a:pt x="355" y="9"/>
                  </a:lnTo>
                  <a:lnTo>
                    <a:pt x="357" y="9"/>
                  </a:lnTo>
                  <a:lnTo>
                    <a:pt x="359" y="9"/>
                  </a:lnTo>
                  <a:lnTo>
                    <a:pt x="361" y="9"/>
                  </a:lnTo>
                  <a:lnTo>
                    <a:pt x="363" y="9"/>
                  </a:lnTo>
                  <a:lnTo>
                    <a:pt x="365" y="9"/>
                  </a:lnTo>
                  <a:lnTo>
                    <a:pt x="367" y="9"/>
                  </a:lnTo>
                  <a:lnTo>
                    <a:pt x="369" y="9"/>
                  </a:lnTo>
                  <a:lnTo>
                    <a:pt x="370" y="9"/>
                  </a:lnTo>
                  <a:lnTo>
                    <a:pt x="372" y="11"/>
                  </a:lnTo>
                  <a:lnTo>
                    <a:pt x="374" y="11"/>
                  </a:lnTo>
                  <a:lnTo>
                    <a:pt x="376" y="11"/>
                  </a:lnTo>
                  <a:lnTo>
                    <a:pt x="378" y="11"/>
                  </a:lnTo>
                  <a:lnTo>
                    <a:pt x="380" y="11"/>
                  </a:lnTo>
                  <a:lnTo>
                    <a:pt x="382" y="11"/>
                  </a:lnTo>
                  <a:lnTo>
                    <a:pt x="382" y="11"/>
                  </a:lnTo>
                  <a:lnTo>
                    <a:pt x="384" y="11"/>
                  </a:lnTo>
                  <a:lnTo>
                    <a:pt x="386" y="11"/>
                  </a:lnTo>
                  <a:lnTo>
                    <a:pt x="388" y="8"/>
                  </a:lnTo>
                  <a:lnTo>
                    <a:pt x="390" y="2"/>
                  </a:lnTo>
                  <a:lnTo>
                    <a:pt x="392" y="0"/>
                  </a:lnTo>
                  <a:lnTo>
                    <a:pt x="394" y="2"/>
                  </a:lnTo>
                  <a:lnTo>
                    <a:pt x="395" y="6"/>
                  </a:lnTo>
                  <a:lnTo>
                    <a:pt x="397" y="11"/>
                  </a:lnTo>
                  <a:lnTo>
                    <a:pt x="399" y="17"/>
                  </a:lnTo>
                  <a:lnTo>
                    <a:pt x="401" y="19"/>
                  </a:lnTo>
                  <a:lnTo>
                    <a:pt x="403" y="21"/>
                  </a:lnTo>
                  <a:lnTo>
                    <a:pt x="405" y="23"/>
                  </a:lnTo>
                  <a:lnTo>
                    <a:pt x="407" y="23"/>
                  </a:lnTo>
                  <a:lnTo>
                    <a:pt x="409" y="25"/>
                  </a:lnTo>
                  <a:lnTo>
                    <a:pt x="411" y="25"/>
                  </a:lnTo>
                  <a:lnTo>
                    <a:pt x="413" y="25"/>
                  </a:lnTo>
                  <a:lnTo>
                    <a:pt x="415" y="25"/>
                  </a:lnTo>
                  <a:lnTo>
                    <a:pt x="417" y="25"/>
                  </a:lnTo>
                  <a:lnTo>
                    <a:pt x="418" y="25"/>
                  </a:lnTo>
                  <a:lnTo>
                    <a:pt x="420" y="25"/>
                  </a:lnTo>
                  <a:lnTo>
                    <a:pt x="422" y="25"/>
                  </a:lnTo>
                  <a:lnTo>
                    <a:pt x="424" y="27"/>
                  </a:lnTo>
                  <a:lnTo>
                    <a:pt x="426" y="27"/>
                  </a:lnTo>
                  <a:lnTo>
                    <a:pt x="428" y="27"/>
                  </a:lnTo>
                  <a:lnTo>
                    <a:pt x="430" y="27"/>
                  </a:lnTo>
                  <a:lnTo>
                    <a:pt x="432" y="27"/>
                  </a:lnTo>
                  <a:lnTo>
                    <a:pt x="434" y="27"/>
                  </a:lnTo>
                  <a:lnTo>
                    <a:pt x="434" y="27"/>
                  </a:lnTo>
                  <a:lnTo>
                    <a:pt x="436" y="27"/>
                  </a:lnTo>
                  <a:lnTo>
                    <a:pt x="438" y="27"/>
                  </a:lnTo>
                  <a:lnTo>
                    <a:pt x="440" y="27"/>
                  </a:lnTo>
                  <a:lnTo>
                    <a:pt x="442" y="27"/>
                  </a:lnTo>
                  <a:lnTo>
                    <a:pt x="443" y="27"/>
                  </a:lnTo>
                  <a:lnTo>
                    <a:pt x="445" y="27"/>
                  </a:lnTo>
                  <a:lnTo>
                    <a:pt x="447" y="27"/>
                  </a:lnTo>
                  <a:lnTo>
                    <a:pt x="449" y="27"/>
                  </a:lnTo>
                  <a:lnTo>
                    <a:pt x="451" y="27"/>
                  </a:lnTo>
                  <a:lnTo>
                    <a:pt x="453" y="27"/>
                  </a:lnTo>
                  <a:lnTo>
                    <a:pt x="455" y="27"/>
                  </a:lnTo>
                  <a:lnTo>
                    <a:pt x="457" y="27"/>
                  </a:lnTo>
                  <a:lnTo>
                    <a:pt x="459" y="27"/>
                  </a:lnTo>
                  <a:lnTo>
                    <a:pt x="461" y="27"/>
                  </a:lnTo>
                  <a:lnTo>
                    <a:pt x="463" y="27"/>
                  </a:lnTo>
                  <a:lnTo>
                    <a:pt x="465" y="27"/>
                  </a:lnTo>
                  <a:lnTo>
                    <a:pt x="466" y="27"/>
                  </a:lnTo>
                  <a:lnTo>
                    <a:pt x="468" y="27"/>
                  </a:lnTo>
                  <a:lnTo>
                    <a:pt x="470" y="27"/>
                  </a:lnTo>
                  <a:lnTo>
                    <a:pt x="472" y="27"/>
                  </a:lnTo>
                  <a:lnTo>
                    <a:pt x="474" y="27"/>
                  </a:lnTo>
                  <a:lnTo>
                    <a:pt x="476" y="27"/>
                  </a:lnTo>
                  <a:lnTo>
                    <a:pt x="478" y="27"/>
                  </a:lnTo>
                  <a:lnTo>
                    <a:pt x="480" y="27"/>
                  </a:lnTo>
                  <a:lnTo>
                    <a:pt x="482" y="27"/>
                  </a:lnTo>
                  <a:lnTo>
                    <a:pt x="484" y="27"/>
                  </a:lnTo>
                  <a:lnTo>
                    <a:pt x="486" y="27"/>
                  </a:lnTo>
                  <a:lnTo>
                    <a:pt x="488" y="27"/>
                  </a:lnTo>
                  <a:lnTo>
                    <a:pt x="488" y="27"/>
                  </a:lnTo>
                  <a:lnTo>
                    <a:pt x="490" y="27"/>
                  </a:lnTo>
                  <a:lnTo>
                    <a:pt x="491" y="27"/>
                  </a:lnTo>
                  <a:lnTo>
                    <a:pt x="493" y="27"/>
                  </a:lnTo>
                  <a:lnTo>
                    <a:pt x="495" y="27"/>
                  </a:lnTo>
                  <a:lnTo>
                    <a:pt x="497" y="27"/>
                  </a:lnTo>
                  <a:lnTo>
                    <a:pt x="499" y="27"/>
                  </a:lnTo>
                  <a:lnTo>
                    <a:pt x="501" y="27"/>
                  </a:lnTo>
                  <a:lnTo>
                    <a:pt x="503" y="27"/>
                  </a:lnTo>
                  <a:lnTo>
                    <a:pt x="505" y="27"/>
                  </a:lnTo>
                  <a:lnTo>
                    <a:pt x="507" y="27"/>
                  </a:lnTo>
                  <a:lnTo>
                    <a:pt x="509" y="27"/>
                  </a:lnTo>
                  <a:lnTo>
                    <a:pt x="511" y="27"/>
                  </a:lnTo>
                  <a:lnTo>
                    <a:pt x="513" y="27"/>
                  </a:lnTo>
                  <a:lnTo>
                    <a:pt x="514" y="27"/>
                  </a:lnTo>
                  <a:lnTo>
                    <a:pt x="516" y="27"/>
                  </a:lnTo>
                  <a:lnTo>
                    <a:pt x="518" y="27"/>
                  </a:lnTo>
                  <a:lnTo>
                    <a:pt x="520" y="27"/>
                  </a:lnTo>
                  <a:lnTo>
                    <a:pt x="522" y="27"/>
                  </a:lnTo>
                  <a:lnTo>
                    <a:pt x="524" y="27"/>
                  </a:lnTo>
                  <a:lnTo>
                    <a:pt x="526" y="27"/>
                  </a:lnTo>
                  <a:lnTo>
                    <a:pt x="528" y="27"/>
                  </a:lnTo>
                  <a:lnTo>
                    <a:pt x="530" y="27"/>
                  </a:lnTo>
                  <a:lnTo>
                    <a:pt x="532" y="27"/>
                  </a:lnTo>
                  <a:lnTo>
                    <a:pt x="534" y="27"/>
                  </a:lnTo>
                  <a:lnTo>
                    <a:pt x="536" y="27"/>
                  </a:lnTo>
                  <a:lnTo>
                    <a:pt x="538" y="27"/>
                  </a:lnTo>
                  <a:lnTo>
                    <a:pt x="539" y="27"/>
                  </a:lnTo>
                  <a:lnTo>
                    <a:pt x="539" y="27"/>
                  </a:lnTo>
                  <a:lnTo>
                    <a:pt x="541" y="27"/>
                  </a:lnTo>
                  <a:lnTo>
                    <a:pt x="543" y="27"/>
                  </a:lnTo>
                  <a:lnTo>
                    <a:pt x="545" y="27"/>
                  </a:lnTo>
                  <a:lnTo>
                    <a:pt x="547" y="27"/>
                  </a:lnTo>
                  <a:lnTo>
                    <a:pt x="549" y="27"/>
                  </a:lnTo>
                  <a:lnTo>
                    <a:pt x="551" y="27"/>
                  </a:lnTo>
                  <a:lnTo>
                    <a:pt x="553" y="27"/>
                  </a:lnTo>
                  <a:lnTo>
                    <a:pt x="555" y="27"/>
                  </a:lnTo>
                  <a:lnTo>
                    <a:pt x="557" y="27"/>
                  </a:lnTo>
                  <a:lnTo>
                    <a:pt x="559" y="27"/>
                  </a:lnTo>
                  <a:lnTo>
                    <a:pt x="561" y="27"/>
                  </a:lnTo>
                  <a:lnTo>
                    <a:pt x="562" y="27"/>
                  </a:lnTo>
                  <a:lnTo>
                    <a:pt x="564" y="27"/>
                  </a:lnTo>
                  <a:lnTo>
                    <a:pt x="566" y="27"/>
                  </a:lnTo>
                  <a:lnTo>
                    <a:pt x="568" y="27"/>
                  </a:lnTo>
                  <a:lnTo>
                    <a:pt x="570" y="27"/>
                  </a:lnTo>
                  <a:lnTo>
                    <a:pt x="572" y="27"/>
                  </a:lnTo>
                  <a:lnTo>
                    <a:pt x="574" y="27"/>
                  </a:lnTo>
                  <a:lnTo>
                    <a:pt x="576" y="27"/>
                  </a:lnTo>
                  <a:lnTo>
                    <a:pt x="578" y="27"/>
                  </a:lnTo>
                  <a:lnTo>
                    <a:pt x="580" y="27"/>
                  </a:lnTo>
                  <a:lnTo>
                    <a:pt x="582" y="27"/>
                  </a:lnTo>
                  <a:lnTo>
                    <a:pt x="584" y="27"/>
                  </a:lnTo>
                  <a:lnTo>
                    <a:pt x="586" y="27"/>
                  </a:lnTo>
                  <a:lnTo>
                    <a:pt x="587" y="27"/>
                  </a:lnTo>
                  <a:lnTo>
                    <a:pt x="589" y="27"/>
                  </a:lnTo>
                  <a:lnTo>
                    <a:pt x="591" y="27"/>
                  </a:lnTo>
                  <a:lnTo>
                    <a:pt x="591" y="27"/>
                  </a:lnTo>
                  <a:lnTo>
                    <a:pt x="593" y="27"/>
                  </a:lnTo>
                  <a:lnTo>
                    <a:pt x="595" y="27"/>
                  </a:lnTo>
                  <a:lnTo>
                    <a:pt x="597" y="27"/>
                  </a:lnTo>
                  <a:lnTo>
                    <a:pt x="599" y="27"/>
                  </a:lnTo>
                  <a:lnTo>
                    <a:pt x="601" y="27"/>
                  </a:lnTo>
                  <a:lnTo>
                    <a:pt x="603" y="27"/>
                  </a:lnTo>
                  <a:lnTo>
                    <a:pt x="605" y="27"/>
                  </a:lnTo>
                  <a:lnTo>
                    <a:pt x="607" y="27"/>
                  </a:lnTo>
                  <a:lnTo>
                    <a:pt x="609" y="27"/>
                  </a:lnTo>
                  <a:lnTo>
                    <a:pt x="610" y="27"/>
                  </a:lnTo>
                  <a:lnTo>
                    <a:pt x="612" y="27"/>
                  </a:lnTo>
                  <a:lnTo>
                    <a:pt x="614" y="27"/>
                  </a:lnTo>
                  <a:lnTo>
                    <a:pt x="616" y="27"/>
                  </a:lnTo>
                  <a:lnTo>
                    <a:pt x="618" y="27"/>
                  </a:lnTo>
                  <a:lnTo>
                    <a:pt x="620" y="27"/>
                  </a:lnTo>
                  <a:lnTo>
                    <a:pt x="622" y="27"/>
                  </a:lnTo>
                  <a:lnTo>
                    <a:pt x="624" y="27"/>
                  </a:lnTo>
                  <a:lnTo>
                    <a:pt x="626" y="27"/>
                  </a:lnTo>
                  <a:lnTo>
                    <a:pt x="628" y="27"/>
                  </a:lnTo>
                  <a:lnTo>
                    <a:pt x="630" y="27"/>
                  </a:lnTo>
                  <a:lnTo>
                    <a:pt x="632" y="27"/>
                  </a:lnTo>
                  <a:lnTo>
                    <a:pt x="634" y="27"/>
                  </a:lnTo>
                  <a:lnTo>
                    <a:pt x="635" y="27"/>
                  </a:lnTo>
                  <a:lnTo>
                    <a:pt x="637" y="27"/>
                  </a:lnTo>
                  <a:lnTo>
                    <a:pt x="639" y="27"/>
                  </a:lnTo>
                  <a:lnTo>
                    <a:pt x="641" y="27"/>
                  </a:lnTo>
                  <a:lnTo>
                    <a:pt x="643" y="27"/>
                  </a:lnTo>
                  <a:lnTo>
                    <a:pt x="643" y="27"/>
                  </a:lnTo>
                  <a:lnTo>
                    <a:pt x="645" y="27"/>
                  </a:lnTo>
                  <a:lnTo>
                    <a:pt x="647" y="27"/>
                  </a:lnTo>
                  <a:lnTo>
                    <a:pt x="649" y="27"/>
                  </a:lnTo>
                  <a:lnTo>
                    <a:pt x="651" y="27"/>
                  </a:lnTo>
                  <a:lnTo>
                    <a:pt x="653" y="27"/>
                  </a:lnTo>
                  <a:lnTo>
                    <a:pt x="655" y="27"/>
                  </a:lnTo>
                  <a:lnTo>
                    <a:pt x="657" y="27"/>
                  </a:lnTo>
                  <a:lnTo>
                    <a:pt x="658" y="27"/>
                  </a:lnTo>
                  <a:lnTo>
                    <a:pt x="660" y="27"/>
                  </a:lnTo>
                  <a:lnTo>
                    <a:pt x="662" y="27"/>
                  </a:lnTo>
                  <a:lnTo>
                    <a:pt x="664" y="27"/>
                  </a:lnTo>
                  <a:lnTo>
                    <a:pt x="666" y="27"/>
                  </a:lnTo>
                  <a:lnTo>
                    <a:pt x="668" y="27"/>
                  </a:lnTo>
                  <a:lnTo>
                    <a:pt x="670" y="27"/>
                  </a:lnTo>
                  <a:lnTo>
                    <a:pt x="672" y="27"/>
                  </a:lnTo>
                  <a:lnTo>
                    <a:pt x="674" y="27"/>
                  </a:lnTo>
                  <a:lnTo>
                    <a:pt x="676" y="27"/>
                  </a:lnTo>
                  <a:lnTo>
                    <a:pt x="678" y="27"/>
                  </a:lnTo>
                  <a:lnTo>
                    <a:pt x="680" y="27"/>
                  </a:lnTo>
                  <a:lnTo>
                    <a:pt x="682" y="27"/>
                  </a:lnTo>
                  <a:lnTo>
                    <a:pt x="683" y="27"/>
                  </a:lnTo>
                  <a:lnTo>
                    <a:pt x="685" y="27"/>
                  </a:lnTo>
                  <a:lnTo>
                    <a:pt x="687" y="27"/>
                  </a:lnTo>
                  <a:lnTo>
                    <a:pt x="689" y="27"/>
                  </a:lnTo>
                  <a:lnTo>
                    <a:pt x="691" y="27"/>
                  </a:lnTo>
                  <a:lnTo>
                    <a:pt x="693" y="27"/>
                  </a:lnTo>
                  <a:lnTo>
                    <a:pt x="695" y="27"/>
                  </a:lnTo>
                  <a:lnTo>
                    <a:pt x="697" y="27"/>
                  </a:lnTo>
                  <a:lnTo>
                    <a:pt x="697" y="27"/>
                  </a:lnTo>
                  <a:lnTo>
                    <a:pt x="699" y="27"/>
                  </a:lnTo>
                  <a:lnTo>
                    <a:pt x="701" y="27"/>
                  </a:lnTo>
                  <a:lnTo>
                    <a:pt x="703" y="27"/>
                  </a:lnTo>
                  <a:lnTo>
                    <a:pt x="705" y="27"/>
                  </a:lnTo>
                  <a:lnTo>
                    <a:pt x="706" y="27"/>
                  </a:lnTo>
                  <a:lnTo>
                    <a:pt x="708" y="27"/>
                  </a:lnTo>
                  <a:lnTo>
                    <a:pt x="710" y="27"/>
                  </a:lnTo>
                  <a:lnTo>
                    <a:pt x="712" y="27"/>
                  </a:lnTo>
                  <a:lnTo>
                    <a:pt x="714" y="27"/>
                  </a:lnTo>
                  <a:lnTo>
                    <a:pt x="716" y="27"/>
                  </a:lnTo>
                  <a:lnTo>
                    <a:pt x="718" y="27"/>
                  </a:lnTo>
                  <a:lnTo>
                    <a:pt x="720" y="27"/>
                  </a:lnTo>
                  <a:lnTo>
                    <a:pt x="722" y="27"/>
                  </a:lnTo>
                  <a:lnTo>
                    <a:pt x="724" y="27"/>
                  </a:lnTo>
                  <a:lnTo>
                    <a:pt x="726" y="27"/>
                  </a:lnTo>
                  <a:lnTo>
                    <a:pt x="728" y="27"/>
                  </a:lnTo>
                  <a:lnTo>
                    <a:pt x="730" y="27"/>
                  </a:lnTo>
                  <a:lnTo>
                    <a:pt x="731" y="27"/>
                  </a:lnTo>
                  <a:lnTo>
                    <a:pt x="733" y="27"/>
                  </a:lnTo>
                  <a:lnTo>
                    <a:pt x="735" y="27"/>
                  </a:lnTo>
                  <a:lnTo>
                    <a:pt x="737" y="27"/>
                  </a:lnTo>
                  <a:lnTo>
                    <a:pt x="739" y="27"/>
                  </a:lnTo>
                  <a:lnTo>
                    <a:pt x="741" y="27"/>
                  </a:lnTo>
                  <a:lnTo>
                    <a:pt x="743" y="27"/>
                  </a:lnTo>
                  <a:lnTo>
                    <a:pt x="745" y="27"/>
                  </a:lnTo>
                  <a:lnTo>
                    <a:pt x="747" y="27"/>
                  </a:lnTo>
                  <a:lnTo>
                    <a:pt x="749" y="27"/>
                  </a:lnTo>
                  <a:lnTo>
                    <a:pt x="749" y="27"/>
                  </a:lnTo>
                  <a:lnTo>
                    <a:pt x="751" y="27"/>
                  </a:lnTo>
                  <a:lnTo>
                    <a:pt x="753" y="27"/>
                  </a:lnTo>
                  <a:lnTo>
                    <a:pt x="754" y="27"/>
                  </a:lnTo>
                  <a:lnTo>
                    <a:pt x="756" y="27"/>
                  </a:lnTo>
                  <a:lnTo>
                    <a:pt x="758" y="27"/>
                  </a:lnTo>
                  <a:lnTo>
                    <a:pt x="760" y="27"/>
                  </a:lnTo>
                  <a:lnTo>
                    <a:pt x="762" y="27"/>
                  </a:lnTo>
                  <a:lnTo>
                    <a:pt x="764" y="27"/>
                  </a:lnTo>
                  <a:lnTo>
                    <a:pt x="766" y="27"/>
                  </a:lnTo>
                  <a:lnTo>
                    <a:pt x="768" y="27"/>
                  </a:lnTo>
                  <a:lnTo>
                    <a:pt x="770" y="27"/>
                  </a:lnTo>
                  <a:lnTo>
                    <a:pt x="772" y="27"/>
                  </a:lnTo>
                  <a:lnTo>
                    <a:pt x="774" y="27"/>
                  </a:lnTo>
                  <a:lnTo>
                    <a:pt x="776" y="27"/>
                  </a:lnTo>
                  <a:lnTo>
                    <a:pt x="778" y="27"/>
                  </a:lnTo>
                  <a:lnTo>
                    <a:pt x="779" y="27"/>
                  </a:lnTo>
                  <a:lnTo>
                    <a:pt x="781" y="27"/>
                  </a:lnTo>
                  <a:lnTo>
                    <a:pt x="783" y="27"/>
                  </a:lnTo>
                  <a:lnTo>
                    <a:pt x="785" y="27"/>
                  </a:lnTo>
                  <a:lnTo>
                    <a:pt x="787" y="27"/>
                  </a:lnTo>
                  <a:lnTo>
                    <a:pt x="789" y="27"/>
                  </a:lnTo>
                  <a:lnTo>
                    <a:pt x="791" y="27"/>
                  </a:lnTo>
                  <a:lnTo>
                    <a:pt x="793" y="27"/>
                  </a:lnTo>
                  <a:lnTo>
                    <a:pt x="795" y="27"/>
                  </a:lnTo>
                  <a:lnTo>
                    <a:pt x="797" y="27"/>
                  </a:lnTo>
                  <a:lnTo>
                    <a:pt x="799" y="27"/>
                  </a:lnTo>
                  <a:lnTo>
                    <a:pt x="801" y="27"/>
                  </a:lnTo>
                  <a:lnTo>
                    <a:pt x="801" y="27"/>
                  </a:lnTo>
                  <a:lnTo>
                    <a:pt x="802" y="27"/>
                  </a:lnTo>
                  <a:lnTo>
                    <a:pt x="804" y="25"/>
                  </a:lnTo>
                  <a:lnTo>
                    <a:pt x="806" y="25"/>
                  </a:lnTo>
                  <a:lnTo>
                    <a:pt x="808" y="25"/>
                  </a:lnTo>
                  <a:lnTo>
                    <a:pt x="810" y="25"/>
                  </a:lnTo>
                  <a:lnTo>
                    <a:pt x="812" y="25"/>
                  </a:lnTo>
                  <a:lnTo>
                    <a:pt x="814" y="25"/>
                  </a:lnTo>
                  <a:lnTo>
                    <a:pt x="816" y="25"/>
                  </a:lnTo>
                  <a:lnTo>
                    <a:pt x="818" y="25"/>
                  </a:lnTo>
                  <a:lnTo>
                    <a:pt x="820" y="25"/>
                  </a:lnTo>
                  <a:lnTo>
                    <a:pt x="822" y="25"/>
                  </a:lnTo>
                  <a:lnTo>
                    <a:pt x="824" y="25"/>
                  </a:lnTo>
                  <a:lnTo>
                    <a:pt x="826" y="25"/>
                  </a:lnTo>
                  <a:lnTo>
                    <a:pt x="827" y="25"/>
                  </a:lnTo>
                  <a:lnTo>
                    <a:pt x="829" y="25"/>
                  </a:lnTo>
                  <a:lnTo>
                    <a:pt x="831" y="25"/>
                  </a:lnTo>
                  <a:lnTo>
                    <a:pt x="833" y="25"/>
                  </a:lnTo>
                  <a:lnTo>
                    <a:pt x="835" y="25"/>
                  </a:lnTo>
                  <a:lnTo>
                    <a:pt x="837" y="25"/>
                  </a:lnTo>
                  <a:lnTo>
                    <a:pt x="839" y="25"/>
                  </a:lnTo>
                  <a:lnTo>
                    <a:pt x="841" y="25"/>
                  </a:lnTo>
                  <a:lnTo>
                    <a:pt x="843" y="25"/>
                  </a:lnTo>
                  <a:lnTo>
                    <a:pt x="845" y="25"/>
                  </a:lnTo>
                  <a:lnTo>
                    <a:pt x="847" y="25"/>
                  </a:lnTo>
                  <a:lnTo>
                    <a:pt x="849" y="25"/>
                  </a:lnTo>
                  <a:lnTo>
                    <a:pt x="850" y="25"/>
                  </a:lnTo>
                  <a:lnTo>
                    <a:pt x="852" y="25"/>
                  </a:lnTo>
                  <a:lnTo>
                    <a:pt x="854" y="25"/>
                  </a:lnTo>
                  <a:lnTo>
                    <a:pt x="854" y="25"/>
                  </a:lnTo>
                  <a:lnTo>
                    <a:pt x="856" y="25"/>
                  </a:lnTo>
                  <a:lnTo>
                    <a:pt x="858" y="25"/>
                  </a:lnTo>
                  <a:lnTo>
                    <a:pt x="860" y="25"/>
                  </a:lnTo>
                  <a:lnTo>
                    <a:pt x="862" y="25"/>
                  </a:lnTo>
                  <a:lnTo>
                    <a:pt x="864" y="25"/>
                  </a:lnTo>
                  <a:lnTo>
                    <a:pt x="866" y="25"/>
                  </a:lnTo>
                  <a:lnTo>
                    <a:pt x="868" y="25"/>
                  </a:lnTo>
                  <a:lnTo>
                    <a:pt x="870" y="25"/>
                  </a:lnTo>
                  <a:lnTo>
                    <a:pt x="872" y="25"/>
                  </a:lnTo>
                  <a:lnTo>
                    <a:pt x="874" y="25"/>
                  </a:lnTo>
                  <a:lnTo>
                    <a:pt x="875" y="25"/>
                  </a:lnTo>
                  <a:lnTo>
                    <a:pt x="877" y="25"/>
                  </a:lnTo>
                  <a:lnTo>
                    <a:pt x="879" y="25"/>
                  </a:lnTo>
                  <a:lnTo>
                    <a:pt x="881" y="25"/>
                  </a:lnTo>
                  <a:lnTo>
                    <a:pt x="883" y="25"/>
                  </a:lnTo>
                  <a:lnTo>
                    <a:pt x="885" y="25"/>
                  </a:lnTo>
                  <a:lnTo>
                    <a:pt x="887" y="25"/>
                  </a:lnTo>
                  <a:lnTo>
                    <a:pt x="889" y="25"/>
                  </a:lnTo>
                  <a:lnTo>
                    <a:pt x="891" y="25"/>
                  </a:lnTo>
                  <a:lnTo>
                    <a:pt x="893" y="25"/>
                  </a:lnTo>
                  <a:lnTo>
                    <a:pt x="895" y="25"/>
                  </a:lnTo>
                  <a:lnTo>
                    <a:pt x="897" y="25"/>
                  </a:lnTo>
                  <a:lnTo>
                    <a:pt x="898" y="25"/>
                  </a:lnTo>
                  <a:lnTo>
                    <a:pt x="900" y="25"/>
                  </a:lnTo>
                  <a:lnTo>
                    <a:pt x="902" y="25"/>
                  </a:lnTo>
                  <a:lnTo>
                    <a:pt x="904" y="25"/>
                  </a:lnTo>
                  <a:lnTo>
                    <a:pt x="906" y="25"/>
                  </a:lnTo>
                  <a:lnTo>
                    <a:pt x="906" y="25"/>
                  </a:lnTo>
                  <a:lnTo>
                    <a:pt x="908" y="25"/>
                  </a:lnTo>
                  <a:lnTo>
                    <a:pt x="910" y="25"/>
                  </a:lnTo>
                  <a:lnTo>
                    <a:pt x="912" y="25"/>
                  </a:lnTo>
                  <a:lnTo>
                    <a:pt x="914" y="25"/>
                  </a:lnTo>
                  <a:lnTo>
                    <a:pt x="916" y="25"/>
                  </a:lnTo>
                  <a:lnTo>
                    <a:pt x="918" y="25"/>
                  </a:lnTo>
                  <a:lnTo>
                    <a:pt x="920" y="25"/>
                  </a:lnTo>
                  <a:lnTo>
                    <a:pt x="922" y="25"/>
                  </a:lnTo>
                  <a:lnTo>
                    <a:pt x="923" y="25"/>
                  </a:lnTo>
                </a:path>
              </a:pathLst>
            </a:custGeom>
            <a:noFill/>
            <a:ln w="19050" cmpd="sng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271439" name="Freeform 79"/>
            <p:cNvSpPr>
              <a:spLocks/>
            </p:cNvSpPr>
            <p:nvPr/>
          </p:nvSpPr>
          <p:spPr bwMode="auto">
            <a:xfrm>
              <a:off x="4745" y="2080"/>
              <a:ext cx="425" cy="1266"/>
            </a:xfrm>
            <a:custGeom>
              <a:avLst/>
              <a:gdLst>
                <a:gd name="T0" fmla="*/ 14 w 851"/>
                <a:gd name="T1" fmla="*/ 2529 h 2531"/>
                <a:gd name="T2" fmla="*/ 29 w 851"/>
                <a:gd name="T3" fmla="*/ 2529 h 2531"/>
                <a:gd name="T4" fmla="*/ 43 w 851"/>
                <a:gd name="T5" fmla="*/ 2527 h 2531"/>
                <a:gd name="T6" fmla="*/ 58 w 851"/>
                <a:gd name="T7" fmla="*/ 2525 h 2531"/>
                <a:gd name="T8" fmla="*/ 73 w 851"/>
                <a:gd name="T9" fmla="*/ 2521 h 2531"/>
                <a:gd name="T10" fmla="*/ 87 w 851"/>
                <a:gd name="T11" fmla="*/ 2517 h 2531"/>
                <a:gd name="T12" fmla="*/ 102 w 851"/>
                <a:gd name="T13" fmla="*/ 2506 h 2531"/>
                <a:gd name="T14" fmla="*/ 118 w 851"/>
                <a:gd name="T15" fmla="*/ 2490 h 2531"/>
                <a:gd name="T16" fmla="*/ 133 w 851"/>
                <a:gd name="T17" fmla="*/ 2462 h 2531"/>
                <a:gd name="T18" fmla="*/ 146 w 851"/>
                <a:gd name="T19" fmla="*/ 2414 h 2531"/>
                <a:gd name="T20" fmla="*/ 162 w 851"/>
                <a:gd name="T21" fmla="*/ 2335 h 2531"/>
                <a:gd name="T22" fmla="*/ 177 w 851"/>
                <a:gd name="T23" fmla="*/ 2208 h 2531"/>
                <a:gd name="T24" fmla="*/ 192 w 851"/>
                <a:gd name="T25" fmla="*/ 2008 h 2531"/>
                <a:gd name="T26" fmla="*/ 206 w 851"/>
                <a:gd name="T27" fmla="*/ 1695 h 2531"/>
                <a:gd name="T28" fmla="*/ 221 w 851"/>
                <a:gd name="T29" fmla="*/ 1219 h 2531"/>
                <a:gd name="T30" fmla="*/ 237 w 851"/>
                <a:gd name="T31" fmla="*/ 516 h 2531"/>
                <a:gd name="T32" fmla="*/ 250 w 851"/>
                <a:gd name="T33" fmla="*/ 0 h 2531"/>
                <a:gd name="T34" fmla="*/ 265 w 851"/>
                <a:gd name="T35" fmla="*/ 0 h 2531"/>
                <a:gd name="T36" fmla="*/ 281 w 851"/>
                <a:gd name="T37" fmla="*/ 0 h 2531"/>
                <a:gd name="T38" fmla="*/ 296 w 851"/>
                <a:gd name="T39" fmla="*/ 0 h 2531"/>
                <a:gd name="T40" fmla="*/ 310 w 851"/>
                <a:gd name="T41" fmla="*/ 0 h 2531"/>
                <a:gd name="T42" fmla="*/ 325 w 851"/>
                <a:gd name="T43" fmla="*/ 0 h 2531"/>
                <a:gd name="T44" fmla="*/ 340 w 851"/>
                <a:gd name="T45" fmla="*/ 0 h 2531"/>
                <a:gd name="T46" fmla="*/ 354 w 851"/>
                <a:gd name="T47" fmla="*/ 0 h 2531"/>
                <a:gd name="T48" fmla="*/ 369 w 851"/>
                <a:gd name="T49" fmla="*/ 0 h 2531"/>
                <a:gd name="T50" fmla="*/ 384 w 851"/>
                <a:gd name="T51" fmla="*/ 0 h 2531"/>
                <a:gd name="T52" fmla="*/ 400 w 851"/>
                <a:gd name="T53" fmla="*/ 0 h 2531"/>
                <a:gd name="T54" fmla="*/ 413 w 851"/>
                <a:gd name="T55" fmla="*/ 0 h 2531"/>
                <a:gd name="T56" fmla="*/ 429 w 851"/>
                <a:gd name="T57" fmla="*/ 0 h 2531"/>
                <a:gd name="T58" fmla="*/ 444 w 851"/>
                <a:gd name="T59" fmla="*/ 0 h 2531"/>
                <a:gd name="T60" fmla="*/ 457 w 851"/>
                <a:gd name="T61" fmla="*/ 0 h 2531"/>
                <a:gd name="T62" fmla="*/ 473 w 851"/>
                <a:gd name="T63" fmla="*/ 161 h 2531"/>
                <a:gd name="T64" fmla="*/ 488 w 851"/>
                <a:gd name="T65" fmla="*/ 1467 h 2531"/>
                <a:gd name="T66" fmla="*/ 503 w 851"/>
                <a:gd name="T67" fmla="*/ 2231 h 2531"/>
                <a:gd name="T68" fmla="*/ 517 w 851"/>
                <a:gd name="T69" fmla="*/ 2450 h 2531"/>
                <a:gd name="T70" fmla="*/ 532 w 851"/>
                <a:gd name="T71" fmla="*/ 2485 h 2531"/>
                <a:gd name="T72" fmla="*/ 548 w 851"/>
                <a:gd name="T73" fmla="*/ 2494 h 2531"/>
                <a:gd name="T74" fmla="*/ 561 w 851"/>
                <a:gd name="T75" fmla="*/ 2500 h 2531"/>
                <a:gd name="T76" fmla="*/ 576 w 851"/>
                <a:gd name="T77" fmla="*/ 2504 h 2531"/>
                <a:gd name="T78" fmla="*/ 592 w 851"/>
                <a:gd name="T79" fmla="*/ 2508 h 2531"/>
                <a:gd name="T80" fmla="*/ 607 w 851"/>
                <a:gd name="T81" fmla="*/ 2512 h 2531"/>
                <a:gd name="T82" fmla="*/ 621 w 851"/>
                <a:gd name="T83" fmla="*/ 2514 h 2531"/>
                <a:gd name="T84" fmla="*/ 636 w 851"/>
                <a:gd name="T85" fmla="*/ 2517 h 2531"/>
                <a:gd name="T86" fmla="*/ 651 w 851"/>
                <a:gd name="T87" fmla="*/ 2519 h 2531"/>
                <a:gd name="T88" fmla="*/ 665 w 851"/>
                <a:gd name="T89" fmla="*/ 2519 h 2531"/>
                <a:gd name="T90" fmla="*/ 680 w 851"/>
                <a:gd name="T91" fmla="*/ 2521 h 2531"/>
                <a:gd name="T92" fmla="*/ 695 w 851"/>
                <a:gd name="T93" fmla="*/ 2523 h 2531"/>
                <a:gd name="T94" fmla="*/ 711 w 851"/>
                <a:gd name="T95" fmla="*/ 2523 h 2531"/>
                <a:gd name="T96" fmla="*/ 724 w 851"/>
                <a:gd name="T97" fmla="*/ 2525 h 2531"/>
                <a:gd name="T98" fmla="*/ 740 w 851"/>
                <a:gd name="T99" fmla="*/ 2525 h 2531"/>
                <a:gd name="T100" fmla="*/ 755 w 851"/>
                <a:gd name="T101" fmla="*/ 2527 h 2531"/>
                <a:gd name="T102" fmla="*/ 768 w 851"/>
                <a:gd name="T103" fmla="*/ 2527 h 2531"/>
                <a:gd name="T104" fmla="*/ 784 w 851"/>
                <a:gd name="T105" fmla="*/ 2527 h 2531"/>
                <a:gd name="T106" fmla="*/ 799 w 851"/>
                <a:gd name="T107" fmla="*/ 2529 h 2531"/>
                <a:gd name="T108" fmla="*/ 815 w 851"/>
                <a:gd name="T109" fmla="*/ 2529 h 2531"/>
                <a:gd name="T110" fmla="*/ 828 w 851"/>
                <a:gd name="T111" fmla="*/ 2529 h 2531"/>
                <a:gd name="T112" fmla="*/ 843 w 851"/>
                <a:gd name="T113" fmla="*/ 2529 h 2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51" h="2531">
                  <a:moveTo>
                    <a:pt x="0" y="2531"/>
                  </a:moveTo>
                  <a:lnTo>
                    <a:pt x="2" y="2531"/>
                  </a:lnTo>
                  <a:lnTo>
                    <a:pt x="4" y="2531"/>
                  </a:lnTo>
                  <a:lnTo>
                    <a:pt x="6" y="2531"/>
                  </a:lnTo>
                  <a:lnTo>
                    <a:pt x="8" y="2531"/>
                  </a:lnTo>
                  <a:lnTo>
                    <a:pt x="10" y="2531"/>
                  </a:lnTo>
                  <a:lnTo>
                    <a:pt x="12" y="2531"/>
                  </a:lnTo>
                  <a:lnTo>
                    <a:pt x="14" y="2529"/>
                  </a:lnTo>
                  <a:lnTo>
                    <a:pt x="16" y="2529"/>
                  </a:lnTo>
                  <a:lnTo>
                    <a:pt x="18" y="2529"/>
                  </a:lnTo>
                  <a:lnTo>
                    <a:pt x="20" y="2529"/>
                  </a:lnTo>
                  <a:lnTo>
                    <a:pt x="22" y="2529"/>
                  </a:lnTo>
                  <a:lnTo>
                    <a:pt x="23" y="2529"/>
                  </a:lnTo>
                  <a:lnTo>
                    <a:pt x="25" y="2529"/>
                  </a:lnTo>
                  <a:lnTo>
                    <a:pt x="27" y="2529"/>
                  </a:lnTo>
                  <a:lnTo>
                    <a:pt x="29" y="2529"/>
                  </a:lnTo>
                  <a:lnTo>
                    <a:pt x="31" y="2529"/>
                  </a:lnTo>
                  <a:lnTo>
                    <a:pt x="33" y="2529"/>
                  </a:lnTo>
                  <a:lnTo>
                    <a:pt x="35" y="2529"/>
                  </a:lnTo>
                  <a:lnTo>
                    <a:pt x="35" y="2529"/>
                  </a:lnTo>
                  <a:lnTo>
                    <a:pt x="37" y="2529"/>
                  </a:lnTo>
                  <a:lnTo>
                    <a:pt x="39" y="2529"/>
                  </a:lnTo>
                  <a:lnTo>
                    <a:pt x="41" y="2527"/>
                  </a:lnTo>
                  <a:lnTo>
                    <a:pt x="43" y="2527"/>
                  </a:lnTo>
                  <a:lnTo>
                    <a:pt x="45" y="2527"/>
                  </a:lnTo>
                  <a:lnTo>
                    <a:pt x="47" y="2527"/>
                  </a:lnTo>
                  <a:lnTo>
                    <a:pt x="48" y="2527"/>
                  </a:lnTo>
                  <a:lnTo>
                    <a:pt x="50" y="2527"/>
                  </a:lnTo>
                  <a:lnTo>
                    <a:pt x="52" y="2527"/>
                  </a:lnTo>
                  <a:lnTo>
                    <a:pt x="54" y="2527"/>
                  </a:lnTo>
                  <a:lnTo>
                    <a:pt x="56" y="2525"/>
                  </a:lnTo>
                  <a:lnTo>
                    <a:pt x="58" y="2525"/>
                  </a:lnTo>
                  <a:lnTo>
                    <a:pt x="60" y="2525"/>
                  </a:lnTo>
                  <a:lnTo>
                    <a:pt x="62" y="2525"/>
                  </a:lnTo>
                  <a:lnTo>
                    <a:pt x="64" y="2525"/>
                  </a:lnTo>
                  <a:lnTo>
                    <a:pt x="66" y="2523"/>
                  </a:lnTo>
                  <a:lnTo>
                    <a:pt x="68" y="2523"/>
                  </a:lnTo>
                  <a:lnTo>
                    <a:pt x="70" y="2523"/>
                  </a:lnTo>
                  <a:lnTo>
                    <a:pt x="71" y="2523"/>
                  </a:lnTo>
                  <a:lnTo>
                    <a:pt x="73" y="2521"/>
                  </a:lnTo>
                  <a:lnTo>
                    <a:pt x="75" y="2521"/>
                  </a:lnTo>
                  <a:lnTo>
                    <a:pt x="77" y="2521"/>
                  </a:lnTo>
                  <a:lnTo>
                    <a:pt x="79" y="2521"/>
                  </a:lnTo>
                  <a:lnTo>
                    <a:pt x="81" y="2519"/>
                  </a:lnTo>
                  <a:lnTo>
                    <a:pt x="83" y="2519"/>
                  </a:lnTo>
                  <a:lnTo>
                    <a:pt x="85" y="2517"/>
                  </a:lnTo>
                  <a:lnTo>
                    <a:pt x="87" y="2517"/>
                  </a:lnTo>
                  <a:lnTo>
                    <a:pt x="87" y="2517"/>
                  </a:lnTo>
                  <a:lnTo>
                    <a:pt x="89" y="2515"/>
                  </a:lnTo>
                  <a:lnTo>
                    <a:pt x="91" y="2515"/>
                  </a:lnTo>
                  <a:lnTo>
                    <a:pt x="93" y="2514"/>
                  </a:lnTo>
                  <a:lnTo>
                    <a:pt x="95" y="2512"/>
                  </a:lnTo>
                  <a:lnTo>
                    <a:pt x="96" y="2512"/>
                  </a:lnTo>
                  <a:lnTo>
                    <a:pt x="98" y="2510"/>
                  </a:lnTo>
                  <a:lnTo>
                    <a:pt x="100" y="2508"/>
                  </a:lnTo>
                  <a:lnTo>
                    <a:pt x="102" y="2506"/>
                  </a:lnTo>
                  <a:lnTo>
                    <a:pt x="104" y="2506"/>
                  </a:lnTo>
                  <a:lnTo>
                    <a:pt x="106" y="2504"/>
                  </a:lnTo>
                  <a:lnTo>
                    <a:pt x="108" y="2502"/>
                  </a:lnTo>
                  <a:lnTo>
                    <a:pt x="110" y="2500"/>
                  </a:lnTo>
                  <a:lnTo>
                    <a:pt x="112" y="2498"/>
                  </a:lnTo>
                  <a:lnTo>
                    <a:pt x="114" y="2494"/>
                  </a:lnTo>
                  <a:lnTo>
                    <a:pt x="116" y="2492"/>
                  </a:lnTo>
                  <a:lnTo>
                    <a:pt x="118" y="2490"/>
                  </a:lnTo>
                  <a:lnTo>
                    <a:pt x="119" y="2487"/>
                  </a:lnTo>
                  <a:lnTo>
                    <a:pt x="121" y="2485"/>
                  </a:lnTo>
                  <a:lnTo>
                    <a:pt x="123" y="2481"/>
                  </a:lnTo>
                  <a:lnTo>
                    <a:pt x="125" y="2477"/>
                  </a:lnTo>
                  <a:lnTo>
                    <a:pt x="127" y="2475"/>
                  </a:lnTo>
                  <a:lnTo>
                    <a:pt x="129" y="2469"/>
                  </a:lnTo>
                  <a:lnTo>
                    <a:pt x="131" y="2466"/>
                  </a:lnTo>
                  <a:lnTo>
                    <a:pt x="133" y="2462"/>
                  </a:lnTo>
                  <a:lnTo>
                    <a:pt x="135" y="2458"/>
                  </a:lnTo>
                  <a:lnTo>
                    <a:pt x="137" y="2452"/>
                  </a:lnTo>
                  <a:lnTo>
                    <a:pt x="139" y="2446"/>
                  </a:lnTo>
                  <a:lnTo>
                    <a:pt x="141" y="2441"/>
                  </a:lnTo>
                  <a:lnTo>
                    <a:pt x="141" y="2435"/>
                  </a:lnTo>
                  <a:lnTo>
                    <a:pt x="143" y="2429"/>
                  </a:lnTo>
                  <a:lnTo>
                    <a:pt x="144" y="2421"/>
                  </a:lnTo>
                  <a:lnTo>
                    <a:pt x="146" y="2414"/>
                  </a:lnTo>
                  <a:lnTo>
                    <a:pt x="148" y="2406"/>
                  </a:lnTo>
                  <a:lnTo>
                    <a:pt x="150" y="2398"/>
                  </a:lnTo>
                  <a:lnTo>
                    <a:pt x="152" y="2389"/>
                  </a:lnTo>
                  <a:lnTo>
                    <a:pt x="154" y="2379"/>
                  </a:lnTo>
                  <a:lnTo>
                    <a:pt x="156" y="2369"/>
                  </a:lnTo>
                  <a:lnTo>
                    <a:pt x="158" y="2360"/>
                  </a:lnTo>
                  <a:lnTo>
                    <a:pt x="160" y="2348"/>
                  </a:lnTo>
                  <a:lnTo>
                    <a:pt x="162" y="2335"/>
                  </a:lnTo>
                  <a:lnTo>
                    <a:pt x="164" y="2323"/>
                  </a:lnTo>
                  <a:lnTo>
                    <a:pt x="166" y="2310"/>
                  </a:lnTo>
                  <a:lnTo>
                    <a:pt x="167" y="2295"/>
                  </a:lnTo>
                  <a:lnTo>
                    <a:pt x="169" y="2279"/>
                  </a:lnTo>
                  <a:lnTo>
                    <a:pt x="171" y="2264"/>
                  </a:lnTo>
                  <a:lnTo>
                    <a:pt x="173" y="2247"/>
                  </a:lnTo>
                  <a:lnTo>
                    <a:pt x="175" y="2227"/>
                  </a:lnTo>
                  <a:lnTo>
                    <a:pt x="177" y="2208"/>
                  </a:lnTo>
                  <a:lnTo>
                    <a:pt x="179" y="2187"/>
                  </a:lnTo>
                  <a:lnTo>
                    <a:pt x="181" y="2166"/>
                  </a:lnTo>
                  <a:lnTo>
                    <a:pt x="183" y="2143"/>
                  </a:lnTo>
                  <a:lnTo>
                    <a:pt x="185" y="2120"/>
                  </a:lnTo>
                  <a:lnTo>
                    <a:pt x="187" y="2093"/>
                  </a:lnTo>
                  <a:lnTo>
                    <a:pt x="189" y="2066"/>
                  </a:lnTo>
                  <a:lnTo>
                    <a:pt x="191" y="2037"/>
                  </a:lnTo>
                  <a:lnTo>
                    <a:pt x="192" y="2008"/>
                  </a:lnTo>
                  <a:lnTo>
                    <a:pt x="192" y="1976"/>
                  </a:lnTo>
                  <a:lnTo>
                    <a:pt x="194" y="1941"/>
                  </a:lnTo>
                  <a:lnTo>
                    <a:pt x="196" y="1907"/>
                  </a:lnTo>
                  <a:lnTo>
                    <a:pt x="198" y="1868"/>
                  </a:lnTo>
                  <a:lnTo>
                    <a:pt x="200" y="1828"/>
                  </a:lnTo>
                  <a:lnTo>
                    <a:pt x="202" y="1788"/>
                  </a:lnTo>
                  <a:lnTo>
                    <a:pt x="204" y="1743"/>
                  </a:lnTo>
                  <a:lnTo>
                    <a:pt x="206" y="1695"/>
                  </a:lnTo>
                  <a:lnTo>
                    <a:pt x="208" y="1647"/>
                  </a:lnTo>
                  <a:lnTo>
                    <a:pt x="210" y="1594"/>
                  </a:lnTo>
                  <a:lnTo>
                    <a:pt x="212" y="1540"/>
                  </a:lnTo>
                  <a:lnTo>
                    <a:pt x="214" y="1482"/>
                  </a:lnTo>
                  <a:lnTo>
                    <a:pt x="215" y="1421"/>
                  </a:lnTo>
                  <a:lnTo>
                    <a:pt x="217" y="1357"/>
                  </a:lnTo>
                  <a:lnTo>
                    <a:pt x="219" y="1290"/>
                  </a:lnTo>
                  <a:lnTo>
                    <a:pt x="221" y="1219"/>
                  </a:lnTo>
                  <a:lnTo>
                    <a:pt x="223" y="1144"/>
                  </a:lnTo>
                  <a:lnTo>
                    <a:pt x="225" y="1067"/>
                  </a:lnTo>
                  <a:lnTo>
                    <a:pt x="227" y="985"/>
                  </a:lnTo>
                  <a:lnTo>
                    <a:pt x="229" y="898"/>
                  </a:lnTo>
                  <a:lnTo>
                    <a:pt x="231" y="808"/>
                  </a:lnTo>
                  <a:lnTo>
                    <a:pt x="233" y="716"/>
                  </a:lnTo>
                  <a:lnTo>
                    <a:pt x="235" y="618"/>
                  </a:lnTo>
                  <a:lnTo>
                    <a:pt x="237" y="516"/>
                  </a:lnTo>
                  <a:lnTo>
                    <a:pt x="239" y="411"/>
                  </a:lnTo>
                  <a:lnTo>
                    <a:pt x="240" y="301"/>
                  </a:lnTo>
                  <a:lnTo>
                    <a:pt x="242" y="188"/>
                  </a:lnTo>
                  <a:lnTo>
                    <a:pt x="244" y="71"/>
                  </a:lnTo>
                  <a:lnTo>
                    <a:pt x="244" y="0"/>
                  </a:lnTo>
                  <a:lnTo>
                    <a:pt x="246" y="0"/>
                  </a:lnTo>
                  <a:lnTo>
                    <a:pt x="248" y="0"/>
                  </a:lnTo>
                  <a:lnTo>
                    <a:pt x="250" y="0"/>
                  </a:lnTo>
                  <a:lnTo>
                    <a:pt x="252" y="0"/>
                  </a:lnTo>
                  <a:lnTo>
                    <a:pt x="254" y="0"/>
                  </a:lnTo>
                  <a:lnTo>
                    <a:pt x="256" y="0"/>
                  </a:lnTo>
                  <a:lnTo>
                    <a:pt x="258" y="0"/>
                  </a:lnTo>
                  <a:lnTo>
                    <a:pt x="260" y="0"/>
                  </a:lnTo>
                  <a:lnTo>
                    <a:pt x="262" y="0"/>
                  </a:lnTo>
                  <a:lnTo>
                    <a:pt x="263" y="0"/>
                  </a:lnTo>
                  <a:lnTo>
                    <a:pt x="265" y="0"/>
                  </a:lnTo>
                  <a:lnTo>
                    <a:pt x="267" y="0"/>
                  </a:lnTo>
                  <a:lnTo>
                    <a:pt x="269" y="0"/>
                  </a:lnTo>
                  <a:lnTo>
                    <a:pt x="271" y="0"/>
                  </a:lnTo>
                  <a:lnTo>
                    <a:pt x="273" y="0"/>
                  </a:lnTo>
                  <a:lnTo>
                    <a:pt x="275" y="0"/>
                  </a:lnTo>
                  <a:lnTo>
                    <a:pt x="277" y="0"/>
                  </a:lnTo>
                  <a:lnTo>
                    <a:pt x="279" y="0"/>
                  </a:lnTo>
                  <a:lnTo>
                    <a:pt x="281" y="0"/>
                  </a:lnTo>
                  <a:lnTo>
                    <a:pt x="283" y="0"/>
                  </a:lnTo>
                  <a:lnTo>
                    <a:pt x="285" y="0"/>
                  </a:lnTo>
                  <a:lnTo>
                    <a:pt x="287" y="0"/>
                  </a:lnTo>
                  <a:lnTo>
                    <a:pt x="288" y="0"/>
                  </a:lnTo>
                  <a:lnTo>
                    <a:pt x="290" y="0"/>
                  </a:lnTo>
                  <a:lnTo>
                    <a:pt x="292" y="0"/>
                  </a:lnTo>
                  <a:lnTo>
                    <a:pt x="294" y="0"/>
                  </a:lnTo>
                  <a:lnTo>
                    <a:pt x="296" y="0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00" y="0"/>
                  </a:lnTo>
                  <a:lnTo>
                    <a:pt x="302" y="0"/>
                  </a:lnTo>
                  <a:lnTo>
                    <a:pt x="304" y="0"/>
                  </a:lnTo>
                  <a:lnTo>
                    <a:pt x="306" y="0"/>
                  </a:lnTo>
                  <a:lnTo>
                    <a:pt x="308" y="0"/>
                  </a:lnTo>
                  <a:lnTo>
                    <a:pt x="310" y="0"/>
                  </a:lnTo>
                  <a:lnTo>
                    <a:pt x="311" y="0"/>
                  </a:lnTo>
                  <a:lnTo>
                    <a:pt x="313" y="0"/>
                  </a:lnTo>
                  <a:lnTo>
                    <a:pt x="315" y="0"/>
                  </a:lnTo>
                  <a:lnTo>
                    <a:pt x="317" y="0"/>
                  </a:lnTo>
                  <a:lnTo>
                    <a:pt x="319" y="0"/>
                  </a:lnTo>
                  <a:lnTo>
                    <a:pt x="321" y="0"/>
                  </a:lnTo>
                  <a:lnTo>
                    <a:pt x="323" y="0"/>
                  </a:lnTo>
                  <a:lnTo>
                    <a:pt x="325" y="0"/>
                  </a:lnTo>
                  <a:lnTo>
                    <a:pt x="327" y="0"/>
                  </a:lnTo>
                  <a:lnTo>
                    <a:pt x="329" y="0"/>
                  </a:lnTo>
                  <a:lnTo>
                    <a:pt x="331" y="0"/>
                  </a:lnTo>
                  <a:lnTo>
                    <a:pt x="333" y="0"/>
                  </a:lnTo>
                  <a:lnTo>
                    <a:pt x="335" y="0"/>
                  </a:lnTo>
                  <a:lnTo>
                    <a:pt x="336" y="0"/>
                  </a:lnTo>
                  <a:lnTo>
                    <a:pt x="338" y="0"/>
                  </a:lnTo>
                  <a:lnTo>
                    <a:pt x="340" y="0"/>
                  </a:lnTo>
                  <a:lnTo>
                    <a:pt x="342" y="0"/>
                  </a:lnTo>
                  <a:lnTo>
                    <a:pt x="344" y="0"/>
                  </a:lnTo>
                  <a:lnTo>
                    <a:pt x="346" y="0"/>
                  </a:lnTo>
                  <a:lnTo>
                    <a:pt x="348" y="0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352" y="0"/>
                  </a:lnTo>
                  <a:lnTo>
                    <a:pt x="354" y="0"/>
                  </a:lnTo>
                  <a:lnTo>
                    <a:pt x="356" y="0"/>
                  </a:lnTo>
                  <a:lnTo>
                    <a:pt x="358" y="0"/>
                  </a:lnTo>
                  <a:lnTo>
                    <a:pt x="359" y="0"/>
                  </a:lnTo>
                  <a:lnTo>
                    <a:pt x="361" y="0"/>
                  </a:lnTo>
                  <a:lnTo>
                    <a:pt x="363" y="0"/>
                  </a:lnTo>
                  <a:lnTo>
                    <a:pt x="365" y="0"/>
                  </a:lnTo>
                  <a:lnTo>
                    <a:pt x="367" y="0"/>
                  </a:lnTo>
                  <a:lnTo>
                    <a:pt x="369" y="0"/>
                  </a:lnTo>
                  <a:lnTo>
                    <a:pt x="371" y="0"/>
                  </a:lnTo>
                  <a:lnTo>
                    <a:pt x="373" y="0"/>
                  </a:lnTo>
                  <a:lnTo>
                    <a:pt x="375" y="0"/>
                  </a:lnTo>
                  <a:lnTo>
                    <a:pt x="377" y="0"/>
                  </a:lnTo>
                  <a:lnTo>
                    <a:pt x="379" y="0"/>
                  </a:lnTo>
                  <a:lnTo>
                    <a:pt x="381" y="0"/>
                  </a:lnTo>
                  <a:lnTo>
                    <a:pt x="383" y="0"/>
                  </a:lnTo>
                  <a:lnTo>
                    <a:pt x="384" y="0"/>
                  </a:lnTo>
                  <a:lnTo>
                    <a:pt x="386" y="0"/>
                  </a:lnTo>
                  <a:lnTo>
                    <a:pt x="388" y="0"/>
                  </a:lnTo>
                  <a:lnTo>
                    <a:pt x="390" y="0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396" y="0"/>
                  </a:lnTo>
                  <a:lnTo>
                    <a:pt x="398" y="0"/>
                  </a:lnTo>
                  <a:lnTo>
                    <a:pt x="400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4" y="0"/>
                  </a:lnTo>
                  <a:lnTo>
                    <a:pt x="406" y="0"/>
                  </a:lnTo>
                  <a:lnTo>
                    <a:pt x="407" y="0"/>
                  </a:lnTo>
                  <a:lnTo>
                    <a:pt x="409" y="0"/>
                  </a:lnTo>
                  <a:lnTo>
                    <a:pt x="411" y="0"/>
                  </a:lnTo>
                  <a:lnTo>
                    <a:pt x="413" y="0"/>
                  </a:lnTo>
                  <a:lnTo>
                    <a:pt x="415" y="0"/>
                  </a:lnTo>
                  <a:lnTo>
                    <a:pt x="417" y="0"/>
                  </a:lnTo>
                  <a:lnTo>
                    <a:pt x="419" y="0"/>
                  </a:lnTo>
                  <a:lnTo>
                    <a:pt x="421" y="0"/>
                  </a:lnTo>
                  <a:lnTo>
                    <a:pt x="423" y="0"/>
                  </a:lnTo>
                  <a:lnTo>
                    <a:pt x="425" y="0"/>
                  </a:lnTo>
                  <a:lnTo>
                    <a:pt x="427" y="0"/>
                  </a:lnTo>
                  <a:lnTo>
                    <a:pt x="429" y="0"/>
                  </a:lnTo>
                  <a:lnTo>
                    <a:pt x="431" y="0"/>
                  </a:lnTo>
                  <a:lnTo>
                    <a:pt x="432" y="0"/>
                  </a:lnTo>
                  <a:lnTo>
                    <a:pt x="434" y="0"/>
                  </a:lnTo>
                  <a:lnTo>
                    <a:pt x="436" y="0"/>
                  </a:lnTo>
                  <a:lnTo>
                    <a:pt x="438" y="0"/>
                  </a:lnTo>
                  <a:lnTo>
                    <a:pt x="440" y="0"/>
                  </a:lnTo>
                  <a:lnTo>
                    <a:pt x="442" y="0"/>
                  </a:lnTo>
                  <a:lnTo>
                    <a:pt x="444" y="0"/>
                  </a:lnTo>
                  <a:lnTo>
                    <a:pt x="446" y="0"/>
                  </a:lnTo>
                  <a:lnTo>
                    <a:pt x="448" y="0"/>
                  </a:lnTo>
                  <a:lnTo>
                    <a:pt x="450" y="0"/>
                  </a:lnTo>
                  <a:lnTo>
                    <a:pt x="452" y="0"/>
                  </a:lnTo>
                  <a:lnTo>
                    <a:pt x="454" y="0"/>
                  </a:lnTo>
                  <a:lnTo>
                    <a:pt x="454" y="0"/>
                  </a:lnTo>
                  <a:lnTo>
                    <a:pt x="455" y="0"/>
                  </a:lnTo>
                  <a:lnTo>
                    <a:pt x="457" y="0"/>
                  </a:lnTo>
                  <a:lnTo>
                    <a:pt x="459" y="0"/>
                  </a:lnTo>
                  <a:lnTo>
                    <a:pt x="461" y="0"/>
                  </a:lnTo>
                  <a:lnTo>
                    <a:pt x="463" y="0"/>
                  </a:lnTo>
                  <a:lnTo>
                    <a:pt x="465" y="0"/>
                  </a:lnTo>
                  <a:lnTo>
                    <a:pt x="467" y="0"/>
                  </a:lnTo>
                  <a:lnTo>
                    <a:pt x="469" y="0"/>
                  </a:lnTo>
                  <a:lnTo>
                    <a:pt x="471" y="0"/>
                  </a:lnTo>
                  <a:lnTo>
                    <a:pt x="473" y="161"/>
                  </a:lnTo>
                  <a:lnTo>
                    <a:pt x="475" y="345"/>
                  </a:lnTo>
                  <a:lnTo>
                    <a:pt x="477" y="520"/>
                  </a:lnTo>
                  <a:lnTo>
                    <a:pt x="479" y="691"/>
                  </a:lnTo>
                  <a:lnTo>
                    <a:pt x="480" y="858"/>
                  </a:lnTo>
                  <a:lnTo>
                    <a:pt x="482" y="1019"/>
                  </a:lnTo>
                  <a:lnTo>
                    <a:pt x="484" y="1175"/>
                  </a:lnTo>
                  <a:lnTo>
                    <a:pt x="486" y="1325"/>
                  </a:lnTo>
                  <a:lnTo>
                    <a:pt x="488" y="1467"/>
                  </a:lnTo>
                  <a:lnTo>
                    <a:pt x="490" y="1599"/>
                  </a:lnTo>
                  <a:lnTo>
                    <a:pt x="492" y="1722"/>
                  </a:lnTo>
                  <a:lnTo>
                    <a:pt x="494" y="1834"/>
                  </a:lnTo>
                  <a:lnTo>
                    <a:pt x="496" y="1935"/>
                  </a:lnTo>
                  <a:lnTo>
                    <a:pt x="498" y="2026"/>
                  </a:lnTo>
                  <a:lnTo>
                    <a:pt x="500" y="2104"/>
                  </a:lnTo>
                  <a:lnTo>
                    <a:pt x="502" y="2174"/>
                  </a:lnTo>
                  <a:lnTo>
                    <a:pt x="503" y="2231"/>
                  </a:lnTo>
                  <a:lnTo>
                    <a:pt x="505" y="2281"/>
                  </a:lnTo>
                  <a:lnTo>
                    <a:pt x="507" y="2321"/>
                  </a:lnTo>
                  <a:lnTo>
                    <a:pt x="507" y="2356"/>
                  </a:lnTo>
                  <a:lnTo>
                    <a:pt x="509" y="2383"/>
                  </a:lnTo>
                  <a:lnTo>
                    <a:pt x="511" y="2406"/>
                  </a:lnTo>
                  <a:lnTo>
                    <a:pt x="513" y="2423"/>
                  </a:lnTo>
                  <a:lnTo>
                    <a:pt x="515" y="2439"/>
                  </a:lnTo>
                  <a:lnTo>
                    <a:pt x="517" y="2450"/>
                  </a:lnTo>
                  <a:lnTo>
                    <a:pt x="519" y="2458"/>
                  </a:lnTo>
                  <a:lnTo>
                    <a:pt x="521" y="2466"/>
                  </a:lnTo>
                  <a:lnTo>
                    <a:pt x="523" y="2471"/>
                  </a:lnTo>
                  <a:lnTo>
                    <a:pt x="525" y="2475"/>
                  </a:lnTo>
                  <a:lnTo>
                    <a:pt x="527" y="2479"/>
                  </a:lnTo>
                  <a:lnTo>
                    <a:pt x="528" y="2481"/>
                  </a:lnTo>
                  <a:lnTo>
                    <a:pt x="530" y="2483"/>
                  </a:lnTo>
                  <a:lnTo>
                    <a:pt x="532" y="2485"/>
                  </a:lnTo>
                  <a:lnTo>
                    <a:pt x="534" y="2487"/>
                  </a:lnTo>
                  <a:lnTo>
                    <a:pt x="536" y="2489"/>
                  </a:lnTo>
                  <a:lnTo>
                    <a:pt x="538" y="2489"/>
                  </a:lnTo>
                  <a:lnTo>
                    <a:pt x="540" y="2490"/>
                  </a:lnTo>
                  <a:lnTo>
                    <a:pt x="542" y="2490"/>
                  </a:lnTo>
                  <a:lnTo>
                    <a:pt x="544" y="2492"/>
                  </a:lnTo>
                  <a:lnTo>
                    <a:pt x="546" y="2492"/>
                  </a:lnTo>
                  <a:lnTo>
                    <a:pt x="548" y="2494"/>
                  </a:lnTo>
                  <a:lnTo>
                    <a:pt x="550" y="2494"/>
                  </a:lnTo>
                  <a:lnTo>
                    <a:pt x="551" y="2496"/>
                  </a:lnTo>
                  <a:lnTo>
                    <a:pt x="553" y="2496"/>
                  </a:lnTo>
                  <a:lnTo>
                    <a:pt x="555" y="2496"/>
                  </a:lnTo>
                  <a:lnTo>
                    <a:pt x="557" y="2498"/>
                  </a:lnTo>
                  <a:lnTo>
                    <a:pt x="559" y="2498"/>
                  </a:lnTo>
                  <a:lnTo>
                    <a:pt x="559" y="2500"/>
                  </a:lnTo>
                  <a:lnTo>
                    <a:pt x="561" y="2500"/>
                  </a:lnTo>
                  <a:lnTo>
                    <a:pt x="563" y="2500"/>
                  </a:lnTo>
                  <a:lnTo>
                    <a:pt x="565" y="2502"/>
                  </a:lnTo>
                  <a:lnTo>
                    <a:pt x="567" y="2502"/>
                  </a:lnTo>
                  <a:lnTo>
                    <a:pt x="569" y="2502"/>
                  </a:lnTo>
                  <a:lnTo>
                    <a:pt x="571" y="2502"/>
                  </a:lnTo>
                  <a:lnTo>
                    <a:pt x="573" y="2504"/>
                  </a:lnTo>
                  <a:lnTo>
                    <a:pt x="575" y="2504"/>
                  </a:lnTo>
                  <a:lnTo>
                    <a:pt x="576" y="2504"/>
                  </a:lnTo>
                  <a:lnTo>
                    <a:pt x="578" y="2506"/>
                  </a:lnTo>
                  <a:lnTo>
                    <a:pt x="580" y="2506"/>
                  </a:lnTo>
                  <a:lnTo>
                    <a:pt x="582" y="2506"/>
                  </a:lnTo>
                  <a:lnTo>
                    <a:pt x="584" y="2506"/>
                  </a:lnTo>
                  <a:lnTo>
                    <a:pt x="586" y="2508"/>
                  </a:lnTo>
                  <a:lnTo>
                    <a:pt x="588" y="2508"/>
                  </a:lnTo>
                  <a:lnTo>
                    <a:pt x="590" y="2508"/>
                  </a:lnTo>
                  <a:lnTo>
                    <a:pt x="592" y="2508"/>
                  </a:lnTo>
                  <a:lnTo>
                    <a:pt x="594" y="2510"/>
                  </a:lnTo>
                  <a:lnTo>
                    <a:pt x="596" y="2510"/>
                  </a:lnTo>
                  <a:lnTo>
                    <a:pt x="598" y="2510"/>
                  </a:lnTo>
                  <a:lnTo>
                    <a:pt x="599" y="2510"/>
                  </a:lnTo>
                  <a:lnTo>
                    <a:pt x="601" y="2510"/>
                  </a:lnTo>
                  <a:lnTo>
                    <a:pt x="603" y="2512"/>
                  </a:lnTo>
                  <a:lnTo>
                    <a:pt x="605" y="2512"/>
                  </a:lnTo>
                  <a:lnTo>
                    <a:pt x="607" y="2512"/>
                  </a:lnTo>
                  <a:lnTo>
                    <a:pt x="609" y="2512"/>
                  </a:lnTo>
                  <a:lnTo>
                    <a:pt x="611" y="2512"/>
                  </a:lnTo>
                  <a:lnTo>
                    <a:pt x="611" y="2514"/>
                  </a:lnTo>
                  <a:lnTo>
                    <a:pt x="613" y="2514"/>
                  </a:lnTo>
                  <a:lnTo>
                    <a:pt x="615" y="2514"/>
                  </a:lnTo>
                  <a:lnTo>
                    <a:pt x="617" y="2514"/>
                  </a:lnTo>
                  <a:lnTo>
                    <a:pt x="619" y="2514"/>
                  </a:lnTo>
                  <a:lnTo>
                    <a:pt x="621" y="2514"/>
                  </a:lnTo>
                  <a:lnTo>
                    <a:pt x="623" y="2515"/>
                  </a:lnTo>
                  <a:lnTo>
                    <a:pt x="624" y="2515"/>
                  </a:lnTo>
                  <a:lnTo>
                    <a:pt x="626" y="2515"/>
                  </a:lnTo>
                  <a:lnTo>
                    <a:pt x="628" y="2515"/>
                  </a:lnTo>
                  <a:lnTo>
                    <a:pt x="630" y="2515"/>
                  </a:lnTo>
                  <a:lnTo>
                    <a:pt x="632" y="2515"/>
                  </a:lnTo>
                  <a:lnTo>
                    <a:pt x="634" y="2515"/>
                  </a:lnTo>
                  <a:lnTo>
                    <a:pt x="636" y="2517"/>
                  </a:lnTo>
                  <a:lnTo>
                    <a:pt x="638" y="2517"/>
                  </a:lnTo>
                  <a:lnTo>
                    <a:pt x="640" y="2517"/>
                  </a:lnTo>
                  <a:lnTo>
                    <a:pt x="642" y="2517"/>
                  </a:lnTo>
                  <a:lnTo>
                    <a:pt x="644" y="2517"/>
                  </a:lnTo>
                  <a:lnTo>
                    <a:pt x="646" y="2517"/>
                  </a:lnTo>
                  <a:lnTo>
                    <a:pt x="647" y="2517"/>
                  </a:lnTo>
                  <a:lnTo>
                    <a:pt x="649" y="2517"/>
                  </a:lnTo>
                  <a:lnTo>
                    <a:pt x="651" y="2519"/>
                  </a:lnTo>
                  <a:lnTo>
                    <a:pt x="653" y="2519"/>
                  </a:lnTo>
                  <a:lnTo>
                    <a:pt x="655" y="2519"/>
                  </a:lnTo>
                  <a:lnTo>
                    <a:pt x="657" y="2519"/>
                  </a:lnTo>
                  <a:lnTo>
                    <a:pt x="659" y="2519"/>
                  </a:lnTo>
                  <a:lnTo>
                    <a:pt x="661" y="2519"/>
                  </a:lnTo>
                  <a:lnTo>
                    <a:pt x="663" y="2519"/>
                  </a:lnTo>
                  <a:lnTo>
                    <a:pt x="665" y="2519"/>
                  </a:lnTo>
                  <a:lnTo>
                    <a:pt x="665" y="2519"/>
                  </a:lnTo>
                  <a:lnTo>
                    <a:pt x="667" y="2521"/>
                  </a:lnTo>
                  <a:lnTo>
                    <a:pt x="669" y="2521"/>
                  </a:lnTo>
                  <a:lnTo>
                    <a:pt x="671" y="2521"/>
                  </a:lnTo>
                  <a:lnTo>
                    <a:pt x="672" y="2521"/>
                  </a:lnTo>
                  <a:lnTo>
                    <a:pt x="674" y="2521"/>
                  </a:lnTo>
                  <a:lnTo>
                    <a:pt x="676" y="2521"/>
                  </a:lnTo>
                  <a:lnTo>
                    <a:pt x="678" y="2521"/>
                  </a:lnTo>
                  <a:lnTo>
                    <a:pt x="680" y="2521"/>
                  </a:lnTo>
                  <a:lnTo>
                    <a:pt x="682" y="2521"/>
                  </a:lnTo>
                  <a:lnTo>
                    <a:pt x="684" y="2521"/>
                  </a:lnTo>
                  <a:lnTo>
                    <a:pt x="686" y="2523"/>
                  </a:lnTo>
                  <a:lnTo>
                    <a:pt x="688" y="2523"/>
                  </a:lnTo>
                  <a:lnTo>
                    <a:pt x="690" y="2523"/>
                  </a:lnTo>
                  <a:lnTo>
                    <a:pt x="692" y="2523"/>
                  </a:lnTo>
                  <a:lnTo>
                    <a:pt x="694" y="2523"/>
                  </a:lnTo>
                  <a:lnTo>
                    <a:pt x="695" y="2523"/>
                  </a:lnTo>
                  <a:lnTo>
                    <a:pt x="697" y="2523"/>
                  </a:lnTo>
                  <a:lnTo>
                    <a:pt x="699" y="2523"/>
                  </a:lnTo>
                  <a:lnTo>
                    <a:pt x="701" y="2523"/>
                  </a:lnTo>
                  <a:lnTo>
                    <a:pt x="703" y="2523"/>
                  </a:lnTo>
                  <a:lnTo>
                    <a:pt x="705" y="2523"/>
                  </a:lnTo>
                  <a:lnTo>
                    <a:pt x="707" y="2523"/>
                  </a:lnTo>
                  <a:lnTo>
                    <a:pt x="709" y="2523"/>
                  </a:lnTo>
                  <a:lnTo>
                    <a:pt x="711" y="2523"/>
                  </a:lnTo>
                  <a:lnTo>
                    <a:pt x="713" y="2525"/>
                  </a:lnTo>
                  <a:lnTo>
                    <a:pt x="715" y="2525"/>
                  </a:lnTo>
                  <a:lnTo>
                    <a:pt x="717" y="2525"/>
                  </a:lnTo>
                  <a:lnTo>
                    <a:pt x="717" y="2525"/>
                  </a:lnTo>
                  <a:lnTo>
                    <a:pt x="719" y="2525"/>
                  </a:lnTo>
                  <a:lnTo>
                    <a:pt x="720" y="2525"/>
                  </a:lnTo>
                  <a:lnTo>
                    <a:pt x="722" y="2525"/>
                  </a:lnTo>
                  <a:lnTo>
                    <a:pt x="724" y="2525"/>
                  </a:lnTo>
                  <a:lnTo>
                    <a:pt x="726" y="2525"/>
                  </a:lnTo>
                  <a:lnTo>
                    <a:pt x="728" y="2525"/>
                  </a:lnTo>
                  <a:lnTo>
                    <a:pt x="730" y="2525"/>
                  </a:lnTo>
                  <a:lnTo>
                    <a:pt x="732" y="2525"/>
                  </a:lnTo>
                  <a:lnTo>
                    <a:pt x="734" y="2525"/>
                  </a:lnTo>
                  <a:lnTo>
                    <a:pt x="736" y="2525"/>
                  </a:lnTo>
                  <a:lnTo>
                    <a:pt x="738" y="2525"/>
                  </a:lnTo>
                  <a:lnTo>
                    <a:pt x="740" y="2525"/>
                  </a:lnTo>
                  <a:lnTo>
                    <a:pt x="742" y="2525"/>
                  </a:lnTo>
                  <a:lnTo>
                    <a:pt x="743" y="2527"/>
                  </a:lnTo>
                  <a:lnTo>
                    <a:pt x="745" y="2527"/>
                  </a:lnTo>
                  <a:lnTo>
                    <a:pt x="747" y="2527"/>
                  </a:lnTo>
                  <a:lnTo>
                    <a:pt x="749" y="2527"/>
                  </a:lnTo>
                  <a:lnTo>
                    <a:pt x="751" y="2527"/>
                  </a:lnTo>
                  <a:lnTo>
                    <a:pt x="753" y="2527"/>
                  </a:lnTo>
                  <a:lnTo>
                    <a:pt x="755" y="2527"/>
                  </a:lnTo>
                  <a:lnTo>
                    <a:pt x="757" y="2527"/>
                  </a:lnTo>
                  <a:lnTo>
                    <a:pt x="759" y="2527"/>
                  </a:lnTo>
                  <a:lnTo>
                    <a:pt x="761" y="2527"/>
                  </a:lnTo>
                  <a:lnTo>
                    <a:pt x="763" y="2527"/>
                  </a:lnTo>
                  <a:lnTo>
                    <a:pt x="765" y="2527"/>
                  </a:lnTo>
                  <a:lnTo>
                    <a:pt x="767" y="2527"/>
                  </a:lnTo>
                  <a:lnTo>
                    <a:pt x="768" y="2527"/>
                  </a:lnTo>
                  <a:lnTo>
                    <a:pt x="768" y="2527"/>
                  </a:lnTo>
                  <a:lnTo>
                    <a:pt x="770" y="2527"/>
                  </a:lnTo>
                  <a:lnTo>
                    <a:pt x="772" y="2527"/>
                  </a:lnTo>
                  <a:lnTo>
                    <a:pt x="774" y="2527"/>
                  </a:lnTo>
                  <a:lnTo>
                    <a:pt x="776" y="2527"/>
                  </a:lnTo>
                  <a:lnTo>
                    <a:pt x="778" y="2527"/>
                  </a:lnTo>
                  <a:lnTo>
                    <a:pt x="780" y="2527"/>
                  </a:lnTo>
                  <a:lnTo>
                    <a:pt x="782" y="2527"/>
                  </a:lnTo>
                  <a:lnTo>
                    <a:pt x="784" y="2527"/>
                  </a:lnTo>
                  <a:lnTo>
                    <a:pt x="786" y="2529"/>
                  </a:lnTo>
                  <a:lnTo>
                    <a:pt x="788" y="2529"/>
                  </a:lnTo>
                  <a:lnTo>
                    <a:pt x="790" y="2529"/>
                  </a:lnTo>
                  <a:lnTo>
                    <a:pt x="791" y="2529"/>
                  </a:lnTo>
                  <a:lnTo>
                    <a:pt x="793" y="2529"/>
                  </a:lnTo>
                  <a:lnTo>
                    <a:pt x="795" y="2529"/>
                  </a:lnTo>
                  <a:lnTo>
                    <a:pt x="797" y="2529"/>
                  </a:lnTo>
                  <a:lnTo>
                    <a:pt x="799" y="2529"/>
                  </a:lnTo>
                  <a:lnTo>
                    <a:pt x="801" y="2529"/>
                  </a:lnTo>
                  <a:lnTo>
                    <a:pt x="803" y="2529"/>
                  </a:lnTo>
                  <a:lnTo>
                    <a:pt x="805" y="2529"/>
                  </a:lnTo>
                  <a:lnTo>
                    <a:pt x="807" y="2529"/>
                  </a:lnTo>
                  <a:lnTo>
                    <a:pt x="809" y="2529"/>
                  </a:lnTo>
                  <a:lnTo>
                    <a:pt x="811" y="2529"/>
                  </a:lnTo>
                  <a:lnTo>
                    <a:pt x="813" y="2529"/>
                  </a:lnTo>
                  <a:lnTo>
                    <a:pt x="815" y="2529"/>
                  </a:lnTo>
                  <a:lnTo>
                    <a:pt x="816" y="2529"/>
                  </a:lnTo>
                  <a:lnTo>
                    <a:pt x="818" y="2529"/>
                  </a:lnTo>
                  <a:lnTo>
                    <a:pt x="820" y="2529"/>
                  </a:lnTo>
                  <a:lnTo>
                    <a:pt x="820" y="2529"/>
                  </a:lnTo>
                  <a:lnTo>
                    <a:pt x="822" y="2529"/>
                  </a:lnTo>
                  <a:lnTo>
                    <a:pt x="824" y="2529"/>
                  </a:lnTo>
                  <a:lnTo>
                    <a:pt x="826" y="2529"/>
                  </a:lnTo>
                  <a:lnTo>
                    <a:pt x="828" y="2529"/>
                  </a:lnTo>
                  <a:lnTo>
                    <a:pt x="830" y="2529"/>
                  </a:lnTo>
                  <a:lnTo>
                    <a:pt x="832" y="2529"/>
                  </a:lnTo>
                  <a:lnTo>
                    <a:pt x="834" y="2529"/>
                  </a:lnTo>
                  <a:lnTo>
                    <a:pt x="836" y="2529"/>
                  </a:lnTo>
                  <a:lnTo>
                    <a:pt x="838" y="2529"/>
                  </a:lnTo>
                  <a:lnTo>
                    <a:pt x="839" y="2529"/>
                  </a:lnTo>
                  <a:lnTo>
                    <a:pt x="841" y="2529"/>
                  </a:lnTo>
                  <a:lnTo>
                    <a:pt x="843" y="2529"/>
                  </a:lnTo>
                  <a:lnTo>
                    <a:pt x="845" y="2529"/>
                  </a:lnTo>
                  <a:lnTo>
                    <a:pt x="847" y="2529"/>
                  </a:lnTo>
                  <a:lnTo>
                    <a:pt x="849" y="2529"/>
                  </a:lnTo>
                  <a:lnTo>
                    <a:pt x="851" y="2529"/>
                  </a:lnTo>
                </a:path>
              </a:pathLst>
            </a:custGeom>
            <a:noFill/>
            <a:ln w="19050" cmpd="sng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</a:endParaRPr>
            </a:p>
          </p:txBody>
        </p:sp>
      </p:grpSp>
      <p:sp>
        <p:nvSpPr>
          <p:cNvPr id="271440" name="Text Box 80"/>
          <p:cNvSpPr txBox="1">
            <a:spLocks noChangeArrowheads="1"/>
          </p:cNvSpPr>
          <p:nvPr/>
        </p:nvSpPr>
        <p:spPr bwMode="auto">
          <a:xfrm>
            <a:off x="4974167" y="4962525"/>
            <a:ext cx="9717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0">
                <a:latin typeface="Arial" charset="0"/>
              </a:rPr>
              <a:t>DME(IS)</a:t>
            </a:r>
          </a:p>
        </p:txBody>
      </p:sp>
      <p:sp>
        <p:nvSpPr>
          <p:cNvPr id="271441" name="Text Box 81"/>
          <p:cNvSpPr txBox="1">
            <a:spLocks noChangeArrowheads="1"/>
          </p:cNvSpPr>
          <p:nvPr/>
        </p:nvSpPr>
        <p:spPr bwMode="auto">
          <a:xfrm>
            <a:off x="5806723" y="5064125"/>
            <a:ext cx="9701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0">
                <a:latin typeface="Arial" charset="0"/>
              </a:rPr>
              <a:t>benzene</a:t>
            </a:r>
          </a:p>
        </p:txBody>
      </p:sp>
      <p:sp>
        <p:nvSpPr>
          <p:cNvPr id="271442" name="Text Box 82"/>
          <p:cNvSpPr txBox="1">
            <a:spLocks noChangeArrowheads="1"/>
          </p:cNvSpPr>
          <p:nvPr/>
        </p:nvSpPr>
        <p:spPr bwMode="auto">
          <a:xfrm>
            <a:off x="2729089" y="3956050"/>
            <a:ext cx="8563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0">
                <a:latin typeface="Arial" charset="0"/>
              </a:rPr>
              <a:t>ethanol</a:t>
            </a:r>
          </a:p>
        </p:txBody>
      </p:sp>
      <p:sp>
        <p:nvSpPr>
          <p:cNvPr id="271382" name="Text Box 22"/>
          <p:cNvSpPr txBox="1">
            <a:spLocks noChangeArrowheads="1"/>
          </p:cNvSpPr>
          <p:nvPr/>
        </p:nvSpPr>
        <p:spPr bwMode="auto">
          <a:xfrm>
            <a:off x="6763456" y="4494213"/>
            <a:ext cx="2032929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0">
                <a:latin typeface="Arial" charset="0"/>
              </a:rPr>
              <a:t>aromatic and heavy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0">
                <a:latin typeface="Arial" charset="0"/>
              </a:rPr>
              <a:t>non-aromatic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0">
                <a:latin typeface="Arial" charset="0"/>
              </a:rPr>
              <a:t>hydrocarbons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</p:spPr>
        <p:txBody>
          <a:bodyPr/>
          <a:lstStyle/>
          <a:p>
            <a:fld id="{3B421CE2-335B-4873-B804-E910E820FE33}" type="datetime4">
              <a:rPr lang="en-US" smtClean="0"/>
              <a:t>May 21, 2013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EC66B-EF27-4603-8557-B6CFD2D7773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88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ASTM </a:t>
            </a:r>
            <a:r>
              <a:rPr lang="en-US" dirty="0"/>
              <a:t>Precision Specifications</a:t>
            </a:r>
          </a:p>
        </p:txBody>
      </p:sp>
      <p:graphicFrame>
        <p:nvGraphicFramePr>
          <p:cNvPr id="258052" name="Object 4"/>
          <p:cNvGraphicFramePr>
            <a:graphicFrameLocks noChangeAspect="1"/>
          </p:cNvGraphicFramePr>
          <p:nvPr/>
        </p:nvGraphicFramePr>
        <p:xfrm>
          <a:off x="1286933" y="1676401"/>
          <a:ext cx="6368345" cy="188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1" name="Worksheet" r:id="rId3" imgW="7300326" imgH="1882445" progId="Excel.Sheet.8">
                  <p:embed/>
                </p:oleObj>
              </mc:Choice>
              <mc:Fallback>
                <p:oleObj name="Worksheet" r:id="rId3" imgW="7300326" imgH="188244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6933" y="1676401"/>
                        <a:ext cx="6368345" cy="188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807446"/>
              </p:ext>
            </p:extLst>
          </p:nvPr>
        </p:nvGraphicFramePr>
        <p:xfrm>
          <a:off x="2709863" y="4449763"/>
          <a:ext cx="3429000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2" name="Worksheet" r:id="rId5" imgW="3857625" imgH="1628775" progId="Excel.Sheet.8">
                  <p:embed/>
                </p:oleObj>
              </mc:Choice>
              <mc:Fallback>
                <p:oleObj name="Worksheet" r:id="rId5" imgW="3857625" imgH="162877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63" y="4449763"/>
                        <a:ext cx="3429000" cy="162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8054" name="Text Box 6"/>
          <p:cNvSpPr txBox="1">
            <a:spLocks noChangeArrowheads="1"/>
          </p:cNvSpPr>
          <p:nvPr/>
        </p:nvSpPr>
        <p:spPr bwMode="auto">
          <a:xfrm>
            <a:off x="2777067" y="1158876"/>
            <a:ext cx="3699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Condensed" pitchFamily="34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Condensed" pitchFamily="34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Condensed" pitchFamily="34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Condensed" pitchFamily="34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Condensed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Condensed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Condensed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Condensed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Condensed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1"/>
                </a:solidFill>
                <a:latin typeface="Arial" charset="0"/>
              </a:rPr>
              <a:t>D4815 Precision Measures</a:t>
            </a:r>
          </a:p>
        </p:txBody>
      </p:sp>
      <p:sp>
        <p:nvSpPr>
          <p:cNvPr id="258055" name="Text Box 7"/>
          <p:cNvSpPr txBox="1">
            <a:spLocks noChangeArrowheads="1"/>
          </p:cNvSpPr>
          <p:nvPr/>
        </p:nvSpPr>
        <p:spPr bwMode="auto">
          <a:xfrm>
            <a:off x="3159479" y="4054476"/>
            <a:ext cx="27908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Condensed" pitchFamily="34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Condensed" pitchFamily="34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Condensed" pitchFamily="34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Condensed" pitchFamily="34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Condensed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Condensed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Condensed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Condensed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Condensed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latin typeface="Arial" charset="0"/>
              </a:rPr>
              <a:t>Accuracy Evaluation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</p:spPr>
        <p:txBody>
          <a:bodyPr/>
          <a:lstStyle/>
          <a:p>
            <a:fld id="{C5CA8C79-84AE-4BB2-83A0-643D5E5B10B6}" type="datetime4">
              <a:rPr lang="en-US" smtClean="0"/>
              <a:t>May 21, 2013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EC66B-EF27-4603-8557-B6CFD2D7773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49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6304"/>
            <a:ext cx="8610600" cy="996696"/>
          </a:xfrm>
        </p:spPr>
        <p:txBody>
          <a:bodyPr/>
          <a:lstStyle/>
          <a:p>
            <a:r>
              <a:rPr lang="en-US" dirty="0" smtClean="0"/>
              <a:t>Migration to H</a:t>
            </a:r>
            <a:r>
              <a:rPr lang="en-US" baseline="-25000" dirty="0" smtClean="0"/>
              <a:t>2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-- Specific Considerations for GC/MS </a:t>
            </a:r>
            <a:r>
              <a:rPr lang="en-US" baseline="-25000" dirty="0" smtClean="0"/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endParaRPr lang="en-US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230188" y="6354763"/>
            <a:ext cx="2057400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1000" dirty="0">
                <a:solidFill>
                  <a:srgbClr val="FFFFFF"/>
                </a:solidFill>
              </a:rPr>
              <a:t>Agilent Restricted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white">
          <a:xfrm>
            <a:off x="228600" y="6638925"/>
            <a:ext cx="6143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1000" dirty="0">
                <a:solidFill>
                  <a:srgbClr val="FFFFFF"/>
                </a:solidFill>
              </a:rPr>
              <a:t>Page </a:t>
            </a:r>
            <a:fld id="{C299A44E-CC81-4C07-A36A-8B57EB9A8311}" type="slidenum">
              <a:rPr lang="en-US" sz="1000">
                <a:solidFill>
                  <a:srgbClr val="FFFFFF"/>
                </a:solidFill>
              </a:rPr>
              <a:pPr eaLnBrk="0" hangingPunct="0"/>
              <a:t>32</a:t>
            </a:fld>
            <a:endParaRPr lang="en-US" sz="1000" dirty="0">
              <a:solidFill>
                <a:srgbClr val="FFFF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3400" y="1346775"/>
            <a:ext cx="8077200" cy="4749225"/>
            <a:chOff x="533400" y="1066800"/>
            <a:chExt cx="8077200" cy="4749225"/>
          </a:xfrm>
        </p:grpSpPr>
        <p:sp>
          <p:nvSpPr>
            <p:cNvPr id="8" name="Rounded Rectangle 7"/>
            <p:cNvSpPr/>
            <p:nvPr/>
          </p:nvSpPr>
          <p:spPr>
            <a:xfrm flipH="1">
              <a:off x="6019800" y="4473180"/>
              <a:ext cx="2286000" cy="4572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 smtClean="0">
                  <a:solidFill>
                    <a:srgbClr val="FFFF00"/>
                  </a:solidFill>
                </a:rPr>
                <a:t>Consider migration to H</a:t>
              </a:r>
              <a:r>
                <a:rPr lang="en-US" sz="1350" b="1" baseline="-25000" dirty="0" smtClean="0">
                  <a:solidFill>
                    <a:srgbClr val="FFFF00"/>
                  </a:solidFill>
                </a:rPr>
                <a:t>2</a:t>
              </a:r>
              <a:endParaRPr lang="en-US" sz="1350" b="1" baseline="-25000" dirty="0">
                <a:solidFill>
                  <a:srgbClr val="FFFF00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 flipH="1">
              <a:off x="3276600" y="4473180"/>
              <a:ext cx="2286000" cy="4572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 smtClean="0">
                  <a:solidFill>
                    <a:srgbClr val="FFFF00"/>
                  </a:solidFill>
                </a:rPr>
                <a:t>Consider migration to N</a:t>
              </a:r>
              <a:r>
                <a:rPr lang="en-US" sz="1350" b="1" baseline="-25000" dirty="0" smtClean="0">
                  <a:solidFill>
                    <a:srgbClr val="FFFF00"/>
                  </a:solidFill>
                </a:rPr>
                <a:t>2</a:t>
              </a:r>
              <a:endParaRPr lang="en-US" sz="1350" b="1" dirty="0">
                <a:solidFill>
                  <a:srgbClr val="FFFF00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flipH="1">
              <a:off x="533400" y="4473180"/>
              <a:ext cx="2286000" cy="4572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 smtClean="0">
                  <a:solidFill>
                    <a:srgbClr val="FFFF00"/>
                  </a:solidFill>
                </a:rPr>
                <a:t>He Conservation</a:t>
              </a:r>
              <a:endParaRPr lang="en-US" sz="1350" b="1" dirty="0">
                <a:solidFill>
                  <a:srgbClr val="FFFF00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 flipH="1">
              <a:off x="6019800" y="5358825"/>
              <a:ext cx="2286000" cy="4572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 smtClean="0">
                  <a:solidFill>
                    <a:srgbClr val="FFFF00"/>
                  </a:solidFill>
                </a:rPr>
                <a:t>GC/MS specific H</a:t>
              </a:r>
              <a:r>
                <a:rPr lang="en-US" sz="1350" b="1" baseline="-25000" dirty="0" smtClean="0">
                  <a:solidFill>
                    <a:srgbClr val="FFFF00"/>
                  </a:solidFill>
                </a:rPr>
                <a:t>2</a:t>
              </a:r>
              <a:r>
                <a:rPr lang="en-US" sz="1350" b="1" dirty="0" smtClean="0">
                  <a:solidFill>
                    <a:srgbClr val="FFFF00"/>
                  </a:solidFill>
                </a:rPr>
                <a:t> considerations</a:t>
              </a:r>
              <a:endParaRPr lang="en-US" sz="1350" b="1" dirty="0">
                <a:solidFill>
                  <a:srgbClr val="FFFF00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 flipH="1">
              <a:off x="3048000" y="1076863"/>
              <a:ext cx="2743200" cy="598653"/>
              <a:chOff x="3429000" y="848264"/>
              <a:chExt cx="2286000" cy="45720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3429000" y="848264"/>
                <a:ext cx="2286000" cy="457200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456443" y="895364"/>
                <a:ext cx="2231113" cy="3525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1200" b="1" dirty="0"/>
                  <a:t>Is the customer willing to convert </a:t>
                </a:r>
                <a:endParaRPr lang="en-US" sz="1200" b="1" dirty="0" smtClean="0"/>
              </a:p>
              <a:p>
                <a:pPr lvl="0" algn="ctr"/>
                <a:r>
                  <a:rPr lang="en-US" sz="1200" b="1" dirty="0" smtClean="0"/>
                  <a:t>to </a:t>
                </a:r>
                <a:r>
                  <a:rPr lang="en-US" sz="1200" b="1" dirty="0"/>
                  <a:t>alternative gasses?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flipH="1">
              <a:off x="5029200" y="2119223"/>
              <a:ext cx="2743200" cy="640080"/>
              <a:chOff x="1447800" y="1890623"/>
              <a:chExt cx="2743200" cy="640080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1447800" y="1890623"/>
                <a:ext cx="2743200" cy="640080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734803" y="1981200"/>
                <a:ext cx="22275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1200" b="1" dirty="0"/>
                  <a:t>Is the </a:t>
                </a:r>
                <a:r>
                  <a:rPr lang="en-US" sz="1200" b="1" dirty="0" smtClean="0"/>
                  <a:t>Application based on </a:t>
                </a:r>
              </a:p>
              <a:p>
                <a:pPr lvl="0" algn="ctr"/>
                <a:r>
                  <a:rPr lang="en-US" sz="1200" b="1" dirty="0" smtClean="0"/>
                  <a:t>GC or GC/MS?</a:t>
                </a:r>
                <a:endParaRPr lang="en-US" sz="1200" b="1" dirty="0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 flipH="1">
              <a:off x="3048000" y="3200400"/>
              <a:ext cx="2743200" cy="640080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flipH="1">
              <a:off x="3070583" y="3276600"/>
              <a:ext cx="27206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200" b="1" dirty="0"/>
                <a:t>Is the </a:t>
              </a:r>
              <a:r>
                <a:rPr lang="en-US" sz="1200" b="1" dirty="0" smtClean="0"/>
                <a:t>current GC method </a:t>
              </a:r>
            </a:p>
            <a:p>
              <a:pPr lvl="0" algn="ctr"/>
              <a:r>
                <a:rPr lang="en-US" sz="1200" b="1" dirty="0" smtClean="0"/>
                <a:t>has more than enough resolution?</a:t>
              </a:r>
              <a:endParaRPr lang="en-US" sz="1200" b="1" dirty="0"/>
            </a:p>
          </p:txBody>
        </p:sp>
        <p:cxnSp>
          <p:nvCxnSpPr>
            <p:cNvPr id="16" name="Elbow Connector 15"/>
            <p:cNvCxnSpPr>
              <a:stCxn id="32" idx="3"/>
              <a:endCxn id="10" idx="0"/>
            </p:cNvCxnSpPr>
            <p:nvPr/>
          </p:nvCxnSpPr>
          <p:spPr>
            <a:xfrm rot="10800000" flipV="1">
              <a:off x="1676400" y="1376190"/>
              <a:ext cx="1371600" cy="3096990"/>
            </a:xfrm>
            <a:prstGeom prst="bentConnector2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32" idx="1"/>
              <a:endCxn id="30" idx="0"/>
            </p:cNvCxnSpPr>
            <p:nvPr/>
          </p:nvCxnSpPr>
          <p:spPr>
            <a:xfrm rot="10800000" flipH="1" flipV="1">
              <a:off x="5791200" y="1376189"/>
              <a:ext cx="609600" cy="743033"/>
            </a:xfrm>
            <a:prstGeom prst="bentConnector2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>
              <a:stCxn id="30" idx="3"/>
              <a:endCxn id="14" idx="0"/>
            </p:cNvCxnSpPr>
            <p:nvPr/>
          </p:nvCxnSpPr>
          <p:spPr>
            <a:xfrm flipH="1">
              <a:off x="4419600" y="2439263"/>
              <a:ext cx="609600" cy="761137"/>
            </a:xfrm>
            <a:prstGeom prst="bentConnector2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30" idx="1"/>
              <a:endCxn id="8" idx="1"/>
            </p:cNvCxnSpPr>
            <p:nvPr/>
          </p:nvCxnSpPr>
          <p:spPr>
            <a:xfrm>
              <a:off x="7772400" y="2439263"/>
              <a:ext cx="533400" cy="2262517"/>
            </a:xfrm>
            <a:prstGeom prst="bentConnector3">
              <a:avLst>
                <a:gd name="adj1" fmla="val 142857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>
              <a:stCxn id="30" idx="1"/>
              <a:endCxn id="11" idx="1"/>
            </p:cNvCxnSpPr>
            <p:nvPr/>
          </p:nvCxnSpPr>
          <p:spPr>
            <a:xfrm>
              <a:off x="7772400" y="2439263"/>
              <a:ext cx="533400" cy="3148162"/>
            </a:xfrm>
            <a:prstGeom prst="bentConnector3">
              <a:avLst>
                <a:gd name="adj1" fmla="val 142857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>
              <a:stCxn id="14" idx="1"/>
              <a:endCxn id="8" idx="0"/>
            </p:cNvCxnSpPr>
            <p:nvPr/>
          </p:nvCxnSpPr>
          <p:spPr>
            <a:xfrm>
              <a:off x="5791200" y="3520440"/>
              <a:ext cx="1371600" cy="952740"/>
            </a:xfrm>
            <a:prstGeom prst="bentConnector2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4" idx="2"/>
              <a:endCxn id="9" idx="0"/>
            </p:cNvCxnSpPr>
            <p:nvPr/>
          </p:nvCxnSpPr>
          <p:spPr>
            <a:xfrm>
              <a:off x="4419600" y="3840480"/>
              <a:ext cx="0" cy="6327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flipH="1">
              <a:off x="2590800" y="1066800"/>
              <a:ext cx="423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</a:rPr>
                <a:t>No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flipH="1">
              <a:off x="5977286" y="3197423"/>
              <a:ext cx="423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</a:rPr>
                <a:t>No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flipH="1">
              <a:off x="3886200" y="3883223"/>
              <a:ext cx="4937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</a:rPr>
                <a:t>Yes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flipH="1">
              <a:off x="5791200" y="1066800"/>
              <a:ext cx="4937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</a:rPr>
                <a:t>Yes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flipH="1">
              <a:off x="7837631" y="2133600"/>
              <a:ext cx="7729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</a:rPr>
                <a:t>GC/MS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flipH="1">
              <a:off x="4572000" y="2133600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</a:rPr>
                <a:t>GC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5717187" y="5385375"/>
            <a:ext cx="2928531" cy="101542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5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: Chromatographic Method Migration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endParaRPr lang="en-US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230188" y="6354763"/>
            <a:ext cx="2057400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1000" dirty="0">
                <a:solidFill>
                  <a:srgbClr val="FFFFFF"/>
                </a:solidFill>
              </a:rPr>
              <a:t>Agilent Restricted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white">
          <a:xfrm>
            <a:off x="228600" y="6638925"/>
            <a:ext cx="6143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1000" dirty="0">
                <a:solidFill>
                  <a:srgbClr val="FFFFFF"/>
                </a:solidFill>
              </a:rPr>
              <a:t>Page </a:t>
            </a:r>
            <a:fld id="{C299A44E-CC81-4C07-A36A-8B57EB9A8311}" type="slidenum">
              <a:rPr lang="en-US" sz="1000">
                <a:solidFill>
                  <a:srgbClr val="FFFFFF"/>
                </a:solidFill>
              </a:rPr>
              <a:pPr eaLnBrk="0" hangingPunct="0"/>
              <a:t>33</a:t>
            </a:fld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95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Be aware: </a:t>
            </a:r>
          </a:p>
          <a:p>
            <a:pPr marL="571500" lvl="1" indent="-342900"/>
            <a:r>
              <a:rPr lang="en-US" dirty="0" smtClean="0"/>
              <a:t>Consider flow limitation due to MSD pumping capacity</a:t>
            </a:r>
          </a:p>
          <a:p>
            <a:pPr marL="571500" lvl="1" indent="-342900"/>
            <a:r>
              <a:rPr lang="en-US" dirty="0" smtClean="0"/>
              <a:t>Ensure &gt;35 cm/sec </a:t>
            </a:r>
            <a:r>
              <a:rPr lang="en-US" dirty="0"/>
              <a:t>flow rate </a:t>
            </a:r>
            <a:r>
              <a:rPr lang="en-US" dirty="0" smtClean="0"/>
              <a:t>(see Van Deemter Curves)</a:t>
            </a:r>
          </a:p>
          <a:p>
            <a:pPr marL="571500" lvl="1" indent="-342900"/>
            <a:r>
              <a:rPr lang="en-US" dirty="0" smtClean="0"/>
              <a:t>Keeping similar peak elution order</a:t>
            </a:r>
          </a:p>
          <a:p>
            <a:pPr marL="571500" lvl="1" indent="-342900"/>
            <a:r>
              <a:rPr lang="en-US" dirty="0" smtClean="0"/>
              <a:t>Consider column sample capacity</a:t>
            </a:r>
          </a:p>
          <a:p>
            <a:pPr lvl="1" indent="0">
              <a:buNone/>
            </a:pPr>
            <a:endParaRPr lang="en-US" sz="1050" b="1" i="1" dirty="0" smtClean="0">
              <a:solidFill>
                <a:schemeClr val="accent1"/>
              </a:solidFill>
            </a:endParaRPr>
          </a:p>
          <a:p>
            <a:pPr lvl="1" indent="0">
              <a:buNone/>
            </a:pPr>
            <a:r>
              <a:rPr lang="en-US" sz="2400" b="1" i="1" dirty="0" smtClean="0">
                <a:solidFill>
                  <a:schemeClr val="accent1"/>
                </a:solidFill>
              </a:rPr>
              <a:t>H</a:t>
            </a:r>
            <a:r>
              <a:rPr lang="en-US" sz="2400" b="1" i="1" baseline="-25000" dirty="0" smtClean="0">
                <a:solidFill>
                  <a:schemeClr val="accent1"/>
                </a:solidFill>
              </a:rPr>
              <a:t>2</a:t>
            </a:r>
            <a:r>
              <a:rPr lang="en-US" sz="2400" b="1" i="1" dirty="0" smtClean="0">
                <a:solidFill>
                  <a:schemeClr val="accent1"/>
                </a:solidFill>
              </a:rPr>
              <a:t> isn’t a inert gas</a:t>
            </a:r>
          </a:p>
          <a:p>
            <a:pPr marL="571500" lvl="1" indent="-342900"/>
            <a:r>
              <a:rPr lang="en-US" dirty="0" smtClean="0"/>
              <a:t>Consider full inert flow path</a:t>
            </a:r>
            <a:endParaRPr lang="en-US" dirty="0"/>
          </a:p>
          <a:p>
            <a:pPr marL="571500" lvl="1" indent="-342900"/>
            <a:r>
              <a:rPr lang="en-US" dirty="0" smtClean="0"/>
              <a:t>Use lowest temp possible </a:t>
            </a:r>
            <a:endParaRPr lang="en-US" dirty="0"/>
          </a:p>
          <a:p>
            <a:pPr marL="571500" lvl="1" indent="-342900"/>
            <a:r>
              <a:rPr lang="en-US" dirty="0" smtClean="0"/>
              <a:t>Avoid methylene chloride</a:t>
            </a:r>
            <a:r>
              <a:rPr lang="en-US" dirty="0"/>
              <a:t>, carbon </a:t>
            </a:r>
            <a:r>
              <a:rPr lang="en-US" dirty="0" smtClean="0"/>
              <a:t>disulfide  as solvent </a:t>
            </a:r>
            <a:endParaRPr lang="en-US" dirty="0"/>
          </a:p>
          <a:p>
            <a:pPr marL="571500" lvl="1" indent="-342900"/>
            <a:endParaRPr lang="en-US" dirty="0" smtClean="0"/>
          </a:p>
          <a:p>
            <a:pPr marL="571500" lvl="1" indent="-342900"/>
            <a:endParaRPr lang="en-US" b="1" dirty="0" smtClean="0">
              <a:solidFill>
                <a:schemeClr val="accent1"/>
              </a:solidFill>
            </a:endParaRPr>
          </a:p>
          <a:p>
            <a:pPr lvl="1" indent="0">
              <a:buNone/>
            </a:pPr>
            <a:endParaRPr lang="en-US" b="1" dirty="0" smtClean="0">
              <a:solidFill>
                <a:schemeClr val="accent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427501" y="2304841"/>
            <a:ext cx="2232922" cy="1733759"/>
            <a:chOff x="6839634" y="152400"/>
            <a:chExt cx="2232922" cy="1733759"/>
          </a:xfrm>
        </p:grpSpPr>
        <p:sp>
          <p:nvSpPr>
            <p:cNvPr id="3" name="Isosceles Triangle 2"/>
            <p:cNvSpPr/>
            <p:nvPr/>
          </p:nvSpPr>
          <p:spPr>
            <a:xfrm>
              <a:off x="7345680" y="381000"/>
              <a:ext cx="1188720" cy="1188720"/>
            </a:xfrm>
            <a:prstGeom prst="triangl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>
                <a:solidFill>
                  <a:schemeClr val="accent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839634" y="1609160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/>
                  </a:solidFill>
                </a:rPr>
                <a:t>Speed</a:t>
              </a:r>
              <a:endParaRPr lang="en-US" sz="1200" b="1" dirty="0">
                <a:solidFill>
                  <a:schemeClr val="accent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48291" y="1609160"/>
              <a:ext cx="8242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/>
                  </a:solidFill>
                </a:rPr>
                <a:t>Capacity</a:t>
              </a:r>
              <a:endParaRPr lang="en-US" sz="1200" b="1" dirty="0">
                <a:solidFill>
                  <a:schemeClr val="accent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76841" y="152400"/>
              <a:ext cx="9813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/>
                  </a:solidFill>
                </a:rPr>
                <a:t>Resolution</a:t>
              </a:r>
              <a:endParaRPr lang="en-US" sz="1200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899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91600" cy="996696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</a:t>
            </a:r>
            <a:r>
              <a:rPr lang="en-US" baseline="-25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Additional HW modification on GC/MS </a:t>
            </a:r>
            <a:r>
              <a:rPr lang="en-US" baseline="-25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endParaRPr lang="en-US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230188" y="6354763"/>
            <a:ext cx="2057400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1000" dirty="0">
                <a:solidFill>
                  <a:srgbClr val="FFFFFF"/>
                </a:solidFill>
              </a:rPr>
              <a:t>Agilent Restricted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white">
          <a:xfrm>
            <a:off x="228600" y="6638925"/>
            <a:ext cx="6143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1000" dirty="0">
                <a:solidFill>
                  <a:srgbClr val="FFFFFF"/>
                </a:solidFill>
              </a:rPr>
              <a:t>Page </a:t>
            </a:r>
            <a:fld id="{C299A44E-CC81-4C07-A36A-8B57EB9A8311}" type="slidenum">
              <a:rPr lang="en-US" sz="1000">
                <a:solidFill>
                  <a:srgbClr val="FFFFFF"/>
                </a:solidFill>
              </a:rPr>
              <a:pPr eaLnBrk="0" hangingPunct="0"/>
              <a:t>34</a:t>
            </a:fld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5800" y="1354347"/>
            <a:ext cx="5257800" cy="1828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Check Magnetic (5975 only) </a:t>
            </a:r>
          </a:p>
          <a:p>
            <a:pPr marL="571500" lvl="1" indent="-342900"/>
            <a:r>
              <a:rPr lang="en-US" dirty="0" smtClean="0"/>
              <a:t>Ensure SN is printed on it</a:t>
            </a:r>
          </a:p>
          <a:p>
            <a:pPr marL="571500" lvl="1" indent="-342900"/>
            <a:r>
              <a:rPr lang="en-US" dirty="0" smtClean="0"/>
              <a:t>Call CE if not</a:t>
            </a:r>
            <a:endParaRPr lang="en-US" dirty="0"/>
          </a:p>
          <a:p>
            <a:endParaRPr lang="en-US" b="1" dirty="0" smtClean="0">
              <a:solidFill>
                <a:schemeClr val="accent1"/>
              </a:solidFill>
            </a:endParaRPr>
          </a:p>
          <a:p>
            <a:pPr marL="342900" indent="-342900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3" r="21117"/>
          <a:stretch/>
        </p:blipFill>
        <p:spPr bwMode="auto">
          <a:xfrm>
            <a:off x="6246962" y="990600"/>
            <a:ext cx="1666668" cy="236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7" t="5761" r="6097" b="4440"/>
          <a:stretch/>
        </p:blipFill>
        <p:spPr bwMode="auto">
          <a:xfrm>
            <a:off x="535781" y="3187460"/>
            <a:ext cx="2971801" cy="28051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886200" y="3505200"/>
            <a:ext cx="4724400" cy="1905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>
              <a:solidFill>
                <a:schemeClr val="accent1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</a:rPr>
              <a:t>Use H2 optimized draw out lens</a:t>
            </a:r>
          </a:p>
          <a:p>
            <a:pPr lvl="1">
              <a:spcAft>
                <a:spcPts val="1400"/>
              </a:spcAft>
            </a:pPr>
            <a:r>
              <a:rPr lang="en-US" dirty="0" smtClean="0"/>
              <a:t>PN: </a:t>
            </a:r>
            <a:r>
              <a:rPr lang="en-US" dirty="0"/>
              <a:t>G2589-20045</a:t>
            </a:r>
          </a:p>
          <a:p>
            <a:pPr lvl="1">
              <a:spcAft>
                <a:spcPts val="1400"/>
              </a:spcAft>
            </a:pPr>
            <a:endParaRPr lang="en-US" dirty="0"/>
          </a:p>
          <a:p>
            <a:endParaRPr lang="en-US" b="1" dirty="0" smtClean="0">
              <a:solidFill>
                <a:schemeClr val="accent1"/>
              </a:solidFill>
            </a:endParaRPr>
          </a:p>
          <a:p>
            <a:pPr marL="342900" indent="-342900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2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91600" cy="996696"/>
          </a:xfrm>
        </p:spPr>
        <p:txBody>
          <a:bodyPr/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/>
              <a:t> </a:t>
            </a:r>
            <a:r>
              <a:rPr lang="en-US" dirty="0" smtClean="0"/>
              <a:t>for GC/MS: Initial Setup</a:t>
            </a:r>
            <a:r>
              <a:rPr lang="en-US" baseline="-25000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baseline="-25000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230188" y="6354763"/>
            <a:ext cx="2057400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1000" dirty="0">
                <a:solidFill>
                  <a:srgbClr val="FFFFFF"/>
                </a:solidFill>
              </a:rPr>
              <a:t>Agilent Restricted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white">
          <a:xfrm>
            <a:off x="228600" y="6638925"/>
            <a:ext cx="6143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1000" dirty="0">
                <a:solidFill>
                  <a:srgbClr val="FFFFFF"/>
                </a:solidFill>
              </a:rPr>
              <a:t>Page </a:t>
            </a:r>
            <a:fld id="{C299A44E-CC81-4C07-A36A-8B57EB9A8311}" type="slidenum">
              <a:rPr lang="en-US" sz="1000">
                <a:solidFill>
                  <a:srgbClr val="FFFFFF"/>
                </a:solidFill>
              </a:rPr>
              <a:pPr eaLnBrk="0" hangingPunct="0"/>
              <a:t>35</a:t>
            </a:fld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1905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When start: customer should expect </a:t>
            </a:r>
          </a:p>
          <a:p>
            <a:pPr lvl="2"/>
            <a:r>
              <a:rPr lang="en-US" dirty="0"/>
              <a:t>High background that looks like hydrocarbons </a:t>
            </a:r>
            <a:r>
              <a:rPr lang="en-US" b="1" dirty="0">
                <a:solidFill>
                  <a:srgbClr val="C00000"/>
                </a:solidFill>
                <a:sym typeface="Wingdings" pitchFamily="2" charset="2"/>
              </a:rPr>
              <a:t></a:t>
            </a:r>
            <a:endParaRPr lang="en-US" b="1" dirty="0">
              <a:solidFill>
                <a:srgbClr val="C00000"/>
              </a:solidFill>
            </a:endParaRPr>
          </a:p>
          <a:p>
            <a:pPr lvl="2"/>
            <a:r>
              <a:rPr lang="en-US" dirty="0"/>
              <a:t>Reduced signal to noise (worse MDL) </a:t>
            </a:r>
            <a:r>
              <a:rPr lang="en-US" b="1" dirty="0">
                <a:solidFill>
                  <a:srgbClr val="C00000"/>
                </a:solidFill>
                <a:sym typeface="Wingdings" pitchFamily="2" charset="2"/>
              </a:rPr>
              <a:t></a:t>
            </a:r>
            <a:endParaRPr lang="en-US" b="1" dirty="0">
              <a:solidFill>
                <a:srgbClr val="C00000"/>
              </a:solidFill>
            </a:endParaRPr>
          </a:p>
          <a:p>
            <a:pPr lvl="2"/>
            <a:r>
              <a:rPr lang="en-US" dirty="0"/>
              <a:t>Significant tailing for many compounds 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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5" y="3200400"/>
            <a:ext cx="2887975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Freeform 75"/>
          <p:cNvSpPr>
            <a:spLocks/>
          </p:cNvSpPr>
          <p:nvPr/>
        </p:nvSpPr>
        <p:spPr bwMode="auto">
          <a:xfrm flipV="1">
            <a:off x="4267200" y="3342481"/>
            <a:ext cx="3848100" cy="1320800"/>
          </a:xfrm>
          <a:custGeom>
            <a:avLst/>
            <a:gdLst>
              <a:gd name="T0" fmla="*/ 2147483647 w 7284"/>
              <a:gd name="T1" fmla="*/ 2147483647 h 7139"/>
              <a:gd name="T2" fmla="*/ 2147483647 w 7284"/>
              <a:gd name="T3" fmla="*/ 2147483647 h 7139"/>
              <a:gd name="T4" fmla="*/ 2147483647 w 7284"/>
              <a:gd name="T5" fmla="*/ 2147483647 h 7139"/>
              <a:gd name="T6" fmla="*/ 2147483647 w 7284"/>
              <a:gd name="T7" fmla="*/ 2147483647 h 7139"/>
              <a:gd name="T8" fmla="*/ 2147483647 w 7284"/>
              <a:gd name="T9" fmla="*/ 2147483647 h 7139"/>
              <a:gd name="T10" fmla="*/ 2147483647 w 7284"/>
              <a:gd name="T11" fmla="*/ 2147483647 h 7139"/>
              <a:gd name="T12" fmla="*/ 2147483647 w 7284"/>
              <a:gd name="T13" fmla="*/ 2147483647 h 7139"/>
              <a:gd name="T14" fmla="*/ 2147483647 w 7284"/>
              <a:gd name="T15" fmla="*/ 2147483647 h 7139"/>
              <a:gd name="T16" fmla="*/ 2147483647 w 7284"/>
              <a:gd name="T17" fmla="*/ 2147483647 h 7139"/>
              <a:gd name="T18" fmla="*/ 2147483647 w 7284"/>
              <a:gd name="T19" fmla="*/ 2147483647 h 7139"/>
              <a:gd name="T20" fmla="*/ 2147483647 w 7284"/>
              <a:gd name="T21" fmla="*/ 2147483647 h 7139"/>
              <a:gd name="T22" fmla="*/ 2147483647 w 7284"/>
              <a:gd name="T23" fmla="*/ 2147483647 h 7139"/>
              <a:gd name="T24" fmla="*/ 2147483647 w 7284"/>
              <a:gd name="T25" fmla="*/ 2147483647 h 7139"/>
              <a:gd name="T26" fmla="*/ 2147483647 w 7284"/>
              <a:gd name="T27" fmla="*/ 2147483647 h 7139"/>
              <a:gd name="T28" fmla="*/ 2147483647 w 7284"/>
              <a:gd name="T29" fmla="*/ 2147483647 h 7139"/>
              <a:gd name="T30" fmla="*/ 2147483647 w 7284"/>
              <a:gd name="T31" fmla="*/ 2147483647 h 7139"/>
              <a:gd name="T32" fmla="*/ 2147483647 w 7284"/>
              <a:gd name="T33" fmla="*/ 2147483647 h 7139"/>
              <a:gd name="T34" fmla="*/ 2147483647 w 7284"/>
              <a:gd name="T35" fmla="*/ 2147483647 h 7139"/>
              <a:gd name="T36" fmla="*/ 2147483647 w 7284"/>
              <a:gd name="T37" fmla="*/ 2147483647 h 7139"/>
              <a:gd name="T38" fmla="*/ 2147483647 w 7284"/>
              <a:gd name="T39" fmla="*/ 2147483647 h 7139"/>
              <a:gd name="T40" fmla="*/ 2147483647 w 7284"/>
              <a:gd name="T41" fmla="*/ 2147483647 h 7139"/>
              <a:gd name="T42" fmla="*/ 2147483647 w 7284"/>
              <a:gd name="T43" fmla="*/ 2147483647 h 7139"/>
              <a:gd name="T44" fmla="*/ 2147483647 w 7284"/>
              <a:gd name="T45" fmla="*/ 2147483647 h 7139"/>
              <a:gd name="T46" fmla="*/ 2147483647 w 7284"/>
              <a:gd name="T47" fmla="*/ 2147483647 h 7139"/>
              <a:gd name="T48" fmla="*/ 2147483647 w 7284"/>
              <a:gd name="T49" fmla="*/ 2147483647 h 7139"/>
              <a:gd name="T50" fmla="*/ 2147483647 w 7284"/>
              <a:gd name="T51" fmla="*/ 2147483647 h 7139"/>
              <a:gd name="T52" fmla="*/ 2147483647 w 7284"/>
              <a:gd name="T53" fmla="*/ 2147483647 h 7139"/>
              <a:gd name="T54" fmla="*/ 2147483647 w 7284"/>
              <a:gd name="T55" fmla="*/ 2147483647 h 7139"/>
              <a:gd name="T56" fmla="*/ 2147483647 w 7284"/>
              <a:gd name="T57" fmla="*/ 2147483647 h 7139"/>
              <a:gd name="T58" fmla="*/ 2147483647 w 7284"/>
              <a:gd name="T59" fmla="*/ 2147483647 h 7139"/>
              <a:gd name="T60" fmla="*/ 2147483647 w 7284"/>
              <a:gd name="T61" fmla="*/ 2147483647 h 7139"/>
              <a:gd name="T62" fmla="*/ 2147483647 w 7284"/>
              <a:gd name="T63" fmla="*/ 2147483647 h 7139"/>
              <a:gd name="T64" fmla="*/ 2147483647 w 7284"/>
              <a:gd name="T65" fmla="*/ 2147483647 h 7139"/>
              <a:gd name="T66" fmla="*/ 2147483647 w 7284"/>
              <a:gd name="T67" fmla="*/ 2147483647 h 7139"/>
              <a:gd name="T68" fmla="*/ 2147483647 w 7284"/>
              <a:gd name="T69" fmla="*/ 2147483647 h 7139"/>
              <a:gd name="T70" fmla="*/ 2147483647 w 7284"/>
              <a:gd name="T71" fmla="*/ 2147483647 h 7139"/>
              <a:gd name="T72" fmla="*/ 2147483647 w 7284"/>
              <a:gd name="T73" fmla="*/ 2147483647 h 7139"/>
              <a:gd name="T74" fmla="*/ 2147483647 w 7284"/>
              <a:gd name="T75" fmla="*/ 2147483647 h 7139"/>
              <a:gd name="T76" fmla="*/ 2147483647 w 7284"/>
              <a:gd name="T77" fmla="*/ 2147483647 h 7139"/>
              <a:gd name="T78" fmla="*/ 2147483647 w 7284"/>
              <a:gd name="T79" fmla="*/ 2147483647 h 7139"/>
              <a:gd name="T80" fmla="*/ 2147483647 w 7284"/>
              <a:gd name="T81" fmla="*/ 2147483647 h 7139"/>
              <a:gd name="T82" fmla="*/ 2147483647 w 7284"/>
              <a:gd name="T83" fmla="*/ 2147483647 h 7139"/>
              <a:gd name="T84" fmla="*/ 2147483647 w 7284"/>
              <a:gd name="T85" fmla="*/ 2147483647 h 7139"/>
              <a:gd name="T86" fmla="*/ 2147483647 w 7284"/>
              <a:gd name="T87" fmla="*/ 2147483647 h 7139"/>
              <a:gd name="T88" fmla="*/ 2147483647 w 7284"/>
              <a:gd name="T89" fmla="*/ 2147483647 h 7139"/>
              <a:gd name="T90" fmla="*/ 2147483647 w 7284"/>
              <a:gd name="T91" fmla="*/ 2147483647 h 7139"/>
              <a:gd name="T92" fmla="*/ 2147483647 w 7284"/>
              <a:gd name="T93" fmla="*/ 2147483647 h 7139"/>
              <a:gd name="T94" fmla="*/ 2147483647 w 7284"/>
              <a:gd name="T95" fmla="*/ 2147483647 h 7139"/>
              <a:gd name="T96" fmla="*/ 2147483647 w 7284"/>
              <a:gd name="T97" fmla="*/ 2147483647 h 7139"/>
              <a:gd name="T98" fmla="*/ 2147483647 w 7284"/>
              <a:gd name="T99" fmla="*/ 2147483647 h 7139"/>
              <a:gd name="T100" fmla="*/ 2147483647 w 7284"/>
              <a:gd name="T101" fmla="*/ 2147483647 h 7139"/>
              <a:gd name="T102" fmla="*/ 2147483647 w 7284"/>
              <a:gd name="T103" fmla="*/ 2147483647 h 7139"/>
              <a:gd name="T104" fmla="*/ 2147483647 w 7284"/>
              <a:gd name="T105" fmla="*/ 2147483647 h 7139"/>
              <a:gd name="T106" fmla="*/ 2147483647 w 7284"/>
              <a:gd name="T107" fmla="*/ 2147483647 h 713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284"/>
              <a:gd name="T163" fmla="*/ 0 h 7139"/>
              <a:gd name="T164" fmla="*/ 7284 w 7284"/>
              <a:gd name="T165" fmla="*/ 7139 h 713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284" h="7139">
                <a:moveTo>
                  <a:pt x="0" y="76"/>
                </a:moveTo>
                <a:lnTo>
                  <a:pt x="5" y="72"/>
                </a:lnTo>
                <a:lnTo>
                  <a:pt x="27" y="103"/>
                </a:lnTo>
                <a:lnTo>
                  <a:pt x="50" y="93"/>
                </a:lnTo>
                <a:lnTo>
                  <a:pt x="73" y="101"/>
                </a:lnTo>
                <a:lnTo>
                  <a:pt x="95" y="103"/>
                </a:lnTo>
                <a:lnTo>
                  <a:pt x="118" y="101"/>
                </a:lnTo>
                <a:lnTo>
                  <a:pt x="141" y="187"/>
                </a:lnTo>
                <a:lnTo>
                  <a:pt x="163" y="122"/>
                </a:lnTo>
                <a:lnTo>
                  <a:pt x="186" y="102"/>
                </a:lnTo>
                <a:lnTo>
                  <a:pt x="209" y="82"/>
                </a:lnTo>
                <a:lnTo>
                  <a:pt x="231" y="85"/>
                </a:lnTo>
                <a:lnTo>
                  <a:pt x="254" y="87"/>
                </a:lnTo>
                <a:lnTo>
                  <a:pt x="276" y="108"/>
                </a:lnTo>
                <a:lnTo>
                  <a:pt x="299" y="119"/>
                </a:lnTo>
                <a:lnTo>
                  <a:pt x="322" y="77"/>
                </a:lnTo>
                <a:lnTo>
                  <a:pt x="344" y="66"/>
                </a:lnTo>
                <a:lnTo>
                  <a:pt x="367" y="48"/>
                </a:lnTo>
                <a:lnTo>
                  <a:pt x="390" y="67"/>
                </a:lnTo>
                <a:lnTo>
                  <a:pt x="412" y="56"/>
                </a:lnTo>
                <a:lnTo>
                  <a:pt x="435" y="34"/>
                </a:lnTo>
                <a:lnTo>
                  <a:pt x="458" y="46"/>
                </a:lnTo>
                <a:lnTo>
                  <a:pt x="480" y="34"/>
                </a:lnTo>
                <a:lnTo>
                  <a:pt x="503" y="44"/>
                </a:lnTo>
                <a:lnTo>
                  <a:pt x="526" y="82"/>
                </a:lnTo>
                <a:lnTo>
                  <a:pt x="548" y="60"/>
                </a:lnTo>
                <a:lnTo>
                  <a:pt x="571" y="19"/>
                </a:lnTo>
                <a:lnTo>
                  <a:pt x="594" y="62"/>
                </a:lnTo>
                <a:lnTo>
                  <a:pt x="616" y="73"/>
                </a:lnTo>
                <a:lnTo>
                  <a:pt x="639" y="31"/>
                </a:lnTo>
                <a:lnTo>
                  <a:pt x="662" y="24"/>
                </a:lnTo>
                <a:lnTo>
                  <a:pt x="684" y="36"/>
                </a:lnTo>
                <a:lnTo>
                  <a:pt x="707" y="40"/>
                </a:lnTo>
                <a:lnTo>
                  <a:pt x="730" y="43"/>
                </a:lnTo>
                <a:lnTo>
                  <a:pt x="752" y="18"/>
                </a:lnTo>
                <a:lnTo>
                  <a:pt x="775" y="44"/>
                </a:lnTo>
                <a:lnTo>
                  <a:pt x="798" y="25"/>
                </a:lnTo>
                <a:lnTo>
                  <a:pt x="820" y="36"/>
                </a:lnTo>
                <a:lnTo>
                  <a:pt x="843" y="49"/>
                </a:lnTo>
                <a:lnTo>
                  <a:pt x="866" y="99"/>
                </a:lnTo>
                <a:lnTo>
                  <a:pt x="888" y="57"/>
                </a:lnTo>
                <a:lnTo>
                  <a:pt x="911" y="90"/>
                </a:lnTo>
                <a:lnTo>
                  <a:pt x="934" y="47"/>
                </a:lnTo>
                <a:lnTo>
                  <a:pt x="956" y="34"/>
                </a:lnTo>
                <a:lnTo>
                  <a:pt x="979" y="86"/>
                </a:lnTo>
                <a:lnTo>
                  <a:pt x="1002" y="67"/>
                </a:lnTo>
                <a:lnTo>
                  <a:pt x="1024" y="71"/>
                </a:lnTo>
                <a:lnTo>
                  <a:pt x="1047" y="70"/>
                </a:lnTo>
                <a:lnTo>
                  <a:pt x="1069" y="32"/>
                </a:lnTo>
                <a:lnTo>
                  <a:pt x="1092" y="45"/>
                </a:lnTo>
                <a:lnTo>
                  <a:pt x="1115" y="26"/>
                </a:lnTo>
                <a:lnTo>
                  <a:pt x="1137" y="12"/>
                </a:lnTo>
                <a:lnTo>
                  <a:pt x="1160" y="0"/>
                </a:lnTo>
                <a:lnTo>
                  <a:pt x="1183" y="34"/>
                </a:lnTo>
                <a:lnTo>
                  <a:pt x="1205" y="35"/>
                </a:lnTo>
                <a:lnTo>
                  <a:pt x="1228" y="6"/>
                </a:lnTo>
                <a:lnTo>
                  <a:pt x="1251" y="14"/>
                </a:lnTo>
                <a:lnTo>
                  <a:pt x="1273" y="23"/>
                </a:lnTo>
                <a:lnTo>
                  <a:pt x="1296" y="254"/>
                </a:lnTo>
                <a:lnTo>
                  <a:pt x="1319" y="936"/>
                </a:lnTo>
                <a:lnTo>
                  <a:pt x="1341" y="1541"/>
                </a:lnTo>
                <a:lnTo>
                  <a:pt x="1364" y="1047"/>
                </a:lnTo>
                <a:lnTo>
                  <a:pt x="1387" y="447"/>
                </a:lnTo>
                <a:lnTo>
                  <a:pt x="1409" y="238"/>
                </a:lnTo>
                <a:lnTo>
                  <a:pt x="1432" y="140"/>
                </a:lnTo>
                <a:lnTo>
                  <a:pt x="1455" y="103"/>
                </a:lnTo>
                <a:lnTo>
                  <a:pt x="1477" y="100"/>
                </a:lnTo>
                <a:lnTo>
                  <a:pt x="1500" y="79"/>
                </a:lnTo>
                <a:lnTo>
                  <a:pt x="1523" y="56"/>
                </a:lnTo>
                <a:lnTo>
                  <a:pt x="1545" y="42"/>
                </a:lnTo>
                <a:lnTo>
                  <a:pt x="1568" y="40"/>
                </a:lnTo>
                <a:lnTo>
                  <a:pt x="1591" y="19"/>
                </a:lnTo>
                <a:lnTo>
                  <a:pt x="1613" y="56"/>
                </a:lnTo>
                <a:lnTo>
                  <a:pt x="1636" y="94"/>
                </a:lnTo>
                <a:lnTo>
                  <a:pt x="1659" y="58"/>
                </a:lnTo>
                <a:lnTo>
                  <a:pt x="1681" y="12"/>
                </a:lnTo>
                <a:lnTo>
                  <a:pt x="1704" y="19"/>
                </a:lnTo>
                <a:lnTo>
                  <a:pt x="1727" y="29"/>
                </a:lnTo>
                <a:lnTo>
                  <a:pt x="1749" y="62"/>
                </a:lnTo>
                <a:lnTo>
                  <a:pt x="1772" y="34"/>
                </a:lnTo>
                <a:lnTo>
                  <a:pt x="1795" y="10"/>
                </a:lnTo>
                <a:lnTo>
                  <a:pt x="1817" y="117"/>
                </a:lnTo>
                <a:lnTo>
                  <a:pt x="1840" y="924"/>
                </a:lnTo>
                <a:lnTo>
                  <a:pt x="1862" y="3832"/>
                </a:lnTo>
                <a:lnTo>
                  <a:pt x="1885" y="7139"/>
                </a:lnTo>
                <a:lnTo>
                  <a:pt x="1908" y="5906"/>
                </a:lnTo>
                <a:lnTo>
                  <a:pt x="1930" y="4026"/>
                </a:lnTo>
                <a:lnTo>
                  <a:pt x="1953" y="3366"/>
                </a:lnTo>
                <a:lnTo>
                  <a:pt x="1976" y="2882"/>
                </a:lnTo>
                <a:lnTo>
                  <a:pt x="1998" y="2653"/>
                </a:lnTo>
                <a:lnTo>
                  <a:pt x="2021" y="2405"/>
                </a:lnTo>
                <a:lnTo>
                  <a:pt x="2044" y="2174"/>
                </a:lnTo>
                <a:lnTo>
                  <a:pt x="2066" y="2025"/>
                </a:lnTo>
                <a:lnTo>
                  <a:pt x="2089" y="1859"/>
                </a:lnTo>
                <a:lnTo>
                  <a:pt x="2112" y="1730"/>
                </a:lnTo>
                <a:lnTo>
                  <a:pt x="2134" y="1623"/>
                </a:lnTo>
                <a:lnTo>
                  <a:pt x="2157" y="1534"/>
                </a:lnTo>
                <a:lnTo>
                  <a:pt x="2180" y="1408"/>
                </a:lnTo>
                <a:lnTo>
                  <a:pt x="2202" y="1361"/>
                </a:lnTo>
                <a:lnTo>
                  <a:pt x="2225" y="1247"/>
                </a:lnTo>
                <a:lnTo>
                  <a:pt x="2248" y="1230"/>
                </a:lnTo>
                <a:lnTo>
                  <a:pt x="2270" y="1122"/>
                </a:lnTo>
                <a:lnTo>
                  <a:pt x="2293" y="1056"/>
                </a:lnTo>
                <a:lnTo>
                  <a:pt x="2316" y="996"/>
                </a:lnTo>
                <a:lnTo>
                  <a:pt x="2338" y="950"/>
                </a:lnTo>
                <a:lnTo>
                  <a:pt x="2361" y="928"/>
                </a:lnTo>
                <a:lnTo>
                  <a:pt x="2384" y="853"/>
                </a:lnTo>
                <a:lnTo>
                  <a:pt x="2406" y="853"/>
                </a:lnTo>
                <a:lnTo>
                  <a:pt x="2429" y="824"/>
                </a:lnTo>
                <a:lnTo>
                  <a:pt x="2452" y="783"/>
                </a:lnTo>
                <a:lnTo>
                  <a:pt x="2474" y="773"/>
                </a:lnTo>
                <a:lnTo>
                  <a:pt x="2497" y="703"/>
                </a:lnTo>
                <a:lnTo>
                  <a:pt x="2520" y="702"/>
                </a:lnTo>
                <a:lnTo>
                  <a:pt x="2542" y="631"/>
                </a:lnTo>
                <a:lnTo>
                  <a:pt x="2565" y="667"/>
                </a:lnTo>
                <a:lnTo>
                  <a:pt x="2588" y="614"/>
                </a:lnTo>
                <a:lnTo>
                  <a:pt x="2610" y="580"/>
                </a:lnTo>
                <a:lnTo>
                  <a:pt x="2633" y="601"/>
                </a:lnTo>
                <a:lnTo>
                  <a:pt x="2656" y="560"/>
                </a:lnTo>
                <a:lnTo>
                  <a:pt x="2678" y="556"/>
                </a:lnTo>
                <a:lnTo>
                  <a:pt x="2701" y="490"/>
                </a:lnTo>
                <a:lnTo>
                  <a:pt x="2723" y="486"/>
                </a:lnTo>
                <a:lnTo>
                  <a:pt x="2746" y="469"/>
                </a:lnTo>
                <a:lnTo>
                  <a:pt x="2769" y="431"/>
                </a:lnTo>
                <a:lnTo>
                  <a:pt x="2791" y="434"/>
                </a:lnTo>
                <a:lnTo>
                  <a:pt x="2814" y="460"/>
                </a:lnTo>
                <a:lnTo>
                  <a:pt x="2837" y="408"/>
                </a:lnTo>
                <a:lnTo>
                  <a:pt x="2859" y="418"/>
                </a:lnTo>
                <a:lnTo>
                  <a:pt x="2882" y="390"/>
                </a:lnTo>
                <a:lnTo>
                  <a:pt x="2905" y="380"/>
                </a:lnTo>
                <a:lnTo>
                  <a:pt x="2927" y="312"/>
                </a:lnTo>
                <a:lnTo>
                  <a:pt x="2950" y="370"/>
                </a:lnTo>
                <a:lnTo>
                  <a:pt x="2973" y="334"/>
                </a:lnTo>
                <a:lnTo>
                  <a:pt x="2995" y="307"/>
                </a:lnTo>
                <a:lnTo>
                  <a:pt x="3018" y="319"/>
                </a:lnTo>
                <a:lnTo>
                  <a:pt x="3041" y="314"/>
                </a:lnTo>
                <a:lnTo>
                  <a:pt x="3063" y="320"/>
                </a:lnTo>
                <a:lnTo>
                  <a:pt x="3086" y="338"/>
                </a:lnTo>
                <a:lnTo>
                  <a:pt x="3109" y="309"/>
                </a:lnTo>
                <a:lnTo>
                  <a:pt x="3131" y="256"/>
                </a:lnTo>
                <a:lnTo>
                  <a:pt x="3154" y="358"/>
                </a:lnTo>
                <a:lnTo>
                  <a:pt x="3177" y="1362"/>
                </a:lnTo>
                <a:lnTo>
                  <a:pt x="3199" y="4410"/>
                </a:lnTo>
                <a:lnTo>
                  <a:pt x="3222" y="6049"/>
                </a:lnTo>
                <a:lnTo>
                  <a:pt x="3245" y="3265"/>
                </a:lnTo>
                <a:lnTo>
                  <a:pt x="3267" y="1808"/>
                </a:lnTo>
                <a:lnTo>
                  <a:pt x="3290" y="1425"/>
                </a:lnTo>
                <a:lnTo>
                  <a:pt x="3313" y="1243"/>
                </a:lnTo>
                <a:lnTo>
                  <a:pt x="3335" y="1136"/>
                </a:lnTo>
                <a:lnTo>
                  <a:pt x="3358" y="1117"/>
                </a:lnTo>
                <a:lnTo>
                  <a:pt x="3381" y="983"/>
                </a:lnTo>
                <a:lnTo>
                  <a:pt x="3403" y="935"/>
                </a:lnTo>
                <a:lnTo>
                  <a:pt x="3426" y="871"/>
                </a:lnTo>
                <a:lnTo>
                  <a:pt x="3449" y="864"/>
                </a:lnTo>
                <a:lnTo>
                  <a:pt x="3471" y="863"/>
                </a:lnTo>
                <a:lnTo>
                  <a:pt x="3494" y="786"/>
                </a:lnTo>
                <a:lnTo>
                  <a:pt x="3516" y="752"/>
                </a:lnTo>
                <a:lnTo>
                  <a:pt x="3539" y="745"/>
                </a:lnTo>
                <a:lnTo>
                  <a:pt x="3562" y="679"/>
                </a:lnTo>
                <a:lnTo>
                  <a:pt x="3584" y="663"/>
                </a:lnTo>
                <a:lnTo>
                  <a:pt x="3607" y="667"/>
                </a:lnTo>
                <a:lnTo>
                  <a:pt x="3630" y="611"/>
                </a:lnTo>
                <a:lnTo>
                  <a:pt x="3652" y="578"/>
                </a:lnTo>
                <a:lnTo>
                  <a:pt x="3675" y="589"/>
                </a:lnTo>
                <a:lnTo>
                  <a:pt x="3698" y="548"/>
                </a:lnTo>
                <a:lnTo>
                  <a:pt x="3720" y="562"/>
                </a:lnTo>
                <a:lnTo>
                  <a:pt x="3743" y="560"/>
                </a:lnTo>
                <a:lnTo>
                  <a:pt x="3766" y="522"/>
                </a:lnTo>
                <a:lnTo>
                  <a:pt x="3788" y="507"/>
                </a:lnTo>
                <a:lnTo>
                  <a:pt x="3811" y="450"/>
                </a:lnTo>
                <a:lnTo>
                  <a:pt x="3834" y="480"/>
                </a:lnTo>
                <a:lnTo>
                  <a:pt x="3856" y="441"/>
                </a:lnTo>
                <a:lnTo>
                  <a:pt x="3879" y="430"/>
                </a:lnTo>
                <a:lnTo>
                  <a:pt x="3902" y="416"/>
                </a:lnTo>
                <a:lnTo>
                  <a:pt x="3924" y="458"/>
                </a:lnTo>
                <a:lnTo>
                  <a:pt x="3947" y="427"/>
                </a:lnTo>
                <a:lnTo>
                  <a:pt x="3970" y="414"/>
                </a:lnTo>
                <a:lnTo>
                  <a:pt x="3992" y="384"/>
                </a:lnTo>
                <a:lnTo>
                  <a:pt x="4015" y="372"/>
                </a:lnTo>
                <a:lnTo>
                  <a:pt x="4038" y="383"/>
                </a:lnTo>
                <a:lnTo>
                  <a:pt x="4060" y="335"/>
                </a:lnTo>
                <a:lnTo>
                  <a:pt x="4083" y="366"/>
                </a:lnTo>
                <a:lnTo>
                  <a:pt x="4106" y="333"/>
                </a:lnTo>
                <a:lnTo>
                  <a:pt x="4128" y="319"/>
                </a:lnTo>
                <a:lnTo>
                  <a:pt x="4151" y="315"/>
                </a:lnTo>
                <a:lnTo>
                  <a:pt x="4174" y="332"/>
                </a:lnTo>
                <a:lnTo>
                  <a:pt x="4196" y="325"/>
                </a:lnTo>
                <a:lnTo>
                  <a:pt x="4219" y="374"/>
                </a:lnTo>
                <a:lnTo>
                  <a:pt x="4242" y="354"/>
                </a:lnTo>
                <a:lnTo>
                  <a:pt x="4264" y="326"/>
                </a:lnTo>
                <a:lnTo>
                  <a:pt x="4287" y="291"/>
                </a:lnTo>
                <a:lnTo>
                  <a:pt x="4309" y="264"/>
                </a:lnTo>
                <a:lnTo>
                  <a:pt x="4332" y="251"/>
                </a:lnTo>
                <a:lnTo>
                  <a:pt x="4355" y="236"/>
                </a:lnTo>
                <a:lnTo>
                  <a:pt x="4377" y="280"/>
                </a:lnTo>
                <a:lnTo>
                  <a:pt x="4400" y="259"/>
                </a:lnTo>
                <a:lnTo>
                  <a:pt x="4423" y="250"/>
                </a:lnTo>
                <a:lnTo>
                  <a:pt x="4445" y="228"/>
                </a:lnTo>
                <a:lnTo>
                  <a:pt x="4468" y="286"/>
                </a:lnTo>
                <a:lnTo>
                  <a:pt x="4491" y="239"/>
                </a:lnTo>
                <a:lnTo>
                  <a:pt x="4513" y="217"/>
                </a:lnTo>
                <a:lnTo>
                  <a:pt x="4536" y="207"/>
                </a:lnTo>
                <a:lnTo>
                  <a:pt x="4559" y="189"/>
                </a:lnTo>
                <a:lnTo>
                  <a:pt x="4581" y="192"/>
                </a:lnTo>
                <a:lnTo>
                  <a:pt x="4604" y="197"/>
                </a:lnTo>
                <a:lnTo>
                  <a:pt x="4627" y="214"/>
                </a:lnTo>
                <a:lnTo>
                  <a:pt x="4649" y="176"/>
                </a:lnTo>
                <a:lnTo>
                  <a:pt x="4672" y="154"/>
                </a:lnTo>
                <a:lnTo>
                  <a:pt x="4695" y="161"/>
                </a:lnTo>
                <a:lnTo>
                  <a:pt x="4717" y="179"/>
                </a:lnTo>
                <a:lnTo>
                  <a:pt x="4740" y="127"/>
                </a:lnTo>
                <a:lnTo>
                  <a:pt x="4763" y="160"/>
                </a:lnTo>
                <a:lnTo>
                  <a:pt x="4785" y="190"/>
                </a:lnTo>
                <a:lnTo>
                  <a:pt x="4808" y="201"/>
                </a:lnTo>
                <a:lnTo>
                  <a:pt x="4831" y="160"/>
                </a:lnTo>
                <a:lnTo>
                  <a:pt x="4853" y="112"/>
                </a:lnTo>
                <a:lnTo>
                  <a:pt x="4876" y="202"/>
                </a:lnTo>
                <a:lnTo>
                  <a:pt x="4899" y="146"/>
                </a:lnTo>
                <a:lnTo>
                  <a:pt x="4921" y="150"/>
                </a:lnTo>
                <a:lnTo>
                  <a:pt x="4944" y="172"/>
                </a:lnTo>
                <a:lnTo>
                  <a:pt x="4967" y="150"/>
                </a:lnTo>
                <a:lnTo>
                  <a:pt x="4989" y="182"/>
                </a:lnTo>
                <a:lnTo>
                  <a:pt x="5012" y="586"/>
                </a:lnTo>
                <a:lnTo>
                  <a:pt x="5035" y="3048"/>
                </a:lnTo>
                <a:lnTo>
                  <a:pt x="5057" y="6990"/>
                </a:lnTo>
                <a:lnTo>
                  <a:pt x="5080" y="6853"/>
                </a:lnTo>
                <a:lnTo>
                  <a:pt x="5102" y="3238"/>
                </a:lnTo>
                <a:lnTo>
                  <a:pt x="5125" y="1686"/>
                </a:lnTo>
                <a:lnTo>
                  <a:pt x="5148" y="1383"/>
                </a:lnTo>
                <a:lnTo>
                  <a:pt x="5170" y="1270"/>
                </a:lnTo>
                <a:lnTo>
                  <a:pt x="5193" y="1136"/>
                </a:lnTo>
                <a:lnTo>
                  <a:pt x="5216" y="1086"/>
                </a:lnTo>
                <a:lnTo>
                  <a:pt x="5238" y="1002"/>
                </a:lnTo>
                <a:lnTo>
                  <a:pt x="5261" y="978"/>
                </a:lnTo>
                <a:lnTo>
                  <a:pt x="5284" y="912"/>
                </a:lnTo>
                <a:lnTo>
                  <a:pt x="5306" y="881"/>
                </a:lnTo>
                <a:lnTo>
                  <a:pt x="5329" y="831"/>
                </a:lnTo>
                <a:lnTo>
                  <a:pt x="5352" y="838"/>
                </a:lnTo>
                <a:lnTo>
                  <a:pt x="5374" y="809"/>
                </a:lnTo>
                <a:lnTo>
                  <a:pt x="5397" y="822"/>
                </a:lnTo>
                <a:lnTo>
                  <a:pt x="5420" y="736"/>
                </a:lnTo>
                <a:lnTo>
                  <a:pt x="5442" y="708"/>
                </a:lnTo>
                <a:lnTo>
                  <a:pt x="5465" y="745"/>
                </a:lnTo>
                <a:lnTo>
                  <a:pt x="5488" y="722"/>
                </a:lnTo>
                <a:lnTo>
                  <a:pt x="5510" y="765"/>
                </a:lnTo>
                <a:lnTo>
                  <a:pt x="5533" y="839"/>
                </a:lnTo>
                <a:lnTo>
                  <a:pt x="5556" y="912"/>
                </a:lnTo>
                <a:lnTo>
                  <a:pt x="5578" y="841"/>
                </a:lnTo>
                <a:lnTo>
                  <a:pt x="5601" y="716"/>
                </a:lnTo>
                <a:lnTo>
                  <a:pt x="5624" y="665"/>
                </a:lnTo>
                <a:lnTo>
                  <a:pt x="5646" y="601"/>
                </a:lnTo>
                <a:lnTo>
                  <a:pt x="5669" y="582"/>
                </a:lnTo>
                <a:lnTo>
                  <a:pt x="5692" y="579"/>
                </a:lnTo>
                <a:lnTo>
                  <a:pt x="5714" y="609"/>
                </a:lnTo>
                <a:lnTo>
                  <a:pt x="5737" y="572"/>
                </a:lnTo>
                <a:lnTo>
                  <a:pt x="5760" y="553"/>
                </a:lnTo>
                <a:lnTo>
                  <a:pt x="5782" y="536"/>
                </a:lnTo>
                <a:lnTo>
                  <a:pt x="5805" y="559"/>
                </a:lnTo>
                <a:lnTo>
                  <a:pt x="5828" y="527"/>
                </a:lnTo>
                <a:lnTo>
                  <a:pt x="5850" y="499"/>
                </a:lnTo>
                <a:lnTo>
                  <a:pt x="5873" y="503"/>
                </a:lnTo>
                <a:lnTo>
                  <a:pt x="5896" y="494"/>
                </a:lnTo>
                <a:lnTo>
                  <a:pt x="5918" y="464"/>
                </a:lnTo>
                <a:lnTo>
                  <a:pt x="5941" y="525"/>
                </a:lnTo>
                <a:lnTo>
                  <a:pt x="5963" y="448"/>
                </a:lnTo>
                <a:lnTo>
                  <a:pt x="5986" y="475"/>
                </a:lnTo>
                <a:lnTo>
                  <a:pt x="6009" y="473"/>
                </a:lnTo>
                <a:lnTo>
                  <a:pt x="6031" y="441"/>
                </a:lnTo>
                <a:lnTo>
                  <a:pt x="6054" y="465"/>
                </a:lnTo>
                <a:lnTo>
                  <a:pt x="6077" y="423"/>
                </a:lnTo>
                <a:lnTo>
                  <a:pt x="6099" y="415"/>
                </a:lnTo>
                <a:lnTo>
                  <a:pt x="6122" y="391"/>
                </a:lnTo>
                <a:lnTo>
                  <a:pt x="6145" y="382"/>
                </a:lnTo>
                <a:lnTo>
                  <a:pt x="6167" y="403"/>
                </a:lnTo>
                <a:lnTo>
                  <a:pt x="6190" y="555"/>
                </a:lnTo>
                <a:lnTo>
                  <a:pt x="6213" y="675"/>
                </a:lnTo>
                <a:lnTo>
                  <a:pt x="6235" y="689"/>
                </a:lnTo>
                <a:lnTo>
                  <a:pt x="6258" y="507"/>
                </a:lnTo>
                <a:lnTo>
                  <a:pt x="6281" y="433"/>
                </a:lnTo>
                <a:lnTo>
                  <a:pt x="6303" y="378"/>
                </a:lnTo>
                <a:lnTo>
                  <a:pt x="6326" y="396"/>
                </a:lnTo>
                <a:lnTo>
                  <a:pt x="6349" y="420"/>
                </a:lnTo>
                <a:lnTo>
                  <a:pt x="6371" y="353"/>
                </a:lnTo>
                <a:lnTo>
                  <a:pt x="6394" y="393"/>
                </a:lnTo>
                <a:lnTo>
                  <a:pt x="6417" y="338"/>
                </a:lnTo>
                <a:lnTo>
                  <a:pt x="6439" y="361"/>
                </a:lnTo>
                <a:lnTo>
                  <a:pt x="6462" y="339"/>
                </a:lnTo>
                <a:lnTo>
                  <a:pt x="6485" y="361"/>
                </a:lnTo>
                <a:lnTo>
                  <a:pt x="6507" y="315"/>
                </a:lnTo>
                <a:lnTo>
                  <a:pt x="6530" y="342"/>
                </a:lnTo>
                <a:lnTo>
                  <a:pt x="6553" y="344"/>
                </a:lnTo>
                <a:lnTo>
                  <a:pt x="6575" y="592"/>
                </a:lnTo>
                <a:lnTo>
                  <a:pt x="6598" y="1724"/>
                </a:lnTo>
                <a:lnTo>
                  <a:pt x="6621" y="3389"/>
                </a:lnTo>
                <a:lnTo>
                  <a:pt x="6643" y="2781"/>
                </a:lnTo>
                <a:lnTo>
                  <a:pt x="6666" y="1019"/>
                </a:lnTo>
                <a:lnTo>
                  <a:pt x="6689" y="473"/>
                </a:lnTo>
                <a:lnTo>
                  <a:pt x="6711" y="509"/>
                </a:lnTo>
                <a:lnTo>
                  <a:pt x="6734" y="469"/>
                </a:lnTo>
                <a:lnTo>
                  <a:pt x="6756" y="449"/>
                </a:lnTo>
                <a:lnTo>
                  <a:pt x="6779" y="468"/>
                </a:lnTo>
                <a:lnTo>
                  <a:pt x="6802" y="491"/>
                </a:lnTo>
                <a:lnTo>
                  <a:pt x="6824" y="465"/>
                </a:lnTo>
                <a:lnTo>
                  <a:pt x="6847" y="451"/>
                </a:lnTo>
                <a:lnTo>
                  <a:pt x="6870" y="492"/>
                </a:lnTo>
                <a:lnTo>
                  <a:pt x="6892" y="629"/>
                </a:lnTo>
                <a:lnTo>
                  <a:pt x="6915" y="761"/>
                </a:lnTo>
                <a:lnTo>
                  <a:pt x="6938" y="745"/>
                </a:lnTo>
                <a:lnTo>
                  <a:pt x="6960" y="624"/>
                </a:lnTo>
                <a:lnTo>
                  <a:pt x="6983" y="558"/>
                </a:lnTo>
                <a:lnTo>
                  <a:pt x="7006" y="533"/>
                </a:lnTo>
                <a:lnTo>
                  <a:pt x="7028" y="486"/>
                </a:lnTo>
                <a:lnTo>
                  <a:pt x="7051" y="511"/>
                </a:lnTo>
                <a:lnTo>
                  <a:pt x="7074" y="556"/>
                </a:lnTo>
                <a:lnTo>
                  <a:pt x="7096" y="496"/>
                </a:lnTo>
                <a:lnTo>
                  <a:pt x="7119" y="564"/>
                </a:lnTo>
                <a:lnTo>
                  <a:pt x="7142" y="524"/>
                </a:lnTo>
                <a:lnTo>
                  <a:pt x="7164" y="485"/>
                </a:lnTo>
                <a:lnTo>
                  <a:pt x="7187" y="486"/>
                </a:lnTo>
                <a:lnTo>
                  <a:pt x="7210" y="527"/>
                </a:lnTo>
                <a:lnTo>
                  <a:pt x="7232" y="468"/>
                </a:lnTo>
                <a:lnTo>
                  <a:pt x="7255" y="484"/>
                </a:lnTo>
                <a:lnTo>
                  <a:pt x="7278" y="485"/>
                </a:lnTo>
                <a:lnTo>
                  <a:pt x="7284" y="491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4" name="Text Box 1583"/>
          <p:cNvSpPr txBox="1">
            <a:spLocks noChangeArrowheads="1"/>
          </p:cNvSpPr>
          <p:nvPr/>
        </p:nvSpPr>
        <p:spPr bwMode="auto">
          <a:xfrm>
            <a:off x="5561202" y="3139282"/>
            <a:ext cx="106959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chemeClr val="accent1"/>
                </a:solidFill>
              </a:rPr>
              <a:t>Cocaine</a:t>
            </a:r>
          </a:p>
        </p:txBody>
      </p:sp>
      <p:sp>
        <p:nvSpPr>
          <p:cNvPr id="3" name="Oval 2"/>
          <p:cNvSpPr/>
          <p:nvPr/>
        </p:nvSpPr>
        <p:spPr>
          <a:xfrm>
            <a:off x="1467510" y="4587396"/>
            <a:ext cx="798512" cy="28971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791200" y="4373562"/>
            <a:ext cx="609600" cy="28971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Line 1579"/>
          <p:cNvSpPr>
            <a:spLocks noChangeShapeType="1"/>
          </p:cNvSpPr>
          <p:nvPr/>
        </p:nvSpPr>
        <p:spPr bwMode="auto">
          <a:xfrm flipH="1" flipV="1">
            <a:off x="6191250" y="4539880"/>
            <a:ext cx="95250" cy="474663"/>
          </a:xfrm>
          <a:prstGeom prst="line">
            <a:avLst/>
          </a:prstGeom>
          <a:noFill/>
          <a:ln w="3492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44997" y="5034671"/>
            <a:ext cx="2505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spectrum changes </a:t>
            </a:r>
          </a:p>
          <a:p>
            <a:r>
              <a:rPr lang="en-US" dirty="0" smtClean="0"/>
              <a:t>over tailed peak profile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49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91600" cy="996696"/>
          </a:xfrm>
        </p:spPr>
        <p:txBody>
          <a:bodyPr/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/>
              <a:t> </a:t>
            </a:r>
            <a:r>
              <a:rPr lang="en-US" dirty="0" smtClean="0"/>
              <a:t>for GC/MS: Initial Setup</a:t>
            </a:r>
            <a:r>
              <a:rPr lang="en-US" baseline="-25000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baseline="-25000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230188" y="6354763"/>
            <a:ext cx="2057400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1000" dirty="0">
                <a:solidFill>
                  <a:srgbClr val="FFFFFF"/>
                </a:solidFill>
              </a:rPr>
              <a:t>Agilent Restricted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white">
          <a:xfrm>
            <a:off x="228600" y="6638925"/>
            <a:ext cx="6143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1000" dirty="0">
                <a:solidFill>
                  <a:srgbClr val="FFFFFF"/>
                </a:solidFill>
              </a:rPr>
              <a:t>Page </a:t>
            </a:r>
            <a:fld id="{C299A44E-CC81-4C07-A36A-8B57EB9A8311}" type="slidenum">
              <a:rPr lang="en-US" sz="1000">
                <a:solidFill>
                  <a:srgbClr val="FFFFFF"/>
                </a:solidFill>
              </a:rPr>
              <a:pPr eaLnBrk="0" hangingPunct="0"/>
              <a:t>36</a:t>
            </a:fld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3886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Overnight system clean up: </a:t>
            </a:r>
          </a:p>
          <a:p>
            <a:pPr lvl="2"/>
            <a:r>
              <a:rPr lang="en-US" dirty="0"/>
              <a:t>After setup, purging and pump </a:t>
            </a:r>
            <a:r>
              <a:rPr lang="en-US" dirty="0" smtClean="0"/>
              <a:t>down</a:t>
            </a:r>
            <a:endParaRPr lang="en-US" dirty="0"/>
          </a:p>
          <a:p>
            <a:pPr lvl="2"/>
            <a:r>
              <a:rPr lang="en-US" dirty="0"/>
              <a:t>Set the source to max temp for your </a:t>
            </a:r>
            <a:r>
              <a:rPr lang="en-US" dirty="0" smtClean="0"/>
              <a:t>source</a:t>
            </a:r>
            <a:endParaRPr lang="en-US" dirty="0"/>
          </a:p>
          <a:p>
            <a:pPr lvl="2"/>
            <a:r>
              <a:rPr lang="en-US" dirty="0"/>
              <a:t>Reduce the EMV to 800V</a:t>
            </a:r>
          </a:p>
          <a:p>
            <a:pPr lvl="2"/>
            <a:r>
              <a:rPr lang="en-US" dirty="0"/>
              <a:t>Leave the FILAMENT ON overnight. </a:t>
            </a:r>
            <a:endParaRPr lang="en-US" dirty="0" smtClean="0"/>
          </a:p>
          <a:p>
            <a:pPr lvl="2"/>
            <a:r>
              <a:rPr lang="en-US" dirty="0" smtClean="0"/>
              <a:t>System will be cleaned in the morning</a:t>
            </a:r>
            <a:endParaRPr lang="en-US" dirty="0"/>
          </a:p>
          <a:p>
            <a:pPr lvl="2"/>
            <a:r>
              <a:rPr lang="en-US" dirty="0" smtClean="0"/>
              <a:t>Make a run with matrix to check</a:t>
            </a:r>
          </a:p>
          <a:p>
            <a:pPr lvl="2"/>
            <a:r>
              <a:rPr lang="en-US" dirty="0" smtClean="0"/>
              <a:t>Ready to 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4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91600" cy="996696"/>
          </a:xfrm>
        </p:spPr>
        <p:txBody>
          <a:bodyPr/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/>
              <a:t> </a:t>
            </a:r>
            <a:r>
              <a:rPr lang="en-US" dirty="0" smtClean="0"/>
              <a:t>for GC/MS: Analytical Result Expectations</a:t>
            </a:r>
            <a:endParaRPr lang="en-US" baseline="-25000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230188" y="6354763"/>
            <a:ext cx="2057400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1000" dirty="0">
                <a:solidFill>
                  <a:srgbClr val="FFFFFF"/>
                </a:solidFill>
              </a:rPr>
              <a:t>Agilent Restricted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white">
          <a:xfrm>
            <a:off x="228600" y="6638925"/>
            <a:ext cx="6143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1000" dirty="0">
                <a:solidFill>
                  <a:srgbClr val="FFFFFF"/>
                </a:solidFill>
              </a:rPr>
              <a:t>Page </a:t>
            </a:r>
            <a:fld id="{C299A44E-CC81-4C07-A36A-8B57EB9A8311}" type="slidenum">
              <a:rPr lang="en-US" sz="1000">
                <a:solidFill>
                  <a:srgbClr val="FFFFFF"/>
                </a:solidFill>
              </a:rPr>
              <a:pPr eaLnBrk="0" hangingPunct="0"/>
              <a:t>37</a:t>
            </a:fld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32235" y="894270"/>
            <a:ext cx="8686800" cy="1997060"/>
          </a:xfrm>
        </p:spPr>
        <p:txBody>
          <a:bodyPr>
            <a:normAutofit/>
          </a:bodyPr>
          <a:lstStyle/>
          <a:p>
            <a:pPr lvl="1"/>
            <a:r>
              <a:rPr lang="en-US" sz="1800" b="1" dirty="0" smtClean="0">
                <a:solidFill>
                  <a:schemeClr val="accent1"/>
                </a:solidFill>
              </a:rPr>
              <a:t>Sensitivity reduction: 2 – 5 times</a:t>
            </a:r>
          </a:p>
          <a:p>
            <a:pPr lvl="1"/>
            <a:r>
              <a:rPr lang="en-US" sz="1800" b="1" dirty="0" smtClean="0">
                <a:solidFill>
                  <a:schemeClr val="accent1"/>
                </a:solidFill>
              </a:rPr>
              <a:t>Trace conc. “reactive” </a:t>
            </a:r>
            <a:r>
              <a:rPr lang="en-US" sz="1800" b="1" dirty="0">
                <a:solidFill>
                  <a:schemeClr val="accent1"/>
                </a:solidFill>
              </a:rPr>
              <a:t>compounds </a:t>
            </a:r>
            <a:r>
              <a:rPr lang="en-US" sz="1800" b="1" dirty="0" smtClean="0">
                <a:solidFill>
                  <a:schemeClr val="accent1"/>
                </a:solidFill>
              </a:rPr>
              <a:t>(e.g. flavor) may lost</a:t>
            </a:r>
          </a:p>
          <a:p>
            <a:pPr lvl="1"/>
            <a:r>
              <a:rPr lang="en-US" sz="1800" b="1" dirty="0" smtClean="0">
                <a:solidFill>
                  <a:schemeClr val="accent1"/>
                </a:solidFill>
              </a:rPr>
              <a:t>Possible spectrum infidelity</a:t>
            </a:r>
          </a:p>
          <a:p>
            <a:pPr lvl="2"/>
            <a:r>
              <a:rPr lang="en-US" sz="1600" b="1" dirty="0">
                <a:solidFill>
                  <a:schemeClr val="accent1"/>
                </a:solidFill>
              </a:rPr>
              <a:t>Observed ion ratio change for some compounds</a:t>
            </a:r>
          </a:p>
          <a:p>
            <a:pPr lvl="2"/>
            <a:r>
              <a:rPr lang="en-US" sz="1600" b="1" dirty="0">
                <a:solidFill>
                  <a:schemeClr val="accent1"/>
                </a:solidFill>
              </a:rPr>
              <a:t>Extra/missing ions, but often time not qualifier ions</a:t>
            </a:r>
          </a:p>
          <a:p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230188" y="6380560"/>
            <a:ext cx="1630732" cy="10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1000" dirty="0">
                <a:solidFill>
                  <a:srgbClr val="FFFFFF"/>
                </a:solidFill>
              </a:rPr>
              <a:t>Agilent Restricted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050" y="2814521"/>
            <a:ext cx="2864621" cy="335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71"/>
          <a:stretch/>
        </p:blipFill>
        <p:spPr bwMode="auto">
          <a:xfrm>
            <a:off x="426227" y="2968625"/>
            <a:ext cx="3838533" cy="31273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19405" y="2660363"/>
            <a:ext cx="1387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ea typeface="+mj-ea"/>
                <a:cs typeface="+mj-cs"/>
              </a:rPr>
              <a:t>Lindane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14792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Helium Conservation Benefits</a:t>
            </a:r>
            <a:endParaRPr lang="en-US" sz="2400" baseline="-25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71016"/>
            <a:ext cx="8305800" cy="4562856"/>
          </a:xfrm>
        </p:spPr>
        <p:txBody>
          <a:bodyPr>
            <a:normAutofit fontScale="92500" lnSpcReduction="20000"/>
          </a:bodyPr>
          <a:lstStyle/>
          <a:p>
            <a:pPr lvl="2">
              <a:buFont typeface="Arial" pitchFamily="34" charset="0"/>
              <a:buChar char="•"/>
            </a:pPr>
            <a:r>
              <a:rPr lang="en-US" sz="1900" b="1" dirty="0" smtClean="0"/>
              <a:t>Seamless </a:t>
            </a:r>
            <a:r>
              <a:rPr lang="en-US" sz="1900" b="1" dirty="0"/>
              <a:t>integration </a:t>
            </a:r>
            <a:endParaRPr lang="en-US" sz="1900" b="1" dirty="0" smtClean="0"/>
          </a:p>
          <a:p>
            <a:pPr marL="457200" lvl="3" indent="0">
              <a:buNone/>
            </a:pPr>
            <a:r>
              <a:rPr lang="en-US" sz="1600" dirty="0" smtClean="0">
                <a:solidFill>
                  <a:schemeClr val="accent1"/>
                </a:solidFill>
              </a:rPr>
              <a:t>No need to revalidate existing GC methods</a:t>
            </a:r>
          </a:p>
          <a:p>
            <a:pPr marL="457200" lvl="3" indent="0">
              <a:buNone/>
            </a:pPr>
            <a:r>
              <a:rPr lang="en-US" sz="1600" dirty="0" smtClean="0">
                <a:solidFill>
                  <a:schemeClr val="accent1"/>
                </a:solidFill>
              </a:rPr>
              <a:t>Fully integrated with 7890B </a:t>
            </a:r>
            <a:r>
              <a:rPr lang="en-US" sz="1600" dirty="0">
                <a:solidFill>
                  <a:schemeClr val="accent1"/>
                </a:solidFill>
              </a:rPr>
              <a:t>and CDS (</a:t>
            </a:r>
            <a:r>
              <a:rPr lang="en-US" sz="1600" dirty="0" err="1">
                <a:solidFill>
                  <a:schemeClr val="accent1"/>
                </a:solidFill>
              </a:rPr>
              <a:t>OpenLAB</a:t>
            </a:r>
            <a:r>
              <a:rPr lang="en-US" sz="1600" dirty="0">
                <a:solidFill>
                  <a:schemeClr val="accent1"/>
                </a:solidFill>
              </a:rPr>
              <a:t>, Mustang, Mass Hunter</a:t>
            </a:r>
            <a:r>
              <a:rPr lang="en-US" sz="1600" dirty="0" smtClean="0">
                <a:solidFill>
                  <a:schemeClr val="accent1"/>
                </a:solidFill>
              </a:rPr>
              <a:t>)</a:t>
            </a:r>
          </a:p>
          <a:p>
            <a:pPr marL="457200" lvl="3" indent="0">
              <a:buNone/>
            </a:pPr>
            <a:r>
              <a:rPr lang="en-US" sz="1600" dirty="0" smtClean="0">
                <a:solidFill>
                  <a:schemeClr val="accent1"/>
                </a:solidFill>
              </a:rPr>
              <a:t>Carrier gas ID and set points are a part of the method for compliance and transfer </a:t>
            </a:r>
          </a:p>
          <a:p>
            <a:pPr marL="457200" lvl="3" indent="0">
              <a:buNone/>
            </a:pPr>
            <a:r>
              <a:rPr lang="en-US" sz="1600" dirty="0" smtClean="0">
                <a:solidFill>
                  <a:schemeClr val="accent1"/>
                </a:solidFill>
              </a:rPr>
              <a:t>Easily implemented using new Agilent Sleep/Wake functions</a:t>
            </a:r>
          </a:p>
          <a:p>
            <a:pPr lvl="4">
              <a:buFont typeface="Arial" pitchFamily="34" charset="0"/>
              <a:buChar char="•"/>
            </a:pPr>
            <a:endParaRPr lang="en-US" sz="1900" dirty="0" smtClean="0"/>
          </a:p>
          <a:p>
            <a:pPr lvl="2">
              <a:buFont typeface="Arial" pitchFamily="34" charset="0"/>
              <a:buChar char="•"/>
            </a:pPr>
            <a:r>
              <a:rPr lang="en-US" sz="1900" b="1" dirty="0" smtClean="0"/>
              <a:t>Greater reliability </a:t>
            </a:r>
          </a:p>
          <a:p>
            <a:pPr marL="457200" lvl="3" indent="0">
              <a:buNone/>
            </a:pPr>
            <a:r>
              <a:rPr lang="en-US" sz="1600" dirty="0" smtClean="0">
                <a:solidFill>
                  <a:schemeClr val="accent1"/>
                </a:solidFill>
              </a:rPr>
              <a:t>Based on proven 5</a:t>
            </a:r>
            <a:r>
              <a:rPr lang="en-US" sz="1600" baseline="30000" dirty="0" smtClean="0">
                <a:solidFill>
                  <a:schemeClr val="accent1"/>
                </a:solidFill>
              </a:rPr>
              <a:t>th</a:t>
            </a:r>
            <a:r>
              <a:rPr lang="en-US" sz="1600" dirty="0" smtClean="0">
                <a:solidFill>
                  <a:schemeClr val="accent1"/>
                </a:solidFill>
              </a:rPr>
              <a:t> generation AUX EPC </a:t>
            </a:r>
          </a:p>
          <a:p>
            <a:pPr marL="457200" lvl="3" indent="0">
              <a:buNone/>
            </a:pPr>
            <a:r>
              <a:rPr lang="en-US" sz="1600" dirty="0">
                <a:solidFill>
                  <a:schemeClr val="accent1"/>
                </a:solidFill>
              </a:rPr>
              <a:t>7890 provides warning if set points are not </a:t>
            </a:r>
            <a:r>
              <a:rPr lang="en-US" sz="1600" dirty="0" smtClean="0">
                <a:solidFill>
                  <a:schemeClr val="accent1"/>
                </a:solidFill>
              </a:rPr>
              <a:t>reached</a:t>
            </a:r>
            <a:endParaRPr lang="en-US" sz="1600" dirty="0">
              <a:solidFill>
                <a:schemeClr val="accent1"/>
              </a:solidFill>
            </a:endParaRPr>
          </a:p>
          <a:p>
            <a:pPr marL="457200" lvl="3" indent="0">
              <a:buNone/>
            </a:pPr>
            <a:r>
              <a:rPr lang="en-US" sz="1600" dirty="0" smtClean="0">
                <a:solidFill>
                  <a:schemeClr val="accent1"/>
                </a:solidFill>
              </a:rPr>
              <a:t>For hydrogen users, nitrogen substitution when not running GC</a:t>
            </a:r>
          </a:p>
          <a:p>
            <a:pPr lvl="3"/>
            <a:endParaRPr lang="en-US" sz="1900" b="1" dirty="0" smtClean="0"/>
          </a:p>
          <a:p>
            <a:pPr lvl="2">
              <a:buFont typeface="Arial" pitchFamily="34" charset="0"/>
              <a:buChar char="•"/>
            </a:pPr>
            <a:r>
              <a:rPr lang="en-US" sz="1900" b="1" dirty="0" smtClean="0"/>
              <a:t>Greater performance </a:t>
            </a:r>
          </a:p>
          <a:p>
            <a:pPr marL="457200" lvl="3" indent="0">
              <a:buNone/>
            </a:pPr>
            <a:r>
              <a:rPr lang="en-US" sz="1600" dirty="0">
                <a:solidFill>
                  <a:schemeClr val="accent1"/>
                </a:solidFill>
              </a:rPr>
              <a:t>Purge channel prevents cross contamination of gases</a:t>
            </a:r>
          </a:p>
          <a:p>
            <a:pPr marL="457200" lvl="3" indent="0">
              <a:buNone/>
            </a:pPr>
            <a:r>
              <a:rPr lang="en-US" sz="1600" dirty="0" smtClean="0">
                <a:solidFill>
                  <a:schemeClr val="accent1"/>
                </a:solidFill>
              </a:rPr>
              <a:t>Delivers more stable gas pressure control from the tank regulator to the inlet EPC module</a:t>
            </a:r>
          </a:p>
          <a:p>
            <a:pPr marL="457200" lvl="3" indent="0">
              <a:buNone/>
            </a:pPr>
            <a:r>
              <a:rPr lang="en-US" sz="1600" dirty="0" smtClean="0">
                <a:solidFill>
                  <a:schemeClr val="accent1"/>
                </a:solidFill>
              </a:rPr>
              <a:t>Acts as an intermediate pressure regulator from the tank to inlet EPC to ensure greater analytical precision  </a:t>
            </a:r>
            <a:endParaRPr lang="en-US" sz="1600" dirty="0">
              <a:solidFill>
                <a:schemeClr val="accent1"/>
              </a:solidFill>
            </a:endParaRPr>
          </a:p>
          <a:p>
            <a:pPr lvl="3"/>
            <a:endParaRPr lang="en-US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2000" dirty="0" smtClean="0"/>
          </a:p>
          <a:p>
            <a:pPr lvl="1"/>
            <a:endParaRPr lang="en-US" sz="1800" dirty="0" smtClean="0"/>
          </a:p>
          <a:p>
            <a:endParaRPr lang="en-US" sz="2000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EC66B-EF27-4603-8557-B6CFD2D7773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49225" y="4495800"/>
            <a:ext cx="5613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T</a:t>
            </a:r>
            <a:r>
              <a:rPr lang="en-US" sz="800" b="1" dirty="0" smtClean="0">
                <a:solidFill>
                  <a:schemeClr val="bg1"/>
                </a:solidFill>
              </a:rPr>
              <a:t>hermo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12998" y="4356556"/>
            <a:ext cx="3225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</a:rPr>
              <a:t>PE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33A0E6B-F238-4A8C-95C7-33F823337076}" type="datetime4">
              <a:rPr lang="en-US" smtClean="0"/>
              <a:t>May 21, 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79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– Migration To H</a:t>
            </a:r>
            <a:r>
              <a:rPr lang="en-US" baseline="-25000" dirty="0" smtClean="0"/>
              <a:t>2</a:t>
            </a:r>
            <a:r>
              <a:rPr lang="en-US" dirty="0" smtClean="0"/>
              <a:t> and N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24799"/>
            <a:ext cx="8686800" cy="4562856"/>
          </a:xfrm>
        </p:spPr>
        <p:txBody>
          <a:bodyPr>
            <a:noAutofit/>
          </a:bodyPr>
          <a:lstStyle/>
          <a:p>
            <a:r>
              <a:rPr lang="en-US" dirty="0" smtClean="0"/>
              <a:t>If you still need a helium alternative:</a:t>
            </a:r>
          </a:p>
          <a:p>
            <a:pPr lvl="2"/>
            <a:r>
              <a:rPr lang="en-US" dirty="0" smtClean="0"/>
              <a:t>For resolution critical methods,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 smtClean="0"/>
              <a:t> offer the best alternative</a:t>
            </a:r>
          </a:p>
          <a:p>
            <a:pPr lvl="4"/>
            <a:r>
              <a:rPr lang="en-US" dirty="0" smtClean="0"/>
              <a:t>Agilent GC and GC/MS systems have many built-in safety features </a:t>
            </a:r>
            <a:br>
              <a:rPr lang="en-US" dirty="0" smtClean="0"/>
            </a:br>
            <a:endParaRPr lang="en-US" dirty="0" smtClean="0"/>
          </a:p>
          <a:p>
            <a:pPr lvl="2"/>
            <a:r>
              <a:rPr lang="en-US" dirty="0" smtClean="0"/>
              <a:t>For many GC applications, </a:t>
            </a:r>
            <a:r>
              <a:rPr lang="en-US" dirty="0"/>
              <a:t>N</a:t>
            </a:r>
            <a:r>
              <a:rPr lang="en-US" baseline="-25000" dirty="0"/>
              <a:t>2 </a:t>
            </a:r>
            <a:r>
              <a:rPr lang="en-US" dirty="0" smtClean="0"/>
              <a:t>offers a cheap, easy alternative without any safety worries</a:t>
            </a:r>
          </a:p>
          <a:p>
            <a:pPr lvl="3"/>
            <a:r>
              <a:rPr lang="en-US" dirty="0" smtClean="0"/>
              <a:t>Many existing helium methods have too much resolution</a:t>
            </a:r>
          </a:p>
          <a:p>
            <a:pPr lvl="3"/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 can be used without changing any of the existing GC conditions</a:t>
            </a:r>
          </a:p>
          <a:p>
            <a:pPr lvl="4"/>
            <a:r>
              <a:rPr lang="en-US" dirty="0"/>
              <a:t>k</a:t>
            </a:r>
            <a:r>
              <a:rPr lang="en-US" dirty="0" smtClean="0"/>
              <a:t>eep the holdup time the same as the original method</a:t>
            </a:r>
          </a:p>
          <a:p>
            <a:pPr lvl="3"/>
            <a:r>
              <a:rPr lang="en-US" dirty="0" smtClean="0"/>
              <a:t>2-D methods have high resolution built-in, so </a:t>
            </a:r>
            <a:r>
              <a:rPr lang="en-US" dirty="0"/>
              <a:t>N</a:t>
            </a:r>
            <a:r>
              <a:rPr lang="en-US" baseline="-25000" dirty="0"/>
              <a:t>2 </a:t>
            </a:r>
            <a:r>
              <a:rPr lang="en-US" dirty="0" smtClean="0"/>
              <a:t>is ideally suited as a carrier gas</a:t>
            </a:r>
          </a:p>
          <a:p>
            <a:pPr lvl="4"/>
            <a:r>
              <a:rPr lang="en-US" dirty="0" smtClean="0"/>
              <a:t>Valve-based or Deans switch, not </a:t>
            </a:r>
            <a:r>
              <a:rPr lang="en-US" dirty="0" err="1" smtClean="0"/>
              <a:t>GCxGC</a:t>
            </a:r>
            <a:endParaRPr lang="en-US" dirty="0" smtClean="0"/>
          </a:p>
          <a:p>
            <a:pPr lvl="2"/>
            <a:r>
              <a:rPr lang="en-US" dirty="0" smtClean="0"/>
              <a:t>For more information on Helium Carrier Gas</a:t>
            </a:r>
            <a:br>
              <a:rPr lang="en-US" dirty="0" smtClean="0"/>
            </a:br>
            <a:r>
              <a:rPr lang="en-US" u="sng" dirty="0" smtClean="0">
                <a:hlinkClick r:id="rId2"/>
              </a:rPr>
              <a:t>www.agilent.com/chem/heliumupdate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897FEA0-C134-45B2-9055-8366CEAE4F90}" type="datetime4">
              <a:rPr lang="en-US" smtClean="0"/>
              <a:t>May 21, 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EC66B-EF27-4603-8557-B6CFD2D7773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45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Helium Use With Conservation</a:t>
            </a:r>
            <a:r>
              <a:rPr lang="en-US" dirty="0"/>
              <a:t/>
            </a:r>
            <a:br>
              <a:rPr lang="en-US" dirty="0"/>
            </a:b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011" y="870507"/>
            <a:ext cx="8108919" cy="1982418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New 7890B Helium Conservation Module</a:t>
            </a:r>
            <a:br>
              <a:rPr lang="en-US" b="1" dirty="0" smtClean="0">
                <a:solidFill>
                  <a:schemeClr val="accent1"/>
                </a:solidFill>
              </a:rPr>
            </a:br>
            <a:endParaRPr lang="en-US" b="1" dirty="0" smtClean="0">
              <a:solidFill>
                <a:schemeClr val="accent1"/>
              </a:solidFill>
            </a:endParaRP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Automatically switches carrier gas supply to N</a:t>
            </a:r>
            <a:r>
              <a:rPr lang="en-US" b="1" baseline="-25000" dirty="0" smtClean="0">
                <a:solidFill>
                  <a:schemeClr val="accent1"/>
                </a:solidFill>
              </a:rPr>
              <a:t>2</a:t>
            </a:r>
            <a:r>
              <a:rPr lang="en-US" b="1" dirty="0" smtClean="0">
                <a:solidFill>
                  <a:schemeClr val="accent1"/>
                </a:solidFill>
              </a:rPr>
              <a:t> Standby during idle time</a:t>
            </a:r>
            <a:br>
              <a:rPr lang="en-US" b="1" dirty="0" smtClean="0">
                <a:solidFill>
                  <a:schemeClr val="accent1"/>
                </a:solidFill>
              </a:rPr>
            </a:br>
            <a:endParaRPr lang="en-US" b="1" dirty="0" smtClean="0">
              <a:solidFill>
                <a:schemeClr val="accent1"/>
              </a:solidFill>
            </a:endParaRP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Integrates into the new 7890B Sleep and Wake function</a:t>
            </a:r>
            <a:br>
              <a:rPr lang="en-US" b="1" dirty="0" smtClean="0">
                <a:solidFill>
                  <a:schemeClr val="accent1"/>
                </a:solidFill>
              </a:rPr>
            </a:br>
            <a:endParaRPr lang="en-US" b="1" dirty="0" smtClean="0">
              <a:solidFill>
                <a:schemeClr val="accent1"/>
              </a:solidFill>
            </a:endParaRP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Combined with Helium Gas Saver to </a:t>
            </a:r>
            <a:r>
              <a:rPr lang="en-US" b="1" i="1" dirty="0" smtClean="0">
                <a:solidFill>
                  <a:srgbClr val="C00000"/>
                </a:solidFill>
              </a:rPr>
              <a:t>GREATLY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reduce helium consumption</a:t>
            </a:r>
            <a:br>
              <a:rPr lang="en-US" b="1" dirty="0" smtClean="0">
                <a:solidFill>
                  <a:schemeClr val="accent1"/>
                </a:solidFill>
              </a:rPr>
            </a:br>
            <a:endParaRPr lang="en-US" b="1" dirty="0" smtClean="0">
              <a:solidFill>
                <a:schemeClr val="accent1"/>
              </a:solidFill>
            </a:endParaRP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Better alternative to just “shutting off the GC”</a:t>
            </a:r>
          </a:p>
          <a:p>
            <a:pPr lvl="2"/>
            <a:r>
              <a:rPr lang="en-US" b="1" dirty="0" smtClean="0">
                <a:solidFill>
                  <a:schemeClr val="accent1"/>
                </a:solidFill>
              </a:rPr>
              <a:t>No system contamination with ambient air exposure</a:t>
            </a:r>
          </a:p>
          <a:p>
            <a:pPr lvl="2"/>
            <a:r>
              <a:rPr lang="en-US" b="1" dirty="0" smtClean="0">
                <a:solidFill>
                  <a:schemeClr val="accent1"/>
                </a:solidFill>
              </a:rPr>
              <a:t>Faster re-start of heated zones</a:t>
            </a:r>
            <a:br>
              <a:rPr lang="en-US" b="1" dirty="0" smtClean="0">
                <a:solidFill>
                  <a:schemeClr val="accent1"/>
                </a:solidFill>
              </a:rPr>
            </a:br>
            <a:endParaRPr 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/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7BF4-6857-4A16-989E-EC86B656C3A8}" type="datetime4">
              <a:rPr lang="en-US" smtClean="0"/>
              <a:t>May 21, 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EC66B-EF27-4603-8557-B6CFD2D7773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Helium Conservation Module</a:t>
            </a:r>
            <a:br>
              <a:rPr lang="en-US" dirty="0" smtClean="0"/>
            </a:br>
            <a:r>
              <a:rPr lang="en-US" sz="2400" b="0" dirty="0" smtClean="0">
                <a:solidFill>
                  <a:schemeClr val="accent2"/>
                </a:solidFill>
              </a:rPr>
              <a:t>Seamlessly integrated onto 7890 GC hardware and software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28600" y="1462718"/>
            <a:ext cx="4727529" cy="4655781"/>
            <a:chOff x="658459" y="1257735"/>
            <a:chExt cx="4727529" cy="465578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5376" y="1518664"/>
              <a:ext cx="3290612" cy="43948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802204" y="1269929"/>
              <a:ext cx="12708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To Inlet EPCs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24882" y="1257735"/>
              <a:ext cx="6623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Purge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63839" y="4569021"/>
              <a:ext cx="6030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He in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84585" y="4189356"/>
              <a:ext cx="5709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N</a:t>
              </a:r>
              <a:r>
                <a:rPr lang="en-US" sz="1400" baseline="-25000" dirty="0" smtClean="0">
                  <a:solidFill>
                    <a:schemeClr val="accent1"/>
                  </a:solidFill>
                </a:rPr>
                <a:t>2</a:t>
              </a:r>
              <a:r>
                <a:rPr lang="en-US" sz="1400" dirty="0" smtClean="0">
                  <a:solidFill>
                    <a:schemeClr val="accent1"/>
                  </a:solidFill>
                </a:rPr>
                <a:t> in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2465364" y="4117471"/>
              <a:ext cx="814064" cy="45155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2095376" y="3945363"/>
              <a:ext cx="671414" cy="345454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58459" y="3194033"/>
              <a:ext cx="18069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Flow channel inside </a:t>
              </a:r>
            </a:p>
            <a:p>
              <a:r>
                <a:rPr lang="en-US" sz="1400" dirty="0" smtClean="0">
                  <a:solidFill>
                    <a:schemeClr val="accent1"/>
                  </a:solidFill>
                </a:rPr>
                <a:t>the bridge block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2465364" y="2930417"/>
              <a:ext cx="1116036" cy="446000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158234" y="5313058"/>
              <a:ext cx="12728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Std. Aux EPC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2465364" y="4876799"/>
              <a:ext cx="1116036" cy="557018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</p:spPr>
        <p:txBody>
          <a:bodyPr/>
          <a:lstStyle/>
          <a:p>
            <a:fld id="{793EC66B-EF27-4603-8557-B6CFD2D7773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528807" y="2040166"/>
            <a:ext cx="347140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Built on 5</a:t>
            </a:r>
            <a:r>
              <a:rPr lang="en-US" baseline="30000" dirty="0" smtClean="0"/>
              <a:t>th</a:t>
            </a:r>
            <a:r>
              <a:rPr lang="en-US" dirty="0" smtClean="0"/>
              <a:t> generation EPC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Fully controlled by Agilent data systems  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Purge channel prevents cross contamination of </a:t>
            </a:r>
            <a:r>
              <a:rPr lang="en-US" dirty="0" smtClean="0"/>
              <a:t>gases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Precise pressure control </a:t>
            </a:r>
            <a:r>
              <a:rPr lang="en-US" dirty="0" smtClean="0"/>
              <a:t>between </a:t>
            </a:r>
            <a:r>
              <a:rPr lang="en-US" dirty="0"/>
              <a:t>tank and </a:t>
            </a:r>
            <a:r>
              <a:rPr lang="en-US" dirty="0" smtClean="0"/>
              <a:t>GC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Switch between gases within 15-30 min for most detectors</a:t>
            </a:r>
            <a:endParaRPr lang="en-US" dirty="0"/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5FA2E23-B98A-4762-906A-F23F73935192}" type="datetime4">
              <a:rPr lang="en-US" smtClean="0"/>
              <a:t>May 21, 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2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How Does It Work?</a:t>
            </a:r>
            <a:br>
              <a:rPr lang="en-US" sz="3200" dirty="0" smtClean="0"/>
            </a:br>
            <a:r>
              <a:rPr lang="en-US" sz="2400" dirty="0" smtClean="0">
                <a:solidFill>
                  <a:schemeClr val="accent2"/>
                </a:solidFill>
              </a:rPr>
              <a:t>Helium Savings </a:t>
            </a:r>
            <a:r>
              <a:rPr lang="en-US" sz="2400" dirty="0">
                <a:solidFill>
                  <a:schemeClr val="accent2"/>
                </a:solidFill>
              </a:rPr>
              <a:t>Mode </a:t>
            </a:r>
            <a:r>
              <a:rPr lang="en-US" sz="2400" b="0" dirty="0">
                <a:solidFill>
                  <a:schemeClr val="accent2"/>
                </a:solidFill>
              </a:rPr>
              <a:t>(Nitrogen </a:t>
            </a:r>
            <a:r>
              <a:rPr lang="en-US" sz="2400" b="0" dirty="0" smtClean="0">
                <a:solidFill>
                  <a:schemeClr val="accent2"/>
                </a:solidFill>
              </a:rPr>
              <a:t>Carrier, or Sleep Mode) </a:t>
            </a:r>
            <a:endParaRPr lang="en-US" sz="3000" b="0" dirty="0" smtClean="0">
              <a:solidFill>
                <a:schemeClr val="accent2"/>
              </a:solidFill>
            </a:endParaRPr>
          </a:p>
        </p:txBody>
      </p:sp>
      <p:sp>
        <p:nvSpPr>
          <p:cNvPr id="5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</p:spPr>
        <p:txBody>
          <a:bodyPr/>
          <a:lstStyle/>
          <a:p>
            <a:fld id="{793EC66B-EF27-4603-8557-B6CFD2D77735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1047750" y="1270000"/>
            <a:ext cx="6700838" cy="4902200"/>
            <a:chOff x="1047750" y="1270000"/>
            <a:chExt cx="6700838" cy="4902200"/>
          </a:xfrm>
        </p:grpSpPr>
        <p:sp>
          <p:nvSpPr>
            <p:cNvPr id="54" name="Rounded Rectangle 53"/>
            <p:cNvSpPr/>
            <p:nvPr/>
          </p:nvSpPr>
          <p:spPr>
            <a:xfrm>
              <a:off x="1499600" y="3327400"/>
              <a:ext cx="4992650" cy="10002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280206" y="3664949"/>
              <a:ext cx="1191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Bridge Block</a:t>
              </a:r>
              <a:endParaRPr lang="en-US" sz="1400" dirty="0"/>
            </a:p>
          </p:txBody>
        </p:sp>
        <p:sp>
          <p:nvSpPr>
            <p:cNvPr id="59" name="Line 12"/>
            <p:cNvSpPr>
              <a:spLocks noChangeShapeType="1"/>
            </p:cNvSpPr>
            <p:nvPr/>
          </p:nvSpPr>
          <p:spPr bwMode="auto">
            <a:xfrm flipH="1">
              <a:off x="1681163" y="4140200"/>
              <a:ext cx="45799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Text Box 15"/>
            <p:cNvSpPr txBox="1">
              <a:spLocks noChangeArrowheads="1"/>
            </p:cNvSpPr>
            <p:nvPr/>
          </p:nvSpPr>
          <p:spPr bwMode="auto">
            <a:xfrm>
              <a:off x="3225800" y="5541963"/>
              <a:ext cx="1371600" cy="630237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9050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To GC Inlet</a:t>
              </a:r>
              <a:endParaRPr lang="en-US" sz="1400" b="1" dirty="0">
                <a:solidFill>
                  <a:srgbClr val="000000"/>
                </a:solidFill>
                <a:latin typeface="Arial" charset="0"/>
              </a:endParaRP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EPC</a:t>
              </a:r>
              <a:endParaRPr lang="en-US" sz="1400" b="1" baseline="-25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" name="Line 17"/>
            <p:cNvSpPr>
              <a:spLocks noChangeShapeType="1"/>
            </p:cNvSpPr>
            <p:nvPr/>
          </p:nvSpPr>
          <p:spPr bwMode="auto">
            <a:xfrm rot="16200000" flipH="1">
              <a:off x="954881" y="3390107"/>
              <a:ext cx="1484313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Text Box 15"/>
            <p:cNvSpPr txBox="1">
              <a:spLocks noChangeArrowheads="1"/>
            </p:cNvSpPr>
            <p:nvPr/>
          </p:nvSpPr>
          <p:spPr bwMode="auto">
            <a:xfrm>
              <a:off x="1047750" y="1689100"/>
              <a:ext cx="1295400" cy="954088"/>
            </a:xfrm>
            <a:prstGeom prst="rect">
              <a:avLst/>
            </a:prstGeom>
            <a:noFill/>
            <a:ln w="19050">
              <a:solidFill>
                <a:srgbClr val="00B05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 dirty="0">
                  <a:solidFill>
                    <a:srgbClr val="000000"/>
                  </a:solidFill>
                </a:rPr>
                <a:t>AUX EPC 1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1400" b="1" dirty="0">
                  <a:solidFill>
                    <a:srgbClr val="000000"/>
                  </a:solidFill>
                </a:rPr>
                <a:t>Nitrogen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1400" b="1" dirty="0">
                  <a:solidFill>
                    <a:srgbClr val="000000"/>
                  </a:solidFill>
                </a:rPr>
                <a:t>70 psig </a:t>
              </a:r>
            </a:p>
          </p:txBody>
        </p:sp>
        <p:sp>
          <p:nvSpPr>
            <p:cNvPr id="63" name="Text Box 15"/>
            <p:cNvSpPr txBox="1">
              <a:spLocks noChangeArrowheads="1"/>
            </p:cNvSpPr>
            <p:nvPr/>
          </p:nvSpPr>
          <p:spPr bwMode="auto">
            <a:xfrm>
              <a:off x="3238500" y="1704975"/>
              <a:ext cx="1295400" cy="954088"/>
            </a:xfrm>
            <a:prstGeom prst="rect">
              <a:avLst/>
            </a:prstGeom>
            <a:noFill/>
            <a:ln w="19050">
              <a:solidFill>
                <a:srgbClr val="00B05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000000"/>
                  </a:solidFill>
                </a:rPr>
                <a:t>AUX EPC 3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000000"/>
                  </a:solidFill>
                </a:rPr>
                <a:t>Purge Vent 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000000"/>
                  </a:solidFill>
                </a:rPr>
                <a:t>10 psig </a:t>
              </a:r>
            </a:p>
          </p:txBody>
        </p:sp>
        <p:sp>
          <p:nvSpPr>
            <p:cNvPr id="64" name="Line 46"/>
            <p:cNvSpPr>
              <a:spLocks noChangeShapeType="1"/>
            </p:cNvSpPr>
            <p:nvPr/>
          </p:nvSpPr>
          <p:spPr bwMode="auto">
            <a:xfrm flipH="1">
              <a:off x="3913188" y="4138613"/>
              <a:ext cx="0" cy="13922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Text Box 15"/>
            <p:cNvSpPr txBox="1">
              <a:spLocks noChangeArrowheads="1"/>
            </p:cNvSpPr>
            <p:nvPr/>
          </p:nvSpPr>
          <p:spPr bwMode="auto">
            <a:xfrm>
              <a:off x="5600700" y="1704975"/>
              <a:ext cx="1295400" cy="954088"/>
            </a:xfrm>
            <a:prstGeom prst="rect">
              <a:avLst/>
            </a:prstGeom>
            <a:noFill/>
            <a:ln w="19050">
              <a:solidFill>
                <a:srgbClr val="00B05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000000"/>
                  </a:solidFill>
                </a:rPr>
                <a:t>AUX EPC 2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000000"/>
                  </a:solidFill>
                </a:rPr>
                <a:t>Helium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000000"/>
                  </a:solidFill>
                </a:rPr>
                <a:t>0 psig </a:t>
              </a:r>
            </a:p>
          </p:txBody>
        </p:sp>
        <p:sp>
          <p:nvSpPr>
            <p:cNvPr id="67" name="Line 17"/>
            <p:cNvSpPr>
              <a:spLocks noChangeShapeType="1"/>
            </p:cNvSpPr>
            <p:nvPr/>
          </p:nvSpPr>
          <p:spPr bwMode="auto">
            <a:xfrm rot="10800000" flipH="1" flipV="1">
              <a:off x="1692275" y="3505200"/>
              <a:ext cx="456565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17"/>
            <p:cNvSpPr>
              <a:spLocks noChangeShapeType="1"/>
            </p:cNvSpPr>
            <p:nvPr/>
          </p:nvSpPr>
          <p:spPr bwMode="auto">
            <a:xfrm rot="-5400000" flipH="1" flipV="1">
              <a:off x="3467100" y="3086100"/>
              <a:ext cx="83820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47"/>
            <p:cNvSpPr>
              <a:spLocks noChangeShapeType="1"/>
            </p:cNvSpPr>
            <p:nvPr/>
          </p:nvSpPr>
          <p:spPr bwMode="auto">
            <a:xfrm flipH="1" flipV="1">
              <a:off x="3884613" y="1370013"/>
              <a:ext cx="0" cy="33496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" name="Line 17"/>
            <p:cNvSpPr>
              <a:spLocks noChangeShapeType="1"/>
            </p:cNvSpPr>
            <p:nvPr/>
          </p:nvSpPr>
          <p:spPr bwMode="auto">
            <a:xfrm rot="16200000" flipH="1">
              <a:off x="5519737" y="3405188"/>
              <a:ext cx="1495425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47"/>
            <p:cNvSpPr>
              <a:spLocks noChangeShapeType="1"/>
            </p:cNvSpPr>
            <p:nvPr/>
          </p:nvSpPr>
          <p:spPr bwMode="auto">
            <a:xfrm rot="16200000" flipV="1">
              <a:off x="4978400" y="3344863"/>
              <a:ext cx="0" cy="44450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5" name="Text Box 57"/>
            <p:cNvSpPr txBox="1">
              <a:spLocks noChangeArrowheads="1"/>
            </p:cNvSpPr>
            <p:nvPr/>
          </p:nvSpPr>
          <p:spPr bwMode="auto">
            <a:xfrm>
              <a:off x="3798888" y="4581525"/>
              <a:ext cx="16430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FF0000"/>
                  </a:solidFill>
                </a:rPr>
                <a:t>24.2 mL/min N</a:t>
              </a:r>
              <a:r>
                <a:rPr lang="en-US" sz="1400" b="1" baseline="-25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76" name="Line 47"/>
            <p:cNvSpPr>
              <a:spLocks noChangeShapeType="1"/>
            </p:cNvSpPr>
            <p:nvPr/>
          </p:nvSpPr>
          <p:spPr bwMode="auto">
            <a:xfrm rot="10800000" flipH="1" flipV="1">
              <a:off x="1608137" y="2846388"/>
              <a:ext cx="1" cy="69691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7" name="Line 47"/>
            <p:cNvSpPr>
              <a:spLocks noChangeShapeType="1"/>
            </p:cNvSpPr>
            <p:nvPr/>
          </p:nvSpPr>
          <p:spPr bwMode="auto">
            <a:xfrm rot="5400000" flipV="1">
              <a:off x="2075657" y="3209131"/>
              <a:ext cx="0" cy="439737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" name="Line 47"/>
            <p:cNvSpPr>
              <a:spLocks noChangeShapeType="1"/>
            </p:cNvSpPr>
            <p:nvPr/>
          </p:nvSpPr>
          <p:spPr bwMode="auto">
            <a:xfrm rot="10800000" flipV="1">
              <a:off x="1608138" y="3608388"/>
              <a:ext cx="0" cy="439737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" name="Line 47"/>
            <p:cNvSpPr>
              <a:spLocks noChangeShapeType="1"/>
            </p:cNvSpPr>
            <p:nvPr/>
          </p:nvSpPr>
          <p:spPr bwMode="auto">
            <a:xfrm rot="5400000" flipV="1">
              <a:off x="2218532" y="3839369"/>
              <a:ext cx="0" cy="439737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82" name="Group 48"/>
            <p:cNvGrpSpPr>
              <a:grpSpLocks/>
            </p:cNvGrpSpPr>
            <p:nvPr/>
          </p:nvGrpSpPr>
          <p:grpSpPr bwMode="auto">
            <a:xfrm flipV="1">
              <a:off x="3395663" y="3060700"/>
              <a:ext cx="406400" cy="395288"/>
              <a:chOff x="674574" y="4709379"/>
              <a:chExt cx="543060" cy="526393"/>
            </a:xfrm>
          </p:grpSpPr>
          <p:sp>
            <p:nvSpPr>
              <p:cNvPr id="108" name="Line 47"/>
              <p:cNvSpPr>
                <a:spLocks noChangeShapeType="1"/>
              </p:cNvSpPr>
              <p:nvPr/>
            </p:nvSpPr>
            <p:spPr bwMode="auto">
              <a:xfrm rot="10800000" flipV="1">
                <a:off x="1217634" y="4796056"/>
                <a:ext cx="0" cy="43971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9" name="Arc 108"/>
              <p:cNvSpPr/>
              <p:nvPr/>
            </p:nvSpPr>
            <p:spPr>
              <a:xfrm>
                <a:off x="1007622" y="4709379"/>
                <a:ext cx="210012" cy="171237"/>
              </a:xfrm>
              <a:prstGeom prst="arc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10" name="Line 47"/>
              <p:cNvSpPr>
                <a:spLocks noChangeShapeType="1"/>
              </p:cNvSpPr>
              <p:nvPr/>
            </p:nvSpPr>
            <p:spPr bwMode="auto">
              <a:xfrm rot="16200000" flipV="1">
                <a:off x="894432" y="4489521"/>
                <a:ext cx="0" cy="43971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83" name="Group 52"/>
            <p:cNvGrpSpPr>
              <a:grpSpLocks/>
            </p:cNvGrpSpPr>
            <p:nvPr/>
          </p:nvGrpSpPr>
          <p:grpSpPr bwMode="auto">
            <a:xfrm>
              <a:off x="3371850" y="4211638"/>
              <a:ext cx="465138" cy="450850"/>
              <a:chOff x="674574" y="4709379"/>
              <a:chExt cx="543060" cy="526393"/>
            </a:xfrm>
          </p:grpSpPr>
          <p:sp>
            <p:nvSpPr>
              <p:cNvPr id="105" name="Line 47"/>
              <p:cNvSpPr>
                <a:spLocks noChangeShapeType="1"/>
              </p:cNvSpPr>
              <p:nvPr/>
            </p:nvSpPr>
            <p:spPr bwMode="auto">
              <a:xfrm rot="10800000" flipV="1">
                <a:off x="1217634" y="4796056"/>
                <a:ext cx="0" cy="43971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6" name="Arc 105"/>
              <p:cNvSpPr/>
              <p:nvPr/>
            </p:nvSpPr>
            <p:spPr>
              <a:xfrm>
                <a:off x="1008194" y="4709379"/>
                <a:ext cx="209440" cy="172375"/>
              </a:xfrm>
              <a:prstGeom prst="arc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7" name="Line 47"/>
              <p:cNvSpPr>
                <a:spLocks noChangeShapeType="1"/>
              </p:cNvSpPr>
              <p:nvPr/>
            </p:nvSpPr>
            <p:spPr bwMode="auto">
              <a:xfrm rot="16200000" flipV="1">
                <a:off x="894432" y="4489521"/>
                <a:ext cx="0" cy="43971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84" name="Text Box 57"/>
            <p:cNvSpPr txBox="1">
              <a:spLocks noChangeArrowheads="1"/>
            </p:cNvSpPr>
            <p:nvPr/>
          </p:nvSpPr>
          <p:spPr bwMode="auto">
            <a:xfrm>
              <a:off x="6105525" y="2722563"/>
              <a:ext cx="164306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</a:rPr>
                <a:t>(&lt; 0.2 mL/min) He</a:t>
              </a:r>
            </a:p>
          </p:txBody>
        </p:sp>
        <p:sp>
          <p:nvSpPr>
            <p:cNvPr id="85" name="Text Box 57"/>
            <p:cNvSpPr txBox="1">
              <a:spLocks noChangeArrowheads="1"/>
            </p:cNvSpPr>
            <p:nvPr/>
          </p:nvSpPr>
          <p:spPr bwMode="auto">
            <a:xfrm>
              <a:off x="1544638" y="2755900"/>
              <a:ext cx="16430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1" dirty="0">
                  <a:solidFill>
                    <a:srgbClr val="FF0000"/>
                  </a:solidFill>
                </a:rPr>
                <a:t>25.2 mL/min 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N</a:t>
              </a:r>
              <a:r>
                <a:rPr lang="en-US" sz="1400" b="1" baseline="-25000" dirty="0" smtClean="0">
                  <a:solidFill>
                    <a:srgbClr val="FF0000"/>
                  </a:solidFill>
                </a:rPr>
                <a:t>2</a:t>
              </a:r>
              <a:endParaRPr lang="en-US" sz="1400" b="1" baseline="-25000" dirty="0">
                <a:solidFill>
                  <a:srgbClr val="FF0000"/>
                </a:solidFill>
              </a:endParaRPr>
            </a:p>
          </p:txBody>
        </p:sp>
        <p:grpSp>
          <p:nvGrpSpPr>
            <p:cNvPr id="86" name="Group 63"/>
            <p:cNvGrpSpPr>
              <a:grpSpLocks/>
            </p:cNvGrpSpPr>
            <p:nvPr/>
          </p:nvGrpSpPr>
          <p:grpSpPr bwMode="auto">
            <a:xfrm>
              <a:off x="4064000" y="3057525"/>
              <a:ext cx="390525" cy="377825"/>
              <a:chOff x="4064000" y="3056732"/>
              <a:chExt cx="390525" cy="377826"/>
            </a:xfrm>
          </p:grpSpPr>
          <p:sp>
            <p:nvSpPr>
              <p:cNvPr id="102" name="Line 47"/>
              <p:cNvSpPr>
                <a:spLocks noChangeShapeType="1"/>
              </p:cNvSpPr>
              <p:nvPr/>
            </p:nvSpPr>
            <p:spPr bwMode="auto">
              <a:xfrm flipV="1">
                <a:off x="4065588" y="3056732"/>
                <a:ext cx="0" cy="314285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3" name="Arc 102"/>
              <p:cNvSpPr/>
              <p:nvPr/>
            </p:nvSpPr>
            <p:spPr bwMode="auto">
              <a:xfrm rot="10800000">
                <a:off x="4064000" y="3310733"/>
                <a:ext cx="150813" cy="123825"/>
              </a:xfrm>
              <a:prstGeom prst="arc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4" name="Line 47"/>
              <p:cNvSpPr>
                <a:spLocks noChangeShapeType="1"/>
              </p:cNvSpPr>
              <p:nvPr/>
            </p:nvSpPr>
            <p:spPr bwMode="auto">
              <a:xfrm rot="5400000" flipV="1">
                <a:off x="4297064" y="3275508"/>
                <a:ext cx="0" cy="314923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87" name="Group 66"/>
            <p:cNvGrpSpPr>
              <a:grpSpLocks/>
            </p:cNvGrpSpPr>
            <p:nvPr/>
          </p:nvGrpSpPr>
          <p:grpSpPr bwMode="auto">
            <a:xfrm>
              <a:off x="5830888" y="3030538"/>
              <a:ext cx="377825" cy="388937"/>
              <a:chOff x="5830888" y="3030538"/>
              <a:chExt cx="377826" cy="388937"/>
            </a:xfrm>
          </p:grpSpPr>
          <p:sp>
            <p:nvSpPr>
              <p:cNvPr id="99" name="Line 47"/>
              <p:cNvSpPr>
                <a:spLocks noChangeShapeType="1"/>
              </p:cNvSpPr>
              <p:nvPr/>
            </p:nvSpPr>
            <p:spPr bwMode="auto">
              <a:xfrm rot="16200000" flipV="1">
                <a:off x="5988031" y="3262332"/>
                <a:ext cx="0" cy="314285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0" name="Arc 99"/>
              <p:cNvSpPr/>
              <p:nvPr/>
            </p:nvSpPr>
            <p:spPr bwMode="auto">
              <a:xfrm rot="5400000">
                <a:off x="6071396" y="3282156"/>
                <a:ext cx="150812" cy="123825"/>
              </a:xfrm>
              <a:prstGeom prst="arc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1" name="Line 47"/>
              <p:cNvSpPr>
                <a:spLocks noChangeShapeType="1"/>
              </p:cNvSpPr>
              <p:nvPr/>
            </p:nvSpPr>
            <p:spPr bwMode="auto">
              <a:xfrm flipV="1">
                <a:off x="6207125" y="3030538"/>
                <a:ext cx="0" cy="314923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88" name="Group 75"/>
            <p:cNvGrpSpPr>
              <a:grpSpLocks/>
            </p:cNvGrpSpPr>
            <p:nvPr/>
          </p:nvGrpSpPr>
          <p:grpSpPr bwMode="auto">
            <a:xfrm rot="16200000" flipV="1">
              <a:off x="5844381" y="3572669"/>
              <a:ext cx="346075" cy="395288"/>
              <a:chOff x="674574" y="4709379"/>
              <a:chExt cx="543060" cy="526393"/>
            </a:xfrm>
          </p:grpSpPr>
          <p:sp>
            <p:nvSpPr>
              <p:cNvPr id="96" name="Line 47"/>
              <p:cNvSpPr>
                <a:spLocks noChangeShapeType="1"/>
              </p:cNvSpPr>
              <p:nvPr/>
            </p:nvSpPr>
            <p:spPr bwMode="auto">
              <a:xfrm rot="10800000" flipV="1">
                <a:off x="1217634" y="4796056"/>
                <a:ext cx="0" cy="43971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7" name="Arc 96"/>
              <p:cNvSpPr/>
              <p:nvPr/>
            </p:nvSpPr>
            <p:spPr>
              <a:xfrm>
                <a:off x="1008382" y="4709378"/>
                <a:ext cx="209252" cy="171237"/>
              </a:xfrm>
              <a:prstGeom prst="arc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98" name="Line 47"/>
              <p:cNvSpPr>
                <a:spLocks noChangeShapeType="1"/>
              </p:cNvSpPr>
              <p:nvPr/>
            </p:nvSpPr>
            <p:spPr bwMode="auto">
              <a:xfrm rot="16200000" flipV="1">
                <a:off x="894432" y="4489521"/>
                <a:ext cx="0" cy="43971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89" name="Line 47"/>
            <p:cNvSpPr>
              <a:spLocks noChangeShapeType="1"/>
            </p:cNvSpPr>
            <p:nvPr/>
          </p:nvSpPr>
          <p:spPr bwMode="auto">
            <a:xfrm rot="5400000" flipH="1" flipV="1">
              <a:off x="5003007" y="3831431"/>
              <a:ext cx="0" cy="446087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" name="Text Box 57"/>
            <p:cNvSpPr txBox="1">
              <a:spLocks noChangeArrowheads="1"/>
            </p:cNvSpPr>
            <p:nvPr/>
          </p:nvSpPr>
          <p:spPr bwMode="auto">
            <a:xfrm>
              <a:off x="3852863" y="1270000"/>
              <a:ext cx="16430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FF0000"/>
                  </a:solidFill>
                </a:rPr>
                <a:t>1.0 mL/min (out)</a:t>
              </a:r>
              <a:endParaRPr lang="en-US" sz="1400" b="1" baseline="-25000">
                <a:solidFill>
                  <a:srgbClr val="FF0000"/>
                </a:solidFill>
              </a:endParaRPr>
            </a:p>
          </p:txBody>
        </p:sp>
        <p:sp>
          <p:nvSpPr>
            <p:cNvPr id="91" name="Line 47"/>
            <p:cNvSpPr>
              <a:spLocks noChangeShapeType="1"/>
            </p:cNvSpPr>
            <p:nvPr/>
          </p:nvSpPr>
          <p:spPr bwMode="auto">
            <a:xfrm rot="5400000" flipH="1" flipV="1">
              <a:off x="3795713" y="3840163"/>
              <a:ext cx="0" cy="44450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92" name="Group 65"/>
            <p:cNvGrpSpPr>
              <a:grpSpLocks/>
            </p:cNvGrpSpPr>
            <p:nvPr/>
          </p:nvGrpSpPr>
          <p:grpSpPr bwMode="auto">
            <a:xfrm>
              <a:off x="3957638" y="3168650"/>
              <a:ext cx="346075" cy="393700"/>
              <a:chOff x="3957636" y="3168650"/>
              <a:chExt cx="346075" cy="392907"/>
            </a:xfrm>
          </p:grpSpPr>
          <p:sp>
            <p:nvSpPr>
              <p:cNvPr id="93" name="Line 47"/>
              <p:cNvSpPr>
                <a:spLocks noChangeShapeType="1"/>
              </p:cNvSpPr>
              <p:nvPr/>
            </p:nvSpPr>
            <p:spPr bwMode="auto">
              <a:xfrm flipV="1">
                <a:off x="3957637" y="3168650"/>
                <a:ext cx="0" cy="330199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4" name="Arc 93"/>
              <p:cNvSpPr/>
              <p:nvPr/>
            </p:nvSpPr>
            <p:spPr bwMode="auto">
              <a:xfrm rot="10800000">
                <a:off x="3957636" y="3433229"/>
                <a:ext cx="133350" cy="128328"/>
              </a:xfrm>
              <a:prstGeom prst="arc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95" name="Line 47"/>
              <p:cNvSpPr>
                <a:spLocks noChangeShapeType="1"/>
              </p:cNvSpPr>
              <p:nvPr/>
            </p:nvSpPr>
            <p:spPr bwMode="auto">
              <a:xfrm rot="5400000" flipV="1">
                <a:off x="4163603" y="3421448"/>
                <a:ext cx="0" cy="28021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111" name="TextBox 117"/>
          <p:cNvSpPr txBox="1">
            <a:spLocks noChangeArrowheads="1"/>
          </p:cNvSpPr>
          <p:nvPr/>
        </p:nvSpPr>
        <p:spPr bwMode="auto">
          <a:xfrm>
            <a:off x="4953000" y="5080000"/>
            <a:ext cx="403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0000FF"/>
                </a:solidFill>
              </a:rPr>
              <a:t>Helium OFF, Nitrogen ON at 70 psig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E6D0-38A4-4115-9800-E0971D25A1FE}" type="datetime4">
              <a:rPr lang="en-US" smtClean="0"/>
              <a:t>May 21, 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99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84825" y="5509941"/>
            <a:ext cx="3276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GC/FID Wake Method: 15-30 Min</a:t>
            </a:r>
          </a:p>
          <a:p>
            <a:r>
              <a:rPr lang="en-US" sz="1400" dirty="0" smtClean="0"/>
              <a:t>GC/MS Wake Method: 15-30 Min</a:t>
            </a:r>
          </a:p>
          <a:p>
            <a:r>
              <a:rPr lang="en-US" sz="1400" dirty="0" smtClean="0"/>
              <a:t>Some other detectors may need longer</a:t>
            </a:r>
          </a:p>
        </p:txBody>
      </p:sp>
      <p:sp>
        <p:nvSpPr>
          <p:cNvPr id="5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</p:spPr>
        <p:txBody>
          <a:bodyPr/>
          <a:lstStyle/>
          <a:p>
            <a:fld id="{793EC66B-EF27-4603-8557-B6CFD2D7773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3" name="Rectangle 2"/>
          <p:cNvSpPr txBox="1">
            <a:spLocks noChangeArrowheads="1"/>
          </p:cNvSpPr>
          <p:nvPr/>
        </p:nvSpPr>
        <p:spPr>
          <a:xfrm>
            <a:off x="228600" y="152400"/>
            <a:ext cx="8695944" cy="9966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How Does It Work?</a:t>
            </a:r>
            <a:br>
              <a:rPr lang="en-US" sz="3200" dirty="0" smtClean="0"/>
            </a:br>
            <a:r>
              <a:rPr lang="en-US" sz="2400" dirty="0" smtClean="0">
                <a:solidFill>
                  <a:schemeClr val="accent2"/>
                </a:solidFill>
              </a:rPr>
              <a:t>Normal Operation Mode </a:t>
            </a:r>
            <a:r>
              <a:rPr lang="en-US" sz="2400" b="0" dirty="0">
                <a:solidFill>
                  <a:schemeClr val="accent2"/>
                </a:solidFill>
              </a:rPr>
              <a:t>(Helium </a:t>
            </a:r>
            <a:r>
              <a:rPr lang="en-US" sz="2400" b="0" dirty="0" smtClean="0">
                <a:solidFill>
                  <a:schemeClr val="accent2"/>
                </a:solidFill>
              </a:rPr>
              <a:t>Carrier or Wake Mode) </a:t>
            </a:r>
            <a:endParaRPr lang="en-US" sz="3000" b="0" dirty="0" smtClean="0">
              <a:solidFill>
                <a:schemeClr val="accent2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576410" y="3306763"/>
            <a:ext cx="4992650" cy="10366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Line 12"/>
          <p:cNvSpPr>
            <a:spLocks noChangeShapeType="1"/>
          </p:cNvSpPr>
          <p:nvPr/>
        </p:nvSpPr>
        <p:spPr bwMode="auto">
          <a:xfrm flipH="1">
            <a:off x="1681163" y="4140200"/>
            <a:ext cx="45799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Text Box 15"/>
          <p:cNvSpPr txBox="1">
            <a:spLocks noChangeArrowheads="1"/>
          </p:cNvSpPr>
          <p:nvPr/>
        </p:nvSpPr>
        <p:spPr bwMode="auto">
          <a:xfrm>
            <a:off x="3225800" y="5541963"/>
            <a:ext cx="1371600" cy="63023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rgbClr val="000000"/>
                </a:solidFill>
                <a:latin typeface="Arial" charset="0"/>
              </a:rPr>
              <a:t>To GC Inlet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rgbClr val="000000"/>
                </a:solidFill>
                <a:latin typeface="Arial" charset="0"/>
              </a:rPr>
              <a:t>EPC</a:t>
            </a:r>
            <a:endParaRPr lang="en-US" sz="1400" b="1" baseline="-25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" name="Line 17"/>
          <p:cNvSpPr>
            <a:spLocks noChangeShapeType="1"/>
          </p:cNvSpPr>
          <p:nvPr/>
        </p:nvSpPr>
        <p:spPr bwMode="auto">
          <a:xfrm rot="16200000" flipH="1">
            <a:off x="954881" y="3390107"/>
            <a:ext cx="14843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Text Box 15"/>
          <p:cNvSpPr txBox="1">
            <a:spLocks noChangeArrowheads="1"/>
          </p:cNvSpPr>
          <p:nvPr/>
        </p:nvSpPr>
        <p:spPr bwMode="auto">
          <a:xfrm>
            <a:off x="1047750" y="1689100"/>
            <a:ext cx="1295400" cy="954088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</a:rPr>
              <a:t>AUX EPC 1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</a:rPr>
              <a:t>Nitrogen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</a:rPr>
              <a:t>0 psig </a:t>
            </a: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3238500" y="1704975"/>
            <a:ext cx="1295400" cy="954088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</a:rPr>
              <a:t>AUX EPC 3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</a:rPr>
              <a:t>Purge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</a:rPr>
              <a:t>10 </a:t>
            </a:r>
            <a:r>
              <a:rPr lang="en-US" sz="1400" b="1" dirty="0">
                <a:solidFill>
                  <a:srgbClr val="000000"/>
                </a:solidFill>
              </a:rPr>
              <a:t>psig </a:t>
            </a:r>
          </a:p>
        </p:txBody>
      </p:sp>
      <p:sp>
        <p:nvSpPr>
          <p:cNvPr id="68" name="Line 45"/>
          <p:cNvSpPr>
            <a:spLocks noChangeShapeType="1"/>
          </p:cNvSpPr>
          <p:nvPr/>
        </p:nvSpPr>
        <p:spPr bwMode="auto">
          <a:xfrm flipV="1">
            <a:off x="3903663" y="4129088"/>
            <a:ext cx="0" cy="1406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 Box 15"/>
          <p:cNvSpPr txBox="1">
            <a:spLocks noChangeArrowheads="1"/>
          </p:cNvSpPr>
          <p:nvPr/>
        </p:nvSpPr>
        <p:spPr bwMode="auto">
          <a:xfrm>
            <a:off x="5600700" y="1704975"/>
            <a:ext cx="1295400" cy="954088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</a:rPr>
              <a:t>AUX EPC 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</a:rPr>
              <a:t>Helium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</a:rPr>
              <a:t>80 psig </a:t>
            </a:r>
          </a:p>
        </p:txBody>
      </p:sp>
      <p:sp>
        <p:nvSpPr>
          <p:cNvPr id="71" name="Line 17"/>
          <p:cNvSpPr>
            <a:spLocks noChangeShapeType="1"/>
          </p:cNvSpPr>
          <p:nvPr/>
        </p:nvSpPr>
        <p:spPr bwMode="auto">
          <a:xfrm rot="10800000" flipH="1" flipV="1">
            <a:off x="1692275" y="3505200"/>
            <a:ext cx="456565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17"/>
          <p:cNvSpPr>
            <a:spLocks noChangeShapeType="1"/>
          </p:cNvSpPr>
          <p:nvPr/>
        </p:nvSpPr>
        <p:spPr bwMode="auto">
          <a:xfrm rot="16200000" flipH="1" flipV="1">
            <a:off x="3467100" y="3086100"/>
            <a:ext cx="838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Line 47"/>
          <p:cNvSpPr>
            <a:spLocks noChangeShapeType="1"/>
          </p:cNvSpPr>
          <p:nvPr/>
        </p:nvSpPr>
        <p:spPr bwMode="auto">
          <a:xfrm flipH="1" flipV="1">
            <a:off x="3884613" y="1370013"/>
            <a:ext cx="0" cy="334962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" name="Line 17"/>
          <p:cNvSpPr>
            <a:spLocks noChangeShapeType="1"/>
          </p:cNvSpPr>
          <p:nvPr/>
        </p:nvSpPr>
        <p:spPr bwMode="auto">
          <a:xfrm rot="16200000" flipH="1">
            <a:off x="5519737" y="3405188"/>
            <a:ext cx="1495425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Line 47"/>
          <p:cNvSpPr>
            <a:spLocks noChangeShapeType="1"/>
          </p:cNvSpPr>
          <p:nvPr/>
        </p:nvSpPr>
        <p:spPr bwMode="auto">
          <a:xfrm rot="16200000" flipV="1">
            <a:off x="5876925" y="3186113"/>
            <a:ext cx="0" cy="44450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8" name="Text Box 57"/>
          <p:cNvSpPr txBox="1">
            <a:spLocks noChangeArrowheads="1"/>
          </p:cNvSpPr>
          <p:nvPr/>
        </p:nvSpPr>
        <p:spPr bwMode="auto">
          <a:xfrm>
            <a:off x="3941763" y="4581525"/>
            <a:ext cx="1643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0000FF"/>
                </a:solidFill>
              </a:rPr>
              <a:t>24.2 mL/min He</a:t>
            </a:r>
            <a:endParaRPr lang="en-US" sz="1400" b="1" baseline="-25000" dirty="0">
              <a:solidFill>
                <a:srgbClr val="0000FF"/>
              </a:solidFill>
            </a:endParaRPr>
          </a:p>
        </p:txBody>
      </p:sp>
      <p:sp>
        <p:nvSpPr>
          <p:cNvPr id="79" name="Line 47"/>
          <p:cNvSpPr>
            <a:spLocks noChangeShapeType="1"/>
          </p:cNvSpPr>
          <p:nvPr/>
        </p:nvSpPr>
        <p:spPr bwMode="auto">
          <a:xfrm rot="10800000" flipV="1">
            <a:off x="6386513" y="2949575"/>
            <a:ext cx="0" cy="542132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" name="Line 47"/>
          <p:cNvSpPr>
            <a:spLocks noChangeShapeType="1"/>
          </p:cNvSpPr>
          <p:nvPr/>
        </p:nvSpPr>
        <p:spPr bwMode="auto">
          <a:xfrm rot="5400000" flipV="1">
            <a:off x="2728119" y="3209131"/>
            <a:ext cx="0" cy="4397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1" name="Group 48"/>
          <p:cNvGrpSpPr>
            <a:grpSpLocks/>
          </p:cNvGrpSpPr>
          <p:nvPr/>
        </p:nvGrpSpPr>
        <p:grpSpPr bwMode="auto">
          <a:xfrm flipV="1">
            <a:off x="3332163" y="3060700"/>
            <a:ext cx="406400" cy="395288"/>
            <a:chOff x="674574" y="4709379"/>
            <a:chExt cx="543060" cy="526393"/>
          </a:xfrm>
        </p:grpSpPr>
        <p:sp>
          <p:nvSpPr>
            <p:cNvPr id="110" name="Line 47"/>
            <p:cNvSpPr>
              <a:spLocks noChangeShapeType="1"/>
            </p:cNvSpPr>
            <p:nvPr/>
          </p:nvSpPr>
          <p:spPr bwMode="auto">
            <a:xfrm rot="10800000" flipV="1">
              <a:off x="1217634" y="4796056"/>
              <a:ext cx="0" cy="43971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1" name="Arc 110"/>
            <p:cNvSpPr/>
            <p:nvPr/>
          </p:nvSpPr>
          <p:spPr>
            <a:xfrm>
              <a:off x="1007622" y="4709379"/>
              <a:ext cx="210012" cy="171237"/>
            </a:xfrm>
            <a:prstGeom prst="arc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2" name="Line 47"/>
            <p:cNvSpPr>
              <a:spLocks noChangeShapeType="1"/>
            </p:cNvSpPr>
            <p:nvPr/>
          </p:nvSpPr>
          <p:spPr bwMode="auto">
            <a:xfrm rot="16200000" flipV="1">
              <a:off x="894432" y="4489521"/>
              <a:ext cx="0" cy="43971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83" name="Group 52"/>
          <p:cNvGrpSpPr>
            <a:grpSpLocks/>
          </p:cNvGrpSpPr>
          <p:nvPr/>
        </p:nvGrpSpPr>
        <p:grpSpPr bwMode="auto">
          <a:xfrm flipH="1">
            <a:off x="4048125" y="4195763"/>
            <a:ext cx="465138" cy="450850"/>
            <a:chOff x="674574" y="4709379"/>
            <a:chExt cx="543060" cy="526393"/>
          </a:xfrm>
        </p:grpSpPr>
        <p:sp>
          <p:nvSpPr>
            <p:cNvPr id="107" name="Line 47"/>
            <p:cNvSpPr>
              <a:spLocks noChangeShapeType="1"/>
            </p:cNvSpPr>
            <p:nvPr/>
          </p:nvSpPr>
          <p:spPr bwMode="auto">
            <a:xfrm rot="10800000" flipV="1">
              <a:off x="1217634" y="4796056"/>
              <a:ext cx="0" cy="439716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8" name="Arc 107"/>
            <p:cNvSpPr/>
            <p:nvPr/>
          </p:nvSpPr>
          <p:spPr>
            <a:xfrm>
              <a:off x="1008194" y="4709379"/>
              <a:ext cx="209440" cy="172375"/>
            </a:xfrm>
            <a:prstGeom prst="arc">
              <a:avLst/>
            </a:prstGeom>
            <a:ln w="2222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9" name="Line 47"/>
            <p:cNvSpPr>
              <a:spLocks noChangeShapeType="1"/>
            </p:cNvSpPr>
            <p:nvPr/>
          </p:nvSpPr>
          <p:spPr bwMode="auto">
            <a:xfrm rot="16200000" flipV="1">
              <a:off x="894432" y="4489521"/>
              <a:ext cx="0" cy="439716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84" name="Text Box 57"/>
          <p:cNvSpPr txBox="1">
            <a:spLocks noChangeArrowheads="1"/>
          </p:cNvSpPr>
          <p:nvPr/>
        </p:nvSpPr>
        <p:spPr bwMode="auto">
          <a:xfrm>
            <a:off x="125413" y="2722563"/>
            <a:ext cx="1643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</a:rPr>
              <a:t>(&lt; 0.2 mL/min) N</a:t>
            </a:r>
            <a:r>
              <a:rPr lang="en-US" sz="1400" b="1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5" name="Text Box 57"/>
          <p:cNvSpPr txBox="1">
            <a:spLocks noChangeArrowheads="1"/>
          </p:cNvSpPr>
          <p:nvPr/>
        </p:nvSpPr>
        <p:spPr bwMode="auto">
          <a:xfrm>
            <a:off x="6235700" y="2668588"/>
            <a:ext cx="1643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</a:rPr>
              <a:t>25.2 mL/min He</a:t>
            </a:r>
            <a:endParaRPr lang="en-US" sz="1400" b="1" baseline="-25000">
              <a:solidFill>
                <a:srgbClr val="0000FF"/>
              </a:solidFill>
            </a:endParaRPr>
          </a:p>
        </p:txBody>
      </p:sp>
      <p:grpSp>
        <p:nvGrpSpPr>
          <p:cNvPr id="87" name="Group 62"/>
          <p:cNvGrpSpPr>
            <a:grpSpLocks/>
          </p:cNvGrpSpPr>
          <p:nvPr/>
        </p:nvGrpSpPr>
        <p:grpSpPr bwMode="auto">
          <a:xfrm>
            <a:off x="3976688" y="3059113"/>
            <a:ext cx="390525" cy="373062"/>
            <a:chOff x="3976679" y="3059113"/>
            <a:chExt cx="390533" cy="373594"/>
          </a:xfrm>
        </p:grpSpPr>
        <p:sp>
          <p:nvSpPr>
            <p:cNvPr id="101" name="Line 47"/>
            <p:cNvSpPr>
              <a:spLocks noChangeShapeType="1"/>
            </p:cNvSpPr>
            <p:nvPr/>
          </p:nvSpPr>
          <p:spPr bwMode="auto">
            <a:xfrm flipV="1">
              <a:off x="3978275" y="3059113"/>
              <a:ext cx="0" cy="314285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2" name="Arc 101"/>
            <p:cNvSpPr/>
            <p:nvPr/>
          </p:nvSpPr>
          <p:spPr bwMode="auto">
            <a:xfrm rot="10800000">
              <a:off x="3976679" y="3307116"/>
              <a:ext cx="150815" cy="124002"/>
            </a:xfrm>
            <a:prstGeom prst="arc">
              <a:avLst/>
            </a:prstGeom>
            <a:ln w="2222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3" name="Line 47"/>
            <p:cNvSpPr>
              <a:spLocks noChangeShapeType="1"/>
            </p:cNvSpPr>
            <p:nvPr/>
          </p:nvSpPr>
          <p:spPr bwMode="auto">
            <a:xfrm rot="5400000" flipV="1">
              <a:off x="4209751" y="3275245"/>
              <a:ext cx="0" cy="314923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88" name="Group 71"/>
          <p:cNvGrpSpPr>
            <a:grpSpLocks/>
          </p:cNvGrpSpPr>
          <p:nvPr/>
        </p:nvGrpSpPr>
        <p:grpSpPr bwMode="auto">
          <a:xfrm rot="16200000">
            <a:off x="1754188" y="3586163"/>
            <a:ext cx="388937" cy="376237"/>
            <a:chOff x="674574" y="4709379"/>
            <a:chExt cx="543060" cy="526393"/>
          </a:xfrm>
        </p:grpSpPr>
        <p:sp>
          <p:nvSpPr>
            <p:cNvPr id="98" name="Line 47"/>
            <p:cNvSpPr>
              <a:spLocks noChangeShapeType="1"/>
            </p:cNvSpPr>
            <p:nvPr/>
          </p:nvSpPr>
          <p:spPr bwMode="auto">
            <a:xfrm rot="10800000" flipV="1">
              <a:off x="1217634" y="4796056"/>
              <a:ext cx="0" cy="439716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9" name="Arc 98"/>
            <p:cNvSpPr/>
            <p:nvPr/>
          </p:nvSpPr>
          <p:spPr>
            <a:xfrm>
              <a:off x="1007061" y="4707158"/>
              <a:ext cx="210574" cy="173243"/>
            </a:xfrm>
            <a:prstGeom prst="arc">
              <a:avLst/>
            </a:prstGeom>
            <a:ln w="2222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0" name="Line 47"/>
            <p:cNvSpPr>
              <a:spLocks noChangeShapeType="1"/>
            </p:cNvSpPr>
            <p:nvPr/>
          </p:nvSpPr>
          <p:spPr bwMode="auto">
            <a:xfrm rot="16200000" flipV="1">
              <a:off x="894432" y="4489521"/>
              <a:ext cx="0" cy="439716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89" name="Text Box 57"/>
          <p:cNvSpPr txBox="1">
            <a:spLocks noChangeArrowheads="1"/>
          </p:cNvSpPr>
          <p:nvPr/>
        </p:nvSpPr>
        <p:spPr bwMode="auto">
          <a:xfrm>
            <a:off x="3852863" y="1270000"/>
            <a:ext cx="187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</a:rPr>
              <a:t>1 mL/min (out)</a:t>
            </a:r>
            <a:endParaRPr lang="en-US" sz="1400" b="1" baseline="-25000">
              <a:solidFill>
                <a:srgbClr val="0000FF"/>
              </a:solidFill>
            </a:endParaRPr>
          </a:p>
        </p:txBody>
      </p:sp>
      <p:sp>
        <p:nvSpPr>
          <p:cNvPr id="90" name="Line 47"/>
          <p:cNvSpPr>
            <a:spLocks noChangeShapeType="1"/>
          </p:cNvSpPr>
          <p:nvPr/>
        </p:nvSpPr>
        <p:spPr bwMode="auto">
          <a:xfrm rot="16200000" flipV="1">
            <a:off x="5155407" y="3848894"/>
            <a:ext cx="0" cy="446087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1" name="Line 47"/>
          <p:cNvSpPr>
            <a:spLocks noChangeShapeType="1"/>
          </p:cNvSpPr>
          <p:nvPr/>
        </p:nvSpPr>
        <p:spPr bwMode="auto">
          <a:xfrm rot="10800000" flipH="1" flipV="1">
            <a:off x="6373813" y="3579813"/>
            <a:ext cx="0" cy="446087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92" name="Group 63"/>
          <p:cNvGrpSpPr>
            <a:grpSpLocks/>
          </p:cNvGrpSpPr>
          <p:nvPr/>
        </p:nvGrpSpPr>
        <p:grpSpPr bwMode="auto">
          <a:xfrm>
            <a:off x="3463925" y="3168650"/>
            <a:ext cx="342900" cy="387350"/>
            <a:chOff x="3463393" y="3168650"/>
            <a:chExt cx="343432" cy="387359"/>
          </a:xfrm>
        </p:grpSpPr>
        <p:sp>
          <p:nvSpPr>
            <p:cNvPr id="95" name="Line 47"/>
            <p:cNvSpPr>
              <a:spLocks noChangeShapeType="1"/>
            </p:cNvSpPr>
            <p:nvPr/>
          </p:nvSpPr>
          <p:spPr bwMode="auto">
            <a:xfrm flipH="1" flipV="1">
              <a:off x="3806825" y="3168650"/>
              <a:ext cx="0" cy="330199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6" name="Arc 95"/>
            <p:cNvSpPr/>
            <p:nvPr/>
          </p:nvSpPr>
          <p:spPr bwMode="auto">
            <a:xfrm rot="10800000" flipH="1">
              <a:off x="3673268" y="3427419"/>
              <a:ext cx="133557" cy="128590"/>
            </a:xfrm>
            <a:prstGeom prst="arc">
              <a:avLst/>
            </a:prstGeom>
            <a:ln w="2222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7" name="Line 47"/>
            <p:cNvSpPr>
              <a:spLocks noChangeShapeType="1"/>
            </p:cNvSpPr>
            <p:nvPr/>
          </p:nvSpPr>
          <p:spPr bwMode="auto">
            <a:xfrm rot="-5400000" flipH="1" flipV="1">
              <a:off x="3603502" y="3415900"/>
              <a:ext cx="0" cy="280217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93" name="Line 47"/>
          <p:cNvSpPr>
            <a:spLocks noChangeShapeType="1"/>
          </p:cNvSpPr>
          <p:nvPr/>
        </p:nvSpPr>
        <p:spPr bwMode="auto">
          <a:xfrm rot="16200000" flipV="1">
            <a:off x="2834482" y="3850481"/>
            <a:ext cx="0" cy="446087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" name="Line 47"/>
          <p:cNvSpPr>
            <a:spLocks noChangeShapeType="1"/>
          </p:cNvSpPr>
          <p:nvPr/>
        </p:nvSpPr>
        <p:spPr bwMode="auto">
          <a:xfrm rot="16200000" flipV="1">
            <a:off x="3875882" y="3850481"/>
            <a:ext cx="0" cy="446087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280206" y="3664949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Bridge Block</a:t>
            </a:r>
            <a:endParaRPr lang="en-US" sz="1400" dirty="0"/>
          </a:p>
        </p:txBody>
      </p:sp>
      <p:sp>
        <p:nvSpPr>
          <p:cNvPr id="113" name="TextBox 117"/>
          <p:cNvSpPr txBox="1">
            <a:spLocks noChangeArrowheads="1"/>
          </p:cNvSpPr>
          <p:nvPr/>
        </p:nvSpPr>
        <p:spPr bwMode="auto">
          <a:xfrm>
            <a:off x="4819842" y="5040868"/>
            <a:ext cx="42479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0000FF"/>
                </a:solidFill>
              </a:rPr>
              <a:t>Helium ON at 80 psig, Nitrogen OFF</a:t>
            </a:r>
          </a:p>
        </p:txBody>
      </p:sp>
      <p:grpSp>
        <p:nvGrpSpPr>
          <p:cNvPr id="65" name="Group 71"/>
          <p:cNvGrpSpPr>
            <a:grpSpLocks/>
          </p:cNvGrpSpPr>
          <p:nvPr/>
        </p:nvGrpSpPr>
        <p:grpSpPr bwMode="auto">
          <a:xfrm rot="16200000" flipH="1">
            <a:off x="1772363" y="2864867"/>
            <a:ext cx="352729" cy="376097"/>
            <a:chOff x="674574" y="4709379"/>
            <a:chExt cx="543060" cy="526393"/>
          </a:xfrm>
        </p:grpSpPr>
        <p:sp>
          <p:nvSpPr>
            <p:cNvPr id="66" name="Line 47"/>
            <p:cNvSpPr>
              <a:spLocks noChangeShapeType="1"/>
            </p:cNvSpPr>
            <p:nvPr/>
          </p:nvSpPr>
          <p:spPr bwMode="auto">
            <a:xfrm rot="10800000" flipV="1">
              <a:off x="1217634" y="4796056"/>
              <a:ext cx="0" cy="43971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0" name="Arc 69"/>
            <p:cNvSpPr/>
            <p:nvPr/>
          </p:nvSpPr>
          <p:spPr>
            <a:xfrm>
              <a:off x="1007061" y="4707158"/>
              <a:ext cx="210574" cy="173243"/>
            </a:xfrm>
            <a:prstGeom prst="arc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4" name="Line 47"/>
            <p:cNvSpPr>
              <a:spLocks noChangeShapeType="1"/>
            </p:cNvSpPr>
            <p:nvPr/>
          </p:nvSpPr>
          <p:spPr bwMode="auto">
            <a:xfrm rot="16200000" flipV="1">
              <a:off x="894432" y="4489521"/>
              <a:ext cx="0" cy="43971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F0EC-ED50-462F-A6C8-C3E410C18BE4}" type="datetime4">
              <a:rPr lang="en-US" smtClean="0"/>
              <a:t>May 21, 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7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</a:t>
            </a:r>
            <a:r>
              <a:rPr lang="en-US" dirty="0"/>
              <a:t>W</a:t>
            </a:r>
            <a:r>
              <a:rPr lang="en-US" dirty="0" smtClean="0"/>
              <a:t>orks:  Configuring Sleep/Wake Operation</a:t>
            </a:r>
            <a:br>
              <a:rPr lang="en-US" dirty="0" smtClean="0"/>
            </a:br>
            <a:r>
              <a:rPr lang="en-US" sz="2400" b="0" dirty="0" smtClean="0">
                <a:solidFill>
                  <a:schemeClr val="accent2"/>
                </a:solidFill>
              </a:rPr>
              <a:t>Simple, Straight Forward Setup </a:t>
            </a:r>
            <a:endParaRPr lang="en-US" b="0" dirty="0">
              <a:solidFill>
                <a:schemeClr val="accent2"/>
              </a:solidFill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</p:spPr>
        <p:txBody>
          <a:bodyPr/>
          <a:lstStyle/>
          <a:p>
            <a:fld id="{793EC66B-EF27-4603-8557-B6CFD2D7773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50" y="1105191"/>
            <a:ext cx="7520299" cy="505056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0424F0-4E76-455D-B3EA-9A4A9D4C1B9D}" type="datetime4">
              <a:rPr lang="en-US" smtClean="0"/>
              <a:t>May 21, 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43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Performance: </a:t>
            </a:r>
            <a:r>
              <a:rPr lang="en-US" dirty="0" smtClean="0">
                <a:solidFill>
                  <a:srgbClr val="C00000"/>
                </a:solidFill>
              </a:rPr>
              <a:t>No Change in Chromatography </a:t>
            </a:r>
            <a:r>
              <a:rPr lang="en-US" dirty="0" smtClean="0"/>
              <a:t>After N</a:t>
            </a:r>
            <a:r>
              <a:rPr lang="en-US" baseline="-25000" dirty="0" smtClean="0"/>
              <a:t>2</a:t>
            </a:r>
            <a:r>
              <a:rPr lang="en-US" dirty="0" smtClean="0"/>
              <a:t> Carrier </a:t>
            </a:r>
            <a:r>
              <a:rPr lang="en-US" smtClean="0"/>
              <a:t>Sleep Method. GC/FID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EC66B-EF27-4603-8557-B6CFD2D77735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33859" name="Group 33858"/>
          <p:cNvGrpSpPr/>
          <p:nvPr/>
        </p:nvGrpSpPr>
        <p:grpSpPr>
          <a:xfrm>
            <a:off x="309045" y="1368426"/>
            <a:ext cx="8487505" cy="4787329"/>
            <a:chOff x="309045" y="1368426"/>
            <a:chExt cx="8487505" cy="4787329"/>
          </a:xfrm>
        </p:grpSpPr>
        <p:sp>
          <p:nvSpPr>
            <p:cNvPr id="4" name="TextBox 3"/>
            <p:cNvSpPr txBox="1"/>
            <p:nvPr/>
          </p:nvSpPr>
          <p:spPr>
            <a:xfrm>
              <a:off x="309045" y="1515841"/>
              <a:ext cx="33105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</a:rPr>
                <a:t>Day 1 - Original He carrier gas run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9045" y="2982858"/>
              <a:ext cx="59314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C00000"/>
                  </a:solidFill>
                </a:rPr>
                <a:t>Day 2 – </a:t>
              </a:r>
              <a:r>
                <a:rPr lang="en-US" sz="1600" dirty="0" smtClean="0">
                  <a:solidFill>
                    <a:srgbClr val="C00000"/>
                  </a:solidFill>
                </a:rPr>
                <a:t>First </a:t>
              </a:r>
              <a:r>
                <a:rPr lang="en-US" sz="1600" dirty="0" smtClean="0">
                  <a:solidFill>
                    <a:srgbClr val="C00000"/>
                  </a:solidFill>
                </a:rPr>
                <a:t>He carrier gas run after overnight N</a:t>
              </a:r>
              <a:r>
                <a:rPr lang="en-US" sz="1600" baseline="-25000" dirty="0" smtClean="0">
                  <a:solidFill>
                    <a:srgbClr val="C00000"/>
                  </a:solidFill>
                </a:rPr>
                <a:t>2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smtClean="0">
                  <a:solidFill>
                    <a:srgbClr val="C00000"/>
                  </a:solidFill>
                </a:rPr>
                <a:t>sleep method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9045" y="4403843"/>
              <a:ext cx="59891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3"/>
                  </a:solidFill>
                </a:rPr>
                <a:t>Day 3 – First He carrier gas run after overnight N</a:t>
              </a:r>
              <a:r>
                <a:rPr lang="en-US" sz="1600" baseline="-25000" dirty="0" smtClean="0">
                  <a:solidFill>
                    <a:schemeClr val="accent3"/>
                  </a:solidFill>
                </a:rPr>
                <a:t>2</a:t>
              </a:r>
              <a:r>
                <a:rPr lang="en-US" sz="1600" dirty="0" smtClean="0">
                  <a:solidFill>
                    <a:schemeClr val="accent3"/>
                  </a:solidFill>
                </a:rPr>
                <a:t> </a:t>
              </a:r>
              <a:r>
                <a:rPr lang="en-US" sz="1600" dirty="0" smtClean="0">
                  <a:solidFill>
                    <a:schemeClr val="accent3"/>
                  </a:solidFill>
                </a:rPr>
                <a:t>sleep </a:t>
              </a:r>
              <a:r>
                <a:rPr lang="en-US" sz="1600" dirty="0" smtClean="0">
                  <a:solidFill>
                    <a:schemeClr val="accent3"/>
                  </a:solidFill>
                </a:rPr>
                <a:t>method</a:t>
              </a:r>
              <a:endParaRPr lang="en-US" sz="1600" dirty="0">
                <a:solidFill>
                  <a:schemeClr val="accent3"/>
                </a:solidFill>
              </a:endParaRPr>
            </a:p>
          </p:txBody>
        </p:sp>
        <p:grpSp>
          <p:nvGrpSpPr>
            <p:cNvPr id="33857" name="Group 33856"/>
            <p:cNvGrpSpPr/>
            <p:nvPr/>
          </p:nvGrpSpPr>
          <p:grpSpPr>
            <a:xfrm>
              <a:off x="400050" y="5853260"/>
              <a:ext cx="8358188" cy="39688"/>
              <a:chOff x="400050" y="5959476"/>
              <a:chExt cx="8358188" cy="39688"/>
            </a:xfrm>
          </p:grpSpPr>
          <p:sp>
            <p:nvSpPr>
              <p:cNvPr id="10" name="Line 13"/>
              <p:cNvSpPr>
                <a:spLocks noChangeShapeType="1"/>
              </p:cNvSpPr>
              <p:nvPr/>
            </p:nvSpPr>
            <p:spPr bwMode="auto">
              <a:xfrm>
                <a:off x="400050" y="5959476"/>
                <a:ext cx="83581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Line 14"/>
              <p:cNvSpPr>
                <a:spLocks noChangeShapeType="1"/>
              </p:cNvSpPr>
              <p:nvPr/>
            </p:nvSpPr>
            <p:spPr bwMode="auto">
              <a:xfrm>
                <a:off x="400050" y="5959476"/>
                <a:ext cx="0" cy="190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Line 15"/>
              <p:cNvSpPr>
                <a:spLocks noChangeShapeType="1"/>
              </p:cNvSpPr>
              <p:nvPr/>
            </p:nvSpPr>
            <p:spPr bwMode="auto">
              <a:xfrm>
                <a:off x="747713" y="5959476"/>
                <a:ext cx="0" cy="190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16"/>
              <p:cNvSpPr>
                <a:spLocks noChangeShapeType="1"/>
              </p:cNvSpPr>
              <p:nvPr/>
            </p:nvSpPr>
            <p:spPr bwMode="auto">
              <a:xfrm>
                <a:off x="1095375" y="5959476"/>
                <a:ext cx="0" cy="396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Line 18"/>
              <p:cNvSpPr>
                <a:spLocks noChangeShapeType="1"/>
              </p:cNvSpPr>
              <p:nvPr/>
            </p:nvSpPr>
            <p:spPr bwMode="auto">
              <a:xfrm>
                <a:off x="1444625" y="5959476"/>
                <a:ext cx="0" cy="190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19"/>
              <p:cNvSpPr>
                <a:spLocks noChangeShapeType="1"/>
              </p:cNvSpPr>
              <p:nvPr/>
            </p:nvSpPr>
            <p:spPr bwMode="auto">
              <a:xfrm>
                <a:off x="1792288" y="5959476"/>
                <a:ext cx="0" cy="190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Line 20"/>
              <p:cNvSpPr>
                <a:spLocks noChangeShapeType="1"/>
              </p:cNvSpPr>
              <p:nvPr/>
            </p:nvSpPr>
            <p:spPr bwMode="auto">
              <a:xfrm>
                <a:off x="2141538" y="5959476"/>
                <a:ext cx="0" cy="190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21"/>
              <p:cNvSpPr>
                <a:spLocks noChangeShapeType="1"/>
              </p:cNvSpPr>
              <p:nvPr/>
            </p:nvSpPr>
            <p:spPr bwMode="auto">
              <a:xfrm>
                <a:off x="2489200" y="5959476"/>
                <a:ext cx="0" cy="396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Line 23"/>
              <p:cNvSpPr>
                <a:spLocks noChangeShapeType="1"/>
              </p:cNvSpPr>
              <p:nvPr/>
            </p:nvSpPr>
            <p:spPr bwMode="auto">
              <a:xfrm>
                <a:off x="2836863" y="5959476"/>
                <a:ext cx="0" cy="190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Line 24"/>
              <p:cNvSpPr>
                <a:spLocks noChangeShapeType="1"/>
              </p:cNvSpPr>
              <p:nvPr/>
            </p:nvSpPr>
            <p:spPr bwMode="auto">
              <a:xfrm>
                <a:off x="3186113" y="5959476"/>
                <a:ext cx="0" cy="190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Line 25"/>
              <p:cNvSpPr>
                <a:spLocks noChangeShapeType="1"/>
              </p:cNvSpPr>
              <p:nvPr/>
            </p:nvSpPr>
            <p:spPr bwMode="auto">
              <a:xfrm>
                <a:off x="3533775" y="5959476"/>
                <a:ext cx="0" cy="190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Line 26"/>
              <p:cNvSpPr>
                <a:spLocks noChangeShapeType="1"/>
              </p:cNvSpPr>
              <p:nvPr/>
            </p:nvSpPr>
            <p:spPr bwMode="auto">
              <a:xfrm>
                <a:off x="3881438" y="5959476"/>
                <a:ext cx="0" cy="396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28"/>
              <p:cNvSpPr>
                <a:spLocks noChangeShapeType="1"/>
              </p:cNvSpPr>
              <p:nvPr/>
            </p:nvSpPr>
            <p:spPr bwMode="auto">
              <a:xfrm>
                <a:off x="4230688" y="5959476"/>
                <a:ext cx="0" cy="190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29"/>
              <p:cNvSpPr>
                <a:spLocks noChangeShapeType="1"/>
              </p:cNvSpPr>
              <p:nvPr/>
            </p:nvSpPr>
            <p:spPr bwMode="auto">
              <a:xfrm>
                <a:off x="4578350" y="5959476"/>
                <a:ext cx="0" cy="190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30"/>
              <p:cNvSpPr>
                <a:spLocks noChangeShapeType="1"/>
              </p:cNvSpPr>
              <p:nvPr/>
            </p:nvSpPr>
            <p:spPr bwMode="auto">
              <a:xfrm>
                <a:off x="4926013" y="5959476"/>
                <a:ext cx="0" cy="190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31"/>
              <p:cNvSpPr>
                <a:spLocks noChangeShapeType="1"/>
              </p:cNvSpPr>
              <p:nvPr/>
            </p:nvSpPr>
            <p:spPr bwMode="auto">
              <a:xfrm>
                <a:off x="5275263" y="5959476"/>
                <a:ext cx="0" cy="396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Line 33"/>
              <p:cNvSpPr>
                <a:spLocks noChangeShapeType="1"/>
              </p:cNvSpPr>
              <p:nvPr/>
            </p:nvSpPr>
            <p:spPr bwMode="auto">
              <a:xfrm>
                <a:off x="5624513" y="5959476"/>
                <a:ext cx="0" cy="190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Line 34"/>
              <p:cNvSpPr>
                <a:spLocks noChangeShapeType="1"/>
              </p:cNvSpPr>
              <p:nvPr/>
            </p:nvSpPr>
            <p:spPr bwMode="auto">
              <a:xfrm>
                <a:off x="5970588" y="5959476"/>
                <a:ext cx="0" cy="190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92" name="Line 35"/>
              <p:cNvSpPr>
                <a:spLocks noChangeShapeType="1"/>
              </p:cNvSpPr>
              <p:nvPr/>
            </p:nvSpPr>
            <p:spPr bwMode="auto">
              <a:xfrm>
                <a:off x="6319838" y="5959476"/>
                <a:ext cx="0" cy="190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93" name="Line 36"/>
              <p:cNvSpPr>
                <a:spLocks noChangeShapeType="1"/>
              </p:cNvSpPr>
              <p:nvPr/>
            </p:nvSpPr>
            <p:spPr bwMode="auto">
              <a:xfrm>
                <a:off x="6669088" y="5959476"/>
                <a:ext cx="0" cy="396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02" name="Line 38"/>
              <p:cNvSpPr>
                <a:spLocks noChangeShapeType="1"/>
              </p:cNvSpPr>
              <p:nvPr/>
            </p:nvSpPr>
            <p:spPr bwMode="auto">
              <a:xfrm>
                <a:off x="7016750" y="5959476"/>
                <a:ext cx="0" cy="190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03" name="Line 39"/>
              <p:cNvSpPr>
                <a:spLocks noChangeShapeType="1"/>
              </p:cNvSpPr>
              <p:nvPr/>
            </p:nvSpPr>
            <p:spPr bwMode="auto">
              <a:xfrm>
                <a:off x="7364413" y="5959476"/>
                <a:ext cx="0" cy="190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04" name="Line 40"/>
              <p:cNvSpPr>
                <a:spLocks noChangeShapeType="1"/>
              </p:cNvSpPr>
              <p:nvPr/>
            </p:nvSpPr>
            <p:spPr bwMode="auto">
              <a:xfrm>
                <a:off x="7713663" y="5959476"/>
                <a:ext cx="0" cy="190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05" name="Line 41"/>
              <p:cNvSpPr>
                <a:spLocks noChangeShapeType="1"/>
              </p:cNvSpPr>
              <p:nvPr/>
            </p:nvSpPr>
            <p:spPr bwMode="auto">
              <a:xfrm>
                <a:off x="8061325" y="5959476"/>
                <a:ext cx="0" cy="396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07" name="Line 43"/>
              <p:cNvSpPr>
                <a:spLocks noChangeShapeType="1"/>
              </p:cNvSpPr>
              <p:nvPr/>
            </p:nvSpPr>
            <p:spPr bwMode="auto">
              <a:xfrm>
                <a:off x="8408988" y="5959476"/>
                <a:ext cx="0" cy="190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08" name="Line 44"/>
              <p:cNvSpPr>
                <a:spLocks noChangeShapeType="1"/>
              </p:cNvSpPr>
              <p:nvPr/>
            </p:nvSpPr>
            <p:spPr bwMode="auto">
              <a:xfrm>
                <a:off x="8758238" y="5959476"/>
                <a:ext cx="0" cy="190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854" name="Group 33853"/>
            <p:cNvGrpSpPr/>
            <p:nvPr/>
          </p:nvGrpSpPr>
          <p:grpSpPr>
            <a:xfrm>
              <a:off x="400050" y="1368426"/>
              <a:ext cx="8358188" cy="1404938"/>
              <a:chOff x="400050" y="1368426"/>
              <a:chExt cx="8358188" cy="1404938"/>
            </a:xfrm>
          </p:grpSpPr>
          <p:sp>
            <p:nvSpPr>
              <p:cNvPr id="33809" name="Freeform 45"/>
              <p:cNvSpPr>
                <a:spLocks/>
              </p:cNvSpPr>
              <p:nvPr/>
            </p:nvSpPr>
            <p:spPr bwMode="auto">
              <a:xfrm>
                <a:off x="400050" y="2563813"/>
                <a:ext cx="579438" cy="203200"/>
              </a:xfrm>
              <a:custGeom>
                <a:avLst/>
                <a:gdLst>
                  <a:gd name="T0" fmla="*/ 5 w 365"/>
                  <a:gd name="T1" fmla="*/ 119 h 128"/>
                  <a:gd name="T2" fmla="*/ 10 w 365"/>
                  <a:gd name="T3" fmla="*/ 111 h 128"/>
                  <a:gd name="T4" fmla="*/ 16 w 365"/>
                  <a:gd name="T5" fmla="*/ 82 h 128"/>
                  <a:gd name="T6" fmla="*/ 22 w 365"/>
                  <a:gd name="T7" fmla="*/ 21 h 128"/>
                  <a:gd name="T8" fmla="*/ 28 w 365"/>
                  <a:gd name="T9" fmla="*/ 8 h 128"/>
                  <a:gd name="T10" fmla="*/ 34 w 365"/>
                  <a:gd name="T11" fmla="*/ 75 h 128"/>
                  <a:gd name="T12" fmla="*/ 40 w 365"/>
                  <a:gd name="T13" fmla="*/ 115 h 128"/>
                  <a:gd name="T14" fmla="*/ 46 w 365"/>
                  <a:gd name="T15" fmla="*/ 122 h 128"/>
                  <a:gd name="T16" fmla="*/ 51 w 365"/>
                  <a:gd name="T17" fmla="*/ 107 h 128"/>
                  <a:gd name="T18" fmla="*/ 58 w 365"/>
                  <a:gd name="T19" fmla="*/ 89 h 128"/>
                  <a:gd name="T20" fmla="*/ 63 w 365"/>
                  <a:gd name="T21" fmla="*/ 98 h 128"/>
                  <a:gd name="T22" fmla="*/ 69 w 365"/>
                  <a:gd name="T23" fmla="*/ 77 h 128"/>
                  <a:gd name="T24" fmla="*/ 75 w 365"/>
                  <a:gd name="T25" fmla="*/ 76 h 128"/>
                  <a:gd name="T26" fmla="*/ 81 w 365"/>
                  <a:gd name="T27" fmla="*/ 104 h 128"/>
                  <a:gd name="T28" fmla="*/ 87 w 365"/>
                  <a:gd name="T29" fmla="*/ 77 h 128"/>
                  <a:gd name="T30" fmla="*/ 92 w 365"/>
                  <a:gd name="T31" fmla="*/ 41 h 128"/>
                  <a:gd name="T32" fmla="*/ 99 w 365"/>
                  <a:gd name="T33" fmla="*/ 85 h 128"/>
                  <a:gd name="T34" fmla="*/ 104 w 365"/>
                  <a:gd name="T35" fmla="*/ 118 h 128"/>
                  <a:gd name="T36" fmla="*/ 110 w 365"/>
                  <a:gd name="T37" fmla="*/ 104 h 128"/>
                  <a:gd name="T38" fmla="*/ 116 w 365"/>
                  <a:gd name="T39" fmla="*/ 78 h 128"/>
                  <a:gd name="T40" fmla="*/ 122 w 365"/>
                  <a:gd name="T41" fmla="*/ 94 h 128"/>
                  <a:gd name="T42" fmla="*/ 127 w 365"/>
                  <a:gd name="T43" fmla="*/ 122 h 128"/>
                  <a:gd name="T44" fmla="*/ 133 w 365"/>
                  <a:gd name="T45" fmla="*/ 128 h 128"/>
                  <a:gd name="T46" fmla="*/ 139 w 365"/>
                  <a:gd name="T47" fmla="*/ 127 h 128"/>
                  <a:gd name="T48" fmla="*/ 145 w 365"/>
                  <a:gd name="T49" fmla="*/ 126 h 128"/>
                  <a:gd name="T50" fmla="*/ 151 w 365"/>
                  <a:gd name="T51" fmla="*/ 127 h 128"/>
                  <a:gd name="T52" fmla="*/ 157 w 365"/>
                  <a:gd name="T53" fmla="*/ 124 h 128"/>
                  <a:gd name="T54" fmla="*/ 163 w 365"/>
                  <a:gd name="T55" fmla="*/ 120 h 128"/>
                  <a:gd name="T56" fmla="*/ 168 w 365"/>
                  <a:gd name="T57" fmla="*/ 124 h 128"/>
                  <a:gd name="T58" fmla="*/ 175 w 365"/>
                  <a:gd name="T59" fmla="*/ 127 h 128"/>
                  <a:gd name="T60" fmla="*/ 180 w 365"/>
                  <a:gd name="T61" fmla="*/ 126 h 128"/>
                  <a:gd name="T62" fmla="*/ 186 w 365"/>
                  <a:gd name="T63" fmla="*/ 122 h 128"/>
                  <a:gd name="T64" fmla="*/ 192 w 365"/>
                  <a:gd name="T65" fmla="*/ 124 h 128"/>
                  <a:gd name="T66" fmla="*/ 198 w 365"/>
                  <a:gd name="T67" fmla="*/ 126 h 128"/>
                  <a:gd name="T68" fmla="*/ 204 w 365"/>
                  <a:gd name="T69" fmla="*/ 126 h 128"/>
                  <a:gd name="T70" fmla="*/ 209 w 365"/>
                  <a:gd name="T71" fmla="*/ 122 h 128"/>
                  <a:gd name="T72" fmla="*/ 216 w 365"/>
                  <a:gd name="T73" fmla="*/ 117 h 128"/>
                  <a:gd name="T74" fmla="*/ 221 w 365"/>
                  <a:gd name="T75" fmla="*/ 113 h 128"/>
                  <a:gd name="T76" fmla="*/ 227 w 365"/>
                  <a:gd name="T77" fmla="*/ 111 h 128"/>
                  <a:gd name="T78" fmla="*/ 233 w 365"/>
                  <a:gd name="T79" fmla="*/ 114 h 128"/>
                  <a:gd name="T80" fmla="*/ 239 w 365"/>
                  <a:gd name="T81" fmla="*/ 117 h 128"/>
                  <a:gd name="T82" fmla="*/ 244 w 365"/>
                  <a:gd name="T83" fmla="*/ 119 h 128"/>
                  <a:gd name="T84" fmla="*/ 250 w 365"/>
                  <a:gd name="T85" fmla="*/ 122 h 128"/>
                  <a:gd name="T86" fmla="*/ 257 w 365"/>
                  <a:gd name="T87" fmla="*/ 121 h 128"/>
                  <a:gd name="T88" fmla="*/ 262 w 365"/>
                  <a:gd name="T89" fmla="*/ 117 h 128"/>
                  <a:gd name="T90" fmla="*/ 268 w 365"/>
                  <a:gd name="T91" fmla="*/ 115 h 128"/>
                  <a:gd name="T92" fmla="*/ 274 w 365"/>
                  <a:gd name="T93" fmla="*/ 122 h 128"/>
                  <a:gd name="T94" fmla="*/ 280 w 365"/>
                  <a:gd name="T95" fmla="*/ 125 h 128"/>
                  <a:gd name="T96" fmla="*/ 285 w 365"/>
                  <a:gd name="T97" fmla="*/ 126 h 128"/>
                  <a:gd name="T98" fmla="*/ 291 w 365"/>
                  <a:gd name="T99" fmla="*/ 126 h 128"/>
                  <a:gd name="T100" fmla="*/ 297 w 365"/>
                  <a:gd name="T101" fmla="*/ 127 h 128"/>
                  <a:gd name="T102" fmla="*/ 303 w 365"/>
                  <a:gd name="T103" fmla="*/ 126 h 128"/>
                  <a:gd name="T104" fmla="*/ 309 w 365"/>
                  <a:gd name="T105" fmla="*/ 121 h 128"/>
                  <a:gd name="T106" fmla="*/ 315 w 365"/>
                  <a:gd name="T107" fmla="*/ 117 h 128"/>
                  <a:gd name="T108" fmla="*/ 321 w 365"/>
                  <a:gd name="T109" fmla="*/ 108 h 128"/>
                  <a:gd name="T110" fmla="*/ 326 w 365"/>
                  <a:gd name="T111" fmla="*/ 97 h 128"/>
                  <a:gd name="T112" fmla="*/ 333 w 365"/>
                  <a:gd name="T113" fmla="*/ 95 h 128"/>
                  <a:gd name="T114" fmla="*/ 338 w 365"/>
                  <a:gd name="T115" fmla="*/ 101 h 128"/>
                  <a:gd name="T116" fmla="*/ 344 w 365"/>
                  <a:gd name="T117" fmla="*/ 112 h 128"/>
                  <a:gd name="T118" fmla="*/ 349 w 365"/>
                  <a:gd name="T119" fmla="*/ 114 h 128"/>
                  <a:gd name="T120" fmla="*/ 356 w 365"/>
                  <a:gd name="T121" fmla="*/ 107 h 128"/>
                  <a:gd name="T122" fmla="*/ 362 w 365"/>
                  <a:gd name="T123" fmla="*/ 10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5" h="128">
                    <a:moveTo>
                      <a:pt x="0" y="125"/>
                    </a:moveTo>
                    <a:lnTo>
                      <a:pt x="0" y="125"/>
                    </a:lnTo>
                    <a:lnTo>
                      <a:pt x="1" y="124"/>
                    </a:lnTo>
                    <a:lnTo>
                      <a:pt x="2" y="124"/>
                    </a:lnTo>
                    <a:lnTo>
                      <a:pt x="2" y="123"/>
                    </a:lnTo>
                    <a:lnTo>
                      <a:pt x="3" y="122"/>
                    </a:lnTo>
                    <a:lnTo>
                      <a:pt x="4" y="121"/>
                    </a:lnTo>
                    <a:lnTo>
                      <a:pt x="5" y="119"/>
                    </a:lnTo>
                    <a:lnTo>
                      <a:pt x="6" y="118"/>
                    </a:lnTo>
                    <a:lnTo>
                      <a:pt x="6" y="117"/>
                    </a:lnTo>
                    <a:lnTo>
                      <a:pt x="7" y="116"/>
                    </a:lnTo>
                    <a:lnTo>
                      <a:pt x="8" y="115"/>
                    </a:lnTo>
                    <a:lnTo>
                      <a:pt x="8" y="114"/>
                    </a:lnTo>
                    <a:lnTo>
                      <a:pt x="9" y="113"/>
                    </a:lnTo>
                    <a:lnTo>
                      <a:pt x="10" y="112"/>
                    </a:lnTo>
                    <a:lnTo>
                      <a:pt x="10" y="111"/>
                    </a:lnTo>
                    <a:lnTo>
                      <a:pt x="11" y="109"/>
                    </a:lnTo>
                    <a:lnTo>
                      <a:pt x="12" y="107"/>
                    </a:lnTo>
                    <a:lnTo>
                      <a:pt x="13" y="104"/>
                    </a:lnTo>
                    <a:lnTo>
                      <a:pt x="14" y="102"/>
                    </a:lnTo>
                    <a:lnTo>
                      <a:pt x="14" y="98"/>
                    </a:lnTo>
                    <a:lnTo>
                      <a:pt x="15" y="93"/>
                    </a:lnTo>
                    <a:lnTo>
                      <a:pt x="16" y="89"/>
                    </a:lnTo>
                    <a:lnTo>
                      <a:pt x="16" y="82"/>
                    </a:lnTo>
                    <a:lnTo>
                      <a:pt x="17" y="76"/>
                    </a:lnTo>
                    <a:lnTo>
                      <a:pt x="18" y="69"/>
                    </a:lnTo>
                    <a:lnTo>
                      <a:pt x="18" y="61"/>
                    </a:lnTo>
                    <a:lnTo>
                      <a:pt x="19" y="53"/>
                    </a:lnTo>
                    <a:lnTo>
                      <a:pt x="20" y="45"/>
                    </a:lnTo>
                    <a:lnTo>
                      <a:pt x="21" y="37"/>
                    </a:lnTo>
                    <a:lnTo>
                      <a:pt x="22" y="28"/>
                    </a:lnTo>
                    <a:lnTo>
                      <a:pt x="22" y="21"/>
                    </a:lnTo>
                    <a:lnTo>
                      <a:pt x="23" y="14"/>
                    </a:lnTo>
                    <a:lnTo>
                      <a:pt x="24" y="8"/>
                    </a:lnTo>
                    <a:lnTo>
                      <a:pt x="25" y="4"/>
                    </a:lnTo>
                    <a:lnTo>
                      <a:pt x="25" y="1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7" y="3"/>
                    </a:lnTo>
                    <a:lnTo>
                      <a:pt x="28" y="8"/>
                    </a:lnTo>
                    <a:lnTo>
                      <a:pt x="29" y="13"/>
                    </a:lnTo>
                    <a:lnTo>
                      <a:pt x="30" y="21"/>
                    </a:lnTo>
                    <a:lnTo>
                      <a:pt x="30" y="29"/>
                    </a:lnTo>
                    <a:lnTo>
                      <a:pt x="31" y="39"/>
                    </a:lnTo>
                    <a:lnTo>
                      <a:pt x="32" y="48"/>
                    </a:lnTo>
                    <a:lnTo>
                      <a:pt x="33" y="58"/>
                    </a:lnTo>
                    <a:lnTo>
                      <a:pt x="33" y="67"/>
                    </a:lnTo>
                    <a:lnTo>
                      <a:pt x="34" y="75"/>
                    </a:lnTo>
                    <a:lnTo>
                      <a:pt x="34" y="83"/>
                    </a:lnTo>
                    <a:lnTo>
                      <a:pt x="35" y="90"/>
                    </a:lnTo>
                    <a:lnTo>
                      <a:pt x="36" y="96"/>
                    </a:lnTo>
                    <a:lnTo>
                      <a:pt x="37" y="102"/>
                    </a:lnTo>
                    <a:lnTo>
                      <a:pt x="38" y="106"/>
                    </a:lnTo>
                    <a:lnTo>
                      <a:pt x="38" y="109"/>
                    </a:lnTo>
                    <a:lnTo>
                      <a:pt x="39" y="112"/>
                    </a:lnTo>
                    <a:lnTo>
                      <a:pt x="40" y="115"/>
                    </a:lnTo>
                    <a:lnTo>
                      <a:pt x="41" y="116"/>
                    </a:lnTo>
                    <a:lnTo>
                      <a:pt x="41" y="118"/>
                    </a:lnTo>
                    <a:lnTo>
                      <a:pt x="42" y="119"/>
                    </a:lnTo>
                    <a:lnTo>
                      <a:pt x="42" y="120"/>
                    </a:lnTo>
                    <a:lnTo>
                      <a:pt x="43" y="121"/>
                    </a:lnTo>
                    <a:lnTo>
                      <a:pt x="44" y="122"/>
                    </a:lnTo>
                    <a:lnTo>
                      <a:pt x="45" y="122"/>
                    </a:lnTo>
                    <a:lnTo>
                      <a:pt x="46" y="122"/>
                    </a:lnTo>
                    <a:lnTo>
                      <a:pt x="46" y="122"/>
                    </a:lnTo>
                    <a:lnTo>
                      <a:pt x="47" y="122"/>
                    </a:lnTo>
                    <a:lnTo>
                      <a:pt x="48" y="120"/>
                    </a:lnTo>
                    <a:lnTo>
                      <a:pt x="49" y="118"/>
                    </a:lnTo>
                    <a:lnTo>
                      <a:pt x="50" y="116"/>
                    </a:lnTo>
                    <a:lnTo>
                      <a:pt x="50" y="113"/>
                    </a:lnTo>
                    <a:lnTo>
                      <a:pt x="51" y="111"/>
                    </a:lnTo>
                    <a:lnTo>
                      <a:pt x="51" y="107"/>
                    </a:lnTo>
                    <a:lnTo>
                      <a:pt x="52" y="104"/>
                    </a:lnTo>
                    <a:lnTo>
                      <a:pt x="53" y="100"/>
                    </a:lnTo>
                    <a:lnTo>
                      <a:pt x="54" y="98"/>
                    </a:lnTo>
                    <a:lnTo>
                      <a:pt x="55" y="95"/>
                    </a:lnTo>
                    <a:lnTo>
                      <a:pt x="55" y="93"/>
                    </a:lnTo>
                    <a:lnTo>
                      <a:pt x="56" y="91"/>
                    </a:lnTo>
                    <a:lnTo>
                      <a:pt x="57" y="90"/>
                    </a:lnTo>
                    <a:lnTo>
                      <a:pt x="58" y="89"/>
                    </a:lnTo>
                    <a:lnTo>
                      <a:pt x="58" y="90"/>
                    </a:lnTo>
                    <a:lnTo>
                      <a:pt x="59" y="91"/>
                    </a:lnTo>
                    <a:lnTo>
                      <a:pt x="59" y="93"/>
                    </a:lnTo>
                    <a:lnTo>
                      <a:pt x="60" y="94"/>
                    </a:lnTo>
                    <a:lnTo>
                      <a:pt x="61" y="96"/>
                    </a:lnTo>
                    <a:lnTo>
                      <a:pt x="62" y="98"/>
                    </a:lnTo>
                    <a:lnTo>
                      <a:pt x="63" y="98"/>
                    </a:lnTo>
                    <a:lnTo>
                      <a:pt x="63" y="98"/>
                    </a:lnTo>
                    <a:lnTo>
                      <a:pt x="64" y="98"/>
                    </a:lnTo>
                    <a:lnTo>
                      <a:pt x="65" y="97"/>
                    </a:lnTo>
                    <a:lnTo>
                      <a:pt x="66" y="95"/>
                    </a:lnTo>
                    <a:lnTo>
                      <a:pt x="67" y="92"/>
                    </a:lnTo>
                    <a:lnTo>
                      <a:pt x="67" y="89"/>
                    </a:lnTo>
                    <a:lnTo>
                      <a:pt x="67" y="85"/>
                    </a:lnTo>
                    <a:lnTo>
                      <a:pt x="68" y="81"/>
                    </a:lnTo>
                    <a:lnTo>
                      <a:pt x="69" y="77"/>
                    </a:lnTo>
                    <a:lnTo>
                      <a:pt x="70" y="74"/>
                    </a:lnTo>
                    <a:lnTo>
                      <a:pt x="71" y="71"/>
                    </a:lnTo>
                    <a:lnTo>
                      <a:pt x="71" y="69"/>
                    </a:lnTo>
                    <a:lnTo>
                      <a:pt x="72" y="69"/>
                    </a:lnTo>
                    <a:lnTo>
                      <a:pt x="73" y="69"/>
                    </a:lnTo>
                    <a:lnTo>
                      <a:pt x="74" y="70"/>
                    </a:lnTo>
                    <a:lnTo>
                      <a:pt x="75" y="73"/>
                    </a:lnTo>
                    <a:lnTo>
                      <a:pt x="75" y="76"/>
                    </a:lnTo>
                    <a:lnTo>
                      <a:pt x="75" y="80"/>
                    </a:lnTo>
                    <a:lnTo>
                      <a:pt x="76" y="85"/>
                    </a:lnTo>
                    <a:lnTo>
                      <a:pt x="77" y="89"/>
                    </a:lnTo>
                    <a:lnTo>
                      <a:pt x="78" y="93"/>
                    </a:lnTo>
                    <a:lnTo>
                      <a:pt x="79" y="97"/>
                    </a:lnTo>
                    <a:lnTo>
                      <a:pt x="79" y="100"/>
                    </a:lnTo>
                    <a:lnTo>
                      <a:pt x="80" y="102"/>
                    </a:lnTo>
                    <a:lnTo>
                      <a:pt x="81" y="104"/>
                    </a:lnTo>
                    <a:lnTo>
                      <a:pt x="82" y="104"/>
                    </a:lnTo>
                    <a:lnTo>
                      <a:pt x="83" y="103"/>
                    </a:lnTo>
                    <a:lnTo>
                      <a:pt x="83" y="100"/>
                    </a:lnTo>
                    <a:lnTo>
                      <a:pt x="83" y="98"/>
                    </a:lnTo>
                    <a:lnTo>
                      <a:pt x="84" y="93"/>
                    </a:lnTo>
                    <a:lnTo>
                      <a:pt x="85" y="89"/>
                    </a:lnTo>
                    <a:lnTo>
                      <a:pt x="86" y="83"/>
                    </a:lnTo>
                    <a:lnTo>
                      <a:pt x="87" y="77"/>
                    </a:lnTo>
                    <a:lnTo>
                      <a:pt x="87" y="71"/>
                    </a:lnTo>
                    <a:lnTo>
                      <a:pt x="88" y="65"/>
                    </a:lnTo>
                    <a:lnTo>
                      <a:pt x="89" y="58"/>
                    </a:lnTo>
                    <a:lnTo>
                      <a:pt x="90" y="53"/>
                    </a:lnTo>
                    <a:lnTo>
                      <a:pt x="91" y="48"/>
                    </a:lnTo>
                    <a:lnTo>
                      <a:pt x="91" y="44"/>
                    </a:lnTo>
                    <a:lnTo>
                      <a:pt x="91" y="42"/>
                    </a:lnTo>
                    <a:lnTo>
                      <a:pt x="92" y="41"/>
                    </a:lnTo>
                    <a:lnTo>
                      <a:pt x="93" y="43"/>
                    </a:lnTo>
                    <a:lnTo>
                      <a:pt x="94" y="45"/>
                    </a:lnTo>
                    <a:lnTo>
                      <a:pt x="95" y="50"/>
                    </a:lnTo>
                    <a:lnTo>
                      <a:pt x="95" y="55"/>
                    </a:lnTo>
                    <a:lnTo>
                      <a:pt x="96" y="62"/>
                    </a:lnTo>
                    <a:lnTo>
                      <a:pt x="97" y="69"/>
                    </a:lnTo>
                    <a:lnTo>
                      <a:pt x="98" y="77"/>
                    </a:lnTo>
                    <a:lnTo>
                      <a:pt x="99" y="85"/>
                    </a:lnTo>
                    <a:lnTo>
                      <a:pt x="99" y="91"/>
                    </a:lnTo>
                    <a:lnTo>
                      <a:pt x="99" y="98"/>
                    </a:lnTo>
                    <a:lnTo>
                      <a:pt x="100" y="104"/>
                    </a:lnTo>
                    <a:lnTo>
                      <a:pt x="101" y="109"/>
                    </a:lnTo>
                    <a:lnTo>
                      <a:pt x="102" y="113"/>
                    </a:lnTo>
                    <a:lnTo>
                      <a:pt x="103" y="115"/>
                    </a:lnTo>
                    <a:lnTo>
                      <a:pt x="103" y="117"/>
                    </a:lnTo>
                    <a:lnTo>
                      <a:pt x="104" y="118"/>
                    </a:lnTo>
                    <a:lnTo>
                      <a:pt x="105" y="119"/>
                    </a:lnTo>
                    <a:lnTo>
                      <a:pt x="106" y="118"/>
                    </a:lnTo>
                    <a:lnTo>
                      <a:pt x="107" y="117"/>
                    </a:lnTo>
                    <a:lnTo>
                      <a:pt x="107" y="115"/>
                    </a:lnTo>
                    <a:lnTo>
                      <a:pt x="108" y="113"/>
                    </a:lnTo>
                    <a:lnTo>
                      <a:pt x="108" y="111"/>
                    </a:lnTo>
                    <a:lnTo>
                      <a:pt x="109" y="107"/>
                    </a:lnTo>
                    <a:lnTo>
                      <a:pt x="110" y="104"/>
                    </a:lnTo>
                    <a:lnTo>
                      <a:pt x="111" y="100"/>
                    </a:lnTo>
                    <a:lnTo>
                      <a:pt x="111" y="96"/>
                    </a:lnTo>
                    <a:lnTo>
                      <a:pt x="112" y="93"/>
                    </a:lnTo>
                    <a:lnTo>
                      <a:pt x="113" y="89"/>
                    </a:lnTo>
                    <a:lnTo>
                      <a:pt x="114" y="86"/>
                    </a:lnTo>
                    <a:lnTo>
                      <a:pt x="115" y="82"/>
                    </a:lnTo>
                    <a:lnTo>
                      <a:pt x="115" y="80"/>
                    </a:lnTo>
                    <a:lnTo>
                      <a:pt x="116" y="78"/>
                    </a:lnTo>
                    <a:lnTo>
                      <a:pt x="116" y="78"/>
                    </a:lnTo>
                    <a:lnTo>
                      <a:pt x="117" y="78"/>
                    </a:lnTo>
                    <a:lnTo>
                      <a:pt x="118" y="78"/>
                    </a:lnTo>
                    <a:lnTo>
                      <a:pt x="119" y="80"/>
                    </a:lnTo>
                    <a:lnTo>
                      <a:pt x="119" y="82"/>
                    </a:lnTo>
                    <a:lnTo>
                      <a:pt x="120" y="86"/>
                    </a:lnTo>
                    <a:lnTo>
                      <a:pt x="121" y="90"/>
                    </a:lnTo>
                    <a:lnTo>
                      <a:pt x="122" y="94"/>
                    </a:lnTo>
                    <a:lnTo>
                      <a:pt x="123" y="98"/>
                    </a:lnTo>
                    <a:lnTo>
                      <a:pt x="123" y="103"/>
                    </a:lnTo>
                    <a:lnTo>
                      <a:pt x="124" y="107"/>
                    </a:lnTo>
                    <a:lnTo>
                      <a:pt x="124" y="111"/>
                    </a:lnTo>
                    <a:lnTo>
                      <a:pt x="125" y="115"/>
                    </a:lnTo>
                    <a:lnTo>
                      <a:pt x="126" y="117"/>
                    </a:lnTo>
                    <a:lnTo>
                      <a:pt x="127" y="120"/>
                    </a:lnTo>
                    <a:lnTo>
                      <a:pt x="127" y="122"/>
                    </a:lnTo>
                    <a:lnTo>
                      <a:pt x="128" y="124"/>
                    </a:lnTo>
                    <a:lnTo>
                      <a:pt x="129" y="126"/>
                    </a:lnTo>
                    <a:lnTo>
                      <a:pt x="130" y="126"/>
                    </a:lnTo>
                    <a:lnTo>
                      <a:pt x="131" y="128"/>
                    </a:lnTo>
                    <a:lnTo>
                      <a:pt x="131" y="128"/>
                    </a:lnTo>
                    <a:lnTo>
                      <a:pt x="132" y="128"/>
                    </a:lnTo>
                    <a:lnTo>
                      <a:pt x="133" y="128"/>
                    </a:lnTo>
                    <a:lnTo>
                      <a:pt x="133" y="128"/>
                    </a:lnTo>
                    <a:lnTo>
                      <a:pt x="134" y="128"/>
                    </a:lnTo>
                    <a:lnTo>
                      <a:pt x="135" y="128"/>
                    </a:lnTo>
                    <a:lnTo>
                      <a:pt x="135" y="128"/>
                    </a:lnTo>
                    <a:lnTo>
                      <a:pt x="136" y="128"/>
                    </a:lnTo>
                    <a:lnTo>
                      <a:pt x="137" y="128"/>
                    </a:lnTo>
                    <a:lnTo>
                      <a:pt x="138" y="128"/>
                    </a:lnTo>
                    <a:lnTo>
                      <a:pt x="139" y="127"/>
                    </a:lnTo>
                    <a:lnTo>
                      <a:pt x="139" y="127"/>
                    </a:lnTo>
                    <a:lnTo>
                      <a:pt x="140" y="127"/>
                    </a:lnTo>
                    <a:lnTo>
                      <a:pt x="141" y="126"/>
                    </a:lnTo>
                    <a:lnTo>
                      <a:pt x="141" y="126"/>
                    </a:lnTo>
                    <a:lnTo>
                      <a:pt x="142" y="126"/>
                    </a:lnTo>
                    <a:lnTo>
                      <a:pt x="143" y="126"/>
                    </a:lnTo>
                    <a:lnTo>
                      <a:pt x="143" y="126"/>
                    </a:lnTo>
                    <a:lnTo>
                      <a:pt x="144" y="126"/>
                    </a:lnTo>
                    <a:lnTo>
                      <a:pt x="145" y="126"/>
                    </a:lnTo>
                    <a:lnTo>
                      <a:pt x="146" y="126"/>
                    </a:lnTo>
                    <a:lnTo>
                      <a:pt x="147" y="126"/>
                    </a:lnTo>
                    <a:lnTo>
                      <a:pt x="147" y="126"/>
                    </a:lnTo>
                    <a:lnTo>
                      <a:pt x="148" y="126"/>
                    </a:lnTo>
                    <a:lnTo>
                      <a:pt x="149" y="127"/>
                    </a:lnTo>
                    <a:lnTo>
                      <a:pt x="150" y="127"/>
                    </a:lnTo>
                    <a:lnTo>
                      <a:pt x="150" y="127"/>
                    </a:lnTo>
                    <a:lnTo>
                      <a:pt x="151" y="127"/>
                    </a:lnTo>
                    <a:lnTo>
                      <a:pt x="152" y="127"/>
                    </a:lnTo>
                    <a:lnTo>
                      <a:pt x="152" y="127"/>
                    </a:lnTo>
                    <a:lnTo>
                      <a:pt x="153" y="126"/>
                    </a:lnTo>
                    <a:lnTo>
                      <a:pt x="154" y="126"/>
                    </a:lnTo>
                    <a:lnTo>
                      <a:pt x="155" y="126"/>
                    </a:lnTo>
                    <a:lnTo>
                      <a:pt x="156" y="126"/>
                    </a:lnTo>
                    <a:lnTo>
                      <a:pt x="156" y="125"/>
                    </a:lnTo>
                    <a:lnTo>
                      <a:pt x="157" y="124"/>
                    </a:lnTo>
                    <a:lnTo>
                      <a:pt x="158" y="124"/>
                    </a:lnTo>
                    <a:lnTo>
                      <a:pt x="158" y="123"/>
                    </a:lnTo>
                    <a:lnTo>
                      <a:pt x="159" y="122"/>
                    </a:lnTo>
                    <a:lnTo>
                      <a:pt x="160" y="122"/>
                    </a:lnTo>
                    <a:lnTo>
                      <a:pt x="160" y="121"/>
                    </a:lnTo>
                    <a:lnTo>
                      <a:pt x="161" y="121"/>
                    </a:lnTo>
                    <a:lnTo>
                      <a:pt x="162" y="121"/>
                    </a:lnTo>
                    <a:lnTo>
                      <a:pt x="163" y="120"/>
                    </a:lnTo>
                    <a:lnTo>
                      <a:pt x="164" y="120"/>
                    </a:lnTo>
                    <a:lnTo>
                      <a:pt x="164" y="121"/>
                    </a:lnTo>
                    <a:lnTo>
                      <a:pt x="165" y="121"/>
                    </a:lnTo>
                    <a:lnTo>
                      <a:pt x="166" y="122"/>
                    </a:lnTo>
                    <a:lnTo>
                      <a:pt x="166" y="122"/>
                    </a:lnTo>
                    <a:lnTo>
                      <a:pt x="167" y="122"/>
                    </a:lnTo>
                    <a:lnTo>
                      <a:pt x="168" y="123"/>
                    </a:lnTo>
                    <a:lnTo>
                      <a:pt x="168" y="124"/>
                    </a:lnTo>
                    <a:lnTo>
                      <a:pt x="169" y="124"/>
                    </a:lnTo>
                    <a:lnTo>
                      <a:pt x="170" y="125"/>
                    </a:lnTo>
                    <a:lnTo>
                      <a:pt x="171" y="126"/>
                    </a:lnTo>
                    <a:lnTo>
                      <a:pt x="172" y="126"/>
                    </a:lnTo>
                    <a:lnTo>
                      <a:pt x="172" y="126"/>
                    </a:lnTo>
                    <a:lnTo>
                      <a:pt x="173" y="127"/>
                    </a:lnTo>
                    <a:lnTo>
                      <a:pt x="174" y="127"/>
                    </a:lnTo>
                    <a:lnTo>
                      <a:pt x="175" y="127"/>
                    </a:lnTo>
                    <a:lnTo>
                      <a:pt x="175" y="128"/>
                    </a:lnTo>
                    <a:lnTo>
                      <a:pt x="176" y="128"/>
                    </a:lnTo>
                    <a:lnTo>
                      <a:pt x="176" y="127"/>
                    </a:lnTo>
                    <a:lnTo>
                      <a:pt x="177" y="127"/>
                    </a:lnTo>
                    <a:lnTo>
                      <a:pt x="178" y="127"/>
                    </a:lnTo>
                    <a:lnTo>
                      <a:pt x="179" y="126"/>
                    </a:lnTo>
                    <a:lnTo>
                      <a:pt x="180" y="126"/>
                    </a:lnTo>
                    <a:lnTo>
                      <a:pt x="180" y="126"/>
                    </a:lnTo>
                    <a:lnTo>
                      <a:pt x="181" y="125"/>
                    </a:lnTo>
                    <a:lnTo>
                      <a:pt x="182" y="125"/>
                    </a:lnTo>
                    <a:lnTo>
                      <a:pt x="183" y="124"/>
                    </a:lnTo>
                    <a:lnTo>
                      <a:pt x="183" y="124"/>
                    </a:lnTo>
                    <a:lnTo>
                      <a:pt x="184" y="123"/>
                    </a:lnTo>
                    <a:lnTo>
                      <a:pt x="184" y="123"/>
                    </a:lnTo>
                    <a:lnTo>
                      <a:pt x="185" y="123"/>
                    </a:lnTo>
                    <a:lnTo>
                      <a:pt x="186" y="122"/>
                    </a:lnTo>
                    <a:lnTo>
                      <a:pt x="187" y="122"/>
                    </a:lnTo>
                    <a:lnTo>
                      <a:pt x="188" y="122"/>
                    </a:lnTo>
                    <a:lnTo>
                      <a:pt x="188" y="122"/>
                    </a:lnTo>
                    <a:lnTo>
                      <a:pt x="189" y="123"/>
                    </a:lnTo>
                    <a:lnTo>
                      <a:pt x="190" y="123"/>
                    </a:lnTo>
                    <a:lnTo>
                      <a:pt x="191" y="124"/>
                    </a:lnTo>
                    <a:lnTo>
                      <a:pt x="192" y="124"/>
                    </a:lnTo>
                    <a:lnTo>
                      <a:pt x="192" y="124"/>
                    </a:lnTo>
                    <a:lnTo>
                      <a:pt x="192" y="125"/>
                    </a:lnTo>
                    <a:lnTo>
                      <a:pt x="193" y="125"/>
                    </a:lnTo>
                    <a:lnTo>
                      <a:pt x="194" y="126"/>
                    </a:lnTo>
                    <a:lnTo>
                      <a:pt x="195" y="126"/>
                    </a:lnTo>
                    <a:lnTo>
                      <a:pt x="196" y="126"/>
                    </a:lnTo>
                    <a:lnTo>
                      <a:pt x="196" y="126"/>
                    </a:lnTo>
                    <a:lnTo>
                      <a:pt x="197" y="126"/>
                    </a:lnTo>
                    <a:lnTo>
                      <a:pt x="198" y="126"/>
                    </a:lnTo>
                    <a:lnTo>
                      <a:pt x="199" y="127"/>
                    </a:lnTo>
                    <a:lnTo>
                      <a:pt x="200" y="127"/>
                    </a:lnTo>
                    <a:lnTo>
                      <a:pt x="200" y="126"/>
                    </a:lnTo>
                    <a:lnTo>
                      <a:pt x="200" y="126"/>
                    </a:lnTo>
                    <a:lnTo>
                      <a:pt x="201" y="126"/>
                    </a:lnTo>
                    <a:lnTo>
                      <a:pt x="202" y="126"/>
                    </a:lnTo>
                    <a:lnTo>
                      <a:pt x="203" y="126"/>
                    </a:lnTo>
                    <a:lnTo>
                      <a:pt x="204" y="126"/>
                    </a:lnTo>
                    <a:lnTo>
                      <a:pt x="204" y="125"/>
                    </a:lnTo>
                    <a:lnTo>
                      <a:pt x="205" y="124"/>
                    </a:lnTo>
                    <a:lnTo>
                      <a:pt x="206" y="124"/>
                    </a:lnTo>
                    <a:lnTo>
                      <a:pt x="207" y="124"/>
                    </a:lnTo>
                    <a:lnTo>
                      <a:pt x="208" y="123"/>
                    </a:lnTo>
                    <a:lnTo>
                      <a:pt x="208" y="122"/>
                    </a:lnTo>
                    <a:lnTo>
                      <a:pt x="208" y="122"/>
                    </a:lnTo>
                    <a:lnTo>
                      <a:pt x="209" y="122"/>
                    </a:lnTo>
                    <a:lnTo>
                      <a:pt x="210" y="121"/>
                    </a:lnTo>
                    <a:lnTo>
                      <a:pt x="211" y="120"/>
                    </a:lnTo>
                    <a:lnTo>
                      <a:pt x="212" y="119"/>
                    </a:lnTo>
                    <a:lnTo>
                      <a:pt x="212" y="119"/>
                    </a:lnTo>
                    <a:lnTo>
                      <a:pt x="213" y="119"/>
                    </a:lnTo>
                    <a:lnTo>
                      <a:pt x="214" y="118"/>
                    </a:lnTo>
                    <a:lnTo>
                      <a:pt x="215" y="117"/>
                    </a:lnTo>
                    <a:lnTo>
                      <a:pt x="216" y="117"/>
                    </a:lnTo>
                    <a:lnTo>
                      <a:pt x="216" y="116"/>
                    </a:lnTo>
                    <a:lnTo>
                      <a:pt x="216" y="115"/>
                    </a:lnTo>
                    <a:lnTo>
                      <a:pt x="217" y="115"/>
                    </a:lnTo>
                    <a:lnTo>
                      <a:pt x="218" y="115"/>
                    </a:lnTo>
                    <a:lnTo>
                      <a:pt x="219" y="114"/>
                    </a:lnTo>
                    <a:lnTo>
                      <a:pt x="220" y="114"/>
                    </a:lnTo>
                    <a:lnTo>
                      <a:pt x="220" y="113"/>
                    </a:lnTo>
                    <a:lnTo>
                      <a:pt x="221" y="113"/>
                    </a:lnTo>
                    <a:lnTo>
                      <a:pt x="222" y="113"/>
                    </a:lnTo>
                    <a:lnTo>
                      <a:pt x="223" y="113"/>
                    </a:lnTo>
                    <a:lnTo>
                      <a:pt x="224" y="112"/>
                    </a:lnTo>
                    <a:lnTo>
                      <a:pt x="224" y="112"/>
                    </a:lnTo>
                    <a:lnTo>
                      <a:pt x="224" y="112"/>
                    </a:lnTo>
                    <a:lnTo>
                      <a:pt x="225" y="112"/>
                    </a:lnTo>
                    <a:lnTo>
                      <a:pt x="226" y="111"/>
                    </a:lnTo>
                    <a:lnTo>
                      <a:pt x="227" y="111"/>
                    </a:lnTo>
                    <a:lnTo>
                      <a:pt x="228" y="112"/>
                    </a:lnTo>
                    <a:lnTo>
                      <a:pt x="228" y="112"/>
                    </a:lnTo>
                    <a:lnTo>
                      <a:pt x="229" y="112"/>
                    </a:lnTo>
                    <a:lnTo>
                      <a:pt x="230" y="112"/>
                    </a:lnTo>
                    <a:lnTo>
                      <a:pt x="231" y="113"/>
                    </a:lnTo>
                    <a:lnTo>
                      <a:pt x="232" y="113"/>
                    </a:lnTo>
                    <a:lnTo>
                      <a:pt x="232" y="113"/>
                    </a:lnTo>
                    <a:lnTo>
                      <a:pt x="233" y="114"/>
                    </a:lnTo>
                    <a:lnTo>
                      <a:pt x="233" y="115"/>
                    </a:lnTo>
                    <a:lnTo>
                      <a:pt x="234" y="115"/>
                    </a:lnTo>
                    <a:lnTo>
                      <a:pt x="235" y="116"/>
                    </a:lnTo>
                    <a:lnTo>
                      <a:pt x="236" y="116"/>
                    </a:lnTo>
                    <a:lnTo>
                      <a:pt x="236" y="117"/>
                    </a:lnTo>
                    <a:lnTo>
                      <a:pt x="237" y="117"/>
                    </a:lnTo>
                    <a:lnTo>
                      <a:pt x="238" y="117"/>
                    </a:lnTo>
                    <a:lnTo>
                      <a:pt x="239" y="117"/>
                    </a:lnTo>
                    <a:lnTo>
                      <a:pt x="240" y="117"/>
                    </a:lnTo>
                    <a:lnTo>
                      <a:pt x="240" y="117"/>
                    </a:lnTo>
                    <a:lnTo>
                      <a:pt x="241" y="117"/>
                    </a:lnTo>
                    <a:lnTo>
                      <a:pt x="241" y="118"/>
                    </a:lnTo>
                    <a:lnTo>
                      <a:pt x="242" y="118"/>
                    </a:lnTo>
                    <a:lnTo>
                      <a:pt x="243" y="118"/>
                    </a:lnTo>
                    <a:lnTo>
                      <a:pt x="244" y="119"/>
                    </a:lnTo>
                    <a:lnTo>
                      <a:pt x="244" y="119"/>
                    </a:lnTo>
                    <a:lnTo>
                      <a:pt x="245" y="119"/>
                    </a:lnTo>
                    <a:lnTo>
                      <a:pt x="246" y="120"/>
                    </a:lnTo>
                    <a:lnTo>
                      <a:pt x="247" y="120"/>
                    </a:lnTo>
                    <a:lnTo>
                      <a:pt x="248" y="121"/>
                    </a:lnTo>
                    <a:lnTo>
                      <a:pt x="248" y="122"/>
                    </a:lnTo>
                    <a:lnTo>
                      <a:pt x="249" y="122"/>
                    </a:lnTo>
                    <a:lnTo>
                      <a:pt x="249" y="122"/>
                    </a:lnTo>
                    <a:lnTo>
                      <a:pt x="250" y="122"/>
                    </a:lnTo>
                    <a:lnTo>
                      <a:pt x="251" y="122"/>
                    </a:lnTo>
                    <a:lnTo>
                      <a:pt x="252" y="122"/>
                    </a:lnTo>
                    <a:lnTo>
                      <a:pt x="253" y="122"/>
                    </a:lnTo>
                    <a:lnTo>
                      <a:pt x="253" y="122"/>
                    </a:lnTo>
                    <a:lnTo>
                      <a:pt x="254" y="122"/>
                    </a:lnTo>
                    <a:lnTo>
                      <a:pt x="255" y="122"/>
                    </a:lnTo>
                    <a:lnTo>
                      <a:pt x="256" y="121"/>
                    </a:lnTo>
                    <a:lnTo>
                      <a:pt x="257" y="121"/>
                    </a:lnTo>
                    <a:lnTo>
                      <a:pt x="257" y="120"/>
                    </a:lnTo>
                    <a:lnTo>
                      <a:pt x="258" y="120"/>
                    </a:lnTo>
                    <a:lnTo>
                      <a:pt x="258" y="119"/>
                    </a:lnTo>
                    <a:lnTo>
                      <a:pt x="259" y="119"/>
                    </a:lnTo>
                    <a:lnTo>
                      <a:pt x="260" y="119"/>
                    </a:lnTo>
                    <a:lnTo>
                      <a:pt x="261" y="118"/>
                    </a:lnTo>
                    <a:lnTo>
                      <a:pt x="261" y="117"/>
                    </a:lnTo>
                    <a:lnTo>
                      <a:pt x="262" y="117"/>
                    </a:lnTo>
                    <a:lnTo>
                      <a:pt x="263" y="116"/>
                    </a:lnTo>
                    <a:lnTo>
                      <a:pt x="264" y="116"/>
                    </a:lnTo>
                    <a:lnTo>
                      <a:pt x="265" y="115"/>
                    </a:lnTo>
                    <a:lnTo>
                      <a:pt x="265" y="115"/>
                    </a:lnTo>
                    <a:lnTo>
                      <a:pt x="266" y="115"/>
                    </a:lnTo>
                    <a:lnTo>
                      <a:pt x="266" y="115"/>
                    </a:lnTo>
                    <a:lnTo>
                      <a:pt x="267" y="115"/>
                    </a:lnTo>
                    <a:lnTo>
                      <a:pt x="268" y="115"/>
                    </a:lnTo>
                    <a:lnTo>
                      <a:pt x="269" y="116"/>
                    </a:lnTo>
                    <a:lnTo>
                      <a:pt x="269" y="117"/>
                    </a:lnTo>
                    <a:lnTo>
                      <a:pt x="270" y="117"/>
                    </a:lnTo>
                    <a:lnTo>
                      <a:pt x="271" y="118"/>
                    </a:lnTo>
                    <a:lnTo>
                      <a:pt x="272" y="119"/>
                    </a:lnTo>
                    <a:lnTo>
                      <a:pt x="273" y="120"/>
                    </a:lnTo>
                    <a:lnTo>
                      <a:pt x="273" y="121"/>
                    </a:lnTo>
                    <a:lnTo>
                      <a:pt x="274" y="122"/>
                    </a:lnTo>
                    <a:lnTo>
                      <a:pt x="274" y="122"/>
                    </a:lnTo>
                    <a:lnTo>
                      <a:pt x="275" y="123"/>
                    </a:lnTo>
                    <a:lnTo>
                      <a:pt x="276" y="124"/>
                    </a:lnTo>
                    <a:lnTo>
                      <a:pt x="277" y="124"/>
                    </a:lnTo>
                    <a:lnTo>
                      <a:pt x="277" y="124"/>
                    </a:lnTo>
                    <a:lnTo>
                      <a:pt x="278" y="125"/>
                    </a:lnTo>
                    <a:lnTo>
                      <a:pt x="279" y="125"/>
                    </a:lnTo>
                    <a:lnTo>
                      <a:pt x="280" y="125"/>
                    </a:lnTo>
                    <a:lnTo>
                      <a:pt x="281" y="125"/>
                    </a:lnTo>
                    <a:lnTo>
                      <a:pt x="281" y="126"/>
                    </a:lnTo>
                    <a:lnTo>
                      <a:pt x="282" y="126"/>
                    </a:lnTo>
                    <a:lnTo>
                      <a:pt x="283" y="126"/>
                    </a:lnTo>
                    <a:lnTo>
                      <a:pt x="283" y="126"/>
                    </a:lnTo>
                    <a:lnTo>
                      <a:pt x="284" y="126"/>
                    </a:lnTo>
                    <a:lnTo>
                      <a:pt x="285" y="126"/>
                    </a:lnTo>
                    <a:lnTo>
                      <a:pt x="285" y="126"/>
                    </a:lnTo>
                    <a:lnTo>
                      <a:pt x="286" y="126"/>
                    </a:lnTo>
                    <a:lnTo>
                      <a:pt x="287" y="126"/>
                    </a:lnTo>
                    <a:lnTo>
                      <a:pt x="288" y="126"/>
                    </a:lnTo>
                    <a:lnTo>
                      <a:pt x="289" y="126"/>
                    </a:lnTo>
                    <a:lnTo>
                      <a:pt x="289" y="126"/>
                    </a:lnTo>
                    <a:lnTo>
                      <a:pt x="290" y="126"/>
                    </a:lnTo>
                    <a:lnTo>
                      <a:pt x="291" y="126"/>
                    </a:lnTo>
                    <a:lnTo>
                      <a:pt x="291" y="126"/>
                    </a:lnTo>
                    <a:lnTo>
                      <a:pt x="292" y="126"/>
                    </a:lnTo>
                    <a:lnTo>
                      <a:pt x="293" y="126"/>
                    </a:lnTo>
                    <a:lnTo>
                      <a:pt x="293" y="126"/>
                    </a:lnTo>
                    <a:lnTo>
                      <a:pt x="294" y="126"/>
                    </a:lnTo>
                    <a:lnTo>
                      <a:pt x="295" y="126"/>
                    </a:lnTo>
                    <a:lnTo>
                      <a:pt x="296" y="126"/>
                    </a:lnTo>
                    <a:lnTo>
                      <a:pt x="297" y="127"/>
                    </a:lnTo>
                    <a:lnTo>
                      <a:pt x="297" y="127"/>
                    </a:lnTo>
                    <a:lnTo>
                      <a:pt x="298" y="127"/>
                    </a:lnTo>
                    <a:lnTo>
                      <a:pt x="299" y="127"/>
                    </a:lnTo>
                    <a:lnTo>
                      <a:pt x="300" y="126"/>
                    </a:lnTo>
                    <a:lnTo>
                      <a:pt x="300" y="126"/>
                    </a:lnTo>
                    <a:lnTo>
                      <a:pt x="301" y="126"/>
                    </a:lnTo>
                    <a:lnTo>
                      <a:pt x="301" y="126"/>
                    </a:lnTo>
                    <a:lnTo>
                      <a:pt x="302" y="126"/>
                    </a:lnTo>
                    <a:lnTo>
                      <a:pt x="303" y="126"/>
                    </a:lnTo>
                    <a:lnTo>
                      <a:pt x="304" y="125"/>
                    </a:lnTo>
                    <a:lnTo>
                      <a:pt x="305" y="125"/>
                    </a:lnTo>
                    <a:lnTo>
                      <a:pt x="305" y="124"/>
                    </a:lnTo>
                    <a:lnTo>
                      <a:pt x="306" y="124"/>
                    </a:lnTo>
                    <a:lnTo>
                      <a:pt x="307" y="123"/>
                    </a:lnTo>
                    <a:lnTo>
                      <a:pt x="308" y="122"/>
                    </a:lnTo>
                    <a:lnTo>
                      <a:pt x="308" y="122"/>
                    </a:lnTo>
                    <a:lnTo>
                      <a:pt x="309" y="121"/>
                    </a:lnTo>
                    <a:lnTo>
                      <a:pt x="309" y="121"/>
                    </a:lnTo>
                    <a:lnTo>
                      <a:pt x="310" y="120"/>
                    </a:lnTo>
                    <a:lnTo>
                      <a:pt x="311" y="119"/>
                    </a:lnTo>
                    <a:lnTo>
                      <a:pt x="312" y="119"/>
                    </a:lnTo>
                    <a:lnTo>
                      <a:pt x="313" y="119"/>
                    </a:lnTo>
                    <a:lnTo>
                      <a:pt x="313" y="118"/>
                    </a:lnTo>
                    <a:lnTo>
                      <a:pt x="314" y="117"/>
                    </a:lnTo>
                    <a:lnTo>
                      <a:pt x="315" y="117"/>
                    </a:lnTo>
                    <a:lnTo>
                      <a:pt x="316" y="116"/>
                    </a:lnTo>
                    <a:lnTo>
                      <a:pt x="316" y="115"/>
                    </a:lnTo>
                    <a:lnTo>
                      <a:pt x="317" y="114"/>
                    </a:lnTo>
                    <a:lnTo>
                      <a:pt x="317" y="113"/>
                    </a:lnTo>
                    <a:lnTo>
                      <a:pt x="318" y="112"/>
                    </a:lnTo>
                    <a:lnTo>
                      <a:pt x="319" y="111"/>
                    </a:lnTo>
                    <a:lnTo>
                      <a:pt x="320" y="109"/>
                    </a:lnTo>
                    <a:lnTo>
                      <a:pt x="321" y="108"/>
                    </a:lnTo>
                    <a:lnTo>
                      <a:pt x="321" y="106"/>
                    </a:lnTo>
                    <a:lnTo>
                      <a:pt x="322" y="104"/>
                    </a:lnTo>
                    <a:lnTo>
                      <a:pt x="323" y="103"/>
                    </a:lnTo>
                    <a:lnTo>
                      <a:pt x="324" y="101"/>
                    </a:lnTo>
                    <a:lnTo>
                      <a:pt x="325" y="100"/>
                    </a:lnTo>
                    <a:lnTo>
                      <a:pt x="325" y="99"/>
                    </a:lnTo>
                    <a:lnTo>
                      <a:pt x="325" y="98"/>
                    </a:lnTo>
                    <a:lnTo>
                      <a:pt x="326" y="97"/>
                    </a:lnTo>
                    <a:lnTo>
                      <a:pt x="327" y="96"/>
                    </a:lnTo>
                    <a:lnTo>
                      <a:pt x="328" y="95"/>
                    </a:lnTo>
                    <a:lnTo>
                      <a:pt x="329" y="95"/>
                    </a:lnTo>
                    <a:lnTo>
                      <a:pt x="329" y="95"/>
                    </a:lnTo>
                    <a:lnTo>
                      <a:pt x="330" y="95"/>
                    </a:lnTo>
                    <a:lnTo>
                      <a:pt x="331" y="95"/>
                    </a:lnTo>
                    <a:lnTo>
                      <a:pt x="332" y="95"/>
                    </a:lnTo>
                    <a:lnTo>
                      <a:pt x="333" y="95"/>
                    </a:lnTo>
                    <a:lnTo>
                      <a:pt x="333" y="95"/>
                    </a:lnTo>
                    <a:lnTo>
                      <a:pt x="333" y="96"/>
                    </a:lnTo>
                    <a:lnTo>
                      <a:pt x="334" y="96"/>
                    </a:lnTo>
                    <a:lnTo>
                      <a:pt x="335" y="97"/>
                    </a:lnTo>
                    <a:lnTo>
                      <a:pt x="336" y="98"/>
                    </a:lnTo>
                    <a:lnTo>
                      <a:pt x="337" y="98"/>
                    </a:lnTo>
                    <a:lnTo>
                      <a:pt x="337" y="100"/>
                    </a:lnTo>
                    <a:lnTo>
                      <a:pt x="338" y="101"/>
                    </a:lnTo>
                    <a:lnTo>
                      <a:pt x="339" y="102"/>
                    </a:lnTo>
                    <a:lnTo>
                      <a:pt x="340" y="104"/>
                    </a:lnTo>
                    <a:lnTo>
                      <a:pt x="341" y="105"/>
                    </a:lnTo>
                    <a:lnTo>
                      <a:pt x="341" y="107"/>
                    </a:lnTo>
                    <a:lnTo>
                      <a:pt x="341" y="109"/>
                    </a:lnTo>
                    <a:lnTo>
                      <a:pt x="342" y="110"/>
                    </a:lnTo>
                    <a:lnTo>
                      <a:pt x="343" y="111"/>
                    </a:lnTo>
                    <a:lnTo>
                      <a:pt x="344" y="112"/>
                    </a:lnTo>
                    <a:lnTo>
                      <a:pt x="345" y="113"/>
                    </a:lnTo>
                    <a:lnTo>
                      <a:pt x="345" y="114"/>
                    </a:lnTo>
                    <a:lnTo>
                      <a:pt x="346" y="115"/>
                    </a:lnTo>
                    <a:lnTo>
                      <a:pt x="347" y="115"/>
                    </a:lnTo>
                    <a:lnTo>
                      <a:pt x="348" y="115"/>
                    </a:lnTo>
                    <a:lnTo>
                      <a:pt x="349" y="115"/>
                    </a:lnTo>
                    <a:lnTo>
                      <a:pt x="349" y="115"/>
                    </a:lnTo>
                    <a:lnTo>
                      <a:pt x="349" y="114"/>
                    </a:lnTo>
                    <a:lnTo>
                      <a:pt x="350" y="114"/>
                    </a:lnTo>
                    <a:lnTo>
                      <a:pt x="351" y="113"/>
                    </a:lnTo>
                    <a:lnTo>
                      <a:pt x="352" y="112"/>
                    </a:lnTo>
                    <a:lnTo>
                      <a:pt x="353" y="111"/>
                    </a:lnTo>
                    <a:lnTo>
                      <a:pt x="354" y="110"/>
                    </a:lnTo>
                    <a:lnTo>
                      <a:pt x="354" y="109"/>
                    </a:lnTo>
                    <a:lnTo>
                      <a:pt x="355" y="108"/>
                    </a:lnTo>
                    <a:lnTo>
                      <a:pt x="356" y="107"/>
                    </a:lnTo>
                    <a:lnTo>
                      <a:pt x="357" y="106"/>
                    </a:lnTo>
                    <a:lnTo>
                      <a:pt x="358" y="105"/>
                    </a:lnTo>
                    <a:lnTo>
                      <a:pt x="358" y="104"/>
                    </a:lnTo>
                    <a:lnTo>
                      <a:pt x="358" y="104"/>
                    </a:lnTo>
                    <a:lnTo>
                      <a:pt x="359" y="103"/>
                    </a:lnTo>
                    <a:lnTo>
                      <a:pt x="360" y="103"/>
                    </a:lnTo>
                    <a:lnTo>
                      <a:pt x="361" y="102"/>
                    </a:lnTo>
                    <a:lnTo>
                      <a:pt x="362" y="102"/>
                    </a:lnTo>
                    <a:lnTo>
                      <a:pt x="362" y="102"/>
                    </a:lnTo>
                    <a:lnTo>
                      <a:pt x="363" y="102"/>
                    </a:lnTo>
                    <a:lnTo>
                      <a:pt x="364" y="102"/>
                    </a:lnTo>
                    <a:lnTo>
                      <a:pt x="365" y="102"/>
                    </a:lnTo>
                  </a:path>
                </a:pathLst>
              </a:custGeom>
              <a:noFill/>
              <a:ln w="12700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10" name="Freeform 46"/>
              <p:cNvSpPr>
                <a:spLocks/>
              </p:cNvSpPr>
              <p:nvPr/>
            </p:nvSpPr>
            <p:spPr bwMode="auto">
              <a:xfrm>
                <a:off x="979488" y="1885951"/>
                <a:ext cx="577850" cy="879475"/>
              </a:xfrm>
              <a:custGeom>
                <a:avLst/>
                <a:gdLst>
                  <a:gd name="T0" fmla="*/ 5 w 364"/>
                  <a:gd name="T1" fmla="*/ 532 h 554"/>
                  <a:gd name="T2" fmla="*/ 10 w 364"/>
                  <a:gd name="T3" fmla="*/ 530 h 554"/>
                  <a:gd name="T4" fmla="*/ 17 w 364"/>
                  <a:gd name="T5" fmla="*/ 529 h 554"/>
                  <a:gd name="T6" fmla="*/ 22 w 364"/>
                  <a:gd name="T7" fmla="*/ 538 h 554"/>
                  <a:gd name="T8" fmla="*/ 28 w 364"/>
                  <a:gd name="T9" fmla="*/ 543 h 554"/>
                  <a:gd name="T10" fmla="*/ 34 w 364"/>
                  <a:gd name="T11" fmla="*/ 540 h 554"/>
                  <a:gd name="T12" fmla="*/ 40 w 364"/>
                  <a:gd name="T13" fmla="*/ 540 h 554"/>
                  <a:gd name="T14" fmla="*/ 45 w 364"/>
                  <a:gd name="T15" fmla="*/ 536 h 554"/>
                  <a:gd name="T16" fmla="*/ 51 w 364"/>
                  <a:gd name="T17" fmla="*/ 510 h 554"/>
                  <a:gd name="T18" fmla="*/ 57 w 364"/>
                  <a:gd name="T19" fmla="*/ 483 h 554"/>
                  <a:gd name="T20" fmla="*/ 63 w 364"/>
                  <a:gd name="T21" fmla="*/ 492 h 554"/>
                  <a:gd name="T22" fmla="*/ 69 w 364"/>
                  <a:gd name="T23" fmla="*/ 501 h 554"/>
                  <a:gd name="T24" fmla="*/ 75 w 364"/>
                  <a:gd name="T25" fmla="*/ 472 h 554"/>
                  <a:gd name="T26" fmla="*/ 81 w 364"/>
                  <a:gd name="T27" fmla="*/ 392 h 554"/>
                  <a:gd name="T28" fmla="*/ 86 w 364"/>
                  <a:gd name="T29" fmla="*/ 259 h 554"/>
                  <a:gd name="T30" fmla="*/ 93 w 364"/>
                  <a:gd name="T31" fmla="*/ 120 h 554"/>
                  <a:gd name="T32" fmla="*/ 98 w 364"/>
                  <a:gd name="T33" fmla="*/ 266 h 554"/>
                  <a:gd name="T34" fmla="*/ 104 w 364"/>
                  <a:gd name="T35" fmla="*/ 494 h 554"/>
                  <a:gd name="T36" fmla="*/ 110 w 364"/>
                  <a:gd name="T37" fmla="*/ 536 h 554"/>
                  <a:gd name="T38" fmla="*/ 116 w 364"/>
                  <a:gd name="T39" fmla="*/ 531 h 554"/>
                  <a:gd name="T40" fmla="*/ 122 w 364"/>
                  <a:gd name="T41" fmla="*/ 532 h 554"/>
                  <a:gd name="T42" fmla="*/ 127 w 364"/>
                  <a:gd name="T43" fmla="*/ 537 h 554"/>
                  <a:gd name="T44" fmla="*/ 134 w 364"/>
                  <a:gd name="T45" fmla="*/ 538 h 554"/>
                  <a:gd name="T46" fmla="*/ 139 w 364"/>
                  <a:gd name="T47" fmla="*/ 543 h 554"/>
                  <a:gd name="T48" fmla="*/ 145 w 364"/>
                  <a:gd name="T49" fmla="*/ 549 h 554"/>
                  <a:gd name="T50" fmla="*/ 151 w 364"/>
                  <a:gd name="T51" fmla="*/ 551 h 554"/>
                  <a:gd name="T52" fmla="*/ 157 w 364"/>
                  <a:gd name="T53" fmla="*/ 547 h 554"/>
                  <a:gd name="T54" fmla="*/ 162 w 364"/>
                  <a:gd name="T55" fmla="*/ 545 h 554"/>
                  <a:gd name="T56" fmla="*/ 168 w 364"/>
                  <a:gd name="T57" fmla="*/ 548 h 554"/>
                  <a:gd name="T58" fmla="*/ 174 w 364"/>
                  <a:gd name="T59" fmla="*/ 547 h 554"/>
                  <a:gd name="T60" fmla="*/ 180 w 364"/>
                  <a:gd name="T61" fmla="*/ 537 h 554"/>
                  <a:gd name="T62" fmla="*/ 186 w 364"/>
                  <a:gd name="T63" fmla="*/ 524 h 554"/>
                  <a:gd name="T64" fmla="*/ 192 w 364"/>
                  <a:gd name="T65" fmla="*/ 516 h 554"/>
                  <a:gd name="T66" fmla="*/ 198 w 364"/>
                  <a:gd name="T67" fmla="*/ 488 h 554"/>
                  <a:gd name="T68" fmla="*/ 203 w 364"/>
                  <a:gd name="T69" fmla="*/ 403 h 554"/>
                  <a:gd name="T70" fmla="*/ 210 w 364"/>
                  <a:gd name="T71" fmla="*/ 268 h 554"/>
                  <a:gd name="T72" fmla="*/ 215 w 364"/>
                  <a:gd name="T73" fmla="*/ 113 h 554"/>
                  <a:gd name="T74" fmla="*/ 221 w 364"/>
                  <a:gd name="T75" fmla="*/ 2 h 554"/>
                  <a:gd name="T76" fmla="*/ 227 w 364"/>
                  <a:gd name="T77" fmla="*/ 392 h 554"/>
                  <a:gd name="T78" fmla="*/ 233 w 364"/>
                  <a:gd name="T79" fmla="*/ 551 h 554"/>
                  <a:gd name="T80" fmla="*/ 239 w 364"/>
                  <a:gd name="T81" fmla="*/ 554 h 554"/>
                  <a:gd name="T82" fmla="*/ 244 w 364"/>
                  <a:gd name="T83" fmla="*/ 553 h 554"/>
                  <a:gd name="T84" fmla="*/ 251 w 364"/>
                  <a:gd name="T85" fmla="*/ 551 h 554"/>
                  <a:gd name="T86" fmla="*/ 256 w 364"/>
                  <a:gd name="T87" fmla="*/ 550 h 554"/>
                  <a:gd name="T88" fmla="*/ 262 w 364"/>
                  <a:gd name="T89" fmla="*/ 550 h 554"/>
                  <a:gd name="T90" fmla="*/ 267 w 364"/>
                  <a:gd name="T91" fmla="*/ 551 h 554"/>
                  <a:gd name="T92" fmla="*/ 274 w 364"/>
                  <a:gd name="T93" fmla="*/ 552 h 554"/>
                  <a:gd name="T94" fmla="*/ 279 w 364"/>
                  <a:gd name="T95" fmla="*/ 552 h 554"/>
                  <a:gd name="T96" fmla="*/ 285 w 364"/>
                  <a:gd name="T97" fmla="*/ 552 h 554"/>
                  <a:gd name="T98" fmla="*/ 292 w 364"/>
                  <a:gd name="T99" fmla="*/ 550 h 554"/>
                  <a:gd name="T100" fmla="*/ 297 w 364"/>
                  <a:gd name="T101" fmla="*/ 548 h 554"/>
                  <a:gd name="T102" fmla="*/ 303 w 364"/>
                  <a:gd name="T103" fmla="*/ 546 h 554"/>
                  <a:gd name="T104" fmla="*/ 309 w 364"/>
                  <a:gd name="T105" fmla="*/ 544 h 554"/>
                  <a:gd name="T106" fmla="*/ 315 w 364"/>
                  <a:gd name="T107" fmla="*/ 544 h 554"/>
                  <a:gd name="T108" fmla="*/ 320 w 364"/>
                  <a:gd name="T109" fmla="*/ 545 h 554"/>
                  <a:gd name="T110" fmla="*/ 326 w 364"/>
                  <a:gd name="T111" fmla="*/ 549 h 554"/>
                  <a:gd name="T112" fmla="*/ 332 w 364"/>
                  <a:gd name="T113" fmla="*/ 553 h 554"/>
                  <a:gd name="T114" fmla="*/ 338 w 364"/>
                  <a:gd name="T115" fmla="*/ 552 h 554"/>
                  <a:gd name="T116" fmla="*/ 344 w 364"/>
                  <a:gd name="T117" fmla="*/ 549 h 554"/>
                  <a:gd name="T118" fmla="*/ 350 w 364"/>
                  <a:gd name="T119" fmla="*/ 547 h 554"/>
                  <a:gd name="T120" fmla="*/ 356 w 364"/>
                  <a:gd name="T121" fmla="*/ 549 h 554"/>
                  <a:gd name="T122" fmla="*/ 361 w 364"/>
                  <a:gd name="T123" fmla="*/ 54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4" h="554">
                    <a:moveTo>
                      <a:pt x="0" y="529"/>
                    </a:moveTo>
                    <a:lnTo>
                      <a:pt x="1" y="529"/>
                    </a:lnTo>
                    <a:lnTo>
                      <a:pt x="1" y="530"/>
                    </a:lnTo>
                    <a:lnTo>
                      <a:pt x="1" y="531"/>
                    </a:lnTo>
                    <a:lnTo>
                      <a:pt x="2" y="531"/>
                    </a:lnTo>
                    <a:lnTo>
                      <a:pt x="3" y="531"/>
                    </a:lnTo>
                    <a:lnTo>
                      <a:pt x="4" y="532"/>
                    </a:lnTo>
                    <a:lnTo>
                      <a:pt x="5" y="532"/>
                    </a:lnTo>
                    <a:lnTo>
                      <a:pt x="5" y="532"/>
                    </a:lnTo>
                    <a:lnTo>
                      <a:pt x="6" y="532"/>
                    </a:lnTo>
                    <a:lnTo>
                      <a:pt x="7" y="532"/>
                    </a:lnTo>
                    <a:lnTo>
                      <a:pt x="8" y="531"/>
                    </a:lnTo>
                    <a:lnTo>
                      <a:pt x="9" y="531"/>
                    </a:lnTo>
                    <a:lnTo>
                      <a:pt x="9" y="531"/>
                    </a:lnTo>
                    <a:lnTo>
                      <a:pt x="9" y="530"/>
                    </a:lnTo>
                    <a:lnTo>
                      <a:pt x="10" y="530"/>
                    </a:lnTo>
                    <a:lnTo>
                      <a:pt x="11" y="529"/>
                    </a:lnTo>
                    <a:lnTo>
                      <a:pt x="12" y="529"/>
                    </a:lnTo>
                    <a:lnTo>
                      <a:pt x="13" y="528"/>
                    </a:lnTo>
                    <a:lnTo>
                      <a:pt x="13" y="528"/>
                    </a:lnTo>
                    <a:lnTo>
                      <a:pt x="14" y="528"/>
                    </a:lnTo>
                    <a:lnTo>
                      <a:pt x="15" y="528"/>
                    </a:lnTo>
                    <a:lnTo>
                      <a:pt x="16" y="529"/>
                    </a:lnTo>
                    <a:lnTo>
                      <a:pt x="17" y="529"/>
                    </a:lnTo>
                    <a:lnTo>
                      <a:pt x="17" y="529"/>
                    </a:lnTo>
                    <a:lnTo>
                      <a:pt x="18" y="531"/>
                    </a:lnTo>
                    <a:lnTo>
                      <a:pt x="18" y="531"/>
                    </a:lnTo>
                    <a:lnTo>
                      <a:pt x="19" y="533"/>
                    </a:lnTo>
                    <a:lnTo>
                      <a:pt x="20" y="534"/>
                    </a:lnTo>
                    <a:lnTo>
                      <a:pt x="21" y="536"/>
                    </a:lnTo>
                    <a:lnTo>
                      <a:pt x="21" y="537"/>
                    </a:lnTo>
                    <a:lnTo>
                      <a:pt x="22" y="538"/>
                    </a:lnTo>
                    <a:lnTo>
                      <a:pt x="23" y="539"/>
                    </a:lnTo>
                    <a:lnTo>
                      <a:pt x="24" y="540"/>
                    </a:lnTo>
                    <a:lnTo>
                      <a:pt x="25" y="541"/>
                    </a:lnTo>
                    <a:lnTo>
                      <a:pt x="25" y="542"/>
                    </a:lnTo>
                    <a:lnTo>
                      <a:pt x="26" y="542"/>
                    </a:lnTo>
                    <a:lnTo>
                      <a:pt x="26" y="543"/>
                    </a:lnTo>
                    <a:lnTo>
                      <a:pt x="27" y="543"/>
                    </a:lnTo>
                    <a:lnTo>
                      <a:pt x="28" y="543"/>
                    </a:lnTo>
                    <a:lnTo>
                      <a:pt x="29" y="543"/>
                    </a:lnTo>
                    <a:lnTo>
                      <a:pt x="29" y="542"/>
                    </a:lnTo>
                    <a:lnTo>
                      <a:pt x="30" y="542"/>
                    </a:lnTo>
                    <a:lnTo>
                      <a:pt x="31" y="542"/>
                    </a:lnTo>
                    <a:lnTo>
                      <a:pt x="32" y="542"/>
                    </a:lnTo>
                    <a:lnTo>
                      <a:pt x="33" y="541"/>
                    </a:lnTo>
                    <a:lnTo>
                      <a:pt x="33" y="540"/>
                    </a:lnTo>
                    <a:lnTo>
                      <a:pt x="34" y="540"/>
                    </a:lnTo>
                    <a:lnTo>
                      <a:pt x="34" y="540"/>
                    </a:lnTo>
                    <a:lnTo>
                      <a:pt x="35" y="540"/>
                    </a:lnTo>
                    <a:lnTo>
                      <a:pt x="36" y="539"/>
                    </a:lnTo>
                    <a:lnTo>
                      <a:pt x="37" y="539"/>
                    </a:lnTo>
                    <a:lnTo>
                      <a:pt x="37" y="540"/>
                    </a:lnTo>
                    <a:lnTo>
                      <a:pt x="38" y="540"/>
                    </a:lnTo>
                    <a:lnTo>
                      <a:pt x="39" y="540"/>
                    </a:lnTo>
                    <a:lnTo>
                      <a:pt x="40" y="540"/>
                    </a:lnTo>
                    <a:lnTo>
                      <a:pt x="41" y="540"/>
                    </a:lnTo>
                    <a:lnTo>
                      <a:pt x="41" y="540"/>
                    </a:lnTo>
                    <a:lnTo>
                      <a:pt x="42" y="540"/>
                    </a:lnTo>
                    <a:lnTo>
                      <a:pt x="43" y="540"/>
                    </a:lnTo>
                    <a:lnTo>
                      <a:pt x="43" y="540"/>
                    </a:lnTo>
                    <a:lnTo>
                      <a:pt x="44" y="539"/>
                    </a:lnTo>
                    <a:lnTo>
                      <a:pt x="45" y="538"/>
                    </a:lnTo>
                    <a:lnTo>
                      <a:pt x="45" y="536"/>
                    </a:lnTo>
                    <a:lnTo>
                      <a:pt x="46" y="534"/>
                    </a:lnTo>
                    <a:lnTo>
                      <a:pt x="47" y="532"/>
                    </a:lnTo>
                    <a:lnTo>
                      <a:pt x="48" y="529"/>
                    </a:lnTo>
                    <a:lnTo>
                      <a:pt x="49" y="527"/>
                    </a:lnTo>
                    <a:lnTo>
                      <a:pt x="49" y="522"/>
                    </a:lnTo>
                    <a:lnTo>
                      <a:pt x="50" y="519"/>
                    </a:lnTo>
                    <a:lnTo>
                      <a:pt x="51" y="515"/>
                    </a:lnTo>
                    <a:lnTo>
                      <a:pt x="51" y="510"/>
                    </a:lnTo>
                    <a:lnTo>
                      <a:pt x="52" y="506"/>
                    </a:lnTo>
                    <a:lnTo>
                      <a:pt x="53" y="502"/>
                    </a:lnTo>
                    <a:lnTo>
                      <a:pt x="53" y="498"/>
                    </a:lnTo>
                    <a:lnTo>
                      <a:pt x="54" y="494"/>
                    </a:lnTo>
                    <a:lnTo>
                      <a:pt x="55" y="491"/>
                    </a:lnTo>
                    <a:lnTo>
                      <a:pt x="56" y="488"/>
                    </a:lnTo>
                    <a:lnTo>
                      <a:pt x="57" y="485"/>
                    </a:lnTo>
                    <a:lnTo>
                      <a:pt x="57" y="483"/>
                    </a:lnTo>
                    <a:lnTo>
                      <a:pt x="58" y="482"/>
                    </a:lnTo>
                    <a:lnTo>
                      <a:pt x="59" y="482"/>
                    </a:lnTo>
                    <a:lnTo>
                      <a:pt x="60" y="483"/>
                    </a:lnTo>
                    <a:lnTo>
                      <a:pt x="60" y="484"/>
                    </a:lnTo>
                    <a:lnTo>
                      <a:pt x="61" y="485"/>
                    </a:lnTo>
                    <a:lnTo>
                      <a:pt x="61" y="488"/>
                    </a:lnTo>
                    <a:lnTo>
                      <a:pt x="62" y="490"/>
                    </a:lnTo>
                    <a:lnTo>
                      <a:pt x="63" y="492"/>
                    </a:lnTo>
                    <a:lnTo>
                      <a:pt x="64" y="494"/>
                    </a:lnTo>
                    <a:lnTo>
                      <a:pt x="65" y="496"/>
                    </a:lnTo>
                    <a:lnTo>
                      <a:pt x="65" y="498"/>
                    </a:lnTo>
                    <a:lnTo>
                      <a:pt x="66" y="499"/>
                    </a:lnTo>
                    <a:lnTo>
                      <a:pt x="67" y="501"/>
                    </a:lnTo>
                    <a:lnTo>
                      <a:pt x="68" y="501"/>
                    </a:lnTo>
                    <a:lnTo>
                      <a:pt x="68" y="501"/>
                    </a:lnTo>
                    <a:lnTo>
                      <a:pt x="69" y="501"/>
                    </a:lnTo>
                    <a:lnTo>
                      <a:pt x="69" y="500"/>
                    </a:lnTo>
                    <a:lnTo>
                      <a:pt x="70" y="499"/>
                    </a:lnTo>
                    <a:lnTo>
                      <a:pt x="71" y="496"/>
                    </a:lnTo>
                    <a:lnTo>
                      <a:pt x="72" y="493"/>
                    </a:lnTo>
                    <a:lnTo>
                      <a:pt x="73" y="489"/>
                    </a:lnTo>
                    <a:lnTo>
                      <a:pt x="73" y="484"/>
                    </a:lnTo>
                    <a:lnTo>
                      <a:pt x="74" y="479"/>
                    </a:lnTo>
                    <a:lnTo>
                      <a:pt x="75" y="472"/>
                    </a:lnTo>
                    <a:lnTo>
                      <a:pt x="76" y="466"/>
                    </a:lnTo>
                    <a:lnTo>
                      <a:pt x="76" y="458"/>
                    </a:lnTo>
                    <a:lnTo>
                      <a:pt x="77" y="449"/>
                    </a:lnTo>
                    <a:lnTo>
                      <a:pt x="77" y="440"/>
                    </a:lnTo>
                    <a:lnTo>
                      <a:pt x="78" y="429"/>
                    </a:lnTo>
                    <a:lnTo>
                      <a:pt x="79" y="418"/>
                    </a:lnTo>
                    <a:lnTo>
                      <a:pt x="80" y="405"/>
                    </a:lnTo>
                    <a:lnTo>
                      <a:pt x="81" y="392"/>
                    </a:lnTo>
                    <a:lnTo>
                      <a:pt x="81" y="379"/>
                    </a:lnTo>
                    <a:lnTo>
                      <a:pt x="82" y="365"/>
                    </a:lnTo>
                    <a:lnTo>
                      <a:pt x="83" y="350"/>
                    </a:lnTo>
                    <a:lnTo>
                      <a:pt x="84" y="333"/>
                    </a:lnTo>
                    <a:lnTo>
                      <a:pt x="85" y="316"/>
                    </a:lnTo>
                    <a:lnTo>
                      <a:pt x="85" y="298"/>
                    </a:lnTo>
                    <a:lnTo>
                      <a:pt x="85" y="280"/>
                    </a:lnTo>
                    <a:lnTo>
                      <a:pt x="86" y="259"/>
                    </a:lnTo>
                    <a:lnTo>
                      <a:pt x="87" y="239"/>
                    </a:lnTo>
                    <a:lnTo>
                      <a:pt x="88" y="218"/>
                    </a:lnTo>
                    <a:lnTo>
                      <a:pt x="89" y="198"/>
                    </a:lnTo>
                    <a:lnTo>
                      <a:pt x="90" y="179"/>
                    </a:lnTo>
                    <a:lnTo>
                      <a:pt x="90" y="161"/>
                    </a:lnTo>
                    <a:lnTo>
                      <a:pt x="91" y="145"/>
                    </a:lnTo>
                    <a:lnTo>
                      <a:pt x="92" y="131"/>
                    </a:lnTo>
                    <a:lnTo>
                      <a:pt x="93" y="120"/>
                    </a:lnTo>
                    <a:lnTo>
                      <a:pt x="93" y="113"/>
                    </a:lnTo>
                    <a:lnTo>
                      <a:pt x="94" y="112"/>
                    </a:lnTo>
                    <a:lnTo>
                      <a:pt x="94" y="119"/>
                    </a:lnTo>
                    <a:lnTo>
                      <a:pt x="95" y="134"/>
                    </a:lnTo>
                    <a:lnTo>
                      <a:pt x="96" y="158"/>
                    </a:lnTo>
                    <a:lnTo>
                      <a:pt x="97" y="188"/>
                    </a:lnTo>
                    <a:lnTo>
                      <a:pt x="98" y="225"/>
                    </a:lnTo>
                    <a:lnTo>
                      <a:pt x="98" y="266"/>
                    </a:lnTo>
                    <a:lnTo>
                      <a:pt x="99" y="307"/>
                    </a:lnTo>
                    <a:lnTo>
                      <a:pt x="100" y="346"/>
                    </a:lnTo>
                    <a:lnTo>
                      <a:pt x="101" y="383"/>
                    </a:lnTo>
                    <a:lnTo>
                      <a:pt x="102" y="414"/>
                    </a:lnTo>
                    <a:lnTo>
                      <a:pt x="102" y="440"/>
                    </a:lnTo>
                    <a:lnTo>
                      <a:pt x="102" y="462"/>
                    </a:lnTo>
                    <a:lnTo>
                      <a:pt x="103" y="479"/>
                    </a:lnTo>
                    <a:lnTo>
                      <a:pt x="104" y="494"/>
                    </a:lnTo>
                    <a:lnTo>
                      <a:pt x="105" y="505"/>
                    </a:lnTo>
                    <a:lnTo>
                      <a:pt x="106" y="514"/>
                    </a:lnTo>
                    <a:lnTo>
                      <a:pt x="106" y="520"/>
                    </a:lnTo>
                    <a:lnTo>
                      <a:pt x="107" y="526"/>
                    </a:lnTo>
                    <a:lnTo>
                      <a:pt x="108" y="530"/>
                    </a:lnTo>
                    <a:lnTo>
                      <a:pt x="109" y="533"/>
                    </a:lnTo>
                    <a:lnTo>
                      <a:pt x="110" y="534"/>
                    </a:lnTo>
                    <a:lnTo>
                      <a:pt x="110" y="536"/>
                    </a:lnTo>
                    <a:lnTo>
                      <a:pt x="110" y="536"/>
                    </a:lnTo>
                    <a:lnTo>
                      <a:pt x="111" y="536"/>
                    </a:lnTo>
                    <a:lnTo>
                      <a:pt x="112" y="535"/>
                    </a:lnTo>
                    <a:lnTo>
                      <a:pt x="113" y="534"/>
                    </a:lnTo>
                    <a:lnTo>
                      <a:pt x="114" y="533"/>
                    </a:lnTo>
                    <a:lnTo>
                      <a:pt x="114" y="533"/>
                    </a:lnTo>
                    <a:lnTo>
                      <a:pt x="115" y="532"/>
                    </a:lnTo>
                    <a:lnTo>
                      <a:pt x="116" y="531"/>
                    </a:lnTo>
                    <a:lnTo>
                      <a:pt x="117" y="531"/>
                    </a:lnTo>
                    <a:lnTo>
                      <a:pt x="118" y="531"/>
                    </a:lnTo>
                    <a:lnTo>
                      <a:pt x="118" y="530"/>
                    </a:lnTo>
                    <a:lnTo>
                      <a:pt x="118" y="530"/>
                    </a:lnTo>
                    <a:lnTo>
                      <a:pt x="119" y="531"/>
                    </a:lnTo>
                    <a:lnTo>
                      <a:pt x="120" y="531"/>
                    </a:lnTo>
                    <a:lnTo>
                      <a:pt x="121" y="531"/>
                    </a:lnTo>
                    <a:lnTo>
                      <a:pt x="122" y="532"/>
                    </a:lnTo>
                    <a:lnTo>
                      <a:pt x="122" y="533"/>
                    </a:lnTo>
                    <a:lnTo>
                      <a:pt x="123" y="533"/>
                    </a:lnTo>
                    <a:lnTo>
                      <a:pt x="124" y="534"/>
                    </a:lnTo>
                    <a:lnTo>
                      <a:pt x="125" y="535"/>
                    </a:lnTo>
                    <a:lnTo>
                      <a:pt x="126" y="536"/>
                    </a:lnTo>
                    <a:lnTo>
                      <a:pt x="126" y="536"/>
                    </a:lnTo>
                    <a:lnTo>
                      <a:pt x="126" y="536"/>
                    </a:lnTo>
                    <a:lnTo>
                      <a:pt x="127" y="537"/>
                    </a:lnTo>
                    <a:lnTo>
                      <a:pt x="128" y="537"/>
                    </a:lnTo>
                    <a:lnTo>
                      <a:pt x="129" y="538"/>
                    </a:lnTo>
                    <a:lnTo>
                      <a:pt x="130" y="538"/>
                    </a:lnTo>
                    <a:lnTo>
                      <a:pt x="130" y="538"/>
                    </a:lnTo>
                    <a:lnTo>
                      <a:pt x="131" y="538"/>
                    </a:lnTo>
                    <a:lnTo>
                      <a:pt x="132" y="538"/>
                    </a:lnTo>
                    <a:lnTo>
                      <a:pt x="133" y="538"/>
                    </a:lnTo>
                    <a:lnTo>
                      <a:pt x="134" y="538"/>
                    </a:lnTo>
                    <a:lnTo>
                      <a:pt x="134" y="539"/>
                    </a:lnTo>
                    <a:lnTo>
                      <a:pt x="134" y="539"/>
                    </a:lnTo>
                    <a:lnTo>
                      <a:pt x="135" y="540"/>
                    </a:lnTo>
                    <a:lnTo>
                      <a:pt x="136" y="540"/>
                    </a:lnTo>
                    <a:lnTo>
                      <a:pt x="137" y="541"/>
                    </a:lnTo>
                    <a:lnTo>
                      <a:pt x="138" y="542"/>
                    </a:lnTo>
                    <a:lnTo>
                      <a:pt x="138" y="542"/>
                    </a:lnTo>
                    <a:lnTo>
                      <a:pt x="139" y="543"/>
                    </a:lnTo>
                    <a:lnTo>
                      <a:pt x="140" y="544"/>
                    </a:lnTo>
                    <a:lnTo>
                      <a:pt x="141" y="545"/>
                    </a:lnTo>
                    <a:lnTo>
                      <a:pt x="142" y="546"/>
                    </a:lnTo>
                    <a:lnTo>
                      <a:pt x="142" y="546"/>
                    </a:lnTo>
                    <a:lnTo>
                      <a:pt x="142" y="547"/>
                    </a:lnTo>
                    <a:lnTo>
                      <a:pt x="143" y="548"/>
                    </a:lnTo>
                    <a:lnTo>
                      <a:pt x="144" y="549"/>
                    </a:lnTo>
                    <a:lnTo>
                      <a:pt x="145" y="549"/>
                    </a:lnTo>
                    <a:lnTo>
                      <a:pt x="146" y="550"/>
                    </a:lnTo>
                    <a:lnTo>
                      <a:pt x="146" y="551"/>
                    </a:lnTo>
                    <a:lnTo>
                      <a:pt x="147" y="551"/>
                    </a:lnTo>
                    <a:lnTo>
                      <a:pt x="148" y="551"/>
                    </a:lnTo>
                    <a:lnTo>
                      <a:pt x="149" y="551"/>
                    </a:lnTo>
                    <a:lnTo>
                      <a:pt x="150" y="551"/>
                    </a:lnTo>
                    <a:lnTo>
                      <a:pt x="150" y="551"/>
                    </a:lnTo>
                    <a:lnTo>
                      <a:pt x="151" y="551"/>
                    </a:lnTo>
                    <a:lnTo>
                      <a:pt x="151" y="551"/>
                    </a:lnTo>
                    <a:lnTo>
                      <a:pt x="152" y="551"/>
                    </a:lnTo>
                    <a:lnTo>
                      <a:pt x="153" y="550"/>
                    </a:lnTo>
                    <a:lnTo>
                      <a:pt x="154" y="549"/>
                    </a:lnTo>
                    <a:lnTo>
                      <a:pt x="154" y="549"/>
                    </a:lnTo>
                    <a:lnTo>
                      <a:pt x="155" y="549"/>
                    </a:lnTo>
                    <a:lnTo>
                      <a:pt x="156" y="548"/>
                    </a:lnTo>
                    <a:lnTo>
                      <a:pt x="157" y="547"/>
                    </a:lnTo>
                    <a:lnTo>
                      <a:pt x="158" y="547"/>
                    </a:lnTo>
                    <a:lnTo>
                      <a:pt x="158" y="546"/>
                    </a:lnTo>
                    <a:lnTo>
                      <a:pt x="159" y="546"/>
                    </a:lnTo>
                    <a:lnTo>
                      <a:pt x="159" y="546"/>
                    </a:lnTo>
                    <a:lnTo>
                      <a:pt x="160" y="545"/>
                    </a:lnTo>
                    <a:lnTo>
                      <a:pt x="161" y="545"/>
                    </a:lnTo>
                    <a:lnTo>
                      <a:pt x="162" y="545"/>
                    </a:lnTo>
                    <a:lnTo>
                      <a:pt x="162" y="545"/>
                    </a:lnTo>
                    <a:lnTo>
                      <a:pt x="163" y="545"/>
                    </a:lnTo>
                    <a:lnTo>
                      <a:pt x="164" y="546"/>
                    </a:lnTo>
                    <a:lnTo>
                      <a:pt x="165" y="546"/>
                    </a:lnTo>
                    <a:lnTo>
                      <a:pt x="166" y="546"/>
                    </a:lnTo>
                    <a:lnTo>
                      <a:pt x="166" y="546"/>
                    </a:lnTo>
                    <a:lnTo>
                      <a:pt x="167" y="547"/>
                    </a:lnTo>
                    <a:lnTo>
                      <a:pt x="168" y="547"/>
                    </a:lnTo>
                    <a:lnTo>
                      <a:pt x="168" y="548"/>
                    </a:lnTo>
                    <a:lnTo>
                      <a:pt x="169" y="548"/>
                    </a:lnTo>
                    <a:lnTo>
                      <a:pt x="170" y="549"/>
                    </a:lnTo>
                    <a:lnTo>
                      <a:pt x="170" y="549"/>
                    </a:lnTo>
                    <a:lnTo>
                      <a:pt x="171" y="549"/>
                    </a:lnTo>
                    <a:lnTo>
                      <a:pt x="172" y="549"/>
                    </a:lnTo>
                    <a:lnTo>
                      <a:pt x="173" y="548"/>
                    </a:lnTo>
                    <a:lnTo>
                      <a:pt x="174" y="548"/>
                    </a:lnTo>
                    <a:lnTo>
                      <a:pt x="174" y="547"/>
                    </a:lnTo>
                    <a:lnTo>
                      <a:pt x="175" y="546"/>
                    </a:lnTo>
                    <a:lnTo>
                      <a:pt x="176" y="545"/>
                    </a:lnTo>
                    <a:lnTo>
                      <a:pt x="176" y="544"/>
                    </a:lnTo>
                    <a:lnTo>
                      <a:pt x="177" y="543"/>
                    </a:lnTo>
                    <a:lnTo>
                      <a:pt x="178" y="542"/>
                    </a:lnTo>
                    <a:lnTo>
                      <a:pt x="178" y="540"/>
                    </a:lnTo>
                    <a:lnTo>
                      <a:pt x="179" y="538"/>
                    </a:lnTo>
                    <a:lnTo>
                      <a:pt x="180" y="537"/>
                    </a:lnTo>
                    <a:lnTo>
                      <a:pt x="181" y="535"/>
                    </a:lnTo>
                    <a:lnTo>
                      <a:pt x="182" y="533"/>
                    </a:lnTo>
                    <a:lnTo>
                      <a:pt x="182" y="531"/>
                    </a:lnTo>
                    <a:lnTo>
                      <a:pt x="183" y="530"/>
                    </a:lnTo>
                    <a:lnTo>
                      <a:pt x="184" y="528"/>
                    </a:lnTo>
                    <a:lnTo>
                      <a:pt x="184" y="527"/>
                    </a:lnTo>
                    <a:lnTo>
                      <a:pt x="185" y="525"/>
                    </a:lnTo>
                    <a:lnTo>
                      <a:pt x="186" y="524"/>
                    </a:lnTo>
                    <a:lnTo>
                      <a:pt x="186" y="523"/>
                    </a:lnTo>
                    <a:lnTo>
                      <a:pt x="187" y="522"/>
                    </a:lnTo>
                    <a:lnTo>
                      <a:pt x="188" y="521"/>
                    </a:lnTo>
                    <a:lnTo>
                      <a:pt x="189" y="520"/>
                    </a:lnTo>
                    <a:lnTo>
                      <a:pt x="190" y="519"/>
                    </a:lnTo>
                    <a:lnTo>
                      <a:pt x="191" y="518"/>
                    </a:lnTo>
                    <a:lnTo>
                      <a:pt x="191" y="518"/>
                    </a:lnTo>
                    <a:lnTo>
                      <a:pt x="192" y="516"/>
                    </a:lnTo>
                    <a:lnTo>
                      <a:pt x="193" y="516"/>
                    </a:lnTo>
                    <a:lnTo>
                      <a:pt x="193" y="514"/>
                    </a:lnTo>
                    <a:lnTo>
                      <a:pt x="194" y="511"/>
                    </a:lnTo>
                    <a:lnTo>
                      <a:pt x="195" y="508"/>
                    </a:lnTo>
                    <a:lnTo>
                      <a:pt x="195" y="505"/>
                    </a:lnTo>
                    <a:lnTo>
                      <a:pt x="196" y="500"/>
                    </a:lnTo>
                    <a:lnTo>
                      <a:pt x="197" y="494"/>
                    </a:lnTo>
                    <a:lnTo>
                      <a:pt x="198" y="488"/>
                    </a:lnTo>
                    <a:lnTo>
                      <a:pt x="199" y="481"/>
                    </a:lnTo>
                    <a:lnTo>
                      <a:pt x="199" y="473"/>
                    </a:lnTo>
                    <a:lnTo>
                      <a:pt x="200" y="464"/>
                    </a:lnTo>
                    <a:lnTo>
                      <a:pt x="201" y="454"/>
                    </a:lnTo>
                    <a:lnTo>
                      <a:pt x="201" y="443"/>
                    </a:lnTo>
                    <a:lnTo>
                      <a:pt x="202" y="430"/>
                    </a:lnTo>
                    <a:lnTo>
                      <a:pt x="203" y="417"/>
                    </a:lnTo>
                    <a:lnTo>
                      <a:pt x="203" y="403"/>
                    </a:lnTo>
                    <a:lnTo>
                      <a:pt x="204" y="388"/>
                    </a:lnTo>
                    <a:lnTo>
                      <a:pt x="205" y="373"/>
                    </a:lnTo>
                    <a:lnTo>
                      <a:pt x="206" y="357"/>
                    </a:lnTo>
                    <a:lnTo>
                      <a:pt x="207" y="340"/>
                    </a:lnTo>
                    <a:lnTo>
                      <a:pt x="207" y="323"/>
                    </a:lnTo>
                    <a:lnTo>
                      <a:pt x="208" y="305"/>
                    </a:lnTo>
                    <a:lnTo>
                      <a:pt x="209" y="287"/>
                    </a:lnTo>
                    <a:lnTo>
                      <a:pt x="210" y="268"/>
                    </a:lnTo>
                    <a:lnTo>
                      <a:pt x="210" y="248"/>
                    </a:lnTo>
                    <a:lnTo>
                      <a:pt x="211" y="229"/>
                    </a:lnTo>
                    <a:lnTo>
                      <a:pt x="211" y="209"/>
                    </a:lnTo>
                    <a:lnTo>
                      <a:pt x="212" y="190"/>
                    </a:lnTo>
                    <a:lnTo>
                      <a:pt x="213" y="170"/>
                    </a:lnTo>
                    <a:lnTo>
                      <a:pt x="214" y="150"/>
                    </a:lnTo>
                    <a:lnTo>
                      <a:pt x="215" y="132"/>
                    </a:lnTo>
                    <a:lnTo>
                      <a:pt x="215" y="113"/>
                    </a:lnTo>
                    <a:lnTo>
                      <a:pt x="216" y="94"/>
                    </a:lnTo>
                    <a:lnTo>
                      <a:pt x="217" y="72"/>
                    </a:lnTo>
                    <a:lnTo>
                      <a:pt x="218" y="52"/>
                    </a:lnTo>
                    <a:lnTo>
                      <a:pt x="218" y="34"/>
                    </a:lnTo>
                    <a:lnTo>
                      <a:pt x="219" y="18"/>
                    </a:lnTo>
                    <a:lnTo>
                      <a:pt x="219" y="7"/>
                    </a:lnTo>
                    <a:lnTo>
                      <a:pt x="220" y="0"/>
                    </a:lnTo>
                    <a:lnTo>
                      <a:pt x="221" y="2"/>
                    </a:lnTo>
                    <a:lnTo>
                      <a:pt x="222" y="12"/>
                    </a:lnTo>
                    <a:lnTo>
                      <a:pt x="223" y="35"/>
                    </a:lnTo>
                    <a:lnTo>
                      <a:pt x="223" y="73"/>
                    </a:lnTo>
                    <a:lnTo>
                      <a:pt x="224" y="126"/>
                    </a:lnTo>
                    <a:lnTo>
                      <a:pt x="225" y="191"/>
                    </a:lnTo>
                    <a:lnTo>
                      <a:pt x="226" y="261"/>
                    </a:lnTo>
                    <a:lnTo>
                      <a:pt x="226" y="331"/>
                    </a:lnTo>
                    <a:lnTo>
                      <a:pt x="227" y="392"/>
                    </a:lnTo>
                    <a:lnTo>
                      <a:pt x="227" y="442"/>
                    </a:lnTo>
                    <a:lnTo>
                      <a:pt x="228" y="481"/>
                    </a:lnTo>
                    <a:lnTo>
                      <a:pt x="229" y="507"/>
                    </a:lnTo>
                    <a:lnTo>
                      <a:pt x="230" y="526"/>
                    </a:lnTo>
                    <a:lnTo>
                      <a:pt x="231" y="537"/>
                    </a:lnTo>
                    <a:lnTo>
                      <a:pt x="231" y="544"/>
                    </a:lnTo>
                    <a:lnTo>
                      <a:pt x="232" y="549"/>
                    </a:lnTo>
                    <a:lnTo>
                      <a:pt x="233" y="551"/>
                    </a:lnTo>
                    <a:lnTo>
                      <a:pt x="234" y="552"/>
                    </a:lnTo>
                    <a:lnTo>
                      <a:pt x="235" y="553"/>
                    </a:lnTo>
                    <a:lnTo>
                      <a:pt x="235" y="553"/>
                    </a:lnTo>
                    <a:lnTo>
                      <a:pt x="235" y="554"/>
                    </a:lnTo>
                    <a:lnTo>
                      <a:pt x="236" y="554"/>
                    </a:lnTo>
                    <a:lnTo>
                      <a:pt x="237" y="554"/>
                    </a:lnTo>
                    <a:lnTo>
                      <a:pt x="238" y="554"/>
                    </a:lnTo>
                    <a:lnTo>
                      <a:pt x="239" y="554"/>
                    </a:lnTo>
                    <a:lnTo>
                      <a:pt x="239" y="554"/>
                    </a:lnTo>
                    <a:lnTo>
                      <a:pt x="240" y="554"/>
                    </a:lnTo>
                    <a:lnTo>
                      <a:pt x="241" y="554"/>
                    </a:lnTo>
                    <a:lnTo>
                      <a:pt x="242" y="554"/>
                    </a:lnTo>
                    <a:lnTo>
                      <a:pt x="243" y="553"/>
                    </a:lnTo>
                    <a:lnTo>
                      <a:pt x="243" y="553"/>
                    </a:lnTo>
                    <a:lnTo>
                      <a:pt x="243" y="553"/>
                    </a:lnTo>
                    <a:lnTo>
                      <a:pt x="244" y="553"/>
                    </a:lnTo>
                    <a:lnTo>
                      <a:pt x="245" y="553"/>
                    </a:lnTo>
                    <a:lnTo>
                      <a:pt x="246" y="553"/>
                    </a:lnTo>
                    <a:lnTo>
                      <a:pt x="247" y="553"/>
                    </a:lnTo>
                    <a:lnTo>
                      <a:pt x="247" y="552"/>
                    </a:lnTo>
                    <a:lnTo>
                      <a:pt x="248" y="552"/>
                    </a:lnTo>
                    <a:lnTo>
                      <a:pt x="249" y="552"/>
                    </a:lnTo>
                    <a:lnTo>
                      <a:pt x="250" y="552"/>
                    </a:lnTo>
                    <a:lnTo>
                      <a:pt x="251" y="551"/>
                    </a:lnTo>
                    <a:lnTo>
                      <a:pt x="251" y="551"/>
                    </a:lnTo>
                    <a:lnTo>
                      <a:pt x="251" y="551"/>
                    </a:lnTo>
                    <a:lnTo>
                      <a:pt x="252" y="551"/>
                    </a:lnTo>
                    <a:lnTo>
                      <a:pt x="253" y="551"/>
                    </a:lnTo>
                    <a:lnTo>
                      <a:pt x="254" y="551"/>
                    </a:lnTo>
                    <a:lnTo>
                      <a:pt x="255" y="551"/>
                    </a:lnTo>
                    <a:lnTo>
                      <a:pt x="255" y="551"/>
                    </a:lnTo>
                    <a:lnTo>
                      <a:pt x="256" y="550"/>
                    </a:lnTo>
                    <a:lnTo>
                      <a:pt x="257" y="550"/>
                    </a:lnTo>
                    <a:lnTo>
                      <a:pt x="258" y="550"/>
                    </a:lnTo>
                    <a:lnTo>
                      <a:pt x="259" y="550"/>
                    </a:lnTo>
                    <a:lnTo>
                      <a:pt x="259" y="550"/>
                    </a:lnTo>
                    <a:lnTo>
                      <a:pt x="259" y="550"/>
                    </a:lnTo>
                    <a:lnTo>
                      <a:pt x="260" y="550"/>
                    </a:lnTo>
                    <a:lnTo>
                      <a:pt x="261" y="550"/>
                    </a:lnTo>
                    <a:lnTo>
                      <a:pt x="262" y="550"/>
                    </a:lnTo>
                    <a:lnTo>
                      <a:pt x="263" y="550"/>
                    </a:lnTo>
                    <a:lnTo>
                      <a:pt x="263" y="550"/>
                    </a:lnTo>
                    <a:lnTo>
                      <a:pt x="264" y="550"/>
                    </a:lnTo>
                    <a:lnTo>
                      <a:pt x="265" y="551"/>
                    </a:lnTo>
                    <a:lnTo>
                      <a:pt x="266" y="551"/>
                    </a:lnTo>
                    <a:lnTo>
                      <a:pt x="267" y="551"/>
                    </a:lnTo>
                    <a:lnTo>
                      <a:pt x="267" y="551"/>
                    </a:lnTo>
                    <a:lnTo>
                      <a:pt x="267" y="551"/>
                    </a:lnTo>
                    <a:lnTo>
                      <a:pt x="268" y="551"/>
                    </a:lnTo>
                    <a:lnTo>
                      <a:pt x="269" y="551"/>
                    </a:lnTo>
                    <a:lnTo>
                      <a:pt x="270" y="551"/>
                    </a:lnTo>
                    <a:lnTo>
                      <a:pt x="271" y="551"/>
                    </a:lnTo>
                    <a:lnTo>
                      <a:pt x="271" y="551"/>
                    </a:lnTo>
                    <a:lnTo>
                      <a:pt x="272" y="552"/>
                    </a:lnTo>
                    <a:lnTo>
                      <a:pt x="273" y="552"/>
                    </a:lnTo>
                    <a:lnTo>
                      <a:pt x="274" y="552"/>
                    </a:lnTo>
                    <a:lnTo>
                      <a:pt x="275" y="552"/>
                    </a:lnTo>
                    <a:lnTo>
                      <a:pt x="275" y="552"/>
                    </a:lnTo>
                    <a:lnTo>
                      <a:pt x="276" y="552"/>
                    </a:lnTo>
                    <a:lnTo>
                      <a:pt x="276" y="552"/>
                    </a:lnTo>
                    <a:lnTo>
                      <a:pt x="277" y="552"/>
                    </a:lnTo>
                    <a:lnTo>
                      <a:pt x="278" y="552"/>
                    </a:lnTo>
                    <a:lnTo>
                      <a:pt x="279" y="552"/>
                    </a:lnTo>
                    <a:lnTo>
                      <a:pt x="279" y="552"/>
                    </a:lnTo>
                    <a:lnTo>
                      <a:pt x="280" y="553"/>
                    </a:lnTo>
                    <a:lnTo>
                      <a:pt x="281" y="553"/>
                    </a:lnTo>
                    <a:lnTo>
                      <a:pt x="282" y="553"/>
                    </a:lnTo>
                    <a:lnTo>
                      <a:pt x="283" y="552"/>
                    </a:lnTo>
                    <a:lnTo>
                      <a:pt x="283" y="552"/>
                    </a:lnTo>
                    <a:lnTo>
                      <a:pt x="284" y="552"/>
                    </a:lnTo>
                    <a:lnTo>
                      <a:pt x="284" y="552"/>
                    </a:lnTo>
                    <a:lnTo>
                      <a:pt x="285" y="552"/>
                    </a:lnTo>
                    <a:lnTo>
                      <a:pt x="286" y="551"/>
                    </a:lnTo>
                    <a:lnTo>
                      <a:pt x="287" y="551"/>
                    </a:lnTo>
                    <a:lnTo>
                      <a:pt x="288" y="551"/>
                    </a:lnTo>
                    <a:lnTo>
                      <a:pt x="288" y="551"/>
                    </a:lnTo>
                    <a:lnTo>
                      <a:pt x="289" y="551"/>
                    </a:lnTo>
                    <a:lnTo>
                      <a:pt x="290" y="551"/>
                    </a:lnTo>
                    <a:lnTo>
                      <a:pt x="291" y="550"/>
                    </a:lnTo>
                    <a:lnTo>
                      <a:pt x="292" y="550"/>
                    </a:lnTo>
                    <a:lnTo>
                      <a:pt x="292" y="549"/>
                    </a:lnTo>
                    <a:lnTo>
                      <a:pt x="293" y="549"/>
                    </a:lnTo>
                    <a:lnTo>
                      <a:pt x="293" y="549"/>
                    </a:lnTo>
                    <a:lnTo>
                      <a:pt x="294" y="549"/>
                    </a:lnTo>
                    <a:lnTo>
                      <a:pt x="295" y="549"/>
                    </a:lnTo>
                    <a:lnTo>
                      <a:pt x="296" y="548"/>
                    </a:lnTo>
                    <a:lnTo>
                      <a:pt x="296" y="548"/>
                    </a:lnTo>
                    <a:lnTo>
                      <a:pt x="297" y="548"/>
                    </a:lnTo>
                    <a:lnTo>
                      <a:pt x="298" y="547"/>
                    </a:lnTo>
                    <a:lnTo>
                      <a:pt x="299" y="547"/>
                    </a:lnTo>
                    <a:lnTo>
                      <a:pt x="300" y="546"/>
                    </a:lnTo>
                    <a:lnTo>
                      <a:pt x="300" y="546"/>
                    </a:lnTo>
                    <a:lnTo>
                      <a:pt x="301" y="546"/>
                    </a:lnTo>
                    <a:lnTo>
                      <a:pt x="301" y="546"/>
                    </a:lnTo>
                    <a:lnTo>
                      <a:pt x="302" y="546"/>
                    </a:lnTo>
                    <a:lnTo>
                      <a:pt x="303" y="546"/>
                    </a:lnTo>
                    <a:lnTo>
                      <a:pt x="304" y="546"/>
                    </a:lnTo>
                    <a:lnTo>
                      <a:pt x="304" y="546"/>
                    </a:lnTo>
                    <a:lnTo>
                      <a:pt x="305" y="545"/>
                    </a:lnTo>
                    <a:lnTo>
                      <a:pt x="306" y="545"/>
                    </a:lnTo>
                    <a:lnTo>
                      <a:pt x="307" y="545"/>
                    </a:lnTo>
                    <a:lnTo>
                      <a:pt x="308" y="545"/>
                    </a:lnTo>
                    <a:lnTo>
                      <a:pt x="308" y="545"/>
                    </a:lnTo>
                    <a:lnTo>
                      <a:pt x="309" y="544"/>
                    </a:lnTo>
                    <a:lnTo>
                      <a:pt x="309" y="544"/>
                    </a:lnTo>
                    <a:lnTo>
                      <a:pt x="310" y="544"/>
                    </a:lnTo>
                    <a:lnTo>
                      <a:pt x="311" y="544"/>
                    </a:lnTo>
                    <a:lnTo>
                      <a:pt x="312" y="544"/>
                    </a:lnTo>
                    <a:lnTo>
                      <a:pt x="312" y="544"/>
                    </a:lnTo>
                    <a:lnTo>
                      <a:pt x="313" y="544"/>
                    </a:lnTo>
                    <a:lnTo>
                      <a:pt x="314" y="544"/>
                    </a:lnTo>
                    <a:lnTo>
                      <a:pt x="315" y="544"/>
                    </a:lnTo>
                    <a:lnTo>
                      <a:pt x="316" y="544"/>
                    </a:lnTo>
                    <a:lnTo>
                      <a:pt x="316" y="544"/>
                    </a:lnTo>
                    <a:lnTo>
                      <a:pt x="317" y="544"/>
                    </a:lnTo>
                    <a:lnTo>
                      <a:pt x="318" y="544"/>
                    </a:lnTo>
                    <a:lnTo>
                      <a:pt x="318" y="544"/>
                    </a:lnTo>
                    <a:lnTo>
                      <a:pt x="319" y="544"/>
                    </a:lnTo>
                    <a:lnTo>
                      <a:pt x="320" y="545"/>
                    </a:lnTo>
                    <a:lnTo>
                      <a:pt x="320" y="545"/>
                    </a:lnTo>
                    <a:lnTo>
                      <a:pt x="321" y="546"/>
                    </a:lnTo>
                    <a:lnTo>
                      <a:pt x="322" y="546"/>
                    </a:lnTo>
                    <a:lnTo>
                      <a:pt x="323" y="546"/>
                    </a:lnTo>
                    <a:lnTo>
                      <a:pt x="324" y="547"/>
                    </a:lnTo>
                    <a:lnTo>
                      <a:pt x="324" y="548"/>
                    </a:lnTo>
                    <a:lnTo>
                      <a:pt x="325" y="549"/>
                    </a:lnTo>
                    <a:lnTo>
                      <a:pt x="326" y="549"/>
                    </a:lnTo>
                    <a:lnTo>
                      <a:pt x="326" y="549"/>
                    </a:lnTo>
                    <a:lnTo>
                      <a:pt x="327" y="550"/>
                    </a:lnTo>
                    <a:lnTo>
                      <a:pt x="328" y="551"/>
                    </a:lnTo>
                    <a:lnTo>
                      <a:pt x="328" y="551"/>
                    </a:lnTo>
                    <a:lnTo>
                      <a:pt x="329" y="551"/>
                    </a:lnTo>
                    <a:lnTo>
                      <a:pt x="330" y="552"/>
                    </a:lnTo>
                    <a:lnTo>
                      <a:pt x="331" y="552"/>
                    </a:lnTo>
                    <a:lnTo>
                      <a:pt x="332" y="552"/>
                    </a:lnTo>
                    <a:lnTo>
                      <a:pt x="332" y="553"/>
                    </a:lnTo>
                    <a:lnTo>
                      <a:pt x="333" y="553"/>
                    </a:lnTo>
                    <a:lnTo>
                      <a:pt x="334" y="553"/>
                    </a:lnTo>
                    <a:lnTo>
                      <a:pt x="334" y="553"/>
                    </a:lnTo>
                    <a:lnTo>
                      <a:pt x="335" y="553"/>
                    </a:lnTo>
                    <a:lnTo>
                      <a:pt x="336" y="553"/>
                    </a:lnTo>
                    <a:lnTo>
                      <a:pt x="336" y="553"/>
                    </a:lnTo>
                    <a:lnTo>
                      <a:pt x="337" y="553"/>
                    </a:lnTo>
                    <a:lnTo>
                      <a:pt x="338" y="552"/>
                    </a:lnTo>
                    <a:lnTo>
                      <a:pt x="339" y="552"/>
                    </a:lnTo>
                    <a:lnTo>
                      <a:pt x="340" y="552"/>
                    </a:lnTo>
                    <a:lnTo>
                      <a:pt x="340" y="551"/>
                    </a:lnTo>
                    <a:lnTo>
                      <a:pt x="341" y="551"/>
                    </a:lnTo>
                    <a:lnTo>
                      <a:pt x="342" y="551"/>
                    </a:lnTo>
                    <a:lnTo>
                      <a:pt x="343" y="550"/>
                    </a:lnTo>
                    <a:lnTo>
                      <a:pt x="343" y="550"/>
                    </a:lnTo>
                    <a:lnTo>
                      <a:pt x="344" y="549"/>
                    </a:lnTo>
                    <a:lnTo>
                      <a:pt x="344" y="549"/>
                    </a:lnTo>
                    <a:lnTo>
                      <a:pt x="345" y="549"/>
                    </a:lnTo>
                    <a:lnTo>
                      <a:pt x="346" y="548"/>
                    </a:lnTo>
                    <a:lnTo>
                      <a:pt x="347" y="548"/>
                    </a:lnTo>
                    <a:lnTo>
                      <a:pt x="348" y="548"/>
                    </a:lnTo>
                    <a:lnTo>
                      <a:pt x="348" y="547"/>
                    </a:lnTo>
                    <a:lnTo>
                      <a:pt x="349" y="547"/>
                    </a:lnTo>
                    <a:lnTo>
                      <a:pt x="350" y="547"/>
                    </a:lnTo>
                    <a:lnTo>
                      <a:pt x="351" y="548"/>
                    </a:lnTo>
                    <a:lnTo>
                      <a:pt x="351" y="548"/>
                    </a:lnTo>
                    <a:lnTo>
                      <a:pt x="352" y="548"/>
                    </a:lnTo>
                    <a:lnTo>
                      <a:pt x="352" y="549"/>
                    </a:lnTo>
                    <a:lnTo>
                      <a:pt x="353" y="549"/>
                    </a:lnTo>
                    <a:lnTo>
                      <a:pt x="354" y="549"/>
                    </a:lnTo>
                    <a:lnTo>
                      <a:pt x="355" y="549"/>
                    </a:lnTo>
                    <a:lnTo>
                      <a:pt x="356" y="549"/>
                    </a:lnTo>
                    <a:lnTo>
                      <a:pt x="356" y="549"/>
                    </a:lnTo>
                    <a:lnTo>
                      <a:pt x="357" y="549"/>
                    </a:lnTo>
                    <a:lnTo>
                      <a:pt x="358" y="549"/>
                    </a:lnTo>
                    <a:lnTo>
                      <a:pt x="359" y="549"/>
                    </a:lnTo>
                    <a:lnTo>
                      <a:pt x="360" y="549"/>
                    </a:lnTo>
                    <a:lnTo>
                      <a:pt x="360" y="549"/>
                    </a:lnTo>
                    <a:lnTo>
                      <a:pt x="360" y="549"/>
                    </a:lnTo>
                    <a:lnTo>
                      <a:pt x="361" y="548"/>
                    </a:lnTo>
                    <a:lnTo>
                      <a:pt x="362" y="548"/>
                    </a:lnTo>
                    <a:lnTo>
                      <a:pt x="363" y="547"/>
                    </a:lnTo>
                    <a:lnTo>
                      <a:pt x="364" y="547"/>
                    </a:lnTo>
                    <a:lnTo>
                      <a:pt x="364" y="547"/>
                    </a:lnTo>
                  </a:path>
                </a:pathLst>
              </a:custGeom>
              <a:noFill/>
              <a:ln w="12700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11" name="Freeform 47"/>
              <p:cNvSpPr>
                <a:spLocks/>
              </p:cNvSpPr>
              <p:nvPr/>
            </p:nvSpPr>
            <p:spPr bwMode="auto">
              <a:xfrm>
                <a:off x="1557338" y="2643188"/>
                <a:ext cx="579438" cy="122238"/>
              </a:xfrm>
              <a:custGeom>
                <a:avLst/>
                <a:gdLst>
                  <a:gd name="T0" fmla="*/ 5 w 365"/>
                  <a:gd name="T1" fmla="*/ 69 h 77"/>
                  <a:gd name="T2" fmla="*/ 12 w 365"/>
                  <a:gd name="T3" fmla="*/ 69 h 77"/>
                  <a:gd name="T4" fmla="*/ 17 w 365"/>
                  <a:gd name="T5" fmla="*/ 67 h 77"/>
                  <a:gd name="T6" fmla="*/ 23 w 365"/>
                  <a:gd name="T7" fmla="*/ 63 h 77"/>
                  <a:gd name="T8" fmla="*/ 29 w 365"/>
                  <a:gd name="T9" fmla="*/ 62 h 77"/>
                  <a:gd name="T10" fmla="*/ 35 w 365"/>
                  <a:gd name="T11" fmla="*/ 66 h 77"/>
                  <a:gd name="T12" fmla="*/ 41 w 365"/>
                  <a:gd name="T13" fmla="*/ 69 h 77"/>
                  <a:gd name="T14" fmla="*/ 46 w 365"/>
                  <a:gd name="T15" fmla="*/ 73 h 77"/>
                  <a:gd name="T16" fmla="*/ 53 w 365"/>
                  <a:gd name="T17" fmla="*/ 76 h 77"/>
                  <a:gd name="T18" fmla="*/ 58 w 365"/>
                  <a:gd name="T19" fmla="*/ 76 h 77"/>
                  <a:gd name="T20" fmla="*/ 64 w 365"/>
                  <a:gd name="T21" fmla="*/ 77 h 77"/>
                  <a:gd name="T22" fmla="*/ 70 w 365"/>
                  <a:gd name="T23" fmla="*/ 77 h 77"/>
                  <a:gd name="T24" fmla="*/ 76 w 365"/>
                  <a:gd name="T25" fmla="*/ 77 h 77"/>
                  <a:gd name="T26" fmla="*/ 81 w 365"/>
                  <a:gd name="T27" fmla="*/ 76 h 77"/>
                  <a:gd name="T28" fmla="*/ 87 w 365"/>
                  <a:gd name="T29" fmla="*/ 74 h 77"/>
                  <a:gd name="T30" fmla="*/ 93 w 365"/>
                  <a:gd name="T31" fmla="*/ 70 h 77"/>
                  <a:gd name="T32" fmla="*/ 99 w 365"/>
                  <a:gd name="T33" fmla="*/ 64 h 77"/>
                  <a:gd name="T34" fmla="*/ 105 w 365"/>
                  <a:gd name="T35" fmla="*/ 61 h 77"/>
                  <a:gd name="T36" fmla="*/ 111 w 365"/>
                  <a:gd name="T37" fmla="*/ 64 h 77"/>
                  <a:gd name="T38" fmla="*/ 117 w 365"/>
                  <a:gd name="T39" fmla="*/ 69 h 77"/>
                  <a:gd name="T40" fmla="*/ 122 w 365"/>
                  <a:gd name="T41" fmla="*/ 72 h 77"/>
                  <a:gd name="T42" fmla="*/ 129 w 365"/>
                  <a:gd name="T43" fmla="*/ 72 h 77"/>
                  <a:gd name="T44" fmla="*/ 134 w 365"/>
                  <a:gd name="T45" fmla="*/ 72 h 77"/>
                  <a:gd name="T46" fmla="*/ 140 w 365"/>
                  <a:gd name="T47" fmla="*/ 71 h 77"/>
                  <a:gd name="T48" fmla="*/ 146 w 365"/>
                  <a:gd name="T49" fmla="*/ 66 h 77"/>
                  <a:gd name="T50" fmla="*/ 152 w 365"/>
                  <a:gd name="T51" fmla="*/ 60 h 77"/>
                  <a:gd name="T52" fmla="*/ 158 w 365"/>
                  <a:gd name="T53" fmla="*/ 61 h 77"/>
                  <a:gd name="T54" fmla="*/ 163 w 365"/>
                  <a:gd name="T55" fmla="*/ 68 h 77"/>
                  <a:gd name="T56" fmla="*/ 170 w 365"/>
                  <a:gd name="T57" fmla="*/ 71 h 77"/>
                  <a:gd name="T58" fmla="*/ 175 w 365"/>
                  <a:gd name="T59" fmla="*/ 65 h 77"/>
                  <a:gd name="T60" fmla="*/ 181 w 365"/>
                  <a:gd name="T61" fmla="*/ 53 h 77"/>
                  <a:gd name="T62" fmla="*/ 187 w 365"/>
                  <a:gd name="T63" fmla="*/ 43 h 77"/>
                  <a:gd name="T64" fmla="*/ 193 w 365"/>
                  <a:gd name="T65" fmla="*/ 40 h 77"/>
                  <a:gd name="T66" fmla="*/ 198 w 365"/>
                  <a:gd name="T67" fmla="*/ 41 h 77"/>
                  <a:gd name="T68" fmla="*/ 204 w 365"/>
                  <a:gd name="T69" fmla="*/ 52 h 77"/>
                  <a:gd name="T70" fmla="*/ 210 w 365"/>
                  <a:gd name="T71" fmla="*/ 61 h 77"/>
                  <a:gd name="T72" fmla="*/ 216 w 365"/>
                  <a:gd name="T73" fmla="*/ 61 h 77"/>
                  <a:gd name="T74" fmla="*/ 222 w 365"/>
                  <a:gd name="T75" fmla="*/ 57 h 77"/>
                  <a:gd name="T76" fmla="*/ 228 w 365"/>
                  <a:gd name="T77" fmla="*/ 56 h 77"/>
                  <a:gd name="T78" fmla="*/ 234 w 365"/>
                  <a:gd name="T79" fmla="*/ 57 h 77"/>
                  <a:gd name="T80" fmla="*/ 239 w 365"/>
                  <a:gd name="T81" fmla="*/ 61 h 77"/>
                  <a:gd name="T82" fmla="*/ 245 w 365"/>
                  <a:gd name="T83" fmla="*/ 69 h 77"/>
                  <a:gd name="T84" fmla="*/ 251 w 365"/>
                  <a:gd name="T85" fmla="*/ 74 h 77"/>
                  <a:gd name="T86" fmla="*/ 257 w 365"/>
                  <a:gd name="T87" fmla="*/ 72 h 77"/>
                  <a:gd name="T88" fmla="*/ 263 w 365"/>
                  <a:gd name="T89" fmla="*/ 59 h 77"/>
                  <a:gd name="T90" fmla="*/ 269 w 365"/>
                  <a:gd name="T91" fmla="*/ 26 h 77"/>
                  <a:gd name="T92" fmla="*/ 275 w 365"/>
                  <a:gd name="T93" fmla="*/ 0 h 77"/>
                  <a:gd name="T94" fmla="*/ 280 w 365"/>
                  <a:gd name="T95" fmla="*/ 17 h 77"/>
                  <a:gd name="T96" fmla="*/ 287 w 365"/>
                  <a:gd name="T97" fmla="*/ 54 h 77"/>
                  <a:gd name="T98" fmla="*/ 292 w 365"/>
                  <a:gd name="T99" fmla="*/ 68 h 77"/>
                  <a:gd name="T100" fmla="*/ 298 w 365"/>
                  <a:gd name="T101" fmla="*/ 68 h 77"/>
                  <a:gd name="T102" fmla="*/ 303 w 365"/>
                  <a:gd name="T103" fmla="*/ 71 h 77"/>
                  <a:gd name="T104" fmla="*/ 310 w 365"/>
                  <a:gd name="T105" fmla="*/ 74 h 77"/>
                  <a:gd name="T106" fmla="*/ 315 w 365"/>
                  <a:gd name="T107" fmla="*/ 73 h 77"/>
                  <a:gd name="T108" fmla="*/ 321 w 365"/>
                  <a:gd name="T109" fmla="*/ 73 h 77"/>
                  <a:gd name="T110" fmla="*/ 328 w 365"/>
                  <a:gd name="T111" fmla="*/ 74 h 77"/>
                  <a:gd name="T112" fmla="*/ 333 w 365"/>
                  <a:gd name="T113" fmla="*/ 75 h 77"/>
                  <a:gd name="T114" fmla="*/ 339 w 365"/>
                  <a:gd name="T115" fmla="*/ 76 h 77"/>
                  <a:gd name="T116" fmla="*/ 345 w 365"/>
                  <a:gd name="T117" fmla="*/ 73 h 77"/>
                  <a:gd name="T118" fmla="*/ 351 w 365"/>
                  <a:gd name="T119" fmla="*/ 67 h 77"/>
                  <a:gd name="T120" fmla="*/ 356 w 365"/>
                  <a:gd name="T121" fmla="*/ 67 h 77"/>
                  <a:gd name="T122" fmla="*/ 362 w 365"/>
                  <a:gd name="T123" fmla="*/ 7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5" h="77">
                    <a:moveTo>
                      <a:pt x="0" y="70"/>
                    </a:moveTo>
                    <a:lnTo>
                      <a:pt x="1" y="70"/>
                    </a:lnTo>
                    <a:lnTo>
                      <a:pt x="2" y="69"/>
                    </a:lnTo>
                    <a:lnTo>
                      <a:pt x="3" y="69"/>
                    </a:lnTo>
                    <a:lnTo>
                      <a:pt x="4" y="69"/>
                    </a:lnTo>
                    <a:lnTo>
                      <a:pt x="4" y="69"/>
                    </a:lnTo>
                    <a:lnTo>
                      <a:pt x="4" y="69"/>
                    </a:lnTo>
                    <a:lnTo>
                      <a:pt x="5" y="69"/>
                    </a:lnTo>
                    <a:lnTo>
                      <a:pt x="6" y="69"/>
                    </a:lnTo>
                    <a:lnTo>
                      <a:pt x="7" y="69"/>
                    </a:lnTo>
                    <a:lnTo>
                      <a:pt x="8" y="69"/>
                    </a:lnTo>
                    <a:lnTo>
                      <a:pt x="8" y="69"/>
                    </a:lnTo>
                    <a:lnTo>
                      <a:pt x="9" y="69"/>
                    </a:lnTo>
                    <a:lnTo>
                      <a:pt x="10" y="69"/>
                    </a:lnTo>
                    <a:lnTo>
                      <a:pt x="11" y="69"/>
                    </a:lnTo>
                    <a:lnTo>
                      <a:pt x="12" y="69"/>
                    </a:lnTo>
                    <a:lnTo>
                      <a:pt x="12" y="69"/>
                    </a:lnTo>
                    <a:lnTo>
                      <a:pt x="12" y="68"/>
                    </a:lnTo>
                    <a:lnTo>
                      <a:pt x="13" y="68"/>
                    </a:lnTo>
                    <a:lnTo>
                      <a:pt x="14" y="68"/>
                    </a:lnTo>
                    <a:lnTo>
                      <a:pt x="15" y="67"/>
                    </a:lnTo>
                    <a:lnTo>
                      <a:pt x="16" y="67"/>
                    </a:lnTo>
                    <a:lnTo>
                      <a:pt x="16" y="67"/>
                    </a:lnTo>
                    <a:lnTo>
                      <a:pt x="17" y="67"/>
                    </a:lnTo>
                    <a:lnTo>
                      <a:pt x="18" y="67"/>
                    </a:lnTo>
                    <a:lnTo>
                      <a:pt x="19" y="66"/>
                    </a:lnTo>
                    <a:lnTo>
                      <a:pt x="20" y="66"/>
                    </a:lnTo>
                    <a:lnTo>
                      <a:pt x="20" y="65"/>
                    </a:lnTo>
                    <a:lnTo>
                      <a:pt x="20" y="65"/>
                    </a:lnTo>
                    <a:lnTo>
                      <a:pt x="21" y="65"/>
                    </a:lnTo>
                    <a:lnTo>
                      <a:pt x="22" y="64"/>
                    </a:lnTo>
                    <a:lnTo>
                      <a:pt x="23" y="63"/>
                    </a:lnTo>
                    <a:lnTo>
                      <a:pt x="24" y="63"/>
                    </a:lnTo>
                    <a:lnTo>
                      <a:pt x="25" y="63"/>
                    </a:lnTo>
                    <a:lnTo>
                      <a:pt x="25" y="63"/>
                    </a:lnTo>
                    <a:lnTo>
                      <a:pt x="26" y="62"/>
                    </a:lnTo>
                    <a:lnTo>
                      <a:pt x="27" y="62"/>
                    </a:lnTo>
                    <a:lnTo>
                      <a:pt x="28" y="62"/>
                    </a:lnTo>
                    <a:lnTo>
                      <a:pt x="29" y="62"/>
                    </a:lnTo>
                    <a:lnTo>
                      <a:pt x="29" y="62"/>
                    </a:lnTo>
                    <a:lnTo>
                      <a:pt x="29" y="63"/>
                    </a:lnTo>
                    <a:lnTo>
                      <a:pt x="30" y="63"/>
                    </a:lnTo>
                    <a:lnTo>
                      <a:pt x="31" y="63"/>
                    </a:lnTo>
                    <a:lnTo>
                      <a:pt x="32" y="64"/>
                    </a:lnTo>
                    <a:lnTo>
                      <a:pt x="33" y="65"/>
                    </a:lnTo>
                    <a:lnTo>
                      <a:pt x="33" y="65"/>
                    </a:lnTo>
                    <a:lnTo>
                      <a:pt x="34" y="65"/>
                    </a:lnTo>
                    <a:lnTo>
                      <a:pt x="35" y="66"/>
                    </a:lnTo>
                    <a:lnTo>
                      <a:pt x="36" y="66"/>
                    </a:lnTo>
                    <a:lnTo>
                      <a:pt x="37" y="67"/>
                    </a:lnTo>
                    <a:lnTo>
                      <a:pt x="37" y="67"/>
                    </a:lnTo>
                    <a:lnTo>
                      <a:pt x="37" y="67"/>
                    </a:lnTo>
                    <a:lnTo>
                      <a:pt x="38" y="68"/>
                    </a:lnTo>
                    <a:lnTo>
                      <a:pt x="39" y="68"/>
                    </a:lnTo>
                    <a:lnTo>
                      <a:pt x="40" y="69"/>
                    </a:lnTo>
                    <a:lnTo>
                      <a:pt x="41" y="69"/>
                    </a:lnTo>
                    <a:lnTo>
                      <a:pt x="41" y="69"/>
                    </a:lnTo>
                    <a:lnTo>
                      <a:pt x="42" y="70"/>
                    </a:lnTo>
                    <a:lnTo>
                      <a:pt x="43" y="71"/>
                    </a:lnTo>
                    <a:lnTo>
                      <a:pt x="44" y="71"/>
                    </a:lnTo>
                    <a:lnTo>
                      <a:pt x="45" y="72"/>
                    </a:lnTo>
                    <a:lnTo>
                      <a:pt x="45" y="72"/>
                    </a:lnTo>
                    <a:lnTo>
                      <a:pt x="45" y="72"/>
                    </a:lnTo>
                    <a:lnTo>
                      <a:pt x="46" y="73"/>
                    </a:lnTo>
                    <a:lnTo>
                      <a:pt x="47" y="74"/>
                    </a:lnTo>
                    <a:lnTo>
                      <a:pt x="48" y="74"/>
                    </a:lnTo>
                    <a:lnTo>
                      <a:pt x="49" y="74"/>
                    </a:lnTo>
                    <a:lnTo>
                      <a:pt x="49" y="74"/>
                    </a:lnTo>
                    <a:lnTo>
                      <a:pt x="50" y="75"/>
                    </a:lnTo>
                    <a:lnTo>
                      <a:pt x="51" y="75"/>
                    </a:lnTo>
                    <a:lnTo>
                      <a:pt x="52" y="76"/>
                    </a:lnTo>
                    <a:lnTo>
                      <a:pt x="53" y="76"/>
                    </a:lnTo>
                    <a:lnTo>
                      <a:pt x="53" y="76"/>
                    </a:lnTo>
                    <a:lnTo>
                      <a:pt x="53" y="76"/>
                    </a:lnTo>
                    <a:lnTo>
                      <a:pt x="54" y="76"/>
                    </a:lnTo>
                    <a:lnTo>
                      <a:pt x="55" y="76"/>
                    </a:lnTo>
                    <a:lnTo>
                      <a:pt x="56" y="76"/>
                    </a:lnTo>
                    <a:lnTo>
                      <a:pt x="57" y="76"/>
                    </a:lnTo>
                    <a:lnTo>
                      <a:pt x="57" y="76"/>
                    </a:lnTo>
                    <a:lnTo>
                      <a:pt x="58" y="76"/>
                    </a:lnTo>
                    <a:lnTo>
                      <a:pt x="59" y="77"/>
                    </a:lnTo>
                    <a:lnTo>
                      <a:pt x="60" y="77"/>
                    </a:lnTo>
                    <a:lnTo>
                      <a:pt x="61" y="77"/>
                    </a:lnTo>
                    <a:lnTo>
                      <a:pt x="61" y="77"/>
                    </a:lnTo>
                    <a:lnTo>
                      <a:pt x="62" y="77"/>
                    </a:lnTo>
                    <a:lnTo>
                      <a:pt x="62" y="77"/>
                    </a:lnTo>
                    <a:lnTo>
                      <a:pt x="63" y="77"/>
                    </a:lnTo>
                    <a:lnTo>
                      <a:pt x="64" y="77"/>
                    </a:lnTo>
                    <a:lnTo>
                      <a:pt x="65" y="77"/>
                    </a:lnTo>
                    <a:lnTo>
                      <a:pt x="65" y="77"/>
                    </a:lnTo>
                    <a:lnTo>
                      <a:pt x="66" y="77"/>
                    </a:lnTo>
                    <a:lnTo>
                      <a:pt x="67" y="77"/>
                    </a:lnTo>
                    <a:lnTo>
                      <a:pt x="68" y="77"/>
                    </a:lnTo>
                    <a:lnTo>
                      <a:pt x="69" y="77"/>
                    </a:lnTo>
                    <a:lnTo>
                      <a:pt x="69" y="77"/>
                    </a:lnTo>
                    <a:lnTo>
                      <a:pt x="70" y="77"/>
                    </a:lnTo>
                    <a:lnTo>
                      <a:pt x="70" y="77"/>
                    </a:lnTo>
                    <a:lnTo>
                      <a:pt x="71" y="77"/>
                    </a:lnTo>
                    <a:lnTo>
                      <a:pt x="72" y="77"/>
                    </a:lnTo>
                    <a:lnTo>
                      <a:pt x="73" y="77"/>
                    </a:lnTo>
                    <a:lnTo>
                      <a:pt x="73" y="77"/>
                    </a:lnTo>
                    <a:lnTo>
                      <a:pt x="74" y="77"/>
                    </a:lnTo>
                    <a:lnTo>
                      <a:pt x="75" y="77"/>
                    </a:lnTo>
                    <a:lnTo>
                      <a:pt x="76" y="77"/>
                    </a:lnTo>
                    <a:lnTo>
                      <a:pt x="77" y="77"/>
                    </a:lnTo>
                    <a:lnTo>
                      <a:pt x="77" y="77"/>
                    </a:lnTo>
                    <a:lnTo>
                      <a:pt x="78" y="77"/>
                    </a:lnTo>
                    <a:lnTo>
                      <a:pt x="79" y="77"/>
                    </a:lnTo>
                    <a:lnTo>
                      <a:pt x="79" y="77"/>
                    </a:lnTo>
                    <a:lnTo>
                      <a:pt x="80" y="77"/>
                    </a:lnTo>
                    <a:lnTo>
                      <a:pt x="81" y="76"/>
                    </a:lnTo>
                    <a:lnTo>
                      <a:pt x="81" y="76"/>
                    </a:lnTo>
                    <a:lnTo>
                      <a:pt x="82" y="76"/>
                    </a:lnTo>
                    <a:lnTo>
                      <a:pt x="83" y="76"/>
                    </a:lnTo>
                    <a:lnTo>
                      <a:pt x="84" y="76"/>
                    </a:lnTo>
                    <a:lnTo>
                      <a:pt x="85" y="76"/>
                    </a:lnTo>
                    <a:lnTo>
                      <a:pt x="85" y="76"/>
                    </a:lnTo>
                    <a:lnTo>
                      <a:pt x="86" y="75"/>
                    </a:lnTo>
                    <a:lnTo>
                      <a:pt x="87" y="75"/>
                    </a:lnTo>
                    <a:lnTo>
                      <a:pt x="87" y="74"/>
                    </a:lnTo>
                    <a:lnTo>
                      <a:pt x="88" y="74"/>
                    </a:lnTo>
                    <a:lnTo>
                      <a:pt x="89" y="74"/>
                    </a:lnTo>
                    <a:lnTo>
                      <a:pt x="89" y="73"/>
                    </a:lnTo>
                    <a:lnTo>
                      <a:pt x="90" y="73"/>
                    </a:lnTo>
                    <a:lnTo>
                      <a:pt x="91" y="72"/>
                    </a:lnTo>
                    <a:lnTo>
                      <a:pt x="92" y="72"/>
                    </a:lnTo>
                    <a:lnTo>
                      <a:pt x="93" y="71"/>
                    </a:lnTo>
                    <a:lnTo>
                      <a:pt x="93" y="70"/>
                    </a:lnTo>
                    <a:lnTo>
                      <a:pt x="94" y="69"/>
                    </a:lnTo>
                    <a:lnTo>
                      <a:pt x="95" y="69"/>
                    </a:lnTo>
                    <a:lnTo>
                      <a:pt x="95" y="68"/>
                    </a:lnTo>
                    <a:lnTo>
                      <a:pt x="96" y="67"/>
                    </a:lnTo>
                    <a:lnTo>
                      <a:pt x="97" y="66"/>
                    </a:lnTo>
                    <a:lnTo>
                      <a:pt x="97" y="65"/>
                    </a:lnTo>
                    <a:lnTo>
                      <a:pt x="98" y="65"/>
                    </a:lnTo>
                    <a:lnTo>
                      <a:pt x="99" y="64"/>
                    </a:lnTo>
                    <a:lnTo>
                      <a:pt x="100" y="63"/>
                    </a:lnTo>
                    <a:lnTo>
                      <a:pt x="101" y="63"/>
                    </a:lnTo>
                    <a:lnTo>
                      <a:pt x="101" y="62"/>
                    </a:lnTo>
                    <a:lnTo>
                      <a:pt x="102" y="61"/>
                    </a:lnTo>
                    <a:lnTo>
                      <a:pt x="103" y="61"/>
                    </a:lnTo>
                    <a:lnTo>
                      <a:pt x="104" y="61"/>
                    </a:lnTo>
                    <a:lnTo>
                      <a:pt x="104" y="61"/>
                    </a:lnTo>
                    <a:lnTo>
                      <a:pt x="105" y="61"/>
                    </a:lnTo>
                    <a:lnTo>
                      <a:pt x="105" y="61"/>
                    </a:lnTo>
                    <a:lnTo>
                      <a:pt x="106" y="61"/>
                    </a:lnTo>
                    <a:lnTo>
                      <a:pt x="107" y="61"/>
                    </a:lnTo>
                    <a:lnTo>
                      <a:pt x="108" y="62"/>
                    </a:lnTo>
                    <a:lnTo>
                      <a:pt x="109" y="62"/>
                    </a:lnTo>
                    <a:lnTo>
                      <a:pt x="109" y="63"/>
                    </a:lnTo>
                    <a:lnTo>
                      <a:pt x="110" y="63"/>
                    </a:lnTo>
                    <a:lnTo>
                      <a:pt x="111" y="64"/>
                    </a:lnTo>
                    <a:lnTo>
                      <a:pt x="112" y="65"/>
                    </a:lnTo>
                    <a:lnTo>
                      <a:pt x="112" y="65"/>
                    </a:lnTo>
                    <a:lnTo>
                      <a:pt x="113" y="66"/>
                    </a:lnTo>
                    <a:lnTo>
                      <a:pt x="113" y="67"/>
                    </a:lnTo>
                    <a:lnTo>
                      <a:pt x="114" y="67"/>
                    </a:lnTo>
                    <a:lnTo>
                      <a:pt x="115" y="68"/>
                    </a:lnTo>
                    <a:lnTo>
                      <a:pt x="116" y="68"/>
                    </a:lnTo>
                    <a:lnTo>
                      <a:pt x="117" y="69"/>
                    </a:lnTo>
                    <a:lnTo>
                      <a:pt x="117" y="69"/>
                    </a:lnTo>
                    <a:lnTo>
                      <a:pt x="118" y="69"/>
                    </a:lnTo>
                    <a:lnTo>
                      <a:pt x="119" y="70"/>
                    </a:lnTo>
                    <a:lnTo>
                      <a:pt x="120" y="71"/>
                    </a:lnTo>
                    <a:lnTo>
                      <a:pt x="121" y="71"/>
                    </a:lnTo>
                    <a:lnTo>
                      <a:pt x="121" y="72"/>
                    </a:lnTo>
                    <a:lnTo>
                      <a:pt x="121" y="72"/>
                    </a:lnTo>
                    <a:lnTo>
                      <a:pt x="122" y="72"/>
                    </a:lnTo>
                    <a:lnTo>
                      <a:pt x="123" y="72"/>
                    </a:lnTo>
                    <a:lnTo>
                      <a:pt x="124" y="72"/>
                    </a:lnTo>
                    <a:lnTo>
                      <a:pt x="125" y="72"/>
                    </a:lnTo>
                    <a:lnTo>
                      <a:pt x="126" y="72"/>
                    </a:lnTo>
                    <a:lnTo>
                      <a:pt x="126" y="72"/>
                    </a:lnTo>
                    <a:lnTo>
                      <a:pt x="127" y="72"/>
                    </a:lnTo>
                    <a:lnTo>
                      <a:pt x="128" y="72"/>
                    </a:lnTo>
                    <a:lnTo>
                      <a:pt x="129" y="72"/>
                    </a:lnTo>
                    <a:lnTo>
                      <a:pt x="129" y="72"/>
                    </a:lnTo>
                    <a:lnTo>
                      <a:pt x="130" y="72"/>
                    </a:lnTo>
                    <a:lnTo>
                      <a:pt x="130" y="72"/>
                    </a:lnTo>
                    <a:lnTo>
                      <a:pt x="131" y="72"/>
                    </a:lnTo>
                    <a:lnTo>
                      <a:pt x="132" y="72"/>
                    </a:lnTo>
                    <a:lnTo>
                      <a:pt x="133" y="72"/>
                    </a:lnTo>
                    <a:lnTo>
                      <a:pt x="134" y="72"/>
                    </a:lnTo>
                    <a:lnTo>
                      <a:pt x="134" y="72"/>
                    </a:lnTo>
                    <a:lnTo>
                      <a:pt x="135" y="72"/>
                    </a:lnTo>
                    <a:lnTo>
                      <a:pt x="136" y="72"/>
                    </a:lnTo>
                    <a:lnTo>
                      <a:pt x="137" y="72"/>
                    </a:lnTo>
                    <a:lnTo>
                      <a:pt x="137" y="72"/>
                    </a:lnTo>
                    <a:lnTo>
                      <a:pt x="138" y="72"/>
                    </a:lnTo>
                    <a:lnTo>
                      <a:pt x="138" y="72"/>
                    </a:lnTo>
                    <a:lnTo>
                      <a:pt x="139" y="72"/>
                    </a:lnTo>
                    <a:lnTo>
                      <a:pt x="140" y="71"/>
                    </a:lnTo>
                    <a:lnTo>
                      <a:pt x="141" y="71"/>
                    </a:lnTo>
                    <a:lnTo>
                      <a:pt x="142" y="70"/>
                    </a:lnTo>
                    <a:lnTo>
                      <a:pt x="142" y="70"/>
                    </a:lnTo>
                    <a:lnTo>
                      <a:pt x="143" y="69"/>
                    </a:lnTo>
                    <a:lnTo>
                      <a:pt x="144" y="69"/>
                    </a:lnTo>
                    <a:lnTo>
                      <a:pt x="145" y="67"/>
                    </a:lnTo>
                    <a:lnTo>
                      <a:pt x="146" y="67"/>
                    </a:lnTo>
                    <a:lnTo>
                      <a:pt x="146" y="66"/>
                    </a:lnTo>
                    <a:lnTo>
                      <a:pt x="146" y="65"/>
                    </a:lnTo>
                    <a:lnTo>
                      <a:pt x="147" y="64"/>
                    </a:lnTo>
                    <a:lnTo>
                      <a:pt x="148" y="63"/>
                    </a:lnTo>
                    <a:lnTo>
                      <a:pt x="149" y="63"/>
                    </a:lnTo>
                    <a:lnTo>
                      <a:pt x="150" y="62"/>
                    </a:lnTo>
                    <a:lnTo>
                      <a:pt x="150" y="61"/>
                    </a:lnTo>
                    <a:lnTo>
                      <a:pt x="151" y="60"/>
                    </a:lnTo>
                    <a:lnTo>
                      <a:pt x="152" y="60"/>
                    </a:lnTo>
                    <a:lnTo>
                      <a:pt x="153" y="59"/>
                    </a:lnTo>
                    <a:lnTo>
                      <a:pt x="154" y="59"/>
                    </a:lnTo>
                    <a:lnTo>
                      <a:pt x="154" y="59"/>
                    </a:lnTo>
                    <a:lnTo>
                      <a:pt x="154" y="59"/>
                    </a:lnTo>
                    <a:lnTo>
                      <a:pt x="155" y="60"/>
                    </a:lnTo>
                    <a:lnTo>
                      <a:pt x="156" y="61"/>
                    </a:lnTo>
                    <a:lnTo>
                      <a:pt x="157" y="61"/>
                    </a:lnTo>
                    <a:lnTo>
                      <a:pt x="158" y="61"/>
                    </a:lnTo>
                    <a:lnTo>
                      <a:pt x="158" y="63"/>
                    </a:lnTo>
                    <a:lnTo>
                      <a:pt x="159" y="63"/>
                    </a:lnTo>
                    <a:lnTo>
                      <a:pt x="160" y="64"/>
                    </a:lnTo>
                    <a:lnTo>
                      <a:pt x="161" y="65"/>
                    </a:lnTo>
                    <a:lnTo>
                      <a:pt x="162" y="66"/>
                    </a:lnTo>
                    <a:lnTo>
                      <a:pt x="162" y="67"/>
                    </a:lnTo>
                    <a:lnTo>
                      <a:pt x="162" y="67"/>
                    </a:lnTo>
                    <a:lnTo>
                      <a:pt x="163" y="68"/>
                    </a:lnTo>
                    <a:lnTo>
                      <a:pt x="164" y="69"/>
                    </a:lnTo>
                    <a:lnTo>
                      <a:pt x="165" y="69"/>
                    </a:lnTo>
                    <a:lnTo>
                      <a:pt x="166" y="70"/>
                    </a:lnTo>
                    <a:lnTo>
                      <a:pt x="166" y="70"/>
                    </a:lnTo>
                    <a:lnTo>
                      <a:pt x="167" y="71"/>
                    </a:lnTo>
                    <a:lnTo>
                      <a:pt x="168" y="71"/>
                    </a:lnTo>
                    <a:lnTo>
                      <a:pt x="169" y="71"/>
                    </a:lnTo>
                    <a:lnTo>
                      <a:pt x="170" y="71"/>
                    </a:lnTo>
                    <a:lnTo>
                      <a:pt x="170" y="70"/>
                    </a:lnTo>
                    <a:lnTo>
                      <a:pt x="170" y="70"/>
                    </a:lnTo>
                    <a:lnTo>
                      <a:pt x="171" y="69"/>
                    </a:lnTo>
                    <a:lnTo>
                      <a:pt x="172" y="69"/>
                    </a:lnTo>
                    <a:lnTo>
                      <a:pt x="173" y="68"/>
                    </a:lnTo>
                    <a:lnTo>
                      <a:pt x="174" y="67"/>
                    </a:lnTo>
                    <a:lnTo>
                      <a:pt x="174" y="66"/>
                    </a:lnTo>
                    <a:lnTo>
                      <a:pt x="175" y="65"/>
                    </a:lnTo>
                    <a:lnTo>
                      <a:pt x="176" y="64"/>
                    </a:lnTo>
                    <a:lnTo>
                      <a:pt x="177" y="63"/>
                    </a:lnTo>
                    <a:lnTo>
                      <a:pt x="178" y="61"/>
                    </a:lnTo>
                    <a:lnTo>
                      <a:pt x="178" y="59"/>
                    </a:lnTo>
                    <a:lnTo>
                      <a:pt x="178" y="58"/>
                    </a:lnTo>
                    <a:lnTo>
                      <a:pt x="179" y="56"/>
                    </a:lnTo>
                    <a:lnTo>
                      <a:pt x="180" y="54"/>
                    </a:lnTo>
                    <a:lnTo>
                      <a:pt x="181" y="53"/>
                    </a:lnTo>
                    <a:lnTo>
                      <a:pt x="182" y="51"/>
                    </a:lnTo>
                    <a:lnTo>
                      <a:pt x="182" y="50"/>
                    </a:lnTo>
                    <a:lnTo>
                      <a:pt x="183" y="48"/>
                    </a:lnTo>
                    <a:lnTo>
                      <a:pt x="184" y="47"/>
                    </a:lnTo>
                    <a:lnTo>
                      <a:pt x="185" y="46"/>
                    </a:lnTo>
                    <a:lnTo>
                      <a:pt x="186" y="45"/>
                    </a:lnTo>
                    <a:lnTo>
                      <a:pt x="186" y="44"/>
                    </a:lnTo>
                    <a:lnTo>
                      <a:pt x="187" y="43"/>
                    </a:lnTo>
                    <a:lnTo>
                      <a:pt x="187" y="43"/>
                    </a:lnTo>
                    <a:lnTo>
                      <a:pt x="188" y="42"/>
                    </a:lnTo>
                    <a:lnTo>
                      <a:pt x="189" y="42"/>
                    </a:lnTo>
                    <a:lnTo>
                      <a:pt x="190" y="41"/>
                    </a:lnTo>
                    <a:lnTo>
                      <a:pt x="190" y="41"/>
                    </a:lnTo>
                    <a:lnTo>
                      <a:pt x="191" y="41"/>
                    </a:lnTo>
                    <a:lnTo>
                      <a:pt x="192" y="40"/>
                    </a:lnTo>
                    <a:lnTo>
                      <a:pt x="193" y="40"/>
                    </a:lnTo>
                    <a:lnTo>
                      <a:pt x="194" y="40"/>
                    </a:lnTo>
                    <a:lnTo>
                      <a:pt x="194" y="39"/>
                    </a:lnTo>
                    <a:lnTo>
                      <a:pt x="195" y="39"/>
                    </a:lnTo>
                    <a:lnTo>
                      <a:pt x="195" y="39"/>
                    </a:lnTo>
                    <a:lnTo>
                      <a:pt x="196" y="40"/>
                    </a:lnTo>
                    <a:lnTo>
                      <a:pt x="197" y="40"/>
                    </a:lnTo>
                    <a:lnTo>
                      <a:pt x="198" y="41"/>
                    </a:lnTo>
                    <a:lnTo>
                      <a:pt x="198" y="41"/>
                    </a:lnTo>
                    <a:lnTo>
                      <a:pt x="199" y="42"/>
                    </a:lnTo>
                    <a:lnTo>
                      <a:pt x="200" y="43"/>
                    </a:lnTo>
                    <a:lnTo>
                      <a:pt x="201" y="44"/>
                    </a:lnTo>
                    <a:lnTo>
                      <a:pt x="202" y="45"/>
                    </a:lnTo>
                    <a:lnTo>
                      <a:pt x="202" y="47"/>
                    </a:lnTo>
                    <a:lnTo>
                      <a:pt x="203" y="48"/>
                    </a:lnTo>
                    <a:lnTo>
                      <a:pt x="203" y="50"/>
                    </a:lnTo>
                    <a:lnTo>
                      <a:pt x="204" y="52"/>
                    </a:lnTo>
                    <a:lnTo>
                      <a:pt x="205" y="53"/>
                    </a:lnTo>
                    <a:lnTo>
                      <a:pt x="206" y="54"/>
                    </a:lnTo>
                    <a:lnTo>
                      <a:pt x="206" y="56"/>
                    </a:lnTo>
                    <a:lnTo>
                      <a:pt x="207" y="57"/>
                    </a:lnTo>
                    <a:lnTo>
                      <a:pt x="208" y="58"/>
                    </a:lnTo>
                    <a:lnTo>
                      <a:pt x="209" y="59"/>
                    </a:lnTo>
                    <a:lnTo>
                      <a:pt x="210" y="60"/>
                    </a:lnTo>
                    <a:lnTo>
                      <a:pt x="210" y="61"/>
                    </a:lnTo>
                    <a:lnTo>
                      <a:pt x="211" y="61"/>
                    </a:lnTo>
                    <a:lnTo>
                      <a:pt x="212" y="61"/>
                    </a:lnTo>
                    <a:lnTo>
                      <a:pt x="212" y="61"/>
                    </a:lnTo>
                    <a:lnTo>
                      <a:pt x="213" y="61"/>
                    </a:lnTo>
                    <a:lnTo>
                      <a:pt x="214" y="61"/>
                    </a:lnTo>
                    <a:lnTo>
                      <a:pt x="214" y="61"/>
                    </a:lnTo>
                    <a:lnTo>
                      <a:pt x="215" y="61"/>
                    </a:lnTo>
                    <a:lnTo>
                      <a:pt x="216" y="61"/>
                    </a:lnTo>
                    <a:lnTo>
                      <a:pt x="217" y="60"/>
                    </a:lnTo>
                    <a:lnTo>
                      <a:pt x="218" y="60"/>
                    </a:lnTo>
                    <a:lnTo>
                      <a:pt x="218" y="59"/>
                    </a:lnTo>
                    <a:lnTo>
                      <a:pt x="219" y="59"/>
                    </a:lnTo>
                    <a:lnTo>
                      <a:pt x="220" y="59"/>
                    </a:lnTo>
                    <a:lnTo>
                      <a:pt x="220" y="58"/>
                    </a:lnTo>
                    <a:lnTo>
                      <a:pt x="221" y="57"/>
                    </a:lnTo>
                    <a:lnTo>
                      <a:pt x="222" y="57"/>
                    </a:lnTo>
                    <a:lnTo>
                      <a:pt x="222" y="56"/>
                    </a:lnTo>
                    <a:lnTo>
                      <a:pt x="223" y="56"/>
                    </a:lnTo>
                    <a:lnTo>
                      <a:pt x="224" y="56"/>
                    </a:lnTo>
                    <a:lnTo>
                      <a:pt x="225" y="56"/>
                    </a:lnTo>
                    <a:lnTo>
                      <a:pt x="226" y="56"/>
                    </a:lnTo>
                    <a:lnTo>
                      <a:pt x="227" y="56"/>
                    </a:lnTo>
                    <a:lnTo>
                      <a:pt x="227" y="56"/>
                    </a:lnTo>
                    <a:lnTo>
                      <a:pt x="228" y="56"/>
                    </a:lnTo>
                    <a:lnTo>
                      <a:pt x="229" y="56"/>
                    </a:lnTo>
                    <a:lnTo>
                      <a:pt x="229" y="56"/>
                    </a:lnTo>
                    <a:lnTo>
                      <a:pt x="230" y="56"/>
                    </a:lnTo>
                    <a:lnTo>
                      <a:pt x="231" y="56"/>
                    </a:lnTo>
                    <a:lnTo>
                      <a:pt x="231" y="56"/>
                    </a:lnTo>
                    <a:lnTo>
                      <a:pt x="232" y="56"/>
                    </a:lnTo>
                    <a:lnTo>
                      <a:pt x="233" y="56"/>
                    </a:lnTo>
                    <a:lnTo>
                      <a:pt x="234" y="57"/>
                    </a:lnTo>
                    <a:lnTo>
                      <a:pt x="235" y="57"/>
                    </a:lnTo>
                    <a:lnTo>
                      <a:pt x="235" y="57"/>
                    </a:lnTo>
                    <a:lnTo>
                      <a:pt x="236" y="58"/>
                    </a:lnTo>
                    <a:lnTo>
                      <a:pt x="237" y="59"/>
                    </a:lnTo>
                    <a:lnTo>
                      <a:pt x="237" y="59"/>
                    </a:lnTo>
                    <a:lnTo>
                      <a:pt x="238" y="59"/>
                    </a:lnTo>
                    <a:lnTo>
                      <a:pt x="239" y="61"/>
                    </a:lnTo>
                    <a:lnTo>
                      <a:pt x="239" y="61"/>
                    </a:lnTo>
                    <a:lnTo>
                      <a:pt x="240" y="62"/>
                    </a:lnTo>
                    <a:lnTo>
                      <a:pt x="241" y="63"/>
                    </a:lnTo>
                    <a:lnTo>
                      <a:pt x="242" y="64"/>
                    </a:lnTo>
                    <a:lnTo>
                      <a:pt x="243" y="65"/>
                    </a:lnTo>
                    <a:lnTo>
                      <a:pt x="243" y="66"/>
                    </a:lnTo>
                    <a:lnTo>
                      <a:pt x="244" y="67"/>
                    </a:lnTo>
                    <a:lnTo>
                      <a:pt x="245" y="68"/>
                    </a:lnTo>
                    <a:lnTo>
                      <a:pt x="245" y="69"/>
                    </a:lnTo>
                    <a:lnTo>
                      <a:pt x="246" y="70"/>
                    </a:lnTo>
                    <a:lnTo>
                      <a:pt x="247" y="71"/>
                    </a:lnTo>
                    <a:lnTo>
                      <a:pt x="247" y="72"/>
                    </a:lnTo>
                    <a:lnTo>
                      <a:pt x="248" y="72"/>
                    </a:lnTo>
                    <a:lnTo>
                      <a:pt x="249" y="72"/>
                    </a:lnTo>
                    <a:lnTo>
                      <a:pt x="250" y="73"/>
                    </a:lnTo>
                    <a:lnTo>
                      <a:pt x="251" y="73"/>
                    </a:lnTo>
                    <a:lnTo>
                      <a:pt x="251" y="74"/>
                    </a:lnTo>
                    <a:lnTo>
                      <a:pt x="252" y="74"/>
                    </a:lnTo>
                    <a:lnTo>
                      <a:pt x="253" y="74"/>
                    </a:lnTo>
                    <a:lnTo>
                      <a:pt x="254" y="74"/>
                    </a:lnTo>
                    <a:lnTo>
                      <a:pt x="254" y="74"/>
                    </a:lnTo>
                    <a:lnTo>
                      <a:pt x="255" y="74"/>
                    </a:lnTo>
                    <a:lnTo>
                      <a:pt x="255" y="74"/>
                    </a:lnTo>
                    <a:lnTo>
                      <a:pt x="256" y="73"/>
                    </a:lnTo>
                    <a:lnTo>
                      <a:pt x="257" y="72"/>
                    </a:lnTo>
                    <a:lnTo>
                      <a:pt x="258" y="72"/>
                    </a:lnTo>
                    <a:lnTo>
                      <a:pt x="259" y="71"/>
                    </a:lnTo>
                    <a:lnTo>
                      <a:pt x="259" y="69"/>
                    </a:lnTo>
                    <a:lnTo>
                      <a:pt x="260" y="68"/>
                    </a:lnTo>
                    <a:lnTo>
                      <a:pt x="261" y="67"/>
                    </a:lnTo>
                    <a:lnTo>
                      <a:pt x="262" y="65"/>
                    </a:lnTo>
                    <a:lnTo>
                      <a:pt x="262" y="62"/>
                    </a:lnTo>
                    <a:lnTo>
                      <a:pt x="263" y="59"/>
                    </a:lnTo>
                    <a:lnTo>
                      <a:pt x="263" y="56"/>
                    </a:lnTo>
                    <a:lnTo>
                      <a:pt x="264" y="53"/>
                    </a:lnTo>
                    <a:lnTo>
                      <a:pt x="265" y="49"/>
                    </a:lnTo>
                    <a:lnTo>
                      <a:pt x="266" y="45"/>
                    </a:lnTo>
                    <a:lnTo>
                      <a:pt x="267" y="41"/>
                    </a:lnTo>
                    <a:lnTo>
                      <a:pt x="267" y="36"/>
                    </a:lnTo>
                    <a:lnTo>
                      <a:pt x="268" y="31"/>
                    </a:lnTo>
                    <a:lnTo>
                      <a:pt x="269" y="26"/>
                    </a:lnTo>
                    <a:lnTo>
                      <a:pt x="270" y="22"/>
                    </a:lnTo>
                    <a:lnTo>
                      <a:pt x="271" y="17"/>
                    </a:lnTo>
                    <a:lnTo>
                      <a:pt x="271" y="13"/>
                    </a:lnTo>
                    <a:lnTo>
                      <a:pt x="271" y="10"/>
                    </a:lnTo>
                    <a:lnTo>
                      <a:pt x="272" y="6"/>
                    </a:lnTo>
                    <a:lnTo>
                      <a:pt x="273" y="4"/>
                    </a:lnTo>
                    <a:lnTo>
                      <a:pt x="274" y="2"/>
                    </a:lnTo>
                    <a:lnTo>
                      <a:pt x="275" y="0"/>
                    </a:lnTo>
                    <a:lnTo>
                      <a:pt x="275" y="0"/>
                    </a:lnTo>
                    <a:lnTo>
                      <a:pt x="276" y="0"/>
                    </a:lnTo>
                    <a:lnTo>
                      <a:pt x="277" y="1"/>
                    </a:lnTo>
                    <a:lnTo>
                      <a:pt x="278" y="3"/>
                    </a:lnTo>
                    <a:lnTo>
                      <a:pt x="279" y="6"/>
                    </a:lnTo>
                    <a:lnTo>
                      <a:pt x="279" y="9"/>
                    </a:lnTo>
                    <a:lnTo>
                      <a:pt x="279" y="13"/>
                    </a:lnTo>
                    <a:lnTo>
                      <a:pt x="280" y="17"/>
                    </a:lnTo>
                    <a:lnTo>
                      <a:pt x="281" y="22"/>
                    </a:lnTo>
                    <a:lnTo>
                      <a:pt x="282" y="27"/>
                    </a:lnTo>
                    <a:lnTo>
                      <a:pt x="283" y="32"/>
                    </a:lnTo>
                    <a:lnTo>
                      <a:pt x="283" y="37"/>
                    </a:lnTo>
                    <a:lnTo>
                      <a:pt x="284" y="42"/>
                    </a:lnTo>
                    <a:lnTo>
                      <a:pt x="285" y="46"/>
                    </a:lnTo>
                    <a:lnTo>
                      <a:pt x="286" y="50"/>
                    </a:lnTo>
                    <a:lnTo>
                      <a:pt x="287" y="54"/>
                    </a:lnTo>
                    <a:lnTo>
                      <a:pt x="287" y="58"/>
                    </a:lnTo>
                    <a:lnTo>
                      <a:pt x="287" y="61"/>
                    </a:lnTo>
                    <a:lnTo>
                      <a:pt x="288" y="63"/>
                    </a:lnTo>
                    <a:lnTo>
                      <a:pt x="289" y="64"/>
                    </a:lnTo>
                    <a:lnTo>
                      <a:pt x="290" y="65"/>
                    </a:lnTo>
                    <a:lnTo>
                      <a:pt x="291" y="67"/>
                    </a:lnTo>
                    <a:lnTo>
                      <a:pt x="291" y="67"/>
                    </a:lnTo>
                    <a:lnTo>
                      <a:pt x="292" y="68"/>
                    </a:lnTo>
                    <a:lnTo>
                      <a:pt x="293" y="68"/>
                    </a:lnTo>
                    <a:lnTo>
                      <a:pt x="294" y="68"/>
                    </a:lnTo>
                    <a:lnTo>
                      <a:pt x="295" y="69"/>
                    </a:lnTo>
                    <a:lnTo>
                      <a:pt x="295" y="69"/>
                    </a:lnTo>
                    <a:lnTo>
                      <a:pt x="295" y="68"/>
                    </a:lnTo>
                    <a:lnTo>
                      <a:pt x="296" y="68"/>
                    </a:lnTo>
                    <a:lnTo>
                      <a:pt x="297" y="68"/>
                    </a:lnTo>
                    <a:lnTo>
                      <a:pt x="298" y="68"/>
                    </a:lnTo>
                    <a:lnTo>
                      <a:pt x="299" y="68"/>
                    </a:lnTo>
                    <a:lnTo>
                      <a:pt x="299" y="69"/>
                    </a:lnTo>
                    <a:lnTo>
                      <a:pt x="300" y="69"/>
                    </a:lnTo>
                    <a:lnTo>
                      <a:pt x="301" y="69"/>
                    </a:lnTo>
                    <a:lnTo>
                      <a:pt x="302" y="69"/>
                    </a:lnTo>
                    <a:lnTo>
                      <a:pt x="303" y="70"/>
                    </a:lnTo>
                    <a:lnTo>
                      <a:pt x="303" y="70"/>
                    </a:lnTo>
                    <a:lnTo>
                      <a:pt x="303" y="71"/>
                    </a:lnTo>
                    <a:lnTo>
                      <a:pt x="304" y="71"/>
                    </a:lnTo>
                    <a:lnTo>
                      <a:pt x="305" y="72"/>
                    </a:lnTo>
                    <a:lnTo>
                      <a:pt x="306" y="72"/>
                    </a:lnTo>
                    <a:lnTo>
                      <a:pt x="307" y="72"/>
                    </a:lnTo>
                    <a:lnTo>
                      <a:pt x="307" y="73"/>
                    </a:lnTo>
                    <a:lnTo>
                      <a:pt x="308" y="73"/>
                    </a:lnTo>
                    <a:lnTo>
                      <a:pt x="309" y="73"/>
                    </a:lnTo>
                    <a:lnTo>
                      <a:pt x="310" y="74"/>
                    </a:lnTo>
                    <a:lnTo>
                      <a:pt x="311" y="74"/>
                    </a:lnTo>
                    <a:lnTo>
                      <a:pt x="311" y="74"/>
                    </a:lnTo>
                    <a:lnTo>
                      <a:pt x="312" y="74"/>
                    </a:lnTo>
                    <a:lnTo>
                      <a:pt x="312" y="74"/>
                    </a:lnTo>
                    <a:lnTo>
                      <a:pt x="313" y="74"/>
                    </a:lnTo>
                    <a:lnTo>
                      <a:pt x="314" y="74"/>
                    </a:lnTo>
                    <a:lnTo>
                      <a:pt x="315" y="74"/>
                    </a:lnTo>
                    <a:lnTo>
                      <a:pt x="315" y="73"/>
                    </a:lnTo>
                    <a:lnTo>
                      <a:pt x="316" y="73"/>
                    </a:lnTo>
                    <a:lnTo>
                      <a:pt x="317" y="73"/>
                    </a:lnTo>
                    <a:lnTo>
                      <a:pt x="318" y="73"/>
                    </a:lnTo>
                    <a:lnTo>
                      <a:pt x="319" y="73"/>
                    </a:lnTo>
                    <a:lnTo>
                      <a:pt x="319" y="73"/>
                    </a:lnTo>
                    <a:lnTo>
                      <a:pt x="320" y="73"/>
                    </a:lnTo>
                    <a:lnTo>
                      <a:pt x="320" y="73"/>
                    </a:lnTo>
                    <a:lnTo>
                      <a:pt x="321" y="73"/>
                    </a:lnTo>
                    <a:lnTo>
                      <a:pt x="322" y="73"/>
                    </a:lnTo>
                    <a:lnTo>
                      <a:pt x="323" y="73"/>
                    </a:lnTo>
                    <a:lnTo>
                      <a:pt x="323" y="73"/>
                    </a:lnTo>
                    <a:lnTo>
                      <a:pt x="324" y="73"/>
                    </a:lnTo>
                    <a:lnTo>
                      <a:pt x="325" y="73"/>
                    </a:lnTo>
                    <a:lnTo>
                      <a:pt x="326" y="73"/>
                    </a:lnTo>
                    <a:lnTo>
                      <a:pt x="327" y="74"/>
                    </a:lnTo>
                    <a:lnTo>
                      <a:pt x="328" y="74"/>
                    </a:lnTo>
                    <a:lnTo>
                      <a:pt x="328" y="74"/>
                    </a:lnTo>
                    <a:lnTo>
                      <a:pt x="328" y="74"/>
                    </a:lnTo>
                    <a:lnTo>
                      <a:pt x="329" y="74"/>
                    </a:lnTo>
                    <a:lnTo>
                      <a:pt x="330" y="74"/>
                    </a:lnTo>
                    <a:lnTo>
                      <a:pt x="331" y="74"/>
                    </a:lnTo>
                    <a:lnTo>
                      <a:pt x="332" y="74"/>
                    </a:lnTo>
                    <a:lnTo>
                      <a:pt x="332" y="75"/>
                    </a:lnTo>
                    <a:lnTo>
                      <a:pt x="333" y="75"/>
                    </a:lnTo>
                    <a:lnTo>
                      <a:pt x="334" y="75"/>
                    </a:lnTo>
                    <a:lnTo>
                      <a:pt x="335" y="75"/>
                    </a:lnTo>
                    <a:lnTo>
                      <a:pt x="336" y="76"/>
                    </a:lnTo>
                    <a:lnTo>
                      <a:pt x="336" y="76"/>
                    </a:lnTo>
                    <a:lnTo>
                      <a:pt x="337" y="76"/>
                    </a:lnTo>
                    <a:lnTo>
                      <a:pt x="337" y="76"/>
                    </a:lnTo>
                    <a:lnTo>
                      <a:pt x="338" y="76"/>
                    </a:lnTo>
                    <a:lnTo>
                      <a:pt x="339" y="76"/>
                    </a:lnTo>
                    <a:lnTo>
                      <a:pt x="340" y="75"/>
                    </a:lnTo>
                    <a:lnTo>
                      <a:pt x="340" y="75"/>
                    </a:lnTo>
                    <a:lnTo>
                      <a:pt x="341" y="75"/>
                    </a:lnTo>
                    <a:lnTo>
                      <a:pt x="342" y="74"/>
                    </a:lnTo>
                    <a:lnTo>
                      <a:pt x="343" y="74"/>
                    </a:lnTo>
                    <a:lnTo>
                      <a:pt x="344" y="74"/>
                    </a:lnTo>
                    <a:lnTo>
                      <a:pt x="344" y="73"/>
                    </a:lnTo>
                    <a:lnTo>
                      <a:pt x="345" y="73"/>
                    </a:lnTo>
                    <a:lnTo>
                      <a:pt x="345" y="72"/>
                    </a:lnTo>
                    <a:lnTo>
                      <a:pt x="346" y="72"/>
                    </a:lnTo>
                    <a:lnTo>
                      <a:pt x="347" y="71"/>
                    </a:lnTo>
                    <a:lnTo>
                      <a:pt x="348" y="70"/>
                    </a:lnTo>
                    <a:lnTo>
                      <a:pt x="348" y="69"/>
                    </a:lnTo>
                    <a:lnTo>
                      <a:pt x="349" y="69"/>
                    </a:lnTo>
                    <a:lnTo>
                      <a:pt x="350" y="68"/>
                    </a:lnTo>
                    <a:lnTo>
                      <a:pt x="351" y="67"/>
                    </a:lnTo>
                    <a:lnTo>
                      <a:pt x="352" y="67"/>
                    </a:lnTo>
                    <a:lnTo>
                      <a:pt x="352" y="67"/>
                    </a:lnTo>
                    <a:lnTo>
                      <a:pt x="353" y="67"/>
                    </a:lnTo>
                    <a:lnTo>
                      <a:pt x="354" y="67"/>
                    </a:lnTo>
                    <a:lnTo>
                      <a:pt x="354" y="67"/>
                    </a:lnTo>
                    <a:lnTo>
                      <a:pt x="355" y="67"/>
                    </a:lnTo>
                    <a:lnTo>
                      <a:pt x="356" y="67"/>
                    </a:lnTo>
                    <a:lnTo>
                      <a:pt x="356" y="67"/>
                    </a:lnTo>
                    <a:lnTo>
                      <a:pt x="357" y="67"/>
                    </a:lnTo>
                    <a:lnTo>
                      <a:pt x="358" y="68"/>
                    </a:lnTo>
                    <a:lnTo>
                      <a:pt x="359" y="69"/>
                    </a:lnTo>
                    <a:lnTo>
                      <a:pt x="360" y="69"/>
                    </a:lnTo>
                    <a:lnTo>
                      <a:pt x="360" y="70"/>
                    </a:lnTo>
                    <a:lnTo>
                      <a:pt x="361" y="71"/>
                    </a:lnTo>
                    <a:lnTo>
                      <a:pt x="362" y="72"/>
                    </a:lnTo>
                    <a:lnTo>
                      <a:pt x="362" y="72"/>
                    </a:lnTo>
                    <a:lnTo>
                      <a:pt x="363" y="73"/>
                    </a:lnTo>
                    <a:lnTo>
                      <a:pt x="364" y="73"/>
                    </a:lnTo>
                    <a:lnTo>
                      <a:pt x="364" y="74"/>
                    </a:lnTo>
                    <a:lnTo>
                      <a:pt x="365" y="74"/>
                    </a:lnTo>
                  </a:path>
                </a:pathLst>
              </a:custGeom>
              <a:noFill/>
              <a:ln w="12700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12" name="Freeform 48"/>
              <p:cNvSpPr>
                <a:spLocks/>
              </p:cNvSpPr>
              <p:nvPr/>
            </p:nvSpPr>
            <p:spPr bwMode="auto">
              <a:xfrm>
                <a:off x="2136775" y="2212976"/>
                <a:ext cx="579438" cy="557213"/>
              </a:xfrm>
              <a:custGeom>
                <a:avLst/>
                <a:gdLst>
                  <a:gd name="T0" fmla="*/ 5 w 365"/>
                  <a:gd name="T1" fmla="*/ 347 h 351"/>
                  <a:gd name="T2" fmla="*/ 11 w 365"/>
                  <a:gd name="T3" fmla="*/ 347 h 351"/>
                  <a:gd name="T4" fmla="*/ 17 w 365"/>
                  <a:gd name="T5" fmla="*/ 348 h 351"/>
                  <a:gd name="T6" fmla="*/ 23 w 365"/>
                  <a:gd name="T7" fmla="*/ 347 h 351"/>
                  <a:gd name="T8" fmla="*/ 29 w 365"/>
                  <a:gd name="T9" fmla="*/ 345 h 351"/>
                  <a:gd name="T10" fmla="*/ 35 w 365"/>
                  <a:gd name="T11" fmla="*/ 345 h 351"/>
                  <a:gd name="T12" fmla="*/ 40 w 365"/>
                  <a:gd name="T13" fmla="*/ 346 h 351"/>
                  <a:gd name="T14" fmla="*/ 47 w 365"/>
                  <a:gd name="T15" fmla="*/ 339 h 351"/>
                  <a:gd name="T16" fmla="*/ 52 w 365"/>
                  <a:gd name="T17" fmla="*/ 323 h 351"/>
                  <a:gd name="T18" fmla="*/ 58 w 365"/>
                  <a:gd name="T19" fmla="*/ 317 h 351"/>
                  <a:gd name="T20" fmla="*/ 64 w 365"/>
                  <a:gd name="T21" fmla="*/ 330 h 351"/>
                  <a:gd name="T22" fmla="*/ 70 w 365"/>
                  <a:gd name="T23" fmla="*/ 343 h 351"/>
                  <a:gd name="T24" fmla="*/ 76 w 365"/>
                  <a:gd name="T25" fmla="*/ 349 h 351"/>
                  <a:gd name="T26" fmla="*/ 81 w 365"/>
                  <a:gd name="T27" fmla="*/ 349 h 351"/>
                  <a:gd name="T28" fmla="*/ 88 w 365"/>
                  <a:gd name="T29" fmla="*/ 349 h 351"/>
                  <a:gd name="T30" fmla="*/ 93 w 365"/>
                  <a:gd name="T31" fmla="*/ 345 h 351"/>
                  <a:gd name="T32" fmla="*/ 99 w 365"/>
                  <a:gd name="T33" fmla="*/ 336 h 351"/>
                  <a:gd name="T34" fmla="*/ 105 w 365"/>
                  <a:gd name="T35" fmla="*/ 327 h 351"/>
                  <a:gd name="T36" fmla="*/ 111 w 365"/>
                  <a:gd name="T37" fmla="*/ 321 h 351"/>
                  <a:gd name="T38" fmla="*/ 116 w 365"/>
                  <a:gd name="T39" fmla="*/ 321 h 351"/>
                  <a:gd name="T40" fmla="*/ 122 w 365"/>
                  <a:gd name="T41" fmla="*/ 332 h 351"/>
                  <a:gd name="T42" fmla="*/ 128 w 365"/>
                  <a:gd name="T43" fmla="*/ 345 h 351"/>
                  <a:gd name="T44" fmla="*/ 134 w 365"/>
                  <a:gd name="T45" fmla="*/ 349 h 351"/>
                  <a:gd name="T46" fmla="*/ 140 w 365"/>
                  <a:gd name="T47" fmla="*/ 350 h 351"/>
                  <a:gd name="T48" fmla="*/ 146 w 365"/>
                  <a:gd name="T49" fmla="*/ 349 h 351"/>
                  <a:gd name="T50" fmla="*/ 152 w 365"/>
                  <a:gd name="T51" fmla="*/ 349 h 351"/>
                  <a:gd name="T52" fmla="*/ 157 w 365"/>
                  <a:gd name="T53" fmla="*/ 345 h 351"/>
                  <a:gd name="T54" fmla="*/ 164 w 365"/>
                  <a:gd name="T55" fmla="*/ 342 h 351"/>
                  <a:gd name="T56" fmla="*/ 169 w 365"/>
                  <a:gd name="T57" fmla="*/ 345 h 351"/>
                  <a:gd name="T58" fmla="*/ 175 w 365"/>
                  <a:gd name="T59" fmla="*/ 349 h 351"/>
                  <a:gd name="T60" fmla="*/ 181 w 365"/>
                  <a:gd name="T61" fmla="*/ 351 h 351"/>
                  <a:gd name="T62" fmla="*/ 187 w 365"/>
                  <a:gd name="T63" fmla="*/ 351 h 351"/>
                  <a:gd name="T64" fmla="*/ 193 w 365"/>
                  <a:gd name="T65" fmla="*/ 351 h 351"/>
                  <a:gd name="T66" fmla="*/ 198 w 365"/>
                  <a:gd name="T67" fmla="*/ 350 h 351"/>
                  <a:gd name="T68" fmla="*/ 205 w 365"/>
                  <a:gd name="T69" fmla="*/ 350 h 351"/>
                  <a:gd name="T70" fmla="*/ 210 w 365"/>
                  <a:gd name="T71" fmla="*/ 351 h 351"/>
                  <a:gd name="T72" fmla="*/ 216 w 365"/>
                  <a:gd name="T73" fmla="*/ 350 h 351"/>
                  <a:gd name="T74" fmla="*/ 222 w 365"/>
                  <a:gd name="T75" fmla="*/ 347 h 351"/>
                  <a:gd name="T76" fmla="*/ 228 w 365"/>
                  <a:gd name="T77" fmla="*/ 344 h 351"/>
                  <a:gd name="T78" fmla="*/ 233 w 365"/>
                  <a:gd name="T79" fmla="*/ 343 h 351"/>
                  <a:gd name="T80" fmla="*/ 239 w 365"/>
                  <a:gd name="T81" fmla="*/ 343 h 351"/>
                  <a:gd name="T82" fmla="*/ 245 w 365"/>
                  <a:gd name="T83" fmla="*/ 343 h 351"/>
                  <a:gd name="T84" fmla="*/ 251 w 365"/>
                  <a:gd name="T85" fmla="*/ 343 h 351"/>
                  <a:gd name="T86" fmla="*/ 257 w 365"/>
                  <a:gd name="T87" fmla="*/ 346 h 351"/>
                  <a:gd name="T88" fmla="*/ 263 w 365"/>
                  <a:gd name="T89" fmla="*/ 349 h 351"/>
                  <a:gd name="T90" fmla="*/ 269 w 365"/>
                  <a:gd name="T91" fmla="*/ 350 h 351"/>
                  <a:gd name="T92" fmla="*/ 274 w 365"/>
                  <a:gd name="T93" fmla="*/ 351 h 351"/>
                  <a:gd name="T94" fmla="*/ 280 w 365"/>
                  <a:gd name="T95" fmla="*/ 351 h 351"/>
                  <a:gd name="T96" fmla="*/ 286 w 365"/>
                  <a:gd name="T97" fmla="*/ 351 h 351"/>
                  <a:gd name="T98" fmla="*/ 292 w 365"/>
                  <a:gd name="T99" fmla="*/ 351 h 351"/>
                  <a:gd name="T100" fmla="*/ 298 w 365"/>
                  <a:gd name="T101" fmla="*/ 351 h 351"/>
                  <a:gd name="T102" fmla="*/ 304 w 365"/>
                  <a:gd name="T103" fmla="*/ 349 h 351"/>
                  <a:gd name="T104" fmla="*/ 310 w 365"/>
                  <a:gd name="T105" fmla="*/ 346 h 351"/>
                  <a:gd name="T106" fmla="*/ 315 w 365"/>
                  <a:gd name="T107" fmla="*/ 344 h 351"/>
                  <a:gd name="T108" fmla="*/ 322 w 365"/>
                  <a:gd name="T109" fmla="*/ 345 h 351"/>
                  <a:gd name="T110" fmla="*/ 327 w 365"/>
                  <a:gd name="T111" fmla="*/ 349 h 351"/>
                  <a:gd name="T112" fmla="*/ 333 w 365"/>
                  <a:gd name="T113" fmla="*/ 350 h 351"/>
                  <a:gd name="T114" fmla="*/ 338 w 365"/>
                  <a:gd name="T115" fmla="*/ 345 h 351"/>
                  <a:gd name="T116" fmla="*/ 345 w 365"/>
                  <a:gd name="T117" fmla="*/ 323 h 351"/>
                  <a:gd name="T118" fmla="*/ 350 w 365"/>
                  <a:gd name="T119" fmla="*/ 265 h 351"/>
                  <a:gd name="T120" fmla="*/ 356 w 365"/>
                  <a:gd name="T121" fmla="*/ 175 h 351"/>
                  <a:gd name="T122" fmla="*/ 363 w 365"/>
                  <a:gd name="T123" fmla="*/ 62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5" h="351">
                    <a:moveTo>
                      <a:pt x="0" y="345"/>
                    </a:moveTo>
                    <a:lnTo>
                      <a:pt x="1" y="345"/>
                    </a:lnTo>
                    <a:lnTo>
                      <a:pt x="2" y="346"/>
                    </a:lnTo>
                    <a:lnTo>
                      <a:pt x="3" y="346"/>
                    </a:lnTo>
                    <a:lnTo>
                      <a:pt x="3" y="347"/>
                    </a:lnTo>
                    <a:lnTo>
                      <a:pt x="4" y="347"/>
                    </a:lnTo>
                    <a:lnTo>
                      <a:pt x="5" y="347"/>
                    </a:lnTo>
                    <a:lnTo>
                      <a:pt x="5" y="347"/>
                    </a:lnTo>
                    <a:lnTo>
                      <a:pt x="6" y="347"/>
                    </a:lnTo>
                    <a:lnTo>
                      <a:pt x="7" y="347"/>
                    </a:lnTo>
                    <a:lnTo>
                      <a:pt x="7" y="347"/>
                    </a:lnTo>
                    <a:lnTo>
                      <a:pt x="8" y="347"/>
                    </a:lnTo>
                    <a:lnTo>
                      <a:pt x="9" y="347"/>
                    </a:lnTo>
                    <a:lnTo>
                      <a:pt x="10" y="347"/>
                    </a:lnTo>
                    <a:lnTo>
                      <a:pt x="11" y="347"/>
                    </a:lnTo>
                    <a:lnTo>
                      <a:pt x="11" y="347"/>
                    </a:lnTo>
                    <a:lnTo>
                      <a:pt x="12" y="347"/>
                    </a:lnTo>
                    <a:lnTo>
                      <a:pt x="13" y="348"/>
                    </a:lnTo>
                    <a:lnTo>
                      <a:pt x="14" y="348"/>
                    </a:lnTo>
                    <a:lnTo>
                      <a:pt x="14" y="348"/>
                    </a:lnTo>
                    <a:lnTo>
                      <a:pt x="15" y="348"/>
                    </a:lnTo>
                    <a:lnTo>
                      <a:pt x="15" y="348"/>
                    </a:lnTo>
                    <a:lnTo>
                      <a:pt x="16" y="348"/>
                    </a:lnTo>
                    <a:lnTo>
                      <a:pt x="17" y="348"/>
                    </a:lnTo>
                    <a:lnTo>
                      <a:pt x="18" y="348"/>
                    </a:lnTo>
                    <a:lnTo>
                      <a:pt x="19" y="348"/>
                    </a:lnTo>
                    <a:lnTo>
                      <a:pt x="19" y="347"/>
                    </a:lnTo>
                    <a:lnTo>
                      <a:pt x="20" y="347"/>
                    </a:lnTo>
                    <a:lnTo>
                      <a:pt x="21" y="347"/>
                    </a:lnTo>
                    <a:lnTo>
                      <a:pt x="22" y="347"/>
                    </a:lnTo>
                    <a:lnTo>
                      <a:pt x="22" y="347"/>
                    </a:lnTo>
                    <a:lnTo>
                      <a:pt x="23" y="347"/>
                    </a:lnTo>
                    <a:lnTo>
                      <a:pt x="23" y="347"/>
                    </a:lnTo>
                    <a:lnTo>
                      <a:pt x="24" y="346"/>
                    </a:lnTo>
                    <a:lnTo>
                      <a:pt x="25" y="346"/>
                    </a:lnTo>
                    <a:lnTo>
                      <a:pt x="26" y="345"/>
                    </a:lnTo>
                    <a:lnTo>
                      <a:pt x="27" y="345"/>
                    </a:lnTo>
                    <a:lnTo>
                      <a:pt x="27" y="345"/>
                    </a:lnTo>
                    <a:lnTo>
                      <a:pt x="28" y="345"/>
                    </a:lnTo>
                    <a:lnTo>
                      <a:pt x="29" y="345"/>
                    </a:lnTo>
                    <a:lnTo>
                      <a:pt x="30" y="345"/>
                    </a:lnTo>
                    <a:lnTo>
                      <a:pt x="31" y="345"/>
                    </a:lnTo>
                    <a:lnTo>
                      <a:pt x="31" y="344"/>
                    </a:lnTo>
                    <a:lnTo>
                      <a:pt x="31" y="345"/>
                    </a:lnTo>
                    <a:lnTo>
                      <a:pt x="32" y="345"/>
                    </a:lnTo>
                    <a:lnTo>
                      <a:pt x="33" y="345"/>
                    </a:lnTo>
                    <a:lnTo>
                      <a:pt x="34" y="345"/>
                    </a:lnTo>
                    <a:lnTo>
                      <a:pt x="35" y="345"/>
                    </a:lnTo>
                    <a:lnTo>
                      <a:pt x="35" y="345"/>
                    </a:lnTo>
                    <a:lnTo>
                      <a:pt x="36" y="345"/>
                    </a:lnTo>
                    <a:lnTo>
                      <a:pt x="37" y="345"/>
                    </a:lnTo>
                    <a:lnTo>
                      <a:pt x="38" y="345"/>
                    </a:lnTo>
                    <a:lnTo>
                      <a:pt x="39" y="346"/>
                    </a:lnTo>
                    <a:lnTo>
                      <a:pt x="39" y="346"/>
                    </a:lnTo>
                    <a:lnTo>
                      <a:pt x="39" y="346"/>
                    </a:lnTo>
                    <a:lnTo>
                      <a:pt x="40" y="346"/>
                    </a:lnTo>
                    <a:lnTo>
                      <a:pt x="41" y="345"/>
                    </a:lnTo>
                    <a:lnTo>
                      <a:pt x="42" y="345"/>
                    </a:lnTo>
                    <a:lnTo>
                      <a:pt x="43" y="345"/>
                    </a:lnTo>
                    <a:lnTo>
                      <a:pt x="43" y="344"/>
                    </a:lnTo>
                    <a:lnTo>
                      <a:pt x="44" y="343"/>
                    </a:lnTo>
                    <a:lnTo>
                      <a:pt x="45" y="342"/>
                    </a:lnTo>
                    <a:lnTo>
                      <a:pt x="46" y="340"/>
                    </a:lnTo>
                    <a:lnTo>
                      <a:pt x="47" y="339"/>
                    </a:lnTo>
                    <a:lnTo>
                      <a:pt x="47" y="337"/>
                    </a:lnTo>
                    <a:lnTo>
                      <a:pt x="47" y="336"/>
                    </a:lnTo>
                    <a:lnTo>
                      <a:pt x="48" y="334"/>
                    </a:lnTo>
                    <a:lnTo>
                      <a:pt x="49" y="332"/>
                    </a:lnTo>
                    <a:lnTo>
                      <a:pt x="50" y="330"/>
                    </a:lnTo>
                    <a:lnTo>
                      <a:pt x="51" y="327"/>
                    </a:lnTo>
                    <a:lnTo>
                      <a:pt x="51" y="325"/>
                    </a:lnTo>
                    <a:lnTo>
                      <a:pt x="52" y="323"/>
                    </a:lnTo>
                    <a:lnTo>
                      <a:pt x="53" y="321"/>
                    </a:lnTo>
                    <a:lnTo>
                      <a:pt x="54" y="320"/>
                    </a:lnTo>
                    <a:lnTo>
                      <a:pt x="55" y="319"/>
                    </a:lnTo>
                    <a:lnTo>
                      <a:pt x="55" y="318"/>
                    </a:lnTo>
                    <a:lnTo>
                      <a:pt x="55" y="317"/>
                    </a:lnTo>
                    <a:lnTo>
                      <a:pt x="56" y="316"/>
                    </a:lnTo>
                    <a:lnTo>
                      <a:pt x="57" y="316"/>
                    </a:lnTo>
                    <a:lnTo>
                      <a:pt x="58" y="317"/>
                    </a:lnTo>
                    <a:lnTo>
                      <a:pt x="59" y="318"/>
                    </a:lnTo>
                    <a:lnTo>
                      <a:pt x="60" y="319"/>
                    </a:lnTo>
                    <a:lnTo>
                      <a:pt x="60" y="320"/>
                    </a:lnTo>
                    <a:lnTo>
                      <a:pt x="61" y="322"/>
                    </a:lnTo>
                    <a:lnTo>
                      <a:pt x="62" y="323"/>
                    </a:lnTo>
                    <a:lnTo>
                      <a:pt x="63" y="325"/>
                    </a:lnTo>
                    <a:lnTo>
                      <a:pt x="64" y="327"/>
                    </a:lnTo>
                    <a:lnTo>
                      <a:pt x="64" y="330"/>
                    </a:lnTo>
                    <a:lnTo>
                      <a:pt x="64" y="332"/>
                    </a:lnTo>
                    <a:lnTo>
                      <a:pt x="65" y="334"/>
                    </a:lnTo>
                    <a:lnTo>
                      <a:pt x="66" y="336"/>
                    </a:lnTo>
                    <a:lnTo>
                      <a:pt x="67" y="338"/>
                    </a:lnTo>
                    <a:lnTo>
                      <a:pt x="68" y="339"/>
                    </a:lnTo>
                    <a:lnTo>
                      <a:pt x="68" y="340"/>
                    </a:lnTo>
                    <a:lnTo>
                      <a:pt x="69" y="342"/>
                    </a:lnTo>
                    <a:lnTo>
                      <a:pt x="70" y="343"/>
                    </a:lnTo>
                    <a:lnTo>
                      <a:pt x="71" y="344"/>
                    </a:lnTo>
                    <a:lnTo>
                      <a:pt x="72" y="345"/>
                    </a:lnTo>
                    <a:lnTo>
                      <a:pt x="72" y="346"/>
                    </a:lnTo>
                    <a:lnTo>
                      <a:pt x="72" y="347"/>
                    </a:lnTo>
                    <a:lnTo>
                      <a:pt x="73" y="347"/>
                    </a:lnTo>
                    <a:lnTo>
                      <a:pt x="74" y="348"/>
                    </a:lnTo>
                    <a:lnTo>
                      <a:pt x="75" y="348"/>
                    </a:lnTo>
                    <a:lnTo>
                      <a:pt x="76" y="349"/>
                    </a:lnTo>
                    <a:lnTo>
                      <a:pt x="76" y="349"/>
                    </a:lnTo>
                    <a:lnTo>
                      <a:pt x="77" y="349"/>
                    </a:lnTo>
                    <a:lnTo>
                      <a:pt x="78" y="349"/>
                    </a:lnTo>
                    <a:lnTo>
                      <a:pt x="79" y="349"/>
                    </a:lnTo>
                    <a:lnTo>
                      <a:pt x="80" y="349"/>
                    </a:lnTo>
                    <a:lnTo>
                      <a:pt x="80" y="349"/>
                    </a:lnTo>
                    <a:lnTo>
                      <a:pt x="80" y="349"/>
                    </a:lnTo>
                    <a:lnTo>
                      <a:pt x="81" y="349"/>
                    </a:lnTo>
                    <a:lnTo>
                      <a:pt x="82" y="349"/>
                    </a:lnTo>
                    <a:lnTo>
                      <a:pt x="83" y="349"/>
                    </a:lnTo>
                    <a:lnTo>
                      <a:pt x="84" y="349"/>
                    </a:lnTo>
                    <a:lnTo>
                      <a:pt x="84" y="349"/>
                    </a:lnTo>
                    <a:lnTo>
                      <a:pt x="85" y="349"/>
                    </a:lnTo>
                    <a:lnTo>
                      <a:pt x="86" y="349"/>
                    </a:lnTo>
                    <a:lnTo>
                      <a:pt x="87" y="349"/>
                    </a:lnTo>
                    <a:lnTo>
                      <a:pt x="88" y="349"/>
                    </a:lnTo>
                    <a:lnTo>
                      <a:pt x="88" y="349"/>
                    </a:lnTo>
                    <a:lnTo>
                      <a:pt x="88" y="348"/>
                    </a:lnTo>
                    <a:lnTo>
                      <a:pt x="89" y="348"/>
                    </a:lnTo>
                    <a:lnTo>
                      <a:pt x="90" y="347"/>
                    </a:lnTo>
                    <a:lnTo>
                      <a:pt x="91" y="347"/>
                    </a:lnTo>
                    <a:lnTo>
                      <a:pt x="92" y="346"/>
                    </a:lnTo>
                    <a:lnTo>
                      <a:pt x="92" y="345"/>
                    </a:lnTo>
                    <a:lnTo>
                      <a:pt x="93" y="345"/>
                    </a:lnTo>
                    <a:lnTo>
                      <a:pt x="94" y="344"/>
                    </a:lnTo>
                    <a:lnTo>
                      <a:pt x="95" y="343"/>
                    </a:lnTo>
                    <a:lnTo>
                      <a:pt x="96" y="342"/>
                    </a:lnTo>
                    <a:lnTo>
                      <a:pt x="96" y="340"/>
                    </a:lnTo>
                    <a:lnTo>
                      <a:pt x="97" y="340"/>
                    </a:lnTo>
                    <a:lnTo>
                      <a:pt x="97" y="338"/>
                    </a:lnTo>
                    <a:lnTo>
                      <a:pt x="98" y="337"/>
                    </a:lnTo>
                    <a:lnTo>
                      <a:pt x="99" y="336"/>
                    </a:lnTo>
                    <a:lnTo>
                      <a:pt x="100" y="334"/>
                    </a:lnTo>
                    <a:lnTo>
                      <a:pt x="100" y="333"/>
                    </a:lnTo>
                    <a:lnTo>
                      <a:pt x="101" y="332"/>
                    </a:lnTo>
                    <a:lnTo>
                      <a:pt x="102" y="331"/>
                    </a:lnTo>
                    <a:lnTo>
                      <a:pt x="103" y="330"/>
                    </a:lnTo>
                    <a:lnTo>
                      <a:pt x="104" y="329"/>
                    </a:lnTo>
                    <a:lnTo>
                      <a:pt x="104" y="328"/>
                    </a:lnTo>
                    <a:lnTo>
                      <a:pt x="105" y="327"/>
                    </a:lnTo>
                    <a:lnTo>
                      <a:pt x="105" y="327"/>
                    </a:lnTo>
                    <a:lnTo>
                      <a:pt x="106" y="326"/>
                    </a:lnTo>
                    <a:lnTo>
                      <a:pt x="107" y="325"/>
                    </a:lnTo>
                    <a:lnTo>
                      <a:pt x="108" y="325"/>
                    </a:lnTo>
                    <a:lnTo>
                      <a:pt x="108" y="323"/>
                    </a:lnTo>
                    <a:lnTo>
                      <a:pt x="109" y="323"/>
                    </a:lnTo>
                    <a:lnTo>
                      <a:pt x="110" y="322"/>
                    </a:lnTo>
                    <a:lnTo>
                      <a:pt x="111" y="321"/>
                    </a:lnTo>
                    <a:lnTo>
                      <a:pt x="112" y="321"/>
                    </a:lnTo>
                    <a:lnTo>
                      <a:pt x="112" y="321"/>
                    </a:lnTo>
                    <a:lnTo>
                      <a:pt x="113" y="320"/>
                    </a:lnTo>
                    <a:lnTo>
                      <a:pt x="113" y="319"/>
                    </a:lnTo>
                    <a:lnTo>
                      <a:pt x="114" y="319"/>
                    </a:lnTo>
                    <a:lnTo>
                      <a:pt x="115" y="320"/>
                    </a:lnTo>
                    <a:lnTo>
                      <a:pt x="116" y="320"/>
                    </a:lnTo>
                    <a:lnTo>
                      <a:pt x="116" y="321"/>
                    </a:lnTo>
                    <a:lnTo>
                      <a:pt x="117" y="321"/>
                    </a:lnTo>
                    <a:lnTo>
                      <a:pt x="118" y="322"/>
                    </a:lnTo>
                    <a:lnTo>
                      <a:pt x="119" y="323"/>
                    </a:lnTo>
                    <a:lnTo>
                      <a:pt x="120" y="325"/>
                    </a:lnTo>
                    <a:lnTo>
                      <a:pt x="120" y="326"/>
                    </a:lnTo>
                    <a:lnTo>
                      <a:pt x="121" y="328"/>
                    </a:lnTo>
                    <a:lnTo>
                      <a:pt x="122" y="330"/>
                    </a:lnTo>
                    <a:lnTo>
                      <a:pt x="122" y="332"/>
                    </a:lnTo>
                    <a:lnTo>
                      <a:pt x="123" y="334"/>
                    </a:lnTo>
                    <a:lnTo>
                      <a:pt x="124" y="336"/>
                    </a:lnTo>
                    <a:lnTo>
                      <a:pt x="124" y="338"/>
                    </a:lnTo>
                    <a:lnTo>
                      <a:pt x="125" y="340"/>
                    </a:lnTo>
                    <a:lnTo>
                      <a:pt x="126" y="341"/>
                    </a:lnTo>
                    <a:lnTo>
                      <a:pt x="127" y="343"/>
                    </a:lnTo>
                    <a:lnTo>
                      <a:pt x="128" y="344"/>
                    </a:lnTo>
                    <a:lnTo>
                      <a:pt x="128" y="345"/>
                    </a:lnTo>
                    <a:lnTo>
                      <a:pt x="129" y="346"/>
                    </a:lnTo>
                    <a:lnTo>
                      <a:pt x="130" y="347"/>
                    </a:lnTo>
                    <a:lnTo>
                      <a:pt x="130" y="347"/>
                    </a:lnTo>
                    <a:lnTo>
                      <a:pt x="131" y="348"/>
                    </a:lnTo>
                    <a:lnTo>
                      <a:pt x="132" y="349"/>
                    </a:lnTo>
                    <a:lnTo>
                      <a:pt x="132" y="349"/>
                    </a:lnTo>
                    <a:lnTo>
                      <a:pt x="133" y="349"/>
                    </a:lnTo>
                    <a:lnTo>
                      <a:pt x="134" y="349"/>
                    </a:lnTo>
                    <a:lnTo>
                      <a:pt x="135" y="349"/>
                    </a:lnTo>
                    <a:lnTo>
                      <a:pt x="136" y="349"/>
                    </a:lnTo>
                    <a:lnTo>
                      <a:pt x="136" y="349"/>
                    </a:lnTo>
                    <a:lnTo>
                      <a:pt x="137" y="350"/>
                    </a:lnTo>
                    <a:lnTo>
                      <a:pt x="138" y="350"/>
                    </a:lnTo>
                    <a:lnTo>
                      <a:pt x="139" y="350"/>
                    </a:lnTo>
                    <a:lnTo>
                      <a:pt x="139" y="350"/>
                    </a:lnTo>
                    <a:lnTo>
                      <a:pt x="140" y="350"/>
                    </a:lnTo>
                    <a:lnTo>
                      <a:pt x="140" y="350"/>
                    </a:lnTo>
                    <a:lnTo>
                      <a:pt x="141" y="350"/>
                    </a:lnTo>
                    <a:lnTo>
                      <a:pt x="142" y="349"/>
                    </a:lnTo>
                    <a:lnTo>
                      <a:pt x="143" y="349"/>
                    </a:lnTo>
                    <a:lnTo>
                      <a:pt x="144" y="349"/>
                    </a:lnTo>
                    <a:lnTo>
                      <a:pt x="144" y="349"/>
                    </a:lnTo>
                    <a:lnTo>
                      <a:pt x="145" y="349"/>
                    </a:lnTo>
                    <a:lnTo>
                      <a:pt x="146" y="349"/>
                    </a:lnTo>
                    <a:lnTo>
                      <a:pt x="147" y="349"/>
                    </a:lnTo>
                    <a:lnTo>
                      <a:pt x="147" y="349"/>
                    </a:lnTo>
                    <a:lnTo>
                      <a:pt x="148" y="349"/>
                    </a:lnTo>
                    <a:lnTo>
                      <a:pt x="148" y="349"/>
                    </a:lnTo>
                    <a:lnTo>
                      <a:pt x="149" y="349"/>
                    </a:lnTo>
                    <a:lnTo>
                      <a:pt x="150" y="349"/>
                    </a:lnTo>
                    <a:lnTo>
                      <a:pt x="151" y="349"/>
                    </a:lnTo>
                    <a:lnTo>
                      <a:pt x="152" y="349"/>
                    </a:lnTo>
                    <a:lnTo>
                      <a:pt x="152" y="348"/>
                    </a:lnTo>
                    <a:lnTo>
                      <a:pt x="153" y="348"/>
                    </a:lnTo>
                    <a:lnTo>
                      <a:pt x="154" y="347"/>
                    </a:lnTo>
                    <a:lnTo>
                      <a:pt x="155" y="347"/>
                    </a:lnTo>
                    <a:lnTo>
                      <a:pt x="155" y="347"/>
                    </a:lnTo>
                    <a:lnTo>
                      <a:pt x="156" y="346"/>
                    </a:lnTo>
                    <a:lnTo>
                      <a:pt x="156" y="346"/>
                    </a:lnTo>
                    <a:lnTo>
                      <a:pt x="157" y="345"/>
                    </a:lnTo>
                    <a:lnTo>
                      <a:pt x="158" y="345"/>
                    </a:lnTo>
                    <a:lnTo>
                      <a:pt x="159" y="344"/>
                    </a:lnTo>
                    <a:lnTo>
                      <a:pt x="160" y="344"/>
                    </a:lnTo>
                    <a:lnTo>
                      <a:pt x="161" y="343"/>
                    </a:lnTo>
                    <a:lnTo>
                      <a:pt x="161" y="343"/>
                    </a:lnTo>
                    <a:lnTo>
                      <a:pt x="162" y="343"/>
                    </a:lnTo>
                    <a:lnTo>
                      <a:pt x="163" y="343"/>
                    </a:lnTo>
                    <a:lnTo>
                      <a:pt x="164" y="342"/>
                    </a:lnTo>
                    <a:lnTo>
                      <a:pt x="164" y="342"/>
                    </a:lnTo>
                    <a:lnTo>
                      <a:pt x="165" y="342"/>
                    </a:lnTo>
                    <a:lnTo>
                      <a:pt x="165" y="343"/>
                    </a:lnTo>
                    <a:lnTo>
                      <a:pt x="166" y="343"/>
                    </a:lnTo>
                    <a:lnTo>
                      <a:pt x="167" y="343"/>
                    </a:lnTo>
                    <a:lnTo>
                      <a:pt x="168" y="344"/>
                    </a:lnTo>
                    <a:lnTo>
                      <a:pt x="169" y="344"/>
                    </a:lnTo>
                    <a:lnTo>
                      <a:pt x="169" y="345"/>
                    </a:lnTo>
                    <a:lnTo>
                      <a:pt x="170" y="345"/>
                    </a:lnTo>
                    <a:lnTo>
                      <a:pt x="171" y="346"/>
                    </a:lnTo>
                    <a:lnTo>
                      <a:pt x="172" y="347"/>
                    </a:lnTo>
                    <a:lnTo>
                      <a:pt x="172" y="347"/>
                    </a:lnTo>
                    <a:lnTo>
                      <a:pt x="173" y="348"/>
                    </a:lnTo>
                    <a:lnTo>
                      <a:pt x="173" y="349"/>
                    </a:lnTo>
                    <a:lnTo>
                      <a:pt x="174" y="349"/>
                    </a:lnTo>
                    <a:lnTo>
                      <a:pt x="175" y="349"/>
                    </a:lnTo>
                    <a:lnTo>
                      <a:pt x="176" y="350"/>
                    </a:lnTo>
                    <a:lnTo>
                      <a:pt x="177" y="350"/>
                    </a:lnTo>
                    <a:lnTo>
                      <a:pt x="177" y="351"/>
                    </a:lnTo>
                    <a:lnTo>
                      <a:pt x="178" y="351"/>
                    </a:lnTo>
                    <a:lnTo>
                      <a:pt x="179" y="351"/>
                    </a:lnTo>
                    <a:lnTo>
                      <a:pt x="180" y="351"/>
                    </a:lnTo>
                    <a:lnTo>
                      <a:pt x="181" y="351"/>
                    </a:lnTo>
                    <a:lnTo>
                      <a:pt x="181" y="351"/>
                    </a:lnTo>
                    <a:lnTo>
                      <a:pt x="181" y="351"/>
                    </a:lnTo>
                    <a:lnTo>
                      <a:pt x="182" y="351"/>
                    </a:lnTo>
                    <a:lnTo>
                      <a:pt x="183" y="351"/>
                    </a:lnTo>
                    <a:lnTo>
                      <a:pt x="184" y="351"/>
                    </a:lnTo>
                    <a:lnTo>
                      <a:pt x="185" y="351"/>
                    </a:lnTo>
                    <a:lnTo>
                      <a:pt x="185" y="351"/>
                    </a:lnTo>
                    <a:lnTo>
                      <a:pt x="186" y="351"/>
                    </a:lnTo>
                    <a:lnTo>
                      <a:pt x="187" y="351"/>
                    </a:lnTo>
                    <a:lnTo>
                      <a:pt x="188" y="351"/>
                    </a:lnTo>
                    <a:lnTo>
                      <a:pt x="189" y="351"/>
                    </a:lnTo>
                    <a:lnTo>
                      <a:pt x="189" y="351"/>
                    </a:lnTo>
                    <a:lnTo>
                      <a:pt x="189" y="351"/>
                    </a:lnTo>
                    <a:lnTo>
                      <a:pt x="190" y="351"/>
                    </a:lnTo>
                    <a:lnTo>
                      <a:pt x="191" y="351"/>
                    </a:lnTo>
                    <a:lnTo>
                      <a:pt x="192" y="351"/>
                    </a:lnTo>
                    <a:lnTo>
                      <a:pt x="193" y="351"/>
                    </a:lnTo>
                    <a:lnTo>
                      <a:pt x="193" y="351"/>
                    </a:lnTo>
                    <a:lnTo>
                      <a:pt x="194" y="351"/>
                    </a:lnTo>
                    <a:lnTo>
                      <a:pt x="195" y="351"/>
                    </a:lnTo>
                    <a:lnTo>
                      <a:pt x="196" y="351"/>
                    </a:lnTo>
                    <a:lnTo>
                      <a:pt x="197" y="350"/>
                    </a:lnTo>
                    <a:lnTo>
                      <a:pt x="197" y="350"/>
                    </a:lnTo>
                    <a:lnTo>
                      <a:pt x="197" y="350"/>
                    </a:lnTo>
                    <a:lnTo>
                      <a:pt x="198" y="350"/>
                    </a:lnTo>
                    <a:lnTo>
                      <a:pt x="199" y="350"/>
                    </a:lnTo>
                    <a:lnTo>
                      <a:pt x="200" y="350"/>
                    </a:lnTo>
                    <a:lnTo>
                      <a:pt x="201" y="350"/>
                    </a:lnTo>
                    <a:lnTo>
                      <a:pt x="201" y="350"/>
                    </a:lnTo>
                    <a:lnTo>
                      <a:pt x="202" y="350"/>
                    </a:lnTo>
                    <a:lnTo>
                      <a:pt x="203" y="350"/>
                    </a:lnTo>
                    <a:lnTo>
                      <a:pt x="204" y="350"/>
                    </a:lnTo>
                    <a:lnTo>
                      <a:pt x="205" y="350"/>
                    </a:lnTo>
                    <a:lnTo>
                      <a:pt x="205" y="350"/>
                    </a:lnTo>
                    <a:lnTo>
                      <a:pt x="205" y="350"/>
                    </a:lnTo>
                    <a:lnTo>
                      <a:pt x="206" y="350"/>
                    </a:lnTo>
                    <a:lnTo>
                      <a:pt x="207" y="350"/>
                    </a:lnTo>
                    <a:lnTo>
                      <a:pt x="208" y="350"/>
                    </a:lnTo>
                    <a:lnTo>
                      <a:pt x="209" y="350"/>
                    </a:lnTo>
                    <a:lnTo>
                      <a:pt x="209" y="351"/>
                    </a:lnTo>
                    <a:lnTo>
                      <a:pt x="210" y="351"/>
                    </a:lnTo>
                    <a:lnTo>
                      <a:pt x="211" y="351"/>
                    </a:lnTo>
                    <a:lnTo>
                      <a:pt x="212" y="351"/>
                    </a:lnTo>
                    <a:lnTo>
                      <a:pt x="213" y="351"/>
                    </a:lnTo>
                    <a:lnTo>
                      <a:pt x="213" y="350"/>
                    </a:lnTo>
                    <a:lnTo>
                      <a:pt x="213" y="350"/>
                    </a:lnTo>
                    <a:lnTo>
                      <a:pt x="214" y="350"/>
                    </a:lnTo>
                    <a:lnTo>
                      <a:pt x="215" y="350"/>
                    </a:lnTo>
                    <a:lnTo>
                      <a:pt x="216" y="350"/>
                    </a:lnTo>
                    <a:lnTo>
                      <a:pt x="217" y="349"/>
                    </a:lnTo>
                    <a:lnTo>
                      <a:pt x="217" y="349"/>
                    </a:lnTo>
                    <a:lnTo>
                      <a:pt x="218" y="349"/>
                    </a:lnTo>
                    <a:lnTo>
                      <a:pt x="219" y="349"/>
                    </a:lnTo>
                    <a:lnTo>
                      <a:pt x="220" y="348"/>
                    </a:lnTo>
                    <a:lnTo>
                      <a:pt x="221" y="348"/>
                    </a:lnTo>
                    <a:lnTo>
                      <a:pt x="221" y="347"/>
                    </a:lnTo>
                    <a:lnTo>
                      <a:pt x="222" y="347"/>
                    </a:lnTo>
                    <a:lnTo>
                      <a:pt x="222" y="347"/>
                    </a:lnTo>
                    <a:lnTo>
                      <a:pt x="223" y="346"/>
                    </a:lnTo>
                    <a:lnTo>
                      <a:pt x="224" y="345"/>
                    </a:lnTo>
                    <a:lnTo>
                      <a:pt x="225" y="345"/>
                    </a:lnTo>
                    <a:lnTo>
                      <a:pt x="225" y="345"/>
                    </a:lnTo>
                    <a:lnTo>
                      <a:pt x="226" y="344"/>
                    </a:lnTo>
                    <a:lnTo>
                      <a:pt x="227" y="344"/>
                    </a:lnTo>
                    <a:lnTo>
                      <a:pt x="228" y="344"/>
                    </a:lnTo>
                    <a:lnTo>
                      <a:pt x="229" y="343"/>
                    </a:lnTo>
                    <a:lnTo>
                      <a:pt x="229" y="343"/>
                    </a:lnTo>
                    <a:lnTo>
                      <a:pt x="230" y="343"/>
                    </a:lnTo>
                    <a:lnTo>
                      <a:pt x="230" y="343"/>
                    </a:lnTo>
                    <a:lnTo>
                      <a:pt x="231" y="343"/>
                    </a:lnTo>
                    <a:lnTo>
                      <a:pt x="232" y="343"/>
                    </a:lnTo>
                    <a:lnTo>
                      <a:pt x="233" y="343"/>
                    </a:lnTo>
                    <a:lnTo>
                      <a:pt x="233" y="343"/>
                    </a:lnTo>
                    <a:lnTo>
                      <a:pt x="234" y="343"/>
                    </a:lnTo>
                    <a:lnTo>
                      <a:pt x="235" y="343"/>
                    </a:lnTo>
                    <a:lnTo>
                      <a:pt x="236" y="344"/>
                    </a:lnTo>
                    <a:lnTo>
                      <a:pt x="237" y="344"/>
                    </a:lnTo>
                    <a:lnTo>
                      <a:pt x="237" y="344"/>
                    </a:lnTo>
                    <a:lnTo>
                      <a:pt x="238" y="344"/>
                    </a:lnTo>
                    <a:lnTo>
                      <a:pt x="238" y="344"/>
                    </a:lnTo>
                    <a:lnTo>
                      <a:pt x="239" y="343"/>
                    </a:lnTo>
                    <a:lnTo>
                      <a:pt x="240" y="343"/>
                    </a:lnTo>
                    <a:lnTo>
                      <a:pt x="241" y="343"/>
                    </a:lnTo>
                    <a:lnTo>
                      <a:pt x="241" y="343"/>
                    </a:lnTo>
                    <a:lnTo>
                      <a:pt x="242" y="343"/>
                    </a:lnTo>
                    <a:lnTo>
                      <a:pt x="243" y="343"/>
                    </a:lnTo>
                    <a:lnTo>
                      <a:pt x="244" y="343"/>
                    </a:lnTo>
                    <a:lnTo>
                      <a:pt x="245" y="343"/>
                    </a:lnTo>
                    <a:lnTo>
                      <a:pt x="245" y="343"/>
                    </a:lnTo>
                    <a:lnTo>
                      <a:pt x="246" y="343"/>
                    </a:lnTo>
                    <a:lnTo>
                      <a:pt x="247" y="343"/>
                    </a:lnTo>
                    <a:lnTo>
                      <a:pt x="247" y="343"/>
                    </a:lnTo>
                    <a:lnTo>
                      <a:pt x="248" y="343"/>
                    </a:lnTo>
                    <a:lnTo>
                      <a:pt x="249" y="343"/>
                    </a:lnTo>
                    <a:lnTo>
                      <a:pt x="249" y="343"/>
                    </a:lnTo>
                    <a:lnTo>
                      <a:pt x="250" y="343"/>
                    </a:lnTo>
                    <a:lnTo>
                      <a:pt x="251" y="343"/>
                    </a:lnTo>
                    <a:lnTo>
                      <a:pt x="252" y="343"/>
                    </a:lnTo>
                    <a:lnTo>
                      <a:pt x="253" y="344"/>
                    </a:lnTo>
                    <a:lnTo>
                      <a:pt x="253" y="344"/>
                    </a:lnTo>
                    <a:lnTo>
                      <a:pt x="254" y="345"/>
                    </a:lnTo>
                    <a:lnTo>
                      <a:pt x="255" y="345"/>
                    </a:lnTo>
                    <a:lnTo>
                      <a:pt x="255" y="345"/>
                    </a:lnTo>
                    <a:lnTo>
                      <a:pt x="256" y="346"/>
                    </a:lnTo>
                    <a:lnTo>
                      <a:pt x="257" y="346"/>
                    </a:lnTo>
                    <a:lnTo>
                      <a:pt x="257" y="347"/>
                    </a:lnTo>
                    <a:lnTo>
                      <a:pt x="258" y="347"/>
                    </a:lnTo>
                    <a:lnTo>
                      <a:pt x="259" y="347"/>
                    </a:lnTo>
                    <a:lnTo>
                      <a:pt x="260" y="347"/>
                    </a:lnTo>
                    <a:lnTo>
                      <a:pt x="261" y="348"/>
                    </a:lnTo>
                    <a:lnTo>
                      <a:pt x="262" y="348"/>
                    </a:lnTo>
                    <a:lnTo>
                      <a:pt x="262" y="348"/>
                    </a:lnTo>
                    <a:lnTo>
                      <a:pt x="263" y="349"/>
                    </a:lnTo>
                    <a:lnTo>
                      <a:pt x="263" y="349"/>
                    </a:lnTo>
                    <a:lnTo>
                      <a:pt x="264" y="349"/>
                    </a:lnTo>
                    <a:lnTo>
                      <a:pt x="265" y="349"/>
                    </a:lnTo>
                    <a:lnTo>
                      <a:pt x="266" y="349"/>
                    </a:lnTo>
                    <a:lnTo>
                      <a:pt x="266" y="350"/>
                    </a:lnTo>
                    <a:lnTo>
                      <a:pt x="267" y="350"/>
                    </a:lnTo>
                    <a:lnTo>
                      <a:pt x="268" y="350"/>
                    </a:lnTo>
                    <a:lnTo>
                      <a:pt x="269" y="350"/>
                    </a:lnTo>
                    <a:lnTo>
                      <a:pt x="270" y="351"/>
                    </a:lnTo>
                    <a:lnTo>
                      <a:pt x="270" y="351"/>
                    </a:lnTo>
                    <a:lnTo>
                      <a:pt x="271" y="351"/>
                    </a:lnTo>
                    <a:lnTo>
                      <a:pt x="272" y="351"/>
                    </a:lnTo>
                    <a:lnTo>
                      <a:pt x="272" y="351"/>
                    </a:lnTo>
                    <a:lnTo>
                      <a:pt x="273" y="351"/>
                    </a:lnTo>
                    <a:lnTo>
                      <a:pt x="274" y="351"/>
                    </a:lnTo>
                    <a:lnTo>
                      <a:pt x="274" y="351"/>
                    </a:lnTo>
                    <a:lnTo>
                      <a:pt x="275" y="351"/>
                    </a:lnTo>
                    <a:lnTo>
                      <a:pt x="276" y="351"/>
                    </a:lnTo>
                    <a:lnTo>
                      <a:pt x="277" y="351"/>
                    </a:lnTo>
                    <a:lnTo>
                      <a:pt x="278" y="351"/>
                    </a:lnTo>
                    <a:lnTo>
                      <a:pt x="278" y="351"/>
                    </a:lnTo>
                    <a:lnTo>
                      <a:pt x="279" y="351"/>
                    </a:lnTo>
                    <a:lnTo>
                      <a:pt x="280" y="351"/>
                    </a:lnTo>
                    <a:lnTo>
                      <a:pt x="280" y="351"/>
                    </a:lnTo>
                    <a:lnTo>
                      <a:pt x="281" y="351"/>
                    </a:lnTo>
                    <a:lnTo>
                      <a:pt x="282" y="351"/>
                    </a:lnTo>
                    <a:lnTo>
                      <a:pt x="282" y="351"/>
                    </a:lnTo>
                    <a:lnTo>
                      <a:pt x="283" y="351"/>
                    </a:lnTo>
                    <a:lnTo>
                      <a:pt x="284" y="351"/>
                    </a:lnTo>
                    <a:lnTo>
                      <a:pt x="285" y="351"/>
                    </a:lnTo>
                    <a:lnTo>
                      <a:pt x="286" y="351"/>
                    </a:lnTo>
                    <a:lnTo>
                      <a:pt x="286" y="351"/>
                    </a:lnTo>
                    <a:lnTo>
                      <a:pt x="287" y="351"/>
                    </a:lnTo>
                    <a:lnTo>
                      <a:pt x="288" y="351"/>
                    </a:lnTo>
                    <a:lnTo>
                      <a:pt x="289" y="351"/>
                    </a:lnTo>
                    <a:lnTo>
                      <a:pt x="289" y="351"/>
                    </a:lnTo>
                    <a:lnTo>
                      <a:pt x="290" y="351"/>
                    </a:lnTo>
                    <a:lnTo>
                      <a:pt x="290" y="351"/>
                    </a:lnTo>
                    <a:lnTo>
                      <a:pt x="291" y="351"/>
                    </a:lnTo>
                    <a:lnTo>
                      <a:pt x="292" y="351"/>
                    </a:lnTo>
                    <a:lnTo>
                      <a:pt x="293" y="351"/>
                    </a:lnTo>
                    <a:lnTo>
                      <a:pt x="294" y="351"/>
                    </a:lnTo>
                    <a:lnTo>
                      <a:pt x="294" y="351"/>
                    </a:lnTo>
                    <a:lnTo>
                      <a:pt x="295" y="351"/>
                    </a:lnTo>
                    <a:lnTo>
                      <a:pt x="296" y="351"/>
                    </a:lnTo>
                    <a:lnTo>
                      <a:pt x="297" y="351"/>
                    </a:lnTo>
                    <a:lnTo>
                      <a:pt x="297" y="351"/>
                    </a:lnTo>
                    <a:lnTo>
                      <a:pt x="298" y="351"/>
                    </a:lnTo>
                    <a:lnTo>
                      <a:pt x="298" y="351"/>
                    </a:lnTo>
                    <a:lnTo>
                      <a:pt x="299" y="351"/>
                    </a:lnTo>
                    <a:lnTo>
                      <a:pt x="300" y="351"/>
                    </a:lnTo>
                    <a:lnTo>
                      <a:pt x="301" y="350"/>
                    </a:lnTo>
                    <a:lnTo>
                      <a:pt x="302" y="350"/>
                    </a:lnTo>
                    <a:lnTo>
                      <a:pt x="302" y="350"/>
                    </a:lnTo>
                    <a:lnTo>
                      <a:pt x="303" y="349"/>
                    </a:lnTo>
                    <a:lnTo>
                      <a:pt x="304" y="349"/>
                    </a:lnTo>
                    <a:lnTo>
                      <a:pt x="305" y="349"/>
                    </a:lnTo>
                    <a:lnTo>
                      <a:pt x="305" y="349"/>
                    </a:lnTo>
                    <a:lnTo>
                      <a:pt x="306" y="348"/>
                    </a:lnTo>
                    <a:lnTo>
                      <a:pt x="306" y="348"/>
                    </a:lnTo>
                    <a:lnTo>
                      <a:pt x="307" y="347"/>
                    </a:lnTo>
                    <a:lnTo>
                      <a:pt x="308" y="347"/>
                    </a:lnTo>
                    <a:lnTo>
                      <a:pt x="309" y="347"/>
                    </a:lnTo>
                    <a:lnTo>
                      <a:pt x="310" y="346"/>
                    </a:lnTo>
                    <a:lnTo>
                      <a:pt x="310" y="345"/>
                    </a:lnTo>
                    <a:lnTo>
                      <a:pt x="311" y="345"/>
                    </a:lnTo>
                    <a:lnTo>
                      <a:pt x="312" y="345"/>
                    </a:lnTo>
                    <a:lnTo>
                      <a:pt x="313" y="345"/>
                    </a:lnTo>
                    <a:lnTo>
                      <a:pt x="314" y="344"/>
                    </a:lnTo>
                    <a:lnTo>
                      <a:pt x="314" y="344"/>
                    </a:lnTo>
                    <a:lnTo>
                      <a:pt x="314" y="344"/>
                    </a:lnTo>
                    <a:lnTo>
                      <a:pt x="315" y="344"/>
                    </a:lnTo>
                    <a:lnTo>
                      <a:pt x="316" y="343"/>
                    </a:lnTo>
                    <a:lnTo>
                      <a:pt x="317" y="344"/>
                    </a:lnTo>
                    <a:lnTo>
                      <a:pt x="318" y="344"/>
                    </a:lnTo>
                    <a:lnTo>
                      <a:pt x="318" y="344"/>
                    </a:lnTo>
                    <a:lnTo>
                      <a:pt x="319" y="344"/>
                    </a:lnTo>
                    <a:lnTo>
                      <a:pt x="320" y="345"/>
                    </a:lnTo>
                    <a:lnTo>
                      <a:pt x="321" y="345"/>
                    </a:lnTo>
                    <a:lnTo>
                      <a:pt x="322" y="345"/>
                    </a:lnTo>
                    <a:lnTo>
                      <a:pt x="322" y="346"/>
                    </a:lnTo>
                    <a:lnTo>
                      <a:pt x="322" y="346"/>
                    </a:lnTo>
                    <a:lnTo>
                      <a:pt x="323" y="347"/>
                    </a:lnTo>
                    <a:lnTo>
                      <a:pt x="324" y="347"/>
                    </a:lnTo>
                    <a:lnTo>
                      <a:pt x="325" y="347"/>
                    </a:lnTo>
                    <a:lnTo>
                      <a:pt x="326" y="348"/>
                    </a:lnTo>
                    <a:lnTo>
                      <a:pt x="326" y="348"/>
                    </a:lnTo>
                    <a:lnTo>
                      <a:pt x="327" y="349"/>
                    </a:lnTo>
                    <a:lnTo>
                      <a:pt x="328" y="349"/>
                    </a:lnTo>
                    <a:lnTo>
                      <a:pt x="329" y="349"/>
                    </a:lnTo>
                    <a:lnTo>
                      <a:pt x="330" y="349"/>
                    </a:lnTo>
                    <a:lnTo>
                      <a:pt x="330" y="349"/>
                    </a:lnTo>
                    <a:lnTo>
                      <a:pt x="330" y="350"/>
                    </a:lnTo>
                    <a:lnTo>
                      <a:pt x="331" y="350"/>
                    </a:lnTo>
                    <a:lnTo>
                      <a:pt x="332" y="350"/>
                    </a:lnTo>
                    <a:lnTo>
                      <a:pt x="333" y="350"/>
                    </a:lnTo>
                    <a:lnTo>
                      <a:pt x="334" y="350"/>
                    </a:lnTo>
                    <a:lnTo>
                      <a:pt x="334" y="349"/>
                    </a:lnTo>
                    <a:lnTo>
                      <a:pt x="335" y="349"/>
                    </a:lnTo>
                    <a:lnTo>
                      <a:pt x="336" y="349"/>
                    </a:lnTo>
                    <a:lnTo>
                      <a:pt x="337" y="349"/>
                    </a:lnTo>
                    <a:lnTo>
                      <a:pt x="338" y="348"/>
                    </a:lnTo>
                    <a:lnTo>
                      <a:pt x="338" y="347"/>
                    </a:lnTo>
                    <a:lnTo>
                      <a:pt x="338" y="345"/>
                    </a:lnTo>
                    <a:lnTo>
                      <a:pt x="339" y="344"/>
                    </a:lnTo>
                    <a:lnTo>
                      <a:pt x="340" y="343"/>
                    </a:lnTo>
                    <a:lnTo>
                      <a:pt x="341" y="340"/>
                    </a:lnTo>
                    <a:lnTo>
                      <a:pt x="342" y="338"/>
                    </a:lnTo>
                    <a:lnTo>
                      <a:pt x="342" y="334"/>
                    </a:lnTo>
                    <a:lnTo>
                      <a:pt x="343" y="331"/>
                    </a:lnTo>
                    <a:lnTo>
                      <a:pt x="344" y="327"/>
                    </a:lnTo>
                    <a:lnTo>
                      <a:pt x="345" y="323"/>
                    </a:lnTo>
                    <a:lnTo>
                      <a:pt x="346" y="317"/>
                    </a:lnTo>
                    <a:lnTo>
                      <a:pt x="346" y="312"/>
                    </a:lnTo>
                    <a:lnTo>
                      <a:pt x="346" y="305"/>
                    </a:lnTo>
                    <a:lnTo>
                      <a:pt x="347" y="299"/>
                    </a:lnTo>
                    <a:lnTo>
                      <a:pt x="348" y="291"/>
                    </a:lnTo>
                    <a:lnTo>
                      <a:pt x="349" y="283"/>
                    </a:lnTo>
                    <a:lnTo>
                      <a:pt x="350" y="275"/>
                    </a:lnTo>
                    <a:lnTo>
                      <a:pt x="350" y="265"/>
                    </a:lnTo>
                    <a:lnTo>
                      <a:pt x="351" y="256"/>
                    </a:lnTo>
                    <a:lnTo>
                      <a:pt x="352" y="245"/>
                    </a:lnTo>
                    <a:lnTo>
                      <a:pt x="353" y="234"/>
                    </a:lnTo>
                    <a:lnTo>
                      <a:pt x="354" y="223"/>
                    </a:lnTo>
                    <a:lnTo>
                      <a:pt x="354" y="212"/>
                    </a:lnTo>
                    <a:lnTo>
                      <a:pt x="355" y="199"/>
                    </a:lnTo>
                    <a:lnTo>
                      <a:pt x="355" y="188"/>
                    </a:lnTo>
                    <a:lnTo>
                      <a:pt x="356" y="175"/>
                    </a:lnTo>
                    <a:lnTo>
                      <a:pt x="357" y="162"/>
                    </a:lnTo>
                    <a:lnTo>
                      <a:pt x="358" y="149"/>
                    </a:lnTo>
                    <a:lnTo>
                      <a:pt x="358" y="135"/>
                    </a:lnTo>
                    <a:lnTo>
                      <a:pt x="359" y="121"/>
                    </a:lnTo>
                    <a:lnTo>
                      <a:pt x="360" y="108"/>
                    </a:lnTo>
                    <a:lnTo>
                      <a:pt x="361" y="92"/>
                    </a:lnTo>
                    <a:lnTo>
                      <a:pt x="362" y="78"/>
                    </a:lnTo>
                    <a:lnTo>
                      <a:pt x="363" y="62"/>
                    </a:lnTo>
                    <a:lnTo>
                      <a:pt x="363" y="47"/>
                    </a:lnTo>
                    <a:lnTo>
                      <a:pt x="363" y="31"/>
                    </a:lnTo>
                    <a:lnTo>
                      <a:pt x="364" y="16"/>
                    </a:lnTo>
                    <a:lnTo>
                      <a:pt x="365" y="0"/>
                    </a:lnTo>
                  </a:path>
                </a:pathLst>
              </a:custGeom>
              <a:noFill/>
              <a:ln w="12700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13" name="Freeform 49"/>
              <p:cNvSpPr>
                <a:spLocks/>
              </p:cNvSpPr>
              <p:nvPr/>
            </p:nvSpPr>
            <p:spPr bwMode="auto">
              <a:xfrm>
                <a:off x="2716213" y="1993901"/>
                <a:ext cx="579438" cy="779463"/>
              </a:xfrm>
              <a:custGeom>
                <a:avLst/>
                <a:gdLst>
                  <a:gd name="T0" fmla="*/ 6 w 365"/>
                  <a:gd name="T1" fmla="*/ 36 h 491"/>
                  <a:gd name="T2" fmla="*/ 11 w 365"/>
                  <a:gd name="T3" fmla="*/ 58 h 491"/>
                  <a:gd name="T4" fmla="*/ 17 w 365"/>
                  <a:gd name="T5" fmla="*/ 429 h 491"/>
                  <a:gd name="T6" fmla="*/ 23 w 365"/>
                  <a:gd name="T7" fmla="*/ 487 h 491"/>
                  <a:gd name="T8" fmla="*/ 29 w 365"/>
                  <a:gd name="T9" fmla="*/ 488 h 491"/>
                  <a:gd name="T10" fmla="*/ 34 w 365"/>
                  <a:gd name="T11" fmla="*/ 488 h 491"/>
                  <a:gd name="T12" fmla="*/ 40 w 365"/>
                  <a:gd name="T13" fmla="*/ 488 h 491"/>
                  <a:gd name="T14" fmla="*/ 46 w 365"/>
                  <a:gd name="T15" fmla="*/ 489 h 491"/>
                  <a:gd name="T16" fmla="*/ 52 w 365"/>
                  <a:gd name="T17" fmla="*/ 489 h 491"/>
                  <a:gd name="T18" fmla="*/ 58 w 365"/>
                  <a:gd name="T19" fmla="*/ 489 h 491"/>
                  <a:gd name="T20" fmla="*/ 64 w 365"/>
                  <a:gd name="T21" fmla="*/ 489 h 491"/>
                  <a:gd name="T22" fmla="*/ 70 w 365"/>
                  <a:gd name="T23" fmla="*/ 490 h 491"/>
                  <a:gd name="T24" fmla="*/ 75 w 365"/>
                  <a:gd name="T25" fmla="*/ 490 h 491"/>
                  <a:gd name="T26" fmla="*/ 82 w 365"/>
                  <a:gd name="T27" fmla="*/ 489 h 491"/>
                  <a:gd name="T28" fmla="*/ 87 w 365"/>
                  <a:gd name="T29" fmla="*/ 489 h 491"/>
                  <a:gd name="T30" fmla="*/ 93 w 365"/>
                  <a:gd name="T31" fmla="*/ 489 h 491"/>
                  <a:gd name="T32" fmla="*/ 99 w 365"/>
                  <a:gd name="T33" fmla="*/ 489 h 491"/>
                  <a:gd name="T34" fmla="*/ 105 w 365"/>
                  <a:gd name="T35" fmla="*/ 488 h 491"/>
                  <a:gd name="T36" fmla="*/ 111 w 365"/>
                  <a:gd name="T37" fmla="*/ 487 h 491"/>
                  <a:gd name="T38" fmla="*/ 116 w 365"/>
                  <a:gd name="T39" fmla="*/ 488 h 491"/>
                  <a:gd name="T40" fmla="*/ 123 w 365"/>
                  <a:gd name="T41" fmla="*/ 489 h 491"/>
                  <a:gd name="T42" fmla="*/ 128 w 365"/>
                  <a:gd name="T43" fmla="*/ 490 h 491"/>
                  <a:gd name="T44" fmla="*/ 134 w 365"/>
                  <a:gd name="T45" fmla="*/ 490 h 491"/>
                  <a:gd name="T46" fmla="*/ 140 w 365"/>
                  <a:gd name="T47" fmla="*/ 489 h 491"/>
                  <a:gd name="T48" fmla="*/ 146 w 365"/>
                  <a:gd name="T49" fmla="*/ 487 h 491"/>
                  <a:gd name="T50" fmla="*/ 151 w 365"/>
                  <a:gd name="T51" fmla="*/ 485 h 491"/>
                  <a:gd name="T52" fmla="*/ 157 w 365"/>
                  <a:gd name="T53" fmla="*/ 486 h 491"/>
                  <a:gd name="T54" fmla="*/ 163 w 365"/>
                  <a:gd name="T55" fmla="*/ 487 h 491"/>
                  <a:gd name="T56" fmla="*/ 169 w 365"/>
                  <a:gd name="T57" fmla="*/ 488 h 491"/>
                  <a:gd name="T58" fmla="*/ 175 w 365"/>
                  <a:gd name="T59" fmla="*/ 489 h 491"/>
                  <a:gd name="T60" fmla="*/ 181 w 365"/>
                  <a:gd name="T61" fmla="*/ 490 h 491"/>
                  <a:gd name="T62" fmla="*/ 187 w 365"/>
                  <a:gd name="T63" fmla="*/ 490 h 491"/>
                  <a:gd name="T64" fmla="*/ 192 w 365"/>
                  <a:gd name="T65" fmla="*/ 490 h 491"/>
                  <a:gd name="T66" fmla="*/ 199 w 365"/>
                  <a:gd name="T67" fmla="*/ 490 h 491"/>
                  <a:gd name="T68" fmla="*/ 204 w 365"/>
                  <a:gd name="T69" fmla="*/ 490 h 491"/>
                  <a:gd name="T70" fmla="*/ 210 w 365"/>
                  <a:gd name="T71" fmla="*/ 491 h 491"/>
                  <a:gd name="T72" fmla="*/ 216 w 365"/>
                  <a:gd name="T73" fmla="*/ 491 h 491"/>
                  <a:gd name="T74" fmla="*/ 222 w 365"/>
                  <a:gd name="T75" fmla="*/ 491 h 491"/>
                  <a:gd name="T76" fmla="*/ 228 w 365"/>
                  <a:gd name="T77" fmla="*/ 491 h 491"/>
                  <a:gd name="T78" fmla="*/ 233 w 365"/>
                  <a:gd name="T79" fmla="*/ 491 h 491"/>
                  <a:gd name="T80" fmla="*/ 240 w 365"/>
                  <a:gd name="T81" fmla="*/ 491 h 491"/>
                  <a:gd name="T82" fmla="*/ 245 w 365"/>
                  <a:gd name="T83" fmla="*/ 491 h 491"/>
                  <a:gd name="T84" fmla="*/ 251 w 365"/>
                  <a:gd name="T85" fmla="*/ 491 h 491"/>
                  <a:gd name="T86" fmla="*/ 256 w 365"/>
                  <a:gd name="T87" fmla="*/ 491 h 491"/>
                  <a:gd name="T88" fmla="*/ 263 w 365"/>
                  <a:gd name="T89" fmla="*/ 491 h 491"/>
                  <a:gd name="T90" fmla="*/ 268 w 365"/>
                  <a:gd name="T91" fmla="*/ 490 h 491"/>
                  <a:gd name="T92" fmla="*/ 274 w 365"/>
                  <a:gd name="T93" fmla="*/ 485 h 491"/>
                  <a:gd name="T94" fmla="*/ 280 w 365"/>
                  <a:gd name="T95" fmla="*/ 469 h 491"/>
                  <a:gd name="T96" fmla="*/ 286 w 365"/>
                  <a:gd name="T97" fmla="*/ 444 h 491"/>
                  <a:gd name="T98" fmla="*/ 292 w 365"/>
                  <a:gd name="T99" fmla="*/ 437 h 491"/>
                  <a:gd name="T100" fmla="*/ 298 w 365"/>
                  <a:gd name="T101" fmla="*/ 461 h 491"/>
                  <a:gd name="T102" fmla="*/ 304 w 365"/>
                  <a:gd name="T103" fmla="*/ 483 h 491"/>
                  <a:gd name="T104" fmla="*/ 309 w 365"/>
                  <a:gd name="T105" fmla="*/ 489 h 491"/>
                  <a:gd name="T106" fmla="*/ 315 w 365"/>
                  <a:gd name="T107" fmla="*/ 491 h 491"/>
                  <a:gd name="T108" fmla="*/ 321 w 365"/>
                  <a:gd name="T109" fmla="*/ 491 h 491"/>
                  <a:gd name="T110" fmla="*/ 327 w 365"/>
                  <a:gd name="T111" fmla="*/ 491 h 491"/>
                  <a:gd name="T112" fmla="*/ 333 w 365"/>
                  <a:gd name="T113" fmla="*/ 491 h 491"/>
                  <a:gd name="T114" fmla="*/ 339 w 365"/>
                  <a:gd name="T115" fmla="*/ 491 h 491"/>
                  <a:gd name="T116" fmla="*/ 345 w 365"/>
                  <a:gd name="T117" fmla="*/ 491 h 491"/>
                  <a:gd name="T118" fmla="*/ 350 w 365"/>
                  <a:gd name="T119" fmla="*/ 491 h 491"/>
                  <a:gd name="T120" fmla="*/ 357 w 365"/>
                  <a:gd name="T121" fmla="*/ 491 h 491"/>
                  <a:gd name="T122" fmla="*/ 362 w 365"/>
                  <a:gd name="T123" fmla="*/ 491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5" h="491">
                    <a:moveTo>
                      <a:pt x="0" y="138"/>
                    </a:moveTo>
                    <a:lnTo>
                      <a:pt x="1" y="124"/>
                    </a:lnTo>
                    <a:lnTo>
                      <a:pt x="2" y="110"/>
                    </a:lnTo>
                    <a:lnTo>
                      <a:pt x="2" y="95"/>
                    </a:lnTo>
                    <a:lnTo>
                      <a:pt x="3" y="82"/>
                    </a:lnTo>
                    <a:lnTo>
                      <a:pt x="4" y="67"/>
                    </a:lnTo>
                    <a:lnTo>
                      <a:pt x="5" y="52"/>
                    </a:lnTo>
                    <a:lnTo>
                      <a:pt x="6" y="36"/>
                    </a:lnTo>
                    <a:lnTo>
                      <a:pt x="6" y="20"/>
                    </a:lnTo>
                    <a:lnTo>
                      <a:pt x="7" y="8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4"/>
                    </a:lnTo>
                    <a:lnTo>
                      <a:pt x="10" y="13"/>
                    </a:lnTo>
                    <a:lnTo>
                      <a:pt x="10" y="30"/>
                    </a:lnTo>
                    <a:lnTo>
                      <a:pt x="11" y="58"/>
                    </a:lnTo>
                    <a:lnTo>
                      <a:pt x="12" y="98"/>
                    </a:lnTo>
                    <a:lnTo>
                      <a:pt x="13" y="147"/>
                    </a:lnTo>
                    <a:lnTo>
                      <a:pt x="14" y="203"/>
                    </a:lnTo>
                    <a:lnTo>
                      <a:pt x="14" y="261"/>
                    </a:lnTo>
                    <a:lnTo>
                      <a:pt x="15" y="315"/>
                    </a:lnTo>
                    <a:lnTo>
                      <a:pt x="15" y="363"/>
                    </a:lnTo>
                    <a:lnTo>
                      <a:pt x="16" y="401"/>
                    </a:lnTo>
                    <a:lnTo>
                      <a:pt x="17" y="429"/>
                    </a:lnTo>
                    <a:lnTo>
                      <a:pt x="18" y="450"/>
                    </a:lnTo>
                    <a:lnTo>
                      <a:pt x="18" y="463"/>
                    </a:lnTo>
                    <a:lnTo>
                      <a:pt x="19" y="473"/>
                    </a:lnTo>
                    <a:lnTo>
                      <a:pt x="20" y="478"/>
                    </a:lnTo>
                    <a:lnTo>
                      <a:pt x="21" y="483"/>
                    </a:lnTo>
                    <a:lnTo>
                      <a:pt x="22" y="485"/>
                    </a:lnTo>
                    <a:lnTo>
                      <a:pt x="22" y="486"/>
                    </a:lnTo>
                    <a:lnTo>
                      <a:pt x="23" y="487"/>
                    </a:lnTo>
                    <a:lnTo>
                      <a:pt x="23" y="487"/>
                    </a:lnTo>
                    <a:lnTo>
                      <a:pt x="24" y="487"/>
                    </a:lnTo>
                    <a:lnTo>
                      <a:pt x="25" y="488"/>
                    </a:lnTo>
                    <a:lnTo>
                      <a:pt x="26" y="488"/>
                    </a:lnTo>
                    <a:lnTo>
                      <a:pt x="26" y="488"/>
                    </a:lnTo>
                    <a:lnTo>
                      <a:pt x="27" y="488"/>
                    </a:lnTo>
                    <a:lnTo>
                      <a:pt x="28" y="488"/>
                    </a:lnTo>
                    <a:lnTo>
                      <a:pt x="29" y="488"/>
                    </a:lnTo>
                    <a:lnTo>
                      <a:pt x="30" y="488"/>
                    </a:lnTo>
                    <a:lnTo>
                      <a:pt x="30" y="488"/>
                    </a:lnTo>
                    <a:lnTo>
                      <a:pt x="31" y="488"/>
                    </a:lnTo>
                    <a:lnTo>
                      <a:pt x="32" y="488"/>
                    </a:lnTo>
                    <a:lnTo>
                      <a:pt x="32" y="488"/>
                    </a:lnTo>
                    <a:lnTo>
                      <a:pt x="33" y="488"/>
                    </a:lnTo>
                    <a:lnTo>
                      <a:pt x="34" y="488"/>
                    </a:lnTo>
                    <a:lnTo>
                      <a:pt x="34" y="488"/>
                    </a:lnTo>
                    <a:lnTo>
                      <a:pt x="35" y="488"/>
                    </a:lnTo>
                    <a:lnTo>
                      <a:pt x="36" y="488"/>
                    </a:lnTo>
                    <a:lnTo>
                      <a:pt x="37" y="488"/>
                    </a:lnTo>
                    <a:lnTo>
                      <a:pt x="38" y="488"/>
                    </a:lnTo>
                    <a:lnTo>
                      <a:pt x="38" y="488"/>
                    </a:lnTo>
                    <a:lnTo>
                      <a:pt x="39" y="488"/>
                    </a:lnTo>
                    <a:lnTo>
                      <a:pt x="40" y="488"/>
                    </a:lnTo>
                    <a:lnTo>
                      <a:pt x="40" y="488"/>
                    </a:lnTo>
                    <a:lnTo>
                      <a:pt x="41" y="488"/>
                    </a:lnTo>
                    <a:lnTo>
                      <a:pt x="42" y="488"/>
                    </a:lnTo>
                    <a:lnTo>
                      <a:pt x="42" y="488"/>
                    </a:lnTo>
                    <a:lnTo>
                      <a:pt x="43" y="488"/>
                    </a:lnTo>
                    <a:lnTo>
                      <a:pt x="44" y="488"/>
                    </a:lnTo>
                    <a:lnTo>
                      <a:pt x="45" y="489"/>
                    </a:lnTo>
                    <a:lnTo>
                      <a:pt x="46" y="489"/>
                    </a:lnTo>
                    <a:lnTo>
                      <a:pt x="46" y="489"/>
                    </a:lnTo>
                    <a:lnTo>
                      <a:pt x="47" y="489"/>
                    </a:lnTo>
                    <a:lnTo>
                      <a:pt x="48" y="489"/>
                    </a:lnTo>
                    <a:lnTo>
                      <a:pt x="49" y="489"/>
                    </a:lnTo>
                    <a:lnTo>
                      <a:pt x="49" y="489"/>
                    </a:lnTo>
                    <a:lnTo>
                      <a:pt x="50" y="489"/>
                    </a:lnTo>
                    <a:lnTo>
                      <a:pt x="50" y="489"/>
                    </a:lnTo>
                    <a:lnTo>
                      <a:pt x="51" y="489"/>
                    </a:lnTo>
                    <a:lnTo>
                      <a:pt x="52" y="489"/>
                    </a:lnTo>
                    <a:lnTo>
                      <a:pt x="53" y="489"/>
                    </a:lnTo>
                    <a:lnTo>
                      <a:pt x="54" y="489"/>
                    </a:lnTo>
                    <a:lnTo>
                      <a:pt x="54" y="489"/>
                    </a:lnTo>
                    <a:lnTo>
                      <a:pt x="55" y="489"/>
                    </a:lnTo>
                    <a:lnTo>
                      <a:pt x="56" y="489"/>
                    </a:lnTo>
                    <a:lnTo>
                      <a:pt x="57" y="489"/>
                    </a:lnTo>
                    <a:lnTo>
                      <a:pt x="57" y="489"/>
                    </a:lnTo>
                    <a:lnTo>
                      <a:pt x="58" y="489"/>
                    </a:lnTo>
                    <a:lnTo>
                      <a:pt x="58" y="489"/>
                    </a:lnTo>
                    <a:lnTo>
                      <a:pt x="59" y="489"/>
                    </a:lnTo>
                    <a:lnTo>
                      <a:pt x="60" y="489"/>
                    </a:lnTo>
                    <a:lnTo>
                      <a:pt x="61" y="489"/>
                    </a:lnTo>
                    <a:lnTo>
                      <a:pt x="62" y="489"/>
                    </a:lnTo>
                    <a:lnTo>
                      <a:pt x="62" y="489"/>
                    </a:lnTo>
                    <a:lnTo>
                      <a:pt x="63" y="489"/>
                    </a:lnTo>
                    <a:lnTo>
                      <a:pt x="64" y="489"/>
                    </a:lnTo>
                    <a:lnTo>
                      <a:pt x="65" y="489"/>
                    </a:lnTo>
                    <a:lnTo>
                      <a:pt x="65" y="489"/>
                    </a:lnTo>
                    <a:lnTo>
                      <a:pt x="66" y="489"/>
                    </a:lnTo>
                    <a:lnTo>
                      <a:pt x="66" y="490"/>
                    </a:lnTo>
                    <a:lnTo>
                      <a:pt x="67" y="490"/>
                    </a:lnTo>
                    <a:lnTo>
                      <a:pt x="68" y="490"/>
                    </a:lnTo>
                    <a:lnTo>
                      <a:pt x="69" y="490"/>
                    </a:lnTo>
                    <a:lnTo>
                      <a:pt x="70" y="490"/>
                    </a:lnTo>
                    <a:lnTo>
                      <a:pt x="70" y="490"/>
                    </a:lnTo>
                    <a:lnTo>
                      <a:pt x="71" y="490"/>
                    </a:lnTo>
                    <a:lnTo>
                      <a:pt x="72" y="490"/>
                    </a:lnTo>
                    <a:lnTo>
                      <a:pt x="73" y="490"/>
                    </a:lnTo>
                    <a:lnTo>
                      <a:pt x="74" y="490"/>
                    </a:lnTo>
                    <a:lnTo>
                      <a:pt x="74" y="490"/>
                    </a:lnTo>
                    <a:lnTo>
                      <a:pt x="74" y="490"/>
                    </a:lnTo>
                    <a:lnTo>
                      <a:pt x="75" y="490"/>
                    </a:lnTo>
                    <a:lnTo>
                      <a:pt x="76" y="490"/>
                    </a:lnTo>
                    <a:lnTo>
                      <a:pt x="77" y="490"/>
                    </a:lnTo>
                    <a:lnTo>
                      <a:pt x="78" y="490"/>
                    </a:lnTo>
                    <a:lnTo>
                      <a:pt x="78" y="489"/>
                    </a:lnTo>
                    <a:lnTo>
                      <a:pt x="79" y="489"/>
                    </a:lnTo>
                    <a:lnTo>
                      <a:pt x="80" y="489"/>
                    </a:lnTo>
                    <a:lnTo>
                      <a:pt x="81" y="489"/>
                    </a:lnTo>
                    <a:lnTo>
                      <a:pt x="82" y="489"/>
                    </a:lnTo>
                    <a:lnTo>
                      <a:pt x="82" y="489"/>
                    </a:lnTo>
                    <a:lnTo>
                      <a:pt x="82" y="489"/>
                    </a:lnTo>
                    <a:lnTo>
                      <a:pt x="83" y="489"/>
                    </a:lnTo>
                    <a:lnTo>
                      <a:pt x="84" y="489"/>
                    </a:lnTo>
                    <a:lnTo>
                      <a:pt x="85" y="489"/>
                    </a:lnTo>
                    <a:lnTo>
                      <a:pt x="86" y="489"/>
                    </a:lnTo>
                    <a:lnTo>
                      <a:pt x="86" y="489"/>
                    </a:lnTo>
                    <a:lnTo>
                      <a:pt x="87" y="489"/>
                    </a:lnTo>
                    <a:lnTo>
                      <a:pt x="88" y="489"/>
                    </a:lnTo>
                    <a:lnTo>
                      <a:pt x="89" y="489"/>
                    </a:lnTo>
                    <a:lnTo>
                      <a:pt x="90" y="489"/>
                    </a:lnTo>
                    <a:lnTo>
                      <a:pt x="90" y="489"/>
                    </a:lnTo>
                    <a:lnTo>
                      <a:pt x="90" y="489"/>
                    </a:lnTo>
                    <a:lnTo>
                      <a:pt x="91" y="489"/>
                    </a:lnTo>
                    <a:lnTo>
                      <a:pt x="92" y="489"/>
                    </a:lnTo>
                    <a:lnTo>
                      <a:pt x="93" y="489"/>
                    </a:lnTo>
                    <a:lnTo>
                      <a:pt x="94" y="489"/>
                    </a:lnTo>
                    <a:lnTo>
                      <a:pt x="94" y="489"/>
                    </a:lnTo>
                    <a:lnTo>
                      <a:pt x="95" y="489"/>
                    </a:lnTo>
                    <a:lnTo>
                      <a:pt x="96" y="489"/>
                    </a:lnTo>
                    <a:lnTo>
                      <a:pt x="97" y="489"/>
                    </a:lnTo>
                    <a:lnTo>
                      <a:pt x="98" y="489"/>
                    </a:lnTo>
                    <a:lnTo>
                      <a:pt x="99" y="489"/>
                    </a:lnTo>
                    <a:lnTo>
                      <a:pt x="99" y="489"/>
                    </a:lnTo>
                    <a:lnTo>
                      <a:pt x="99" y="489"/>
                    </a:lnTo>
                    <a:lnTo>
                      <a:pt x="100" y="489"/>
                    </a:lnTo>
                    <a:lnTo>
                      <a:pt x="101" y="489"/>
                    </a:lnTo>
                    <a:lnTo>
                      <a:pt x="102" y="489"/>
                    </a:lnTo>
                    <a:lnTo>
                      <a:pt x="103" y="489"/>
                    </a:lnTo>
                    <a:lnTo>
                      <a:pt x="103" y="489"/>
                    </a:lnTo>
                    <a:lnTo>
                      <a:pt x="104" y="489"/>
                    </a:lnTo>
                    <a:lnTo>
                      <a:pt x="105" y="488"/>
                    </a:lnTo>
                    <a:lnTo>
                      <a:pt x="106" y="488"/>
                    </a:lnTo>
                    <a:lnTo>
                      <a:pt x="107" y="488"/>
                    </a:lnTo>
                    <a:lnTo>
                      <a:pt x="107" y="488"/>
                    </a:lnTo>
                    <a:lnTo>
                      <a:pt x="107" y="488"/>
                    </a:lnTo>
                    <a:lnTo>
                      <a:pt x="108" y="488"/>
                    </a:lnTo>
                    <a:lnTo>
                      <a:pt x="109" y="487"/>
                    </a:lnTo>
                    <a:lnTo>
                      <a:pt x="110" y="487"/>
                    </a:lnTo>
                    <a:lnTo>
                      <a:pt x="111" y="487"/>
                    </a:lnTo>
                    <a:lnTo>
                      <a:pt x="111" y="487"/>
                    </a:lnTo>
                    <a:lnTo>
                      <a:pt x="112" y="487"/>
                    </a:lnTo>
                    <a:lnTo>
                      <a:pt x="113" y="487"/>
                    </a:lnTo>
                    <a:lnTo>
                      <a:pt x="114" y="487"/>
                    </a:lnTo>
                    <a:lnTo>
                      <a:pt x="115" y="488"/>
                    </a:lnTo>
                    <a:lnTo>
                      <a:pt x="115" y="488"/>
                    </a:lnTo>
                    <a:lnTo>
                      <a:pt x="115" y="488"/>
                    </a:lnTo>
                    <a:lnTo>
                      <a:pt x="116" y="488"/>
                    </a:lnTo>
                    <a:lnTo>
                      <a:pt x="117" y="488"/>
                    </a:lnTo>
                    <a:lnTo>
                      <a:pt x="118" y="489"/>
                    </a:lnTo>
                    <a:lnTo>
                      <a:pt x="119" y="489"/>
                    </a:lnTo>
                    <a:lnTo>
                      <a:pt x="119" y="489"/>
                    </a:lnTo>
                    <a:lnTo>
                      <a:pt x="120" y="489"/>
                    </a:lnTo>
                    <a:lnTo>
                      <a:pt x="121" y="489"/>
                    </a:lnTo>
                    <a:lnTo>
                      <a:pt x="122" y="489"/>
                    </a:lnTo>
                    <a:lnTo>
                      <a:pt x="123" y="489"/>
                    </a:lnTo>
                    <a:lnTo>
                      <a:pt x="123" y="489"/>
                    </a:lnTo>
                    <a:lnTo>
                      <a:pt x="123" y="489"/>
                    </a:lnTo>
                    <a:lnTo>
                      <a:pt x="124" y="489"/>
                    </a:lnTo>
                    <a:lnTo>
                      <a:pt x="125" y="489"/>
                    </a:lnTo>
                    <a:lnTo>
                      <a:pt x="126" y="489"/>
                    </a:lnTo>
                    <a:lnTo>
                      <a:pt x="127" y="490"/>
                    </a:lnTo>
                    <a:lnTo>
                      <a:pt x="127" y="490"/>
                    </a:lnTo>
                    <a:lnTo>
                      <a:pt x="128" y="490"/>
                    </a:lnTo>
                    <a:lnTo>
                      <a:pt x="129" y="490"/>
                    </a:lnTo>
                    <a:lnTo>
                      <a:pt x="130" y="490"/>
                    </a:lnTo>
                    <a:lnTo>
                      <a:pt x="131" y="490"/>
                    </a:lnTo>
                    <a:lnTo>
                      <a:pt x="131" y="490"/>
                    </a:lnTo>
                    <a:lnTo>
                      <a:pt x="131" y="490"/>
                    </a:lnTo>
                    <a:lnTo>
                      <a:pt x="132" y="490"/>
                    </a:lnTo>
                    <a:lnTo>
                      <a:pt x="133" y="490"/>
                    </a:lnTo>
                    <a:lnTo>
                      <a:pt x="134" y="490"/>
                    </a:lnTo>
                    <a:lnTo>
                      <a:pt x="135" y="490"/>
                    </a:lnTo>
                    <a:lnTo>
                      <a:pt x="135" y="489"/>
                    </a:lnTo>
                    <a:lnTo>
                      <a:pt x="136" y="489"/>
                    </a:lnTo>
                    <a:lnTo>
                      <a:pt x="137" y="489"/>
                    </a:lnTo>
                    <a:lnTo>
                      <a:pt x="138" y="489"/>
                    </a:lnTo>
                    <a:lnTo>
                      <a:pt x="139" y="489"/>
                    </a:lnTo>
                    <a:lnTo>
                      <a:pt x="139" y="489"/>
                    </a:lnTo>
                    <a:lnTo>
                      <a:pt x="140" y="489"/>
                    </a:lnTo>
                    <a:lnTo>
                      <a:pt x="140" y="489"/>
                    </a:lnTo>
                    <a:lnTo>
                      <a:pt x="141" y="488"/>
                    </a:lnTo>
                    <a:lnTo>
                      <a:pt x="142" y="488"/>
                    </a:lnTo>
                    <a:lnTo>
                      <a:pt x="143" y="488"/>
                    </a:lnTo>
                    <a:lnTo>
                      <a:pt x="143" y="487"/>
                    </a:lnTo>
                    <a:lnTo>
                      <a:pt x="144" y="487"/>
                    </a:lnTo>
                    <a:lnTo>
                      <a:pt x="145" y="487"/>
                    </a:lnTo>
                    <a:lnTo>
                      <a:pt x="146" y="487"/>
                    </a:lnTo>
                    <a:lnTo>
                      <a:pt x="147" y="486"/>
                    </a:lnTo>
                    <a:lnTo>
                      <a:pt x="147" y="486"/>
                    </a:lnTo>
                    <a:lnTo>
                      <a:pt x="148" y="486"/>
                    </a:lnTo>
                    <a:lnTo>
                      <a:pt x="148" y="486"/>
                    </a:lnTo>
                    <a:lnTo>
                      <a:pt x="149" y="485"/>
                    </a:lnTo>
                    <a:lnTo>
                      <a:pt x="150" y="485"/>
                    </a:lnTo>
                    <a:lnTo>
                      <a:pt x="151" y="485"/>
                    </a:lnTo>
                    <a:lnTo>
                      <a:pt x="151" y="485"/>
                    </a:lnTo>
                    <a:lnTo>
                      <a:pt x="152" y="485"/>
                    </a:lnTo>
                    <a:lnTo>
                      <a:pt x="153" y="485"/>
                    </a:lnTo>
                    <a:lnTo>
                      <a:pt x="154" y="485"/>
                    </a:lnTo>
                    <a:lnTo>
                      <a:pt x="155" y="485"/>
                    </a:lnTo>
                    <a:lnTo>
                      <a:pt x="155" y="485"/>
                    </a:lnTo>
                    <a:lnTo>
                      <a:pt x="156" y="485"/>
                    </a:lnTo>
                    <a:lnTo>
                      <a:pt x="157" y="486"/>
                    </a:lnTo>
                    <a:lnTo>
                      <a:pt x="157" y="486"/>
                    </a:lnTo>
                    <a:lnTo>
                      <a:pt x="158" y="486"/>
                    </a:lnTo>
                    <a:lnTo>
                      <a:pt x="159" y="486"/>
                    </a:lnTo>
                    <a:lnTo>
                      <a:pt x="159" y="486"/>
                    </a:lnTo>
                    <a:lnTo>
                      <a:pt x="160" y="487"/>
                    </a:lnTo>
                    <a:lnTo>
                      <a:pt x="161" y="487"/>
                    </a:lnTo>
                    <a:lnTo>
                      <a:pt x="162" y="487"/>
                    </a:lnTo>
                    <a:lnTo>
                      <a:pt x="163" y="487"/>
                    </a:lnTo>
                    <a:lnTo>
                      <a:pt x="163" y="487"/>
                    </a:lnTo>
                    <a:lnTo>
                      <a:pt x="164" y="487"/>
                    </a:lnTo>
                    <a:lnTo>
                      <a:pt x="165" y="487"/>
                    </a:lnTo>
                    <a:lnTo>
                      <a:pt x="165" y="487"/>
                    </a:lnTo>
                    <a:lnTo>
                      <a:pt x="166" y="487"/>
                    </a:lnTo>
                    <a:lnTo>
                      <a:pt x="167" y="487"/>
                    </a:lnTo>
                    <a:lnTo>
                      <a:pt x="167" y="488"/>
                    </a:lnTo>
                    <a:lnTo>
                      <a:pt x="168" y="488"/>
                    </a:lnTo>
                    <a:lnTo>
                      <a:pt x="169" y="488"/>
                    </a:lnTo>
                    <a:lnTo>
                      <a:pt x="170" y="488"/>
                    </a:lnTo>
                    <a:lnTo>
                      <a:pt x="171" y="489"/>
                    </a:lnTo>
                    <a:lnTo>
                      <a:pt x="171" y="489"/>
                    </a:lnTo>
                    <a:lnTo>
                      <a:pt x="172" y="489"/>
                    </a:lnTo>
                    <a:lnTo>
                      <a:pt x="173" y="489"/>
                    </a:lnTo>
                    <a:lnTo>
                      <a:pt x="173" y="489"/>
                    </a:lnTo>
                    <a:lnTo>
                      <a:pt x="174" y="489"/>
                    </a:lnTo>
                    <a:lnTo>
                      <a:pt x="175" y="489"/>
                    </a:lnTo>
                    <a:lnTo>
                      <a:pt x="175" y="489"/>
                    </a:lnTo>
                    <a:lnTo>
                      <a:pt x="176" y="489"/>
                    </a:lnTo>
                    <a:lnTo>
                      <a:pt x="177" y="489"/>
                    </a:lnTo>
                    <a:lnTo>
                      <a:pt x="178" y="490"/>
                    </a:lnTo>
                    <a:lnTo>
                      <a:pt x="179" y="490"/>
                    </a:lnTo>
                    <a:lnTo>
                      <a:pt x="179" y="490"/>
                    </a:lnTo>
                    <a:lnTo>
                      <a:pt x="180" y="490"/>
                    </a:lnTo>
                    <a:lnTo>
                      <a:pt x="181" y="490"/>
                    </a:lnTo>
                    <a:lnTo>
                      <a:pt x="182" y="490"/>
                    </a:lnTo>
                    <a:lnTo>
                      <a:pt x="182" y="490"/>
                    </a:lnTo>
                    <a:lnTo>
                      <a:pt x="183" y="490"/>
                    </a:lnTo>
                    <a:lnTo>
                      <a:pt x="183" y="490"/>
                    </a:lnTo>
                    <a:lnTo>
                      <a:pt x="184" y="490"/>
                    </a:lnTo>
                    <a:lnTo>
                      <a:pt x="185" y="490"/>
                    </a:lnTo>
                    <a:lnTo>
                      <a:pt x="186" y="490"/>
                    </a:lnTo>
                    <a:lnTo>
                      <a:pt x="187" y="490"/>
                    </a:lnTo>
                    <a:lnTo>
                      <a:pt x="187" y="490"/>
                    </a:lnTo>
                    <a:lnTo>
                      <a:pt x="188" y="490"/>
                    </a:lnTo>
                    <a:lnTo>
                      <a:pt x="189" y="490"/>
                    </a:lnTo>
                    <a:lnTo>
                      <a:pt x="190" y="490"/>
                    </a:lnTo>
                    <a:lnTo>
                      <a:pt x="190" y="490"/>
                    </a:lnTo>
                    <a:lnTo>
                      <a:pt x="191" y="490"/>
                    </a:lnTo>
                    <a:lnTo>
                      <a:pt x="191" y="490"/>
                    </a:lnTo>
                    <a:lnTo>
                      <a:pt x="192" y="490"/>
                    </a:lnTo>
                    <a:lnTo>
                      <a:pt x="193" y="490"/>
                    </a:lnTo>
                    <a:lnTo>
                      <a:pt x="194" y="490"/>
                    </a:lnTo>
                    <a:lnTo>
                      <a:pt x="195" y="490"/>
                    </a:lnTo>
                    <a:lnTo>
                      <a:pt x="195" y="490"/>
                    </a:lnTo>
                    <a:lnTo>
                      <a:pt x="196" y="490"/>
                    </a:lnTo>
                    <a:lnTo>
                      <a:pt x="197" y="490"/>
                    </a:lnTo>
                    <a:lnTo>
                      <a:pt x="198" y="490"/>
                    </a:lnTo>
                    <a:lnTo>
                      <a:pt x="199" y="490"/>
                    </a:lnTo>
                    <a:lnTo>
                      <a:pt x="199" y="490"/>
                    </a:lnTo>
                    <a:lnTo>
                      <a:pt x="200" y="490"/>
                    </a:lnTo>
                    <a:lnTo>
                      <a:pt x="200" y="490"/>
                    </a:lnTo>
                    <a:lnTo>
                      <a:pt x="201" y="490"/>
                    </a:lnTo>
                    <a:lnTo>
                      <a:pt x="202" y="490"/>
                    </a:lnTo>
                    <a:lnTo>
                      <a:pt x="203" y="490"/>
                    </a:lnTo>
                    <a:lnTo>
                      <a:pt x="204" y="490"/>
                    </a:lnTo>
                    <a:lnTo>
                      <a:pt x="204" y="490"/>
                    </a:lnTo>
                    <a:lnTo>
                      <a:pt x="205" y="490"/>
                    </a:lnTo>
                    <a:lnTo>
                      <a:pt x="206" y="490"/>
                    </a:lnTo>
                    <a:lnTo>
                      <a:pt x="207" y="491"/>
                    </a:lnTo>
                    <a:lnTo>
                      <a:pt x="207" y="491"/>
                    </a:lnTo>
                    <a:lnTo>
                      <a:pt x="208" y="491"/>
                    </a:lnTo>
                    <a:lnTo>
                      <a:pt x="208" y="491"/>
                    </a:lnTo>
                    <a:lnTo>
                      <a:pt x="209" y="491"/>
                    </a:lnTo>
                    <a:lnTo>
                      <a:pt x="210" y="491"/>
                    </a:lnTo>
                    <a:lnTo>
                      <a:pt x="211" y="491"/>
                    </a:lnTo>
                    <a:lnTo>
                      <a:pt x="212" y="491"/>
                    </a:lnTo>
                    <a:lnTo>
                      <a:pt x="212" y="491"/>
                    </a:lnTo>
                    <a:lnTo>
                      <a:pt x="213" y="491"/>
                    </a:lnTo>
                    <a:lnTo>
                      <a:pt x="214" y="491"/>
                    </a:lnTo>
                    <a:lnTo>
                      <a:pt x="215" y="491"/>
                    </a:lnTo>
                    <a:lnTo>
                      <a:pt x="215" y="491"/>
                    </a:lnTo>
                    <a:lnTo>
                      <a:pt x="216" y="491"/>
                    </a:lnTo>
                    <a:lnTo>
                      <a:pt x="216" y="491"/>
                    </a:lnTo>
                    <a:lnTo>
                      <a:pt x="217" y="491"/>
                    </a:lnTo>
                    <a:lnTo>
                      <a:pt x="218" y="491"/>
                    </a:lnTo>
                    <a:lnTo>
                      <a:pt x="219" y="491"/>
                    </a:lnTo>
                    <a:lnTo>
                      <a:pt x="220" y="491"/>
                    </a:lnTo>
                    <a:lnTo>
                      <a:pt x="220" y="491"/>
                    </a:lnTo>
                    <a:lnTo>
                      <a:pt x="221" y="491"/>
                    </a:lnTo>
                    <a:lnTo>
                      <a:pt x="222" y="491"/>
                    </a:lnTo>
                    <a:lnTo>
                      <a:pt x="223" y="491"/>
                    </a:lnTo>
                    <a:lnTo>
                      <a:pt x="224" y="491"/>
                    </a:lnTo>
                    <a:lnTo>
                      <a:pt x="224" y="491"/>
                    </a:lnTo>
                    <a:lnTo>
                      <a:pt x="224" y="491"/>
                    </a:lnTo>
                    <a:lnTo>
                      <a:pt x="225" y="491"/>
                    </a:lnTo>
                    <a:lnTo>
                      <a:pt x="226" y="491"/>
                    </a:lnTo>
                    <a:lnTo>
                      <a:pt x="227" y="491"/>
                    </a:lnTo>
                    <a:lnTo>
                      <a:pt x="228" y="491"/>
                    </a:lnTo>
                    <a:lnTo>
                      <a:pt x="228" y="491"/>
                    </a:lnTo>
                    <a:lnTo>
                      <a:pt x="229" y="491"/>
                    </a:lnTo>
                    <a:lnTo>
                      <a:pt x="230" y="491"/>
                    </a:lnTo>
                    <a:lnTo>
                      <a:pt x="231" y="491"/>
                    </a:lnTo>
                    <a:lnTo>
                      <a:pt x="232" y="491"/>
                    </a:lnTo>
                    <a:lnTo>
                      <a:pt x="232" y="491"/>
                    </a:lnTo>
                    <a:lnTo>
                      <a:pt x="232" y="491"/>
                    </a:lnTo>
                    <a:lnTo>
                      <a:pt x="233" y="491"/>
                    </a:lnTo>
                    <a:lnTo>
                      <a:pt x="234" y="491"/>
                    </a:lnTo>
                    <a:lnTo>
                      <a:pt x="235" y="491"/>
                    </a:lnTo>
                    <a:lnTo>
                      <a:pt x="236" y="491"/>
                    </a:lnTo>
                    <a:lnTo>
                      <a:pt x="236" y="491"/>
                    </a:lnTo>
                    <a:lnTo>
                      <a:pt x="237" y="491"/>
                    </a:lnTo>
                    <a:lnTo>
                      <a:pt x="238" y="491"/>
                    </a:lnTo>
                    <a:lnTo>
                      <a:pt x="239" y="491"/>
                    </a:lnTo>
                    <a:lnTo>
                      <a:pt x="240" y="491"/>
                    </a:lnTo>
                    <a:lnTo>
                      <a:pt x="240" y="491"/>
                    </a:lnTo>
                    <a:lnTo>
                      <a:pt x="240" y="491"/>
                    </a:lnTo>
                    <a:lnTo>
                      <a:pt x="241" y="491"/>
                    </a:lnTo>
                    <a:lnTo>
                      <a:pt x="242" y="491"/>
                    </a:lnTo>
                    <a:lnTo>
                      <a:pt x="243" y="491"/>
                    </a:lnTo>
                    <a:lnTo>
                      <a:pt x="244" y="491"/>
                    </a:lnTo>
                    <a:lnTo>
                      <a:pt x="244" y="491"/>
                    </a:lnTo>
                    <a:lnTo>
                      <a:pt x="245" y="491"/>
                    </a:lnTo>
                    <a:lnTo>
                      <a:pt x="246" y="491"/>
                    </a:lnTo>
                    <a:lnTo>
                      <a:pt x="247" y="491"/>
                    </a:lnTo>
                    <a:lnTo>
                      <a:pt x="248" y="491"/>
                    </a:lnTo>
                    <a:lnTo>
                      <a:pt x="248" y="491"/>
                    </a:lnTo>
                    <a:lnTo>
                      <a:pt x="248" y="491"/>
                    </a:lnTo>
                    <a:lnTo>
                      <a:pt x="249" y="491"/>
                    </a:lnTo>
                    <a:lnTo>
                      <a:pt x="250" y="491"/>
                    </a:lnTo>
                    <a:lnTo>
                      <a:pt x="251" y="491"/>
                    </a:lnTo>
                    <a:lnTo>
                      <a:pt x="252" y="491"/>
                    </a:lnTo>
                    <a:lnTo>
                      <a:pt x="252" y="491"/>
                    </a:lnTo>
                    <a:lnTo>
                      <a:pt x="253" y="491"/>
                    </a:lnTo>
                    <a:lnTo>
                      <a:pt x="254" y="491"/>
                    </a:lnTo>
                    <a:lnTo>
                      <a:pt x="255" y="491"/>
                    </a:lnTo>
                    <a:lnTo>
                      <a:pt x="256" y="491"/>
                    </a:lnTo>
                    <a:lnTo>
                      <a:pt x="256" y="491"/>
                    </a:lnTo>
                    <a:lnTo>
                      <a:pt x="256" y="491"/>
                    </a:lnTo>
                    <a:lnTo>
                      <a:pt x="257" y="491"/>
                    </a:lnTo>
                    <a:lnTo>
                      <a:pt x="258" y="491"/>
                    </a:lnTo>
                    <a:lnTo>
                      <a:pt x="259" y="491"/>
                    </a:lnTo>
                    <a:lnTo>
                      <a:pt x="260" y="491"/>
                    </a:lnTo>
                    <a:lnTo>
                      <a:pt x="260" y="491"/>
                    </a:lnTo>
                    <a:lnTo>
                      <a:pt x="261" y="491"/>
                    </a:lnTo>
                    <a:lnTo>
                      <a:pt x="262" y="491"/>
                    </a:lnTo>
                    <a:lnTo>
                      <a:pt x="263" y="491"/>
                    </a:lnTo>
                    <a:lnTo>
                      <a:pt x="264" y="491"/>
                    </a:lnTo>
                    <a:lnTo>
                      <a:pt x="264" y="491"/>
                    </a:lnTo>
                    <a:lnTo>
                      <a:pt x="265" y="491"/>
                    </a:lnTo>
                    <a:lnTo>
                      <a:pt x="265" y="490"/>
                    </a:lnTo>
                    <a:lnTo>
                      <a:pt x="266" y="490"/>
                    </a:lnTo>
                    <a:lnTo>
                      <a:pt x="267" y="490"/>
                    </a:lnTo>
                    <a:lnTo>
                      <a:pt x="268" y="490"/>
                    </a:lnTo>
                    <a:lnTo>
                      <a:pt x="268" y="490"/>
                    </a:lnTo>
                    <a:lnTo>
                      <a:pt x="269" y="489"/>
                    </a:lnTo>
                    <a:lnTo>
                      <a:pt x="270" y="489"/>
                    </a:lnTo>
                    <a:lnTo>
                      <a:pt x="271" y="489"/>
                    </a:lnTo>
                    <a:lnTo>
                      <a:pt x="272" y="489"/>
                    </a:lnTo>
                    <a:lnTo>
                      <a:pt x="272" y="488"/>
                    </a:lnTo>
                    <a:lnTo>
                      <a:pt x="273" y="487"/>
                    </a:lnTo>
                    <a:lnTo>
                      <a:pt x="273" y="486"/>
                    </a:lnTo>
                    <a:lnTo>
                      <a:pt x="274" y="485"/>
                    </a:lnTo>
                    <a:lnTo>
                      <a:pt x="275" y="484"/>
                    </a:lnTo>
                    <a:lnTo>
                      <a:pt x="276" y="483"/>
                    </a:lnTo>
                    <a:lnTo>
                      <a:pt x="276" y="481"/>
                    </a:lnTo>
                    <a:lnTo>
                      <a:pt x="277" y="479"/>
                    </a:lnTo>
                    <a:lnTo>
                      <a:pt x="278" y="476"/>
                    </a:lnTo>
                    <a:lnTo>
                      <a:pt x="279" y="474"/>
                    </a:lnTo>
                    <a:lnTo>
                      <a:pt x="280" y="472"/>
                    </a:lnTo>
                    <a:lnTo>
                      <a:pt x="280" y="469"/>
                    </a:lnTo>
                    <a:lnTo>
                      <a:pt x="281" y="465"/>
                    </a:lnTo>
                    <a:lnTo>
                      <a:pt x="282" y="463"/>
                    </a:lnTo>
                    <a:lnTo>
                      <a:pt x="282" y="459"/>
                    </a:lnTo>
                    <a:lnTo>
                      <a:pt x="283" y="457"/>
                    </a:lnTo>
                    <a:lnTo>
                      <a:pt x="284" y="453"/>
                    </a:lnTo>
                    <a:lnTo>
                      <a:pt x="284" y="450"/>
                    </a:lnTo>
                    <a:lnTo>
                      <a:pt x="285" y="447"/>
                    </a:lnTo>
                    <a:lnTo>
                      <a:pt x="286" y="444"/>
                    </a:lnTo>
                    <a:lnTo>
                      <a:pt x="287" y="442"/>
                    </a:lnTo>
                    <a:lnTo>
                      <a:pt x="288" y="439"/>
                    </a:lnTo>
                    <a:lnTo>
                      <a:pt x="288" y="437"/>
                    </a:lnTo>
                    <a:lnTo>
                      <a:pt x="289" y="436"/>
                    </a:lnTo>
                    <a:lnTo>
                      <a:pt x="290" y="435"/>
                    </a:lnTo>
                    <a:lnTo>
                      <a:pt x="290" y="435"/>
                    </a:lnTo>
                    <a:lnTo>
                      <a:pt x="291" y="435"/>
                    </a:lnTo>
                    <a:lnTo>
                      <a:pt x="292" y="437"/>
                    </a:lnTo>
                    <a:lnTo>
                      <a:pt x="292" y="438"/>
                    </a:lnTo>
                    <a:lnTo>
                      <a:pt x="293" y="440"/>
                    </a:lnTo>
                    <a:lnTo>
                      <a:pt x="294" y="443"/>
                    </a:lnTo>
                    <a:lnTo>
                      <a:pt x="295" y="446"/>
                    </a:lnTo>
                    <a:lnTo>
                      <a:pt x="296" y="450"/>
                    </a:lnTo>
                    <a:lnTo>
                      <a:pt x="297" y="453"/>
                    </a:lnTo>
                    <a:lnTo>
                      <a:pt x="297" y="457"/>
                    </a:lnTo>
                    <a:lnTo>
                      <a:pt x="298" y="461"/>
                    </a:lnTo>
                    <a:lnTo>
                      <a:pt x="298" y="465"/>
                    </a:lnTo>
                    <a:lnTo>
                      <a:pt x="299" y="468"/>
                    </a:lnTo>
                    <a:lnTo>
                      <a:pt x="300" y="472"/>
                    </a:lnTo>
                    <a:lnTo>
                      <a:pt x="301" y="474"/>
                    </a:lnTo>
                    <a:lnTo>
                      <a:pt x="301" y="477"/>
                    </a:lnTo>
                    <a:lnTo>
                      <a:pt x="302" y="479"/>
                    </a:lnTo>
                    <a:lnTo>
                      <a:pt x="303" y="481"/>
                    </a:lnTo>
                    <a:lnTo>
                      <a:pt x="304" y="483"/>
                    </a:lnTo>
                    <a:lnTo>
                      <a:pt x="305" y="485"/>
                    </a:lnTo>
                    <a:lnTo>
                      <a:pt x="305" y="486"/>
                    </a:lnTo>
                    <a:lnTo>
                      <a:pt x="306" y="487"/>
                    </a:lnTo>
                    <a:lnTo>
                      <a:pt x="307" y="488"/>
                    </a:lnTo>
                    <a:lnTo>
                      <a:pt x="307" y="489"/>
                    </a:lnTo>
                    <a:lnTo>
                      <a:pt x="308" y="489"/>
                    </a:lnTo>
                    <a:lnTo>
                      <a:pt x="309" y="489"/>
                    </a:lnTo>
                    <a:lnTo>
                      <a:pt x="309" y="489"/>
                    </a:lnTo>
                    <a:lnTo>
                      <a:pt x="310" y="490"/>
                    </a:lnTo>
                    <a:lnTo>
                      <a:pt x="311" y="490"/>
                    </a:lnTo>
                    <a:lnTo>
                      <a:pt x="312" y="490"/>
                    </a:lnTo>
                    <a:lnTo>
                      <a:pt x="313" y="490"/>
                    </a:lnTo>
                    <a:lnTo>
                      <a:pt x="313" y="490"/>
                    </a:lnTo>
                    <a:lnTo>
                      <a:pt x="314" y="491"/>
                    </a:lnTo>
                    <a:lnTo>
                      <a:pt x="315" y="491"/>
                    </a:lnTo>
                    <a:lnTo>
                      <a:pt x="315" y="491"/>
                    </a:lnTo>
                    <a:lnTo>
                      <a:pt x="316" y="491"/>
                    </a:lnTo>
                    <a:lnTo>
                      <a:pt x="317" y="491"/>
                    </a:lnTo>
                    <a:lnTo>
                      <a:pt x="317" y="491"/>
                    </a:lnTo>
                    <a:lnTo>
                      <a:pt x="318" y="491"/>
                    </a:lnTo>
                    <a:lnTo>
                      <a:pt x="319" y="491"/>
                    </a:lnTo>
                    <a:lnTo>
                      <a:pt x="320" y="491"/>
                    </a:lnTo>
                    <a:lnTo>
                      <a:pt x="321" y="491"/>
                    </a:lnTo>
                    <a:lnTo>
                      <a:pt x="321" y="491"/>
                    </a:lnTo>
                    <a:lnTo>
                      <a:pt x="322" y="491"/>
                    </a:lnTo>
                    <a:lnTo>
                      <a:pt x="323" y="491"/>
                    </a:lnTo>
                    <a:lnTo>
                      <a:pt x="324" y="491"/>
                    </a:lnTo>
                    <a:lnTo>
                      <a:pt x="324" y="491"/>
                    </a:lnTo>
                    <a:lnTo>
                      <a:pt x="325" y="491"/>
                    </a:lnTo>
                    <a:lnTo>
                      <a:pt x="325" y="491"/>
                    </a:lnTo>
                    <a:lnTo>
                      <a:pt x="326" y="491"/>
                    </a:lnTo>
                    <a:lnTo>
                      <a:pt x="327" y="491"/>
                    </a:lnTo>
                    <a:lnTo>
                      <a:pt x="328" y="491"/>
                    </a:lnTo>
                    <a:lnTo>
                      <a:pt x="329" y="491"/>
                    </a:lnTo>
                    <a:lnTo>
                      <a:pt x="329" y="491"/>
                    </a:lnTo>
                    <a:lnTo>
                      <a:pt x="330" y="491"/>
                    </a:lnTo>
                    <a:lnTo>
                      <a:pt x="331" y="491"/>
                    </a:lnTo>
                    <a:lnTo>
                      <a:pt x="332" y="491"/>
                    </a:lnTo>
                    <a:lnTo>
                      <a:pt x="332" y="491"/>
                    </a:lnTo>
                    <a:lnTo>
                      <a:pt x="333" y="491"/>
                    </a:lnTo>
                    <a:lnTo>
                      <a:pt x="333" y="491"/>
                    </a:lnTo>
                    <a:lnTo>
                      <a:pt x="334" y="491"/>
                    </a:lnTo>
                    <a:lnTo>
                      <a:pt x="335" y="491"/>
                    </a:lnTo>
                    <a:lnTo>
                      <a:pt x="336" y="491"/>
                    </a:lnTo>
                    <a:lnTo>
                      <a:pt x="337" y="491"/>
                    </a:lnTo>
                    <a:lnTo>
                      <a:pt x="337" y="491"/>
                    </a:lnTo>
                    <a:lnTo>
                      <a:pt x="338" y="491"/>
                    </a:lnTo>
                    <a:lnTo>
                      <a:pt x="339" y="491"/>
                    </a:lnTo>
                    <a:lnTo>
                      <a:pt x="340" y="491"/>
                    </a:lnTo>
                    <a:lnTo>
                      <a:pt x="340" y="491"/>
                    </a:lnTo>
                    <a:lnTo>
                      <a:pt x="341" y="491"/>
                    </a:lnTo>
                    <a:lnTo>
                      <a:pt x="341" y="491"/>
                    </a:lnTo>
                    <a:lnTo>
                      <a:pt x="342" y="491"/>
                    </a:lnTo>
                    <a:lnTo>
                      <a:pt x="343" y="491"/>
                    </a:lnTo>
                    <a:lnTo>
                      <a:pt x="344" y="491"/>
                    </a:lnTo>
                    <a:lnTo>
                      <a:pt x="345" y="491"/>
                    </a:lnTo>
                    <a:lnTo>
                      <a:pt x="345" y="491"/>
                    </a:lnTo>
                    <a:lnTo>
                      <a:pt x="346" y="491"/>
                    </a:lnTo>
                    <a:lnTo>
                      <a:pt x="347" y="491"/>
                    </a:lnTo>
                    <a:lnTo>
                      <a:pt x="348" y="491"/>
                    </a:lnTo>
                    <a:lnTo>
                      <a:pt x="349" y="491"/>
                    </a:lnTo>
                    <a:lnTo>
                      <a:pt x="349" y="491"/>
                    </a:lnTo>
                    <a:lnTo>
                      <a:pt x="349" y="491"/>
                    </a:lnTo>
                    <a:lnTo>
                      <a:pt x="350" y="491"/>
                    </a:lnTo>
                    <a:lnTo>
                      <a:pt x="351" y="491"/>
                    </a:lnTo>
                    <a:lnTo>
                      <a:pt x="352" y="491"/>
                    </a:lnTo>
                    <a:lnTo>
                      <a:pt x="353" y="491"/>
                    </a:lnTo>
                    <a:lnTo>
                      <a:pt x="353" y="491"/>
                    </a:lnTo>
                    <a:lnTo>
                      <a:pt x="354" y="491"/>
                    </a:lnTo>
                    <a:lnTo>
                      <a:pt x="355" y="491"/>
                    </a:lnTo>
                    <a:lnTo>
                      <a:pt x="356" y="491"/>
                    </a:lnTo>
                    <a:lnTo>
                      <a:pt x="357" y="491"/>
                    </a:lnTo>
                    <a:lnTo>
                      <a:pt x="357" y="491"/>
                    </a:lnTo>
                    <a:lnTo>
                      <a:pt x="357" y="491"/>
                    </a:lnTo>
                    <a:lnTo>
                      <a:pt x="358" y="491"/>
                    </a:lnTo>
                    <a:lnTo>
                      <a:pt x="359" y="491"/>
                    </a:lnTo>
                    <a:lnTo>
                      <a:pt x="360" y="491"/>
                    </a:lnTo>
                    <a:lnTo>
                      <a:pt x="361" y="491"/>
                    </a:lnTo>
                    <a:lnTo>
                      <a:pt x="361" y="491"/>
                    </a:lnTo>
                    <a:lnTo>
                      <a:pt x="362" y="491"/>
                    </a:lnTo>
                    <a:lnTo>
                      <a:pt x="363" y="491"/>
                    </a:lnTo>
                    <a:lnTo>
                      <a:pt x="364" y="491"/>
                    </a:lnTo>
                    <a:lnTo>
                      <a:pt x="365" y="491"/>
                    </a:lnTo>
                    <a:lnTo>
                      <a:pt x="365" y="491"/>
                    </a:lnTo>
                  </a:path>
                </a:pathLst>
              </a:custGeom>
              <a:noFill/>
              <a:ln w="12700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14" name="Freeform 50"/>
              <p:cNvSpPr>
                <a:spLocks/>
              </p:cNvSpPr>
              <p:nvPr/>
            </p:nvSpPr>
            <p:spPr bwMode="auto">
              <a:xfrm>
                <a:off x="3295650" y="2670176"/>
                <a:ext cx="579438" cy="103188"/>
              </a:xfrm>
              <a:custGeom>
                <a:avLst/>
                <a:gdLst>
                  <a:gd name="T0" fmla="*/ 5 w 365"/>
                  <a:gd name="T1" fmla="*/ 65 h 65"/>
                  <a:gd name="T2" fmla="*/ 11 w 365"/>
                  <a:gd name="T3" fmla="*/ 65 h 65"/>
                  <a:gd name="T4" fmla="*/ 16 w 365"/>
                  <a:gd name="T5" fmla="*/ 65 h 65"/>
                  <a:gd name="T6" fmla="*/ 23 w 365"/>
                  <a:gd name="T7" fmla="*/ 65 h 65"/>
                  <a:gd name="T8" fmla="*/ 28 w 365"/>
                  <a:gd name="T9" fmla="*/ 65 h 65"/>
                  <a:gd name="T10" fmla="*/ 34 w 365"/>
                  <a:gd name="T11" fmla="*/ 65 h 65"/>
                  <a:gd name="T12" fmla="*/ 41 w 365"/>
                  <a:gd name="T13" fmla="*/ 65 h 65"/>
                  <a:gd name="T14" fmla="*/ 46 w 365"/>
                  <a:gd name="T15" fmla="*/ 64 h 65"/>
                  <a:gd name="T16" fmla="*/ 52 w 365"/>
                  <a:gd name="T17" fmla="*/ 61 h 65"/>
                  <a:gd name="T18" fmla="*/ 58 w 365"/>
                  <a:gd name="T19" fmla="*/ 45 h 65"/>
                  <a:gd name="T20" fmla="*/ 64 w 365"/>
                  <a:gd name="T21" fmla="*/ 16 h 65"/>
                  <a:gd name="T22" fmla="*/ 69 w 365"/>
                  <a:gd name="T23" fmla="*/ 0 h 65"/>
                  <a:gd name="T24" fmla="*/ 75 w 365"/>
                  <a:gd name="T25" fmla="*/ 25 h 65"/>
                  <a:gd name="T26" fmla="*/ 81 w 365"/>
                  <a:gd name="T27" fmla="*/ 55 h 65"/>
                  <a:gd name="T28" fmla="*/ 87 w 365"/>
                  <a:gd name="T29" fmla="*/ 63 h 65"/>
                  <a:gd name="T30" fmla="*/ 93 w 365"/>
                  <a:gd name="T31" fmla="*/ 64 h 65"/>
                  <a:gd name="T32" fmla="*/ 99 w 365"/>
                  <a:gd name="T33" fmla="*/ 65 h 65"/>
                  <a:gd name="T34" fmla="*/ 105 w 365"/>
                  <a:gd name="T35" fmla="*/ 64 h 65"/>
                  <a:gd name="T36" fmla="*/ 110 w 365"/>
                  <a:gd name="T37" fmla="*/ 64 h 65"/>
                  <a:gd name="T38" fmla="*/ 117 w 365"/>
                  <a:gd name="T39" fmla="*/ 63 h 65"/>
                  <a:gd name="T40" fmla="*/ 122 w 365"/>
                  <a:gd name="T41" fmla="*/ 64 h 65"/>
                  <a:gd name="T42" fmla="*/ 128 w 365"/>
                  <a:gd name="T43" fmla="*/ 65 h 65"/>
                  <a:gd name="T44" fmla="*/ 134 w 365"/>
                  <a:gd name="T45" fmla="*/ 65 h 65"/>
                  <a:gd name="T46" fmla="*/ 140 w 365"/>
                  <a:gd name="T47" fmla="*/ 65 h 65"/>
                  <a:gd name="T48" fmla="*/ 146 w 365"/>
                  <a:gd name="T49" fmla="*/ 65 h 65"/>
                  <a:gd name="T50" fmla="*/ 151 w 365"/>
                  <a:gd name="T51" fmla="*/ 65 h 65"/>
                  <a:gd name="T52" fmla="*/ 158 w 365"/>
                  <a:gd name="T53" fmla="*/ 65 h 65"/>
                  <a:gd name="T54" fmla="*/ 163 w 365"/>
                  <a:gd name="T55" fmla="*/ 65 h 65"/>
                  <a:gd name="T56" fmla="*/ 169 w 365"/>
                  <a:gd name="T57" fmla="*/ 65 h 65"/>
                  <a:gd name="T58" fmla="*/ 175 w 365"/>
                  <a:gd name="T59" fmla="*/ 65 h 65"/>
                  <a:gd name="T60" fmla="*/ 181 w 365"/>
                  <a:gd name="T61" fmla="*/ 65 h 65"/>
                  <a:gd name="T62" fmla="*/ 186 w 365"/>
                  <a:gd name="T63" fmla="*/ 65 h 65"/>
                  <a:gd name="T64" fmla="*/ 192 w 365"/>
                  <a:gd name="T65" fmla="*/ 65 h 65"/>
                  <a:gd name="T66" fmla="*/ 198 w 365"/>
                  <a:gd name="T67" fmla="*/ 64 h 65"/>
                  <a:gd name="T68" fmla="*/ 204 w 365"/>
                  <a:gd name="T69" fmla="*/ 64 h 65"/>
                  <a:gd name="T70" fmla="*/ 210 w 365"/>
                  <a:gd name="T71" fmla="*/ 64 h 65"/>
                  <a:gd name="T72" fmla="*/ 216 w 365"/>
                  <a:gd name="T73" fmla="*/ 65 h 65"/>
                  <a:gd name="T74" fmla="*/ 222 w 365"/>
                  <a:gd name="T75" fmla="*/ 65 h 65"/>
                  <a:gd name="T76" fmla="*/ 227 w 365"/>
                  <a:gd name="T77" fmla="*/ 65 h 65"/>
                  <a:gd name="T78" fmla="*/ 233 w 365"/>
                  <a:gd name="T79" fmla="*/ 65 h 65"/>
                  <a:gd name="T80" fmla="*/ 239 w 365"/>
                  <a:gd name="T81" fmla="*/ 65 h 65"/>
                  <a:gd name="T82" fmla="*/ 245 w 365"/>
                  <a:gd name="T83" fmla="*/ 65 h 65"/>
                  <a:gd name="T84" fmla="*/ 251 w 365"/>
                  <a:gd name="T85" fmla="*/ 65 h 65"/>
                  <a:gd name="T86" fmla="*/ 257 w 365"/>
                  <a:gd name="T87" fmla="*/ 65 h 65"/>
                  <a:gd name="T88" fmla="*/ 263 w 365"/>
                  <a:gd name="T89" fmla="*/ 65 h 65"/>
                  <a:gd name="T90" fmla="*/ 268 w 365"/>
                  <a:gd name="T91" fmla="*/ 65 h 65"/>
                  <a:gd name="T92" fmla="*/ 275 w 365"/>
                  <a:gd name="T93" fmla="*/ 65 h 65"/>
                  <a:gd name="T94" fmla="*/ 280 w 365"/>
                  <a:gd name="T95" fmla="*/ 65 h 65"/>
                  <a:gd name="T96" fmla="*/ 286 w 365"/>
                  <a:gd name="T97" fmla="*/ 65 h 65"/>
                  <a:gd name="T98" fmla="*/ 291 w 365"/>
                  <a:gd name="T99" fmla="*/ 65 h 65"/>
                  <a:gd name="T100" fmla="*/ 298 w 365"/>
                  <a:gd name="T101" fmla="*/ 65 h 65"/>
                  <a:gd name="T102" fmla="*/ 303 w 365"/>
                  <a:gd name="T103" fmla="*/ 65 h 65"/>
                  <a:gd name="T104" fmla="*/ 309 w 365"/>
                  <a:gd name="T105" fmla="*/ 65 h 65"/>
                  <a:gd name="T106" fmla="*/ 315 w 365"/>
                  <a:gd name="T107" fmla="*/ 65 h 65"/>
                  <a:gd name="T108" fmla="*/ 321 w 365"/>
                  <a:gd name="T109" fmla="*/ 65 h 65"/>
                  <a:gd name="T110" fmla="*/ 327 w 365"/>
                  <a:gd name="T111" fmla="*/ 65 h 65"/>
                  <a:gd name="T112" fmla="*/ 333 w 365"/>
                  <a:gd name="T113" fmla="*/ 64 h 65"/>
                  <a:gd name="T114" fmla="*/ 339 w 365"/>
                  <a:gd name="T115" fmla="*/ 64 h 65"/>
                  <a:gd name="T116" fmla="*/ 344 w 365"/>
                  <a:gd name="T117" fmla="*/ 64 h 65"/>
                  <a:gd name="T118" fmla="*/ 350 w 365"/>
                  <a:gd name="T119" fmla="*/ 64 h 65"/>
                  <a:gd name="T120" fmla="*/ 356 w 365"/>
                  <a:gd name="T121" fmla="*/ 64 h 65"/>
                  <a:gd name="T122" fmla="*/ 362 w 365"/>
                  <a:gd name="T123" fmla="*/ 6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5" h="65">
                    <a:moveTo>
                      <a:pt x="0" y="65"/>
                    </a:moveTo>
                    <a:lnTo>
                      <a:pt x="0" y="65"/>
                    </a:lnTo>
                    <a:lnTo>
                      <a:pt x="1" y="65"/>
                    </a:lnTo>
                    <a:lnTo>
                      <a:pt x="2" y="65"/>
                    </a:lnTo>
                    <a:lnTo>
                      <a:pt x="3" y="65"/>
                    </a:lnTo>
                    <a:lnTo>
                      <a:pt x="4" y="65"/>
                    </a:lnTo>
                    <a:lnTo>
                      <a:pt x="4" y="65"/>
                    </a:lnTo>
                    <a:lnTo>
                      <a:pt x="5" y="65"/>
                    </a:lnTo>
                    <a:lnTo>
                      <a:pt x="6" y="65"/>
                    </a:lnTo>
                    <a:lnTo>
                      <a:pt x="7" y="65"/>
                    </a:lnTo>
                    <a:lnTo>
                      <a:pt x="8" y="65"/>
                    </a:lnTo>
                    <a:lnTo>
                      <a:pt x="8" y="65"/>
                    </a:lnTo>
                    <a:lnTo>
                      <a:pt x="8" y="65"/>
                    </a:lnTo>
                    <a:lnTo>
                      <a:pt x="9" y="65"/>
                    </a:lnTo>
                    <a:lnTo>
                      <a:pt x="10" y="65"/>
                    </a:lnTo>
                    <a:lnTo>
                      <a:pt x="11" y="65"/>
                    </a:lnTo>
                    <a:lnTo>
                      <a:pt x="12" y="65"/>
                    </a:lnTo>
                    <a:lnTo>
                      <a:pt x="12" y="65"/>
                    </a:lnTo>
                    <a:lnTo>
                      <a:pt x="13" y="65"/>
                    </a:lnTo>
                    <a:lnTo>
                      <a:pt x="14" y="65"/>
                    </a:lnTo>
                    <a:lnTo>
                      <a:pt x="15" y="65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17" y="65"/>
                    </a:lnTo>
                    <a:lnTo>
                      <a:pt x="18" y="65"/>
                    </a:lnTo>
                    <a:lnTo>
                      <a:pt x="19" y="65"/>
                    </a:lnTo>
                    <a:lnTo>
                      <a:pt x="20" y="65"/>
                    </a:lnTo>
                    <a:lnTo>
                      <a:pt x="20" y="65"/>
                    </a:lnTo>
                    <a:lnTo>
                      <a:pt x="21" y="65"/>
                    </a:lnTo>
                    <a:lnTo>
                      <a:pt x="22" y="65"/>
                    </a:lnTo>
                    <a:lnTo>
                      <a:pt x="23" y="65"/>
                    </a:lnTo>
                    <a:lnTo>
                      <a:pt x="24" y="65"/>
                    </a:lnTo>
                    <a:lnTo>
                      <a:pt x="24" y="65"/>
                    </a:lnTo>
                    <a:lnTo>
                      <a:pt x="25" y="65"/>
                    </a:lnTo>
                    <a:lnTo>
                      <a:pt x="25" y="65"/>
                    </a:lnTo>
                    <a:lnTo>
                      <a:pt x="26" y="65"/>
                    </a:lnTo>
                    <a:lnTo>
                      <a:pt x="27" y="65"/>
                    </a:lnTo>
                    <a:lnTo>
                      <a:pt x="28" y="65"/>
                    </a:lnTo>
                    <a:lnTo>
                      <a:pt x="28" y="65"/>
                    </a:lnTo>
                    <a:lnTo>
                      <a:pt x="29" y="65"/>
                    </a:lnTo>
                    <a:lnTo>
                      <a:pt x="30" y="65"/>
                    </a:lnTo>
                    <a:lnTo>
                      <a:pt x="31" y="65"/>
                    </a:lnTo>
                    <a:lnTo>
                      <a:pt x="32" y="65"/>
                    </a:lnTo>
                    <a:lnTo>
                      <a:pt x="33" y="65"/>
                    </a:lnTo>
                    <a:lnTo>
                      <a:pt x="33" y="65"/>
                    </a:lnTo>
                    <a:lnTo>
                      <a:pt x="33" y="65"/>
                    </a:lnTo>
                    <a:lnTo>
                      <a:pt x="34" y="65"/>
                    </a:lnTo>
                    <a:lnTo>
                      <a:pt x="35" y="65"/>
                    </a:lnTo>
                    <a:lnTo>
                      <a:pt x="36" y="65"/>
                    </a:lnTo>
                    <a:lnTo>
                      <a:pt x="37" y="65"/>
                    </a:lnTo>
                    <a:lnTo>
                      <a:pt x="37" y="65"/>
                    </a:lnTo>
                    <a:lnTo>
                      <a:pt x="38" y="65"/>
                    </a:lnTo>
                    <a:lnTo>
                      <a:pt x="39" y="65"/>
                    </a:lnTo>
                    <a:lnTo>
                      <a:pt x="40" y="65"/>
                    </a:lnTo>
                    <a:lnTo>
                      <a:pt x="41" y="65"/>
                    </a:lnTo>
                    <a:lnTo>
                      <a:pt x="41" y="65"/>
                    </a:lnTo>
                    <a:lnTo>
                      <a:pt x="41" y="65"/>
                    </a:lnTo>
                    <a:lnTo>
                      <a:pt x="42" y="65"/>
                    </a:lnTo>
                    <a:lnTo>
                      <a:pt x="43" y="65"/>
                    </a:lnTo>
                    <a:lnTo>
                      <a:pt x="44" y="65"/>
                    </a:lnTo>
                    <a:lnTo>
                      <a:pt x="45" y="65"/>
                    </a:lnTo>
                    <a:lnTo>
                      <a:pt x="45" y="65"/>
                    </a:lnTo>
                    <a:lnTo>
                      <a:pt x="46" y="64"/>
                    </a:lnTo>
                    <a:lnTo>
                      <a:pt x="47" y="64"/>
                    </a:lnTo>
                    <a:lnTo>
                      <a:pt x="48" y="64"/>
                    </a:lnTo>
                    <a:lnTo>
                      <a:pt x="49" y="63"/>
                    </a:lnTo>
                    <a:lnTo>
                      <a:pt x="49" y="63"/>
                    </a:lnTo>
                    <a:lnTo>
                      <a:pt x="50" y="63"/>
                    </a:lnTo>
                    <a:lnTo>
                      <a:pt x="50" y="62"/>
                    </a:lnTo>
                    <a:lnTo>
                      <a:pt x="51" y="61"/>
                    </a:lnTo>
                    <a:lnTo>
                      <a:pt x="52" y="61"/>
                    </a:lnTo>
                    <a:lnTo>
                      <a:pt x="53" y="59"/>
                    </a:lnTo>
                    <a:lnTo>
                      <a:pt x="53" y="58"/>
                    </a:lnTo>
                    <a:lnTo>
                      <a:pt x="54" y="57"/>
                    </a:lnTo>
                    <a:lnTo>
                      <a:pt x="55" y="55"/>
                    </a:lnTo>
                    <a:lnTo>
                      <a:pt x="56" y="52"/>
                    </a:lnTo>
                    <a:lnTo>
                      <a:pt x="57" y="50"/>
                    </a:lnTo>
                    <a:lnTo>
                      <a:pt x="57" y="48"/>
                    </a:lnTo>
                    <a:lnTo>
                      <a:pt x="58" y="45"/>
                    </a:lnTo>
                    <a:lnTo>
                      <a:pt x="58" y="42"/>
                    </a:lnTo>
                    <a:lnTo>
                      <a:pt x="59" y="39"/>
                    </a:lnTo>
                    <a:lnTo>
                      <a:pt x="60" y="35"/>
                    </a:lnTo>
                    <a:lnTo>
                      <a:pt x="61" y="31"/>
                    </a:lnTo>
                    <a:lnTo>
                      <a:pt x="61" y="28"/>
                    </a:lnTo>
                    <a:lnTo>
                      <a:pt x="62" y="24"/>
                    </a:lnTo>
                    <a:lnTo>
                      <a:pt x="63" y="20"/>
                    </a:lnTo>
                    <a:lnTo>
                      <a:pt x="64" y="16"/>
                    </a:lnTo>
                    <a:lnTo>
                      <a:pt x="65" y="12"/>
                    </a:lnTo>
                    <a:lnTo>
                      <a:pt x="65" y="9"/>
                    </a:lnTo>
                    <a:lnTo>
                      <a:pt x="66" y="6"/>
                    </a:lnTo>
                    <a:lnTo>
                      <a:pt x="67" y="4"/>
                    </a:lnTo>
                    <a:lnTo>
                      <a:pt x="67" y="2"/>
                    </a:lnTo>
                    <a:lnTo>
                      <a:pt x="68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70" y="1"/>
                    </a:lnTo>
                    <a:lnTo>
                      <a:pt x="71" y="2"/>
                    </a:lnTo>
                    <a:lnTo>
                      <a:pt x="72" y="5"/>
                    </a:lnTo>
                    <a:lnTo>
                      <a:pt x="73" y="8"/>
                    </a:lnTo>
                    <a:lnTo>
                      <a:pt x="73" y="12"/>
                    </a:lnTo>
                    <a:lnTo>
                      <a:pt x="74" y="16"/>
                    </a:lnTo>
                    <a:lnTo>
                      <a:pt x="75" y="20"/>
                    </a:lnTo>
                    <a:lnTo>
                      <a:pt x="75" y="25"/>
                    </a:lnTo>
                    <a:lnTo>
                      <a:pt x="76" y="30"/>
                    </a:lnTo>
                    <a:lnTo>
                      <a:pt x="77" y="34"/>
                    </a:lnTo>
                    <a:lnTo>
                      <a:pt x="77" y="39"/>
                    </a:lnTo>
                    <a:lnTo>
                      <a:pt x="78" y="43"/>
                    </a:lnTo>
                    <a:lnTo>
                      <a:pt x="79" y="46"/>
                    </a:lnTo>
                    <a:lnTo>
                      <a:pt x="80" y="50"/>
                    </a:lnTo>
                    <a:lnTo>
                      <a:pt x="81" y="52"/>
                    </a:lnTo>
                    <a:lnTo>
                      <a:pt x="81" y="55"/>
                    </a:lnTo>
                    <a:lnTo>
                      <a:pt x="82" y="57"/>
                    </a:lnTo>
                    <a:lnTo>
                      <a:pt x="83" y="59"/>
                    </a:lnTo>
                    <a:lnTo>
                      <a:pt x="83" y="60"/>
                    </a:lnTo>
                    <a:lnTo>
                      <a:pt x="84" y="61"/>
                    </a:lnTo>
                    <a:lnTo>
                      <a:pt x="85" y="62"/>
                    </a:lnTo>
                    <a:lnTo>
                      <a:pt x="85" y="62"/>
                    </a:lnTo>
                    <a:lnTo>
                      <a:pt x="86" y="63"/>
                    </a:lnTo>
                    <a:lnTo>
                      <a:pt x="87" y="63"/>
                    </a:lnTo>
                    <a:lnTo>
                      <a:pt x="88" y="63"/>
                    </a:lnTo>
                    <a:lnTo>
                      <a:pt x="89" y="63"/>
                    </a:lnTo>
                    <a:lnTo>
                      <a:pt x="89" y="64"/>
                    </a:lnTo>
                    <a:lnTo>
                      <a:pt x="90" y="64"/>
                    </a:lnTo>
                    <a:lnTo>
                      <a:pt x="91" y="64"/>
                    </a:lnTo>
                    <a:lnTo>
                      <a:pt x="92" y="64"/>
                    </a:lnTo>
                    <a:lnTo>
                      <a:pt x="92" y="64"/>
                    </a:lnTo>
                    <a:lnTo>
                      <a:pt x="93" y="64"/>
                    </a:lnTo>
                    <a:lnTo>
                      <a:pt x="93" y="64"/>
                    </a:lnTo>
                    <a:lnTo>
                      <a:pt x="94" y="64"/>
                    </a:lnTo>
                    <a:lnTo>
                      <a:pt x="95" y="64"/>
                    </a:lnTo>
                    <a:lnTo>
                      <a:pt x="96" y="64"/>
                    </a:lnTo>
                    <a:lnTo>
                      <a:pt x="97" y="64"/>
                    </a:lnTo>
                    <a:lnTo>
                      <a:pt x="97" y="64"/>
                    </a:lnTo>
                    <a:lnTo>
                      <a:pt x="98" y="65"/>
                    </a:lnTo>
                    <a:lnTo>
                      <a:pt x="99" y="65"/>
                    </a:lnTo>
                    <a:lnTo>
                      <a:pt x="100" y="65"/>
                    </a:lnTo>
                    <a:lnTo>
                      <a:pt x="100" y="65"/>
                    </a:lnTo>
                    <a:lnTo>
                      <a:pt x="101" y="65"/>
                    </a:lnTo>
                    <a:lnTo>
                      <a:pt x="101" y="65"/>
                    </a:lnTo>
                    <a:lnTo>
                      <a:pt x="102" y="65"/>
                    </a:lnTo>
                    <a:lnTo>
                      <a:pt x="103" y="64"/>
                    </a:lnTo>
                    <a:lnTo>
                      <a:pt x="104" y="64"/>
                    </a:lnTo>
                    <a:lnTo>
                      <a:pt x="105" y="64"/>
                    </a:lnTo>
                    <a:lnTo>
                      <a:pt x="105" y="64"/>
                    </a:lnTo>
                    <a:lnTo>
                      <a:pt x="106" y="64"/>
                    </a:lnTo>
                    <a:lnTo>
                      <a:pt x="107" y="64"/>
                    </a:lnTo>
                    <a:lnTo>
                      <a:pt x="108" y="64"/>
                    </a:lnTo>
                    <a:lnTo>
                      <a:pt x="109" y="64"/>
                    </a:lnTo>
                    <a:lnTo>
                      <a:pt x="109" y="64"/>
                    </a:lnTo>
                    <a:lnTo>
                      <a:pt x="109" y="64"/>
                    </a:lnTo>
                    <a:lnTo>
                      <a:pt x="110" y="64"/>
                    </a:lnTo>
                    <a:lnTo>
                      <a:pt x="111" y="64"/>
                    </a:lnTo>
                    <a:lnTo>
                      <a:pt x="112" y="63"/>
                    </a:lnTo>
                    <a:lnTo>
                      <a:pt x="113" y="63"/>
                    </a:lnTo>
                    <a:lnTo>
                      <a:pt x="113" y="63"/>
                    </a:lnTo>
                    <a:lnTo>
                      <a:pt x="114" y="63"/>
                    </a:lnTo>
                    <a:lnTo>
                      <a:pt x="115" y="63"/>
                    </a:lnTo>
                    <a:lnTo>
                      <a:pt x="116" y="63"/>
                    </a:lnTo>
                    <a:lnTo>
                      <a:pt x="117" y="63"/>
                    </a:lnTo>
                    <a:lnTo>
                      <a:pt x="117" y="63"/>
                    </a:lnTo>
                    <a:lnTo>
                      <a:pt x="117" y="63"/>
                    </a:lnTo>
                    <a:lnTo>
                      <a:pt x="118" y="63"/>
                    </a:lnTo>
                    <a:lnTo>
                      <a:pt x="119" y="63"/>
                    </a:lnTo>
                    <a:lnTo>
                      <a:pt x="120" y="63"/>
                    </a:lnTo>
                    <a:lnTo>
                      <a:pt x="121" y="64"/>
                    </a:lnTo>
                    <a:lnTo>
                      <a:pt x="121" y="64"/>
                    </a:lnTo>
                    <a:lnTo>
                      <a:pt x="122" y="64"/>
                    </a:lnTo>
                    <a:lnTo>
                      <a:pt x="123" y="64"/>
                    </a:lnTo>
                    <a:lnTo>
                      <a:pt x="124" y="64"/>
                    </a:lnTo>
                    <a:lnTo>
                      <a:pt x="125" y="64"/>
                    </a:lnTo>
                    <a:lnTo>
                      <a:pt x="125" y="64"/>
                    </a:lnTo>
                    <a:lnTo>
                      <a:pt x="125" y="64"/>
                    </a:lnTo>
                    <a:lnTo>
                      <a:pt x="126" y="65"/>
                    </a:lnTo>
                    <a:lnTo>
                      <a:pt x="127" y="65"/>
                    </a:lnTo>
                    <a:lnTo>
                      <a:pt x="128" y="65"/>
                    </a:lnTo>
                    <a:lnTo>
                      <a:pt x="129" y="65"/>
                    </a:lnTo>
                    <a:lnTo>
                      <a:pt x="129" y="65"/>
                    </a:lnTo>
                    <a:lnTo>
                      <a:pt x="130" y="65"/>
                    </a:lnTo>
                    <a:lnTo>
                      <a:pt x="131" y="65"/>
                    </a:lnTo>
                    <a:lnTo>
                      <a:pt x="132" y="65"/>
                    </a:lnTo>
                    <a:lnTo>
                      <a:pt x="133" y="65"/>
                    </a:lnTo>
                    <a:lnTo>
                      <a:pt x="134" y="65"/>
                    </a:lnTo>
                    <a:lnTo>
                      <a:pt x="134" y="65"/>
                    </a:lnTo>
                    <a:lnTo>
                      <a:pt x="134" y="65"/>
                    </a:lnTo>
                    <a:lnTo>
                      <a:pt x="135" y="65"/>
                    </a:lnTo>
                    <a:lnTo>
                      <a:pt x="136" y="65"/>
                    </a:lnTo>
                    <a:lnTo>
                      <a:pt x="137" y="65"/>
                    </a:lnTo>
                    <a:lnTo>
                      <a:pt x="138" y="65"/>
                    </a:lnTo>
                    <a:lnTo>
                      <a:pt x="138" y="65"/>
                    </a:lnTo>
                    <a:lnTo>
                      <a:pt x="139" y="65"/>
                    </a:lnTo>
                    <a:lnTo>
                      <a:pt x="140" y="65"/>
                    </a:lnTo>
                    <a:lnTo>
                      <a:pt x="141" y="65"/>
                    </a:lnTo>
                    <a:lnTo>
                      <a:pt x="142" y="65"/>
                    </a:lnTo>
                    <a:lnTo>
                      <a:pt x="142" y="65"/>
                    </a:lnTo>
                    <a:lnTo>
                      <a:pt x="142" y="65"/>
                    </a:lnTo>
                    <a:lnTo>
                      <a:pt x="143" y="65"/>
                    </a:lnTo>
                    <a:lnTo>
                      <a:pt x="144" y="65"/>
                    </a:lnTo>
                    <a:lnTo>
                      <a:pt x="145" y="65"/>
                    </a:lnTo>
                    <a:lnTo>
                      <a:pt x="146" y="65"/>
                    </a:lnTo>
                    <a:lnTo>
                      <a:pt x="146" y="65"/>
                    </a:lnTo>
                    <a:lnTo>
                      <a:pt x="147" y="65"/>
                    </a:lnTo>
                    <a:lnTo>
                      <a:pt x="148" y="65"/>
                    </a:lnTo>
                    <a:lnTo>
                      <a:pt x="149" y="65"/>
                    </a:lnTo>
                    <a:lnTo>
                      <a:pt x="150" y="65"/>
                    </a:lnTo>
                    <a:lnTo>
                      <a:pt x="150" y="65"/>
                    </a:lnTo>
                    <a:lnTo>
                      <a:pt x="150" y="65"/>
                    </a:lnTo>
                    <a:lnTo>
                      <a:pt x="151" y="65"/>
                    </a:lnTo>
                    <a:lnTo>
                      <a:pt x="152" y="65"/>
                    </a:lnTo>
                    <a:lnTo>
                      <a:pt x="153" y="65"/>
                    </a:lnTo>
                    <a:lnTo>
                      <a:pt x="154" y="65"/>
                    </a:lnTo>
                    <a:lnTo>
                      <a:pt x="154" y="65"/>
                    </a:lnTo>
                    <a:lnTo>
                      <a:pt x="155" y="65"/>
                    </a:lnTo>
                    <a:lnTo>
                      <a:pt x="156" y="65"/>
                    </a:lnTo>
                    <a:lnTo>
                      <a:pt x="157" y="65"/>
                    </a:lnTo>
                    <a:lnTo>
                      <a:pt x="158" y="65"/>
                    </a:lnTo>
                    <a:lnTo>
                      <a:pt x="158" y="65"/>
                    </a:lnTo>
                    <a:lnTo>
                      <a:pt x="158" y="65"/>
                    </a:lnTo>
                    <a:lnTo>
                      <a:pt x="159" y="65"/>
                    </a:lnTo>
                    <a:lnTo>
                      <a:pt x="160" y="65"/>
                    </a:lnTo>
                    <a:lnTo>
                      <a:pt x="161" y="65"/>
                    </a:lnTo>
                    <a:lnTo>
                      <a:pt x="162" y="65"/>
                    </a:lnTo>
                    <a:lnTo>
                      <a:pt x="162" y="65"/>
                    </a:lnTo>
                    <a:lnTo>
                      <a:pt x="163" y="65"/>
                    </a:lnTo>
                    <a:lnTo>
                      <a:pt x="164" y="65"/>
                    </a:lnTo>
                    <a:lnTo>
                      <a:pt x="165" y="65"/>
                    </a:lnTo>
                    <a:lnTo>
                      <a:pt x="166" y="65"/>
                    </a:lnTo>
                    <a:lnTo>
                      <a:pt x="166" y="65"/>
                    </a:lnTo>
                    <a:lnTo>
                      <a:pt x="166" y="65"/>
                    </a:lnTo>
                    <a:lnTo>
                      <a:pt x="167" y="65"/>
                    </a:lnTo>
                    <a:lnTo>
                      <a:pt x="168" y="65"/>
                    </a:lnTo>
                    <a:lnTo>
                      <a:pt x="169" y="65"/>
                    </a:lnTo>
                    <a:lnTo>
                      <a:pt x="170" y="65"/>
                    </a:lnTo>
                    <a:lnTo>
                      <a:pt x="170" y="65"/>
                    </a:lnTo>
                    <a:lnTo>
                      <a:pt x="171" y="65"/>
                    </a:lnTo>
                    <a:lnTo>
                      <a:pt x="172" y="65"/>
                    </a:lnTo>
                    <a:lnTo>
                      <a:pt x="173" y="65"/>
                    </a:lnTo>
                    <a:lnTo>
                      <a:pt x="174" y="65"/>
                    </a:lnTo>
                    <a:lnTo>
                      <a:pt x="174" y="65"/>
                    </a:lnTo>
                    <a:lnTo>
                      <a:pt x="175" y="65"/>
                    </a:lnTo>
                    <a:lnTo>
                      <a:pt x="175" y="65"/>
                    </a:lnTo>
                    <a:lnTo>
                      <a:pt x="176" y="65"/>
                    </a:lnTo>
                    <a:lnTo>
                      <a:pt x="177" y="65"/>
                    </a:lnTo>
                    <a:lnTo>
                      <a:pt x="178" y="65"/>
                    </a:lnTo>
                    <a:lnTo>
                      <a:pt x="178" y="65"/>
                    </a:lnTo>
                    <a:lnTo>
                      <a:pt x="179" y="65"/>
                    </a:lnTo>
                    <a:lnTo>
                      <a:pt x="180" y="65"/>
                    </a:lnTo>
                    <a:lnTo>
                      <a:pt x="181" y="65"/>
                    </a:lnTo>
                    <a:lnTo>
                      <a:pt x="182" y="65"/>
                    </a:lnTo>
                    <a:lnTo>
                      <a:pt x="182" y="65"/>
                    </a:lnTo>
                    <a:lnTo>
                      <a:pt x="183" y="65"/>
                    </a:lnTo>
                    <a:lnTo>
                      <a:pt x="183" y="65"/>
                    </a:lnTo>
                    <a:lnTo>
                      <a:pt x="184" y="65"/>
                    </a:lnTo>
                    <a:lnTo>
                      <a:pt x="185" y="65"/>
                    </a:lnTo>
                    <a:lnTo>
                      <a:pt x="186" y="65"/>
                    </a:lnTo>
                    <a:lnTo>
                      <a:pt x="186" y="65"/>
                    </a:lnTo>
                    <a:lnTo>
                      <a:pt x="187" y="65"/>
                    </a:lnTo>
                    <a:lnTo>
                      <a:pt x="188" y="65"/>
                    </a:lnTo>
                    <a:lnTo>
                      <a:pt x="189" y="65"/>
                    </a:lnTo>
                    <a:lnTo>
                      <a:pt x="190" y="65"/>
                    </a:lnTo>
                    <a:lnTo>
                      <a:pt x="190" y="65"/>
                    </a:lnTo>
                    <a:lnTo>
                      <a:pt x="191" y="65"/>
                    </a:lnTo>
                    <a:lnTo>
                      <a:pt x="191" y="65"/>
                    </a:lnTo>
                    <a:lnTo>
                      <a:pt x="192" y="65"/>
                    </a:lnTo>
                    <a:lnTo>
                      <a:pt x="193" y="65"/>
                    </a:lnTo>
                    <a:lnTo>
                      <a:pt x="194" y="65"/>
                    </a:lnTo>
                    <a:lnTo>
                      <a:pt x="194" y="65"/>
                    </a:lnTo>
                    <a:lnTo>
                      <a:pt x="195" y="65"/>
                    </a:lnTo>
                    <a:lnTo>
                      <a:pt x="196" y="64"/>
                    </a:lnTo>
                    <a:lnTo>
                      <a:pt x="197" y="64"/>
                    </a:lnTo>
                    <a:lnTo>
                      <a:pt x="198" y="64"/>
                    </a:lnTo>
                    <a:lnTo>
                      <a:pt x="198" y="64"/>
                    </a:lnTo>
                    <a:lnTo>
                      <a:pt x="199" y="64"/>
                    </a:lnTo>
                    <a:lnTo>
                      <a:pt x="200" y="64"/>
                    </a:lnTo>
                    <a:lnTo>
                      <a:pt x="200" y="64"/>
                    </a:lnTo>
                    <a:lnTo>
                      <a:pt x="201" y="64"/>
                    </a:lnTo>
                    <a:lnTo>
                      <a:pt x="202" y="64"/>
                    </a:lnTo>
                    <a:lnTo>
                      <a:pt x="202" y="64"/>
                    </a:lnTo>
                    <a:lnTo>
                      <a:pt x="203" y="64"/>
                    </a:lnTo>
                    <a:lnTo>
                      <a:pt x="204" y="64"/>
                    </a:lnTo>
                    <a:lnTo>
                      <a:pt x="205" y="64"/>
                    </a:lnTo>
                    <a:lnTo>
                      <a:pt x="206" y="64"/>
                    </a:lnTo>
                    <a:lnTo>
                      <a:pt x="206" y="64"/>
                    </a:lnTo>
                    <a:lnTo>
                      <a:pt x="207" y="64"/>
                    </a:lnTo>
                    <a:lnTo>
                      <a:pt x="208" y="64"/>
                    </a:lnTo>
                    <a:lnTo>
                      <a:pt x="208" y="64"/>
                    </a:lnTo>
                    <a:lnTo>
                      <a:pt x="209" y="64"/>
                    </a:lnTo>
                    <a:lnTo>
                      <a:pt x="210" y="64"/>
                    </a:lnTo>
                    <a:lnTo>
                      <a:pt x="210" y="64"/>
                    </a:lnTo>
                    <a:lnTo>
                      <a:pt x="211" y="64"/>
                    </a:lnTo>
                    <a:lnTo>
                      <a:pt x="212" y="65"/>
                    </a:lnTo>
                    <a:lnTo>
                      <a:pt x="213" y="65"/>
                    </a:lnTo>
                    <a:lnTo>
                      <a:pt x="214" y="65"/>
                    </a:lnTo>
                    <a:lnTo>
                      <a:pt x="214" y="65"/>
                    </a:lnTo>
                    <a:lnTo>
                      <a:pt x="215" y="65"/>
                    </a:lnTo>
                    <a:lnTo>
                      <a:pt x="216" y="65"/>
                    </a:lnTo>
                    <a:lnTo>
                      <a:pt x="217" y="65"/>
                    </a:lnTo>
                    <a:lnTo>
                      <a:pt x="217" y="65"/>
                    </a:lnTo>
                    <a:lnTo>
                      <a:pt x="218" y="65"/>
                    </a:lnTo>
                    <a:lnTo>
                      <a:pt x="218" y="65"/>
                    </a:lnTo>
                    <a:lnTo>
                      <a:pt x="219" y="65"/>
                    </a:lnTo>
                    <a:lnTo>
                      <a:pt x="220" y="65"/>
                    </a:lnTo>
                    <a:lnTo>
                      <a:pt x="221" y="65"/>
                    </a:lnTo>
                    <a:lnTo>
                      <a:pt x="222" y="65"/>
                    </a:lnTo>
                    <a:lnTo>
                      <a:pt x="222" y="65"/>
                    </a:lnTo>
                    <a:lnTo>
                      <a:pt x="223" y="65"/>
                    </a:lnTo>
                    <a:lnTo>
                      <a:pt x="224" y="65"/>
                    </a:lnTo>
                    <a:lnTo>
                      <a:pt x="225" y="65"/>
                    </a:lnTo>
                    <a:lnTo>
                      <a:pt x="225" y="65"/>
                    </a:lnTo>
                    <a:lnTo>
                      <a:pt x="226" y="65"/>
                    </a:lnTo>
                    <a:lnTo>
                      <a:pt x="226" y="65"/>
                    </a:lnTo>
                    <a:lnTo>
                      <a:pt x="227" y="65"/>
                    </a:lnTo>
                    <a:lnTo>
                      <a:pt x="228" y="65"/>
                    </a:lnTo>
                    <a:lnTo>
                      <a:pt x="229" y="65"/>
                    </a:lnTo>
                    <a:lnTo>
                      <a:pt x="230" y="65"/>
                    </a:lnTo>
                    <a:lnTo>
                      <a:pt x="230" y="65"/>
                    </a:lnTo>
                    <a:lnTo>
                      <a:pt x="231" y="65"/>
                    </a:lnTo>
                    <a:lnTo>
                      <a:pt x="232" y="65"/>
                    </a:lnTo>
                    <a:lnTo>
                      <a:pt x="233" y="65"/>
                    </a:lnTo>
                    <a:lnTo>
                      <a:pt x="233" y="65"/>
                    </a:lnTo>
                    <a:lnTo>
                      <a:pt x="234" y="65"/>
                    </a:lnTo>
                    <a:lnTo>
                      <a:pt x="235" y="65"/>
                    </a:lnTo>
                    <a:lnTo>
                      <a:pt x="235" y="65"/>
                    </a:lnTo>
                    <a:lnTo>
                      <a:pt x="236" y="65"/>
                    </a:lnTo>
                    <a:lnTo>
                      <a:pt x="237" y="65"/>
                    </a:lnTo>
                    <a:lnTo>
                      <a:pt x="238" y="65"/>
                    </a:lnTo>
                    <a:lnTo>
                      <a:pt x="239" y="65"/>
                    </a:lnTo>
                    <a:lnTo>
                      <a:pt x="239" y="65"/>
                    </a:lnTo>
                    <a:lnTo>
                      <a:pt x="240" y="65"/>
                    </a:lnTo>
                    <a:lnTo>
                      <a:pt x="241" y="65"/>
                    </a:lnTo>
                    <a:lnTo>
                      <a:pt x="242" y="65"/>
                    </a:lnTo>
                    <a:lnTo>
                      <a:pt x="242" y="65"/>
                    </a:lnTo>
                    <a:lnTo>
                      <a:pt x="243" y="65"/>
                    </a:lnTo>
                    <a:lnTo>
                      <a:pt x="243" y="65"/>
                    </a:lnTo>
                    <a:lnTo>
                      <a:pt x="244" y="65"/>
                    </a:lnTo>
                    <a:lnTo>
                      <a:pt x="245" y="65"/>
                    </a:lnTo>
                    <a:lnTo>
                      <a:pt x="246" y="65"/>
                    </a:lnTo>
                    <a:lnTo>
                      <a:pt x="247" y="65"/>
                    </a:lnTo>
                    <a:lnTo>
                      <a:pt x="247" y="65"/>
                    </a:lnTo>
                    <a:lnTo>
                      <a:pt x="248" y="65"/>
                    </a:lnTo>
                    <a:lnTo>
                      <a:pt x="249" y="65"/>
                    </a:lnTo>
                    <a:lnTo>
                      <a:pt x="250" y="65"/>
                    </a:lnTo>
                    <a:lnTo>
                      <a:pt x="250" y="65"/>
                    </a:lnTo>
                    <a:lnTo>
                      <a:pt x="251" y="65"/>
                    </a:lnTo>
                    <a:lnTo>
                      <a:pt x="251" y="65"/>
                    </a:lnTo>
                    <a:lnTo>
                      <a:pt x="252" y="65"/>
                    </a:lnTo>
                    <a:lnTo>
                      <a:pt x="253" y="65"/>
                    </a:lnTo>
                    <a:lnTo>
                      <a:pt x="254" y="65"/>
                    </a:lnTo>
                    <a:lnTo>
                      <a:pt x="255" y="65"/>
                    </a:lnTo>
                    <a:lnTo>
                      <a:pt x="255" y="65"/>
                    </a:lnTo>
                    <a:lnTo>
                      <a:pt x="256" y="65"/>
                    </a:lnTo>
                    <a:lnTo>
                      <a:pt x="257" y="65"/>
                    </a:lnTo>
                    <a:lnTo>
                      <a:pt x="258" y="65"/>
                    </a:lnTo>
                    <a:lnTo>
                      <a:pt x="259" y="65"/>
                    </a:lnTo>
                    <a:lnTo>
                      <a:pt x="259" y="65"/>
                    </a:lnTo>
                    <a:lnTo>
                      <a:pt x="259" y="65"/>
                    </a:lnTo>
                    <a:lnTo>
                      <a:pt x="260" y="65"/>
                    </a:lnTo>
                    <a:lnTo>
                      <a:pt x="261" y="65"/>
                    </a:lnTo>
                    <a:lnTo>
                      <a:pt x="262" y="65"/>
                    </a:lnTo>
                    <a:lnTo>
                      <a:pt x="263" y="65"/>
                    </a:lnTo>
                    <a:lnTo>
                      <a:pt x="263" y="65"/>
                    </a:lnTo>
                    <a:lnTo>
                      <a:pt x="264" y="65"/>
                    </a:lnTo>
                    <a:lnTo>
                      <a:pt x="265" y="65"/>
                    </a:lnTo>
                    <a:lnTo>
                      <a:pt x="266" y="65"/>
                    </a:lnTo>
                    <a:lnTo>
                      <a:pt x="267" y="65"/>
                    </a:lnTo>
                    <a:lnTo>
                      <a:pt x="267" y="65"/>
                    </a:lnTo>
                    <a:lnTo>
                      <a:pt x="267" y="65"/>
                    </a:lnTo>
                    <a:lnTo>
                      <a:pt x="268" y="65"/>
                    </a:lnTo>
                    <a:lnTo>
                      <a:pt x="269" y="65"/>
                    </a:lnTo>
                    <a:lnTo>
                      <a:pt x="270" y="65"/>
                    </a:lnTo>
                    <a:lnTo>
                      <a:pt x="271" y="65"/>
                    </a:lnTo>
                    <a:lnTo>
                      <a:pt x="271" y="65"/>
                    </a:lnTo>
                    <a:lnTo>
                      <a:pt x="272" y="65"/>
                    </a:lnTo>
                    <a:lnTo>
                      <a:pt x="273" y="65"/>
                    </a:lnTo>
                    <a:lnTo>
                      <a:pt x="274" y="65"/>
                    </a:lnTo>
                    <a:lnTo>
                      <a:pt x="275" y="65"/>
                    </a:lnTo>
                    <a:lnTo>
                      <a:pt x="275" y="65"/>
                    </a:lnTo>
                    <a:lnTo>
                      <a:pt x="275" y="65"/>
                    </a:lnTo>
                    <a:lnTo>
                      <a:pt x="276" y="65"/>
                    </a:lnTo>
                    <a:lnTo>
                      <a:pt x="277" y="65"/>
                    </a:lnTo>
                    <a:lnTo>
                      <a:pt x="278" y="65"/>
                    </a:lnTo>
                    <a:lnTo>
                      <a:pt x="279" y="65"/>
                    </a:lnTo>
                    <a:lnTo>
                      <a:pt x="279" y="65"/>
                    </a:lnTo>
                    <a:lnTo>
                      <a:pt x="280" y="65"/>
                    </a:lnTo>
                    <a:lnTo>
                      <a:pt x="281" y="65"/>
                    </a:lnTo>
                    <a:lnTo>
                      <a:pt x="282" y="65"/>
                    </a:lnTo>
                    <a:lnTo>
                      <a:pt x="283" y="65"/>
                    </a:lnTo>
                    <a:lnTo>
                      <a:pt x="283" y="65"/>
                    </a:lnTo>
                    <a:lnTo>
                      <a:pt x="283" y="65"/>
                    </a:lnTo>
                    <a:lnTo>
                      <a:pt x="284" y="65"/>
                    </a:lnTo>
                    <a:lnTo>
                      <a:pt x="285" y="65"/>
                    </a:lnTo>
                    <a:lnTo>
                      <a:pt x="286" y="65"/>
                    </a:lnTo>
                    <a:lnTo>
                      <a:pt x="287" y="65"/>
                    </a:lnTo>
                    <a:lnTo>
                      <a:pt x="287" y="65"/>
                    </a:lnTo>
                    <a:lnTo>
                      <a:pt x="288" y="65"/>
                    </a:lnTo>
                    <a:lnTo>
                      <a:pt x="289" y="65"/>
                    </a:lnTo>
                    <a:lnTo>
                      <a:pt x="290" y="65"/>
                    </a:lnTo>
                    <a:lnTo>
                      <a:pt x="291" y="65"/>
                    </a:lnTo>
                    <a:lnTo>
                      <a:pt x="291" y="65"/>
                    </a:lnTo>
                    <a:lnTo>
                      <a:pt x="291" y="65"/>
                    </a:lnTo>
                    <a:lnTo>
                      <a:pt x="292" y="65"/>
                    </a:lnTo>
                    <a:lnTo>
                      <a:pt x="293" y="65"/>
                    </a:lnTo>
                    <a:lnTo>
                      <a:pt x="294" y="65"/>
                    </a:lnTo>
                    <a:lnTo>
                      <a:pt x="295" y="65"/>
                    </a:lnTo>
                    <a:lnTo>
                      <a:pt x="295" y="65"/>
                    </a:lnTo>
                    <a:lnTo>
                      <a:pt x="296" y="65"/>
                    </a:lnTo>
                    <a:lnTo>
                      <a:pt x="297" y="65"/>
                    </a:lnTo>
                    <a:lnTo>
                      <a:pt x="298" y="65"/>
                    </a:lnTo>
                    <a:lnTo>
                      <a:pt x="299" y="65"/>
                    </a:lnTo>
                    <a:lnTo>
                      <a:pt x="299" y="65"/>
                    </a:lnTo>
                    <a:lnTo>
                      <a:pt x="300" y="65"/>
                    </a:lnTo>
                    <a:lnTo>
                      <a:pt x="300" y="65"/>
                    </a:lnTo>
                    <a:lnTo>
                      <a:pt x="301" y="65"/>
                    </a:lnTo>
                    <a:lnTo>
                      <a:pt x="302" y="65"/>
                    </a:lnTo>
                    <a:lnTo>
                      <a:pt x="303" y="65"/>
                    </a:lnTo>
                    <a:lnTo>
                      <a:pt x="303" y="65"/>
                    </a:lnTo>
                    <a:lnTo>
                      <a:pt x="304" y="65"/>
                    </a:lnTo>
                    <a:lnTo>
                      <a:pt x="305" y="65"/>
                    </a:lnTo>
                    <a:lnTo>
                      <a:pt x="306" y="65"/>
                    </a:lnTo>
                    <a:lnTo>
                      <a:pt x="307" y="65"/>
                    </a:lnTo>
                    <a:lnTo>
                      <a:pt x="307" y="65"/>
                    </a:lnTo>
                    <a:lnTo>
                      <a:pt x="308" y="65"/>
                    </a:lnTo>
                    <a:lnTo>
                      <a:pt x="308" y="65"/>
                    </a:lnTo>
                    <a:lnTo>
                      <a:pt x="309" y="65"/>
                    </a:lnTo>
                    <a:lnTo>
                      <a:pt x="310" y="65"/>
                    </a:lnTo>
                    <a:lnTo>
                      <a:pt x="311" y="65"/>
                    </a:lnTo>
                    <a:lnTo>
                      <a:pt x="311" y="65"/>
                    </a:lnTo>
                    <a:lnTo>
                      <a:pt x="312" y="65"/>
                    </a:lnTo>
                    <a:lnTo>
                      <a:pt x="313" y="65"/>
                    </a:lnTo>
                    <a:lnTo>
                      <a:pt x="314" y="65"/>
                    </a:lnTo>
                    <a:lnTo>
                      <a:pt x="315" y="65"/>
                    </a:lnTo>
                    <a:lnTo>
                      <a:pt x="315" y="65"/>
                    </a:lnTo>
                    <a:lnTo>
                      <a:pt x="316" y="65"/>
                    </a:lnTo>
                    <a:lnTo>
                      <a:pt x="316" y="65"/>
                    </a:lnTo>
                    <a:lnTo>
                      <a:pt x="317" y="65"/>
                    </a:lnTo>
                    <a:lnTo>
                      <a:pt x="318" y="65"/>
                    </a:lnTo>
                    <a:lnTo>
                      <a:pt x="319" y="65"/>
                    </a:lnTo>
                    <a:lnTo>
                      <a:pt x="319" y="65"/>
                    </a:lnTo>
                    <a:lnTo>
                      <a:pt x="320" y="65"/>
                    </a:lnTo>
                    <a:lnTo>
                      <a:pt x="321" y="65"/>
                    </a:lnTo>
                    <a:lnTo>
                      <a:pt x="322" y="65"/>
                    </a:lnTo>
                    <a:lnTo>
                      <a:pt x="323" y="65"/>
                    </a:lnTo>
                    <a:lnTo>
                      <a:pt x="323" y="65"/>
                    </a:lnTo>
                    <a:lnTo>
                      <a:pt x="324" y="65"/>
                    </a:lnTo>
                    <a:lnTo>
                      <a:pt x="325" y="65"/>
                    </a:lnTo>
                    <a:lnTo>
                      <a:pt x="325" y="65"/>
                    </a:lnTo>
                    <a:lnTo>
                      <a:pt x="326" y="65"/>
                    </a:lnTo>
                    <a:lnTo>
                      <a:pt x="327" y="65"/>
                    </a:lnTo>
                    <a:lnTo>
                      <a:pt x="327" y="65"/>
                    </a:lnTo>
                    <a:lnTo>
                      <a:pt x="328" y="65"/>
                    </a:lnTo>
                    <a:lnTo>
                      <a:pt x="329" y="64"/>
                    </a:lnTo>
                    <a:lnTo>
                      <a:pt x="330" y="64"/>
                    </a:lnTo>
                    <a:lnTo>
                      <a:pt x="331" y="64"/>
                    </a:lnTo>
                    <a:lnTo>
                      <a:pt x="331" y="64"/>
                    </a:lnTo>
                    <a:lnTo>
                      <a:pt x="332" y="64"/>
                    </a:lnTo>
                    <a:lnTo>
                      <a:pt x="333" y="64"/>
                    </a:lnTo>
                    <a:lnTo>
                      <a:pt x="333" y="64"/>
                    </a:lnTo>
                    <a:lnTo>
                      <a:pt x="334" y="64"/>
                    </a:lnTo>
                    <a:lnTo>
                      <a:pt x="335" y="64"/>
                    </a:lnTo>
                    <a:lnTo>
                      <a:pt x="336" y="64"/>
                    </a:lnTo>
                    <a:lnTo>
                      <a:pt x="336" y="64"/>
                    </a:lnTo>
                    <a:lnTo>
                      <a:pt x="337" y="64"/>
                    </a:lnTo>
                    <a:lnTo>
                      <a:pt x="338" y="64"/>
                    </a:lnTo>
                    <a:lnTo>
                      <a:pt x="339" y="64"/>
                    </a:lnTo>
                    <a:lnTo>
                      <a:pt x="340" y="64"/>
                    </a:lnTo>
                    <a:lnTo>
                      <a:pt x="340" y="64"/>
                    </a:lnTo>
                    <a:lnTo>
                      <a:pt x="341" y="64"/>
                    </a:lnTo>
                    <a:lnTo>
                      <a:pt x="342" y="64"/>
                    </a:lnTo>
                    <a:lnTo>
                      <a:pt x="342" y="64"/>
                    </a:lnTo>
                    <a:lnTo>
                      <a:pt x="343" y="64"/>
                    </a:lnTo>
                    <a:lnTo>
                      <a:pt x="344" y="64"/>
                    </a:lnTo>
                    <a:lnTo>
                      <a:pt x="344" y="64"/>
                    </a:lnTo>
                    <a:lnTo>
                      <a:pt x="345" y="64"/>
                    </a:lnTo>
                    <a:lnTo>
                      <a:pt x="346" y="64"/>
                    </a:lnTo>
                    <a:lnTo>
                      <a:pt x="347" y="64"/>
                    </a:lnTo>
                    <a:lnTo>
                      <a:pt x="348" y="64"/>
                    </a:lnTo>
                    <a:lnTo>
                      <a:pt x="348" y="64"/>
                    </a:lnTo>
                    <a:lnTo>
                      <a:pt x="349" y="64"/>
                    </a:lnTo>
                    <a:lnTo>
                      <a:pt x="350" y="64"/>
                    </a:lnTo>
                    <a:lnTo>
                      <a:pt x="350" y="64"/>
                    </a:lnTo>
                    <a:lnTo>
                      <a:pt x="351" y="64"/>
                    </a:lnTo>
                    <a:lnTo>
                      <a:pt x="352" y="64"/>
                    </a:lnTo>
                    <a:lnTo>
                      <a:pt x="352" y="64"/>
                    </a:lnTo>
                    <a:lnTo>
                      <a:pt x="353" y="64"/>
                    </a:lnTo>
                    <a:lnTo>
                      <a:pt x="354" y="64"/>
                    </a:lnTo>
                    <a:lnTo>
                      <a:pt x="355" y="64"/>
                    </a:lnTo>
                    <a:lnTo>
                      <a:pt x="356" y="64"/>
                    </a:lnTo>
                    <a:lnTo>
                      <a:pt x="356" y="64"/>
                    </a:lnTo>
                    <a:lnTo>
                      <a:pt x="357" y="64"/>
                    </a:lnTo>
                    <a:lnTo>
                      <a:pt x="358" y="64"/>
                    </a:lnTo>
                    <a:lnTo>
                      <a:pt x="358" y="64"/>
                    </a:lnTo>
                    <a:lnTo>
                      <a:pt x="359" y="63"/>
                    </a:lnTo>
                    <a:lnTo>
                      <a:pt x="360" y="63"/>
                    </a:lnTo>
                    <a:lnTo>
                      <a:pt x="360" y="63"/>
                    </a:lnTo>
                    <a:lnTo>
                      <a:pt x="361" y="63"/>
                    </a:lnTo>
                    <a:lnTo>
                      <a:pt x="362" y="63"/>
                    </a:lnTo>
                    <a:lnTo>
                      <a:pt x="363" y="63"/>
                    </a:lnTo>
                    <a:lnTo>
                      <a:pt x="364" y="62"/>
                    </a:lnTo>
                    <a:lnTo>
                      <a:pt x="364" y="62"/>
                    </a:lnTo>
                    <a:lnTo>
                      <a:pt x="365" y="62"/>
                    </a:lnTo>
                  </a:path>
                </a:pathLst>
              </a:custGeom>
              <a:noFill/>
              <a:ln w="12700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15" name="Freeform 51"/>
              <p:cNvSpPr>
                <a:spLocks/>
              </p:cNvSpPr>
              <p:nvPr/>
            </p:nvSpPr>
            <p:spPr bwMode="auto">
              <a:xfrm>
                <a:off x="3875088" y="2427288"/>
                <a:ext cx="579438" cy="346075"/>
              </a:xfrm>
              <a:custGeom>
                <a:avLst/>
                <a:gdLst>
                  <a:gd name="T0" fmla="*/ 5 w 365"/>
                  <a:gd name="T1" fmla="*/ 213 h 218"/>
                  <a:gd name="T2" fmla="*/ 11 w 365"/>
                  <a:gd name="T3" fmla="*/ 214 h 218"/>
                  <a:gd name="T4" fmla="*/ 17 w 365"/>
                  <a:gd name="T5" fmla="*/ 216 h 218"/>
                  <a:gd name="T6" fmla="*/ 23 w 365"/>
                  <a:gd name="T7" fmla="*/ 218 h 218"/>
                  <a:gd name="T8" fmla="*/ 28 w 365"/>
                  <a:gd name="T9" fmla="*/ 217 h 218"/>
                  <a:gd name="T10" fmla="*/ 35 w 365"/>
                  <a:gd name="T11" fmla="*/ 216 h 218"/>
                  <a:gd name="T12" fmla="*/ 40 w 365"/>
                  <a:gd name="T13" fmla="*/ 214 h 218"/>
                  <a:gd name="T14" fmla="*/ 46 w 365"/>
                  <a:gd name="T15" fmla="*/ 213 h 218"/>
                  <a:gd name="T16" fmla="*/ 51 w 365"/>
                  <a:gd name="T17" fmla="*/ 213 h 218"/>
                  <a:gd name="T18" fmla="*/ 58 w 365"/>
                  <a:gd name="T19" fmla="*/ 215 h 218"/>
                  <a:gd name="T20" fmla="*/ 63 w 365"/>
                  <a:gd name="T21" fmla="*/ 216 h 218"/>
                  <a:gd name="T22" fmla="*/ 69 w 365"/>
                  <a:gd name="T23" fmla="*/ 216 h 218"/>
                  <a:gd name="T24" fmla="*/ 76 w 365"/>
                  <a:gd name="T25" fmla="*/ 211 h 218"/>
                  <a:gd name="T26" fmla="*/ 81 w 365"/>
                  <a:gd name="T27" fmla="*/ 201 h 218"/>
                  <a:gd name="T28" fmla="*/ 87 w 365"/>
                  <a:gd name="T29" fmla="*/ 199 h 218"/>
                  <a:gd name="T30" fmla="*/ 93 w 365"/>
                  <a:gd name="T31" fmla="*/ 205 h 218"/>
                  <a:gd name="T32" fmla="*/ 99 w 365"/>
                  <a:gd name="T33" fmla="*/ 196 h 218"/>
                  <a:gd name="T34" fmla="*/ 104 w 365"/>
                  <a:gd name="T35" fmla="*/ 155 h 218"/>
                  <a:gd name="T36" fmla="*/ 110 w 365"/>
                  <a:gd name="T37" fmla="*/ 89 h 218"/>
                  <a:gd name="T38" fmla="*/ 116 w 365"/>
                  <a:gd name="T39" fmla="*/ 35 h 218"/>
                  <a:gd name="T40" fmla="*/ 122 w 365"/>
                  <a:gd name="T41" fmla="*/ 87 h 218"/>
                  <a:gd name="T42" fmla="*/ 128 w 365"/>
                  <a:gd name="T43" fmla="*/ 190 h 218"/>
                  <a:gd name="T44" fmla="*/ 134 w 365"/>
                  <a:gd name="T45" fmla="*/ 215 h 218"/>
                  <a:gd name="T46" fmla="*/ 140 w 365"/>
                  <a:gd name="T47" fmla="*/ 217 h 218"/>
                  <a:gd name="T48" fmla="*/ 145 w 365"/>
                  <a:gd name="T49" fmla="*/ 217 h 218"/>
                  <a:gd name="T50" fmla="*/ 152 w 365"/>
                  <a:gd name="T51" fmla="*/ 218 h 218"/>
                  <a:gd name="T52" fmla="*/ 157 w 365"/>
                  <a:gd name="T53" fmla="*/ 218 h 218"/>
                  <a:gd name="T54" fmla="*/ 163 w 365"/>
                  <a:gd name="T55" fmla="*/ 218 h 218"/>
                  <a:gd name="T56" fmla="*/ 169 w 365"/>
                  <a:gd name="T57" fmla="*/ 218 h 218"/>
                  <a:gd name="T58" fmla="*/ 175 w 365"/>
                  <a:gd name="T59" fmla="*/ 218 h 218"/>
                  <a:gd name="T60" fmla="*/ 181 w 365"/>
                  <a:gd name="T61" fmla="*/ 218 h 218"/>
                  <a:gd name="T62" fmla="*/ 186 w 365"/>
                  <a:gd name="T63" fmla="*/ 218 h 218"/>
                  <a:gd name="T64" fmla="*/ 193 w 365"/>
                  <a:gd name="T65" fmla="*/ 216 h 218"/>
                  <a:gd name="T66" fmla="*/ 198 w 365"/>
                  <a:gd name="T67" fmla="*/ 201 h 218"/>
                  <a:gd name="T68" fmla="*/ 204 w 365"/>
                  <a:gd name="T69" fmla="*/ 155 h 218"/>
                  <a:gd name="T70" fmla="*/ 210 w 365"/>
                  <a:gd name="T71" fmla="*/ 79 h 218"/>
                  <a:gd name="T72" fmla="*/ 216 w 365"/>
                  <a:gd name="T73" fmla="*/ 7 h 218"/>
                  <a:gd name="T74" fmla="*/ 221 w 365"/>
                  <a:gd name="T75" fmla="*/ 26 h 218"/>
                  <a:gd name="T76" fmla="*/ 227 w 365"/>
                  <a:gd name="T77" fmla="*/ 105 h 218"/>
                  <a:gd name="T78" fmla="*/ 233 w 365"/>
                  <a:gd name="T79" fmla="*/ 79 h 218"/>
                  <a:gd name="T80" fmla="*/ 239 w 365"/>
                  <a:gd name="T81" fmla="*/ 42 h 218"/>
                  <a:gd name="T82" fmla="*/ 245 w 365"/>
                  <a:gd name="T83" fmla="*/ 123 h 218"/>
                  <a:gd name="T84" fmla="*/ 251 w 365"/>
                  <a:gd name="T85" fmla="*/ 198 h 218"/>
                  <a:gd name="T86" fmla="*/ 257 w 365"/>
                  <a:gd name="T87" fmla="*/ 212 h 218"/>
                  <a:gd name="T88" fmla="*/ 262 w 365"/>
                  <a:gd name="T89" fmla="*/ 208 h 218"/>
                  <a:gd name="T90" fmla="*/ 268 w 365"/>
                  <a:gd name="T91" fmla="*/ 207 h 218"/>
                  <a:gd name="T92" fmla="*/ 274 w 365"/>
                  <a:gd name="T93" fmla="*/ 212 h 218"/>
                  <a:gd name="T94" fmla="*/ 280 w 365"/>
                  <a:gd name="T95" fmla="*/ 216 h 218"/>
                  <a:gd name="T96" fmla="*/ 286 w 365"/>
                  <a:gd name="T97" fmla="*/ 217 h 218"/>
                  <a:gd name="T98" fmla="*/ 292 w 365"/>
                  <a:gd name="T99" fmla="*/ 217 h 218"/>
                  <a:gd name="T100" fmla="*/ 298 w 365"/>
                  <a:gd name="T101" fmla="*/ 216 h 218"/>
                  <a:gd name="T102" fmla="*/ 303 w 365"/>
                  <a:gd name="T103" fmla="*/ 216 h 218"/>
                  <a:gd name="T104" fmla="*/ 310 w 365"/>
                  <a:gd name="T105" fmla="*/ 218 h 218"/>
                  <a:gd name="T106" fmla="*/ 315 w 365"/>
                  <a:gd name="T107" fmla="*/ 218 h 218"/>
                  <a:gd name="T108" fmla="*/ 321 w 365"/>
                  <a:gd name="T109" fmla="*/ 217 h 218"/>
                  <a:gd name="T110" fmla="*/ 326 w 365"/>
                  <a:gd name="T111" fmla="*/ 212 h 218"/>
                  <a:gd name="T112" fmla="*/ 333 w 365"/>
                  <a:gd name="T113" fmla="*/ 196 h 218"/>
                  <a:gd name="T114" fmla="*/ 338 w 365"/>
                  <a:gd name="T115" fmla="*/ 181 h 218"/>
                  <a:gd name="T116" fmla="*/ 344 w 365"/>
                  <a:gd name="T117" fmla="*/ 190 h 218"/>
                  <a:gd name="T118" fmla="*/ 350 w 365"/>
                  <a:gd name="T119" fmla="*/ 209 h 218"/>
                  <a:gd name="T120" fmla="*/ 356 w 365"/>
                  <a:gd name="T121" fmla="*/ 216 h 218"/>
                  <a:gd name="T122" fmla="*/ 362 w 365"/>
                  <a:gd name="T123" fmla="*/ 217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5" h="218">
                    <a:moveTo>
                      <a:pt x="0" y="215"/>
                    </a:moveTo>
                    <a:lnTo>
                      <a:pt x="1" y="214"/>
                    </a:lnTo>
                    <a:lnTo>
                      <a:pt x="2" y="214"/>
                    </a:lnTo>
                    <a:lnTo>
                      <a:pt x="2" y="214"/>
                    </a:lnTo>
                    <a:lnTo>
                      <a:pt x="3" y="214"/>
                    </a:lnTo>
                    <a:lnTo>
                      <a:pt x="3" y="213"/>
                    </a:lnTo>
                    <a:lnTo>
                      <a:pt x="4" y="213"/>
                    </a:lnTo>
                    <a:lnTo>
                      <a:pt x="5" y="213"/>
                    </a:lnTo>
                    <a:lnTo>
                      <a:pt x="6" y="213"/>
                    </a:lnTo>
                    <a:lnTo>
                      <a:pt x="7" y="213"/>
                    </a:lnTo>
                    <a:lnTo>
                      <a:pt x="7" y="213"/>
                    </a:lnTo>
                    <a:lnTo>
                      <a:pt x="8" y="213"/>
                    </a:lnTo>
                    <a:lnTo>
                      <a:pt x="9" y="213"/>
                    </a:lnTo>
                    <a:lnTo>
                      <a:pt x="10" y="213"/>
                    </a:lnTo>
                    <a:lnTo>
                      <a:pt x="10" y="214"/>
                    </a:lnTo>
                    <a:lnTo>
                      <a:pt x="11" y="214"/>
                    </a:lnTo>
                    <a:lnTo>
                      <a:pt x="11" y="214"/>
                    </a:lnTo>
                    <a:lnTo>
                      <a:pt x="12" y="214"/>
                    </a:lnTo>
                    <a:lnTo>
                      <a:pt x="13" y="214"/>
                    </a:lnTo>
                    <a:lnTo>
                      <a:pt x="14" y="215"/>
                    </a:lnTo>
                    <a:lnTo>
                      <a:pt x="15" y="215"/>
                    </a:lnTo>
                    <a:lnTo>
                      <a:pt x="15" y="216"/>
                    </a:lnTo>
                    <a:lnTo>
                      <a:pt x="16" y="216"/>
                    </a:lnTo>
                    <a:lnTo>
                      <a:pt x="17" y="216"/>
                    </a:lnTo>
                    <a:lnTo>
                      <a:pt x="18" y="216"/>
                    </a:lnTo>
                    <a:lnTo>
                      <a:pt x="19" y="216"/>
                    </a:lnTo>
                    <a:lnTo>
                      <a:pt x="19" y="217"/>
                    </a:lnTo>
                    <a:lnTo>
                      <a:pt x="19" y="217"/>
                    </a:lnTo>
                    <a:lnTo>
                      <a:pt x="20" y="217"/>
                    </a:lnTo>
                    <a:lnTo>
                      <a:pt x="21" y="217"/>
                    </a:lnTo>
                    <a:lnTo>
                      <a:pt x="22" y="218"/>
                    </a:lnTo>
                    <a:lnTo>
                      <a:pt x="23" y="218"/>
                    </a:lnTo>
                    <a:lnTo>
                      <a:pt x="23" y="218"/>
                    </a:lnTo>
                    <a:lnTo>
                      <a:pt x="24" y="218"/>
                    </a:lnTo>
                    <a:lnTo>
                      <a:pt x="25" y="218"/>
                    </a:lnTo>
                    <a:lnTo>
                      <a:pt x="26" y="218"/>
                    </a:lnTo>
                    <a:lnTo>
                      <a:pt x="27" y="218"/>
                    </a:lnTo>
                    <a:lnTo>
                      <a:pt x="27" y="218"/>
                    </a:lnTo>
                    <a:lnTo>
                      <a:pt x="27" y="218"/>
                    </a:lnTo>
                    <a:lnTo>
                      <a:pt x="28" y="217"/>
                    </a:lnTo>
                    <a:lnTo>
                      <a:pt x="29" y="217"/>
                    </a:lnTo>
                    <a:lnTo>
                      <a:pt x="30" y="217"/>
                    </a:lnTo>
                    <a:lnTo>
                      <a:pt x="31" y="217"/>
                    </a:lnTo>
                    <a:lnTo>
                      <a:pt x="31" y="217"/>
                    </a:lnTo>
                    <a:lnTo>
                      <a:pt x="32" y="216"/>
                    </a:lnTo>
                    <a:lnTo>
                      <a:pt x="33" y="216"/>
                    </a:lnTo>
                    <a:lnTo>
                      <a:pt x="34" y="216"/>
                    </a:lnTo>
                    <a:lnTo>
                      <a:pt x="35" y="216"/>
                    </a:lnTo>
                    <a:lnTo>
                      <a:pt x="35" y="216"/>
                    </a:lnTo>
                    <a:lnTo>
                      <a:pt x="35" y="216"/>
                    </a:lnTo>
                    <a:lnTo>
                      <a:pt x="36" y="216"/>
                    </a:lnTo>
                    <a:lnTo>
                      <a:pt x="37" y="215"/>
                    </a:lnTo>
                    <a:lnTo>
                      <a:pt x="38" y="215"/>
                    </a:lnTo>
                    <a:lnTo>
                      <a:pt x="39" y="215"/>
                    </a:lnTo>
                    <a:lnTo>
                      <a:pt x="39" y="214"/>
                    </a:lnTo>
                    <a:lnTo>
                      <a:pt x="40" y="214"/>
                    </a:lnTo>
                    <a:lnTo>
                      <a:pt x="41" y="214"/>
                    </a:lnTo>
                    <a:lnTo>
                      <a:pt x="42" y="214"/>
                    </a:lnTo>
                    <a:lnTo>
                      <a:pt x="43" y="214"/>
                    </a:lnTo>
                    <a:lnTo>
                      <a:pt x="43" y="214"/>
                    </a:lnTo>
                    <a:lnTo>
                      <a:pt x="43" y="213"/>
                    </a:lnTo>
                    <a:lnTo>
                      <a:pt x="44" y="213"/>
                    </a:lnTo>
                    <a:lnTo>
                      <a:pt x="45" y="213"/>
                    </a:lnTo>
                    <a:lnTo>
                      <a:pt x="46" y="213"/>
                    </a:lnTo>
                    <a:lnTo>
                      <a:pt x="47" y="213"/>
                    </a:lnTo>
                    <a:lnTo>
                      <a:pt x="47" y="212"/>
                    </a:lnTo>
                    <a:lnTo>
                      <a:pt x="48" y="212"/>
                    </a:lnTo>
                    <a:lnTo>
                      <a:pt x="49" y="212"/>
                    </a:lnTo>
                    <a:lnTo>
                      <a:pt x="50" y="212"/>
                    </a:lnTo>
                    <a:lnTo>
                      <a:pt x="51" y="212"/>
                    </a:lnTo>
                    <a:lnTo>
                      <a:pt x="51" y="213"/>
                    </a:lnTo>
                    <a:lnTo>
                      <a:pt x="51" y="213"/>
                    </a:lnTo>
                    <a:lnTo>
                      <a:pt x="52" y="213"/>
                    </a:lnTo>
                    <a:lnTo>
                      <a:pt x="53" y="214"/>
                    </a:lnTo>
                    <a:lnTo>
                      <a:pt x="54" y="214"/>
                    </a:lnTo>
                    <a:lnTo>
                      <a:pt x="55" y="214"/>
                    </a:lnTo>
                    <a:lnTo>
                      <a:pt x="55" y="214"/>
                    </a:lnTo>
                    <a:lnTo>
                      <a:pt x="56" y="214"/>
                    </a:lnTo>
                    <a:lnTo>
                      <a:pt x="57" y="214"/>
                    </a:lnTo>
                    <a:lnTo>
                      <a:pt x="58" y="215"/>
                    </a:lnTo>
                    <a:lnTo>
                      <a:pt x="59" y="215"/>
                    </a:lnTo>
                    <a:lnTo>
                      <a:pt x="59" y="215"/>
                    </a:lnTo>
                    <a:lnTo>
                      <a:pt x="59" y="216"/>
                    </a:lnTo>
                    <a:lnTo>
                      <a:pt x="60" y="216"/>
                    </a:lnTo>
                    <a:lnTo>
                      <a:pt x="61" y="216"/>
                    </a:lnTo>
                    <a:lnTo>
                      <a:pt x="62" y="216"/>
                    </a:lnTo>
                    <a:lnTo>
                      <a:pt x="63" y="216"/>
                    </a:lnTo>
                    <a:lnTo>
                      <a:pt x="63" y="216"/>
                    </a:lnTo>
                    <a:lnTo>
                      <a:pt x="64" y="216"/>
                    </a:lnTo>
                    <a:lnTo>
                      <a:pt x="65" y="216"/>
                    </a:lnTo>
                    <a:lnTo>
                      <a:pt x="66" y="216"/>
                    </a:lnTo>
                    <a:lnTo>
                      <a:pt x="67" y="216"/>
                    </a:lnTo>
                    <a:lnTo>
                      <a:pt x="68" y="216"/>
                    </a:lnTo>
                    <a:lnTo>
                      <a:pt x="68" y="216"/>
                    </a:lnTo>
                    <a:lnTo>
                      <a:pt x="68" y="216"/>
                    </a:lnTo>
                    <a:lnTo>
                      <a:pt x="69" y="216"/>
                    </a:lnTo>
                    <a:lnTo>
                      <a:pt x="70" y="216"/>
                    </a:lnTo>
                    <a:lnTo>
                      <a:pt x="71" y="216"/>
                    </a:lnTo>
                    <a:lnTo>
                      <a:pt x="72" y="215"/>
                    </a:lnTo>
                    <a:lnTo>
                      <a:pt x="72" y="214"/>
                    </a:lnTo>
                    <a:lnTo>
                      <a:pt x="73" y="214"/>
                    </a:lnTo>
                    <a:lnTo>
                      <a:pt x="74" y="213"/>
                    </a:lnTo>
                    <a:lnTo>
                      <a:pt x="75" y="212"/>
                    </a:lnTo>
                    <a:lnTo>
                      <a:pt x="76" y="211"/>
                    </a:lnTo>
                    <a:lnTo>
                      <a:pt x="76" y="210"/>
                    </a:lnTo>
                    <a:lnTo>
                      <a:pt x="76" y="209"/>
                    </a:lnTo>
                    <a:lnTo>
                      <a:pt x="77" y="208"/>
                    </a:lnTo>
                    <a:lnTo>
                      <a:pt x="78" y="206"/>
                    </a:lnTo>
                    <a:lnTo>
                      <a:pt x="79" y="205"/>
                    </a:lnTo>
                    <a:lnTo>
                      <a:pt x="80" y="203"/>
                    </a:lnTo>
                    <a:lnTo>
                      <a:pt x="80" y="203"/>
                    </a:lnTo>
                    <a:lnTo>
                      <a:pt x="81" y="201"/>
                    </a:lnTo>
                    <a:lnTo>
                      <a:pt x="82" y="201"/>
                    </a:lnTo>
                    <a:lnTo>
                      <a:pt x="83" y="199"/>
                    </a:lnTo>
                    <a:lnTo>
                      <a:pt x="84" y="199"/>
                    </a:lnTo>
                    <a:lnTo>
                      <a:pt x="84" y="199"/>
                    </a:lnTo>
                    <a:lnTo>
                      <a:pt x="85" y="199"/>
                    </a:lnTo>
                    <a:lnTo>
                      <a:pt x="85" y="198"/>
                    </a:lnTo>
                    <a:lnTo>
                      <a:pt x="86" y="199"/>
                    </a:lnTo>
                    <a:lnTo>
                      <a:pt x="87" y="199"/>
                    </a:lnTo>
                    <a:lnTo>
                      <a:pt x="88" y="199"/>
                    </a:lnTo>
                    <a:lnTo>
                      <a:pt x="88" y="200"/>
                    </a:lnTo>
                    <a:lnTo>
                      <a:pt x="89" y="201"/>
                    </a:lnTo>
                    <a:lnTo>
                      <a:pt x="90" y="201"/>
                    </a:lnTo>
                    <a:lnTo>
                      <a:pt x="91" y="203"/>
                    </a:lnTo>
                    <a:lnTo>
                      <a:pt x="92" y="203"/>
                    </a:lnTo>
                    <a:lnTo>
                      <a:pt x="92" y="204"/>
                    </a:lnTo>
                    <a:lnTo>
                      <a:pt x="93" y="205"/>
                    </a:lnTo>
                    <a:lnTo>
                      <a:pt x="93" y="205"/>
                    </a:lnTo>
                    <a:lnTo>
                      <a:pt x="94" y="205"/>
                    </a:lnTo>
                    <a:lnTo>
                      <a:pt x="95" y="205"/>
                    </a:lnTo>
                    <a:lnTo>
                      <a:pt x="96" y="203"/>
                    </a:lnTo>
                    <a:lnTo>
                      <a:pt x="96" y="203"/>
                    </a:lnTo>
                    <a:lnTo>
                      <a:pt x="97" y="201"/>
                    </a:lnTo>
                    <a:lnTo>
                      <a:pt x="98" y="199"/>
                    </a:lnTo>
                    <a:lnTo>
                      <a:pt x="99" y="196"/>
                    </a:lnTo>
                    <a:lnTo>
                      <a:pt x="100" y="192"/>
                    </a:lnTo>
                    <a:lnTo>
                      <a:pt x="100" y="189"/>
                    </a:lnTo>
                    <a:lnTo>
                      <a:pt x="101" y="184"/>
                    </a:lnTo>
                    <a:lnTo>
                      <a:pt x="101" y="179"/>
                    </a:lnTo>
                    <a:lnTo>
                      <a:pt x="102" y="174"/>
                    </a:lnTo>
                    <a:lnTo>
                      <a:pt x="103" y="168"/>
                    </a:lnTo>
                    <a:lnTo>
                      <a:pt x="104" y="162"/>
                    </a:lnTo>
                    <a:lnTo>
                      <a:pt x="104" y="155"/>
                    </a:lnTo>
                    <a:lnTo>
                      <a:pt x="105" y="148"/>
                    </a:lnTo>
                    <a:lnTo>
                      <a:pt x="106" y="140"/>
                    </a:lnTo>
                    <a:lnTo>
                      <a:pt x="107" y="132"/>
                    </a:lnTo>
                    <a:lnTo>
                      <a:pt x="108" y="125"/>
                    </a:lnTo>
                    <a:lnTo>
                      <a:pt x="108" y="116"/>
                    </a:lnTo>
                    <a:lnTo>
                      <a:pt x="109" y="107"/>
                    </a:lnTo>
                    <a:lnTo>
                      <a:pt x="110" y="98"/>
                    </a:lnTo>
                    <a:lnTo>
                      <a:pt x="110" y="89"/>
                    </a:lnTo>
                    <a:lnTo>
                      <a:pt x="111" y="81"/>
                    </a:lnTo>
                    <a:lnTo>
                      <a:pt x="112" y="72"/>
                    </a:lnTo>
                    <a:lnTo>
                      <a:pt x="112" y="64"/>
                    </a:lnTo>
                    <a:lnTo>
                      <a:pt x="113" y="57"/>
                    </a:lnTo>
                    <a:lnTo>
                      <a:pt x="114" y="51"/>
                    </a:lnTo>
                    <a:lnTo>
                      <a:pt x="115" y="44"/>
                    </a:lnTo>
                    <a:lnTo>
                      <a:pt x="116" y="39"/>
                    </a:lnTo>
                    <a:lnTo>
                      <a:pt x="116" y="35"/>
                    </a:lnTo>
                    <a:lnTo>
                      <a:pt x="117" y="32"/>
                    </a:lnTo>
                    <a:lnTo>
                      <a:pt x="118" y="32"/>
                    </a:lnTo>
                    <a:lnTo>
                      <a:pt x="118" y="34"/>
                    </a:lnTo>
                    <a:lnTo>
                      <a:pt x="119" y="40"/>
                    </a:lnTo>
                    <a:lnTo>
                      <a:pt x="120" y="48"/>
                    </a:lnTo>
                    <a:lnTo>
                      <a:pt x="120" y="60"/>
                    </a:lnTo>
                    <a:lnTo>
                      <a:pt x="121" y="73"/>
                    </a:lnTo>
                    <a:lnTo>
                      <a:pt x="122" y="87"/>
                    </a:lnTo>
                    <a:lnTo>
                      <a:pt x="123" y="102"/>
                    </a:lnTo>
                    <a:lnTo>
                      <a:pt x="124" y="118"/>
                    </a:lnTo>
                    <a:lnTo>
                      <a:pt x="124" y="134"/>
                    </a:lnTo>
                    <a:lnTo>
                      <a:pt x="125" y="148"/>
                    </a:lnTo>
                    <a:lnTo>
                      <a:pt x="126" y="161"/>
                    </a:lnTo>
                    <a:lnTo>
                      <a:pt x="127" y="172"/>
                    </a:lnTo>
                    <a:lnTo>
                      <a:pt x="127" y="182"/>
                    </a:lnTo>
                    <a:lnTo>
                      <a:pt x="128" y="190"/>
                    </a:lnTo>
                    <a:lnTo>
                      <a:pt x="128" y="197"/>
                    </a:lnTo>
                    <a:lnTo>
                      <a:pt x="129" y="202"/>
                    </a:lnTo>
                    <a:lnTo>
                      <a:pt x="130" y="206"/>
                    </a:lnTo>
                    <a:lnTo>
                      <a:pt x="131" y="209"/>
                    </a:lnTo>
                    <a:lnTo>
                      <a:pt x="132" y="212"/>
                    </a:lnTo>
                    <a:lnTo>
                      <a:pt x="132" y="213"/>
                    </a:lnTo>
                    <a:lnTo>
                      <a:pt x="133" y="214"/>
                    </a:lnTo>
                    <a:lnTo>
                      <a:pt x="134" y="215"/>
                    </a:lnTo>
                    <a:lnTo>
                      <a:pt x="135" y="216"/>
                    </a:lnTo>
                    <a:lnTo>
                      <a:pt x="135" y="216"/>
                    </a:lnTo>
                    <a:lnTo>
                      <a:pt x="136" y="216"/>
                    </a:lnTo>
                    <a:lnTo>
                      <a:pt x="136" y="216"/>
                    </a:lnTo>
                    <a:lnTo>
                      <a:pt x="137" y="216"/>
                    </a:lnTo>
                    <a:lnTo>
                      <a:pt x="138" y="217"/>
                    </a:lnTo>
                    <a:lnTo>
                      <a:pt x="139" y="217"/>
                    </a:lnTo>
                    <a:lnTo>
                      <a:pt x="140" y="217"/>
                    </a:lnTo>
                    <a:lnTo>
                      <a:pt x="140" y="217"/>
                    </a:lnTo>
                    <a:lnTo>
                      <a:pt x="141" y="217"/>
                    </a:lnTo>
                    <a:lnTo>
                      <a:pt x="142" y="217"/>
                    </a:lnTo>
                    <a:lnTo>
                      <a:pt x="143" y="217"/>
                    </a:lnTo>
                    <a:lnTo>
                      <a:pt x="143" y="217"/>
                    </a:lnTo>
                    <a:lnTo>
                      <a:pt x="144" y="217"/>
                    </a:lnTo>
                    <a:lnTo>
                      <a:pt x="144" y="217"/>
                    </a:lnTo>
                    <a:lnTo>
                      <a:pt x="145" y="217"/>
                    </a:lnTo>
                    <a:lnTo>
                      <a:pt x="146" y="217"/>
                    </a:lnTo>
                    <a:lnTo>
                      <a:pt x="147" y="217"/>
                    </a:lnTo>
                    <a:lnTo>
                      <a:pt x="148" y="217"/>
                    </a:lnTo>
                    <a:lnTo>
                      <a:pt x="148" y="217"/>
                    </a:lnTo>
                    <a:lnTo>
                      <a:pt x="149" y="217"/>
                    </a:lnTo>
                    <a:lnTo>
                      <a:pt x="150" y="217"/>
                    </a:lnTo>
                    <a:lnTo>
                      <a:pt x="151" y="217"/>
                    </a:lnTo>
                    <a:lnTo>
                      <a:pt x="152" y="218"/>
                    </a:lnTo>
                    <a:lnTo>
                      <a:pt x="152" y="218"/>
                    </a:lnTo>
                    <a:lnTo>
                      <a:pt x="152" y="218"/>
                    </a:lnTo>
                    <a:lnTo>
                      <a:pt x="153" y="218"/>
                    </a:lnTo>
                    <a:lnTo>
                      <a:pt x="154" y="218"/>
                    </a:lnTo>
                    <a:lnTo>
                      <a:pt x="155" y="218"/>
                    </a:lnTo>
                    <a:lnTo>
                      <a:pt x="156" y="218"/>
                    </a:lnTo>
                    <a:lnTo>
                      <a:pt x="156" y="218"/>
                    </a:lnTo>
                    <a:lnTo>
                      <a:pt x="157" y="218"/>
                    </a:lnTo>
                    <a:lnTo>
                      <a:pt x="158" y="218"/>
                    </a:lnTo>
                    <a:lnTo>
                      <a:pt x="159" y="218"/>
                    </a:lnTo>
                    <a:lnTo>
                      <a:pt x="160" y="218"/>
                    </a:lnTo>
                    <a:lnTo>
                      <a:pt x="160" y="218"/>
                    </a:lnTo>
                    <a:lnTo>
                      <a:pt x="160" y="218"/>
                    </a:lnTo>
                    <a:lnTo>
                      <a:pt x="161" y="218"/>
                    </a:lnTo>
                    <a:lnTo>
                      <a:pt x="162" y="218"/>
                    </a:lnTo>
                    <a:lnTo>
                      <a:pt x="163" y="218"/>
                    </a:lnTo>
                    <a:lnTo>
                      <a:pt x="164" y="218"/>
                    </a:lnTo>
                    <a:lnTo>
                      <a:pt x="164" y="218"/>
                    </a:lnTo>
                    <a:lnTo>
                      <a:pt x="165" y="218"/>
                    </a:lnTo>
                    <a:lnTo>
                      <a:pt x="166" y="218"/>
                    </a:lnTo>
                    <a:lnTo>
                      <a:pt x="167" y="218"/>
                    </a:lnTo>
                    <a:lnTo>
                      <a:pt x="168" y="218"/>
                    </a:lnTo>
                    <a:lnTo>
                      <a:pt x="169" y="218"/>
                    </a:lnTo>
                    <a:lnTo>
                      <a:pt x="169" y="218"/>
                    </a:lnTo>
                    <a:lnTo>
                      <a:pt x="169" y="218"/>
                    </a:lnTo>
                    <a:lnTo>
                      <a:pt x="170" y="218"/>
                    </a:lnTo>
                    <a:lnTo>
                      <a:pt x="171" y="218"/>
                    </a:lnTo>
                    <a:lnTo>
                      <a:pt x="172" y="218"/>
                    </a:lnTo>
                    <a:lnTo>
                      <a:pt x="173" y="218"/>
                    </a:lnTo>
                    <a:lnTo>
                      <a:pt x="173" y="218"/>
                    </a:lnTo>
                    <a:lnTo>
                      <a:pt x="174" y="218"/>
                    </a:lnTo>
                    <a:lnTo>
                      <a:pt x="175" y="218"/>
                    </a:lnTo>
                    <a:lnTo>
                      <a:pt x="176" y="218"/>
                    </a:lnTo>
                    <a:lnTo>
                      <a:pt x="177" y="218"/>
                    </a:lnTo>
                    <a:lnTo>
                      <a:pt x="177" y="218"/>
                    </a:lnTo>
                    <a:lnTo>
                      <a:pt x="177" y="218"/>
                    </a:lnTo>
                    <a:lnTo>
                      <a:pt x="178" y="218"/>
                    </a:lnTo>
                    <a:lnTo>
                      <a:pt x="179" y="218"/>
                    </a:lnTo>
                    <a:lnTo>
                      <a:pt x="180" y="218"/>
                    </a:lnTo>
                    <a:lnTo>
                      <a:pt x="181" y="218"/>
                    </a:lnTo>
                    <a:lnTo>
                      <a:pt x="181" y="218"/>
                    </a:lnTo>
                    <a:lnTo>
                      <a:pt x="182" y="218"/>
                    </a:lnTo>
                    <a:lnTo>
                      <a:pt x="183" y="218"/>
                    </a:lnTo>
                    <a:lnTo>
                      <a:pt x="184" y="218"/>
                    </a:lnTo>
                    <a:lnTo>
                      <a:pt x="185" y="218"/>
                    </a:lnTo>
                    <a:lnTo>
                      <a:pt x="185" y="218"/>
                    </a:lnTo>
                    <a:lnTo>
                      <a:pt x="185" y="218"/>
                    </a:lnTo>
                    <a:lnTo>
                      <a:pt x="186" y="218"/>
                    </a:lnTo>
                    <a:lnTo>
                      <a:pt x="187" y="218"/>
                    </a:lnTo>
                    <a:lnTo>
                      <a:pt x="188" y="218"/>
                    </a:lnTo>
                    <a:lnTo>
                      <a:pt x="189" y="218"/>
                    </a:lnTo>
                    <a:lnTo>
                      <a:pt x="189" y="218"/>
                    </a:lnTo>
                    <a:lnTo>
                      <a:pt x="190" y="217"/>
                    </a:lnTo>
                    <a:lnTo>
                      <a:pt x="191" y="217"/>
                    </a:lnTo>
                    <a:lnTo>
                      <a:pt x="192" y="216"/>
                    </a:lnTo>
                    <a:lnTo>
                      <a:pt x="193" y="216"/>
                    </a:lnTo>
                    <a:lnTo>
                      <a:pt x="193" y="215"/>
                    </a:lnTo>
                    <a:lnTo>
                      <a:pt x="193" y="214"/>
                    </a:lnTo>
                    <a:lnTo>
                      <a:pt x="194" y="213"/>
                    </a:lnTo>
                    <a:lnTo>
                      <a:pt x="195" y="212"/>
                    </a:lnTo>
                    <a:lnTo>
                      <a:pt x="196" y="210"/>
                    </a:lnTo>
                    <a:lnTo>
                      <a:pt x="197" y="208"/>
                    </a:lnTo>
                    <a:lnTo>
                      <a:pt x="197" y="205"/>
                    </a:lnTo>
                    <a:lnTo>
                      <a:pt x="198" y="201"/>
                    </a:lnTo>
                    <a:lnTo>
                      <a:pt x="199" y="198"/>
                    </a:lnTo>
                    <a:lnTo>
                      <a:pt x="200" y="194"/>
                    </a:lnTo>
                    <a:lnTo>
                      <a:pt x="201" y="189"/>
                    </a:lnTo>
                    <a:lnTo>
                      <a:pt x="201" y="184"/>
                    </a:lnTo>
                    <a:lnTo>
                      <a:pt x="201" y="177"/>
                    </a:lnTo>
                    <a:lnTo>
                      <a:pt x="202" y="171"/>
                    </a:lnTo>
                    <a:lnTo>
                      <a:pt x="203" y="163"/>
                    </a:lnTo>
                    <a:lnTo>
                      <a:pt x="204" y="155"/>
                    </a:lnTo>
                    <a:lnTo>
                      <a:pt x="205" y="147"/>
                    </a:lnTo>
                    <a:lnTo>
                      <a:pt x="205" y="138"/>
                    </a:lnTo>
                    <a:lnTo>
                      <a:pt x="206" y="128"/>
                    </a:lnTo>
                    <a:lnTo>
                      <a:pt x="207" y="118"/>
                    </a:lnTo>
                    <a:lnTo>
                      <a:pt x="208" y="109"/>
                    </a:lnTo>
                    <a:lnTo>
                      <a:pt x="209" y="99"/>
                    </a:lnTo>
                    <a:lnTo>
                      <a:pt x="209" y="90"/>
                    </a:lnTo>
                    <a:lnTo>
                      <a:pt x="210" y="79"/>
                    </a:lnTo>
                    <a:lnTo>
                      <a:pt x="210" y="68"/>
                    </a:lnTo>
                    <a:lnTo>
                      <a:pt x="211" y="58"/>
                    </a:lnTo>
                    <a:lnTo>
                      <a:pt x="212" y="48"/>
                    </a:lnTo>
                    <a:lnTo>
                      <a:pt x="213" y="38"/>
                    </a:lnTo>
                    <a:lnTo>
                      <a:pt x="213" y="29"/>
                    </a:lnTo>
                    <a:lnTo>
                      <a:pt x="214" y="20"/>
                    </a:lnTo>
                    <a:lnTo>
                      <a:pt x="215" y="13"/>
                    </a:lnTo>
                    <a:lnTo>
                      <a:pt x="216" y="7"/>
                    </a:lnTo>
                    <a:lnTo>
                      <a:pt x="217" y="3"/>
                    </a:lnTo>
                    <a:lnTo>
                      <a:pt x="217" y="1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219" y="3"/>
                    </a:lnTo>
                    <a:lnTo>
                      <a:pt x="220" y="9"/>
                    </a:lnTo>
                    <a:lnTo>
                      <a:pt x="221" y="17"/>
                    </a:lnTo>
                    <a:lnTo>
                      <a:pt x="221" y="26"/>
                    </a:lnTo>
                    <a:lnTo>
                      <a:pt x="222" y="37"/>
                    </a:lnTo>
                    <a:lnTo>
                      <a:pt x="223" y="49"/>
                    </a:lnTo>
                    <a:lnTo>
                      <a:pt x="224" y="61"/>
                    </a:lnTo>
                    <a:lnTo>
                      <a:pt x="225" y="73"/>
                    </a:lnTo>
                    <a:lnTo>
                      <a:pt x="225" y="84"/>
                    </a:lnTo>
                    <a:lnTo>
                      <a:pt x="226" y="93"/>
                    </a:lnTo>
                    <a:lnTo>
                      <a:pt x="226" y="100"/>
                    </a:lnTo>
                    <a:lnTo>
                      <a:pt x="227" y="105"/>
                    </a:lnTo>
                    <a:lnTo>
                      <a:pt x="228" y="108"/>
                    </a:lnTo>
                    <a:lnTo>
                      <a:pt x="229" y="109"/>
                    </a:lnTo>
                    <a:lnTo>
                      <a:pt x="229" y="108"/>
                    </a:lnTo>
                    <a:lnTo>
                      <a:pt x="230" y="105"/>
                    </a:lnTo>
                    <a:lnTo>
                      <a:pt x="231" y="100"/>
                    </a:lnTo>
                    <a:lnTo>
                      <a:pt x="232" y="94"/>
                    </a:lnTo>
                    <a:lnTo>
                      <a:pt x="233" y="87"/>
                    </a:lnTo>
                    <a:lnTo>
                      <a:pt x="233" y="79"/>
                    </a:lnTo>
                    <a:lnTo>
                      <a:pt x="234" y="72"/>
                    </a:lnTo>
                    <a:lnTo>
                      <a:pt x="235" y="64"/>
                    </a:lnTo>
                    <a:lnTo>
                      <a:pt x="235" y="57"/>
                    </a:lnTo>
                    <a:lnTo>
                      <a:pt x="236" y="50"/>
                    </a:lnTo>
                    <a:lnTo>
                      <a:pt x="237" y="44"/>
                    </a:lnTo>
                    <a:lnTo>
                      <a:pt x="237" y="41"/>
                    </a:lnTo>
                    <a:lnTo>
                      <a:pt x="238" y="40"/>
                    </a:lnTo>
                    <a:lnTo>
                      <a:pt x="239" y="42"/>
                    </a:lnTo>
                    <a:lnTo>
                      <a:pt x="240" y="46"/>
                    </a:lnTo>
                    <a:lnTo>
                      <a:pt x="241" y="52"/>
                    </a:lnTo>
                    <a:lnTo>
                      <a:pt x="241" y="61"/>
                    </a:lnTo>
                    <a:lnTo>
                      <a:pt x="242" y="71"/>
                    </a:lnTo>
                    <a:lnTo>
                      <a:pt x="243" y="84"/>
                    </a:lnTo>
                    <a:lnTo>
                      <a:pt x="243" y="96"/>
                    </a:lnTo>
                    <a:lnTo>
                      <a:pt x="244" y="110"/>
                    </a:lnTo>
                    <a:lnTo>
                      <a:pt x="245" y="123"/>
                    </a:lnTo>
                    <a:lnTo>
                      <a:pt x="245" y="136"/>
                    </a:lnTo>
                    <a:lnTo>
                      <a:pt x="246" y="149"/>
                    </a:lnTo>
                    <a:lnTo>
                      <a:pt x="247" y="160"/>
                    </a:lnTo>
                    <a:lnTo>
                      <a:pt x="248" y="170"/>
                    </a:lnTo>
                    <a:lnTo>
                      <a:pt x="249" y="179"/>
                    </a:lnTo>
                    <a:lnTo>
                      <a:pt x="249" y="186"/>
                    </a:lnTo>
                    <a:lnTo>
                      <a:pt x="250" y="192"/>
                    </a:lnTo>
                    <a:lnTo>
                      <a:pt x="251" y="198"/>
                    </a:lnTo>
                    <a:lnTo>
                      <a:pt x="252" y="202"/>
                    </a:lnTo>
                    <a:lnTo>
                      <a:pt x="252" y="205"/>
                    </a:lnTo>
                    <a:lnTo>
                      <a:pt x="253" y="208"/>
                    </a:lnTo>
                    <a:lnTo>
                      <a:pt x="253" y="210"/>
                    </a:lnTo>
                    <a:lnTo>
                      <a:pt x="254" y="211"/>
                    </a:lnTo>
                    <a:lnTo>
                      <a:pt x="255" y="212"/>
                    </a:lnTo>
                    <a:lnTo>
                      <a:pt x="256" y="212"/>
                    </a:lnTo>
                    <a:lnTo>
                      <a:pt x="257" y="212"/>
                    </a:lnTo>
                    <a:lnTo>
                      <a:pt x="257" y="212"/>
                    </a:lnTo>
                    <a:lnTo>
                      <a:pt x="258" y="212"/>
                    </a:lnTo>
                    <a:lnTo>
                      <a:pt x="259" y="212"/>
                    </a:lnTo>
                    <a:lnTo>
                      <a:pt x="260" y="211"/>
                    </a:lnTo>
                    <a:lnTo>
                      <a:pt x="260" y="210"/>
                    </a:lnTo>
                    <a:lnTo>
                      <a:pt x="261" y="210"/>
                    </a:lnTo>
                    <a:lnTo>
                      <a:pt x="261" y="209"/>
                    </a:lnTo>
                    <a:lnTo>
                      <a:pt x="262" y="208"/>
                    </a:lnTo>
                    <a:lnTo>
                      <a:pt x="263" y="208"/>
                    </a:lnTo>
                    <a:lnTo>
                      <a:pt x="264" y="208"/>
                    </a:lnTo>
                    <a:lnTo>
                      <a:pt x="265" y="207"/>
                    </a:lnTo>
                    <a:lnTo>
                      <a:pt x="265" y="207"/>
                    </a:lnTo>
                    <a:lnTo>
                      <a:pt x="266" y="206"/>
                    </a:lnTo>
                    <a:lnTo>
                      <a:pt x="267" y="206"/>
                    </a:lnTo>
                    <a:lnTo>
                      <a:pt x="268" y="206"/>
                    </a:lnTo>
                    <a:lnTo>
                      <a:pt x="268" y="207"/>
                    </a:lnTo>
                    <a:lnTo>
                      <a:pt x="269" y="207"/>
                    </a:lnTo>
                    <a:lnTo>
                      <a:pt x="270" y="208"/>
                    </a:lnTo>
                    <a:lnTo>
                      <a:pt x="270" y="208"/>
                    </a:lnTo>
                    <a:lnTo>
                      <a:pt x="271" y="209"/>
                    </a:lnTo>
                    <a:lnTo>
                      <a:pt x="272" y="210"/>
                    </a:lnTo>
                    <a:lnTo>
                      <a:pt x="273" y="210"/>
                    </a:lnTo>
                    <a:lnTo>
                      <a:pt x="274" y="211"/>
                    </a:lnTo>
                    <a:lnTo>
                      <a:pt x="274" y="212"/>
                    </a:lnTo>
                    <a:lnTo>
                      <a:pt x="275" y="212"/>
                    </a:lnTo>
                    <a:lnTo>
                      <a:pt x="276" y="213"/>
                    </a:lnTo>
                    <a:lnTo>
                      <a:pt x="277" y="214"/>
                    </a:lnTo>
                    <a:lnTo>
                      <a:pt x="277" y="214"/>
                    </a:lnTo>
                    <a:lnTo>
                      <a:pt x="278" y="214"/>
                    </a:lnTo>
                    <a:lnTo>
                      <a:pt x="278" y="215"/>
                    </a:lnTo>
                    <a:lnTo>
                      <a:pt x="279" y="216"/>
                    </a:lnTo>
                    <a:lnTo>
                      <a:pt x="280" y="216"/>
                    </a:lnTo>
                    <a:lnTo>
                      <a:pt x="281" y="216"/>
                    </a:lnTo>
                    <a:lnTo>
                      <a:pt x="282" y="216"/>
                    </a:lnTo>
                    <a:lnTo>
                      <a:pt x="282" y="216"/>
                    </a:lnTo>
                    <a:lnTo>
                      <a:pt x="283" y="216"/>
                    </a:lnTo>
                    <a:lnTo>
                      <a:pt x="284" y="217"/>
                    </a:lnTo>
                    <a:lnTo>
                      <a:pt x="285" y="217"/>
                    </a:lnTo>
                    <a:lnTo>
                      <a:pt x="285" y="217"/>
                    </a:lnTo>
                    <a:lnTo>
                      <a:pt x="286" y="217"/>
                    </a:lnTo>
                    <a:lnTo>
                      <a:pt x="286" y="217"/>
                    </a:lnTo>
                    <a:lnTo>
                      <a:pt x="287" y="217"/>
                    </a:lnTo>
                    <a:lnTo>
                      <a:pt x="288" y="217"/>
                    </a:lnTo>
                    <a:lnTo>
                      <a:pt x="289" y="217"/>
                    </a:lnTo>
                    <a:lnTo>
                      <a:pt x="290" y="217"/>
                    </a:lnTo>
                    <a:lnTo>
                      <a:pt x="290" y="217"/>
                    </a:lnTo>
                    <a:lnTo>
                      <a:pt x="291" y="217"/>
                    </a:lnTo>
                    <a:lnTo>
                      <a:pt x="292" y="217"/>
                    </a:lnTo>
                    <a:lnTo>
                      <a:pt x="293" y="216"/>
                    </a:lnTo>
                    <a:lnTo>
                      <a:pt x="293" y="216"/>
                    </a:lnTo>
                    <a:lnTo>
                      <a:pt x="294" y="216"/>
                    </a:lnTo>
                    <a:lnTo>
                      <a:pt x="294" y="216"/>
                    </a:lnTo>
                    <a:lnTo>
                      <a:pt x="295" y="216"/>
                    </a:lnTo>
                    <a:lnTo>
                      <a:pt x="296" y="216"/>
                    </a:lnTo>
                    <a:lnTo>
                      <a:pt x="297" y="216"/>
                    </a:lnTo>
                    <a:lnTo>
                      <a:pt x="298" y="216"/>
                    </a:lnTo>
                    <a:lnTo>
                      <a:pt x="298" y="216"/>
                    </a:lnTo>
                    <a:lnTo>
                      <a:pt x="299" y="216"/>
                    </a:lnTo>
                    <a:lnTo>
                      <a:pt x="300" y="216"/>
                    </a:lnTo>
                    <a:lnTo>
                      <a:pt x="301" y="216"/>
                    </a:lnTo>
                    <a:lnTo>
                      <a:pt x="302" y="216"/>
                    </a:lnTo>
                    <a:lnTo>
                      <a:pt x="302" y="216"/>
                    </a:lnTo>
                    <a:lnTo>
                      <a:pt x="302" y="216"/>
                    </a:lnTo>
                    <a:lnTo>
                      <a:pt x="303" y="216"/>
                    </a:lnTo>
                    <a:lnTo>
                      <a:pt x="304" y="217"/>
                    </a:lnTo>
                    <a:lnTo>
                      <a:pt x="305" y="217"/>
                    </a:lnTo>
                    <a:lnTo>
                      <a:pt x="306" y="217"/>
                    </a:lnTo>
                    <a:lnTo>
                      <a:pt x="306" y="217"/>
                    </a:lnTo>
                    <a:lnTo>
                      <a:pt x="307" y="217"/>
                    </a:lnTo>
                    <a:lnTo>
                      <a:pt x="308" y="217"/>
                    </a:lnTo>
                    <a:lnTo>
                      <a:pt x="309" y="218"/>
                    </a:lnTo>
                    <a:lnTo>
                      <a:pt x="310" y="218"/>
                    </a:lnTo>
                    <a:lnTo>
                      <a:pt x="310" y="218"/>
                    </a:lnTo>
                    <a:lnTo>
                      <a:pt x="310" y="218"/>
                    </a:lnTo>
                    <a:lnTo>
                      <a:pt x="311" y="218"/>
                    </a:lnTo>
                    <a:lnTo>
                      <a:pt x="312" y="218"/>
                    </a:lnTo>
                    <a:lnTo>
                      <a:pt x="313" y="218"/>
                    </a:lnTo>
                    <a:lnTo>
                      <a:pt x="314" y="218"/>
                    </a:lnTo>
                    <a:lnTo>
                      <a:pt x="314" y="218"/>
                    </a:lnTo>
                    <a:lnTo>
                      <a:pt x="315" y="218"/>
                    </a:lnTo>
                    <a:lnTo>
                      <a:pt x="316" y="218"/>
                    </a:lnTo>
                    <a:lnTo>
                      <a:pt x="317" y="218"/>
                    </a:lnTo>
                    <a:lnTo>
                      <a:pt x="318" y="218"/>
                    </a:lnTo>
                    <a:lnTo>
                      <a:pt x="318" y="218"/>
                    </a:lnTo>
                    <a:lnTo>
                      <a:pt x="318" y="218"/>
                    </a:lnTo>
                    <a:lnTo>
                      <a:pt x="319" y="218"/>
                    </a:lnTo>
                    <a:lnTo>
                      <a:pt x="320" y="218"/>
                    </a:lnTo>
                    <a:lnTo>
                      <a:pt x="321" y="217"/>
                    </a:lnTo>
                    <a:lnTo>
                      <a:pt x="322" y="217"/>
                    </a:lnTo>
                    <a:lnTo>
                      <a:pt x="322" y="216"/>
                    </a:lnTo>
                    <a:lnTo>
                      <a:pt x="323" y="216"/>
                    </a:lnTo>
                    <a:lnTo>
                      <a:pt x="324" y="216"/>
                    </a:lnTo>
                    <a:lnTo>
                      <a:pt x="325" y="215"/>
                    </a:lnTo>
                    <a:lnTo>
                      <a:pt x="326" y="214"/>
                    </a:lnTo>
                    <a:lnTo>
                      <a:pt x="326" y="213"/>
                    </a:lnTo>
                    <a:lnTo>
                      <a:pt x="326" y="212"/>
                    </a:lnTo>
                    <a:lnTo>
                      <a:pt x="327" y="210"/>
                    </a:lnTo>
                    <a:lnTo>
                      <a:pt x="328" y="209"/>
                    </a:lnTo>
                    <a:lnTo>
                      <a:pt x="329" y="207"/>
                    </a:lnTo>
                    <a:lnTo>
                      <a:pt x="330" y="205"/>
                    </a:lnTo>
                    <a:lnTo>
                      <a:pt x="330" y="203"/>
                    </a:lnTo>
                    <a:lnTo>
                      <a:pt x="331" y="201"/>
                    </a:lnTo>
                    <a:lnTo>
                      <a:pt x="332" y="198"/>
                    </a:lnTo>
                    <a:lnTo>
                      <a:pt x="333" y="196"/>
                    </a:lnTo>
                    <a:lnTo>
                      <a:pt x="334" y="193"/>
                    </a:lnTo>
                    <a:lnTo>
                      <a:pt x="334" y="190"/>
                    </a:lnTo>
                    <a:lnTo>
                      <a:pt x="334" y="188"/>
                    </a:lnTo>
                    <a:lnTo>
                      <a:pt x="335" y="186"/>
                    </a:lnTo>
                    <a:lnTo>
                      <a:pt x="336" y="184"/>
                    </a:lnTo>
                    <a:lnTo>
                      <a:pt x="337" y="183"/>
                    </a:lnTo>
                    <a:lnTo>
                      <a:pt x="338" y="182"/>
                    </a:lnTo>
                    <a:lnTo>
                      <a:pt x="338" y="181"/>
                    </a:lnTo>
                    <a:lnTo>
                      <a:pt x="339" y="181"/>
                    </a:lnTo>
                    <a:lnTo>
                      <a:pt x="340" y="181"/>
                    </a:lnTo>
                    <a:lnTo>
                      <a:pt x="341" y="181"/>
                    </a:lnTo>
                    <a:lnTo>
                      <a:pt x="342" y="183"/>
                    </a:lnTo>
                    <a:lnTo>
                      <a:pt x="342" y="184"/>
                    </a:lnTo>
                    <a:lnTo>
                      <a:pt x="343" y="186"/>
                    </a:lnTo>
                    <a:lnTo>
                      <a:pt x="343" y="188"/>
                    </a:lnTo>
                    <a:lnTo>
                      <a:pt x="344" y="190"/>
                    </a:lnTo>
                    <a:lnTo>
                      <a:pt x="345" y="192"/>
                    </a:lnTo>
                    <a:lnTo>
                      <a:pt x="346" y="195"/>
                    </a:lnTo>
                    <a:lnTo>
                      <a:pt x="346" y="198"/>
                    </a:lnTo>
                    <a:lnTo>
                      <a:pt x="347" y="201"/>
                    </a:lnTo>
                    <a:lnTo>
                      <a:pt x="348" y="203"/>
                    </a:lnTo>
                    <a:lnTo>
                      <a:pt x="349" y="205"/>
                    </a:lnTo>
                    <a:lnTo>
                      <a:pt x="350" y="208"/>
                    </a:lnTo>
                    <a:lnTo>
                      <a:pt x="350" y="209"/>
                    </a:lnTo>
                    <a:lnTo>
                      <a:pt x="351" y="211"/>
                    </a:lnTo>
                    <a:lnTo>
                      <a:pt x="351" y="212"/>
                    </a:lnTo>
                    <a:lnTo>
                      <a:pt x="352" y="214"/>
                    </a:lnTo>
                    <a:lnTo>
                      <a:pt x="353" y="214"/>
                    </a:lnTo>
                    <a:lnTo>
                      <a:pt x="354" y="215"/>
                    </a:lnTo>
                    <a:lnTo>
                      <a:pt x="354" y="216"/>
                    </a:lnTo>
                    <a:lnTo>
                      <a:pt x="355" y="216"/>
                    </a:lnTo>
                    <a:lnTo>
                      <a:pt x="356" y="216"/>
                    </a:lnTo>
                    <a:lnTo>
                      <a:pt x="357" y="217"/>
                    </a:lnTo>
                    <a:lnTo>
                      <a:pt x="358" y="217"/>
                    </a:lnTo>
                    <a:lnTo>
                      <a:pt x="358" y="217"/>
                    </a:lnTo>
                    <a:lnTo>
                      <a:pt x="359" y="217"/>
                    </a:lnTo>
                    <a:lnTo>
                      <a:pt x="360" y="217"/>
                    </a:lnTo>
                    <a:lnTo>
                      <a:pt x="360" y="217"/>
                    </a:lnTo>
                    <a:lnTo>
                      <a:pt x="361" y="217"/>
                    </a:lnTo>
                    <a:lnTo>
                      <a:pt x="362" y="217"/>
                    </a:lnTo>
                    <a:lnTo>
                      <a:pt x="362" y="217"/>
                    </a:lnTo>
                    <a:lnTo>
                      <a:pt x="363" y="217"/>
                    </a:lnTo>
                    <a:lnTo>
                      <a:pt x="364" y="217"/>
                    </a:lnTo>
                    <a:lnTo>
                      <a:pt x="365" y="217"/>
                    </a:lnTo>
                  </a:path>
                </a:pathLst>
              </a:custGeom>
              <a:noFill/>
              <a:ln w="12700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16" name="Freeform 52"/>
              <p:cNvSpPr>
                <a:spLocks/>
              </p:cNvSpPr>
              <p:nvPr/>
            </p:nvSpPr>
            <p:spPr bwMode="auto">
              <a:xfrm>
                <a:off x="4454525" y="2711451"/>
                <a:ext cx="579438" cy="61913"/>
              </a:xfrm>
              <a:custGeom>
                <a:avLst/>
                <a:gdLst>
                  <a:gd name="T0" fmla="*/ 5 w 365"/>
                  <a:gd name="T1" fmla="*/ 37 h 39"/>
                  <a:gd name="T2" fmla="*/ 11 w 365"/>
                  <a:gd name="T3" fmla="*/ 37 h 39"/>
                  <a:gd name="T4" fmla="*/ 17 w 365"/>
                  <a:gd name="T5" fmla="*/ 37 h 39"/>
                  <a:gd name="T6" fmla="*/ 22 w 365"/>
                  <a:gd name="T7" fmla="*/ 37 h 39"/>
                  <a:gd name="T8" fmla="*/ 28 w 365"/>
                  <a:gd name="T9" fmla="*/ 36 h 39"/>
                  <a:gd name="T10" fmla="*/ 34 w 365"/>
                  <a:gd name="T11" fmla="*/ 33 h 39"/>
                  <a:gd name="T12" fmla="*/ 40 w 365"/>
                  <a:gd name="T13" fmla="*/ 32 h 39"/>
                  <a:gd name="T14" fmla="*/ 46 w 365"/>
                  <a:gd name="T15" fmla="*/ 35 h 39"/>
                  <a:gd name="T16" fmla="*/ 52 w 365"/>
                  <a:gd name="T17" fmla="*/ 38 h 39"/>
                  <a:gd name="T18" fmla="*/ 58 w 365"/>
                  <a:gd name="T19" fmla="*/ 39 h 39"/>
                  <a:gd name="T20" fmla="*/ 63 w 365"/>
                  <a:gd name="T21" fmla="*/ 39 h 39"/>
                  <a:gd name="T22" fmla="*/ 70 w 365"/>
                  <a:gd name="T23" fmla="*/ 39 h 39"/>
                  <a:gd name="T24" fmla="*/ 75 w 365"/>
                  <a:gd name="T25" fmla="*/ 39 h 39"/>
                  <a:gd name="T26" fmla="*/ 81 w 365"/>
                  <a:gd name="T27" fmla="*/ 39 h 39"/>
                  <a:gd name="T28" fmla="*/ 86 w 365"/>
                  <a:gd name="T29" fmla="*/ 39 h 39"/>
                  <a:gd name="T30" fmla="*/ 93 w 365"/>
                  <a:gd name="T31" fmla="*/ 39 h 39"/>
                  <a:gd name="T32" fmla="*/ 98 w 365"/>
                  <a:gd name="T33" fmla="*/ 39 h 39"/>
                  <a:gd name="T34" fmla="*/ 104 w 365"/>
                  <a:gd name="T35" fmla="*/ 39 h 39"/>
                  <a:gd name="T36" fmla="*/ 111 w 365"/>
                  <a:gd name="T37" fmla="*/ 38 h 39"/>
                  <a:gd name="T38" fmla="*/ 116 w 365"/>
                  <a:gd name="T39" fmla="*/ 33 h 39"/>
                  <a:gd name="T40" fmla="*/ 122 w 365"/>
                  <a:gd name="T41" fmla="*/ 23 h 39"/>
                  <a:gd name="T42" fmla="*/ 128 w 365"/>
                  <a:gd name="T43" fmla="*/ 20 h 39"/>
                  <a:gd name="T44" fmla="*/ 134 w 365"/>
                  <a:gd name="T45" fmla="*/ 29 h 39"/>
                  <a:gd name="T46" fmla="*/ 139 w 365"/>
                  <a:gd name="T47" fmla="*/ 37 h 39"/>
                  <a:gd name="T48" fmla="*/ 145 w 365"/>
                  <a:gd name="T49" fmla="*/ 39 h 39"/>
                  <a:gd name="T50" fmla="*/ 151 w 365"/>
                  <a:gd name="T51" fmla="*/ 39 h 39"/>
                  <a:gd name="T52" fmla="*/ 157 w 365"/>
                  <a:gd name="T53" fmla="*/ 39 h 39"/>
                  <a:gd name="T54" fmla="*/ 163 w 365"/>
                  <a:gd name="T55" fmla="*/ 39 h 39"/>
                  <a:gd name="T56" fmla="*/ 169 w 365"/>
                  <a:gd name="T57" fmla="*/ 39 h 39"/>
                  <a:gd name="T58" fmla="*/ 175 w 365"/>
                  <a:gd name="T59" fmla="*/ 39 h 39"/>
                  <a:gd name="T60" fmla="*/ 180 w 365"/>
                  <a:gd name="T61" fmla="*/ 39 h 39"/>
                  <a:gd name="T62" fmla="*/ 187 w 365"/>
                  <a:gd name="T63" fmla="*/ 39 h 39"/>
                  <a:gd name="T64" fmla="*/ 192 w 365"/>
                  <a:gd name="T65" fmla="*/ 39 h 39"/>
                  <a:gd name="T66" fmla="*/ 198 w 365"/>
                  <a:gd name="T67" fmla="*/ 39 h 39"/>
                  <a:gd name="T68" fmla="*/ 203 w 365"/>
                  <a:gd name="T69" fmla="*/ 39 h 39"/>
                  <a:gd name="T70" fmla="*/ 210 w 365"/>
                  <a:gd name="T71" fmla="*/ 39 h 39"/>
                  <a:gd name="T72" fmla="*/ 216 w 365"/>
                  <a:gd name="T73" fmla="*/ 39 h 39"/>
                  <a:gd name="T74" fmla="*/ 221 w 365"/>
                  <a:gd name="T75" fmla="*/ 39 h 39"/>
                  <a:gd name="T76" fmla="*/ 228 w 365"/>
                  <a:gd name="T77" fmla="*/ 39 h 39"/>
                  <a:gd name="T78" fmla="*/ 233 w 365"/>
                  <a:gd name="T79" fmla="*/ 39 h 39"/>
                  <a:gd name="T80" fmla="*/ 239 w 365"/>
                  <a:gd name="T81" fmla="*/ 39 h 39"/>
                  <a:gd name="T82" fmla="*/ 244 w 365"/>
                  <a:gd name="T83" fmla="*/ 39 h 39"/>
                  <a:gd name="T84" fmla="*/ 251 w 365"/>
                  <a:gd name="T85" fmla="*/ 38 h 39"/>
                  <a:gd name="T86" fmla="*/ 256 w 365"/>
                  <a:gd name="T87" fmla="*/ 39 h 39"/>
                  <a:gd name="T88" fmla="*/ 262 w 365"/>
                  <a:gd name="T89" fmla="*/ 39 h 39"/>
                  <a:gd name="T90" fmla="*/ 268 w 365"/>
                  <a:gd name="T91" fmla="*/ 39 h 39"/>
                  <a:gd name="T92" fmla="*/ 274 w 365"/>
                  <a:gd name="T93" fmla="*/ 39 h 39"/>
                  <a:gd name="T94" fmla="*/ 280 w 365"/>
                  <a:gd name="T95" fmla="*/ 39 h 39"/>
                  <a:gd name="T96" fmla="*/ 286 w 365"/>
                  <a:gd name="T97" fmla="*/ 39 h 39"/>
                  <a:gd name="T98" fmla="*/ 292 w 365"/>
                  <a:gd name="T99" fmla="*/ 39 h 39"/>
                  <a:gd name="T100" fmla="*/ 297 w 365"/>
                  <a:gd name="T101" fmla="*/ 39 h 39"/>
                  <a:gd name="T102" fmla="*/ 303 w 365"/>
                  <a:gd name="T103" fmla="*/ 39 h 39"/>
                  <a:gd name="T104" fmla="*/ 309 w 365"/>
                  <a:gd name="T105" fmla="*/ 39 h 39"/>
                  <a:gd name="T106" fmla="*/ 315 w 365"/>
                  <a:gd name="T107" fmla="*/ 37 h 39"/>
                  <a:gd name="T108" fmla="*/ 321 w 365"/>
                  <a:gd name="T109" fmla="*/ 26 h 39"/>
                  <a:gd name="T110" fmla="*/ 327 w 365"/>
                  <a:gd name="T111" fmla="*/ 7 h 39"/>
                  <a:gd name="T112" fmla="*/ 333 w 365"/>
                  <a:gd name="T113" fmla="*/ 2 h 39"/>
                  <a:gd name="T114" fmla="*/ 338 w 365"/>
                  <a:gd name="T115" fmla="*/ 21 h 39"/>
                  <a:gd name="T116" fmla="*/ 345 w 365"/>
                  <a:gd name="T117" fmla="*/ 35 h 39"/>
                  <a:gd name="T118" fmla="*/ 350 w 365"/>
                  <a:gd name="T119" fmla="*/ 39 h 39"/>
                  <a:gd name="T120" fmla="*/ 356 w 365"/>
                  <a:gd name="T121" fmla="*/ 39 h 39"/>
                  <a:gd name="T122" fmla="*/ 361 w 365"/>
                  <a:gd name="T12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5" h="39">
                    <a:moveTo>
                      <a:pt x="0" y="38"/>
                    </a:moveTo>
                    <a:lnTo>
                      <a:pt x="1" y="38"/>
                    </a:lnTo>
                    <a:lnTo>
                      <a:pt x="1" y="38"/>
                    </a:lnTo>
                    <a:lnTo>
                      <a:pt x="2" y="38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4" y="38"/>
                    </a:lnTo>
                    <a:lnTo>
                      <a:pt x="5" y="37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7" y="37"/>
                    </a:lnTo>
                    <a:lnTo>
                      <a:pt x="8" y="37"/>
                    </a:lnTo>
                    <a:lnTo>
                      <a:pt x="9" y="37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2" y="37"/>
                    </a:lnTo>
                    <a:lnTo>
                      <a:pt x="13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5" y="37"/>
                    </a:lnTo>
                    <a:lnTo>
                      <a:pt x="16" y="37"/>
                    </a:lnTo>
                    <a:lnTo>
                      <a:pt x="17" y="37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9" y="37"/>
                    </a:lnTo>
                    <a:lnTo>
                      <a:pt x="20" y="37"/>
                    </a:lnTo>
                    <a:lnTo>
                      <a:pt x="20" y="37"/>
                    </a:lnTo>
                    <a:lnTo>
                      <a:pt x="21" y="37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3" y="37"/>
                    </a:lnTo>
                    <a:lnTo>
                      <a:pt x="24" y="37"/>
                    </a:lnTo>
                    <a:lnTo>
                      <a:pt x="25" y="37"/>
                    </a:lnTo>
                    <a:lnTo>
                      <a:pt x="26" y="37"/>
                    </a:lnTo>
                    <a:lnTo>
                      <a:pt x="26" y="37"/>
                    </a:lnTo>
                    <a:lnTo>
                      <a:pt x="27" y="37"/>
                    </a:lnTo>
                    <a:lnTo>
                      <a:pt x="28" y="37"/>
                    </a:lnTo>
                    <a:lnTo>
                      <a:pt x="28" y="36"/>
                    </a:lnTo>
                    <a:lnTo>
                      <a:pt x="29" y="36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1" y="35"/>
                    </a:lnTo>
                    <a:lnTo>
                      <a:pt x="32" y="34"/>
                    </a:lnTo>
                    <a:lnTo>
                      <a:pt x="33" y="33"/>
                    </a:lnTo>
                    <a:lnTo>
                      <a:pt x="34" y="33"/>
                    </a:lnTo>
                    <a:lnTo>
                      <a:pt x="34" y="33"/>
                    </a:lnTo>
                    <a:lnTo>
                      <a:pt x="35" y="33"/>
                    </a:lnTo>
                    <a:lnTo>
                      <a:pt x="36" y="32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9" y="32"/>
                    </a:lnTo>
                    <a:lnTo>
                      <a:pt x="40" y="32"/>
                    </a:lnTo>
                    <a:lnTo>
                      <a:pt x="41" y="33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43" y="33"/>
                    </a:lnTo>
                    <a:lnTo>
                      <a:pt x="44" y="34"/>
                    </a:lnTo>
                    <a:lnTo>
                      <a:pt x="45" y="35"/>
                    </a:lnTo>
                    <a:lnTo>
                      <a:pt x="45" y="35"/>
                    </a:lnTo>
                    <a:lnTo>
                      <a:pt x="46" y="35"/>
                    </a:lnTo>
                    <a:lnTo>
                      <a:pt x="46" y="36"/>
                    </a:lnTo>
                    <a:lnTo>
                      <a:pt x="47" y="37"/>
                    </a:lnTo>
                    <a:lnTo>
                      <a:pt x="48" y="37"/>
                    </a:lnTo>
                    <a:lnTo>
                      <a:pt x="49" y="37"/>
                    </a:lnTo>
                    <a:lnTo>
                      <a:pt x="50" y="37"/>
                    </a:lnTo>
                    <a:lnTo>
                      <a:pt x="50" y="38"/>
                    </a:lnTo>
                    <a:lnTo>
                      <a:pt x="51" y="38"/>
                    </a:lnTo>
                    <a:lnTo>
                      <a:pt x="52" y="38"/>
                    </a:lnTo>
                    <a:lnTo>
                      <a:pt x="53" y="39"/>
                    </a:lnTo>
                    <a:lnTo>
                      <a:pt x="53" y="39"/>
                    </a:lnTo>
                    <a:lnTo>
                      <a:pt x="54" y="39"/>
                    </a:lnTo>
                    <a:lnTo>
                      <a:pt x="54" y="39"/>
                    </a:lnTo>
                    <a:lnTo>
                      <a:pt x="55" y="39"/>
                    </a:lnTo>
                    <a:lnTo>
                      <a:pt x="56" y="39"/>
                    </a:lnTo>
                    <a:lnTo>
                      <a:pt x="57" y="39"/>
                    </a:lnTo>
                    <a:lnTo>
                      <a:pt x="58" y="39"/>
                    </a:lnTo>
                    <a:lnTo>
                      <a:pt x="58" y="39"/>
                    </a:lnTo>
                    <a:lnTo>
                      <a:pt x="59" y="39"/>
                    </a:lnTo>
                    <a:lnTo>
                      <a:pt x="60" y="39"/>
                    </a:lnTo>
                    <a:lnTo>
                      <a:pt x="61" y="39"/>
                    </a:lnTo>
                    <a:lnTo>
                      <a:pt x="62" y="39"/>
                    </a:lnTo>
                    <a:lnTo>
                      <a:pt x="62" y="39"/>
                    </a:lnTo>
                    <a:lnTo>
                      <a:pt x="62" y="39"/>
                    </a:lnTo>
                    <a:lnTo>
                      <a:pt x="63" y="39"/>
                    </a:lnTo>
                    <a:lnTo>
                      <a:pt x="64" y="39"/>
                    </a:lnTo>
                    <a:lnTo>
                      <a:pt x="65" y="39"/>
                    </a:lnTo>
                    <a:lnTo>
                      <a:pt x="66" y="39"/>
                    </a:lnTo>
                    <a:lnTo>
                      <a:pt x="66" y="39"/>
                    </a:lnTo>
                    <a:lnTo>
                      <a:pt x="67" y="39"/>
                    </a:lnTo>
                    <a:lnTo>
                      <a:pt x="68" y="39"/>
                    </a:lnTo>
                    <a:lnTo>
                      <a:pt x="69" y="39"/>
                    </a:lnTo>
                    <a:lnTo>
                      <a:pt x="70" y="39"/>
                    </a:lnTo>
                    <a:lnTo>
                      <a:pt x="70" y="39"/>
                    </a:lnTo>
                    <a:lnTo>
                      <a:pt x="70" y="39"/>
                    </a:lnTo>
                    <a:lnTo>
                      <a:pt x="71" y="39"/>
                    </a:lnTo>
                    <a:lnTo>
                      <a:pt x="72" y="39"/>
                    </a:lnTo>
                    <a:lnTo>
                      <a:pt x="73" y="39"/>
                    </a:lnTo>
                    <a:lnTo>
                      <a:pt x="74" y="39"/>
                    </a:lnTo>
                    <a:lnTo>
                      <a:pt x="74" y="39"/>
                    </a:lnTo>
                    <a:lnTo>
                      <a:pt x="75" y="39"/>
                    </a:lnTo>
                    <a:lnTo>
                      <a:pt x="76" y="39"/>
                    </a:lnTo>
                    <a:lnTo>
                      <a:pt x="77" y="39"/>
                    </a:lnTo>
                    <a:lnTo>
                      <a:pt x="78" y="39"/>
                    </a:lnTo>
                    <a:lnTo>
                      <a:pt x="78" y="39"/>
                    </a:lnTo>
                    <a:lnTo>
                      <a:pt x="78" y="39"/>
                    </a:lnTo>
                    <a:lnTo>
                      <a:pt x="79" y="39"/>
                    </a:lnTo>
                    <a:lnTo>
                      <a:pt x="80" y="39"/>
                    </a:lnTo>
                    <a:lnTo>
                      <a:pt x="81" y="39"/>
                    </a:lnTo>
                    <a:lnTo>
                      <a:pt x="82" y="39"/>
                    </a:lnTo>
                    <a:lnTo>
                      <a:pt x="82" y="39"/>
                    </a:lnTo>
                    <a:lnTo>
                      <a:pt x="83" y="39"/>
                    </a:lnTo>
                    <a:lnTo>
                      <a:pt x="84" y="39"/>
                    </a:lnTo>
                    <a:lnTo>
                      <a:pt x="85" y="39"/>
                    </a:lnTo>
                    <a:lnTo>
                      <a:pt x="86" y="39"/>
                    </a:lnTo>
                    <a:lnTo>
                      <a:pt x="86" y="39"/>
                    </a:lnTo>
                    <a:lnTo>
                      <a:pt x="86" y="39"/>
                    </a:lnTo>
                    <a:lnTo>
                      <a:pt x="87" y="39"/>
                    </a:lnTo>
                    <a:lnTo>
                      <a:pt x="88" y="39"/>
                    </a:lnTo>
                    <a:lnTo>
                      <a:pt x="89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1" y="39"/>
                    </a:lnTo>
                    <a:lnTo>
                      <a:pt x="92" y="39"/>
                    </a:lnTo>
                    <a:lnTo>
                      <a:pt x="93" y="39"/>
                    </a:lnTo>
                    <a:lnTo>
                      <a:pt x="94" y="39"/>
                    </a:lnTo>
                    <a:lnTo>
                      <a:pt x="94" y="39"/>
                    </a:lnTo>
                    <a:lnTo>
                      <a:pt x="94" y="39"/>
                    </a:lnTo>
                    <a:lnTo>
                      <a:pt x="95" y="39"/>
                    </a:lnTo>
                    <a:lnTo>
                      <a:pt x="96" y="39"/>
                    </a:lnTo>
                    <a:lnTo>
                      <a:pt x="97" y="39"/>
                    </a:lnTo>
                    <a:lnTo>
                      <a:pt x="98" y="39"/>
                    </a:lnTo>
                    <a:lnTo>
                      <a:pt x="98" y="39"/>
                    </a:lnTo>
                    <a:lnTo>
                      <a:pt x="99" y="39"/>
                    </a:lnTo>
                    <a:lnTo>
                      <a:pt x="100" y="39"/>
                    </a:lnTo>
                    <a:lnTo>
                      <a:pt x="101" y="39"/>
                    </a:lnTo>
                    <a:lnTo>
                      <a:pt x="102" y="39"/>
                    </a:lnTo>
                    <a:lnTo>
                      <a:pt x="102" y="39"/>
                    </a:lnTo>
                    <a:lnTo>
                      <a:pt x="103" y="39"/>
                    </a:lnTo>
                    <a:lnTo>
                      <a:pt x="103" y="39"/>
                    </a:lnTo>
                    <a:lnTo>
                      <a:pt x="104" y="39"/>
                    </a:lnTo>
                    <a:lnTo>
                      <a:pt x="105" y="39"/>
                    </a:lnTo>
                    <a:lnTo>
                      <a:pt x="106" y="39"/>
                    </a:lnTo>
                    <a:lnTo>
                      <a:pt x="107" y="39"/>
                    </a:lnTo>
                    <a:lnTo>
                      <a:pt x="107" y="39"/>
                    </a:lnTo>
                    <a:lnTo>
                      <a:pt x="108" y="39"/>
                    </a:lnTo>
                    <a:lnTo>
                      <a:pt x="109" y="39"/>
                    </a:lnTo>
                    <a:lnTo>
                      <a:pt x="110" y="39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11" y="37"/>
                    </a:lnTo>
                    <a:lnTo>
                      <a:pt x="112" y="37"/>
                    </a:lnTo>
                    <a:lnTo>
                      <a:pt x="113" y="37"/>
                    </a:lnTo>
                    <a:lnTo>
                      <a:pt x="114" y="36"/>
                    </a:lnTo>
                    <a:lnTo>
                      <a:pt x="115" y="35"/>
                    </a:lnTo>
                    <a:lnTo>
                      <a:pt x="115" y="35"/>
                    </a:lnTo>
                    <a:lnTo>
                      <a:pt x="116" y="33"/>
                    </a:lnTo>
                    <a:lnTo>
                      <a:pt x="117" y="33"/>
                    </a:lnTo>
                    <a:lnTo>
                      <a:pt x="118" y="31"/>
                    </a:lnTo>
                    <a:lnTo>
                      <a:pt x="119" y="30"/>
                    </a:lnTo>
                    <a:lnTo>
                      <a:pt x="119" y="29"/>
                    </a:lnTo>
                    <a:lnTo>
                      <a:pt x="119" y="27"/>
                    </a:lnTo>
                    <a:lnTo>
                      <a:pt x="120" y="26"/>
                    </a:lnTo>
                    <a:lnTo>
                      <a:pt x="121" y="24"/>
                    </a:lnTo>
                    <a:lnTo>
                      <a:pt x="122" y="23"/>
                    </a:lnTo>
                    <a:lnTo>
                      <a:pt x="123" y="22"/>
                    </a:lnTo>
                    <a:lnTo>
                      <a:pt x="123" y="21"/>
                    </a:lnTo>
                    <a:lnTo>
                      <a:pt x="124" y="20"/>
                    </a:lnTo>
                    <a:lnTo>
                      <a:pt x="125" y="20"/>
                    </a:lnTo>
                    <a:lnTo>
                      <a:pt x="126" y="20"/>
                    </a:lnTo>
                    <a:lnTo>
                      <a:pt x="127" y="20"/>
                    </a:lnTo>
                    <a:lnTo>
                      <a:pt x="127" y="20"/>
                    </a:lnTo>
                    <a:lnTo>
                      <a:pt x="128" y="20"/>
                    </a:lnTo>
                    <a:lnTo>
                      <a:pt x="128" y="21"/>
                    </a:lnTo>
                    <a:lnTo>
                      <a:pt x="129" y="22"/>
                    </a:lnTo>
                    <a:lnTo>
                      <a:pt x="130" y="23"/>
                    </a:lnTo>
                    <a:lnTo>
                      <a:pt x="131" y="24"/>
                    </a:lnTo>
                    <a:lnTo>
                      <a:pt x="131" y="25"/>
                    </a:lnTo>
                    <a:lnTo>
                      <a:pt x="132" y="26"/>
                    </a:lnTo>
                    <a:lnTo>
                      <a:pt x="133" y="28"/>
                    </a:lnTo>
                    <a:lnTo>
                      <a:pt x="134" y="29"/>
                    </a:lnTo>
                    <a:lnTo>
                      <a:pt x="135" y="31"/>
                    </a:lnTo>
                    <a:lnTo>
                      <a:pt x="135" y="32"/>
                    </a:lnTo>
                    <a:lnTo>
                      <a:pt x="136" y="33"/>
                    </a:lnTo>
                    <a:lnTo>
                      <a:pt x="136" y="34"/>
                    </a:lnTo>
                    <a:lnTo>
                      <a:pt x="137" y="35"/>
                    </a:lnTo>
                    <a:lnTo>
                      <a:pt x="138" y="35"/>
                    </a:lnTo>
                    <a:lnTo>
                      <a:pt x="139" y="36"/>
                    </a:lnTo>
                    <a:lnTo>
                      <a:pt x="139" y="37"/>
                    </a:lnTo>
                    <a:lnTo>
                      <a:pt x="140" y="37"/>
                    </a:lnTo>
                    <a:lnTo>
                      <a:pt x="141" y="37"/>
                    </a:lnTo>
                    <a:lnTo>
                      <a:pt x="142" y="38"/>
                    </a:lnTo>
                    <a:lnTo>
                      <a:pt x="143" y="38"/>
                    </a:lnTo>
                    <a:lnTo>
                      <a:pt x="143" y="38"/>
                    </a:lnTo>
                    <a:lnTo>
                      <a:pt x="144" y="39"/>
                    </a:lnTo>
                    <a:lnTo>
                      <a:pt x="145" y="39"/>
                    </a:lnTo>
                    <a:lnTo>
                      <a:pt x="145" y="39"/>
                    </a:lnTo>
                    <a:lnTo>
                      <a:pt x="146" y="39"/>
                    </a:lnTo>
                    <a:lnTo>
                      <a:pt x="147" y="39"/>
                    </a:lnTo>
                    <a:lnTo>
                      <a:pt x="147" y="39"/>
                    </a:lnTo>
                    <a:lnTo>
                      <a:pt x="148" y="39"/>
                    </a:lnTo>
                    <a:lnTo>
                      <a:pt x="149" y="39"/>
                    </a:lnTo>
                    <a:lnTo>
                      <a:pt x="150" y="39"/>
                    </a:lnTo>
                    <a:lnTo>
                      <a:pt x="151" y="39"/>
                    </a:lnTo>
                    <a:lnTo>
                      <a:pt x="151" y="39"/>
                    </a:lnTo>
                    <a:lnTo>
                      <a:pt x="152" y="39"/>
                    </a:lnTo>
                    <a:lnTo>
                      <a:pt x="153" y="39"/>
                    </a:lnTo>
                    <a:lnTo>
                      <a:pt x="153" y="39"/>
                    </a:lnTo>
                    <a:lnTo>
                      <a:pt x="154" y="39"/>
                    </a:lnTo>
                    <a:lnTo>
                      <a:pt x="155" y="39"/>
                    </a:lnTo>
                    <a:lnTo>
                      <a:pt x="155" y="39"/>
                    </a:lnTo>
                    <a:lnTo>
                      <a:pt x="156" y="39"/>
                    </a:lnTo>
                    <a:lnTo>
                      <a:pt x="157" y="39"/>
                    </a:lnTo>
                    <a:lnTo>
                      <a:pt x="158" y="39"/>
                    </a:lnTo>
                    <a:lnTo>
                      <a:pt x="159" y="39"/>
                    </a:lnTo>
                    <a:lnTo>
                      <a:pt x="159" y="39"/>
                    </a:lnTo>
                    <a:lnTo>
                      <a:pt x="160" y="39"/>
                    </a:lnTo>
                    <a:lnTo>
                      <a:pt x="161" y="39"/>
                    </a:lnTo>
                    <a:lnTo>
                      <a:pt x="161" y="39"/>
                    </a:lnTo>
                    <a:lnTo>
                      <a:pt x="162" y="39"/>
                    </a:lnTo>
                    <a:lnTo>
                      <a:pt x="163" y="39"/>
                    </a:lnTo>
                    <a:lnTo>
                      <a:pt x="163" y="39"/>
                    </a:lnTo>
                    <a:lnTo>
                      <a:pt x="164" y="39"/>
                    </a:lnTo>
                    <a:lnTo>
                      <a:pt x="165" y="39"/>
                    </a:lnTo>
                    <a:lnTo>
                      <a:pt x="166" y="39"/>
                    </a:lnTo>
                    <a:lnTo>
                      <a:pt x="167" y="39"/>
                    </a:lnTo>
                    <a:lnTo>
                      <a:pt x="167" y="39"/>
                    </a:lnTo>
                    <a:lnTo>
                      <a:pt x="168" y="39"/>
                    </a:lnTo>
                    <a:lnTo>
                      <a:pt x="169" y="39"/>
                    </a:lnTo>
                    <a:lnTo>
                      <a:pt x="170" y="39"/>
                    </a:lnTo>
                    <a:lnTo>
                      <a:pt x="170" y="39"/>
                    </a:lnTo>
                    <a:lnTo>
                      <a:pt x="171" y="39"/>
                    </a:lnTo>
                    <a:lnTo>
                      <a:pt x="171" y="39"/>
                    </a:lnTo>
                    <a:lnTo>
                      <a:pt x="172" y="39"/>
                    </a:lnTo>
                    <a:lnTo>
                      <a:pt x="173" y="39"/>
                    </a:lnTo>
                    <a:lnTo>
                      <a:pt x="174" y="39"/>
                    </a:lnTo>
                    <a:lnTo>
                      <a:pt x="175" y="39"/>
                    </a:lnTo>
                    <a:lnTo>
                      <a:pt x="175" y="39"/>
                    </a:lnTo>
                    <a:lnTo>
                      <a:pt x="176" y="39"/>
                    </a:lnTo>
                    <a:lnTo>
                      <a:pt x="177" y="39"/>
                    </a:lnTo>
                    <a:lnTo>
                      <a:pt x="178" y="39"/>
                    </a:lnTo>
                    <a:lnTo>
                      <a:pt x="178" y="39"/>
                    </a:lnTo>
                    <a:lnTo>
                      <a:pt x="179" y="39"/>
                    </a:lnTo>
                    <a:lnTo>
                      <a:pt x="179" y="39"/>
                    </a:lnTo>
                    <a:lnTo>
                      <a:pt x="180" y="39"/>
                    </a:lnTo>
                    <a:lnTo>
                      <a:pt x="181" y="39"/>
                    </a:lnTo>
                    <a:lnTo>
                      <a:pt x="182" y="39"/>
                    </a:lnTo>
                    <a:lnTo>
                      <a:pt x="183" y="39"/>
                    </a:lnTo>
                    <a:lnTo>
                      <a:pt x="183" y="39"/>
                    </a:lnTo>
                    <a:lnTo>
                      <a:pt x="184" y="39"/>
                    </a:lnTo>
                    <a:lnTo>
                      <a:pt x="185" y="39"/>
                    </a:lnTo>
                    <a:lnTo>
                      <a:pt x="186" y="39"/>
                    </a:lnTo>
                    <a:lnTo>
                      <a:pt x="187" y="39"/>
                    </a:lnTo>
                    <a:lnTo>
                      <a:pt x="187" y="39"/>
                    </a:lnTo>
                    <a:lnTo>
                      <a:pt x="187" y="39"/>
                    </a:lnTo>
                    <a:lnTo>
                      <a:pt x="188" y="39"/>
                    </a:lnTo>
                    <a:lnTo>
                      <a:pt x="189" y="39"/>
                    </a:lnTo>
                    <a:lnTo>
                      <a:pt x="190" y="39"/>
                    </a:lnTo>
                    <a:lnTo>
                      <a:pt x="191" y="39"/>
                    </a:lnTo>
                    <a:lnTo>
                      <a:pt x="191" y="39"/>
                    </a:lnTo>
                    <a:lnTo>
                      <a:pt x="192" y="39"/>
                    </a:lnTo>
                    <a:lnTo>
                      <a:pt x="193" y="39"/>
                    </a:lnTo>
                    <a:lnTo>
                      <a:pt x="194" y="39"/>
                    </a:lnTo>
                    <a:lnTo>
                      <a:pt x="195" y="39"/>
                    </a:lnTo>
                    <a:lnTo>
                      <a:pt x="195" y="39"/>
                    </a:lnTo>
                    <a:lnTo>
                      <a:pt x="195" y="39"/>
                    </a:lnTo>
                    <a:lnTo>
                      <a:pt x="196" y="39"/>
                    </a:lnTo>
                    <a:lnTo>
                      <a:pt x="197" y="39"/>
                    </a:lnTo>
                    <a:lnTo>
                      <a:pt x="198" y="39"/>
                    </a:lnTo>
                    <a:lnTo>
                      <a:pt x="199" y="39"/>
                    </a:lnTo>
                    <a:lnTo>
                      <a:pt x="199" y="39"/>
                    </a:lnTo>
                    <a:lnTo>
                      <a:pt x="200" y="39"/>
                    </a:lnTo>
                    <a:lnTo>
                      <a:pt x="201" y="39"/>
                    </a:lnTo>
                    <a:lnTo>
                      <a:pt x="202" y="39"/>
                    </a:lnTo>
                    <a:lnTo>
                      <a:pt x="203" y="39"/>
                    </a:lnTo>
                    <a:lnTo>
                      <a:pt x="203" y="39"/>
                    </a:lnTo>
                    <a:lnTo>
                      <a:pt x="203" y="39"/>
                    </a:lnTo>
                    <a:lnTo>
                      <a:pt x="204" y="39"/>
                    </a:lnTo>
                    <a:lnTo>
                      <a:pt x="205" y="39"/>
                    </a:lnTo>
                    <a:lnTo>
                      <a:pt x="206" y="39"/>
                    </a:lnTo>
                    <a:lnTo>
                      <a:pt x="207" y="39"/>
                    </a:lnTo>
                    <a:lnTo>
                      <a:pt x="208" y="39"/>
                    </a:lnTo>
                    <a:lnTo>
                      <a:pt x="208" y="39"/>
                    </a:lnTo>
                    <a:lnTo>
                      <a:pt x="209" y="39"/>
                    </a:lnTo>
                    <a:lnTo>
                      <a:pt x="210" y="39"/>
                    </a:lnTo>
                    <a:lnTo>
                      <a:pt x="211" y="39"/>
                    </a:lnTo>
                    <a:lnTo>
                      <a:pt x="212" y="39"/>
                    </a:lnTo>
                    <a:lnTo>
                      <a:pt x="212" y="39"/>
                    </a:lnTo>
                    <a:lnTo>
                      <a:pt x="212" y="39"/>
                    </a:lnTo>
                    <a:lnTo>
                      <a:pt x="213" y="39"/>
                    </a:lnTo>
                    <a:lnTo>
                      <a:pt x="214" y="39"/>
                    </a:lnTo>
                    <a:lnTo>
                      <a:pt x="215" y="39"/>
                    </a:lnTo>
                    <a:lnTo>
                      <a:pt x="216" y="39"/>
                    </a:lnTo>
                    <a:lnTo>
                      <a:pt x="216" y="39"/>
                    </a:lnTo>
                    <a:lnTo>
                      <a:pt x="217" y="39"/>
                    </a:lnTo>
                    <a:lnTo>
                      <a:pt x="218" y="39"/>
                    </a:lnTo>
                    <a:lnTo>
                      <a:pt x="219" y="39"/>
                    </a:lnTo>
                    <a:lnTo>
                      <a:pt x="220" y="39"/>
                    </a:lnTo>
                    <a:lnTo>
                      <a:pt x="220" y="39"/>
                    </a:lnTo>
                    <a:lnTo>
                      <a:pt x="220" y="39"/>
                    </a:lnTo>
                    <a:lnTo>
                      <a:pt x="221" y="39"/>
                    </a:lnTo>
                    <a:lnTo>
                      <a:pt x="222" y="39"/>
                    </a:lnTo>
                    <a:lnTo>
                      <a:pt x="223" y="39"/>
                    </a:lnTo>
                    <a:lnTo>
                      <a:pt x="224" y="39"/>
                    </a:lnTo>
                    <a:lnTo>
                      <a:pt x="224" y="39"/>
                    </a:lnTo>
                    <a:lnTo>
                      <a:pt x="225" y="39"/>
                    </a:lnTo>
                    <a:lnTo>
                      <a:pt x="226" y="39"/>
                    </a:lnTo>
                    <a:lnTo>
                      <a:pt x="227" y="39"/>
                    </a:lnTo>
                    <a:lnTo>
                      <a:pt x="228" y="39"/>
                    </a:lnTo>
                    <a:lnTo>
                      <a:pt x="228" y="39"/>
                    </a:lnTo>
                    <a:lnTo>
                      <a:pt x="228" y="39"/>
                    </a:lnTo>
                    <a:lnTo>
                      <a:pt x="229" y="39"/>
                    </a:lnTo>
                    <a:lnTo>
                      <a:pt x="230" y="39"/>
                    </a:lnTo>
                    <a:lnTo>
                      <a:pt x="231" y="39"/>
                    </a:lnTo>
                    <a:lnTo>
                      <a:pt x="232" y="39"/>
                    </a:lnTo>
                    <a:lnTo>
                      <a:pt x="232" y="39"/>
                    </a:lnTo>
                    <a:lnTo>
                      <a:pt x="233" y="39"/>
                    </a:lnTo>
                    <a:lnTo>
                      <a:pt x="234" y="39"/>
                    </a:lnTo>
                    <a:lnTo>
                      <a:pt x="235" y="39"/>
                    </a:lnTo>
                    <a:lnTo>
                      <a:pt x="236" y="39"/>
                    </a:lnTo>
                    <a:lnTo>
                      <a:pt x="236" y="39"/>
                    </a:lnTo>
                    <a:lnTo>
                      <a:pt x="236" y="39"/>
                    </a:lnTo>
                    <a:lnTo>
                      <a:pt x="237" y="39"/>
                    </a:lnTo>
                    <a:lnTo>
                      <a:pt x="238" y="39"/>
                    </a:lnTo>
                    <a:lnTo>
                      <a:pt x="239" y="39"/>
                    </a:lnTo>
                    <a:lnTo>
                      <a:pt x="240" y="39"/>
                    </a:lnTo>
                    <a:lnTo>
                      <a:pt x="240" y="39"/>
                    </a:lnTo>
                    <a:lnTo>
                      <a:pt x="241" y="39"/>
                    </a:lnTo>
                    <a:lnTo>
                      <a:pt x="242" y="39"/>
                    </a:lnTo>
                    <a:lnTo>
                      <a:pt x="243" y="39"/>
                    </a:lnTo>
                    <a:lnTo>
                      <a:pt x="244" y="39"/>
                    </a:lnTo>
                    <a:lnTo>
                      <a:pt x="244" y="39"/>
                    </a:lnTo>
                    <a:lnTo>
                      <a:pt x="244" y="39"/>
                    </a:lnTo>
                    <a:lnTo>
                      <a:pt x="245" y="38"/>
                    </a:lnTo>
                    <a:lnTo>
                      <a:pt x="246" y="38"/>
                    </a:lnTo>
                    <a:lnTo>
                      <a:pt x="247" y="38"/>
                    </a:lnTo>
                    <a:lnTo>
                      <a:pt x="248" y="38"/>
                    </a:lnTo>
                    <a:lnTo>
                      <a:pt x="248" y="38"/>
                    </a:lnTo>
                    <a:lnTo>
                      <a:pt x="249" y="38"/>
                    </a:lnTo>
                    <a:lnTo>
                      <a:pt x="250" y="38"/>
                    </a:lnTo>
                    <a:lnTo>
                      <a:pt x="251" y="38"/>
                    </a:lnTo>
                    <a:lnTo>
                      <a:pt x="252" y="38"/>
                    </a:lnTo>
                    <a:lnTo>
                      <a:pt x="252" y="38"/>
                    </a:lnTo>
                    <a:lnTo>
                      <a:pt x="253" y="38"/>
                    </a:lnTo>
                    <a:lnTo>
                      <a:pt x="253" y="39"/>
                    </a:lnTo>
                    <a:lnTo>
                      <a:pt x="254" y="39"/>
                    </a:lnTo>
                    <a:lnTo>
                      <a:pt x="255" y="39"/>
                    </a:lnTo>
                    <a:lnTo>
                      <a:pt x="256" y="39"/>
                    </a:lnTo>
                    <a:lnTo>
                      <a:pt x="256" y="39"/>
                    </a:lnTo>
                    <a:lnTo>
                      <a:pt x="257" y="39"/>
                    </a:lnTo>
                    <a:lnTo>
                      <a:pt x="258" y="39"/>
                    </a:lnTo>
                    <a:lnTo>
                      <a:pt x="259" y="39"/>
                    </a:lnTo>
                    <a:lnTo>
                      <a:pt x="260" y="39"/>
                    </a:lnTo>
                    <a:lnTo>
                      <a:pt x="260" y="39"/>
                    </a:lnTo>
                    <a:lnTo>
                      <a:pt x="261" y="39"/>
                    </a:lnTo>
                    <a:lnTo>
                      <a:pt x="261" y="39"/>
                    </a:lnTo>
                    <a:lnTo>
                      <a:pt x="262" y="39"/>
                    </a:lnTo>
                    <a:lnTo>
                      <a:pt x="263" y="39"/>
                    </a:lnTo>
                    <a:lnTo>
                      <a:pt x="264" y="39"/>
                    </a:lnTo>
                    <a:lnTo>
                      <a:pt x="264" y="39"/>
                    </a:lnTo>
                    <a:lnTo>
                      <a:pt x="265" y="39"/>
                    </a:lnTo>
                    <a:lnTo>
                      <a:pt x="266" y="39"/>
                    </a:lnTo>
                    <a:lnTo>
                      <a:pt x="267" y="39"/>
                    </a:lnTo>
                    <a:lnTo>
                      <a:pt x="268" y="39"/>
                    </a:lnTo>
                    <a:lnTo>
                      <a:pt x="268" y="39"/>
                    </a:lnTo>
                    <a:lnTo>
                      <a:pt x="269" y="39"/>
                    </a:lnTo>
                    <a:lnTo>
                      <a:pt x="270" y="39"/>
                    </a:lnTo>
                    <a:lnTo>
                      <a:pt x="270" y="39"/>
                    </a:lnTo>
                    <a:lnTo>
                      <a:pt x="271" y="39"/>
                    </a:lnTo>
                    <a:lnTo>
                      <a:pt x="272" y="39"/>
                    </a:lnTo>
                    <a:lnTo>
                      <a:pt x="272" y="39"/>
                    </a:lnTo>
                    <a:lnTo>
                      <a:pt x="273" y="39"/>
                    </a:lnTo>
                    <a:lnTo>
                      <a:pt x="274" y="39"/>
                    </a:lnTo>
                    <a:lnTo>
                      <a:pt x="275" y="39"/>
                    </a:lnTo>
                    <a:lnTo>
                      <a:pt x="276" y="39"/>
                    </a:lnTo>
                    <a:lnTo>
                      <a:pt x="276" y="39"/>
                    </a:lnTo>
                    <a:lnTo>
                      <a:pt x="277" y="39"/>
                    </a:lnTo>
                    <a:lnTo>
                      <a:pt x="278" y="39"/>
                    </a:lnTo>
                    <a:lnTo>
                      <a:pt x="278" y="39"/>
                    </a:lnTo>
                    <a:lnTo>
                      <a:pt x="279" y="39"/>
                    </a:lnTo>
                    <a:lnTo>
                      <a:pt x="280" y="39"/>
                    </a:lnTo>
                    <a:lnTo>
                      <a:pt x="280" y="39"/>
                    </a:lnTo>
                    <a:lnTo>
                      <a:pt x="281" y="39"/>
                    </a:lnTo>
                    <a:lnTo>
                      <a:pt x="282" y="39"/>
                    </a:lnTo>
                    <a:lnTo>
                      <a:pt x="283" y="39"/>
                    </a:lnTo>
                    <a:lnTo>
                      <a:pt x="284" y="39"/>
                    </a:lnTo>
                    <a:lnTo>
                      <a:pt x="284" y="39"/>
                    </a:lnTo>
                    <a:lnTo>
                      <a:pt x="285" y="39"/>
                    </a:lnTo>
                    <a:lnTo>
                      <a:pt x="286" y="39"/>
                    </a:lnTo>
                    <a:lnTo>
                      <a:pt x="286" y="39"/>
                    </a:lnTo>
                    <a:lnTo>
                      <a:pt x="287" y="39"/>
                    </a:lnTo>
                    <a:lnTo>
                      <a:pt x="288" y="39"/>
                    </a:lnTo>
                    <a:lnTo>
                      <a:pt x="288" y="39"/>
                    </a:lnTo>
                    <a:lnTo>
                      <a:pt x="289" y="39"/>
                    </a:lnTo>
                    <a:lnTo>
                      <a:pt x="290" y="39"/>
                    </a:lnTo>
                    <a:lnTo>
                      <a:pt x="291" y="39"/>
                    </a:lnTo>
                    <a:lnTo>
                      <a:pt x="292" y="39"/>
                    </a:lnTo>
                    <a:lnTo>
                      <a:pt x="292" y="39"/>
                    </a:lnTo>
                    <a:lnTo>
                      <a:pt x="293" y="39"/>
                    </a:lnTo>
                    <a:lnTo>
                      <a:pt x="294" y="39"/>
                    </a:lnTo>
                    <a:lnTo>
                      <a:pt x="295" y="39"/>
                    </a:lnTo>
                    <a:lnTo>
                      <a:pt x="295" y="39"/>
                    </a:lnTo>
                    <a:lnTo>
                      <a:pt x="296" y="39"/>
                    </a:lnTo>
                    <a:lnTo>
                      <a:pt x="296" y="39"/>
                    </a:lnTo>
                    <a:lnTo>
                      <a:pt x="297" y="39"/>
                    </a:lnTo>
                    <a:lnTo>
                      <a:pt x="298" y="39"/>
                    </a:lnTo>
                    <a:lnTo>
                      <a:pt x="299" y="39"/>
                    </a:lnTo>
                    <a:lnTo>
                      <a:pt x="300" y="39"/>
                    </a:lnTo>
                    <a:lnTo>
                      <a:pt x="300" y="39"/>
                    </a:lnTo>
                    <a:lnTo>
                      <a:pt x="301" y="39"/>
                    </a:lnTo>
                    <a:lnTo>
                      <a:pt x="302" y="39"/>
                    </a:lnTo>
                    <a:lnTo>
                      <a:pt x="303" y="39"/>
                    </a:lnTo>
                    <a:lnTo>
                      <a:pt x="303" y="39"/>
                    </a:lnTo>
                    <a:lnTo>
                      <a:pt x="304" y="39"/>
                    </a:lnTo>
                    <a:lnTo>
                      <a:pt x="305" y="39"/>
                    </a:lnTo>
                    <a:lnTo>
                      <a:pt x="305" y="39"/>
                    </a:lnTo>
                    <a:lnTo>
                      <a:pt x="306" y="39"/>
                    </a:lnTo>
                    <a:lnTo>
                      <a:pt x="307" y="39"/>
                    </a:lnTo>
                    <a:lnTo>
                      <a:pt x="308" y="39"/>
                    </a:lnTo>
                    <a:lnTo>
                      <a:pt x="309" y="39"/>
                    </a:lnTo>
                    <a:lnTo>
                      <a:pt x="309" y="39"/>
                    </a:lnTo>
                    <a:lnTo>
                      <a:pt x="310" y="39"/>
                    </a:lnTo>
                    <a:lnTo>
                      <a:pt x="311" y="39"/>
                    </a:lnTo>
                    <a:lnTo>
                      <a:pt x="312" y="39"/>
                    </a:lnTo>
                    <a:lnTo>
                      <a:pt x="312" y="39"/>
                    </a:lnTo>
                    <a:lnTo>
                      <a:pt x="313" y="38"/>
                    </a:lnTo>
                    <a:lnTo>
                      <a:pt x="313" y="38"/>
                    </a:lnTo>
                    <a:lnTo>
                      <a:pt x="314" y="37"/>
                    </a:lnTo>
                    <a:lnTo>
                      <a:pt x="315" y="37"/>
                    </a:lnTo>
                    <a:lnTo>
                      <a:pt x="316" y="36"/>
                    </a:lnTo>
                    <a:lnTo>
                      <a:pt x="317" y="35"/>
                    </a:lnTo>
                    <a:lnTo>
                      <a:pt x="317" y="35"/>
                    </a:lnTo>
                    <a:lnTo>
                      <a:pt x="318" y="33"/>
                    </a:lnTo>
                    <a:lnTo>
                      <a:pt x="319" y="32"/>
                    </a:lnTo>
                    <a:lnTo>
                      <a:pt x="320" y="30"/>
                    </a:lnTo>
                    <a:lnTo>
                      <a:pt x="320" y="29"/>
                    </a:lnTo>
                    <a:lnTo>
                      <a:pt x="321" y="26"/>
                    </a:lnTo>
                    <a:lnTo>
                      <a:pt x="321" y="24"/>
                    </a:lnTo>
                    <a:lnTo>
                      <a:pt x="322" y="22"/>
                    </a:lnTo>
                    <a:lnTo>
                      <a:pt x="323" y="20"/>
                    </a:lnTo>
                    <a:lnTo>
                      <a:pt x="324" y="17"/>
                    </a:lnTo>
                    <a:lnTo>
                      <a:pt x="325" y="14"/>
                    </a:lnTo>
                    <a:lnTo>
                      <a:pt x="325" y="11"/>
                    </a:lnTo>
                    <a:lnTo>
                      <a:pt x="326" y="9"/>
                    </a:lnTo>
                    <a:lnTo>
                      <a:pt x="327" y="7"/>
                    </a:lnTo>
                    <a:lnTo>
                      <a:pt x="328" y="5"/>
                    </a:lnTo>
                    <a:lnTo>
                      <a:pt x="328" y="3"/>
                    </a:lnTo>
                    <a:lnTo>
                      <a:pt x="329" y="2"/>
                    </a:lnTo>
                    <a:lnTo>
                      <a:pt x="329" y="1"/>
                    </a:lnTo>
                    <a:lnTo>
                      <a:pt x="330" y="0"/>
                    </a:lnTo>
                    <a:lnTo>
                      <a:pt x="331" y="0"/>
                    </a:lnTo>
                    <a:lnTo>
                      <a:pt x="332" y="1"/>
                    </a:lnTo>
                    <a:lnTo>
                      <a:pt x="333" y="2"/>
                    </a:lnTo>
                    <a:lnTo>
                      <a:pt x="333" y="4"/>
                    </a:lnTo>
                    <a:lnTo>
                      <a:pt x="334" y="5"/>
                    </a:lnTo>
                    <a:lnTo>
                      <a:pt x="335" y="7"/>
                    </a:lnTo>
                    <a:lnTo>
                      <a:pt x="336" y="10"/>
                    </a:lnTo>
                    <a:lnTo>
                      <a:pt x="337" y="13"/>
                    </a:lnTo>
                    <a:lnTo>
                      <a:pt x="337" y="16"/>
                    </a:lnTo>
                    <a:lnTo>
                      <a:pt x="337" y="18"/>
                    </a:lnTo>
                    <a:lnTo>
                      <a:pt x="338" y="21"/>
                    </a:lnTo>
                    <a:lnTo>
                      <a:pt x="339" y="23"/>
                    </a:lnTo>
                    <a:lnTo>
                      <a:pt x="340" y="26"/>
                    </a:lnTo>
                    <a:lnTo>
                      <a:pt x="341" y="28"/>
                    </a:lnTo>
                    <a:lnTo>
                      <a:pt x="341" y="30"/>
                    </a:lnTo>
                    <a:lnTo>
                      <a:pt x="342" y="31"/>
                    </a:lnTo>
                    <a:lnTo>
                      <a:pt x="343" y="33"/>
                    </a:lnTo>
                    <a:lnTo>
                      <a:pt x="344" y="34"/>
                    </a:lnTo>
                    <a:lnTo>
                      <a:pt x="345" y="35"/>
                    </a:lnTo>
                    <a:lnTo>
                      <a:pt x="345" y="36"/>
                    </a:lnTo>
                    <a:lnTo>
                      <a:pt x="345" y="37"/>
                    </a:lnTo>
                    <a:lnTo>
                      <a:pt x="346" y="37"/>
                    </a:lnTo>
                    <a:lnTo>
                      <a:pt x="347" y="38"/>
                    </a:lnTo>
                    <a:lnTo>
                      <a:pt x="348" y="38"/>
                    </a:lnTo>
                    <a:lnTo>
                      <a:pt x="349" y="39"/>
                    </a:lnTo>
                    <a:lnTo>
                      <a:pt x="349" y="39"/>
                    </a:lnTo>
                    <a:lnTo>
                      <a:pt x="350" y="39"/>
                    </a:lnTo>
                    <a:lnTo>
                      <a:pt x="351" y="39"/>
                    </a:lnTo>
                    <a:lnTo>
                      <a:pt x="352" y="39"/>
                    </a:lnTo>
                    <a:lnTo>
                      <a:pt x="353" y="39"/>
                    </a:lnTo>
                    <a:lnTo>
                      <a:pt x="353" y="39"/>
                    </a:lnTo>
                    <a:lnTo>
                      <a:pt x="353" y="39"/>
                    </a:lnTo>
                    <a:lnTo>
                      <a:pt x="354" y="39"/>
                    </a:lnTo>
                    <a:lnTo>
                      <a:pt x="355" y="39"/>
                    </a:lnTo>
                    <a:lnTo>
                      <a:pt x="356" y="39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58" y="39"/>
                    </a:lnTo>
                    <a:lnTo>
                      <a:pt x="359" y="39"/>
                    </a:lnTo>
                    <a:lnTo>
                      <a:pt x="360" y="39"/>
                    </a:lnTo>
                    <a:lnTo>
                      <a:pt x="361" y="39"/>
                    </a:lnTo>
                    <a:lnTo>
                      <a:pt x="361" y="39"/>
                    </a:lnTo>
                    <a:lnTo>
                      <a:pt x="361" y="39"/>
                    </a:lnTo>
                    <a:lnTo>
                      <a:pt x="362" y="39"/>
                    </a:lnTo>
                    <a:lnTo>
                      <a:pt x="363" y="39"/>
                    </a:lnTo>
                    <a:lnTo>
                      <a:pt x="364" y="39"/>
                    </a:lnTo>
                    <a:lnTo>
                      <a:pt x="365" y="39"/>
                    </a:lnTo>
                  </a:path>
                </a:pathLst>
              </a:custGeom>
              <a:noFill/>
              <a:ln w="12700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17" name="Freeform 53"/>
              <p:cNvSpPr>
                <a:spLocks/>
              </p:cNvSpPr>
              <p:nvPr/>
            </p:nvSpPr>
            <p:spPr bwMode="auto">
              <a:xfrm>
                <a:off x="5033963" y="2571751"/>
                <a:ext cx="577850" cy="201613"/>
              </a:xfrm>
              <a:custGeom>
                <a:avLst/>
                <a:gdLst>
                  <a:gd name="T0" fmla="*/ 4 w 364"/>
                  <a:gd name="T1" fmla="*/ 127 h 127"/>
                  <a:gd name="T2" fmla="*/ 11 w 364"/>
                  <a:gd name="T3" fmla="*/ 126 h 127"/>
                  <a:gd name="T4" fmla="*/ 16 w 364"/>
                  <a:gd name="T5" fmla="*/ 126 h 127"/>
                  <a:gd name="T6" fmla="*/ 22 w 364"/>
                  <a:gd name="T7" fmla="*/ 126 h 127"/>
                  <a:gd name="T8" fmla="*/ 28 w 364"/>
                  <a:gd name="T9" fmla="*/ 126 h 127"/>
                  <a:gd name="T10" fmla="*/ 34 w 364"/>
                  <a:gd name="T11" fmla="*/ 126 h 127"/>
                  <a:gd name="T12" fmla="*/ 40 w 364"/>
                  <a:gd name="T13" fmla="*/ 127 h 127"/>
                  <a:gd name="T14" fmla="*/ 46 w 364"/>
                  <a:gd name="T15" fmla="*/ 127 h 127"/>
                  <a:gd name="T16" fmla="*/ 52 w 364"/>
                  <a:gd name="T17" fmla="*/ 127 h 127"/>
                  <a:gd name="T18" fmla="*/ 57 w 364"/>
                  <a:gd name="T19" fmla="*/ 127 h 127"/>
                  <a:gd name="T20" fmla="*/ 63 w 364"/>
                  <a:gd name="T21" fmla="*/ 127 h 127"/>
                  <a:gd name="T22" fmla="*/ 69 w 364"/>
                  <a:gd name="T23" fmla="*/ 127 h 127"/>
                  <a:gd name="T24" fmla="*/ 75 w 364"/>
                  <a:gd name="T25" fmla="*/ 127 h 127"/>
                  <a:gd name="T26" fmla="*/ 81 w 364"/>
                  <a:gd name="T27" fmla="*/ 127 h 127"/>
                  <a:gd name="T28" fmla="*/ 87 w 364"/>
                  <a:gd name="T29" fmla="*/ 127 h 127"/>
                  <a:gd name="T30" fmla="*/ 93 w 364"/>
                  <a:gd name="T31" fmla="*/ 127 h 127"/>
                  <a:gd name="T32" fmla="*/ 98 w 364"/>
                  <a:gd name="T33" fmla="*/ 126 h 127"/>
                  <a:gd name="T34" fmla="*/ 105 w 364"/>
                  <a:gd name="T35" fmla="*/ 120 h 127"/>
                  <a:gd name="T36" fmla="*/ 110 w 364"/>
                  <a:gd name="T37" fmla="*/ 111 h 127"/>
                  <a:gd name="T38" fmla="*/ 116 w 364"/>
                  <a:gd name="T39" fmla="*/ 110 h 127"/>
                  <a:gd name="T40" fmla="*/ 121 w 364"/>
                  <a:gd name="T41" fmla="*/ 119 h 127"/>
                  <a:gd name="T42" fmla="*/ 128 w 364"/>
                  <a:gd name="T43" fmla="*/ 125 h 127"/>
                  <a:gd name="T44" fmla="*/ 133 w 364"/>
                  <a:gd name="T45" fmla="*/ 127 h 127"/>
                  <a:gd name="T46" fmla="*/ 139 w 364"/>
                  <a:gd name="T47" fmla="*/ 127 h 127"/>
                  <a:gd name="T48" fmla="*/ 146 w 364"/>
                  <a:gd name="T49" fmla="*/ 127 h 127"/>
                  <a:gd name="T50" fmla="*/ 151 w 364"/>
                  <a:gd name="T51" fmla="*/ 127 h 127"/>
                  <a:gd name="T52" fmla="*/ 157 w 364"/>
                  <a:gd name="T53" fmla="*/ 127 h 127"/>
                  <a:gd name="T54" fmla="*/ 163 w 364"/>
                  <a:gd name="T55" fmla="*/ 127 h 127"/>
                  <a:gd name="T56" fmla="*/ 169 w 364"/>
                  <a:gd name="T57" fmla="*/ 127 h 127"/>
                  <a:gd name="T58" fmla="*/ 174 w 364"/>
                  <a:gd name="T59" fmla="*/ 127 h 127"/>
                  <a:gd name="T60" fmla="*/ 180 w 364"/>
                  <a:gd name="T61" fmla="*/ 127 h 127"/>
                  <a:gd name="T62" fmla="*/ 186 w 364"/>
                  <a:gd name="T63" fmla="*/ 126 h 127"/>
                  <a:gd name="T64" fmla="*/ 192 w 364"/>
                  <a:gd name="T65" fmla="*/ 125 h 127"/>
                  <a:gd name="T66" fmla="*/ 198 w 364"/>
                  <a:gd name="T67" fmla="*/ 125 h 127"/>
                  <a:gd name="T68" fmla="*/ 204 w 364"/>
                  <a:gd name="T69" fmla="*/ 126 h 127"/>
                  <a:gd name="T70" fmla="*/ 210 w 364"/>
                  <a:gd name="T71" fmla="*/ 127 h 127"/>
                  <a:gd name="T72" fmla="*/ 215 w 364"/>
                  <a:gd name="T73" fmla="*/ 125 h 127"/>
                  <a:gd name="T74" fmla="*/ 221 w 364"/>
                  <a:gd name="T75" fmla="*/ 125 h 127"/>
                  <a:gd name="T76" fmla="*/ 227 w 364"/>
                  <a:gd name="T77" fmla="*/ 127 h 127"/>
                  <a:gd name="T78" fmla="*/ 233 w 364"/>
                  <a:gd name="T79" fmla="*/ 127 h 127"/>
                  <a:gd name="T80" fmla="*/ 238 w 364"/>
                  <a:gd name="T81" fmla="*/ 127 h 127"/>
                  <a:gd name="T82" fmla="*/ 245 w 364"/>
                  <a:gd name="T83" fmla="*/ 126 h 127"/>
                  <a:gd name="T84" fmla="*/ 251 w 364"/>
                  <a:gd name="T85" fmla="*/ 125 h 127"/>
                  <a:gd name="T86" fmla="*/ 256 w 364"/>
                  <a:gd name="T87" fmla="*/ 126 h 127"/>
                  <a:gd name="T88" fmla="*/ 263 w 364"/>
                  <a:gd name="T89" fmla="*/ 127 h 127"/>
                  <a:gd name="T90" fmla="*/ 268 w 364"/>
                  <a:gd name="T91" fmla="*/ 123 h 127"/>
                  <a:gd name="T92" fmla="*/ 274 w 364"/>
                  <a:gd name="T93" fmla="*/ 103 h 127"/>
                  <a:gd name="T94" fmla="*/ 279 w 364"/>
                  <a:gd name="T95" fmla="*/ 55 h 127"/>
                  <a:gd name="T96" fmla="*/ 286 w 364"/>
                  <a:gd name="T97" fmla="*/ 5 h 127"/>
                  <a:gd name="T98" fmla="*/ 291 w 364"/>
                  <a:gd name="T99" fmla="*/ 25 h 127"/>
                  <a:gd name="T100" fmla="*/ 297 w 364"/>
                  <a:gd name="T101" fmla="*/ 97 h 127"/>
                  <a:gd name="T102" fmla="*/ 303 w 364"/>
                  <a:gd name="T103" fmla="*/ 124 h 127"/>
                  <a:gd name="T104" fmla="*/ 309 w 364"/>
                  <a:gd name="T105" fmla="*/ 127 h 127"/>
                  <a:gd name="T106" fmla="*/ 315 w 364"/>
                  <a:gd name="T107" fmla="*/ 127 h 127"/>
                  <a:gd name="T108" fmla="*/ 321 w 364"/>
                  <a:gd name="T109" fmla="*/ 127 h 127"/>
                  <a:gd name="T110" fmla="*/ 327 w 364"/>
                  <a:gd name="T111" fmla="*/ 127 h 127"/>
                  <a:gd name="T112" fmla="*/ 332 w 364"/>
                  <a:gd name="T113" fmla="*/ 127 h 127"/>
                  <a:gd name="T114" fmla="*/ 338 w 364"/>
                  <a:gd name="T115" fmla="*/ 127 h 127"/>
                  <a:gd name="T116" fmla="*/ 344 w 364"/>
                  <a:gd name="T117" fmla="*/ 126 h 127"/>
                  <a:gd name="T118" fmla="*/ 350 w 364"/>
                  <a:gd name="T119" fmla="*/ 126 h 127"/>
                  <a:gd name="T120" fmla="*/ 356 w 364"/>
                  <a:gd name="T121" fmla="*/ 127 h 127"/>
                  <a:gd name="T122" fmla="*/ 362 w 364"/>
                  <a:gd name="T123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4" h="127">
                    <a:moveTo>
                      <a:pt x="0" y="127"/>
                    </a:moveTo>
                    <a:lnTo>
                      <a:pt x="0" y="127"/>
                    </a:lnTo>
                    <a:lnTo>
                      <a:pt x="1" y="127"/>
                    </a:lnTo>
                    <a:lnTo>
                      <a:pt x="2" y="127"/>
                    </a:lnTo>
                    <a:lnTo>
                      <a:pt x="3" y="127"/>
                    </a:lnTo>
                    <a:lnTo>
                      <a:pt x="4" y="127"/>
                    </a:lnTo>
                    <a:lnTo>
                      <a:pt x="4" y="127"/>
                    </a:lnTo>
                    <a:lnTo>
                      <a:pt x="4" y="127"/>
                    </a:lnTo>
                    <a:lnTo>
                      <a:pt x="5" y="127"/>
                    </a:lnTo>
                    <a:lnTo>
                      <a:pt x="6" y="127"/>
                    </a:lnTo>
                    <a:lnTo>
                      <a:pt x="7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9" y="127"/>
                    </a:lnTo>
                    <a:lnTo>
                      <a:pt x="10" y="126"/>
                    </a:lnTo>
                    <a:lnTo>
                      <a:pt x="11" y="126"/>
                    </a:lnTo>
                    <a:lnTo>
                      <a:pt x="12" y="126"/>
                    </a:lnTo>
                    <a:lnTo>
                      <a:pt x="12" y="126"/>
                    </a:lnTo>
                    <a:lnTo>
                      <a:pt x="13" y="126"/>
                    </a:lnTo>
                    <a:lnTo>
                      <a:pt x="13" y="126"/>
                    </a:lnTo>
                    <a:lnTo>
                      <a:pt x="14" y="126"/>
                    </a:lnTo>
                    <a:lnTo>
                      <a:pt x="15" y="126"/>
                    </a:lnTo>
                    <a:lnTo>
                      <a:pt x="16" y="126"/>
                    </a:lnTo>
                    <a:lnTo>
                      <a:pt x="16" y="126"/>
                    </a:lnTo>
                    <a:lnTo>
                      <a:pt x="17" y="126"/>
                    </a:lnTo>
                    <a:lnTo>
                      <a:pt x="18" y="126"/>
                    </a:lnTo>
                    <a:lnTo>
                      <a:pt x="19" y="126"/>
                    </a:lnTo>
                    <a:lnTo>
                      <a:pt x="20" y="126"/>
                    </a:lnTo>
                    <a:lnTo>
                      <a:pt x="20" y="126"/>
                    </a:lnTo>
                    <a:lnTo>
                      <a:pt x="21" y="126"/>
                    </a:lnTo>
                    <a:lnTo>
                      <a:pt x="21" y="126"/>
                    </a:lnTo>
                    <a:lnTo>
                      <a:pt x="22" y="126"/>
                    </a:lnTo>
                    <a:lnTo>
                      <a:pt x="23" y="126"/>
                    </a:lnTo>
                    <a:lnTo>
                      <a:pt x="24" y="126"/>
                    </a:lnTo>
                    <a:lnTo>
                      <a:pt x="24" y="126"/>
                    </a:lnTo>
                    <a:lnTo>
                      <a:pt x="25" y="126"/>
                    </a:lnTo>
                    <a:lnTo>
                      <a:pt x="26" y="126"/>
                    </a:lnTo>
                    <a:lnTo>
                      <a:pt x="27" y="126"/>
                    </a:lnTo>
                    <a:lnTo>
                      <a:pt x="28" y="126"/>
                    </a:lnTo>
                    <a:lnTo>
                      <a:pt x="28" y="126"/>
                    </a:lnTo>
                    <a:lnTo>
                      <a:pt x="29" y="126"/>
                    </a:lnTo>
                    <a:lnTo>
                      <a:pt x="29" y="126"/>
                    </a:lnTo>
                    <a:lnTo>
                      <a:pt x="30" y="126"/>
                    </a:lnTo>
                    <a:lnTo>
                      <a:pt x="31" y="126"/>
                    </a:lnTo>
                    <a:lnTo>
                      <a:pt x="32" y="126"/>
                    </a:lnTo>
                    <a:lnTo>
                      <a:pt x="32" y="126"/>
                    </a:lnTo>
                    <a:lnTo>
                      <a:pt x="33" y="126"/>
                    </a:lnTo>
                    <a:lnTo>
                      <a:pt x="34" y="126"/>
                    </a:lnTo>
                    <a:lnTo>
                      <a:pt x="35" y="126"/>
                    </a:lnTo>
                    <a:lnTo>
                      <a:pt x="36" y="126"/>
                    </a:lnTo>
                    <a:lnTo>
                      <a:pt x="36" y="127"/>
                    </a:lnTo>
                    <a:lnTo>
                      <a:pt x="37" y="127"/>
                    </a:lnTo>
                    <a:lnTo>
                      <a:pt x="38" y="127"/>
                    </a:lnTo>
                    <a:lnTo>
                      <a:pt x="38" y="127"/>
                    </a:lnTo>
                    <a:lnTo>
                      <a:pt x="39" y="127"/>
                    </a:lnTo>
                    <a:lnTo>
                      <a:pt x="40" y="127"/>
                    </a:lnTo>
                    <a:lnTo>
                      <a:pt x="41" y="127"/>
                    </a:lnTo>
                    <a:lnTo>
                      <a:pt x="41" y="127"/>
                    </a:lnTo>
                    <a:lnTo>
                      <a:pt x="42" y="127"/>
                    </a:lnTo>
                    <a:lnTo>
                      <a:pt x="43" y="127"/>
                    </a:lnTo>
                    <a:lnTo>
                      <a:pt x="44" y="127"/>
                    </a:lnTo>
                    <a:lnTo>
                      <a:pt x="45" y="127"/>
                    </a:lnTo>
                    <a:lnTo>
                      <a:pt x="45" y="127"/>
                    </a:lnTo>
                    <a:lnTo>
                      <a:pt x="46" y="127"/>
                    </a:lnTo>
                    <a:lnTo>
                      <a:pt x="46" y="127"/>
                    </a:lnTo>
                    <a:lnTo>
                      <a:pt x="47" y="127"/>
                    </a:lnTo>
                    <a:lnTo>
                      <a:pt x="48" y="127"/>
                    </a:lnTo>
                    <a:lnTo>
                      <a:pt x="49" y="127"/>
                    </a:lnTo>
                    <a:lnTo>
                      <a:pt x="49" y="127"/>
                    </a:lnTo>
                    <a:lnTo>
                      <a:pt x="50" y="127"/>
                    </a:lnTo>
                    <a:lnTo>
                      <a:pt x="51" y="127"/>
                    </a:lnTo>
                    <a:lnTo>
                      <a:pt x="52" y="127"/>
                    </a:lnTo>
                    <a:lnTo>
                      <a:pt x="53" y="127"/>
                    </a:lnTo>
                    <a:lnTo>
                      <a:pt x="53" y="127"/>
                    </a:lnTo>
                    <a:lnTo>
                      <a:pt x="54" y="127"/>
                    </a:lnTo>
                    <a:lnTo>
                      <a:pt x="55" y="127"/>
                    </a:lnTo>
                    <a:lnTo>
                      <a:pt x="55" y="127"/>
                    </a:lnTo>
                    <a:lnTo>
                      <a:pt x="56" y="127"/>
                    </a:lnTo>
                    <a:lnTo>
                      <a:pt x="57" y="127"/>
                    </a:lnTo>
                    <a:lnTo>
                      <a:pt x="57" y="127"/>
                    </a:lnTo>
                    <a:lnTo>
                      <a:pt x="58" y="127"/>
                    </a:lnTo>
                    <a:lnTo>
                      <a:pt x="59" y="127"/>
                    </a:lnTo>
                    <a:lnTo>
                      <a:pt x="60" y="127"/>
                    </a:lnTo>
                    <a:lnTo>
                      <a:pt x="61" y="127"/>
                    </a:lnTo>
                    <a:lnTo>
                      <a:pt x="61" y="127"/>
                    </a:lnTo>
                    <a:lnTo>
                      <a:pt x="62" y="127"/>
                    </a:lnTo>
                    <a:lnTo>
                      <a:pt x="63" y="127"/>
                    </a:lnTo>
                    <a:lnTo>
                      <a:pt x="63" y="127"/>
                    </a:lnTo>
                    <a:lnTo>
                      <a:pt x="64" y="127"/>
                    </a:lnTo>
                    <a:lnTo>
                      <a:pt x="65" y="127"/>
                    </a:lnTo>
                    <a:lnTo>
                      <a:pt x="65" y="127"/>
                    </a:lnTo>
                    <a:lnTo>
                      <a:pt x="66" y="127"/>
                    </a:lnTo>
                    <a:lnTo>
                      <a:pt x="67" y="127"/>
                    </a:lnTo>
                    <a:lnTo>
                      <a:pt x="68" y="127"/>
                    </a:lnTo>
                    <a:lnTo>
                      <a:pt x="69" y="127"/>
                    </a:lnTo>
                    <a:lnTo>
                      <a:pt x="69" y="127"/>
                    </a:lnTo>
                    <a:lnTo>
                      <a:pt x="70" y="127"/>
                    </a:lnTo>
                    <a:lnTo>
                      <a:pt x="71" y="127"/>
                    </a:lnTo>
                    <a:lnTo>
                      <a:pt x="71" y="127"/>
                    </a:lnTo>
                    <a:lnTo>
                      <a:pt x="72" y="127"/>
                    </a:lnTo>
                    <a:lnTo>
                      <a:pt x="73" y="127"/>
                    </a:lnTo>
                    <a:lnTo>
                      <a:pt x="73" y="127"/>
                    </a:lnTo>
                    <a:lnTo>
                      <a:pt x="74" y="127"/>
                    </a:lnTo>
                    <a:lnTo>
                      <a:pt x="75" y="127"/>
                    </a:lnTo>
                    <a:lnTo>
                      <a:pt x="76" y="127"/>
                    </a:lnTo>
                    <a:lnTo>
                      <a:pt x="77" y="127"/>
                    </a:lnTo>
                    <a:lnTo>
                      <a:pt x="77" y="127"/>
                    </a:lnTo>
                    <a:lnTo>
                      <a:pt x="78" y="127"/>
                    </a:lnTo>
                    <a:lnTo>
                      <a:pt x="79" y="127"/>
                    </a:lnTo>
                    <a:lnTo>
                      <a:pt x="80" y="127"/>
                    </a:lnTo>
                    <a:lnTo>
                      <a:pt x="80" y="127"/>
                    </a:lnTo>
                    <a:lnTo>
                      <a:pt x="81" y="127"/>
                    </a:lnTo>
                    <a:lnTo>
                      <a:pt x="81" y="127"/>
                    </a:lnTo>
                    <a:lnTo>
                      <a:pt x="82" y="127"/>
                    </a:lnTo>
                    <a:lnTo>
                      <a:pt x="83" y="127"/>
                    </a:lnTo>
                    <a:lnTo>
                      <a:pt x="84" y="127"/>
                    </a:lnTo>
                    <a:lnTo>
                      <a:pt x="85" y="127"/>
                    </a:lnTo>
                    <a:lnTo>
                      <a:pt x="85" y="127"/>
                    </a:lnTo>
                    <a:lnTo>
                      <a:pt x="86" y="127"/>
                    </a:lnTo>
                    <a:lnTo>
                      <a:pt x="87" y="127"/>
                    </a:lnTo>
                    <a:lnTo>
                      <a:pt x="88" y="127"/>
                    </a:lnTo>
                    <a:lnTo>
                      <a:pt x="88" y="127"/>
                    </a:lnTo>
                    <a:lnTo>
                      <a:pt x="89" y="127"/>
                    </a:lnTo>
                    <a:lnTo>
                      <a:pt x="89" y="127"/>
                    </a:lnTo>
                    <a:lnTo>
                      <a:pt x="90" y="127"/>
                    </a:lnTo>
                    <a:lnTo>
                      <a:pt x="91" y="127"/>
                    </a:lnTo>
                    <a:lnTo>
                      <a:pt x="92" y="127"/>
                    </a:lnTo>
                    <a:lnTo>
                      <a:pt x="93" y="127"/>
                    </a:lnTo>
                    <a:lnTo>
                      <a:pt x="93" y="127"/>
                    </a:lnTo>
                    <a:lnTo>
                      <a:pt x="94" y="127"/>
                    </a:lnTo>
                    <a:lnTo>
                      <a:pt x="95" y="127"/>
                    </a:lnTo>
                    <a:lnTo>
                      <a:pt x="96" y="127"/>
                    </a:lnTo>
                    <a:lnTo>
                      <a:pt x="97" y="127"/>
                    </a:lnTo>
                    <a:lnTo>
                      <a:pt x="97" y="126"/>
                    </a:lnTo>
                    <a:lnTo>
                      <a:pt x="97" y="126"/>
                    </a:lnTo>
                    <a:lnTo>
                      <a:pt x="98" y="126"/>
                    </a:lnTo>
                    <a:lnTo>
                      <a:pt x="99" y="125"/>
                    </a:lnTo>
                    <a:lnTo>
                      <a:pt x="100" y="125"/>
                    </a:lnTo>
                    <a:lnTo>
                      <a:pt x="101" y="125"/>
                    </a:lnTo>
                    <a:lnTo>
                      <a:pt x="101" y="124"/>
                    </a:lnTo>
                    <a:lnTo>
                      <a:pt x="102" y="123"/>
                    </a:lnTo>
                    <a:lnTo>
                      <a:pt x="103" y="122"/>
                    </a:lnTo>
                    <a:lnTo>
                      <a:pt x="104" y="121"/>
                    </a:lnTo>
                    <a:lnTo>
                      <a:pt x="105" y="120"/>
                    </a:lnTo>
                    <a:lnTo>
                      <a:pt x="105" y="119"/>
                    </a:lnTo>
                    <a:lnTo>
                      <a:pt x="105" y="118"/>
                    </a:lnTo>
                    <a:lnTo>
                      <a:pt x="106" y="117"/>
                    </a:lnTo>
                    <a:lnTo>
                      <a:pt x="107" y="116"/>
                    </a:lnTo>
                    <a:lnTo>
                      <a:pt x="108" y="114"/>
                    </a:lnTo>
                    <a:lnTo>
                      <a:pt x="109" y="113"/>
                    </a:lnTo>
                    <a:lnTo>
                      <a:pt x="109" y="112"/>
                    </a:lnTo>
                    <a:lnTo>
                      <a:pt x="110" y="111"/>
                    </a:lnTo>
                    <a:lnTo>
                      <a:pt x="111" y="110"/>
                    </a:lnTo>
                    <a:lnTo>
                      <a:pt x="112" y="110"/>
                    </a:lnTo>
                    <a:lnTo>
                      <a:pt x="113" y="109"/>
                    </a:lnTo>
                    <a:lnTo>
                      <a:pt x="113" y="109"/>
                    </a:lnTo>
                    <a:lnTo>
                      <a:pt x="113" y="109"/>
                    </a:lnTo>
                    <a:lnTo>
                      <a:pt x="114" y="109"/>
                    </a:lnTo>
                    <a:lnTo>
                      <a:pt x="115" y="109"/>
                    </a:lnTo>
                    <a:lnTo>
                      <a:pt x="116" y="110"/>
                    </a:lnTo>
                    <a:lnTo>
                      <a:pt x="117" y="110"/>
                    </a:lnTo>
                    <a:lnTo>
                      <a:pt x="117" y="112"/>
                    </a:lnTo>
                    <a:lnTo>
                      <a:pt x="118" y="112"/>
                    </a:lnTo>
                    <a:lnTo>
                      <a:pt x="119" y="114"/>
                    </a:lnTo>
                    <a:lnTo>
                      <a:pt x="120" y="115"/>
                    </a:lnTo>
                    <a:lnTo>
                      <a:pt x="121" y="117"/>
                    </a:lnTo>
                    <a:lnTo>
                      <a:pt x="121" y="118"/>
                    </a:lnTo>
                    <a:lnTo>
                      <a:pt x="121" y="119"/>
                    </a:lnTo>
                    <a:lnTo>
                      <a:pt x="122" y="120"/>
                    </a:lnTo>
                    <a:lnTo>
                      <a:pt x="123" y="121"/>
                    </a:lnTo>
                    <a:lnTo>
                      <a:pt x="124" y="122"/>
                    </a:lnTo>
                    <a:lnTo>
                      <a:pt x="125" y="123"/>
                    </a:lnTo>
                    <a:lnTo>
                      <a:pt x="125" y="124"/>
                    </a:lnTo>
                    <a:lnTo>
                      <a:pt x="126" y="124"/>
                    </a:lnTo>
                    <a:lnTo>
                      <a:pt x="127" y="125"/>
                    </a:lnTo>
                    <a:lnTo>
                      <a:pt x="128" y="125"/>
                    </a:lnTo>
                    <a:lnTo>
                      <a:pt x="129" y="126"/>
                    </a:lnTo>
                    <a:lnTo>
                      <a:pt x="129" y="126"/>
                    </a:lnTo>
                    <a:lnTo>
                      <a:pt x="129" y="126"/>
                    </a:lnTo>
                    <a:lnTo>
                      <a:pt x="130" y="127"/>
                    </a:lnTo>
                    <a:lnTo>
                      <a:pt x="131" y="127"/>
                    </a:lnTo>
                    <a:lnTo>
                      <a:pt x="132" y="127"/>
                    </a:lnTo>
                    <a:lnTo>
                      <a:pt x="133" y="127"/>
                    </a:lnTo>
                    <a:lnTo>
                      <a:pt x="133" y="127"/>
                    </a:lnTo>
                    <a:lnTo>
                      <a:pt x="134" y="127"/>
                    </a:lnTo>
                    <a:lnTo>
                      <a:pt x="135" y="127"/>
                    </a:lnTo>
                    <a:lnTo>
                      <a:pt x="136" y="127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8" y="127"/>
                    </a:lnTo>
                    <a:lnTo>
                      <a:pt x="138" y="127"/>
                    </a:lnTo>
                    <a:lnTo>
                      <a:pt x="139" y="127"/>
                    </a:lnTo>
                    <a:lnTo>
                      <a:pt x="140" y="127"/>
                    </a:lnTo>
                    <a:lnTo>
                      <a:pt x="141" y="127"/>
                    </a:lnTo>
                    <a:lnTo>
                      <a:pt x="142" y="127"/>
                    </a:lnTo>
                    <a:lnTo>
                      <a:pt x="142" y="127"/>
                    </a:lnTo>
                    <a:lnTo>
                      <a:pt x="143" y="127"/>
                    </a:lnTo>
                    <a:lnTo>
                      <a:pt x="144" y="127"/>
                    </a:lnTo>
                    <a:lnTo>
                      <a:pt x="145" y="127"/>
                    </a:lnTo>
                    <a:lnTo>
                      <a:pt x="146" y="127"/>
                    </a:lnTo>
                    <a:lnTo>
                      <a:pt x="146" y="127"/>
                    </a:lnTo>
                    <a:lnTo>
                      <a:pt x="146" y="127"/>
                    </a:lnTo>
                    <a:lnTo>
                      <a:pt x="147" y="127"/>
                    </a:lnTo>
                    <a:lnTo>
                      <a:pt x="148" y="127"/>
                    </a:lnTo>
                    <a:lnTo>
                      <a:pt x="149" y="127"/>
                    </a:lnTo>
                    <a:lnTo>
                      <a:pt x="150" y="127"/>
                    </a:lnTo>
                    <a:lnTo>
                      <a:pt x="150" y="127"/>
                    </a:lnTo>
                    <a:lnTo>
                      <a:pt x="151" y="127"/>
                    </a:lnTo>
                    <a:lnTo>
                      <a:pt x="152" y="127"/>
                    </a:lnTo>
                    <a:lnTo>
                      <a:pt x="153" y="127"/>
                    </a:lnTo>
                    <a:lnTo>
                      <a:pt x="154" y="127"/>
                    </a:lnTo>
                    <a:lnTo>
                      <a:pt x="154" y="127"/>
                    </a:lnTo>
                    <a:lnTo>
                      <a:pt x="154" y="127"/>
                    </a:lnTo>
                    <a:lnTo>
                      <a:pt x="155" y="127"/>
                    </a:lnTo>
                    <a:lnTo>
                      <a:pt x="156" y="127"/>
                    </a:lnTo>
                    <a:lnTo>
                      <a:pt x="157" y="127"/>
                    </a:lnTo>
                    <a:lnTo>
                      <a:pt x="158" y="127"/>
                    </a:lnTo>
                    <a:lnTo>
                      <a:pt x="158" y="127"/>
                    </a:lnTo>
                    <a:lnTo>
                      <a:pt x="159" y="127"/>
                    </a:lnTo>
                    <a:lnTo>
                      <a:pt x="160" y="127"/>
                    </a:lnTo>
                    <a:lnTo>
                      <a:pt x="161" y="127"/>
                    </a:lnTo>
                    <a:lnTo>
                      <a:pt x="162" y="127"/>
                    </a:lnTo>
                    <a:lnTo>
                      <a:pt x="162" y="127"/>
                    </a:lnTo>
                    <a:lnTo>
                      <a:pt x="163" y="127"/>
                    </a:lnTo>
                    <a:lnTo>
                      <a:pt x="163" y="127"/>
                    </a:lnTo>
                    <a:lnTo>
                      <a:pt x="164" y="127"/>
                    </a:lnTo>
                    <a:lnTo>
                      <a:pt x="165" y="127"/>
                    </a:lnTo>
                    <a:lnTo>
                      <a:pt x="166" y="127"/>
                    </a:lnTo>
                    <a:lnTo>
                      <a:pt x="166" y="127"/>
                    </a:lnTo>
                    <a:lnTo>
                      <a:pt x="167" y="127"/>
                    </a:lnTo>
                    <a:lnTo>
                      <a:pt x="168" y="127"/>
                    </a:lnTo>
                    <a:lnTo>
                      <a:pt x="169" y="127"/>
                    </a:lnTo>
                    <a:lnTo>
                      <a:pt x="170" y="127"/>
                    </a:lnTo>
                    <a:lnTo>
                      <a:pt x="170" y="127"/>
                    </a:lnTo>
                    <a:lnTo>
                      <a:pt x="171" y="127"/>
                    </a:lnTo>
                    <a:lnTo>
                      <a:pt x="171" y="127"/>
                    </a:lnTo>
                    <a:lnTo>
                      <a:pt x="172" y="127"/>
                    </a:lnTo>
                    <a:lnTo>
                      <a:pt x="173" y="127"/>
                    </a:lnTo>
                    <a:lnTo>
                      <a:pt x="174" y="127"/>
                    </a:lnTo>
                    <a:lnTo>
                      <a:pt x="174" y="127"/>
                    </a:lnTo>
                    <a:lnTo>
                      <a:pt x="175" y="127"/>
                    </a:lnTo>
                    <a:lnTo>
                      <a:pt x="176" y="127"/>
                    </a:lnTo>
                    <a:lnTo>
                      <a:pt x="177" y="127"/>
                    </a:lnTo>
                    <a:lnTo>
                      <a:pt x="178" y="127"/>
                    </a:lnTo>
                    <a:lnTo>
                      <a:pt x="178" y="127"/>
                    </a:lnTo>
                    <a:lnTo>
                      <a:pt x="179" y="127"/>
                    </a:lnTo>
                    <a:lnTo>
                      <a:pt x="180" y="127"/>
                    </a:lnTo>
                    <a:lnTo>
                      <a:pt x="180" y="127"/>
                    </a:lnTo>
                    <a:lnTo>
                      <a:pt x="181" y="127"/>
                    </a:lnTo>
                    <a:lnTo>
                      <a:pt x="182" y="127"/>
                    </a:lnTo>
                    <a:lnTo>
                      <a:pt x="182" y="127"/>
                    </a:lnTo>
                    <a:lnTo>
                      <a:pt x="183" y="127"/>
                    </a:lnTo>
                    <a:lnTo>
                      <a:pt x="184" y="127"/>
                    </a:lnTo>
                    <a:lnTo>
                      <a:pt x="185" y="126"/>
                    </a:lnTo>
                    <a:lnTo>
                      <a:pt x="186" y="126"/>
                    </a:lnTo>
                    <a:lnTo>
                      <a:pt x="186" y="126"/>
                    </a:lnTo>
                    <a:lnTo>
                      <a:pt x="187" y="126"/>
                    </a:lnTo>
                    <a:lnTo>
                      <a:pt x="188" y="126"/>
                    </a:lnTo>
                    <a:lnTo>
                      <a:pt x="188" y="126"/>
                    </a:lnTo>
                    <a:lnTo>
                      <a:pt x="189" y="126"/>
                    </a:lnTo>
                    <a:lnTo>
                      <a:pt x="190" y="126"/>
                    </a:lnTo>
                    <a:lnTo>
                      <a:pt x="190" y="126"/>
                    </a:lnTo>
                    <a:lnTo>
                      <a:pt x="191" y="125"/>
                    </a:lnTo>
                    <a:lnTo>
                      <a:pt x="192" y="125"/>
                    </a:lnTo>
                    <a:lnTo>
                      <a:pt x="193" y="125"/>
                    </a:lnTo>
                    <a:lnTo>
                      <a:pt x="194" y="125"/>
                    </a:lnTo>
                    <a:lnTo>
                      <a:pt x="194" y="125"/>
                    </a:lnTo>
                    <a:lnTo>
                      <a:pt x="195" y="125"/>
                    </a:lnTo>
                    <a:lnTo>
                      <a:pt x="196" y="125"/>
                    </a:lnTo>
                    <a:lnTo>
                      <a:pt x="196" y="125"/>
                    </a:lnTo>
                    <a:lnTo>
                      <a:pt x="197" y="125"/>
                    </a:lnTo>
                    <a:lnTo>
                      <a:pt x="198" y="125"/>
                    </a:lnTo>
                    <a:lnTo>
                      <a:pt x="198" y="125"/>
                    </a:lnTo>
                    <a:lnTo>
                      <a:pt x="199" y="125"/>
                    </a:lnTo>
                    <a:lnTo>
                      <a:pt x="200" y="126"/>
                    </a:lnTo>
                    <a:lnTo>
                      <a:pt x="201" y="126"/>
                    </a:lnTo>
                    <a:lnTo>
                      <a:pt x="202" y="126"/>
                    </a:lnTo>
                    <a:lnTo>
                      <a:pt x="202" y="126"/>
                    </a:lnTo>
                    <a:lnTo>
                      <a:pt x="203" y="126"/>
                    </a:lnTo>
                    <a:lnTo>
                      <a:pt x="204" y="126"/>
                    </a:lnTo>
                    <a:lnTo>
                      <a:pt x="205" y="126"/>
                    </a:lnTo>
                    <a:lnTo>
                      <a:pt x="205" y="126"/>
                    </a:lnTo>
                    <a:lnTo>
                      <a:pt x="206" y="127"/>
                    </a:lnTo>
                    <a:lnTo>
                      <a:pt x="206" y="127"/>
                    </a:lnTo>
                    <a:lnTo>
                      <a:pt x="207" y="127"/>
                    </a:lnTo>
                    <a:lnTo>
                      <a:pt x="208" y="127"/>
                    </a:lnTo>
                    <a:lnTo>
                      <a:pt x="209" y="127"/>
                    </a:lnTo>
                    <a:lnTo>
                      <a:pt x="210" y="127"/>
                    </a:lnTo>
                    <a:lnTo>
                      <a:pt x="210" y="126"/>
                    </a:lnTo>
                    <a:lnTo>
                      <a:pt x="211" y="126"/>
                    </a:lnTo>
                    <a:lnTo>
                      <a:pt x="212" y="126"/>
                    </a:lnTo>
                    <a:lnTo>
                      <a:pt x="213" y="126"/>
                    </a:lnTo>
                    <a:lnTo>
                      <a:pt x="213" y="126"/>
                    </a:lnTo>
                    <a:lnTo>
                      <a:pt x="214" y="126"/>
                    </a:lnTo>
                    <a:lnTo>
                      <a:pt x="214" y="125"/>
                    </a:lnTo>
                    <a:lnTo>
                      <a:pt x="215" y="125"/>
                    </a:lnTo>
                    <a:lnTo>
                      <a:pt x="216" y="125"/>
                    </a:lnTo>
                    <a:lnTo>
                      <a:pt x="217" y="125"/>
                    </a:lnTo>
                    <a:lnTo>
                      <a:pt x="218" y="125"/>
                    </a:lnTo>
                    <a:lnTo>
                      <a:pt x="218" y="125"/>
                    </a:lnTo>
                    <a:lnTo>
                      <a:pt x="219" y="125"/>
                    </a:lnTo>
                    <a:lnTo>
                      <a:pt x="220" y="125"/>
                    </a:lnTo>
                    <a:lnTo>
                      <a:pt x="221" y="125"/>
                    </a:lnTo>
                    <a:lnTo>
                      <a:pt x="221" y="125"/>
                    </a:lnTo>
                    <a:lnTo>
                      <a:pt x="222" y="125"/>
                    </a:lnTo>
                    <a:lnTo>
                      <a:pt x="222" y="126"/>
                    </a:lnTo>
                    <a:lnTo>
                      <a:pt x="223" y="126"/>
                    </a:lnTo>
                    <a:lnTo>
                      <a:pt x="224" y="126"/>
                    </a:lnTo>
                    <a:lnTo>
                      <a:pt x="225" y="126"/>
                    </a:lnTo>
                    <a:lnTo>
                      <a:pt x="226" y="126"/>
                    </a:lnTo>
                    <a:lnTo>
                      <a:pt x="226" y="127"/>
                    </a:lnTo>
                    <a:lnTo>
                      <a:pt x="227" y="127"/>
                    </a:lnTo>
                    <a:lnTo>
                      <a:pt x="228" y="127"/>
                    </a:lnTo>
                    <a:lnTo>
                      <a:pt x="229" y="127"/>
                    </a:lnTo>
                    <a:lnTo>
                      <a:pt x="230" y="127"/>
                    </a:lnTo>
                    <a:lnTo>
                      <a:pt x="230" y="127"/>
                    </a:lnTo>
                    <a:lnTo>
                      <a:pt x="230" y="127"/>
                    </a:lnTo>
                    <a:lnTo>
                      <a:pt x="231" y="127"/>
                    </a:lnTo>
                    <a:lnTo>
                      <a:pt x="232" y="127"/>
                    </a:lnTo>
                    <a:lnTo>
                      <a:pt x="233" y="127"/>
                    </a:lnTo>
                    <a:lnTo>
                      <a:pt x="234" y="127"/>
                    </a:lnTo>
                    <a:lnTo>
                      <a:pt x="234" y="127"/>
                    </a:lnTo>
                    <a:lnTo>
                      <a:pt x="235" y="127"/>
                    </a:lnTo>
                    <a:lnTo>
                      <a:pt x="236" y="127"/>
                    </a:lnTo>
                    <a:lnTo>
                      <a:pt x="237" y="127"/>
                    </a:lnTo>
                    <a:lnTo>
                      <a:pt x="238" y="127"/>
                    </a:lnTo>
                    <a:lnTo>
                      <a:pt x="238" y="127"/>
                    </a:lnTo>
                    <a:lnTo>
                      <a:pt x="238" y="127"/>
                    </a:lnTo>
                    <a:lnTo>
                      <a:pt x="239" y="127"/>
                    </a:lnTo>
                    <a:lnTo>
                      <a:pt x="240" y="127"/>
                    </a:lnTo>
                    <a:lnTo>
                      <a:pt x="241" y="127"/>
                    </a:lnTo>
                    <a:lnTo>
                      <a:pt x="242" y="126"/>
                    </a:lnTo>
                    <a:lnTo>
                      <a:pt x="243" y="126"/>
                    </a:lnTo>
                    <a:lnTo>
                      <a:pt x="243" y="126"/>
                    </a:lnTo>
                    <a:lnTo>
                      <a:pt x="244" y="126"/>
                    </a:lnTo>
                    <a:lnTo>
                      <a:pt x="245" y="126"/>
                    </a:lnTo>
                    <a:lnTo>
                      <a:pt x="246" y="126"/>
                    </a:lnTo>
                    <a:lnTo>
                      <a:pt x="247" y="125"/>
                    </a:lnTo>
                    <a:lnTo>
                      <a:pt x="247" y="125"/>
                    </a:lnTo>
                    <a:lnTo>
                      <a:pt x="247" y="125"/>
                    </a:lnTo>
                    <a:lnTo>
                      <a:pt x="248" y="125"/>
                    </a:lnTo>
                    <a:lnTo>
                      <a:pt x="249" y="125"/>
                    </a:lnTo>
                    <a:lnTo>
                      <a:pt x="250" y="125"/>
                    </a:lnTo>
                    <a:lnTo>
                      <a:pt x="251" y="125"/>
                    </a:lnTo>
                    <a:lnTo>
                      <a:pt x="251" y="125"/>
                    </a:lnTo>
                    <a:lnTo>
                      <a:pt x="252" y="125"/>
                    </a:lnTo>
                    <a:lnTo>
                      <a:pt x="253" y="126"/>
                    </a:lnTo>
                    <a:lnTo>
                      <a:pt x="254" y="126"/>
                    </a:lnTo>
                    <a:lnTo>
                      <a:pt x="255" y="126"/>
                    </a:lnTo>
                    <a:lnTo>
                      <a:pt x="255" y="126"/>
                    </a:lnTo>
                    <a:lnTo>
                      <a:pt x="255" y="126"/>
                    </a:lnTo>
                    <a:lnTo>
                      <a:pt x="256" y="126"/>
                    </a:lnTo>
                    <a:lnTo>
                      <a:pt x="257" y="126"/>
                    </a:lnTo>
                    <a:lnTo>
                      <a:pt x="258" y="127"/>
                    </a:lnTo>
                    <a:lnTo>
                      <a:pt x="259" y="127"/>
                    </a:lnTo>
                    <a:lnTo>
                      <a:pt x="259" y="127"/>
                    </a:lnTo>
                    <a:lnTo>
                      <a:pt x="260" y="127"/>
                    </a:lnTo>
                    <a:lnTo>
                      <a:pt x="261" y="127"/>
                    </a:lnTo>
                    <a:lnTo>
                      <a:pt x="262" y="127"/>
                    </a:lnTo>
                    <a:lnTo>
                      <a:pt x="263" y="127"/>
                    </a:lnTo>
                    <a:lnTo>
                      <a:pt x="263" y="127"/>
                    </a:lnTo>
                    <a:lnTo>
                      <a:pt x="263" y="126"/>
                    </a:lnTo>
                    <a:lnTo>
                      <a:pt x="264" y="126"/>
                    </a:lnTo>
                    <a:lnTo>
                      <a:pt x="265" y="126"/>
                    </a:lnTo>
                    <a:lnTo>
                      <a:pt x="266" y="125"/>
                    </a:lnTo>
                    <a:lnTo>
                      <a:pt x="267" y="125"/>
                    </a:lnTo>
                    <a:lnTo>
                      <a:pt x="267" y="124"/>
                    </a:lnTo>
                    <a:lnTo>
                      <a:pt x="268" y="123"/>
                    </a:lnTo>
                    <a:lnTo>
                      <a:pt x="269" y="122"/>
                    </a:lnTo>
                    <a:lnTo>
                      <a:pt x="270" y="120"/>
                    </a:lnTo>
                    <a:lnTo>
                      <a:pt x="271" y="119"/>
                    </a:lnTo>
                    <a:lnTo>
                      <a:pt x="271" y="117"/>
                    </a:lnTo>
                    <a:lnTo>
                      <a:pt x="271" y="114"/>
                    </a:lnTo>
                    <a:lnTo>
                      <a:pt x="272" y="110"/>
                    </a:lnTo>
                    <a:lnTo>
                      <a:pt x="273" y="107"/>
                    </a:lnTo>
                    <a:lnTo>
                      <a:pt x="274" y="103"/>
                    </a:lnTo>
                    <a:lnTo>
                      <a:pt x="275" y="99"/>
                    </a:lnTo>
                    <a:lnTo>
                      <a:pt x="275" y="94"/>
                    </a:lnTo>
                    <a:lnTo>
                      <a:pt x="276" y="88"/>
                    </a:lnTo>
                    <a:lnTo>
                      <a:pt x="277" y="82"/>
                    </a:lnTo>
                    <a:lnTo>
                      <a:pt x="278" y="76"/>
                    </a:lnTo>
                    <a:lnTo>
                      <a:pt x="279" y="69"/>
                    </a:lnTo>
                    <a:lnTo>
                      <a:pt x="279" y="62"/>
                    </a:lnTo>
                    <a:lnTo>
                      <a:pt x="279" y="55"/>
                    </a:lnTo>
                    <a:lnTo>
                      <a:pt x="280" y="48"/>
                    </a:lnTo>
                    <a:lnTo>
                      <a:pt x="281" y="40"/>
                    </a:lnTo>
                    <a:lnTo>
                      <a:pt x="282" y="33"/>
                    </a:lnTo>
                    <a:lnTo>
                      <a:pt x="283" y="26"/>
                    </a:lnTo>
                    <a:lnTo>
                      <a:pt x="283" y="20"/>
                    </a:lnTo>
                    <a:lnTo>
                      <a:pt x="284" y="14"/>
                    </a:lnTo>
                    <a:lnTo>
                      <a:pt x="285" y="9"/>
                    </a:lnTo>
                    <a:lnTo>
                      <a:pt x="286" y="5"/>
                    </a:lnTo>
                    <a:lnTo>
                      <a:pt x="287" y="2"/>
                    </a:lnTo>
                    <a:lnTo>
                      <a:pt x="287" y="0"/>
                    </a:lnTo>
                    <a:lnTo>
                      <a:pt x="288" y="0"/>
                    </a:lnTo>
                    <a:lnTo>
                      <a:pt x="288" y="1"/>
                    </a:lnTo>
                    <a:lnTo>
                      <a:pt x="289" y="5"/>
                    </a:lnTo>
                    <a:lnTo>
                      <a:pt x="290" y="10"/>
                    </a:lnTo>
                    <a:lnTo>
                      <a:pt x="291" y="17"/>
                    </a:lnTo>
                    <a:lnTo>
                      <a:pt x="291" y="25"/>
                    </a:lnTo>
                    <a:lnTo>
                      <a:pt x="292" y="34"/>
                    </a:lnTo>
                    <a:lnTo>
                      <a:pt x="293" y="43"/>
                    </a:lnTo>
                    <a:lnTo>
                      <a:pt x="294" y="53"/>
                    </a:lnTo>
                    <a:lnTo>
                      <a:pt x="295" y="64"/>
                    </a:lnTo>
                    <a:lnTo>
                      <a:pt x="295" y="73"/>
                    </a:lnTo>
                    <a:lnTo>
                      <a:pt x="296" y="82"/>
                    </a:lnTo>
                    <a:lnTo>
                      <a:pt x="296" y="90"/>
                    </a:lnTo>
                    <a:lnTo>
                      <a:pt x="297" y="97"/>
                    </a:lnTo>
                    <a:lnTo>
                      <a:pt x="298" y="104"/>
                    </a:lnTo>
                    <a:lnTo>
                      <a:pt x="299" y="108"/>
                    </a:lnTo>
                    <a:lnTo>
                      <a:pt x="299" y="112"/>
                    </a:lnTo>
                    <a:lnTo>
                      <a:pt x="300" y="116"/>
                    </a:lnTo>
                    <a:lnTo>
                      <a:pt x="301" y="119"/>
                    </a:lnTo>
                    <a:lnTo>
                      <a:pt x="302" y="121"/>
                    </a:lnTo>
                    <a:lnTo>
                      <a:pt x="303" y="123"/>
                    </a:lnTo>
                    <a:lnTo>
                      <a:pt x="303" y="124"/>
                    </a:lnTo>
                    <a:lnTo>
                      <a:pt x="304" y="125"/>
                    </a:lnTo>
                    <a:lnTo>
                      <a:pt x="304" y="125"/>
                    </a:lnTo>
                    <a:lnTo>
                      <a:pt x="305" y="126"/>
                    </a:lnTo>
                    <a:lnTo>
                      <a:pt x="306" y="126"/>
                    </a:lnTo>
                    <a:lnTo>
                      <a:pt x="307" y="127"/>
                    </a:lnTo>
                    <a:lnTo>
                      <a:pt x="307" y="127"/>
                    </a:lnTo>
                    <a:lnTo>
                      <a:pt x="308" y="127"/>
                    </a:lnTo>
                    <a:lnTo>
                      <a:pt x="309" y="127"/>
                    </a:lnTo>
                    <a:lnTo>
                      <a:pt x="310" y="127"/>
                    </a:lnTo>
                    <a:lnTo>
                      <a:pt x="311" y="127"/>
                    </a:lnTo>
                    <a:lnTo>
                      <a:pt x="311" y="127"/>
                    </a:lnTo>
                    <a:lnTo>
                      <a:pt x="312" y="127"/>
                    </a:lnTo>
                    <a:lnTo>
                      <a:pt x="313" y="127"/>
                    </a:lnTo>
                    <a:lnTo>
                      <a:pt x="313" y="127"/>
                    </a:lnTo>
                    <a:lnTo>
                      <a:pt x="314" y="127"/>
                    </a:lnTo>
                    <a:lnTo>
                      <a:pt x="315" y="127"/>
                    </a:lnTo>
                    <a:lnTo>
                      <a:pt x="315" y="127"/>
                    </a:lnTo>
                    <a:lnTo>
                      <a:pt x="316" y="127"/>
                    </a:lnTo>
                    <a:lnTo>
                      <a:pt x="317" y="127"/>
                    </a:lnTo>
                    <a:lnTo>
                      <a:pt x="318" y="127"/>
                    </a:lnTo>
                    <a:lnTo>
                      <a:pt x="319" y="127"/>
                    </a:lnTo>
                    <a:lnTo>
                      <a:pt x="319" y="127"/>
                    </a:lnTo>
                    <a:lnTo>
                      <a:pt x="320" y="127"/>
                    </a:lnTo>
                    <a:lnTo>
                      <a:pt x="321" y="127"/>
                    </a:lnTo>
                    <a:lnTo>
                      <a:pt x="321" y="127"/>
                    </a:lnTo>
                    <a:lnTo>
                      <a:pt x="322" y="127"/>
                    </a:lnTo>
                    <a:lnTo>
                      <a:pt x="323" y="127"/>
                    </a:lnTo>
                    <a:lnTo>
                      <a:pt x="323" y="127"/>
                    </a:lnTo>
                    <a:lnTo>
                      <a:pt x="324" y="127"/>
                    </a:lnTo>
                    <a:lnTo>
                      <a:pt x="325" y="127"/>
                    </a:lnTo>
                    <a:lnTo>
                      <a:pt x="326" y="127"/>
                    </a:lnTo>
                    <a:lnTo>
                      <a:pt x="327" y="127"/>
                    </a:lnTo>
                    <a:lnTo>
                      <a:pt x="327" y="127"/>
                    </a:lnTo>
                    <a:lnTo>
                      <a:pt x="328" y="127"/>
                    </a:lnTo>
                    <a:lnTo>
                      <a:pt x="329" y="127"/>
                    </a:lnTo>
                    <a:lnTo>
                      <a:pt x="330" y="127"/>
                    </a:lnTo>
                    <a:lnTo>
                      <a:pt x="330" y="127"/>
                    </a:lnTo>
                    <a:lnTo>
                      <a:pt x="331" y="127"/>
                    </a:lnTo>
                    <a:lnTo>
                      <a:pt x="331" y="127"/>
                    </a:lnTo>
                    <a:lnTo>
                      <a:pt x="332" y="127"/>
                    </a:lnTo>
                    <a:lnTo>
                      <a:pt x="333" y="127"/>
                    </a:lnTo>
                    <a:lnTo>
                      <a:pt x="334" y="127"/>
                    </a:lnTo>
                    <a:lnTo>
                      <a:pt x="335" y="127"/>
                    </a:lnTo>
                    <a:lnTo>
                      <a:pt x="335" y="127"/>
                    </a:lnTo>
                    <a:lnTo>
                      <a:pt x="336" y="127"/>
                    </a:lnTo>
                    <a:lnTo>
                      <a:pt x="337" y="127"/>
                    </a:lnTo>
                    <a:lnTo>
                      <a:pt x="338" y="127"/>
                    </a:lnTo>
                    <a:lnTo>
                      <a:pt x="338" y="127"/>
                    </a:lnTo>
                    <a:lnTo>
                      <a:pt x="339" y="127"/>
                    </a:lnTo>
                    <a:lnTo>
                      <a:pt x="339" y="127"/>
                    </a:lnTo>
                    <a:lnTo>
                      <a:pt x="340" y="127"/>
                    </a:lnTo>
                    <a:lnTo>
                      <a:pt x="341" y="127"/>
                    </a:lnTo>
                    <a:lnTo>
                      <a:pt x="342" y="127"/>
                    </a:lnTo>
                    <a:lnTo>
                      <a:pt x="343" y="127"/>
                    </a:lnTo>
                    <a:lnTo>
                      <a:pt x="344" y="126"/>
                    </a:lnTo>
                    <a:lnTo>
                      <a:pt x="344" y="126"/>
                    </a:lnTo>
                    <a:lnTo>
                      <a:pt x="345" y="126"/>
                    </a:lnTo>
                    <a:lnTo>
                      <a:pt x="346" y="126"/>
                    </a:lnTo>
                    <a:lnTo>
                      <a:pt x="346" y="126"/>
                    </a:lnTo>
                    <a:lnTo>
                      <a:pt x="347" y="126"/>
                    </a:lnTo>
                    <a:lnTo>
                      <a:pt x="348" y="126"/>
                    </a:lnTo>
                    <a:lnTo>
                      <a:pt x="348" y="126"/>
                    </a:lnTo>
                    <a:lnTo>
                      <a:pt x="349" y="126"/>
                    </a:lnTo>
                    <a:lnTo>
                      <a:pt x="350" y="126"/>
                    </a:lnTo>
                    <a:lnTo>
                      <a:pt x="351" y="126"/>
                    </a:lnTo>
                    <a:lnTo>
                      <a:pt x="352" y="126"/>
                    </a:lnTo>
                    <a:lnTo>
                      <a:pt x="352" y="126"/>
                    </a:lnTo>
                    <a:lnTo>
                      <a:pt x="353" y="127"/>
                    </a:lnTo>
                    <a:lnTo>
                      <a:pt x="354" y="127"/>
                    </a:lnTo>
                    <a:lnTo>
                      <a:pt x="355" y="127"/>
                    </a:lnTo>
                    <a:lnTo>
                      <a:pt x="355" y="127"/>
                    </a:lnTo>
                    <a:lnTo>
                      <a:pt x="356" y="127"/>
                    </a:lnTo>
                    <a:lnTo>
                      <a:pt x="356" y="127"/>
                    </a:lnTo>
                    <a:lnTo>
                      <a:pt x="357" y="127"/>
                    </a:lnTo>
                    <a:lnTo>
                      <a:pt x="358" y="127"/>
                    </a:lnTo>
                    <a:lnTo>
                      <a:pt x="359" y="127"/>
                    </a:lnTo>
                    <a:lnTo>
                      <a:pt x="360" y="127"/>
                    </a:lnTo>
                    <a:lnTo>
                      <a:pt x="360" y="127"/>
                    </a:lnTo>
                    <a:lnTo>
                      <a:pt x="361" y="127"/>
                    </a:lnTo>
                    <a:lnTo>
                      <a:pt x="362" y="127"/>
                    </a:lnTo>
                    <a:lnTo>
                      <a:pt x="363" y="127"/>
                    </a:lnTo>
                    <a:lnTo>
                      <a:pt x="363" y="127"/>
                    </a:lnTo>
                    <a:lnTo>
                      <a:pt x="364" y="127"/>
                    </a:lnTo>
                    <a:lnTo>
                      <a:pt x="364" y="127"/>
                    </a:lnTo>
                  </a:path>
                </a:pathLst>
              </a:custGeom>
              <a:noFill/>
              <a:ln w="12700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18" name="Freeform 54"/>
              <p:cNvSpPr>
                <a:spLocks/>
              </p:cNvSpPr>
              <p:nvPr/>
            </p:nvSpPr>
            <p:spPr bwMode="auto">
              <a:xfrm>
                <a:off x="5611813" y="2759076"/>
                <a:ext cx="579438" cy="14288"/>
              </a:xfrm>
              <a:custGeom>
                <a:avLst/>
                <a:gdLst>
                  <a:gd name="T0" fmla="*/ 6 w 365"/>
                  <a:gd name="T1" fmla="*/ 9 h 9"/>
                  <a:gd name="T2" fmla="*/ 12 w 365"/>
                  <a:gd name="T3" fmla="*/ 9 h 9"/>
                  <a:gd name="T4" fmla="*/ 17 w 365"/>
                  <a:gd name="T5" fmla="*/ 9 h 9"/>
                  <a:gd name="T6" fmla="*/ 24 w 365"/>
                  <a:gd name="T7" fmla="*/ 9 h 9"/>
                  <a:gd name="T8" fmla="*/ 29 w 365"/>
                  <a:gd name="T9" fmla="*/ 9 h 9"/>
                  <a:gd name="T10" fmla="*/ 35 w 365"/>
                  <a:gd name="T11" fmla="*/ 9 h 9"/>
                  <a:gd name="T12" fmla="*/ 40 w 365"/>
                  <a:gd name="T13" fmla="*/ 9 h 9"/>
                  <a:gd name="T14" fmla="*/ 47 w 365"/>
                  <a:gd name="T15" fmla="*/ 8 h 9"/>
                  <a:gd name="T16" fmla="*/ 52 w 365"/>
                  <a:gd name="T17" fmla="*/ 8 h 9"/>
                  <a:gd name="T18" fmla="*/ 58 w 365"/>
                  <a:gd name="T19" fmla="*/ 9 h 9"/>
                  <a:gd name="T20" fmla="*/ 64 w 365"/>
                  <a:gd name="T21" fmla="*/ 9 h 9"/>
                  <a:gd name="T22" fmla="*/ 70 w 365"/>
                  <a:gd name="T23" fmla="*/ 9 h 9"/>
                  <a:gd name="T24" fmla="*/ 76 w 365"/>
                  <a:gd name="T25" fmla="*/ 9 h 9"/>
                  <a:gd name="T26" fmla="*/ 82 w 365"/>
                  <a:gd name="T27" fmla="*/ 9 h 9"/>
                  <a:gd name="T28" fmla="*/ 88 w 365"/>
                  <a:gd name="T29" fmla="*/ 9 h 9"/>
                  <a:gd name="T30" fmla="*/ 93 w 365"/>
                  <a:gd name="T31" fmla="*/ 9 h 9"/>
                  <a:gd name="T32" fmla="*/ 99 w 365"/>
                  <a:gd name="T33" fmla="*/ 9 h 9"/>
                  <a:gd name="T34" fmla="*/ 105 w 365"/>
                  <a:gd name="T35" fmla="*/ 9 h 9"/>
                  <a:gd name="T36" fmla="*/ 111 w 365"/>
                  <a:gd name="T37" fmla="*/ 8 h 9"/>
                  <a:gd name="T38" fmla="*/ 117 w 365"/>
                  <a:gd name="T39" fmla="*/ 7 h 9"/>
                  <a:gd name="T40" fmla="*/ 123 w 365"/>
                  <a:gd name="T41" fmla="*/ 7 h 9"/>
                  <a:gd name="T42" fmla="*/ 129 w 365"/>
                  <a:gd name="T43" fmla="*/ 8 h 9"/>
                  <a:gd name="T44" fmla="*/ 134 w 365"/>
                  <a:gd name="T45" fmla="*/ 9 h 9"/>
                  <a:gd name="T46" fmla="*/ 141 w 365"/>
                  <a:gd name="T47" fmla="*/ 9 h 9"/>
                  <a:gd name="T48" fmla="*/ 146 w 365"/>
                  <a:gd name="T49" fmla="*/ 9 h 9"/>
                  <a:gd name="T50" fmla="*/ 152 w 365"/>
                  <a:gd name="T51" fmla="*/ 9 h 9"/>
                  <a:gd name="T52" fmla="*/ 157 w 365"/>
                  <a:gd name="T53" fmla="*/ 9 h 9"/>
                  <a:gd name="T54" fmla="*/ 164 w 365"/>
                  <a:gd name="T55" fmla="*/ 9 h 9"/>
                  <a:gd name="T56" fmla="*/ 169 w 365"/>
                  <a:gd name="T57" fmla="*/ 8 h 9"/>
                  <a:gd name="T58" fmla="*/ 175 w 365"/>
                  <a:gd name="T59" fmla="*/ 8 h 9"/>
                  <a:gd name="T60" fmla="*/ 182 w 365"/>
                  <a:gd name="T61" fmla="*/ 8 h 9"/>
                  <a:gd name="T62" fmla="*/ 187 w 365"/>
                  <a:gd name="T63" fmla="*/ 9 h 9"/>
                  <a:gd name="T64" fmla="*/ 193 w 365"/>
                  <a:gd name="T65" fmla="*/ 9 h 9"/>
                  <a:gd name="T66" fmla="*/ 199 w 365"/>
                  <a:gd name="T67" fmla="*/ 9 h 9"/>
                  <a:gd name="T68" fmla="*/ 205 w 365"/>
                  <a:gd name="T69" fmla="*/ 9 h 9"/>
                  <a:gd name="T70" fmla="*/ 210 w 365"/>
                  <a:gd name="T71" fmla="*/ 9 h 9"/>
                  <a:gd name="T72" fmla="*/ 216 w 365"/>
                  <a:gd name="T73" fmla="*/ 8 h 9"/>
                  <a:gd name="T74" fmla="*/ 222 w 365"/>
                  <a:gd name="T75" fmla="*/ 8 h 9"/>
                  <a:gd name="T76" fmla="*/ 228 w 365"/>
                  <a:gd name="T77" fmla="*/ 9 h 9"/>
                  <a:gd name="T78" fmla="*/ 234 w 365"/>
                  <a:gd name="T79" fmla="*/ 9 h 9"/>
                  <a:gd name="T80" fmla="*/ 240 w 365"/>
                  <a:gd name="T81" fmla="*/ 9 h 9"/>
                  <a:gd name="T82" fmla="*/ 246 w 365"/>
                  <a:gd name="T83" fmla="*/ 9 h 9"/>
                  <a:gd name="T84" fmla="*/ 251 w 365"/>
                  <a:gd name="T85" fmla="*/ 9 h 9"/>
                  <a:gd name="T86" fmla="*/ 257 w 365"/>
                  <a:gd name="T87" fmla="*/ 9 h 9"/>
                  <a:gd name="T88" fmla="*/ 263 w 365"/>
                  <a:gd name="T89" fmla="*/ 9 h 9"/>
                  <a:gd name="T90" fmla="*/ 269 w 365"/>
                  <a:gd name="T91" fmla="*/ 9 h 9"/>
                  <a:gd name="T92" fmla="*/ 274 w 365"/>
                  <a:gd name="T93" fmla="*/ 9 h 9"/>
                  <a:gd name="T94" fmla="*/ 281 w 365"/>
                  <a:gd name="T95" fmla="*/ 9 h 9"/>
                  <a:gd name="T96" fmla="*/ 287 w 365"/>
                  <a:gd name="T97" fmla="*/ 9 h 9"/>
                  <a:gd name="T98" fmla="*/ 292 w 365"/>
                  <a:gd name="T99" fmla="*/ 8 h 9"/>
                  <a:gd name="T100" fmla="*/ 299 w 365"/>
                  <a:gd name="T101" fmla="*/ 7 h 9"/>
                  <a:gd name="T102" fmla="*/ 304 w 365"/>
                  <a:gd name="T103" fmla="*/ 7 h 9"/>
                  <a:gd name="T104" fmla="*/ 310 w 365"/>
                  <a:gd name="T105" fmla="*/ 8 h 9"/>
                  <a:gd name="T106" fmla="*/ 315 w 365"/>
                  <a:gd name="T107" fmla="*/ 8 h 9"/>
                  <a:gd name="T108" fmla="*/ 322 w 365"/>
                  <a:gd name="T109" fmla="*/ 7 h 9"/>
                  <a:gd name="T110" fmla="*/ 327 w 365"/>
                  <a:gd name="T111" fmla="*/ 8 h 9"/>
                  <a:gd name="T112" fmla="*/ 333 w 365"/>
                  <a:gd name="T113" fmla="*/ 9 h 9"/>
                  <a:gd name="T114" fmla="*/ 339 w 365"/>
                  <a:gd name="T115" fmla="*/ 7 h 9"/>
                  <a:gd name="T116" fmla="*/ 345 w 365"/>
                  <a:gd name="T117" fmla="*/ 3 h 9"/>
                  <a:gd name="T118" fmla="*/ 351 w 365"/>
                  <a:gd name="T119" fmla="*/ 0 h 9"/>
                  <a:gd name="T120" fmla="*/ 357 w 365"/>
                  <a:gd name="T121" fmla="*/ 2 h 9"/>
                  <a:gd name="T122" fmla="*/ 363 w 365"/>
                  <a:gd name="T123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5" h="9">
                    <a:moveTo>
                      <a:pt x="0" y="9"/>
                    </a:moveTo>
                    <a:lnTo>
                      <a:pt x="1" y="9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4" y="9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9" y="9"/>
                    </a:lnTo>
                    <a:lnTo>
                      <a:pt x="30" y="9"/>
                    </a:lnTo>
                    <a:lnTo>
                      <a:pt x="31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38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5" y="9"/>
                    </a:lnTo>
                    <a:lnTo>
                      <a:pt x="46" y="8"/>
                    </a:lnTo>
                    <a:lnTo>
                      <a:pt x="47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9" y="8"/>
                    </a:lnTo>
                    <a:lnTo>
                      <a:pt x="50" y="8"/>
                    </a:lnTo>
                    <a:lnTo>
                      <a:pt x="51" y="8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3" y="8"/>
                    </a:lnTo>
                    <a:lnTo>
                      <a:pt x="54" y="8"/>
                    </a:lnTo>
                    <a:lnTo>
                      <a:pt x="55" y="9"/>
                    </a:lnTo>
                    <a:lnTo>
                      <a:pt x="56" y="9"/>
                    </a:lnTo>
                    <a:lnTo>
                      <a:pt x="56" y="9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8" y="9"/>
                    </a:lnTo>
                    <a:lnTo>
                      <a:pt x="59" y="9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61" y="9"/>
                    </a:lnTo>
                    <a:lnTo>
                      <a:pt x="62" y="9"/>
                    </a:lnTo>
                    <a:lnTo>
                      <a:pt x="63" y="9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5" y="9"/>
                    </a:lnTo>
                    <a:lnTo>
                      <a:pt x="65" y="9"/>
                    </a:lnTo>
                    <a:lnTo>
                      <a:pt x="66" y="9"/>
                    </a:lnTo>
                    <a:lnTo>
                      <a:pt x="67" y="9"/>
                    </a:lnTo>
                    <a:lnTo>
                      <a:pt x="68" y="9"/>
                    </a:lnTo>
                    <a:lnTo>
                      <a:pt x="68" y="9"/>
                    </a:lnTo>
                    <a:lnTo>
                      <a:pt x="69" y="9"/>
                    </a:lnTo>
                    <a:lnTo>
                      <a:pt x="70" y="9"/>
                    </a:lnTo>
                    <a:lnTo>
                      <a:pt x="71" y="9"/>
                    </a:lnTo>
                    <a:lnTo>
                      <a:pt x="72" y="9"/>
                    </a:lnTo>
                    <a:lnTo>
                      <a:pt x="72" y="9"/>
                    </a:lnTo>
                    <a:lnTo>
                      <a:pt x="73" y="9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5" y="9"/>
                    </a:lnTo>
                    <a:lnTo>
                      <a:pt x="76" y="9"/>
                    </a:lnTo>
                    <a:lnTo>
                      <a:pt x="77" y="9"/>
                    </a:lnTo>
                    <a:lnTo>
                      <a:pt x="77" y="9"/>
                    </a:lnTo>
                    <a:lnTo>
                      <a:pt x="78" y="9"/>
                    </a:lnTo>
                    <a:lnTo>
                      <a:pt x="79" y="9"/>
                    </a:lnTo>
                    <a:lnTo>
                      <a:pt x="80" y="9"/>
                    </a:lnTo>
                    <a:lnTo>
                      <a:pt x="81" y="9"/>
                    </a:lnTo>
                    <a:lnTo>
                      <a:pt x="81" y="9"/>
                    </a:lnTo>
                    <a:lnTo>
                      <a:pt x="82" y="9"/>
                    </a:lnTo>
                    <a:lnTo>
                      <a:pt x="82" y="9"/>
                    </a:lnTo>
                    <a:lnTo>
                      <a:pt x="83" y="9"/>
                    </a:lnTo>
                    <a:lnTo>
                      <a:pt x="84" y="9"/>
                    </a:lnTo>
                    <a:lnTo>
                      <a:pt x="85" y="9"/>
                    </a:lnTo>
                    <a:lnTo>
                      <a:pt x="85" y="9"/>
                    </a:lnTo>
                    <a:lnTo>
                      <a:pt x="86" y="9"/>
                    </a:lnTo>
                    <a:lnTo>
                      <a:pt x="87" y="9"/>
                    </a:lnTo>
                    <a:lnTo>
                      <a:pt x="88" y="9"/>
                    </a:lnTo>
                    <a:lnTo>
                      <a:pt x="89" y="9"/>
                    </a:lnTo>
                    <a:lnTo>
                      <a:pt x="89" y="9"/>
                    </a:lnTo>
                    <a:lnTo>
                      <a:pt x="90" y="9"/>
                    </a:lnTo>
                    <a:lnTo>
                      <a:pt x="90" y="9"/>
                    </a:lnTo>
                    <a:lnTo>
                      <a:pt x="91" y="9"/>
                    </a:lnTo>
                    <a:lnTo>
                      <a:pt x="92" y="9"/>
                    </a:lnTo>
                    <a:lnTo>
                      <a:pt x="93" y="9"/>
                    </a:lnTo>
                    <a:lnTo>
                      <a:pt x="93" y="9"/>
                    </a:lnTo>
                    <a:lnTo>
                      <a:pt x="94" y="9"/>
                    </a:lnTo>
                    <a:lnTo>
                      <a:pt x="95" y="9"/>
                    </a:lnTo>
                    <a:lnTo>
                      <a:pt x="96" y="9"/>
                    </a:lnTo>
                    <a:lnTo>
                      <a:pt x="97" y="9"/>
                    </a:lnTo>
                    <a:lnTo>
                      <a:pt x="97" y="9"/>
                    </a:lnTo>
                    <a:lnTo>
                      <a:pt x="98" y="9"/>
                    </a:lnTo>
                    <a:lnTo>
                      <a:pt x="99" y="9"/>
                    </a:lnTo>
                    <a:lnTo>
                      <a:pt x="99" y="9"/>
                    </a:lnTo>
                    <a:lnTo>
                      <a:pt x="100" y="9"/>
                    </a:lnTo>
                    <a:lnTo>
                      <a:pt x="101" y="9"/>
                    </a:lnTo>
                    <a:lnTo>
                      <a:pt x="101" y="9"/>
                    </a:lnTo>
                    <a:lnTo>
                      <a:pt x="102" y="9"/>
                    </a:lnTo>
                    <a:lnTo>
                      <a:pt x="103" y="9"/>
                    </a:lnTo>
                    <a:lnTo>
                      <a:pt x="104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6" y="9"/>
                    </a:lnTo>
                    <a:lnTo>
                      <a:pt x="107" y="9"/>
                    </a:lnTo>
                    <a:lnTo>
                      <a:pt x="107" y="9"/>
                    </a:lnTo>
                    <a:lnTo>
                      <a:pt x="108" y="9"/>
                    </a:lnTo>
                    <a:lnTo>
                      <a:pt x="109" y="9"/>
                    </a:lnTo>
                    <a:lnTo>
                      <a:pt x="109" y="9"/>
                    </a:lnTo>
                    <a:lnTo>
                      <a:pt x="110" y="8"/>
                    </a:lnTo>
                    <a:lnTo>
                      <a:pt x="111" y="8"/>
                    </a:lnTo>
                    <a:lnTo>
                      <a:pt x="112" y="8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4" y="7"/>
                    </a:lnTo>
                    <a:lnTo>
                      <a:pt x="115" y="7"/>
                    </a:lnTo>
                    <a:lnTo>
                      <a:pt x="116" y="7"/>
                    </a:lnTo>
                    <a:lnTo>
                      <a:pt x="116" y="7"/>
                    </a:lnTo>
                    <a:lnTo>
                      <a:pt x="117" y="7"/>
                    </a:lnTo>
                    <a:lnTo>
                      <a:pt x="117" y="7"/>
                    </a:lnTo>
                    <a:lnTo>
                      <a:pt x="118" y="7"/>
                    </a:lnTo>
                    <a:lnTo>
                      <a:pt x="119" y="7"/>
                    </a:lnTo>
                    <a:lnTo>
                      <a:pt x="120" y="7"/>
                    </a:lnTo>
                    <a:lnTo>
                      <a:pt x="121" y="7"/>
                    </a:lnTo>
                    <a:lnTo>
                      <a:pt x="121" y="7"/>
                    </a:lnTo>
                    <a:lnTo>
                      <a:pt x="122" y="7"/>
                    </a:lnTo>
                    <a:lnTo>
                      <a:pt x="123" y="7"/>
                    </a:lnTo>
                    <a:lnTo>
                      <a:pt x="124" y="7"/>
                    </a:lnTo>
                    <a:lnTo>
                      <a:pt x="124" y="7"/>
                    </a:lnTo>
                    <a:lnTo>
                      <a:pt x="125" y="7"/>
                    </a:lnTo>
                    <a:lnTo>
                      <a:pt x="125" y="7"/>
                    </a:lnTo>
                    <a:lnTo>
                      <a:pt x="126" y="7"/>
                    </a:lnTo>
                    <a:lnTo>
                      <a:pt x="127" y="7"/>
                    </a:lnTo>
                    <a:lnTo>
                      <a:pt x="128" y="7"/>
                    </a:lnTo>
                    <a:lnTo>
                      <a:pt x="129" y="8"/>
                    </a:lnTo>
                    <a:lnTo>
                      <a:pt x="129" y="8"/>
                    </a:lnTo>
                    <a:lnTo>
                      <a:pt x="130" y="8"/>
                    </a:lnTo>
                    <a:lnTo>
                      <a:pt x="131" y="8"/>
                    </a:lnTo>
                    <a:lnTo>
                      <a:pt x="132" y="8"/>
                    </a:lnTo>
                    <a:lnTo>
                      <a:pt x="132" y="9"/>
                    </a:lnTo>
                    <a:lnTo>
                      <a:pt x="133" y="9"/>
                    </a:lnTo>
                    <a:lnTo>
                      <a:pt x="133" y="9"/>
                    </a:lnTo>
                    <a:lnTo>
                      <a:pt x="134" y="9"/>
                    </a:lnTo>
                    <a:lnTo>
                      <a:pt x="135" y="9"/>
                    </a:lnTo>
                    <a:lnTo>
                      <a:pt x="136" y="9"/>
                    </a:lnTo>
                    <a:lnTo>
                      <a:pt x="137" y="9"/>
                    </a:lnTo>
                    <a:lnTo>
                      <a:pt x="137" y="9"/>
                    </a:lnTo>
                    <a:lnTo>
                      <a:pt x="138" y="9"/>
                    </a:lnTo>
                    <a:lnTo>
                      <a:pt x="139" y="9"/>
                    </a:lnTo>
                    <a:lnTo>
                      <a:pt x="140" y="9"/>
                    </a:lnTo>
                    <a:lnTo>
                      <a:pt x="141" y="9"/>
                    </a:lnTo>
                    <a:lnTo>
                      <a:pt x="141" y="9"/>
                    </a:lnTo>
                    <a:lnTo>
                      <a:pt x="141" y="9"/>
                    </a:lnTo>
                    <a:lnTo>
                      <a:pt x="142" y="9"/>
                    </a:lnTo>
                    <a:lnTo>
                      <a:pt x="143" y="9"/>
                    </a:lnTo>
                    <a:lnTo>
                      <a:pt x="144" y="9"/>
                    </a:lnTo>
                    <a:lnTo>
                      <a:pt x="145" y="9"/>
                    </a:lnTo>
                    <a:lnTo>
                      <a:pt x="145" y="9"/>
                    </a:lnTo>
                    <a:lnTo>
                      <a:pt x="146" y="9"/>
                    </a:lnTo>
                    <a:lnTo>
                      <a:pt x="147" y="9"/>
                    </a:lnTo>
                    <a:lnTo>
                      <a:pt x="148" y="9"/>
                    </a:lnTo>
                    <a:lnTo>
                      <a:pt x="149" y="9"/>
                    </a:lnTo>
                    <a:lnTo>
                      <a:pt x="149" y="9"/>
                    </a:lnTo>
                    <a:lnTo>
                      <a:pt x="149" y="9"/>
                    </a:lnTo>
                    <a:lnTo>
                      <a:pt x="150" y="9"/>
                    </a:lnTo>
                    <a:lnTo>
                      <a:pt x="151" y="9"/>
                    </a:lnTo>
                    <a:lnTo>
                      <a:pt x="152" y="9"/>
                    </a:lnTo>
                    <a:lnTo>
                      <a:pt x="153" y="9"/>
                    </a:lnTo>
                    <a:lnTo>
                      <a:pt x="153" y="9"/>
                    </a:lnTo>
                    <a:lnTo>
                      <a:pt x="154" y="9"/>
                    </a:lnTo>
                    <a:lnTo>
                      <a:pt x="155" y="9"/>
                    </a:lnTo>
                    <a:lnTo>
                      <a:pt x="156" y="9"/>
                    </a:lnTo>
                    <a:lnTo>
                      <a:pt x="157" y="9"/>
                    </a:lnTo>
                    <a:lnTo>
                      <a:pt x="157" y="9"/>
                    </a:lnTo>
                    <a:lnTo>
                      <a:pt x="157" y="9"/>
                    </a:lnTo>
                    <a:lnTo>
                      <a:pt x="158" y="9"/>
                    </a:lnTo>
                    <a:lnTo>
                      <a:pt x="159" y="9"/>
                    </a:lnTo>
                    <a:lnTo>
                      <a:pt x="160" y="9"/>
                    </a:lnTo>
                    <a:lnTo>
                      <a:pt x="161" y="9"/>
                    </a:lnTo>
                    <a:lnTo>
                      <a:pt x="161" y="9"/>
                    </a:lnTo>
                    <a:lnTo>
                      <a:pt x="162" y="9"/>
                    </a:lnTo>
                    <a:lnTo>
                      <a:pt x="163" y="9"/>
                    </a:lnTo>
                    <a:lnTo>
                      <a:pt x="164" y="9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6" y="8"/>
                    </a:lnTo>
                    <a:lnTo>
                      <a:pt x="167" y="8"/>
                    </a:lnTo>
                    <a:lnTo>
                      <a:pt x="168" y="8"/>
                    </a:lnTo>
                    <a:lnTo>
                      <a:pt x="169" y="8"/>
                    </a:lnTo>
                    <a:lnTo>
                      <a:pt x="169" y="8"/>
                    </a:lnTo>
                    <a:lnTo>
                      <a:pt x="170" y="8"/>
                    </a:lnTo>
                    <a:lnTo>
                      <a:pt x="171" y="8"/>
                    </a:lnTo>
                    <a:lnTo>
                      <a:pt x="172" y="8"/>
                    </a:lnTo>
                    <a:lnTo>
                      <a:pt x="173" y="8"/>
                    </a:lnTo>
                    <a:lnTo>
                      <a:pt x="173" y="8"/>
                    </a:lnTo>
                    <a:lnTo>
                      <a:pt x="173" y="8"/>
                    </a:lnTo>
                    <a:lnTo>
                      <a:pt x="174" y="8"/>
                    </a:lnTo>
                    <a:lnTo>
                      <a:pt x="175" y="8"/>
                    </a:lnTo>
                    <a:lnTo>
                      <a:pt x="176" y="8"/>
                    </a:lnTo>
                    <a:lnTo>
                      <a:pt x="177" y="8"/>
                    </a:lnTo>
                    <a:lnTo>
                      <a:pt x="178" y="8"/>
                    </a:lnTo>
                    <a:lnTo>
                      <a:pt x="178" y="8"/>
                    </a:lnTo>
                    <a:lnTo>
                      <a:pt x="179" y="8"/>
                    </a:lnTo>
                    <a:lnTo>
                      <a:pt x="180" y="8"/>
                    </a:lnTo>
                    <a:lnTo>
                      <a:pt x="181" y="8"/>
                    </a:lnTo>
                    <a:lnTo>
                      <a:pt x="182" y="8"/>
                    </a:lnTo>
                    <a:lnTo>
                      <a:pt x="182" y="9"/>
                    </a:lnTo>
                    <a:lnTo>
                      <a:pt x="182" y="9"/>
                    </a:lnTo>
                    <a:lnTo>
                      <a:pt x="183" y="9"/>
                    </a:lnTo>
                    <a:lnTo>
                      <a:pt x="184" y="9"/>
                    </a:lnTo>
                    <a:lnTo>
                      <a:pt x="185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7" y="9"/>
                    </a:lnTo>
                    <a:lnTo>
                      <a:pt x="188" y="9"/>
                    </a:lnTo>
                    <a:lnTo>
                      <a:pt x="189" y="9"/>
                    </a:lnTo>
                    <a:lnTo>
                      <a:pt x="190" y="9"/>
                    </a:lnTo>
                    <a:lnTo>
                      <a:pt x="190" y="9"/>
                    </a:lnTo>
                    <a:lnTo>
                      <a:pt x="190" y="9"/>
                    </a:lnTo>
                    <a:lnTo>
                      <a:pt x="191" y="9"/>
                    </a:lnTo>
                    <a:lnTo>
                      <a:pt x="192" y="9"/>
                    </a:lnTo>
                    <a:lnTo>
                      <a:pt x="193" y="9"/>
                    </a:lnTo>
                    <a:lnTo>
                      <a:pt x="194" y="9"/>
                    </a:lnTo>
                    <a:lnTo>
                      <a:pt x="194" y="9"/>
                    </a:lnTo>
                    <a:lnTo>
                      <a:pt x="195" y="9"/>
                    </a:lnTo>
                    <a:lnTo>
                      <a:pt x="196" y="9"/>
                    </a:lnTo>
                    <a:lnTo>
                      <a:pt x="197" y="9"/>
                    </a:lnTo>
                    <a:lnTo>
                      <a:pt x="198" y="9"/>
                    </a:lnTo>
                    <a:lnTo>
                      <a:pt x="198" y="9"/>
                    </a:lnTo>
                    <a:lnTo>
                      <a:pt x="199" y="9"/>
                    </a:lnTo>
                    <a:lnTo>
                      <a:pt x="199" y="9"/>
                    </a:lnTo>
                    <a:lnTo>
                      <a:pt x="200" y="9"/>
                    </a:lnTo>
                    <a:lnTo>
                      <a:pt x="201" y="9"/>
                    </a:lnTo>
                    <a:lnTo>
                      <a:pt x="202" y="9"/>
                    </a:lnTo>
                    <a:lnTo>
                      <a:pt x="202" y="9"/>
                    </a:lnTo>
                    <a:lnTo>
                      <a:pt x="203" y="9"/>
                    </a:lnTo>
                    <a:lnTo>
                      <a:pt x="204" y="9"/>
                    </a:lnTo>
                    <a:lnTo>
                      <a:pt x="205" y="9"/>
                    </a:lnTo>
                    <a:lnTo>
                      <a:pt x="206" y="9"/>
                    </a:lnTo>
                    <a:lnTo>
                      <a:pt x="206" y="9"/>
                    </a:lnTo>
                    <a:lnTo>
                      <a:pt x="207" y="9"/>
                    </a:lnTo>
                    <a:lnTo>
                      <a:pt x="207" y="9"/>
                    </a:lnTo>
                    <a:lnTo>
                      <a:pt x="208" y="9"/>
                    </a:lnTo>
                    <a:lnTo>
                      <a:pt x="209" y="9"/>
                    </a:lnTo>
                    <a:lnTo>
                      <a:pt x="210" y="9"/>
                    </a:lnTo>
                    <a:lnTo>
                      <a:pt x="210" y="9"/>
                    </a:lnTo>
                    <a:lnTo>
                      <a:pt x="211" y="9"/>
                    </a:lnTo>
                    <a:lnTo>
                      <a:pt x="212" y="9"/>
                    </a:lnTo>
                    <a:lnTo>
                      <a:pt x="213" y="9"/>
                    </a:lnTo>
                    <a:lnTo>
                      <a:pt x="214" y="9"/>
                    </a:lnTo>
                    <a:lnTo>
                      <a:pt x="214" y="9"/>
                    </a:lnTo>
                    <a:lnTo>
                      <a:pt x="215" y="8"/>
                    </a:lnTo>
                    <a:lnTo>
                      <a:pt x="215" y="8"/>
                    </a:lnTo>
                    <a:lnTo>
                      <a:pt x="216" y="8"/>
                    </a:lnTo>
                    <a:lnTo>
                      <a:pt x="217" y="8"/>
                    </a:lnTo>
                    <a:lnTo>
                      <a:pt x="218" y="8"/>
                    </a:lnTo>
                    <a:lnTo>
                      <a:pt x="218" y="8"/>
                    </a:lnTo>
                    <a:lnTo>
                      <a:pt x="219" y="8"/>
                    </a:lnTo>
                    <a:lnTo>
                      <a:pt x="220" y="8"/>
                    </a:lnTo>
                    <a:lnTo>
                      <a:pt x="221" y="8"/>
                    </a:lnTo>
                    <a:lnTo>
                      <a:pt x="222" y="8"/>
                    </a:lnTo>
                    <a:lnTo>
                      <a:pt x="222" y="8"/>
                    </a:lnTo>
                    <a:lnTo>
                      <a:pt x="223" y="8"/>
                    </a:lnTo>
                    <a:lnTo>
                      <a:pt x="224" y="8"/>
                    </a:lnTo>
                    <a:lnTo>
                      <a:pt x="224" y="8"/>
                    </a:lnTo>
                    <a:lnTo>
                      <a:pt x="225" y="8"/>
                    </a:lnTo>
                    <a:lnTo>
                      <a:pt x="226" y="8"/>
                    </a:lnTo>
                    <a:lnTo>
                      <a:pt x="226" y="9"/>
                    </a:lnTo>
                    <a:lnTo>
                      <a:pt x="227" y="9"/>
                    </a:lnTo>
                    <a:lnTo>
                      <a:pt x="228" y="9"/>
                    </a:lnTo>
                    <a:lnTo>
                      <a:pt x="229" y="9"/>
                    </a:lnTo>
                    <a:lnTo>
                      <a:pt x="230" y="9"/>
                    </a:lnTo>
                    <a:lnTo>
                      <a:pt x="230" y="9"/>
                    </a:lnTo>
                    <a:lnTo>
                      <a:pt x="231" y="9"/>
                    </a:lnTo>
                    <a:lnTo>
                      <a:pt x="232" y="9"/>
                    </a:lnTo>
                    <a:lnTo>
                      <a:pt x="232" y="9"/>
                    </a:lnTo>
                    <a:lnTo>
                      <a:pt x="233" y="9"/>
                    </a:lnTo>
                    <a:lnTo>
                      <a:pt x="234" y="9"/>
                    </a:lnTo>
                    <a:lnTo>
                      <a:pt x="234" y="9"/>
                    </a:lnTo>
                    <a:lnTo>
                      <a:pt x="235" y="9"/>
                    </a:lnTo>
                    <a:lnTo>
                      <a:pt x="236" y="9"/>
                    </a:lnTo>
                    <a:lnTo>
                      <a:pt x="237" y="9"/>
                    </a:lnTo>
                    <a:lnTo>
                      <a:pt x="238" y="9"/>
                    </a:lnTo>
                    <a:lnTo>
                      <a:pt x="238" y="9"/>
                    </a:lnTo>
                    <a:lnTo>
                      <a:pt x="239" y="9"/>
                    </a:lnTo>
                    <a:lnTo>
                      <a:pt x="240" y="9"/>
                    </a:lnTo>
                    <a:lnTo>
                      <a:pt x="241" y="9"/>
                    </a:lnTo>
                    <a:lnTo>
                      <a:pt x="241" y="9"/>
                    </a:lnTo>
                    <a:lnTo>
                      <a:pt x="242" y="9"/>
                    </a:lnTo>
                    <a:lnTo>
                      <a:pt x="242" y="9"/>
                    </a:lnTo>
                    <a:lnTo>
                      <a:pt x="243" y="9"/>
                    </a:lnTo>
                    <a:lnTo>
                      <a:pt x="244" y="9"/>
                    </a:lnTo>
                    <a:lnTo>
                      <a:pt x="245" y="9"/>
                    </a:lnTo>
                    <a:lnTo>
                      <a:pt x="246" y="9"/>
                    </a:lnTo>
                    <a:lnTo>
                      <a:pt x="246" y="9"/>
                    </a:lnTo>
                    <a:lnTo>
                      <a:pt x="247" y="9"/>
                    </a:lnTo>
                    <a:lnTo>
                      <a:pt x="248" y="9"/>
                    </a:lnTo>
                    <a:lnTo>
                      <a:pt x="249" y="9"/>
                    </a:lnTo>
                    <a:lnTo>
                      <a:pt x="249" y="9"/>
                    </a:lnTo>
                    <a:lnTo>
                      <a:pt x="250" y="9"/>
                    </a:lnTo>
                    <a:lnTo>
                      <a:pt x="250" y="9"/>
                    </a:lnTo>
                    <a:lnTo>
                      <a:pt x="251" y="9"/>
                    </a:lnTo>
                    <a:lnTo>
                      <a:pt x="252" y="9"/>
                    </a:lnTo>
                    <a:lnTo>
                      <a:pt x="253" y="9"/>
                    </a:lnTo>
                    <a:lnTo>
                      <a:pt x="254" y="9"/>
                    </a:lnTo>
                    <a:lnTo>
                      <a:pt x="254" y="9"/>
                    </a:lnTo>
                    <a:lnTo>
                      <a:pt x="255" y="9"/>
                    </a:lnTo>
                    <a:lnTo>
                      <a:pt x="256" y="9"/>
                    </a:lnTo>
                    <a:lnTo>
                      <a:pt x="257" y="9"/>
                    </a:lnTo>
                    <a:lnTo>
                      <a:pt x="257" y="9"/>
                    </a:lnTo>
                    <a:lnTo>
                      <a:pt x="258" y="9"/>
                    </a:lnTo>
                    <a:lnTo>
                      <a:pt x="258" y="9"/>
                    </a:lnTo>
                    <a:lnTo>
                      <a:pt x="259" y="9"/>
                    </a:lnTo>
                    <a:lnTo>
                      <a:pt x="260" y="9"/>
                    </a:lnTo>
                    <a:lnTo>
                      <a:pt x="261" y="9"/>
                    </a:lnTo>
                    <a:lnTo>
                      <a:pt x="262" y="9"/>
                    </a:lnTo>
                    <a:lnTo>
                      <a:pt x="262" y="9"/>
                    </a:lnTo>
                    <a:lnTo>
                      <a:pt x="263" y="9"/>
                    </a:lnTo>
                    <a:lnTo>
                      <a:pt x="264" y="9"/>
                    </a:lnTo>
                    <a:lnTo>
                      <a:pt x="265" y="9"/>
                    </a:lnTo>
                    <a:lnTo>
                      <a:pt x="266" y="9"/>
                    </a:lnTo>
                    <a:lnTo>
                      <a:pt x="266" y="9"/>
                    </a:lnTo>
                    <a:lnTo>
                      <a:pt x="266" y="9"/>
                    </a:lnTo>
                    <a:lnTo>
                      <a:pt x="267" y="9"/>
                    </a:lnTo>
                    <a:lnTo>
                      <a:pt x="268" y="9"/>
                    </a:lnTo>
                    <a:lnTo>
                      <a:pt x="269" y="9"/>
                    </a:lnTo>
                    <a:lnTo>
                      <a:pt x="270" y="9"/>
                    </a:lnTo>
                    <a:lnTo>
                      <a:pt x="270" y="9"/>
                    </a:lnTo>
                    <a:lnTo>
                      <a:pt x="271" y="9"/>
                    </a:lnTo>
                    <a:lnTo>
                      <a:pt x="272" y="9"/>
                    </a:lnTo>
                    <a:lnTo>
                      <a:pt x="273" y="9"/>
                    </a:lnTo>
                    <a:lnTo>
                      <a:pt x="274" y="9"/>
                    </a:lnTo>
                    <a:lnTo>
                      <a:pt x="274" y="9"/>
                    </a:lnTo>
                    <a:lnTo>
                      <a:pt x="274" y="9"/>
                    </a:lnTo>
                    <a:lnTo>
                      <a:pt x="275" y="9"/>
                    </a:lnTo>
                    <a:lnTo>
                      <a:pt x="276" y="9"/>
                    </a:lnTo>
                    <a:lnTo>
                      <a:pt x="277" y="9"/>
                    </a:lnTo>
                    <a:lnTo>
                      <a:pt x="278" y="9"/>
                    </a:lnTo>
                    <a:lnTo>
                      <a:pt x="279" y="9"/>
                    </a:lnTo>
                    <a:lnTo>
                      <a:pt x="279" y="9"/>
                    </a:lnTo>
                    <a:lnTo>
                      <a:pt x="280" y="9"/>
                    </a:lnTo>
                    <a:lnTo>
                      <a:pt x="281" y="9"/>
                    </a:lnTo>
                    <a:lnTo>
                      <a:pt x="282" y="9"/>
                    </a:lnTo>
                    <a:lnTo>
                      <a:pt x="282" y="9"/>
                    </a:lnTo>
                    <a:lnTo>
                      <a:pt x="283" y="9"/>
                    </a:lnTo>
                    <a:lnTo>
                      <a:pt x="283" y="9"/>
                    </a:lnTo>
                    <a:lnTo>
                      <a:pt x="284" y="9"/>
                    </a:lnTo>
                    <a:lnTo>
                      <a:pt x="285" y="9"/>
                    </a:lnTo>
                    <a:lnTo>
                      <a:pt x="286" y="9"/>
                    </a:lnTo>
                    <a:lnTo>
                      <a:pt x="287" y="9"/>
                    </a:lnTo>
                    <a:lnTo>
                      <a:pt x="287" y="9"/>
                    </a:lnTo>
                    <a:lnTo>
                      <a:pt x="288" y="9"/>
                    </a:lnTo>
                    <a:lnTo>
                      <a:pt x="289" y="9"/>
                    </a:lnTo>
                    <a:lnTo>
                      <a:pt x="290" y="9"/>
                    </a:lnTo>
                    <a:lnTo>
                      <a:pt x="291" y="9"/>
                    </a:lnTo>
                    <a:lnTo>
                      <a:pt x="291" y="9"/>
                    </a:lnTo>
                    <a:lnTo>
                      <a:pt x="291" y="8"/>
                    </a:lnTo>
                    <a:lnTo>
                      <a:pt x="292" y="8"/>
                    </a:lnTo>
                    <a:lnTo>
                      <a:pt x="293" y="8"/>
                    </a:lnTo>
                    <a:lnTo>
                      <a:pt x="294" y="8"/>
                    </a:lnTo>
                    <a:lnTo>
                      <a:pt x="295" y="8"/>
                    </a:lnTo>
                    <a:lnTo>
                      <a:pt x="295" y="7"/>
                    </a:lnTo>
                    <a:lnTo>
                      <a:pt x="296" y="7"/>
                    </a:lnTo>
                    <a:lnTo>
                      <a:pt x="297" y="7"/>
                    </a:lnTo>
                    <a:lnTo>
                      <a:pt x="298" y="7"/>
                    </a:lnTo>
                    <a:lnTo>
                      <a:pt x="299" y="7"/>
                    </a:lnTo>
                    <a:lnTo>
                      <a:pt x="299" y="7"/>
                    </a:lnTo>
                    <a:lnTo>
                      <a:pt x="299" y="7"/>
                    </a:lnTo>
                    <a:lnTo>
                      <a:pt x="300" y="7"/>
                    </a:lnTo>
                    <a:lnTo>
                      <a:pt x="301" y="7"/>
                    </a:lnTo>
                    <a:lnTo>
                      <a:pt x="302" y="7"/>
                    </a:lnTo>
                    <a:lnTo>
                      <a:pt x="303" y="7"/>
                    </a:lnTo>
                    <a:lnTo>
                      <a:pt x="303" y="7"/>
                    </a:lnTo>
                    <a:lnTo>
                      <a:pt x="304" y="7"/>
                    </a:lnTo>
                    <a:lnTo>
                      <a:pt x="305" y="7"/>
                    </a:lnTo>
                    <a:lnTo>
                      <a:pt x="306" y="7"/>
                    </a:lnTo>
                    <a:lnTo>
                      <a:pt x="307" y="7"/>
                    </a:lnTo>
                    <a:lnTo>
                      <a:pt x="307" y="8"/>
                    </a:lnTo>
                    <a:lnTo>
                      <a:pt x="307" y="8"/>
                    </a:lnTo>
                    <a:lnTo>
                      <a:pt x="308" y="8"/>
                    </a:lnTo>
                    <a:lnTo>
                      <a:pt x="309" y="8"/>
                    </a:lnTo>
                    <a:lnTo>
                      <a:pt x="310" y="8"/>
                    </a:lnTo>
                    <a:lnTo>
                      <a:pt x="311" y="8"/>
                    </a:lnTo>
                    <a:lnTo>
                      <a:pt x="311" y="8"/>
                    </a:lnTo>
                    <a:lnTo>
                      <a:pt x="312" y="8"/>
                    </a:lnTo>
                    <a:lnTo>
                      <a:pt x="313" y="8"/>
                    </a:lnTo>
                    <a:lnTo>
                      <a:pt x="314" y="8"/>
                    </a:lnTo>
                    <a:lnTo>
                      <a:pt x="315" y="8"/>
                    </a:lnTo>
                    <a:lnTo>
                      <a:pt x="315" y="8"/>
                    </a:lnTo>
                    <a:lnTo>
                      <a:pt x="315" y="8"/>
                    </a:lnTo>
                    <a:lnTo>
                      <a:pt x="316" y="7"/>
                    </a:lnTo>
                    <a:lnTo>
                      <a:pt x="317" y="7"/>
                    </a:lnTo>
                    <a:lnTo>
                      <a:pt x="318" y="7"/>
                    </a:lnTo>
                    <a:lnTo>
                      <a:pt x="319" y="7"/>
                    </a:lnTo>
                    <a:lnTo>
                      <a:pt x="319" y="7"/>
                    </a:lnTo>
                    <a:lnTo>
                      <a:pt x="320" y="7"/>
                    </a:lnTo>
                    <a:lnTo>
                      <a:pt x="321" y="7"/>
                    </a:lnTo>
                    <a:lnTo>
                      <a:pt x="322" y="7"/>
                    </a:lnTo>
                    <a:lnTo>
                      <a:pt x="323" y="7"/>
                    </a:lnTo>
                    <a:lnTo>
                      <a:pt x="323" y="7"/>
                    </a:lnTo>
                    <a:lnTo>
                      <a:pt x="323" y="7"/>
                    </a:lnTo>
                    <a:lnTo>
                      <a:pt x="324" y="7"/>
                    </a:lnTo>
                    <a:lnTo>
                      <a:pt x="325" y="8"/>
                    </a:lnTo>
                    <a:lnTo>
                      <a:pt x="326" y="8"/>
                    </a:lnTo>
                    <a:lnTo>
                      <a:pt x="327" y="8"/>
                    </a:lnTo>
                    <a:lnTo>
                      <a:pt x="327" y="8"/>
                    </a:lnTo>
                    <a:lnTo>
                      <a:pt x="328" y="8"/>
                    </a:lnTo>
                    <a:lnTo>
                      <a:pt x="329" y="8"/>
                    </a:lnTo>
                    <a:lnTo>
                      <a:pt x="330" y="8"/>
                    </a:lnTo>
                    <a:lnTo>
                      <a:pt x="331" y="9"/>
                    </a:lnTo>
                    <a:lnTo>
                      <a:pt x="331" y="9"/>
                    </a:lnTo>
                    <a:lnTo>
                      <a:pt x="332" y="9"/>
                    </a:lnTo>
                    <a:lnTo>
                      <a:pt x="332" y="9"/>
                    </a:lnTo>
                    <a:lnTo>
                      <a:pt x="333" y="9"/>
                    </a:lnTo>
                    <a:lnTo>
                      <a:pt x="334" y="9"/>
                    </a:lnTo>
                    <a:lnTo>
                      <a:pt x="335" y="9"/>
                    </a:lnTo>
                    <a:lnTo>
                      <a:pt x="335" y="9"/>
                    </a:lnTo>
                    <a:lnTo>
                      <a:pt x="336" y="8"/>
                    </a:lnTo>
                    <a:lnTo>
                      <a:pt x="337" y="8"/>
                    </a:lnTo>
                    <a:lnTo>
                      <a:pt x="338" y="8"/>
                    </a:lnTo>
                    <a:lnTo>
                      <a:pt x="339" y="8"/>
                    </a:lnTo>
                    <a:lnTo>
                      <a:pt x="339" y="7"/>
                    </a:lnTo>
                    <a:lnTo>
                      <a:pt x="340" y="7"/>
                    </a:lnTo>
                    <a:lnTo>
                      <a:pt x="340" y="7"/>
                    </a:lnTo>
                    <a:lnTo>
                      <a:pt x="341" y="6"/>
                    </a:lnTo>
                    <a:lnTo>
                      <a:pt x="342" y="6"/>
                    </a:lnTo>
                    <a:lnTo>
                      <a:pt x="343" y="5"/>
                    </a:lnTo>
                    <a:lnTo>
                      <a:pt x="343" y="5"/>
                    </a:lnTo>
                    <a:lnTo>
                      <a:pt x="344" y="4"/>
                    </a:lnTo>
                    <a:lnTo>
                      <a:pt x="345" y="3"/>
                    </a:lnTo>
                    <a:lnTo>
                      <a:pt x="346" y="3"/>
                    </a:lnTo>
                    <a:lnTo>
                      <a:pt x="347" y="2"/>
                    </a:lnTo>
                    <a:lnTo>
                      <a:pt x="347" y="2"/>
                    </a:lnTo>
                    <a:lnTo>
                      <a:pt x="348" y="1"/>
                    </a:lnTo>
                    <a:lnTo>
                      <a:pt x="349" y="1"/>
                    </a:lnTo>
                    <a:lnTo>
                      <a:pt x="349" y="0"/>
                    </a:lnTo>
                    <a:lnTo>
                      <a:pt x="350" y="0"/>
                    </a:lnTo>
                    <a:lnTo>
                      <a:pt x="351" y="0"/>
                    </a:lnTo>
                    <a:lnTo>
                      <a:pt x="351" y="0"/>
                    </a:lnTo>
                    <a:lnTo>
                      <a:pt x="352" y="0"/>
                    </a:lnTo>
                    <a:lnTo>
                      <a:pt x="353" y="0"/>
                    </a:lnTo>
                    <a:lnTo>
                      <a:pt x="354" y="0"/>
                    </a:lnTo>
                    <a:lnTo>
                      <a:pt x="355" y="1"/>
                    </a:lnTo>
                    <a:lnTo>
                      <a:pt x="355" y="1"/>
                    </a:lnTo>
                    <a:lnTo>
                      <a:pt x="356" y="1"/>
                    </a:lnTo>
                    <a:lnTo>
                      <a:pt x="357" y="2"/>
                    </a:lnTo>
                    <a:lnTo>
                      <a:pt x="357" y="3"/>
                    </a:lnTo>
                    <a:lnTo>
                      <a:pt x="358" y="3"/>
                    </a:lnTo>
                    <a:lnTo>
                      <a:pt x="359" y="4"/>
                    </a:lnTo>
                    <a:lnTo>
                      <a:pt x="359" y="5"/>
                    </a:lnTo>
                    <a:lnTo>
                      <a:pt x="360" y="5"/>
                    </a:lnTo>
                    <a:lnTo>
                      <a:pt x="361" y="5"/>
                    </a:lnTo>
                    <a:lnTo>
                      <a:pt x="362" y="6"/>
                    </a:lnTo>
                    <a:lnTo>
                      <a:pt x="363" y="7"/>
                    </a:lnTo>
                    <a:lnTo>
                      <a:pt x="363" y="7"/>
                    </a:lnTo>
                    <a:lnTo>
                      <a:pt x="364" y="7"/>
                    </a:lnTo>
                    <a:lnTo>
                      <a:pt x="365" y="8"/>
                    </a:lnTo>
                    <a:lnTo>
                      <a:pt x="365" y="8"/>
                    </a:lnTo>
                  </a:path>
                </a:pathLst>
              </a:custGeom>
              <a:noFill/>
              <a:ln w="12700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19" name="Freeform 55"/>
              <p:cNvSpPr>
                <a:spLocks/>
              </p:cNvSpPr>
              <p:nvPr/>
            </p:nvSpPr>
            <p:spPr bwMode="auto">
              <a:xfrm>
                <a:off x="6191250" y="2611438"/>
                <a:ext cx="581025" cy="161925"/>
              </a:xfrm>
              <a:custGeom>
                <a:avLst/>
                <a:gdLst>
                  <a:gd name="T0" fmla="*/ 6 w 366"/>
                  <a:gd name="T1" fmla="*/ 102 h 102"/>
                  <a:gd name="T2" fmla="*/ 11 w 366"/>
                  <a:gd name="T3" fmla="*/ 102 h 102"/>
                  <a:gd name="T4" fmla="*/ 17 w 366"/>
                  <a:gd name="T5" fmla="*/ 102 h 102"/>
                  <a:gd name="T6" fmla="*/ 23 w 366"/>
                  <a:gd name="T7" fmla="*/ 101 h 102"/>
                  <a:gd name="T8" fmla="*/ 29 w 366"/>
                  <a:gd name="T9" fmla="*/ 101 h 102"/>
                  <a:gd name="T10" fmla="*/ 35 w 366"/>
                  <a:gd name="T11" fmla="*/ 101 h 102"/>
                  <a:gd name="T12" fmla="*/ 41 w 366"/>
                  <a:gd name="T13" fmla="*/ 102 h 102"/>
                  <a:gd name="T14" fmla="*/ 47 w 366"/>
                  <a:gd name="T15" fmla="*/ 102 h 102"/>
                  <a:gd name="T16" fmla="*/ 52 w 366"/>
                  <a:gd name="T17" fmla="*/ 102 h 102"/>
                  <a:gd name="T18" fmla="*/ 59 w 366"/>
                  <a:gd name="T19" fmla="*/ 102 h 102"/>
                  <a:gd name="T20" fmla="*/ 64 w 366"/>
                  <a:gd name="T21" fmla="*/ 102 h 102"/>
                  <a:gd name="T22" fmla="*/ 70 w 366"/>
                  <a:gd name="T23" fmla="*/ 101 h 102"/>
                  <a:gd name="T24" fmla="*/ 75 w 366"/>
                  <a:gd name="T25" fmla="*/ 100 h 102"/>
                  <a:gd name="T26" fmla="*/ 82 w 366"/>
                  <a:gd name="T27" fmla="*/ 101 h 102"/>
                  <a:gd name="T28" fmla="*/ 87 w 366"/>
                  <a:gd name="T29" fmla="*/ 101 h 102"/>
                  <a:gd name="T30" fmla="*/ 93 w 366"/>
                  <a:gd name="T31" fmla="*/ 101 h 102"/>
                  <a:gd name="T32" fmla="*/ 99 w 366"/>
                  <a:gd name="T33" fmla="*/ 100 h 102"/>
                  <a:gd name="T34" fmla="*/ 105 w 366"/>
                  <a:gd name="T35" fmla="*/ 100 h 102"/>
                  <a:gd name="T36" fmla="*/ 111 w 366"/>
                  <a:gd name="T37" fmla="*/ 101 h 102"/>
                  <a:gd name="T38" fmla="*/ 117 w 366"/>
                  <a:gd name="T39" fmla="*/ 102 h 102"/>
                  <a:gd name="T40" fmla="*/ 123 w 366"/>
                  <a:gd name="T41" fmla="*/ 102 h 102"/>
                  <a:gd name="T42" fmla="*/ 128 w 366"/>
                  <a:gd name="T43" fmla="*/ 102 h 102"/>
                  <a:gd name="T44" fmla="*/ 134 w 366"/>
                  <a:gd name="T45" fmla="*/ 102 h 102"/>
                  <a:gd name="T46" fmla="*/ 140 w 366"/>
                  <a:gd name="T47" fmla="*/ 102 h 102"/>
                  <a:gd name="T48" fmla="*/ 146 w 366"/>
                  <a:gd name="T49" fmla="*/ 102 h 102"/>
                  <a:gd name="T50" fmla="*/ 152 w 366"/>
                  <a:gd name="T51" fmla="*/ 100 h 102"/>
                  <a:gd name="T52" fmla="*/ 158 w 366"/>
                  <a:gd name="T53" fmla="*/ 99 h 102"/>
                  <a:gd name="T54" fmla="*/ 164 w 366"/>
                  <a:gd name="T55" fmla="*/ 99 h 102"/>
                  <a:gd name="T56" fmla="*/ 169 w 366"/>
                  <a:gd name="T57" fmla="*/ 101 h 102"/>
                  <a:gd name="T58" fmla="*/ 176 w 366"/>
                  <a:gd name="T59" fmla="*/ 102 h 102"/>
                  <a:gd name="T60" fmla="*/ 181 w 366"/>
                  <a:gd name="T61" fmla="*/ 102 h 102"/>
                  <a:gd name="T62" fmla="*/ 187 w 366"/>
                  <a:gd name="T63" fmla="*/ 101 h 102"/>
                  <a:gd name="T64" fmla="*/ 192 w 366"/>
                  <a:gd name="T65" fmla="*/ 101 h 102"/>
                  <a:gd name="T66" fmla="*/ 199 w 366"/>
                  <a:gd name="T67" fmla="*/ 101 h 102"/>
                  <a:gd name="T68" fmla="*/ 204 w 366"/>
                  <a:gd name="T69" fmla="*/ 101 h 102"/>
                  <a:gd name="T70" fmla="*/ 210 w 366"/>
                  <a:gd name="T71" fmla="*/ 102 h 102"/>
                  <a:gd name="T72" fmla="*/ 217 w 366"/>
                  <a:gd name="T73" fmla="*/ 101 h 102"/>
                  <a:gd name="T74" fmla="*/ 222 w 366"/>
                  <a:gd name="T75" fmla="*/ 101 h 102"/>
                  <a:gd name="T76" fmla="*/ 228 w 366"/>
                  <a:gd name="T77" fmla="*/ 101 h 102"/>
                  <a:gd name="T78" fmla="*/ 233 w 366"/>
                  <a:gd name="T79" fmla="*/ 100 h 102"/>
                  <a:gd name="T80" fmla="*/ 240 w 366"/>
                  <a:gd name="T81" fmla="*/ 98 h 102"/>
                  <a:gd name="T82" fmla="*/ 245 w 366"/>
                  <a:gd name="T83" fmla="*/ 98 h 102"/>
                  <a:gd name="T84" fmla="*/ 251 w 366"/>
                  <a:gd name="T85" fmla="*/ 96 h 102"/>
                  <a:gd name="T86" fmla="*/ 257 w 366"/>
                  <a:gd name="T87" fmla="*/ 81 h 102"/>
                  <a:gd name="T88" fmla="*/ 263 w 366"/>
                  <a:gd name="T89" fmla="*/ 48 h 102"/>
                  <a:gd name="T90" fmla="*/ 269 w 366"/>
                  <a:gd name="T91" fmla="*/ 9 h 102"/>
                  <a:gd name="T92" fmla="*/ 275 w 366"/>
                  <a:gd name="T93" fmla="*/ 7 h 102"/>
                  <a:gd name="T94" fmla="*/ 281 w 366"/>
                  <a:gd name="T95" fmla="*/ 55 h 102"/>
                  <a:gd name="T96" fmla="*/ 286 w 366"/>
                  <a:gd name="T97" fmla="*/ 92 h 102"/>
                  <a:gd name="T98" fmla="*/ 292 w 366"/>
                  <a:gd name="T99" fmla="*/ 99 h 102"/>
                  <a:gd name="T100" fmla="*/ 298 w 366"/>
                  <a:gd name="T101" fmla="*/ 99 h 102"/>
                  <a:gd name="T102" fmla="*/ 304 w 366"/>
                  <a:gd name="T103" fmla="*/ 99 h 102"/>
                  <a:gd name="T104" fmla="*/ 309 w 366"/>
                  <a:gd name="T105" fmla="*/ 100 h 102"/>
                  <a:gd name="T106" fmla="*/ 316 w 366"/>
                  <a:gd name="T107" fmla="*/ 101 h 102"/>
                  <a:gd name="T108" fmla="*/ 322 w 366"/>
                  <a:gd name="T109" fmla="*/ 102 h 102"/>
                  <a:gd name="T110" fmla="*/ 327 w 366"/>
                  <a:gd name="T111" fmla="*/ 101 h 102"/>
                  <a:gd name="T112" fmla="*/ 334 w 366"/>
                  <a:gd name="T113" fmla="*/ 95 h 102"/>
                  <a:gd name="T114" fmla="*/ 339 w 366"/>
                  <a:gd name="T115" fmla="*/ 72 h 102"/>
                  <a:gd name="T116" fmla="*/ 345 w 366"/>
                  <a:gd name="T117" fmla="*/ 29 h 102"/>
                  <a:gd name="T118" fmla="*/ 350 w 366"/>
                  <a:gd name="T119" fmla="*/ 1 h 102"/>
                  <a:gd name="T120" fmla="*/ 357 w 366"/>
                  <a:gd name="T121" fmla="*/ 37 h 102"/>
                  <a:gd name="T122" fmla="*/ 362 w 366"/>
                  <a:gd name="T123" fmla="*/ 8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6" h="102">
                    <a:moveTo>
                      <a:pt x="0" y="101"/>
                    </a:moveTo>
                    <a:lnTo>
                      <a:pt x="1" y="101"/>
                    </a:lnTo>
                    <a:lnTo>
                      <a:pt x="2" y="101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4" y="102"/>
                    </a:lnTo>
                    <a:lnTo>
                      <a:pt x="5" y="102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7" y="102"/>
                    </a:lnTo>
                    <a:lnTo>
                      <a:pt x="8" y="102"/>
                    </a:lnTo>
                    <a:lnTo>
                      <a:pt x="9" y="102"/>
                    </a:lnTo>
                    <a:lnTo>
                      <a:pt x="9" y="102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1" y="102"/>
                    </a:lnTo>
                    <a:lnTo>
                      <a:pt x="12" y="102"/>
                    </a:lnTo>
                    <a:lnTo>
                      <a:pt x="13" y="102"/>
                    </a:lnTo>
                    <a:lnTo>
                      <a:pt x="14" y="102"/>
                    </a:lnTo>
                    <a:lnTo>
                      <a:pt x="15" y="102"/>
                    </a:lnTo>
                    <a:lnTo>
                      <a:pt x="15" y="102"/>
                    </a:lnTo>
                    <a:lnTo>
                      <a:pt x="16" y="102"/>
                    </a:lnTo>
                    <a:lnTo>
                      <a:pt x="17" y="102"/>
                    </a:lnTo>
                    <a:lnTo>
                      <a:pt x="17" y="102"/>
                    </a:lnTo>
                    <a:lnTo>
                      <a:pt x="18" y="102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20" y="102"/>
                    </a:lnTo>
                    <a:lnTo>
                      <a:pt x="21" y="102"/>
                    </a:lnTo>
                    <a:lnTo>
                      <a:pt x="22" y="102"/>
                    </a:lnTo>
                    <a:lnTo>
                      <a:pt x="23" y="101"/>
                    </a:lnTo>
                    <a:lnTo>
                      <a:pt x="23" y="101"/>
                    </a:lnTo>
                    <a:lnTo>
                      <a:pt x="24" y="101"/>
                    </a:lnTo>
                    <a:lnTo>
                      <a:pt x="25" y="101"/>
                    </a:lnTo>
                    <a:lnTo>
                      <a:pt x="26" y="101"/>
                    </a:lnTo>
                    <a:lnTo>
                      <a:pt x="26" y="101"/>
                    </a:lnTo>
                    <a:lnTo>
                      <a:pt x="27" y="101"/>
                    </a:lnTo>
                    <a:lnTo>
                      <a:pt x="27" y="101"/>
                    </a:lnTo>
                    <a:lnTo>
                      <a:pt x="28" y="101"/>
                    </a:lnTo>
                    <a:lnTo>
                      <a:pt x="29" y="101"/>
                    </a:lnTo>
                    <a:lnTo>
                      <a:pt x="30" y="101"/>
                    </a:lnTo>
                    <a:lnTo>
                      <a:pt x="31" y="101"/>
                    </a:lnTo>
                    <a:lnTo>
                      <a:pt x="31" y="101"/>
                    </a:lnTo>
                    <a:lnTo>
                      <a:pt x="32" y="101"/>
                    </a:lnTo>
                    <a:lnTo>
                      <a:pt x="33" y="101"/>
                    </a:lnTo>
                    <a:lnTo>
                      <a:pt x="34" y="101"/>
                    </a:lnTo>
                    <a:lnTo>
                      <a:pt x="34" y="101"/>
                    </a:lnTo>
                    <a:lnTo>
                      <a:pt x="35" y="101"/>
                    </a:lnTo>
                    <a:lnTo>
                      <a:pt x="35" y="102"/>
                    </a:lnTo>
                    <a:lnTo>
                      <a:pt x="36" y="102"/>
                    </a:lnTo>
                    <a:lnTo>
                      <a:pt x="37" y="102"/>
                    </a:lnTo>
                    <a:lnTo>
                      <a:pt x="38" y="102"/>
                    </a:lnTo>
                    <a:lnTo>
                      <a:pt x="39" y="102"/>
                    </a:lnTo>
                    <a:lnTo>
                      <a:pt x="39" y="102"/>
                    </a:lnTo>
                    <a:lnTo>
                      <a:pt x="40" y="102"/>
                    </a:lnTo>
                    <a:lnTo>
                      <a:pt x="41" y="102"/>
                    </a:lnTo>
                    <a:lnTo>
                      <a:pt x="42" y="102"/>
                    </a:lnTo>
                    <a:lnTo>
                      <a:pt x="42" y="102"/>
                    </a:lnTo>
                    <a:lnTo>
                      <a:pt x="43" y="102"/>
                    </a:lnTo>
                    <a:lnTo>
                      <a:pt x="43" y="102"/>
                    </a:lnTo>
                    <a:lnTo>
                      <a:pt x="44" y="102"/>
                    </a:lnTo>
                    <a:lnTo>
                      <a:pt x="45" y="102"/>
                    </a:lnTo>
                    <a:lnTo>
                      <a:pt x="46" y="102"/>
                    </a:lnTo>
                    <a:lnTo>
                      <a:pt x="47" y="102"/>
                    </a:lnTo>
                    <a:lnTo>
                      <a:pt x="47" y="102"/>
                    </a:lnTo>
                    <a:lnTo>
                      <a:pt x="48" y="102"/>
                    </a:lnTo>
                    <a:lnTo>
                      <a:pt x="49" y="102"/>
                    </a:lnTo>
                    <a:lnTo>
                      <a:pt x="50" y="102"/>
                    </a:lnTo>
                    <a:lnTo>
                      <a:pt x="51" y="102"/>
                    </a:lnTo>
                    <a:lnTo>
                      <a:pt x="51" y="102"/>
                    </a:lnTo>
                    <a:lnTo>
                      <a:pt x="51" y="102"/>
                    </a:lnTo>
                    <a:lnTo>
                      <a:pt x="52" y="102"/>
                    </a:lnTo>
                    <a:lnTo>
                      <a:pt x="53" y="102"/>
                    </a:lnTo>
                    <a:lnTo>
                      <a:pt x="54" y="102"/>
                    </a:lnTo>
                    <a:lnTo>
                      <a:pt x="55" y="102"/>
                    </a:lnTo>
                    <a:lnTo>
                      <a:pt x="55" y="102"/>
                    </a:lnTo>
                    <a:lnTo>
                      <a:pt x="56" y="102"/>
                    </a:lnTo>
                    <a:lnTo>
                      <a:pt x="57" y="102"/>
                    </a:lnTo>
                    <a:lnTo>
                      <a:pt x="58" y="102"/>
                    </a:lnTo>
                    <a:lnTo>
                      <a:pt x="59" y="102"/>
                    </a:lnTo>
                    <a:lnTo>
                      <a:pt x="59" y="102"/>
                    </a:lnTo>
                    <a:lnTo>
                      <a:pt x="59" y="102"/>
                    </a:lnTo>
                    <a:lnTo>
                      <a:pt x="60" y="102"/>
                    </a:lnTo>
                    <a:lnTo>
                      <a:pt x="61" y="102"/>
                    </a:lnTo>
                    <a:lnTo>
                      <a:pt x="62" y="102"/>
                    </a:lnTo>
                    <a:lnTo>
                      <a:pt x="63" y="102"/>
                    </a:lnTo>
                    <a:lnTo>
                      <a:pt x="63" y="102"/>
                    </a:lnTo>
                    <a:lnTo>
                      <a:pt x="64" y="102"/>
                    </a:lnTo>
                    <a:lnTo>
                      <a:pt x="65" y="102"/>
                    </a:lnTo>
                    <a:lnTo>
                      <a:pt x="66" y="102"/>
                    </a:lnTo>
                    <a:lnTo>
                      <a:pt x="67" y="102"/>
                    </a:lnTo>
                    <a:lnTo>
                      <a:pt x="67" y="101"/>
                    </a:lnTo>
                    <a:lnTo>
                      <a:pt x="67" y="101"/>
                    </a:lnTo>
                    <a:lnTo>
                      <a:pt x="68" y="101"/>
                    </a:lnTo>
                    <a:lnTo>
                      <a:pt x="69" y="101"/>
                    </a:lnTo>
                    <a:lnTo>
                      <a:pt x="70" y="101"/>
                    </a:lnTo>
                    <a:lnTo>
                      <a:pt x="71" y="101"/>
                    </a:lnTo>
                    <a:lnTo>
                      <a:pt x="71" y="101"/>
                    </a:lnTo>
                    <a:lnTo>
                      <a:pt x="72" y="101"/>
                    </a:lnTo>
                    <a:lnTo>
                      <a:pt x="73" y="101"/>
                    </a:lnTo>
                    <a:lnTo>
                      <a:pt x="74" y="101"/>
                    </a:lnTo>
                    <a:lnTo>
                      <a:pt x="75" y="101"/>
                    </a:lnTo>
                    <a:lnTo>
                      <a:pt x="75" y="100"/>
                    </a:lnTo>
                    <a:lnTo>
                      <a:pt x="75" y="100"/>
                    </a:lnTo>
                    <a:lnTo>
                      <a:pt x="76" y="100"/>
                    </a:lnTo>
                    <a:lnTo>
                      <a:pt x="77" y="100"/>
                    </a:lnTo>
                    <a:lnTo>
                      <a:pt x="78" y="101"/>
                    </a:lnTo>
                    <a:lnTo>
                      <a:pt x="79" y="101"/>
                    </a:lnTo>
                    <a:lnTo>
                      <a:pt x="79" y="101"/>
                    </a:lnTo>
                    <a:lnTo>
                      <a:pt x="80" y="101"/>
                    </a:lnTo>
                    <a:lnTo>
                      <a:pt x="81" y="101"/>
                    </a:lnTo>
                    <a:lnTo>
                      <a:pt x="82" y="101"/>
                    </a:lnTo>
                    <a:lnTo>
                      <a:pt x="83" y="101"/>
                    </a:lnTo>
                    <a:lnTo>
                      <a:pt x="83" y="101"/>
                    </a:lnTo>
                    <a:lnTo>
                      <a:pt x="83" y="101"/>
                    </a:lnTo>
                    <a:lnTo>
                      <a:pt x="84" y="101"/>
                    </a:lnTo>
                    <a:lnTo>
                      <a:pt x="85" y="101"/>
                    </a:lnTo>
                    <a:lnTo>
                      <a:pt x="86" y="101"/>
                    </a:lnTo>
                    <a:lnTo>
                      <a:pt x="87" y="101"/>
                    </a:lnTo>
                    <a:lnTo>
                      <a:pt x="87" y="101"/>
                    </a:lnTo>
                    <a:lnTo>
                      <a:pt x="88" y="101"/>
                    </a:lnTo>
                    <a:lnTo>
                      <a:pt x="89" y="101"/>
                    </a:lnTo>
                    <a:lnTo>
                      <a:pt x="90" y="101"/>
                    </a:lnTo>
                    <a:lnTo>
                      <a:pt x="91" y="101"/>
                    </a:lnTo>
                    <a:lnTo>
                      <a:pt x="91" y="101"/>
                    </a:lnTo>
                    <a:lnTo>
                      <a:pt x="92" y="101"/>
                    </a:lnTo>
                    <a:lnTo>
                      <a:pt x="92" y="101"/>
                    </a:lnTo>
                    <a:lnTo>
                      <a:pt x="93" y="101"/>
                    </a:lnTo>
                    <a:lnTo>
                      <a:pt x="94" y="100"/>
                    </a:lnTo>
                    <a:lnTo>
                      <a:pt x="95" y="100"/>
                    </a:lnTo>
                    <a:lnTo>
                      <a:pt x="95" y="100"/>
                    </a:lnTo>
                    <a:lnTo>
                      <a:pt x="96" y="100"/>
                    </a:lnTo>
                    <a:lnTo>
                      <a:pt x="97" y="100"/>
                    </a:lnTo>
                    <a:lnTo>
                      <a:pt x="98" y="100"/>
                    </a:lnTo>
                    <a:lnTo>
                      <a:pt x="99" y="100"/>
                    </a:lnTo>
                    <a:lnTo>
                      <a:pt x="99" y="100"/>
                    </a:lnTo>
                    <a:lnTo>
                      <a:pt x="100" y="100"/>
                    </a:lnTo>
                    <a:lnTo>
                      <a:pt x="100" y="100"/>
                    </a:lnTo>
                    <a:lnTo>
                      <a:pt x="101" y="100"/>
                    </a:lnTo>
                    <a:lnTo>
                      <a:pt x="102" y="100"/>
                    </a:lnTo>
                    <a:lnTo>
                      <a:pt x="103" y="100"/>
                    </a:lnTo>
                    <a:lnTo>
                      <a:pt x="103" y="100"/>
                    </a:lnTo>
                    <a:lnTo>
                      <a:pt x="104" y="100"/>
                    </a:lnTo>
                    <a:lnTo>
                      <a:pt x="105" y="100"/>
                    </a:lnTo>
                    <a:lnTo>
                      <a:pt x="106" y="100"/>
                    </a:lnTo>
                    <a:lnTo>
                      <a:pt x="107" y="100"/>
                    </a:lnTo>
                    <a:lnTo>
                      <a:pt x="107" y="100"/>
                    </a:lnTo>
                    <a:lnTo>
                      <a:pt x="108" y="101"/>
                    </a:lnTo>
                    <a:lnTo>
                      <a:pt x="109" y="101"/>
                    </a:lnTo>
                    <a:lnTo>
                      <a:pt x="109" y="101"/>
                    </a:lnTo>
                    <a:lnTo>
                      <a:pt x="110" y="101"/>
                    </a:lnTo>
                    <a:lnTo>
                      <a:pt x="111" y="101"/>
                    </a:lnTo>
                    <a:lnTo>
                      <a:pt x="111" y="102"/>
                    </a:lnTo>
                    <a:lnTo>
                      <a:pt x="112" y="102"/>
                    </a:lnTo>
                    <a:lnTo>
                      <a:pt x="113" y="102"/>
                    </a:lnTo>
                    <a:lnTo>
                      <a:pt x="114" y="102"/>
                    </a:lnTo>
                    <a:lnTo>
                      <a:pt x="115" y="102"/>
                    </a:lnTo>
                    <a:lnTo>
                      <a:pt x="116" y="102"/>
                    </a:lnTo>
                    <a:lnTo>
                      <a:pt x="116" y="102"/>
                    </a:lnTo>
                    <a:lnTo>
                      <a:pt x="117" y="102"/>
                    </a:lnTo>
                    <a:lnTo>
                      <a:pt x="117" y="102"/>
                    </a:lnTo>
                    <a:lnTo>
                      <a:pt x="118" y="102"/>
                    </a:lnTo>
                    <a:lnTo>
                      <a:pt x="119" y="102"/>
                    </a:lnTo>
                    <a:lnTo>
                      <a:pt x="120" y="102"/>
                    </a:lnTo>
                    <a:lnTo>
                      <a:pt x="120" y="102"/>
                    </a:lnTo>
                    <a:lnTo>
                      <a:pt x="121" y="102"/>
                    </a:lnTo>
                    <a:lnTo>
                      <a:pt x="122" y="102"/>
                    </a:lnTo>
                    <a:lnTo>
                      <a:pt x="123" y="102"/>
                    </a:lnTo>
                    <a:lnTo>
                      <a:pt x="124" y="102"/>
                    </a:lnTo>
                    <a:lnTo>
                      <a:pt x="124" y="102"/>
                    </a:lnTo>
                    <a:lnTo>
                      <a:pt x="125" y="102"/>
                    </a:lnTo>
                    <a:lnTo>
                      <a:pt x="125" y="102"/>
                    </a:lnTo>
                    <a:lnTo>
                      <a:pt x="126" y="102"/>
                    </a:lnTo>
                    <a:lnTo>
                      <a:pt x="127" y="102"/>
                    </a:lnTo>
                    <a:lnTo>
                      <a:pt x="128" y="102"/>
                    </a:lnTo>
                    <a:lnTo>
                      <a:pt x="128" y="102"/>
                    </a:lnTo>
                    <a:lnTo>
                      <a:pt x="129" y="102"/>
                    </a:lnTo>
                    <a:lnTo>
                      <a:pt x="130" y="102"/>
                    </a:lnTo>
                    <a:lnTo>
                      <a:pt x="131" y="102"/>
                    </a:lnTo>
                    <a:lnTo>
                      <a:pt x="132" y="102"/>
                    </a:lnTo>
                    <a:lnTo>
                      <a:pt x="132" y="102"/>
                    </a:lnTo>
                    <a:lnTo>
                      <a:pt x="133" y="102"/>
                    </a:lnTo>
                    <a:lnTo>
                      <a:pt x="134" y="102"/>
                    </a:lnTo>
                    <a:lnTo>
                      <a:pt x="134" y="102"/>
                    </a:lnTo>
                    <a:lnTo>
                      <a:pt x="135" y="102"/>
                    </a:lnTo>
                    <a:lnTo>
                      <a:pt x="136" y="102"/>
                    </a:lnTo>
                    <a:lnTo>
                      <a:pt x="136" y="102"/>
                    </a:lnTo>
                    <a:lnTo>
                      <a:pt x="137" y="102"/>
                    </a:lnTo>
                    <a:lnTo>
                      <a:pt x="138" y="102"/>
                    </a:lnTo>
                    <a:lnTo>
                      <a:pt x="139" y="102"/>
                    </a:lnTo>
                    <a:lnTo>
                      <a:pt x="140" y="102"/>
                    </a:lnTo>
                    <a:lnTo>
                      <a:pt x="140" y="102"/>
                    </a:lnTo>
                    <a:lnTo>
                      <a:pt x="141" y="102"/>
                    </a:lnTo>
                    <a:lnTo>
                      <a:pt x="142" y="102"/>
                    </a:lnTo>
                    <a:lnTo>
                      <a:pt x="142" y="102"/>
                    </a:lnTo>
                    <a:lnTo>
                      <a:pt x="143" y="102"/>
                    </a:lnTo>
                    <a:lnTo>
                      <a:pt x="144" y="102"/>
                    </a:lnTo>
                    <a:lnTo>
                      <a:pt x="144" y="102"/>
                    </a:lnTo>
                    <a:lnTo>
                      <a:pt x="145" y="102"/>
                    </a:lnTo>
                    <a:lnTo>
                      <a:pt x="146" y="102"/>
                    </a:lnTo>
                    <a:lnTo>
                      <a:pt x="147" y="102"/>
                    </a:lnTo>
                    <a:lnTo>
                      <a:pt x="148" y="102"/>
                    </a:lnTo>
                    <a:lnTo>
                      <a:pt x="148" y="101"/>
                    </a:lnTo>
                    <a:lnTo>
                      <a:pt x="149" y="101"/>
                    </a:lnTo>
                    <a:lnTo>
                      <a:pt x="150" y="101"/>
                    </a:lnTo>
                    <a:lnTo>
                      <a:pt x="150" y="101"/>
                    </a:lnTo>
                    <a:lnTo>
                      <a:pt x="151" y="100"/>
                    </a:lnTo>
                    <a:lnTo>
                      <a:pt x="152" y="100"/>
                    </a:lnTo>
                    <a:lnTo>
                      <a:pt x="152" y="100"/>
                    </a:lnTo>
                    <a:lnTo>
                      <a:pt x="153" y="100"/>
                    </a:lnTo>
                    <a:lnTo>
                      <a:pt x="154" y="100"/>
                    </a:lnTo>
                    <a:lnTo>
                      <a:pt x="155" y="100"/>
                    </a:lnTo>
                    <a:lnTo>
                      <a:pt x="156" y="99"/>
                    </a:lnTo>
                    <a:lnTo>
                      <a:pt x="156" y="99"/>
                    </a:lnTo>
                    <a:lnTo>
                      <a:pt x="157" y="99"/>
                    </a:lnTo>
                    <a:lnTo>
                      <a:pt x="158" y="99"/>
                    </a:lnTo>
                    <a:lnTo>
                      <a:pt x="159" y="99"/>
                    </a:lnTo>
                    <a:lnTo>
                      <a:pt x="159" y="98"/>
                    </a:lnTo>
                    <a:lnTo>
                      <a:pt x="160" y="98"/>
                    </a:lnTo>
                    <a:lnTo>
                      <a:pt x="160" y="98"/>
                    </a:lnTo>
                    <a:lnTo>
                      <a:pt x="161" y="99"/>
                    </a:lnTo>
                    <a:lnTo>
                      <a:pt x="162" y="99"/>
                    </a:lnTo>
                    <a:lnTo>
                      <a:pt x="163" y="99"/>
                    </a:lnTo>
                    <a:lnTo>
                      <a:pt x="164" y="99"/>
                    </a:lnTo>
                    <a:lnTo>
                      <a:pt x="164" y="99"/>
                    </a:lnTo>
                    <a:lnTo>
                      <a:pt x="165" y="100"/>
                    </a:lnTo>
                    <a:lnTo>
                      <a:pt x="166" y="100"/>
                    </a:lnTo>
                    <a:lnTo>
                      <a:pt x="167" y="100"/>
                    </a:lnTo>
                    <a:lnTo>
                      <a:pt x="167" y="100"/>
                    </a:lnTo>
                    <a:lnTo>
                      <a:pt x="168" y="100"/>
                    </a:lnTo>
                    <a:lnTo>
                      <a:pt x="168" y="100"/>
                    </a:lnTo>
                    <a:lnTo>
                      <a:pt x="169" y="101"/>
                    </a:lnTo>
                    <a:lnTo>
                      <a:pt x="170" y="101"/>
                    </a:lnTo>
                    <a:lnTo>
                      <a:pt x="171" y="101"/>
                    </a:lnTo>
                    <a:lnTo>
                      <a:pt x="172" y="101"/>
                    </a:lnTo>
                    <a:lnTo>
                      <a:pt x="172" y="102"/>
                    </a:lnTo>
                    <a:lnTo>
                      <a:pt x="173" y="102"/>
                    </a:lnTo>
                    <a:lnTo>
                      <a:pt x="174" y="102"/>
                    </a:lnTo>
                    <a:lnTo>
                      <a:pt x="175" y="102"/>
                    </a:lnTo>
                    <a:lnTo>
                      <a:pt x="176" y="102"/>
                    </a:lnTo>
                    <a:lnTo>
                      <a:pt x="176" y="102"/>
                    </a:lnTo>
                    <a:lnTo>
                      <a:pt x="176" y="102"/>
                    </a:lnTo>
                    <a:lnTo>
                      <a:pt x="177" y="102"/>
                    </a:lnTo>
                    <a:lnTo>
                      <a:pt x="178" y="102"/>
                    </a:lnTo>
                    <a:lnTo>
                      <a:pt x="179" y="102"/>
                    </a:lnTo>
                    <a:lnTo>
                      <a:pt x="180" y="102"/>
                    </a:lnTo>
                    <a:lnTo>
                      <a:pt x="180" y="102"/>
                    </a:lnTo>
                    <a:lnTo>
                      <a:pt x="181" y="102"/>
                    </a:lnTo>
                    <a:lnTo>
                      <a:pt x="182" y="102"/>
                    </a:lnTo>
                    <a:lnTo>
                      <a:pt x="183" y="101"/>
                    </a:lnTo>
                    <a:lnTo>
                      <a:pt x="184" y="101"/>
                    </a:lnTo>
                    <a:lnTo>
                      <a:pt x="184" y="101"/>
                    </a:lnTo>
                    <a:lnTo>
                      <a:pt x="184" y="101"/>
                    </a:lnTo>
                    <a:lnTo>
                      <a:pt x="185" y="101"/>
                    </a:lnTo>
                    <a:lnTo>
                      <a:pt x="186" y="101"/>
                    </a:lnTo>
                    <a:lnTo>
                      <a:pt x="187" y="101"/>
                    </a:lnTo>
                    <a:lnTo>
                      <a:pt x="188" y="101"/>
                    </a:lnTo>
                    <a:lnTo>
                      <a:pt x="188" y="101"/>
                    </a:lnTo>
                    <a:lnTo>
                      <a:pt x="189" y="101"/>
                    </a:lnTo>
                    <a:lnTo>
                      <a:pt x="190" y="101"/>
                    </a:lnTo>
                    <a:lnTo>
                      <a:pt x="191" y="101"/>
                    </a:lnTo>
                    <a:lnTo>
                      <a:pt x="192" y="101"/>
                    </a:lnTo>
                    <a:lnTo>
                      <a:pt x="192" y="101"/>
                    </a:lnTo>
                    <a:lnTo>
                      <a:pt x="192" y="101"/>
                    </a:lnTo>
                    <a:lnTo>
                      <a:pt x="193" y="101"/>
                    </a:lnTo>
                    <a:lnTo>
                      <a:pt x="194" y="101"/>
                    </a:lnTo>
                    <a:lnTo>
                      <a:pt x="195" y="101"/>
                    </a:lnTo>
                    <a:lnTo>
                      <a:pt x="196" y="101"/>
                    </a:lnTo>
                    <a:lnTo>
                      <a:pt x="196" y="101"/>
                    </a:lnTo>
                    <a:lnTo>
                      <a:pt x="197" y="101"/>
                    </a:lnTo>
                    <a:lnTo>
                      <a:pt x="198" y="101"/>
                    </a:lnTo>
                    <a:lnTo>
                      <a:pt x="199" y="101"/>
                    </a:lnTo>
                    <a:lnTo>
                      <a:pt x="200" y="101"/>
                    </a:lnTo>
                    <a:lnTo>
                      <a:pt x="200" y="101"/>
                    </a:lnTo>
                    <a:lnTo>
                      <a:pt x="200" y="101"/>
                    </a:lnTo>
                    <a:lnTo>
                      <a:pt x="201" y="101"/>
                    </a:lnTo>
                    <a:lnTo>
                      <a:pt x="202" y="101"/>
                    </a:lnTo>
                    <a:lnTo>
                      <a:pt x="203" y="101"/>
                    </a:lnTo>
                    <a:lnTo>
                      <a:pt x="204" y="101"/>
                    </a:lnTo>
                    <a:lnTo>
                      <a:pt x="204" y="101"/>
                    </a:lnTo>
                    <a:lnTo>
                      <a:pt x="205" y="101"/>
                    </a:lnTo>
                    <a:lnTo>
                      <a:pt x="206" y="101"/>
                    </a:lnTo>
                    <a:lnTo>
                      <a:pt x="207" y="101"/>
                    </a:lnTo>
                    <a:lnTo>
                      <a:pt x="208" y="102"/>
                    </a:lnTo>
                    <a:lnTo>
                      <a:pt x="208" y="102"/>
                    </a:lnTo>
                    <a:lnTo>
                      <a:pt x="208" y="102"/>
                    </a:lnTo>
                    <a:lnTo>
                      <a:pt x="209" y="102"/>
                    </a:lnTo>
                    <a:lnTo>
                      <a:pt x="210" y="102"/>
                    </a:lnTo>
                    <a:lnTo>
                      <a:pt x="211" y="102"/>
                    </a:lnTo>
                    <a:lnTo>
                      <a:pt x="212" y="102"/>
                    </a:lnTo>
                    <a:lnTo>
                      <a:pt x="212" y="102"/>
                    </a:lnTo>
                    <a:lnTo>
                      <a:pt x="213" y="102"/>
                    </a:lnTo>
                    <a:lnTo>
                      <a:pt x="214" y="102"/>
                    </a:lnTo>
                    <a:lnTo>
                      <a:pt x="215" y="102"/>
                    </a:lnTo>
                    <a:lnTo>
                      <a:pt x="216" y="102"/>
                    </a:lnTo>
                    <a:lnTo>
                      <a:pt x="217" y="101"/>
                    </a:lnTo>
                    <a:lnTo>
                      <a:pt x="217" y="101"/>
                    </a:lnTo>
                    <a:lnTo>
                      <a:pt x="217" y="101"/>
                    </a:lnTo>
                    <a:lnTo>
                      <a:pt x="218" y="101"/>
                    </a:lnTo>
                    <a:lnTo>
                      <a:pt x="219" y="101"/>
                    </a:lnTo>
                    <a:lnTo>
                      <a:pt x="220" y="101"/>
                    </a:lnTo>
                    <a:lnTo>
                      <a:pt x="221" y="101"/>
                    </a:lnTo>
                    <a:lnTo>
                      <a:pt x="221" y="101"/>
                    </a:lnTo>
                    <a:lnTo>
                      <a:pt x="222" y="101"/>
                    </a:lnTo>
                    <a:lnTo>
                      <a:pt x="223" y="101"/>
                    </a:lnTo>
                    <a:lnTo>
                      <a:pt x="224" y="101"/>
                    </a:lnTo>
                    <a:lnTo>
                      <a:pt x="225" y="101"/>
                    </a:lnTo>
                    <a:lnTo>
                      <a:pt x="225" y="101"/>
                    </a:lnTo>
                    <a:lnTo>
                      <a:pt x="225" y="101"/>
                    </a:lnTo>
                    <a:lnTo>
                      <a:pt x="226" y="101"/>
                    </a:lnTo>
                    <a:lnTo>
                      <a:pt x="227" y="101"/>
                    </a:lnTo>
                    <a:lnTo>
                      <a:pt x="228" y="101"/>
                    </a:lnTo>
                    <a:lnTo>
                      <a:pt x="229" y="101"/>
                    </a:lnTo>
                    <a:lnTo>
                      <a:pt x="229" y="101"/>
                    </a:lnTo>
                    <a:lnTo>
                      <a:pt x="230" y="100"/>
                    </a:lnTo>
                    <a:lnTo>
                      <a:pt x="231" y="100"/>
                    </a:lnTo>
                    <a:lnTo>
                      <a:pt x="232" y="100"/>
                    </a:lnTo>
                    <a:lnTo>
                      <a:pt x="233" y="100"/>
                    </a:lnTo>
                    <a:lnTo>
                      <a:pt x="233" y="100"/>
                    </a:lnTo>
                    <a:lnTo>
                      <a:pt x="233" y="100"/>
                    </a:lnTo>
                    <a:lnTo>
                      <a:pt x="234" y="100"/>
                    </a:lnTo>
                    <a:lnTo>
                      <a:pt x="235" y="99"/>
                    </a:lnTo>
                    <a:lnTo>
                      <a:pt x="236" y="99"/>
                    </a:lnTo>
                    <a:lnTo>
                      <a:pt x="237" y="99"/>
                    </a:lnTo>
                    <a:lnTo>
                      <a:pt x="237" y="98"/>
                    </a:lnTo>
                    <a:lnTo>
                      <a:pt x="238" y="98"/>
                    </a:lnTo>
                    <a:lnTo>
                      <a:pt x="239" y="98"/>
                    </a:lnTo>
                    <a:lnTo>
                      <a:pt x="240" y="98"/>
                    </a:lnTo>
                    <a:lnTo>
                      <a:pt x="241" y="98"/>
                    </a:lnTo>
                    <a:lnTo>
                      <a:pt x="241" y="98"/>
                    </a:lnTo>
                    <a:lnTo>
                      <a:pt x="242" y="98"/>
                    </a:lnTo>
                    <a:lnTo>
                      <a:pt x="242" y="98"/>
                    </a:lnTo>
                    <a:lnTo>
                      <a:pt x="243" y="98"/>
                    </a:lnTo>
                    <a:lnTo>
                      <a:pt x="244" y="98"/>
                    </a:lnTo>
                    <a:lnTo>
                      <a:pt x="245" y="98"/>
                    </a:lnTo>
                    <a:lnTo>
                      <a:pt x="245" y="98"/>
                    </a:lnTo>
                    <a:lnTo>
                      <a:pt x="246" y="98"/>
                    </a:lnTo>
                    <a:lnTo>
                      <a:pt x="247" y="98"/>
                    </a:lnTo>
                    <a:lnTo>
                      <a:pt x="248" y="97"/>
                    </a:lnTo>
                    <a:lnTo>
                      <a:pt x="249" y="97"/>
                    </a:lnTo>
                    <a:lnTo>
                      <a:pt x="249" y="97"/>
                    </a:lnTo>
                    <a:lnTo>
                      <a:pt x="250" y="96"/>
                    </a:lnTo>
                    <a:lnTo>
                      <a:pt x="250" y="96"/>
                    </a:lnTo>
                    <a:lnTo>
                      <a:pt x="251" y="96"/>
                    </a:lnTo>
                    <a:lnTo>
                      <a:pt x="252" y="94"/>
                    </a:lnTo>
                    <a:lnTo>
                      <a:pt x="253" y="94"/>
                    </a:lnTo>
                    <a:lnTo>
                      <a:pt x="253" y="92"/>
                    </a:lnTo>
                    <a:lnTo>
                      <a:pt x="254" y="91"/>
                    </a:lnTo>
                    <a:lnTo>
                      <a:pt x="255" y="89"/>
                    </a:lnTo>
                    <a:lnTo>
                      <a:pt x="256" y="87"/>
                    </a:lnTo>
                    <a:lnTo>
                      <a:pt x="257" y="84"/>
                    </a:lnTo>
                    <a:lnTo>
                      <a:pt x="257" y="81"/>
                    </a:lnTo>
                    <a:lnTo>
                      <a:pt x="258" y="78"/>
                    </a:lnTo>
                    <a:lnTo>
                      <a:pt x="259" y="74"/>
                    </a:lnTo>
                    <a:lnTo>
                      <a:pt x="259" y="71"/>
                    </a:lnTo>
                    <a:lnTo>
                      <a:pt x="260" y="67"/>
                    </a:lnTo>
                    <a:lnTo>
                      <a:pt x="261" y="62"/>
                    </a:lnTo>
                    <a:lnTo>
                      <a:pt x="261" y="57"/>
                    </a:lnTo>
                    <a:lnTo>
                      <a:pt x="262" y="52"/>
                    </a:lnTo>
                    <a:lnTo>
                      <a:pt x="263" y="48"/>
                    </a:lnTo>
                    <a:lnTo>
                      <a:pt x="264" y="42"/>
                    </a:lnTo>
                    <a:lnTo>
                      <a:pt x="265" y="37"/>
                    </a:lnTo>
                    <a:lnTo>
                      <a:pt x="265" y="32"/>
                    </a:lnTo>
                    <a:lnTo>
                      <a:pt x="266" y="27"/>
                    </a:lnTo>
                    <a:lnTo>
                      <a:pt x="267" y="22"/>
                    </a:lnTo>
                    <a:lnTo>
                      <a:pt x="267" y="18"/>
                    </a:lnTo>
                    <a:lnTo>
                      <a:pt x="268" y="14"/>
                    </a:lnTo>
                    <a:lnTo>
                      <a:pt x="269" y="9"/>
                    </a:lnTo>
                    <a:lnTo>
                      <a:pt x="269" y="6"/>
                    </a:lnTo>
                    <a:lnTo>
                      <a:pt x="270" y="3"/>
                    </a:lnTo>
                    <a:lnTo>
                      <a:pt x="271" y="1"/>
                    </a:lnTo>
                    <a:lnTo>
                      <a:pt x="272" y="0"/>
                    </a:lnTo>
                    <a:lnTo>
                      <a:pt x="273" y="0"/>
                    </a:lnTo>
                    <a:lnTo>
                      <a:pt x="273" y="2"/>
                    </a:lnTo>
                    <a:lnTo>
                      <a:pt x="274" y="4"/>
                    </a:lnTo>
                    <a:lnTo>
                      <a:pt x="275" y="7"/>
                    </a:lnTo>
                    <a:lnTo>
                      <a:pt x="275" y="11"/>
                    </a:lnTo>
                    <a:lnTo>
                      <a:pt x="276" y="15"/>
                    </a:lnTo>
                    <a:lnTo>
                      <a:pt x="277" y="20"/>
                    </a:lnTo>
                    <a:lnTo>
                      <a:pt x="277" y="26"/>
                    </a:lnTo>
                    <a:lnTo>
                      <a:pt x="278" y="33"/>
                    </a:lnTo>
                    <a:lnTo>
                      <a:pt x="279" y="40"/>
                    </a:lnTo>
                    <a:lnTo>
                      <a:pt x="280" y="47"/>
                    </a:lnTo>
                    <a:lnTo>
                      <a:pt x="281" y="55"/>
                    </a:lnTo>
                    <a:lnTo>
                      <a:pt x="281" y="61"/>
                    </a:lnTo>
                    <a:lnTo>
                      <a:pt x="282" y="67"/>
                    </a:lnTo>
                    <a:lnTo>
                      <a:pt x="283" y="73"/>
                    </a:lnTo>
                    <a:lnTo>
                      <a:pt x="284" y="78"/>
                    </a:lnTo>
                    <a:lnTo>
                      <a:pt x="284" y="82"/>
                    </a:lnTo>
                    <a:lnTo>
                      <a:pt x="285" y="86"/>
                    </a:lnTo>
                    <a:lnTo>
                      <a:pt x="285" y="89"/>
                    </a:lnTo>
                    <a:lnTo>
                      <a:pt x="286" y="92"/>
                    </a:lnTo>
                    <a:lnTo>
                      <a:pt x="287" y="94"/>
                    </a:lnTo>
                    <a:lnTo>
                      <a:pt x="288" y="95"/>
                    </a:lnTo>
                    <a:lnTo>
                      <a:pt x="289" y="96"/>
                    </a:lnTo>
                    <a:lnTo>
                      <a:pt x="289" y="98"/>
                    </a:lnTo>
                    <a:lnTo>
                      <a:pt x="290" y="98"/>
                    </a:lnTo>
                    <a:lnTo>
                      <a:pt x="291" y="99"/>
                    </a:lnTo>
                    <a:lnTo>
                      <a:pt x="292" y="99"/>
                    </a:lnTo>
                    <a:lnTo>
                      <a:pt x="292" y="99"/>
                    </a:lnTo>
                    <a:lnTo>
                      <a:pt x="293" y="100"/>
                    </a:lnTo>
                    <a:lnTo>
                      <a:pt x="293" y="100"/>
                    </a:lnTo>
                    <a:lnTo>
                      <a:pt x="294" y="100"/>
                    </a:lnTo>
                    <a:lnTo>
                      <a:pt x="295" y="100"/>
                    </a:lnTo>
                    <a:lnTo>
                      <a:pt x="296" y="100"/>
                    </a:lnTo>
                    <a:lnTo>
                      <a:pt x="297" y="99"/>
                    </a:lnTo>
                    <a:lnTo>
                      <a:pt x="297" y="99"/>
                    </a:lnTo>
                    <a:lnTo>
                      <a:pt x="298" y="99"/>
                    </a:lnTo>
                    <a:lnTo>
                      <a:pt x="299" y="99"/>
                    </a:lnTo>
                    <a:lnTo>
                      <a:pt x="300" y="99"/>
                    </a:lnTo>
                    <a:lnTo>
                      <a:pt x="301" y="99"/>
                    </a:lnTo>
                    <a:lnTo>
                      <a:pt x="301" y="99"/>
                    </a:lnTo>
                    <a:lnTo>
                      <a:pt x="301" y="99"/>
                    </a:lnTo>
                    <a:lnTo>
                      <a:pt x="302" y="99"/>
                    </a:lnTo>
                    <a:lnTo>
                      <a:pt x="303" y="99"/>
                    </a:lnTo>
                    <a:lnTo>
                      <a:pt x="304" y="99"/>
                    </a:lnTo>
                    <a:lnTo>
                      <a:pt x="305" y="99"/>
                    </a:lnTo>
                    <a:lnTo>
                      <a:pt x="305" y="99"/>
                    </a:lnTo>
                    <a:lnTo>
                      <a:pt x="306" y="99"/>
                    </a:lnTo>
                    <a:lnTo>
                      <a:pt x="307" y="100"/>
                    </a:lnTo>
                    <a:lnTo>
                      <a:pt x="308" y="100"/>
                    </a:lnTo>
                    <a:lnTo>
                      <a:pt x="309" y="100"/>
                    </a:lnTo>
                    <a:lnTo>
                      <a:pt x="309" y="100"/>
                    </a:lnTo>
                    <a:lnTo>
                      <a:pt x="309" y="100"/>
                    </a:lnTo>
                    <a:lnTo>
                      <a:pt x="310" y="100"/>
                    </a:lnTo>
                    <a:lnTo>
                      <a:pt x="311" y="100"/>
                    </a:lnTo>
                    <a:lnTo>
                      <a:pt x="312" y="100"/>
                    </a:lnTo>
                    <a:lnTo>
                      <a:pt x="313" y="101"/>
                    </a:lnTo>
                    <a:lnTo>
                      <a:pt x="314" y="101"/>
                    </a:lnTo>
                    <a:lnTo>
                      <a:pt x="314" y="101"/>
                    </a:lnTo>
                    <a:lnTo>
                      <a:pt x="315" y="101"/>
                    </a:lnTo>
                    <a:lnTo>
                      <a:pt x="316" y="101"/>
                    </a:lnTo>
                    <a:lnTo>
                      <a:pt x="317" y="101"/>
                    </a:lnTo>
                    <a:lnTo>
                      <a:pt x="317" y="101"/>
                    </a:lnTo>
                    <a:lnTo>
                      <a:pt x="318" y="102"/>
                    </a:lnTo>
                    <a:lnTo>
                      <a:pt x="318" y="102"/>
                    </a:lnTo>
                    <a:lnTo>
                      <a:pt x="319" y="102"/>
                    </a:lnTo>
                    <a:lnTo>
                      <a:pt x="320" y="102"/>
                    </a:lnTo>
                    <a:lnTo>
                      <a:pt x="321" y="102"/>
                    </a:lnTo>
                    <a:lnTo>
                      <a:pt x="322" y="102"/>
                    </a:lnTo>
                    <a:lnTo>
                      <a:pt x="322" y="102"/>
                    </a:lnTo>
                    <a:lnTo>
                      <a:pt x="323" y="102"/>
                    </a:lnTo>
                    <a:lnTo>
                      <a:pt x="324" y="102"/>
                    </a:lnTo>
                    <a:lnTo>
                      <a:pt x="325" y="102"/>
                    </a:lnTo>
                    <a:lnTo>
                      <a:pt x="326" y="102"/>
                    </a:lnTo>
                    <a:lnTo>
                      <a:pt x="326" y="101"/>
                    </a:lnTo>
                    <a:lnTo>
                      <a:pt x="326" y="101"/>
                    </a:lnTo>
                    <a:lnTo>
                      <a:pt x="327" y="101"/>
                    </a:lnTo>
                    <a:lnTo>
                      <a:pt x="328" y="101"/>
                    </a:lnTo>
                    <a:lnTo>
                      <a:pt x="329" y="100"/>
                    </a:lnTo>
                    <a:lnTo>
                      <a:pt x="330" y="100"/>
                    </a:lnTo>
                    <a:lnTo>
                      <a:pt x="330" y="100"/>
                    </a:lnTo>
                    <a:lnTo>
                      <a:pt x="331" y="99"/>
                    </a:lnTo>
                    <a:lnTo>
                      <a:pt x="332" y="98"/>
                    </a:lnTo>
                    <a:lnTo>
                      <a:pt x="333" y="97"/>
                    </a:lnTo>
                    <a:lnTo>
                      <a:pt x="334" y="95"/>
                    </a:lnTo>
                    <a:lnTo>
                      <a:pt x="334" y="94"/>
                    </a:lnTo>
                    <a:lnTo>
                      <a:pt x="334" y="92"/>
                    </a:lnTo>
                    <a:lnTo>
                      <a:pt x="335" y="89"/>
                    </a:lnTo>
                    <a:lnTo>
                      <a:pt x="336" y="86"/>
                    </a:lnTo>
                    <a:lnTo>
                      <a:pt x="337" y="83"/>
                    </a:lnTo>
                    <a:lnTo>
                      <a:pt x="338" y="80"/>
                    </a:lnTo>
                    <a:lnTo>
                      <a:pt x="338" y="76"/>
                    </a:lnTo>
                    <a:lnTo>
                      <a:pt x="339" y="72"/>
                    </a:lnTo>
                    <a:lnTo>
                      <a:pt x="340" y="68"/>
                    </a:lnTo>
                    <a:lnTo>
                      <a:pt x="341" y="63"/>
                    </a:lnTo>
                    <a:lnTo>
                      <a:pt x="342" y="58"/>
                    </a:lnTo>
                    <a:lnTo>
                      <a:pt x="342" y="52"/>
                    </a:lnTo>
                    <a:lnTo>
                      <a:pt x="342" y="47"/>
                    </a:lnTo>
                    <a:lnTo>
                      <a:pt x="343" y="42"/>
                    </a:lnTo>
                    <a:lnTo>
                      <a:pt x="344" y="35"/>
                    </a:lnTo>
                    <a:lnTo>
                      <a:pt x="345" y="29"/>
                    </a:lnTo>
                    <a:lnTo>
                      <a:pt x="346" y="24"/>
                    </a:lnTo>
                    <a:lnTo>
                      <a:pt x="346" y="18"/>
                    </a:lnTo>
                    <a:lnTo>
                      <a:pt x="347" y="13"/>
                    </a:lnTo>
                    <a:lnTo>
                      <a:pt x="348" y="10"/>
                    </a:lnTo>
                    <a:lnTo>
                      <a:pt x="349" y="7"/>
                    </a:lnTo>
                    <a:lnTo>
                      <a:pt x="350" y="4"/>
                    </a:lnTo>
                    <a:lnTo>
                      <a:pt x="350" y="2"/>
                    </a:lnTo>
                    <a:lnTo>
                      <a:pt x="350" y="1"/>
                    </a:lnTo>
                    <a:lnTo>
                      <a:pt x="351" y="1"/>
                    </a:lnTo>
                    <a:lnTo>
                      <a:pt x="352" y="3"/>
                    </a:lnTo>
                    <a:lnTo>
                      <a:pt x="353" y="6"/>
                    </a:lnTo>
                    <a:lnTo>
                      <a:pt x="354" y="11"/>
                    </a:lnTo>
                    <a:lnTo>
                      <a:pt x="354" y="16"/>
                    </a:lnTo>
                    <a:lnTo>
                      <a:pt x="355" y="22"/>
                    </a:lnTo>
                    <a:lnTo>
                      <a:pt x="356" y="29"/>
                    </a:lnTo>
                    <a:lnTo>
                      <a:pt x="357" y="37"/>
                    </a:lnTo>
                    <a:lnTo>
                      <a:pt x="358" y="44"/>
                    </a:lnTo>
                    <a:lnTo>
                      <a:pt x="358" y="52"/>
                    </a:lnTo>
                    <a:lnTo>
                      <a:pt x="358" y="59"/>
                    </a:lnTo>
                    <a:lnTo>
                      <a:pt x="359" y="66"/>
                    </a:lnTo>
                    <a:lnTo>
                      <a:pt x="360" y="72"/>
                    </a:lnTo>
                    <a:lnTo>
                      <a:pt x="361" y="78"/>
                    </a:lnTo>
                    <a:lnTo>
                      <a:pt x="362" y="83"/>
                    </a:lnTo>
                    <a:lnTo>
                      <a:pt x="362" y="87"/>
                    </a:lnTo>
                    <a:lnTo>
                      <a:pt x="363" y="90"/>
                    </a:lnTo>
                    <a:lnTo>
                      <a:pt x="364" y="93"/>
                    </a:lnTo>
                    <a:lnTo>
                      <a:pt x="365" y="95"/>
                    </a:lnTo>
                    <a:lnTo>
                      <a:pt x="366" y="96"/>
                    </a:lnTo>
                  </a:path>
                </a:pathLst>
              </a:custGeom>
              <a:noFill/>
              <a:ln w="12700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20" name="Freeform 56"/>
              <p:cNvSpPr>
                <a:spLocks/>
              </p:cNvSpPr>
              <p:nvPr/>
            </p:nvSpPr>
            <p:spPr bwMode="auto">
              <a:xfrm>
                <a:off x="6772275" y="2414588"/>
                <a:ext cx="577850" cy="357188"/>
              </a:xfrm>
              <a:custGeom>
                <a:avLst/>
                <a:gdLst>
                  <a:gd name="T0" fmla="*/ 4 w 364"/>
                  <a:gd name="T1" fmla="*/ 224 h 225"/>
                  <a:gd name="T2" fmla="*/ 10 w 364"/>
                  <a:gd name="T3" fmla="*/ 224 h 225"/>
                  <a:gd name="T4" fmla="*/ 16 w 364"/>
                  <a:gd name="T5" fmla="*/ 223 h 225"/>
                  <a:gd name="T6" fmla="*/ 22 w 364"/>
                  <a:gd name="T7" fmla="*/ 224 h 225"/>
                  <a:gd name="T8" fmla="*/ 28 w 364"/>
                  <a:gd name="T9" fmla="*/ 225 h 225"/>
                  <a:gd name="T10" fmla="*/ 34 w 364"/>
                  <a:gd name="T11" fmla="*/ 225 h 225"/>
                  <a:gd name="T12" fmla="*/ 40 w 364"/>
                  <a:gd name="T13" fmla="*/ 224 h 225"/>
                  <a:gd name="T14" fmla="*/ 45 w 364"/>
                  <a:gd name="T15" fmla="*/ 222 h 225"/>
                  <a:gd name="T16" fmla="*/ 51 w 364"/>
                  <a:gd name="T17" fmla="*/ 220 h 225"/>
                  <a:gd name="T18" fmla="*/ 57 w 364"/>
                  <a:gd name="T19" fmla="*/ 222 h 225"/>
                  <a:gd name="T20" fmla="*/ 63 w 364"/>
                  <a:gd name="T21" fmla="*/ 224 h 225"/>
                  <a:gd name="T22" fmla="*/ 69 w 364"/>
                  <a:gd name="T23" fmla="*/ 224 h 225"/>
                  <a:gd name="T24" fmla="*/ 75 w 364"/>
                  <a:gd name="T25" fmla="*/ 223 h 225"/>
                  <a:gd name="T26" fmla="*/ 81 w 364"/>
                  <a:gd name="T27" fmla="*/ 223 h 225"/>
                  <a:gd name="T28" fmla="*/ 86 w 364"/>
                  <a:gd name="T29" fmla="*/ 224 h 225"/>
                  <a:gd name="T30" fmla="*/ 93 w 364"/>
                  <a:gd name="T31" fmla="*/ 224 h 225"/>
                  <a:gd name="T32" fmla="*/ 98 w 364"/>
                  <a:gd name="T33" fmla="*/ 224 h 225"/>
                  <a:gd name="T34" fmla="*/ 104 w 364"/>
                  <a:gd name="T35" fmla="*/ 222 h 225"/>
                  <a:gd name="T36" fmla="*/ 109 w 364"/>
                  <a:gd name="T37" fmla="*/ 222 h 225"/>
                  <a:gd name="T38" fmla="*/ 116 w 364"/>
                  <a:gd name="T39" fmla="*/ 224 h 225"/>
                  <a:gd name="T40" fmla="*/ 121 w 364"/>
                  <a:gd name="T41" fmla="*/ 224 h 225"/>
                  <a:gd name="T42" fmla="*/ 127 w 364"/>
                  <a:gd name="T43" fmla="*/ 224 h 225"/>
                  <a:gd name="T44" fmla="*/ 133 w 364"/>
                  <a:gd name="T45" fmla="*/ 222 h 225"/>
                  <a:gd name="T46" fmla="*/ 139 w 364"/>
                  <a:gd name="T47" fmla="*/ 212 h 225"/>
                  <a:gd name="T48" fmla="*/ 145 w 364"/>
                  <a:gd name="T49" fmla="*/ 176 h 225"/>
                  <a:gd name="T50" fmla="*/ 151 w 364"/>
                  <a:gd name="T51" fmla="*/ 107 h 225"/>
                  <a:gd name="T52" fmla="*/ 157 w 364"/>
                  <a:gd name="T53" fmla="*/ 21 h 225"/>
                  <a:gd name="T54" fmla="*/ 162 w 364"/>
                  <a:gd name="T55" fmla="*/ 13 h 225"/>
                  <a:gd name="T56" fmla="*/ 168 w 364"/>
                  <a:gd name="T57" fmla="*/ 155 h 225"/>
                  <a:gd name="T58" fmla="*/ 174 w 364"/>
                  <a:gd name="T59" fmla="*/ 215 h 225"/>
                  <a:gd name="T60" fmla="*/ 180 w 364"/>
                  <a:gd name="T61" fmla="*/ 218 h 225"/>
                  <a:gd name="T62" fmla="*/ 186 w 364"/>
                  <a:gd name="T63" fmla="*/ 214 h 225"/>
                  <a:gd name="T64" fmla="*/ 192 w 364"/>
                  <a:gd name="T65" fmla="*/ 211 h 225"/>
                  <a:gd name="T66" fmla="*/ 198 w 364"/>
                  <a:gd name="T67" fmla="*/ 212 h 225"/>
                  <a:gd name="T68" fmla="*/ 203 w 364"/>
                  <a:gd name="T69" fmla="*/ 218 h 225"/>
                  <a:gd name="T70" fmla="*/ 209 w 364"/>
                  <a:gd name="T71" fmla="*/ 223 h 225"/>
                  <a:gd name="T72" fmla="*/ 215 w 364"/>
                  <a:gd name="T73" fmla="*/ 224 h 225"/>
                  <a:gd name="T74" fmla="*/ 221 w 364"/>
                  <a:gd name="T75" fmla="*/ 224 h 225"/>
                  <a:gd name="T76" fmla="*/ 226 w 364"/>
                  <a:gd name="T77" fmla="*/ 224 h 225"/>
                  <a:gd name="T78" fmla="*/ 233 w 364"/>
                  <a:gd name="T79" fmla="*/ 224 h 225"/>
                  <a:gd name="T80" fmla="*/ 238 w 364"/>
                  <a:gd name="T81" fmla="*/ 224 h 225"/>
                  <a:gd name="T82" fmla="*/ 244 w 364"/>
                  <a:gd name="T83" fmla="*/ 223 h 225"/>
                  <a:gd name="T84" fmla="*/ 251 w 364"/>
                  <a:gd name="T85" fmla="*/ 223 h 225"/>
                  <a:gd name="T86" fmla="*/ 256 w 364"/>
                  <a:gd name="T87" fmla="*/ 222 h 225"/>
                  <a:gd name="T88" fmla="*/ 262 w 364"/>
                  <a:gd name="T89" fmla="*/ 221 h 225"/>
                  <a:gd name="T90" fmla="*/ 267 w 364"/>
                  <a:gd name="T91" fmla="*/ 222 h 225"/>
                  <a:gd name="T92" fmla="*/ 274 w 364"/>
                  <a:gd name="T93" fmla="*/ 223 h 225"/>
                  <a:gd name="T94" fmla="*/ 279 w 364"/>
                  <a:gd name="T95" fmla="*/ 223 h 225"/>
                  <a:gd name="T96" fmla="*/ 285 w 364"/>
                  <a:gd name="T97" fmla="*/ 220 h 225"/>
                  <a:gd name="T98" fmla="*/ 291 w 364"/>
                  <a:gd name="T99" fmla="*/ 220 h 225"/>
                  <a:gd name="T100" fmla="*/ 297 w 364"/>
                  <a:gd name="T101" fmla="*/ 222 h 225"/>
                  <a:gd name="T102" fmla="*/ 303 w 364"/>
                  <a:gd name="T103" fmla="*/ 224 h 225"/>
                  <a:gd name="T104" fmla="*/ 309 w 364"/>
                  <a:gd name="T105" fmla="*/ 223 h 225"/>
                  <a:gd name="T106" fmla="*/ 315 w 364"/>
                  <a:gd name="T107" fmla="*/ 222 h 225"/>
                  <a:gd name="T108" fmla="*/ 320 w 364"/>
                  <a:gd name="T109" fmla="*/ 221 h 225"/>
                  <a:gd name="T110" fmla="*/ 326 w 364"/>
                  <a:gd name="T111" fmla="*/ 220 h 225"/>
                  <a:gd name="T112" fmla="*/ 332 w 364"/>
                  <a:gd name="T113" fmla="*/ 222 h 225"/>
                  <a:gd name="T114" fmla="*/ 338 w 364"/>
                  <a:gd name="T115" fmla="*/ 224 h 225"/>
                  <a:gd name="T116" fmla="*/ 343 w 364"/>
                  <a:gd name="T117" fmla="*/ 224 h 225"/>
                  <a:gd name="T118" fmla="*/ 350 w 364"/>
                  <a:gd name="T119" fmla="*/ 224 h 225"/>
                  <a:gd name="T120" fmla="*/ 356 w 364"/>
                  <a:gd name="T121" fmla="*/ 224 h 225"/>
                  <a:gd name="T122" fmla="*/ 361 w 364"/>
                  <a:gd name="T123" fmla="*/ 224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4" h="225">
                    <a:moveTo>
                      <a:pt x="0" y="220"/>
                    </a:moveTo>
                    <a:lnTo>
                      <a:pt x="0" y="222"/>
                    </a:lnTo>
                    <a:lnTo>
                      <a:pt x="1" y="223"/>
                    </a:lnTo>
                    <a:lnTo>
                      <a:pt x="1" y="224"/>
                    </a:lnTo>
                    <a:lnTo>
                      <a:pt x="2" y="224"/>
                    </a:lnTo>
                    <a:lnTo>
                      <a:pt x="3" y="224"/>
                    </a:lnTo>
                    <a:lnTo>
                      <a:pt x="4" y="224"/>
                    </a:lnTo>
                    <a:lnTo>
                      <a:pt x="4" y="224"/>
                    </a:lnTo>
                    <a:lnTo>
                      <a:pt x="5" y="224"/>
                    </a:lnTo>
                    <a:lnTo>
                      <a:pt x="6" y="224"/>
                    </a:lnTo>
                    <a:lnTo>
                      <a:pt x="7" y="224"/>
                    </a:lnTo>
                    <a:lnTo>
                      <a:pt x="8" y="224"/>
                    </a:lnTo>
                    <a:lnTo>
                      <a:pt x="8" y="224"/>
                    </a:lnTo>
                    <a:lnTo>
                      <a:pt x="9" y="224"/>
                    </a:lnTo>
                    <a:lnTo>
                      <a:pt x="9" y="224"/>
                    </a:lnTo>
                    <a:lnTo>
                      <a:pt x="10" y="224"/>
                    </a:lnTo>
                    <a:lnTo>
                      <a:pt x="11" y="224"/>
                    </a:lnTo>
                    <a:lnTo>
                      <a:pt x="12" y="224"/>
                    </a:lnTo>
                    <a:lnTo>
                      <a:pt x="12" y="224"/>
                    </a:lnTo>
                    <a:lnTo>
                      <a:pt x="13" y="224"/>
                    </a:lnTo>
                    <a:lnTo>
                      <a:pt x="14" y="224"/>
                    </a:lnTo>
                    <a:lnTo>
                      <a:pt x="15" y="223"/>
                    </a:lnTo>
                    <a:lnTo>
                      <a:pt x="16" y="223"/>
                    </a:lnTo>
                    <a:lnTo>
                      <a:pt x="16" y="223"/>
                    </a:lnTo>
                    <a:lnTo>
                      <a:pt x="17" y="223"/>
                    </a:lnTo>
                    <a:lnTo>
                      <a:pt x="17" y="224"/>
                    </a:lnTo>
                    <a:lnTo>
                      <a:pt x="18" y="224"/>
                    </a:lnTo>
                    <a:lnTo>
                      <a:pt x="19" y="224"/>
                    </a:lnTo>
                    <a:lnTo>
                      <a:pt x="20" y="224"/>
                    </a:lnTo>
                    <a:lnTo>
                      <a:pt x="20" y="224"/>
                    </a:lnTo>
                    <a:lnTo>
                      <a:pt x="21" y="224"/>
                    </a:lnTo>
                    <a:lnTo>
                      <a:pt x="22" y="224"/>
                    </a:lnTo>
                    <a:lnTo>
                      <a:pt x="23" y="224"/>
                    </a:lnTo>
                    <a:lnTo>
                      <a:pt x="24" y="224"/>
                    </a:lnTo>
                    <a:lnTo>
                      <a:pt x="24" y="224"/>
                    </a:lnTo>
                    <a:lnTo>
                      <a:pt x="25" y="224"/>
                    </a:lnTo>
                    <a:lnTo>
                      <a:pt x="26" y="225"/>
                    </a:lnTo>
                    <a:lnTo>
                      <a:pt x="26" y="225"/>
                    </a:lnTo>
                    <a:lnTo>
                      <a:pt x="27" y="225"/>
                    </a:lnTo>
                    <a:lnTo>
                      <a:pt x="28" y="225"/>
                    </a:lnTo>
                    <a:lnTo>
                      <a:pt x="28" y="225"/>
                    </a:lnTo>
                    <a:lnTo>
                      <a:pt x="29" y="225"/>
                    </a:lnTo>
                    <a:lnTo>
                      <a:pt x="30" y="225"/>
                    </a:lnTo>
                    <a:lnTo>
                      <a:pt x="31" y="225"/>
                    </a:lnTo>
                    <a:lnTo>
                      <a:pt x="32" y="225"/>
                    </a:lnTo>
                    <a:lnTo>
                      <a:pt x="32" y="225"/>
                    </a:lnTo>
                    <a:lnTo>
                      <a:pt x="33" y="225"/>
                    </a:lnTo>
                    <a:lnTo>
                      <a:pt x="34" y="225"/>
                    </a:lnTo>
                    <a:lnTo>
                      <a:pt x="34" y="225"/>
                    </a:lnTo>
                    <a:lnTo>
                      <a:pt x="35" y="225"/>
                    </a:lnTo>
                    <a:lnTo>
                      <a:pt x="36" y="225"/>
                    </a:lnTo>
                    <a:lnTo>
                      <a:pt x="36" y="225"/>
                    </a:lnTo>
                    <a:lnTo>
                      <a:pt x="37" y="225"/>
                    </a:lnTo>
                    <a:lnTo>
                      <a:pt x="38" y="225"/>
                    </a:lnTo>
                    <a:lnTo>
                      <a:pt x="39" y="225"/>
                    </a:lnTo>
                    <a:lnTo>
                      <a:pt x="40" y="224"/>
                    </a:lnTo>
                    <a:lnTo>
                      <a:pt x="40" y="224"/>
                    </a:lnTo>
                    <a:lnTo>
                      <a:pt x="41" y="224"/>
                    </a:lnTo>
                    <a:lnTo>
                      <a:pt x="42" y="224"/>
                    </a:lnTo>
                    <a:lnTo>
                      <a:pt x="43" y="224"/>
                    </a:lnTo>
                    <a:lnTo>
                      <a:pt x="43" y="224"/>
                    </a:lnTo>
                    <a:lnTo>
                      <a:pt x="44" y="223"/>
                    </a:lnTo>
                    <a:lnTo>
                      <a:pt x="44" y="223"/>
                    </a:lnTo>
                    <a:lnTo>
                      <a:pt x="45" y="222"/>
                    </a:lnTo>
                    <a:lnTo>
                      <a:pt x="46" y="222"/>
                    </a:lnTo>
                    <a:lnTo>
                      <a:pt x="47" y="222"/>
                    </a:lnTo>
                    <a:lnTo>
                      <a:pt x="48" y="222"/>
                    </a:lnTo>
                    <a:lnTo>
                      <a:pt x="49" y="221"/>
                    </a:lnTo>
                    <a:lnTo>
                      <a:pt x="49" y="221"/>
                    </a:lnTo>
                    <a:lnTo>
                      <a:pt x="50" y="221"/>
                    </a:lnTo>
                    <a:lnTo>
                      <a:pt x="51" y="221"/>
                    </a:lnTo>
                    <a:lnTo>
                      <a:pt x="51" y="220"/>
                    </a:lnTo>
                    <a:lnTo>
                      <a:pt x="52" y="220"/>
                    </a:lnTo>
                    <a:lnTo>
                      <a:pt x="53" y="220"/>
                    </a:lnTo>
                    <a:lnTo>
                      <a:pt x="53" y="220"/>
                    </a:lnTo>
                    <a:lnTo>
                      <a:pt x="54" y="220"/>
                    </a:lnTo>
                    <a:lnTo>
                      <a:pt x="55" y="221"/>
                    </a:lnTo>
                    <a:lnTo>
                      <a:pt x="56" y="221"/>
                    </a:lnTo>
                    <a:lnTo>
                      <a:pt x="57" y="221"/>
                    </a:lnTo>
                    <a:lnTo>
                      <a:pt x="57" y="222"/>
                    </a:lnTo>
                    <a:lnTo>
                      <a:pt x="58" y="222"/>
                    </a:lnTo>
                    <a:lnTo>
                      <a:pt x="59" y="222"/>
                    </a:lnTo>
                    <a:lnTo>
                      <a:pt x="59" y="222"/>
                    </a:lnTo>
                    <a:lnTo>
                      <a:pt x="60" y="222"/>
                    </a:lnTo>
                    <a:lnTo>
                      <a:pt x="61" y="223"/>
                    </a:lnTo>
                    <a:lnTo>
                      <a:pt x="61" y="223"/>
                    </a:lnTo>
                    <a:lnTo>
                      <a:pt x="62" y="224"/>
                    </a:lnTo>
                    <a:lnTo>
                      <a:pt x="63" y="224"/>
                    </a:lnTo>
                    <a:lnTo>
                      <a:pt x="64" y="224"/>
                    </a:lnTo>
                    <a:lnTo>
                      <a:pt x="65" y="224"/>
                    </a:lnTo>
                    <a:lnTo>
                      <a:pt x="65" y="224"/>
                    </a:lnTo>
                    <a:lnTo>
                      <a:pt x="66" y="224"/>
                    </a:lnTo>
                    <a:lnTo>
                      <a:pt x="67" y="224"/>
                    </a:lnTo>
                    <a:lnTo>
                      <a:pt x="68" y="224"/>
                    </a:lnTo>
                    <a:lnTo>
                      <a:pt x="68" y="224"/>
                    </a:lnTo>
                    <a:lnTo>
                      <a:pt x="69" y="224"/>
                    </a:lnTo>
                    <a:lnTo>
                      <a:pt x="69" y="224"/>
                    </a:lnTo>
                    <a:lnTo>
                      <a:pt x="70" y="224"/>
                    </a:lnTo>
                    <a:lnTo>
                      <a:pt x="71" y="224"/>
                    </a:lnTo>
                    <a:lnTo>
                      <a:pt x="72" y="224"/>
                    </a:lnTo>
                    <a:lnTo>
                      <a:pt x="73" y="224"/>
                    </a:lnTo>
                    <a:lnTo>
                      <a:pt x="73" y="224"/>
                    </a:lnTo>
                    <a:lnTo>
                      <a:pt x="74" y="224"/>
                    </a:lnTo>
                    <a:lnTo>
                      <a:pt x="75" y="223"/>
                    </a:lnTo>
                    <a:lnTo>
                      <a:pt x="76" y="223"/>
                    </a:lnTo>
                    <a:lnTo>
                      <a:pt x="76" y="223"/>
                    </a:lnTo>
                    <a:lnTo>
                      <a:pt x="77" y="223"/>
                    </a:lnTo>
                    <a:lnTo>
                      <a:pt x="77" y="223"/>
                    </a:lnTo>
                    <a:lnTo>
                      <a:pt x="78" y="223"/>
                    </a:lnTo>
                    <a:lnTo>
                      <a:pt x="79" y="223"/>
                    </a:lnTo>
                    <a:lnTo>
                      <a:pt x="80" y="223"/>
                    </a:lnTo>
                    <a:lnTo>
                      <a:pt x="81" y="223"/>
                    </a:lnTo>
                    <a:lnTo>
                      <a:pt x="81" y="223"/>
                    </a:lnTo>
                    <a:lnTo>
                      <a:pt x="82" y="224"/>
                    </a:lnTo>
                    <a:lnTo>
                      <a:pt x="83" y="224"/>
                    </a:lnTo>
                    <a:lnTo>
                      <a:pt x="84" y="224"/>
                    </a:lnTo>
                    <a:lnTo>
                      <a:pt x="85" y="224"/>
                    </a:lnTo>
                    <a:lnTo>
                      <a:pt x="85" y="224"/>
                    </a:lnTo>
                    <a:lnTo>
                      <a:pt x="85" y="224"/>
                    </a:lnTo>
                    <a:lnTo>
                      <a:pt x="86" y="224"/>
                    </a:lnTo>
                    <a:lnTo>
                      <a:pt x="87" y="224"/>
                    </a:lnTo>
                    <a:lnTo>
                      <a:pt x="88" y="224"/>
                    </a:lnTo>
                    <a:lnTo>
                      <a:pt x="89" y="224"/>
                    </a:lnTo>
                    <a:lnTo>
                      <a:pt x="89" y="224"/>
                    </a:lnTo>
                    <a:lnTo>
                      <a:pt x="90" y="224"/>
                    </a:lnTo>
                    <a:lnTo>
                      <a:pt x="91" y="224"/>
                    </a:lnTo>
                    <a:lnTo>
                      <a:pt x="92" y="224"/>
                    </a:lnTo>
                    <a:lnTo>
                      <a:pt x="93" y="224"/>
                    </a:lnTo>
                    <a:lnTo>
                      <a:pt x="93" y="224"/>
                    </a:lnTo>
                    <a:lnTo>
                      <a:pt x="93" y="224"/>
                    </a:lnTo>
                    <a:lnTo>
                      <a:pt x="94" y="224"/>
                    </a:lnTo>
                    <a:lnTo>
                      <a:pt x="95" y="224"/>
                    </a:lnTo>
                    <a:lnTo>
                      <a:pt x="96" y="224"/>
                    </a:lnTo>
                    <a:lnTo>
                      <a:pt x="97" y="224"/>
                    </a:lnTo>
                    <a:lnTo>
                      <a:pt x="97" y="224"/>
                    </a:lnTo>
                    <a:lnTo>
                      <a:pt x="98" y="224"/>
                    </a:lnTo>
                    <a:lnTo>
                      <a:pt x="99" y="224"/>
                    </a:lnTo>
                    <a:lnTo>
                      <a:pt x="100" y="224"/>
                    </a:lnTo>
                    <a:lnTo>
                      <a:pt x="101" y="223"/>
                    </a:lnTo>
                    <a:lnTo>
                      <a:pt x="101" y="223"/>
                    </a:lnTo>
                    <a:lnTo>
                      <a:pt x="101" y="223"/>
                    </a:lnTo>
                    <a:lnTo>
                      <a:pt x="102" y="223"/>
                    </a:lnTo>
                    <a:lnTo>
                      <a:pt x="103" y="223"/>
                    </a:lnTo>
                    <a:lnTo>
                      <a:pt x="104" y="222"/>
                    </a:lnTo>
                    <a:lnTo>
                      <a:pt x="105" y="222"/>
                    </a:lnTo>
                    <a:lnTo>
                      <a:pt x="105" y="222"/>
                    </a:lnTo>
                    <a:lnTo>
                      <a:pt x="106" y="222"/>
                    </a:lnTo>
                    <a:lnTo>
                      <a:pt x="107" y="222"/>
                    </a:lnTo>
                    <a:lnTo>
                      <a:pt x="108" y="222"/>
                    </a:lnTo>
                    <a:lnTo>
                      <a:pt x="109" y="222"/>
                    </a:lnTo>
                    <a:lnTo>
                      <a:pt x="109" y="222"/>
                    </a:lnTo>
                    <a:lnTo>
                      <a:pt x="109" y="222"/>
                    </a:lnTo>
                    <a:lnTo>
                      <a:pt x="110" y="222"/>
                    </a:lnTo>
                    <a:lnTo>
                      <a:pt x="111" y="222"/>
                    </a:lnTo>
                    <a:lnTo>
                      <a:pt x="112" y="222"/>
                    </a:lnTo>
                    <a:lnTo>
                      <a:pt x="113" y="223"/>
                    </a:lnTo>
                    <a:lnTo>
                      <a:pt x="113" y="223"/>
                    </a:lnTo>
                    <a:lnTo>
                      <a:pt x="114" y="223"/>
                    </a:lnTo>
                    <a:lnTo>
                      <a:pt x="115" y="223"/>
                    </a:lnTo>
                    <a:lnTo>
                      <a:pt x="116" y="224"/>
                    </a:lnTo>
                    <a:lnTo>
                      <a:pt x="117" y="224"/>
                    </a:lnTo>
                    <a:lnTo>
                      <a:pt x="117" y="224"/>
                    </a:lnTo>
                    <a:lnTo>
                      <a:pt x="117" y="224"/>
                    </a:lnTo>
                    <a:lnTo>
                      <a:pt x="118" y="224"/>
                    </a:lnTo>
                    <a:lnTo>
                      <a:pt x="119" y="224"/>
                    </a:lnTo>
                    <a:lnTo>
                      <a:pt x="120" y="224"/>
                    </a:lnTo>
                    <a:lnTo>
                      <a:pt x="121" y="224"/>
                    </a:lnTo>
                    <a:lnTo>
                      <a:pt x="121" y="224"/>
                    </a:lnTo>
                    <a:lnTo>
                      <a:pt x="122" y="224"/>
                    </a:lnTo>
                    <a:lnTo>
                      <a:pt x="123" y="224"/>
                    </a:lnTo>
                    <a:lnTo>
                      <a:pt x="124" y="224"/>
                    </a:lnTo>
                    <a:lnTo>
                      <a:pt x="125" y="224"/>
                    </a:lnTo>
                    <a:lnTo>
                      <a:pt x="125" y="224"/>
                    </a:lnTo>
                    <a:lnTo>
                      <a:pt x="126" y="224"/>
                    </a:lnTo>
                    <a:lnTo>
                      <a:pt x="126" y="224"/>
                    </a:lnTo>
                    <a:lnTo>
                      <a:pt x="127" y="224"/>
                    </a:lnTo>
                    <a:lnTo>
                      <a:pt x="128" y="224"/>
                    </a:lnTo>
                    <a:lnTo>
                      <a:pt x="129" y="224"/>
                    </a:lnTo>
                    <a:lnTo>
                      <a:pt x="129" y="224"/>
                    </a:lnTo>
                    <a:lnTo>
                      <a:pt x="130" y="224"/>
                    </a:lnTo>
                    <a:lnTo>
                      <a:pt x="131" y="224"/>
                    </a:lnTo>
                    <a:lnTo>
                      <a:pt x="132" y="223"/>
                    </a:lnTo>
                    <a:lnTo>
                      <a:pt x="133" y="223"/>
                    </a:lnTo>
                    <a:lnTo>
                      <a:pt x="133" y="222"/>
                    </a:lnTo>
                    <a:lnTo>
                      <a:pt x="134" y="222"/>
                    </a:lnTo>
                    <a:lnTo>
                      <a:pt x="134" y="221"/>
                    </a:lnTo>
                    <a:lnTo>
                      <a:pt x="135" y="220"/>
                    </a:lnTo>
                    <a:lnTo>
                      <a:pt x="136" y="219"/>
                    </a:lnTo>
                    <a:lnTo>
                      <a:pt x="137" y="218"/>
                    </a:lnTo>
                    <a:lnTo>
                      <a:pt x="137" y="216"/>
                    </a:lnTo>
                    <a:lnTo>
                      <a:pt x="138" y="214"/>
                    </a:lnTo>
                    <a:lnTo>
                      <a:pt x="139" y="212"/>
                    </a:lnTo>
                    <a:lnTo>
                      <a:pt x="140" y="209"/>
                    </a:lnTo>
                    <a:lnTo>
                      <a:pt x="141" y="206"/>
                    </a:lnTo>
                    <a:lnTo>
                      <a:pt x="141" y="203"/>
                    </a:lnTo>
                    <a:lnTo>
                      <a:pt x="142" y="198"/>
                    </a:lnTo>
                    <a:lnTo>
                      <a:pt x="142" y="194"/>
                    </a:lnTo>
                    <a:lnTo>
                      <a:pt x="143" y="188"/>
                    </a:lnTo>
                    <a:lnTo>
                      <a:pt x="144" y="183"/>
                    </a:lnTo>
                    <a:lnTo>
                      <a:pt x="145" y="176"/>
                    </a:lnTo>
                    <a:lnTo>
                      <a:pt x="145" y="169"/>
                    </a:lnTo>
                    <a:lnTo>
                      <a:pt x="146" y="161"/>
                    </a:lnTo>
                    <a:lnTo>
                      <a:pt x="147" y="154"/>
                    </a:lnTo>
                    <a:lnTo>
                      <a:pt x="148" y="145"/>
                    </a:lnTo>
                    <a:lnTo>
                      <a:pt x="149" y="136"/>
                    </a:lnTo>
                    <a:lnTo>
                      <a:pt x="150" y="126"/>
                    </a:lnTo>
                    <a:lnTo>
                      <a:pt x="150" y="117"/>
                    </a:lnTo>
                    <a:lnTo>
                      <a:pt x="151" y="107"/>
                    </a:lnTo>
                    <a:lnTo>
                      <a:pt x="151" y="96"/>
                    </a:lnTo>
                    <a:lnTo>
                      <a:pt x="152" y="85"/>
                    </a:lnTo>
                    <a:lnTo>
                      <a:pt x="153" y="74"/>
                    </a:lnTo>
                    <a:lnTo>
                      <a:pt x="154" y="62"/>
                    </a:lnTo>
                    <a:lnTo>
                      <a:pt x="154" y="50"/>
                    </a:lnTo>
                    <a:lnTo>
                      <a:pt x="155" y="39"/>
                    </a:lnTo>
                    <a:lnTo>
                      <a:pt x="156" y="29"/>
                    </a:lnTo>
                    <a:lnTo>
                      <a:pt x="157" y="21"/>
                    </a:lnTo>
                    <a:lnTo>
                      <a:pt x="158" y="13"/>
                    </a:lnTo>
                    <a:lnTo>
                      <a:pt x="158" y="7"/>
                    </a:lnTo>
                    <a:lnTo>
                      <a:pt x="159" y="2"/>
                    </a:lnTo>
                    <a:lnTo>
                      <a:pt x="159" y="0"/>
                    </a:lnTo>
                    <a:lnTo>
                      <a:pt x="160" y="0"/>
                    </a:lnTo>
                    <a:lnTo>
                      <a:pt x="161" y="2"/>
                    </a:lnTo>
                    <a:lnTo>
                      <a:pt x="162" y="6"/>
                    </a:lnTo>
                    <a:lnTo>
                      <a:pt x="162" y="13"/>
                    </a:lnTo>
                    <a:lnTo>
                      <a:pt x="163" y="24"/>
                    </a:lnTo>
                    <a:lnTo>
                      <a:pt x="164" y="39"/>
                    </a:lnTo>
                    <a:lnTo>
                      <a:pt x="165" y="57"/>
                    </a:lnTo>
                    <a:lnTo>
                      <a:pt x="166" y="76"/>
                    </a:lnTo>
                    <a:lnTo>
                      <a:pt x="166" y="97"/>
                    </a:lnTo>
                    <a:lnTo>
                      <a:pt x="167" y="118"/>
                    </a:lnTo>
                    <a:lnTo>
                      <a:pt x="168" y="137"/>
                    </a:lnTo>
                    <a:lnTo>
                      <a:pt x="168" y="155"/>
                    </a:lnTo>
                    <a:lnTo>
                      <a:pt x="169" y="170"/>
                    </a:lnTo>
                    <a:lnTo>
                      <a:pt x="170" y="182"/>
                    </a:lnTo>
                    <a:lnTo>
                      <a:pt x="170" y="192"/>
                    </a:lnTo>
                    <a:lnTo>
                      <a:pt x="171" y="200"/>
                    </a:lnTo>
                    <a:lnTo>
                      <a:pt x="172" y="205"/>
                    </a:lnTo>
                    <a:lnTo>
                      <a:pt x="173" y="209"/>
                    </a:lnTo>
                    <a:lnTo>
                      <a:pt x="174" y="213"/>
                    </a:lnTo>
                    <a:lnTo>
                      <a:pt x="174" y="215"/>
                    </a:lnTo>
                    <a:lnTo>
                      <a:pt x="175" y="216"/>
                    </a:lnTo>
                    <a:lnTo>
                      <a:pt x="176" y="218"/>
                    </a:lnTo>
                    <a:lnTo>
                      <a:pt x="176" y="218"/>
                    </a:lnTo>
                    <a:lnTo>
                      <a:pt x="177" y="218"/>
                    </a:lnTo>
                    <a:lnTo>
                      <a:pt x="178" y="218"/>
                    </a:lnTo>
                    <a:lnTo>
                      <a:pt x="178" y="218"/>
                    </a:lnTo>
                    <a:lnTo>
                      <a:pt x="179" y="218"/>
                    </a:lnTo>
                    <a:lnTo>
                      <a:pt x="180" y="218"/>
                    </a:lnTo>
                    <a:lnTo>
                      <a:pt x="181" y="217"/>
                    </a:lnTo>
                    <a:lnTo>
                      <a:pt x="182" y="216"/>
                    </a:lnTo>
                    <a:lnTo>
                      <a:pt x="182" y="216"/>
                    </a:lnTo>
                    <a:lnTo>
                      <a:pt x="183" y="216"/>
                    </a:lnTo>
                    <a:lnTo>
                      <a:pt x="184" y="215"/>
                    </a:lnTo>
                    <a:lnTo>
                      <a:pt x="184" y="215"/>
                    </a:lnTo>
                    <a:lnTo>
                      <a:pt x="185" y="214"/>
                    </a:lnTo>
                    <a:lnTo>
                      <a:pt x="186" y="214"/>
                    </a:lnTo>
                    <a:lnTo>
                      <a:pt x="186" y="213"/>
                    </a:lnTo>
                    <a:lnTo>
                      <a:pt x="187" y="213"/>
                    </a:lnTo>
                    <a:lnTo>
                      <a:pt x="188" y="213"/>
                    </a:lnTo>
                    <a:lnTo>
                      <a:pt x="189" y="212"/>
                    </a:lnTo>
                    <a:lnTo>
                      <a:pt x="190" y="212"/>
                    </a:lnTo>
                    <a:lnTo>
                      <a:pt x="190" y="212"/>
                    </a:lnTo>
                    <a:lnTo>
                      <a:pt x="191" y="211"/>
                    </a:lnTo>
                    <a:lnTo>
                      <a:pt x="192" y="211"/>
                    </a:lnTo>
                    <a:lnTo>
                      <a:pt x="193" y="211"/>
                    </a:lnTo>
                    <a:lnTo>
                      <a:pt x="193" y="211"/>
                    </a:lnTo>
                    <a:lnTo>
                      <a:pt x="194" y="211"/>
                    </a:lnTo>
                    <a:lnTo>
                      <a:pt x="194" y="211"/>
                    </a:lnTo>
                    <a:lnTo>
                      <a:pt x="195" y="211"/>
                    </a:lnTo>
                    <a:lnTo>
                      <a:pt x="196" y="211"/>
                    </a:lnTo>
                    <a:lnTo>
                      <a:pt x="197" y="212"/>
                    </a:lnTo>
                    <a:lnTo>
                      <a:pt x="198" y="212"/>
                    </a:lnTo>
                    <a:lnTo>
                      <a:pt x="198" y="213"/>
                    </a:lnTo>
                    <a:lnTo>
                      <a:pt x="199" y="213"/>
                    </a:lnTo>
                    <a:lnTo>
                      <a:pt x="200" y="214"/>
                    </a:lnTo>
                    <a:lnTo>
                      <a:pt x="201" y="215"/>
                    </a:lnTo>
                    <a:lnTo>
                      <a:pt x="201" y="216"/>
                    </a:lnTo>
                    <a:lnTo>
                      <a:pt x="202" y="216"/>
                    </a:lnTo>
                    <a:lnTo>
                      <a:pt x="202" y="217"/>
                    </a:lnTo>
                    <a:lnTo>
                      <a:pt x="203" y="218"/>
                    </a:lnTo>
                    <a:lnTo>
                      <a:pt x="204" y="218"/>
                    </a:lnTo>
                    <a:lnTo>
                      <a:pt x="205" y="219"/>
                    </a:lnTo>
                    <a:lnTo>
                      <a:pt x="206" y="220"/>
                    </a:lnTo>
                    <a:lnTo>
                      <a:pt x="206" y="220"/>
                    </a:lnTo>
                    <a:lnTo>
                      <a:pt x="207" y="221"/>
                    </a:lnTo>
                    <a:lnTo>
                      <a:pt x="208" y="222"/>
                    </a:lnTo>
                    <a:lnTo>
                      <a:pt x="209" y="222"/>
                    </a:lnTo>
                    <a:lnTo>
                      <a:pt x="209" y="223"/>
                    </a:lnTo>
                    <a:lnTo>
                      <a:pt x="210" y="223"/>
                    </a:lnTo>
                    <a:lnTo>
                      <a:pt x="210" y="224"/>
                    </a:lnTo>
                    <a:lnTo>
                      <a:pt x="211" y="224"/>
                    </a:lnTo>
                    <a:lnTo>
                      <a:pt x="212" y="224"/>
                    </a:lnTo>
                    <a:lnTo>
                      <a:pt x="213" y="224"/>
                    </a:lnTo>
                    <a:lnTo>
                      <a:pt x="214" y="224"/>
                    </a:lnTo>
                    <a:lnTo>
                      <a:pt x="214" y="224"/>
                    </a:lnTo>
                    <a:lnTo>
                      <a:pt x="215" y="224"/>
                    </a:lnTo>
                    <a:lnTo>
                      <a:pt x="216" y="224"/>
                    </a:lnTo>
                    <a:lnTo>
                      <a:pt x="217" y="224"/>
                    </a:lnTo>
                    <a:lnTo>
                      <a:pt x="218" y="224"/>
                    </a:lnTo>
                    <a:lnTo>
                      <a:pt x="218" y="224"/>
                    </a:lnTo>
                    <a:lnTo>
                      <a:pt x="218" y="224"/>
                    </a:lnTo>
                    <a:lnTo>
                      <a:pt x="219" y="224"/>
                    </a:lnTo>
                    <a:lnTo>
                      <a:pt x="220" y="224"/>
                    </a:lnTo>
                    <a:lnTo>
                      <a:pt x="221" y="224"/>
                    </a:lnTo>
                    <a:lnTo>
                      <a:pt x="222" y="224"/>
                    </a:lnTo>
                    <a:lnTo>
                      <a:pt x="222" y="224"/>
                    </a:lnTo>
                    <a:lnTo>
                      <a:pt x="223" y="224"/>
                    </a:lnTo>
                    <a:lnTo>
                      <a:pt x="224" y="224"/>
                    </a:lnTo>
                    <a:lnTo>
                      <a:pt x="225" y="224"/>
                    </a:lnTo>
                    <a:lnTo>
                      <a:pt x="226" y="224"/>
                    </a:lnTo>
                    <a:lnTo>
                      <a:pt x="226" y="224"/>
                    </a:lnTo>
                    <a:lnTo>
                      <a:pt x="226" y="224"/>
                    </a:lnTo>
                    <a:lnTo>
                      <a:pt x="227" y="224"/>
                    </a:lnTo>
                    <a:lnTo>
                      <a:pt x="228" y="224"/>
                    </a:lnTo>
                    <a:lnTo>
                      <a:pt x="229" y="224"/>
                    </a:lnTo>
                    <a:lnTo>
                      <a:pt x="230" y="224"/>
                    </a:lnTo>
                    <a:lnTo>
                      <a:pt x="230" y="224"/>
                    </a:lnTo>
                    <a:lnTo>
                      <a:pt x="231" y="224"/>
                    </a:lnTo>
                    <a:lnTo>
                      <a:pt x="232" y="224"/>
                    </a:lnTo>
                    <a:lnTo>
                      <a:pt x="233" y="224"/>
                    </a:lnTo>
                    <a:lnTo>
                      <a:pt x="234" y="224"/>
                    </a:lnTo>
                    <a:lnTo>
                      <a:pt x="234" y="224"/>
                    </a:lnTo>
                    <a:lnTo>
                      <a:pt x="234" y="224"/>
                    </a:lnTo>
                    <a:lnTo>
                      <a:pt x="235" y="224"/>
                    </a:lnTo>
                    <a:lnTo>
                      <a:pt x="236" y="224"/>
                    </a:lnTo>
                    <a:lnTo>
                      <a:pt x="237" y="224"/>
                    </a:lnTo>
                    <a:lnTo>
                      <a:pt x="238" y="224"/>
                    </a:lnTo>
                    <a:lnTo>
                      <a:pt x="238" y="224"/>
                    </a:lnTo>
                    <a:lnTo>
                      <a:pt x="239" y="224"/>
                    </a:lnTo>
                    <a:lnTo>
                      <a:pt x="240" y="224"/>
                    </a:lnTo>
                    <a:lnTo>
                      <a:pt x="241" y="224"/>
                    </a:lnTo>
                    <a:lnTo>
                      <a:pt x="242" y="224"/>
                    </a:lnTo>
                    <a:lnTo>
                      <a:pt x="242" y="224"/>
                    </a:lnTo>
                    <a:lnTo>
                      <a:pt x="242" y="224"/>
                    </a:lnTo>
                    <a:lnTo>
                      <a:pt x="243" y="223"/>
                    </a:lnTo>
                    <a:lnTo>
                      <a:pt x="244" y="223"/>
                    </a:lnTo>
                    <a:lnTo>
                      <a:pt x="245" y="223"/>
                    </a:lnTo>
                    <a:lnTo>
                      <a:pt x="246" y="223"/>
                    </a:lnTo>
                    <a:lnTo>
                      <a:pt x="246" y="223"/>
                    </a:lnTo>
                    <a:lnTo>
                      <a:pt x="247" y="223"/>
                    </a:lnTo>
                    <a:lnTo>
                      <a:pt x="248" y="223"/>
                    </a:lnTo>
                    <a:lnTo>
                      <a:pt x="249" y="223"/>
                    </a:lnTo>
                    <a:lnTo>
                      <a:pt x="250" y="223"/>
                    </a:lnTo>
                    <a:lnTo>
                      <a:pt x="251" y="223"/>
                    </a:lnTo>
                    <a:lnTo>
                      <a:pt x="251" y="223"/>
                    </a:lnTo>
                    <a:lnTo>
                      <a:pt x="251" y="223"/>
                    </a:lnTo>
                    <a:lnTo>
                      <a:pt x="252" y="223"/>
                    </a:lnTo>
                    <a:lnTo>
                      <a:pt x="253" y="223"/>
                    </a:lnTo>
                    <a:lnTo>
                      <a:pt x="254" y="223"/>
                    </a:lnTo>
                    <a:lnTo>
                      <a:pt x="255" y="223"/>
                    </a:lnTo>
                    <a:lnTo>
                      <a:pt x="255" y="223"/>
                    </a:lnTo>
                    <a:lnTo>
                      <a:pt x="256" y="222"/>
                    </a:lnTo>
                    <a:lnTo>
                      <a:pt x="257" y="222"/>
                    </a:lnTo>
                    <a:lnTo>
                      <a:pt x="258" y="222"/>
                    </a:lnTo>
                    <a:lnTo>
                      <a:pt x="259" y="222"/>
                    </a:lnTo>
                    <a:lnTo>
                      <a:pt x="259" y="222"/>
                    </a:lnTo>
                    <a:lnTo>
                      <a:pt x="259" y="222"/>
                    </a:lnTo>
                    <a:lnTo>
                      <a:pt x="260" y="222"/>
                    </a:lnTo>
                    <a:lnTo>
                      <a:pt x="261" y="221"/>
                    </a:lnTo>
                    <a:lnTo>
                      <a:pt x="262" y="221"/>
                    </a:lnTo>
                    <a:lnTo>
                      <a:pt x="263" y="221"/>
                    </a:lnTo>
                    <a:lnTo>
                      <a:pt x="263" y="221"/>
                    </a:lnTo>
                    <a:lnTo>
                      <a:pt x="264" y="221"/>
                    </a:lnTo>
                    <a:lnTo>
                      <a:pt x="265" y="221"/>
                    </a:lnTo>
                    <a:lnTo>
                      <a:pt x="266" y="221"/>
                    </a:lnTo>
                    <a:lnTo>
                      <a:pt x="267" y="222"/>
                    </a:lnTo>
                    <a:lnTo>
                      <a:pt x="267" y="222"/>
                    </a:lnTo>
                    <a:lnTo>
                      <a:pt x="267" y="222"/>
                    </a:lnTo>
                    <a:lnTo>
                      <a:pt x="268" y="222"/>
                    </a:lnTo>
                    <a:lnTo>
                      <a:pt x="269" y="222"/>
                    </a:lnTo>
                    <a:lnTo>
                      <a:pt x="270" y="222"/>
                    </a:lnTo>
                    <a:lnTo>
                      <a:pt x="271" y="222"/>
                    </a:lnTo>
                    <a:lnTo>
                      <a:pt x="271" y="223"/>
                    </a:lnTo>
                    <a:lnTo>
                      <a:pt x="272" y="223"/>
                    </a:lnTo>
                    <a:lnTo>
                      <a:pt x="273" y="223"/>
                    </a:lnTo>
                    <a:lnTo>
                      <a:pt x="274" y="223"/>
                    </a:lnTo>
                    <a:lnTo>
                      <a:pt x="275" y="224"/>
                    </a:lnTo>
                    <a:lnTo>
                      <a:pt x="275" y="224"/>
                    </a:lnTo>
                    <a:lnTo>
                      <a:pt x="276" y="224"/>
                    </a:lnTo>
                    <a:lnTo>
                      <a:pt x="276" y="224"/>
                    </a:lnTo>
                    <a:lnTo>
                      <a:pt x="277" y="224"/>
                    </a:lnTo>
                    <a:lnTo>
                      <a:pt x="278" y="223"/>
                    </a:lnTo>
                    <a:lnTo>
                      <a:pt x="279" y="223"/>
                    </a:lnTo>
                    <a:lnTo>
                      <a:pt x="279" y="223"/>
                    </a:lnTo>
                    <a:lnTo>
                      <a:pt x="280" y="223"/>
                    </a:lnTo>
                    <a:lnTo>
                      <a:pt x="281" y="222"/>
                    </a:lnTo>
                    <a:lnTo>
                      <a:pt x="282" y="222"/>
                    </a:lnTo>
                    <a:lnTo>
                      <a:pt x="283" y="222"/>
                    </a:lnTo>
                    <a:lnTo>
                      <a:pt x="283" y="222"/>
                    </a:lnTo>
                    <a:lnTo>
                      <a:pt x="284" y="221"/>
                    </a:lnTo>
                    <a:lnTo>
                      <a:pt x="284" y="221"/>
                    </a:lnTo>
                    <a:lnTo>
                      <a:pt x="285" y="220"/>
                    </a:lnTo>
                    <a:lnTo>
                      <a:pt x="286" y="220"/>
                    </a:lnTo>
                    <a:lnTo>
                      <a:pt x="287" y="220"/>
                    </a:lnTo>
                    <a:lnTo>
                      <a:pt x="287" y="220"/>
                    </a:lnTo>
                    <a:lnTo>
                      <a:pt x="288" y="220"/>
                    </a:lnTo>
                    <a:lnTo>
                      <a:pt x="289" y="220"/>
                    </a:lnTo>
                    <a:lnTo>
                      <a:pt x="290" y="220"/>
                    </a:lnTo>
                    <a:lnTo>
                      <a:pt x="291" y="220"/>
                    </a:lnTo>
                    <a:lnTo>
                      <a:pt x="291" y="220"/>
                    </a:lnTo>
                    <a:lnTo>
                      <a:pt x="292" y="220"/>
                    </a:lnTo>
                    <a:lnTo>
                      <a:pt x="292" y="220"/>
                    </a:lnTo>
                    <a:lnTo>
                      <a:pt x="293" y="220"/>
                    </a:lnTo>
                    <a:lnTo>
                      <a:pt x="294" y="220"/>
                    </a:lnTo>
                    <a:lnTo>
                      <a:pt x="295" y="221"/>
                    </a:lnTo>
                    <a:lnTo>
                      <a:pt x="295" y="221"/>
                    </a:lnTo>
                    <a:lnTo>
                      <a:pt x="296" y="222"/>
                    </a:lnTo>
                    <a:lnTo>
                      <a:pt x="297" y="222"/>
                    </a:lnTo>
                    <a:lnTo>
                      <a:pt x="298" y="222"/>
                    </a:lnTo>
                    <a:lnTo>
                      <a:pt x="299" y="222"/>
                    </a:lnTo>
                    <a:lnTo>
                      <a:pt x="299" y="222"/>
                    </a:lnTo>
                    <a:lnTo>
                      <a:pt x="300" y="223"/>
                    </a:lnTo>
                    <a:lnTo>
                      <a:pt x="301" y="223"/>
                    </a:lnTo>
                    <a:lnTo>
                      <a:pt x="301" y="223"/>
                    </a:lnTo>
                    <a:lnTo>
                      <a:pt x="302" y="223"/>
                    </a:lnTo>
                    <a:lnTo>
                      <a:pt x="303" y="224"/>
                    </a:lnTo>
                    <a:lnTo>
                      <a:pt x="303" y="224"/>
                    </a:lnTo>
                    <a:lnTo>
                      <a:pt x="304" y="224"/>
                    </a:lnTo>
                    <a:lnTo>
                      <a:pt x="305" y="224"/>
                    </a:lnTo>
                    <a:lnTo>
                      <a:pt x="306" y="224"/>
                    </a:lnTo>
                    <a:lnTo>
                      <a:pt x="307" y="224"/>
                    </a:lnTo>
                    <a:lnTo>
                      <a:pt x="307" y="224"/>
                    </a:lnTo>
                    <a:lnTo>
                      <a:pt x="308" y="224"/>
                    </a:lnTo>
                    <a:lnTo>
                      <a:pt x="309" y="223"/>
                    </a:lnTo>
                    <a:lnTo>
                      <a:pt x="309" y="223"/>
                    </a:lnTo>
                    <a:lnTo>
                      <a:pt x="310" y="223"/>
                    </a:lnTo>
                    <a:lnTo>
                      <a:pt x="311" y="223"/>
                    </a:lnTo>
                    <a:lnTo>
                      <a:pt x="311" y="223"/>
                    </a:lnTo>
                    <a:lnTo>
                      <a:pt x="312" y="222"/>
                    </a:lnTo>
                    <a:lnTo>
                      <a:pt x="313" y="222"/>
                    </a:lnTo>
                    <a:lnTo>
                      <a:pt x="314" y="222"/>
                    </a:lnTo>
                    <a:lnTo>
                      <a:pt x="315" y="222"/>
                    </a:lnTo>
                    <a:lnTo>
                      <a:pt x="315" y="222"/>
                    </a:lnTo>
                    <a:lnTo>
                      <a:pt x="316" y="222"/>
                    </a:lnTo>
                    <a:lnTo>
                      <a:pt x="317" y="222"/>
                    </a:lnTo>
                    <a:lnTo>
                      <a:pt x="318" y="222"/>
                    </a:lnTo>
                    <a:lnTo>
                      <a:pt x="318" y="221"/>
                    </a:lnTo>
                    <a:lnTo>
                      <a:pt x="319" y="221"/>
                    </a:lnTo>
                    <a:lnTo>
                      <a:pt x="319" y="221"/>
                    </a:lnTo>
                    <a:lnTo>
                      <a:pt x="320" y="221"/>
                    </a:lnTo>
                    <a:lnTo>
                      <a:pt x="321" y="220"/>
                    </a:lnTo>
                    <a:lnTo>
                      <a:pt x="322" y="220"/>
                    </a:lnTo>
                    <a:lnTo>
                      <a:pt x="323" y="220"/>
                    </a:lnTo>
                    <a:lnTo>
                      <a:pt x="323" y="220"/>
                    </a:lnTo>
                    <a:lnTo>
                      <a:pt x="324" y="220"/>
                    </a:lnTo>
                    <a:lnTo>
                      <a:pt x="325" y="220"/>
                    </a:lnTo>
                    <a:lnTo>
                      <a:pt x="326" y="220"/>
                    </a:lnTo>
                    <a:lnTo>
                      <a:pt x="326" y="220"/>
                    </a:lnTo>
                    <a:lnTo>
                      <a:pt x="327" y="220"/>
                    </a:lnTo>
                    <a:lnTo>
                      <a:pt x="327" y="221"/>
                    </a:lnTo>
                    <a:lnTo>
                      <a:pt x="328" y="221"/>
                    </a:lnTo>
                    <a:lnTo>
                      <a:pt x="329" y="221"/>
                    </a:lnTo>
                    <a:lnTo>
                      <a:pt x="330" y="221"/>
                    </a:lnTo>
                    <a:lnTo>
                      <a:pt x="331" y="222"/>
                    </a:lnTo>
                    <a:lnTo>
                      <a:pt x="331" y="222"/>
                    </a:lnTo>
                    <a:lnTo>
                      <a:pt x="332" y="222"/>
                    </a:lnTo>
                    <a:lnTo>
                      <a:pt x="333" y="222"/>
                    </a:lnTo>
                    <a:lnTo>
                      <a:pt x="334" y="222"/>
                    </a:lnTo>
                    <a:lnTo>
                      <a:pt x="334" y="222"/>
                    </a:lnTo>
                    <a:lnTo>
                      <a:pt x="335" y="223"/>
                    </a:lnTo>
                    <a:lnTo>
                      <a:pt x="335" y="223"/>
                    </a:lnTo>
                    <a:lnTo>
                      <a:pt x="336" y="223"/>
                    </a:lnTo>
                    <a:lnTo>
                      <a:pt x="337" y="223"/>
                    </a:lnTo>
                    <a:lnTo>
                      <a:pt x="338" y="224"/>
                    </a:lnTo>
                    <a:lnTo>
                      <a:pt x="339" y="224"/>
                    </a:lnTo>
                    <a:lnTo>
                      <a:pt x="339" y="224"/>
                    </a:lnTo>
                    <a:lnTo>
                      <a:pt x="340" y="224"/>
                    </a:lnTo>
                    <a:lnTo>
                      <a:pt x="341" y="224"/>
                    </a:lnTo>
                    <a:lnTo>
                      <a:pt x="342" y="224"/>
                    </a:lnTo>
                    <a:lnTo>
                      <a:pt x="343" y="224"/>
                    </a:lnTo>
                    <a:lnTo>
                      <a:pt x="343" y="224"/>
                    </a:lnTo>
                    <a:lnTo>
                      <a:pt x="343" y="224"/>
                    </a:lnTo>
                    <a:lnTo>
                      <a:pt x="344" y="224"/>
                    </a:lnTo>
                    <a:lnTo>
                      <a:pt x="345" y="224"/>
                    </a:lnTo>
                    <a:lnTo>
                      <a:pt x="346" y="224"/>
                    </a:lnTo>
                    <a:lnTo>
                      <a:pt x="347" y="224"/>
                    </a:lnTo>
                    <a:lnTo>
                      <a:pt x="347" y="224"/>
                    </a:lnTo>
                    <a:lnTo>
                      <a:pt x="348" y="224"/>
                    </a:lnTo>
                    <a:lnTo>
                      <a:pt x="349" y="224"/>
                    </a:lnTo>
                    <a:lnTo>
                      <a:pt x="350" y="224"/>
                    </a:lnTo>
                    <a:lnTo>
                      <a:pt x="351" y="224"/>
                    </a:lnTo>
                    <a:lnTo>
                      <a:pt x="351" y="224"/>
                    </a:lnTo>
                    <a:lnTo>
                      <a:pt x="352" y="224"/>
                    </a:lnTo>
                    <a:lnTo>
                      <a:pt x="352" y="224"/>
                    </a:lnTo>
                    <a:lnTo>
                      <a:pt x="353" y="224"/>
                    </a:lnTo>
                    <a:lnTo>
                      <a:pt x="354" y="224"/>
                    </a:lnTo>
                    <a:lnTo>
                      <a:pt x="355" y="224"/>
                    </a:lnTo>
                    <a:lnTo>
                      <a:pt x="356" y="224"/>
                    </a:lnTo>
                    <a:lnTo>
                      <a:pt x="356" y="224"/>
                    </a:lnTo>
                    <a:lnTo>
                      <a:pt x="357" y="224"/>
                    </a:lnTo>
                    <a:lnTo>
                      <a:pt x="358" y="224"/>
                    </a:lnTo>
                    <a:lnTo>
                      <a:pt x="359" y="224"/>
                    </a:lnTo>
                    <a:lnTo>
                      <a:pt x="360" y="224"/>
                    </a:lnTo>
                    <a:lnTo>
                      <a:pt x="360" y="224"/>
                    </a:lnTo>
                    <a:lnTo>
                      <a:pt x="360" y="224"/>
                    </a:lnTo>
                    <a:lnTo>
                      <a:pt x="361" y="224"/>
                    </a:lnTo>
                    <a:lnTo>
                      <a:pt x="362" y="224"/>
                    </a:lnTo>
                    <a:lnTo>
                      <a:pt x="363" y="224"/>
                    </a:lnTo>
                    <a:lnTo>
                      <a:pt x="364" y="224"/>
                    </a:lnTo>
                    <a:lnTo>
                      <a:pt x="364" y="224"/>
                    </a:lnTo>
                  </a:path>
                </a:pathLst>
              </a:custGeom>
              <a:noFill/>
              <a:ln w="12700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21" name="Freeform 57"/>
              <p:cNvSpPr>
                <a:spLocks/>
              </p:cNvSpPr>
              <p:nvPr/>
            </p:nvSpPr>
            <p:spPr bwMode="auto">
              <a:xfrm>
                <a:off x="7350125" y="1368426"/>
                <a:ext cx="579438" cy="1404938"/>
              </a:xfrm>
              <a:custGeom>
                <a:avLst/>
                <a:gdLst>
                  <a:gd name="T0" fmla="*/ 5 w 365"/>
                  <a:gd name="T1" fmla="*/ 883 h 885"/>
                  <a:gd name="T2" fmla="*/ 12 w 365"/>
                  <a:gd name="T3" fmla="*/ 884 h 885"/>
                  <a:gd name="T4" fmla="*/ 17 w 365"/>
                  <a:gd name="T5" fmla="*/ 885 h 885"/>
                  <a:gd name="T6" fmla="*/ 23 w 365"/>
                  <a:gd name="T7" fmla="*/ 885 h 885"/>
                  <a:gd name="T8" fmla="*/ 28 w 365"/>
                  <a:gd name="T9" fmla="*/ 885 h 885"/>
                  <a:gd name="T10" fmla="*/ 35 w 365"/>
                  <a:gd name="T11" fmla="*/ 885 h 885"/>
                  <a:gd name="T12" fmla="*/ 40 w 365"/>
                  <a:gd name="T13" fmla="*/ 885 h 885"/>
                  <a:gd name="T14" fmla="*/ 46 w 365"/>
                  <a:gd name="T15" fmla="*/ 884 h 885"/>
                  <a:gd name="T16" fmla="*/ 52 w 365"/>
                  <a:gd name="T17" fmla="*/ 883 h 885"/>
                  <a:gd name="T18" fmla="*/ 58 w 365"/>
                  <a:gd name="T19" fmla="*/ 883 h 885"/>
                  <a:gd name="T20" fmla="*/ 64 w 365"/>
                  <a:gd name="T21" fmla="*/ 883 h 885"/>
                  <a:gd name="T22" fmla="*/ 70 w 365"/>
                  <a:gd name="T23" fmla="*/ 883 h 885"/>
                  <a:gd name="T24" fmla="*/ 76 w 365"/>
                  <a:gd name="T25" fmla="*/ 883 h 885"/>
                  <a:gd name="T26" fmla="*/ 81 w 365"/>
                  <a:gd name="T27" fmla="*/ 883 h 885"/>
                  <a:gd name="T28" fmla="*/ 87 w 365"/>
                  <a:gd name="T29" fmla="*/ 883 h 885"/>
                  <a:gd name="T30" fmla="*/ 93 w 365"/>
                  <a:gd name="T31" fmla="*/ 883 h 885"/>
                  <a:gd name="T32" fmla="*/ 99 w 365"/>
                  <a:gd name="T33" fmla="*/ 884 h 885"/>
                  <a:gd name="T34" fmla="*/ 105 w 365"/>
                  <a:gd name="T35" fmla="*/ 883 h 885"/>
                  <a:gd name="T36" fmla="*/ 111 w 365"/>
                  <a:gd name="T37" fmla="*/ 882 h 885"/>
                  <a:gd name="T38" fmla="*/ 117 w 365"/>
                  <a:gd name="T39" fmla="*/ 880 h 885"/>
                  <a:gd name="T40" fmla="*/ 122 w 365"/>
                  <a:gd name="T41" fmla="*/ 881 h 885"/>
                  <a:gd name="T42" fmla="*/ 129 w 365"/>
                  <a:gd name="T43" fmla="*/ 883 h 885"/>
                  <a:gd name="T44" fmla="*/ 134 w 365"/>
                  <a:gd name="T45" fmla="*/ 884 h 885"/>
                  <a:gd name="T46" fmla="*/ 140 w 365"/>
                  <a:gd name="T47" fmla="*/ 884 h 885"/>
                  <a:gd name="T48" fmla="*/ 145 w 365"/>
                  <a:gd name="T49" fmla="*/ 883 h 885"/>
                  <a:gd name="T50" fmla="*/ 152 w 365"/>
                  <a:gd name="T51" fmla="*/ 883 h 885"/>
                  <a:gd name="T52" fmla="*/ 157 w 365"/>
                  <a:gd name="T53" fmla="*/ 883 h 885"/>
                  <a:gd name="T54" fmla="*/ 163 w 365"/>
                  <a:gd name="T55" fmla="*/ 883 h 885"/>
                  <a:gd name="T56" fmla="*/ 169 w 365"/>
                  <a:gd name="T57" fmla="*/ 883 h 885"/>
                  <a:gd name="T58" fmla="*/ 175 w 365"/>
                  <a:gd name="T59" fmla="*/ 884 h 885"/>
                  <a:gd name="T60" fmla="*/ 181 w 365"/>
                  <a:gd name="T61" fmla="*/ 884 h 885"/>
                  <a:gd name="T62" fmla="*/ 187 w 365"/>
                  <a:gd name="T63" fmla="*/ 884 h 885"/>
                  <a:gd name="T64" fmla="*/ 193 w 365"/>
                  <a:gd name="T65" fmla="*/ 884 h 885"/>
                  <a:gd name="T66" fmla="*/ 198 w 365"/>
                  <a:gd name="T67" fmla="*/ 884 h 885"/>
                  <a:gd name="T68" fmla="*/ 204 w 365"/>
                  <a:gd name="T69" fmla="*/ 885 h 885"/>
                  <a:gd name="T70" fmla="*/ 210 w 365"/>
                  <a:gd name="T71" fmla="*/ 885 h 885"/>
                  <a:gd name="T72" fmla="*/ 216 w 365"/>
                  <a:gd name="T73" fmla="*/ 884 h 885"/>
                  <a:gd name="T74" fmla="*/ 222 w 365"/>
                  <a:gd name="T75" fmla="*/ 883 h 885"/>
                  <a:gd name="T76" fmla="*/ 228 w 365"/>
                  <a:gd name="T77" fmla="*/ 883 h 885"/>
                  <a:gd name="T78" fmla="*/ 234 w 365"/>
                  <a:gd name="T79" fmla="*/ 883 h 885"/>
                  <a:gd name="T80" fmla="*/ 239 w 365"/>
                  <a:gd name="T81" fmla="*/ 884 h 885"/>
                  <a:gd name="T82" fmla="*/ 245 w 365"/>
                  <a:gd name="T83" fmla="*/ 884 h 885"/>
                  <a:gd name="T84" fmla="*/ 251 w 365"/>
                  <a:gd name="T85" fmla="*/ 884 h 885"/>
                  <a:gd name="T86" fmla="*/ 257 w 365"/>
                  <a:gd name="T87" fmla="*/ 884 h 885"/>
                  <a:gd name="T88" fmla="*/ 262 w 365"/>
                  <a:gd name="T89" fmla="*/ 884 h 885"/>
                  <a:gd name="T90" fmla="*/ 269 w 365"/>
                  <a:gd name="T91" fmla="*/ 884 h 885"/>
                  <a:gd name="T92" fmla="*/ 274 w 365"/>
                  <a:gd name="T93" fmla="*/ 885 h 885"/>
                  <a:gd name="T94" fmla="*/ 280 w 365"/>
                  <a:gd name="T95" fmla="*/ 885 h 885"/>
                  <a:gd name="T96" fmla="*/ 287 w 365"/>
                  <a:gd name="T97" fmla="*/ 884 h 885"/>
                  <a:gd name="T98" fmla="*/ 292 w 365"/>
                  <a:gd name="T99" fmla="*/ 883 h 885"/>
                  <a:gd name="T100" fmla="*/ 298 w 365"/>
                  <a:gd name="T101" fmla="*/ 884 h 885"/>
                  <a:gd name="T102" fmla="*/ 303 w 365"/>
                  <a:gd name="T103" fmla="*/ 884 h 885"/>
                  <a:gd name="T104" fmla="*/ 310 w 365"/>
                  <a:gd name="T105" fmla="*/ 884 h 885"/>
                  <a:gd name="T106" fmla="*/ 315 w 365"/>
                  <a:gd name="T107" fmla="*/ 881 h 885"/>
                  <a:gd name="T108" fmla="*/ 321 w 365"/>
                  <a:gd name="T109" fmla="*/ 857 h 885"/>
                  <a:gd name="T110" fmla="*/ 327 w 365"/>
                  <a:gd name="T111" fmla="*/ 789 h 885"/>
                  <a:gd name="T112" fmla="*/ 333 w 365"/>
                  <a:gd name="T113" fmla="*/ 677 h 885"/>
                  <a:gd name="T114" fmla="*/ 339 w 365"/>
                  <a:gd name="T115" fmla="*/ 537 h 885"/>
                  <a:gd name="T116" fmla="*/ 345 w 365"/>
                  <a:gd name="T117" fmla="*/ 389 h 885"/>
                  <a:gd name="T118" fmla="*/ 351 w 365"/>
                  <a:gd name="T119" fmla="*/ 230 h 885"/>
                  <a:gd name="T120" fmla="*/ 356 w 365"/>
                  <a:gd name="T121" fmla="*/ 72 h 885"/>
                  <a:gd name="T122" fmla="*/ 362 w 365"/>
                  <a:gd name="T123" fmla="*/ 139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5" h="885">
                    <a:moveTo>
                      <a:pt x="0" y="883"/>
                    </a:moveTo>
                    <a:lnTo>
                      <a:pt x="1" y="883"/>
                    </a:lnTo>
                    <a:lnTo>
                      <a:pt x="2" y="883"/>
                    </a:lnTo>
                    <a:lnTo>
                      <a:pt x="3" y="883"/>
                    </a:lnTo>
                    <a:lnTo>
                      <a:pt x="4" y="883"/>
                    </a:lnTo>
                    <a:lnTo>
                      <a:pt x="4" y="883"/>
                    </a:lnTo>
                    <a:lnTo>
                      <a:pt x="4" y="883"/>
                    </a:lnTo>
                    <a:lnTo>
                      <a:pt x="5" y="883"/>
                    </a:lnTo>
                    <a:lnTo>
                      <a:pt x="6" y="883"/>
                    </a:lnTo>
                    <a:lnTo>
                      <a:pt x="7" y="883"/>
                    </a:lnTo>
                    <a:lnTo>
                      <a:pt x="8" y="884"/>
                    </a:lnTo>
                    <a:lnTo>
                      <a:pt x="8" y="884"/>
                    </a:lnTo>
                    <a:lnTo>
                      <a:pt x="9" y="884"/>
                    </a:lnTo>
                    <a:lnTo>
                      <a:pt x="10" y="884"/>
                    </a:lnTo>
                    <a:lnTo>
                      <a:pt x="11" y="884"/>
                    </a:lnTo>
                    <a:lnTo>
                      <a:pt x="12" y="884"/>
                    </a:lnTo>
                    <a:lnTo>
                      <a:pt x="12" y="884"/>
                    </a:lnTo>
                    <a:lnTo>
                      <a:pt x="12" y="884"/>
                    </a:lnTo>
                    <a:lnTo>
                      <a:pt x="13" y="884"/>
                    </a:lnTo>
                    <a:lnTo>
                      <a:pt x="14" y="884"/>
                    </a:lnTo>
                    <a:lnTo>
                      <a:pt x="15" y="885"/>
                    </a:lnTo>
                    <a:lnTo>
                      <a:pt x="16" y="885"/>
                    </a:lnTo>
                    <a:lnTo>
                      <a:pt x="16" y="885"/>
                    </a:lnTo>
                    <a:lnTo>
                      <a:pt x="17" y="885"/>
                    </a:lnTo>
                    <a:lnTo>
                      <a:pt x="18" y="885"/>
                    </a:lnTo>
                    <a:lnTo>
                      <a:pt x="19" y="885"/>
                    </a:lnTo>
                    <a:lnTo>
                      <a:pt x="20" y="885"/>
                    </a:lnTo>
                    <a:lnTo>
                      <a:pt x="20" y="885"/>
                    </a:lnTo>
                    <a:lnTo>
                      <a:pt x="20" y="885"/>
                    </a:lnTo>
                    <a:lnTo>
                      <a:pt x="21" y="885"/>
                    </a:lnTo>
                    <a:lnTo>
                      <a:pt x="22" y="885"/>
                    </a:lnTo>
                    <a:lnTo>
                      <a:pt x="23" y="885"/>
                    </a:lnTo>
                    <a:lnTo>
                      <a:pt x="24" y="885"/>
                    </a:lnTo>
                    <a:lnTo>
                      <a:pt x="24" y="885"/>
                    </a:lnTo>
                    <a:lnTo>
                      <a:pt x="25" y="885"/>
                    </a:lnTo>
                    <a:lnTo>
                      <a:pt x="26" y="885"/>
                    </a:lnTo>
                    <a:lnTo>
                      <a:pt x="27" y="885"/>
                    </a:lnTo>
                    <a:lnTo>
                      <a:pt x="28" y="885"/>
                    </a:lnTo>
                    <a:lnTo>
                      <a:pt x="28" y="885"/>
                    </a:lnTo>
                    <a:lnTo>
                      <a:pt x="28" y="885"/>
                    </a:lnTo>
                    <a:lnTo>
                      <a:pt x="29" y="885"/>
                    </a:lnTo>
                    <a:lnTo>
                      <a:pt x="30" y="885"/>
                    </a:lnTo>
                    <a:lnTo>
                      <a:pt x="31" y="885"/>
                    </a:lnTo>
                    <a:lnTo>
                      <a:pt x="32" y="885"/>
                    </a:lnTo>
                    <a:lnTo>
                      <a:pt x="32" y="885"/>
                    </a:lnTo>
                    <a:lnTo>
                      <a:pt x="33" y="885"/>
                    </a:lnTo>
                    <a:lnTo>
                      <a:pt x="34" y="885"/>
                    </a:lnTo>
                    <a:lnTo>
                      <a:pt x="35" y="885"/>
                    </a:lnTo>
                    <a:lnTo>
                      <a:pt x="36" y="885"/>
                    </a:lnTo>
                    <a:lnTo>
                      <a:pt x="36" y="885"/>
                    </a:lnTo>
                    <a:lnTo>
                      <a:pt x="37" y="885"/>
                    </a:lnTo>
                    <a:lnTo>
                      <a:pt x="37" y="885"/>
                    </a:lnTo>
                    <a:lnTo>
                      <a:pt x="38" y="885"/>
                    </a:lnTo>
                    <a:lnTo>
                      <a:pt x="39" y="885"/>
                    </a:lnTo>
                    <a:lnTo>
                      <a:pt x="40" y="885"/>
                    </a:lnTo>
                    <a:lnTo>
                      <a:pt x="40" y="885"/>
                    </a:lnTo>
                    <a:lnTo>
                      <a:pt x="41" y="885"/>
                    </a:lnTo>
                    <a:lnTo>
                      <a:pt x="42" y="885"/>
                    </a:lnTo>
                    <a:lnTo>
                      <a:pt x="43" y="885"/>
                    </a:lnTo>
                    <a:lnTo>
                      <a:pt x="44" y="885"/>
                    </a:lnTo>
                    <a:lnTo>
                      <a:pt x="44" y="885"/>
                    </a:lnTo>
                    <a:lnTo>
                      <a:pt x="45" y="884"/>
                    </a:lnTo>
                    <a:lnTo>
                      <a:pt x="45" y="884"/>
                    </a:lnTo>
                    <a:lnTo>
                      <a:pt x="46" y="884"/>
                    </a:lnTo>
                    <a:lnTo>
                      <a:pt x="47" y="884"/>
                    </a:lnTo>
                    <a:lnTo>
                      <a:pt x="48" y="884"/>
                    </a:lnTo>
                    <a:lnTo>
                      <a:pt x="48" y="884"/>
                    </a:lnTo>
                    <a:lnTo>
                      <a:pt x="49" y="884"/>
                    </a:lnTo>
                    <a:lnTo>
                      <a:pt x="50" y="884"/>
                    </a:lnTo>
                    <a:lnTo>
                      <a:pt x="51" y="884"/>
                    </a:lnTo>
                    <a:lnTo>
                      <a:pt x="52" y="883"/>
                    </a:lnTo>
                    <a:lnTo>
                      <a:pt x="52" y="883"/>
                    </a:lnTo>
                    <a:lnTo>
                      <a:pt x="53" y="883"/>
                    </a:lnTo>
                    <a:lnTo>
                      <a:pt x="53" y="883"/>
                    </a:lnTo>
                    <a:lnTo>
                      <a:pt x="54" y="883"/>
                    </a:lnTo>
                    <a:lnTo>
                      <a:pt x="55" y="883"/>
                    </a:lnTo>
                    <a:lnTo>
                      <a:pt x="56" y="883"/>
                    </a:lnTo>
                    <a:lnTo>
                      <a:pt x="56" y="883"/>
                    </a:lnTo>
                    <a:lnTo>
                      <a:pt x="57" y="883"/>
                    </a:lnTo>
                    <a:lnTo>
                      <a:pt x="58" y="883"/>
                    </a:lnTo>
                    <a:lnTo>
                      <a:pt x="59" y="883"/>
                    </a:lnTo>
                    <a:lnTo>
                      <a:pt x="60" y="883"/>
                    </a:lnTo>
                    <a:lnTo>
                      <a:pt x="60" y="883"/>
                    </a:lnTo>
                    <a:lnTo>
                      <a:pt x="61" y="883"/>
                    </a:lnTo>
                    <a:lnTo>
                      <a:pt x="62" y="883"/>
                    </a:lnTo>
                    <a:lnTo>
                      <a:pt x="62" y="883"/>
                    </a:lnTo>
                    <a:lnTo>
                      <a:pt x="63" y="883"/>
                    </a:lnTo>
                    <a:lnTo>
                      <a:pt x="64" y="883"/>
                    </a:lnTo>
                    <a:lnTo>
                      <a:pt x="64" y="883"/>
                    </a:lnTo>
                    <a:lnTo>
                      <a:pt x="65" y="883"/>
                    </a:lnTo>
                    <a:lnTo>
                      <a:pt x="66" y="883"/>
                    </a:lnTo>
                    <a:lnTo>
                      <a:pt x="67" y="883"/>
                    </a:lnTo>
                    <a:lnTo>
                      <a:pt x="68" y="883"/>
                    </a:lnTo>
                    <a:lnTo>
                      <a:pt x="68" y="883"/>
                    </a:lnTo>
                    <a:lnTo>
                      <a:pt x="69" y="883"/>
                    </a:lnTo>
                    <a:lnTo>
                      <a:pt x="70" y="883"/>
                    </a:lnTo>
                    <a:lnTo>
                      <a:pt x="70" y="883"/>
                    </a:lnTo>
                    <a:lnTo>
                      <a:pt x="71" y="883"/>
                    </a:lnTo>
                    <a:lnTo>
                      <a:pt x="72" y="883"/>
                    </a:lnTo>
                    <a:lnTo>
                      <a:pt x="72" y="883"/>
                    </a:lnTo>
                    <a:lnTo>
                      <a:pt x="73" y="883"/>
                    </a:lnTo>
                    <a:lnTo>
                      <a:pt x="74" y="883"/>
                    </a:lnTo>
                    <a:lnTo>
                      <a:pt x="75" y="883"/>
                    </a:lnTo>
                    <a:lnTo>
                      <a:pt x="76" y="883"/>
                    </a:lnTo>
                    <a:lnTo>
                      <a:pt x="76" y="883"/>
                    </a:lnTo>
                    <a:lnTo>
                      <a:pt x="77" y="883"/>
                    </a:lnTo>
                    <a:lnTo>
                      <a:pt x="78" y="883"/>
                    </a:lnTo>
                    <a:lnTo>
                      <a:pt x="78" y="883"/>
                    </a:lnTo>
                    <a:lnTo>
                      <a:pt x="79" y="883"/>
                    </a:lnTo>
                    <a:lnTo>
                      <a:pt x="80" y="883"/>
                    </a:lnTo>
                    <a:lnTo>
                      <a:pt x="80" y="883"/>
                    </a:lnTo>
                    <a:lnTo>
                      <a:pt x="81" y="883"/>
                    </a:lnTo>
                    <a:lnTo>
                      <a:pt x="82" y="883"/>
                    </a:lnTo>
                    <a:lnTo>
                      <a:pt x="83" y="883"/>
                    </a:lnTo>
                    <a:lnTo>
                      <a:pt x="84" y="883"/>
                    </a:lnTo>
                    <a:lnTo>
                      <a:pt x="85" y="883"/>
                    </a:lnTo>
                    <a:lnTo>
                      <a:pt x="85" y="883"/>
                    </a:lnTo>
                    <a:lnTo>
                      <a:pt x="86" y="883"/>
                    </a:lnTo>
                    <a:lnTo>
                      <a:pt x="87" y="883"/>
                    </a:lnTo>
                    <a:lnTo>
                      <a:pt x="87" y="883"/>
                    </a:lnTo>
                    <a:lnTo>
                      <a:pt x="88" y="883"/>
                    </a:lnTo>
                    <a:lnTo>
                      <a:pt x="89" y="883"/>
                    </a:lnTo>
                    <a:lnTo>
                      <a:pt x="89" y="883"/>
                    </a:lnTo>
                    <a:lnTo>
                      <a:pt x="90" y="883"/>
                    </a:lnTo>
                    <a:lnTo>
                      <a:pt x="91" y="883"/>
                    </a:lnTo>
                    <a:lnTo>
                      <a:pt x="92" y="883"/>
                    </a:lnTo>
                    <a:lnTo>
                      <a:pt x="93" y="883"/>
                    </a:lnTo>
                    <a:lnTo>
                      <a:pt x="93" y="883"/>
                    </a:lnTo>
                    <a:lnTo>
                      <a:pt x="94" y="883"/>
                    </a:lnTo>
                    <a:lnTo>
                      <a:pt x="95" y="883"/>
                    </a:lnTo>
                    <a:lnTo>
                      <a:pt x="95" y="883"/>
                    </a:lnTo>
                    <a:lnTo>
                      <a:pt x="96" y="883"/>
                    </a:lnTo>
                    <a:lnTo>
                      <a:pt x="97" y="884"/>
                    </a:lnTo>
                    <a:lnTo>
                      <a:pt x="97" y="884"/>
                    </a:lnTo>
                    <a:lnTo>
                      <a:pt x="98" y="884"/>
                    </a:lnTo>
                    <a:lnTo>
                      <a:pt x="99" y="884"/>
                    </a:lnTo>
                    <a:lnTo>
                      <a:pt x="100" y="884"/>
                    </a:lnTo>
                    <a:lnTo>
                      <a:pt x="101" y="884"/>
                    </a:lnTo>
                    <a:lnTo>
                      <a:pt x="101" y="884"/>
                    </a:lnTo>
                    <a:lnTo>
                      <a:pt x="102" y="884"/>
                    </a:lnTo>
                    <a:lnTo>
                      <a:pt x="103" y="884"/>
                    </a:lnTo>
                    <a:lnTo>
                      <a:pt x="104" y="884"/>
                    </a:lnTo>
                    <a:lnTo>
                      <a:pt x="104" y="884"/>
                    </a:lnTo>
                    <a:lnTo>
                      <a:pt x="105" y="883"/>
                    </a:lnTo>
                    <a:lnTo>
                      <a:pt x="105" y="883"/>
                    </a:lnTo>
                    <a:lnTo>
                      <a:pt x="106" y="883"/>
                    </a:lnTo>
                    <a:lnTo>
                      <a:pt x="107" y="883"/>
                    </a:lnTo>
                    <a:lnTo>
                      <a:pt x="108" y="883"/>
                    </a:lnTo>
                    <a:lnTo>
                      <a:pt x="109" y="883"/>
                    </a:lnTo>
                    <a:lnTo>
                      <a:pt x="109" y="883"/>
                    </a:lnTo>
                    <a:lnTo>
                      <a:pt x="110" y="883"/>
                    </a:lnTo>
                    <a:lnTo>
                      <a:pt x="111" y="882"/>
                    </a:lnTo>
                    <a:lnTo>
                      <a:pt x="112" y="882"/>
                    </a:lnTo>
                    <a:lnTo>
                      <a:pt x="112" y="881"/>
                    </a:lnTo>
                    <a:lnTo>
                      <a:pt x="113" y="881"/>
                    </a:lnTo>
                    <a:lnTo>
                      <a:pt x="113" y="881"/>
                    </a:lnTo>
                    <a:lnTo>
                      <a:pt x="114" y="881"/>
                    </a:lnTo>
                    <a:lnTo>
                      <a:pt x="115" y="881"/>
                    </a:lnTo>
                    <a:lnTo>
                      <a:pt x="116" y="881"/>
                    </a:lnTo>
                    <a:lnTo>
                      <a:pt x="117" y="880"/>
                    </a:lnTo>
                    <a:lnTo>
                      <a:pt x="117" y="880"/>
                    </a:lnTo>
                    <a:lnTo>
                      <a:pt x="118" y="880"/>
                    </a:lnTo>
                    <a:lnTo>
                      <a:pt x="119" y="880"/>
                    </a:lnTo>
                    <a:lnTo>
                      <a:pt x="120" y="880"/>
                    </a:lnTo>
                    <a:lnTo>
                      <a:pt x="120" y="880"/>
                    </a:lnTo>
                    <a:lnTo>
                      <a:pt x="121" y="880"/>
                    </a:lnTo>
                    <a:lnTo>
                      <a:pt x="121" y="881"/>
                    </a:lnTo>
                    <a:lnTo>
                      <a:pt x="122" y="881"/>
                    </a:lnTo>
                    <a:lnTo>
                      <a:pt x="123" y="881"/>
                    </a:lnTo>
                    <a:lnTo>
                      <a:pt x="124" y="881"/>
                    </a:lnTo>
                    <a:lnTo>
                      <a:pt x="125" y="881"/>
                    </a:lnTo>
                    <a:lnTo>
                      <a:pt x="125" y="881"/>
                    </a:lnTo>
                    <a:lnTo>
                      <a:pt x="126" y="882"/>
                    </a:lnTo>
                    <a:lnTo>
                      <a:pt x="127" y="882"/>
                    </a:lnTo>
                    <a:lnTo>
                      <a:pt x="128" y="882"/>
                    </a:lnTo>
                    <a:lnTo>
                      <a:pt x="129" y="883"/>
                    </a:lnTo>
                    <a:lnTo>
                      <a:pt x="129" y="883"/>
                    </a:lnTo>
                    <a:lnTo>
                      <a:pt x="129" y="883"/>
                    </a:lnTo>
                    <a:lnTo>
                      <a:pt x="130" y="883"/>
                    </a:lnTo>
                    <a:lnTo>
                      <a:pt x="131" y="883"/>
                    </a:lnTo>
                    <a:lnTo>
                      <a:pt x="132" y="883"/>
                    </a:lnTo>
                    <a:lnTo>
                      <a:pt x="133" y="883"/>
                    </a:lnTo>
                    <a:lnTo>
                      <a:pt x="133" y="883"/>
                    </a:lnTo>
                    <a:lnTo>
                      <a:pt x="134" y="884"/>
                    </a:lnTo>
                    <a:lnTo>
                      <a:pt x="135" y="884"/>
                    </a:lnTo>
                    <a:lnTo>
                      <a:pt x="136" y="884"/>
                    </a:lnTo>
                    <a:lnTo>
                      <a:pt x="137" y="884"/>
                    </a:lnTo>
                    <a:lnTo>
                      <a:pt x="137" y="884"/>
                    </a:lnTo>
                    <a:lnTo>
                      <a:pt x="137" y="884"/>
                    </a:lnTo>
                    <a:lnTo>
                      <a:pt x="138" y="884"/>
                    </a:lnTo>
                    <a:lnTo>
                      <a:pt x="139" y="884"/>
                    </a:lnTo>
                    <a:lnTo>
                      <a:pt x="140" y="884"/>
                    </a:lnTo>
                    <a:lnTo>
                      <a:pt x="141" y="884"/>
                    </a:lnTo>
                    <a:lnTo>
                      <a:pt x="141" y="884"/>
                    </a:lnTo>
                    <a:lnTo>
                      <a:pt x="142" y="884"/>
                    </a:lnTo>
                    <a:lnTo>
                      <a:pt x="143" y="884"/>
                    </a:lnTo>
                    <a:lnTo>
                      <a:pt x="144" y="883"/>
                    </a:lnTo>
                    <a:lnTo>
                      <a:pt x="145" y="883"/>
                    </a:lnTo>
                    <a:lnTo>
                      <a:pt x="145" y="883"/>
                    </a:lnTo>
                    <a:lnTo>
                      <a:pt x="145" y="883"/>
                    </a:lnTo>
                    <a:lnTo>
                      <a:pt x="146" y="883"/>
                    </a:lnTo>
                    <a:lnTo>
                      <a:pt x="147" y="883"/>
                    </a:lnTo>
                    <a:lnTo>
                      <a:pt x="148" y="883"/>
                    </a:lnTo>
                    <a:lnTo>
                      <a:pt x="149" y="883"/>
                    </a:lnTo>
                    <a:lnTo>
                      <a:pt x="149" y="883"/>
                    </a:lnTo>
                    <a:lnTo>
                      <a:pt x="150" y="883"/>
                    </a:lnTo>
                    <a:lnTo>
                      <a:pt x="151" y="883"/>
                    </a:lnTo>
                    <a:lnTo>
                      <a:pt x="152" y="883"/>
                    </a:lnTo>
                    <a:lnTo>
                      <a:pt x="153" y="883"/>
                    </a:lnTo>
                    <a:lnTo>
                      <a:pt x="153" y="883"/>
                    </a:lnTo>
                    <a:lnTo>
                      <a:pt x="153" y="883"/>
                    </a:lnTo>
                    <a:lnTo>
                      <a:pt x="154" y="883"/>
                    </a:lnTo>
                    <a:lnTo>
                      <a:pt x="155" y="883"/>
                    </a:lnTo>
                    <a:lnTo>
                      <a:pt x="156" y="883"/>
                    </a:lnTo>
                    <a:lnTo>
                      <a:pt x="157" y="883"/>
                    </a:lnTo>
                    <a:lnTo>
                      <a:pt x="157" y="883"/>
                    </a:lnTo>
                    <a:lnTo>
                      <a:pt x="158" y="883"/>
                    </a:lnTo>
                    <a:lnTo>
                      <a:pt x="159" y="883"/>
                    </a:lnTo>
                    <a:lnTo>
                      <a:pt x="160" y="883"/>
                    </a:lnTo>
                    <a:lnTo>
                      <a:pt x="161" y="883"/>
                    </a:lnTo>
                    <a:lnTo>
                      <a:pt x="161" y="883"/>
                    </a:lnTo>
                    <a:lnTo>
                      <a:pt x="161" y="883"/>
                    </a:lnTo>
                    <a:lnTo>
                      <a:pt x="162" y="883"/>
                    </a:lnTo>
                    <a:lnTo>
                      <a:pt x="163" y="883"/>
                    </a:lnTo>
                    <a:lnTo>
                      <a:pt x="164" y="883"/>
                    </a:lnTo>
                    <a:lnTo>
                      <a:pt x="165" y="883"/>
                    </a:lnTo>
                    <a:lnTo>
                      <a:pt x="165" y="883"/>
                    </a:lnTo>
                    <a:lnTo>
                      <a:pt x="166" y="883"/>
                    </a:lnTo>
                    <a:lnTo>
                      <a:pt x="167" y="883"/>
                    </a:lnTo>
                    <a:lnTo>
                      <a:pt x="168" y="883"/>
                    </a:lnTo>
                    <a:lnTo>
                      <a:pt x="169" y="883"/>
                    </a:lnTo>
                    <a:lnTo>
                      <a:pt x="169" y="883"/>
                    </a:lnTo>
                    <a:lnTo>
                      <a:pt x="170" y="883"/>
                    </a:lnTo>
                    <a:lnTo>
                      <a:pt x="170" y="883"/>
                    </a:lnTo>
                    <a:lnTo>
                      <a:pt x="171" y="883"/>
                    </a:lnTo>
                    <a:lnTo>
                      <a:pt x="172" y="884"/>
                    </a:lnTo>
                    <a:lnTo>
                      <a:pt x="173" y="884"/>
                    </a:lnTo>
                    <a:lnTo>
                      <a:pt x="173" y="884"/>
                    </a:lnTo>
                    <a:lnTo>
                      <a:pt x="174" y="884"/>
                    </a:lnTo>
                    <a:lnTo>
                      <a:pt x="175" y="884"/>
                    </a:lnTo>
                    <a:lnTo>
                      <a:pt x="176" y="884"/>
                    </a:lnTo>
                    <a:lnTo>
                      <a:pt x="177" y="884"/>
                    </a:lnTo>
                    <a:lnTo>
                      <a:pt x="177" y="884"/>
                    </a:lnTo>
                    <a:lnTo>
                      <a:pt x="178" y="884"/>
                    </a:lnTo>
                    <a:lnTo>
                      <a:pt x="178" y="884"/>
                    </a:lnTo>
                    <a:lnTo>
                      <a:pt x="179" y="884"/>
                    </a:lnTo>
                    <a:lnTo>
                      <a:pt x="180" y="884"/>
                    </a:lnTo>
                    <a:lnTo>
                      <a:pt x="181" y="884"/>
                    </a:lnTo>
                    <a:lnTo>
                      <a:pt x="181" y="884"/>
                    </a:lnTo>
                    <a:lnTo>
                      <a:pt x="182" y="884"/>
                    </a:lnTo>
                    <a:lnTo>
                      <a:pt x="183" y="884"/>
                    </a:lnTo>
                    <a:lnTo>
                      <a:pt x="184" y="884"/>
                    </a:lnTo>
                    <a:lnTo>
                      <a:pt x="185" y="884"/>
                    </a:lnTo>
                    <a:lnTo>
                      <a:pt x="186" y="884"/>
                    </a:lnTo>
                    <a:lnTo>
                      <a:pt x="186" y="884"/>
                    </a:lnTo>
                    <a:lnTo>
                      <a:pt x="187" y="884"/>
                    </a:lnTo>
                    <a:lnTo>
                      <a:pt x="187" y="884"/>
                    </a:lnTo>
                    <a:lnTo>
                      <a:pt x="188" y="884"/>
                    </a:lnTo>
                    <a:lnTo>
                      <a:pt x="189" y="884"/>
                    </a:lnTo>
                    <a:lnTo>
                      <a:pt x="190" y="884"/>
                    </a:lnTo>
                    <a:lnTo>
                      <a:pt x="190" y="884"/>
                    </a:lnTo>
                    <a:lnTo>
                      <a:pt x="191" y="884"/>
                    </a:lnTo>
                    <a:lnTo>
                      <a:pt x="192" y="884"/>
                    </a:lnTo>
                    <a:lnTo>
                      <a:pt x="193" y="884"/>
                    </a:lnTo>
                    <a:lnTo>
                      <a:pt x="194" y="884"/>
                    </a:lnTo>
                    <a:lnTo>
                      <a:pt x="194" y="884"/>
                    </a:lnTo>
                    <a:lnTo>
                      <a:pt x="195" y="884"/>
                    </a:lnTo>
                    <a:lnTo>
                      <a:pt x="195" y="884"/>
                    </a:lnTo>
                    <a:lnTo>
                      <a:pt x="196" y="884"/>
                    </a:lnTo>
                    <a:lnTo>
                      <a:pt x="197" y="884"/>
                    </a:lnTo>
                    <a:lnTo>
                      <a:pt x="198" y="884"/>
                    </a:lnTo>
                    <a:lnTo>
                      <a:pt x="198" y="884"/>
                    </a:lnTo>
                    <a:lnTo>
                      <a:pt x="199" y="885"/>
                    </a:lnTo>
                    <a:lnTo>
                      <a:pt x="200" y="885"/>
                    </a:lnTo>
                    <a:lnTo>
                      <a:pt x="201" y="885"/>
                    </a:lnTo>
                    <a:lnTo>
                      <a:pt x="202" y="885"/>
                    </a:lnTo>
                    <a:lnTo>
                      <a:pt x="202" y="885"/>
                    </a:lnTo>
                    <a:lnTo>
                      <a:pt x="203" y="885"/>
                    </a:lnTo>
                    <a:lnTo>
                      <a:pt x="203" y="885"/>
                    </a:lnTo>
                    <a:lnTo>
                      <a:pt x="204" y="885"/>
                    </a:lnTo>
                    <a:lnTo>
                      <a:pt x="205" y="885"/>
                    </a:lnTo>
                    <a:lnTo>
                      <a:pt x="206" y="885"/>
                    </a:lnTo>
                    <a:lnTo>
                      <a:pt x="206" y="885"/>
                    </a:lnTo>
                    <a:lnTo>
                      <a:pt x="207" y="885"/>
                    </a:lnTo>
                    <a:lnTo>
                      <a:pt x="208" y="885"/>
                    </a:lnTo>
                    <a:lnTo>
                      <a:pt x="209" y="885"/>
                    </a:lnTo>
                    <a:lnTo>
                      <a:pt x="210" y="885"/>
                    </a:lnTo>
                    <a:lnTo>
                      <a:pt x="210" y="885"/>
                    </a:lnTo>
                    <a:lnTo>
                      <a:pt x="211" y="885"/>
                    </a:lnTo>
                    <a:lnTo>
                      <a:pt x="212" y="885"/>
                    </a:lnTo>
                    <a:lnTo>
                      <a:pt x="212" y="885"/>
                    </a:lnTo>
                    <a:lnTo>
                      <a:pt x="213" y="885"/>
                    </a:lnTo>
                    <a:lnTo>
                      <a:pt x="214" y="885"/>
                    </a:lnTo>
                    <a:lnTo>
                      <a:pt x="214" y="884"/>
                    </a:lnTo>
                    <a:lnTo>
                      <a:pt x="215" y="884"/>
                    </a:lnTo>
                    <a:lnTo>
                      <a:pt x="216" y="884"/>
                    </a:lnTo>
                    <a:lnTo>
                      <a:pt x="217" y="884"/>
                    </a:lnTo>
                    <a:lnTo>
                      <a:pt x="218" y="884"/>
                    </a:lnTo>
                    <a:lnTo>
                      <a:pt x="218" y="884"/>
                    </a:lnTo>
                    <a:lnTo>
                      <a:pt x="219" y="884"/>
                    </a:lnTo>
                    <a:lnTo>
                      <a:pt x="220" y="884"/>
                    </a:lnTo>
                    <a:lnTo>
                      <a:pt x="220" y="884"/>
                    </a:lnTo>
                    <a:lnTo>
                      <a:pt x="221" y="883"/>
                    </a:lnTo>
                    <a:lnTo>
                      <a:pt x="222" y="883"/>
                    </a:lnTo>
                    <a:lnTo>
                      <a:pt x="222" y="883"/>
                    </a:lnTo>
                    <a:lnTo>
                      <a:pt x="223" y="883"/>
                    </a:lnTo>
                    <a:lnTo>
                      <a:pt x="224" y="883"/>
                    </a:lnTo>
                    <a:lnTo>
                      <a:pt x="225" y="883"/>
                    </a:lnTo>
                    <a:lnTo>
                      <a:pt x="226" y="883"/>
                    </a:lnTo>
                    <a:lnTo>
                      <a:pt x="226" y="883"/>
                    </a:lnTo>
                    <a:lnTo>
                      <a:pt x="227" y="883"/>
                    </a:lnTo>
                    <a:lnTo>
                      <a:pt x="228" y="883"/>
                    </a:lnTo>
                    <a:lnTo>
                      <a:pt x="229" y="883"/>
                    </a:lnTo>
                    <a:lnTo>
                      <a:pt x="229" y="883"/>
                    </a:lnTo>
                    <a:lnTo>
                      <a:pt x="230" y="883"/>
                    </a:lnTo>
                    <a:lnTo>
                      <a:pt x="230" y="883"/>
                    </a:lnTo>
                    <a:lnTo>
                      <a:pt x="231" y="883"/>
                    </a:lnTo>
                    <a:lnTo>
                      <a:pt x="232" y="883"/>
                    </a:lnTo>
                    <a:lnTo>
                      <a:pt x="233" y="883"/>
                    </a:lnTo>
                    <a:lnTo>
                      <a:pt x="234" y="883"/>
                    </a:lnTo>
                    <a:lnTo>
                      <a:pt x="234" y="883"/>
                    </a:lnTo>
                    <a:lnTo>
                      <a:pt x="235" y="883"/>
                    </a:lnTo>
                    <a:lnTo>
                      <a:pt x="236" y="883"/>
                    </a:lnTo>
                    <a:lnTo>
                      <a:pt x="237" y="883"/>
                    </a:lnTo>
                    <a:lnTo>
                      <a:pt x="237" y="883"/>
                    </a:lnTo>
                    <a:lnTo>
                      <a:pt x="238" y="883"/>
                    </a:lnTo>
                    <a:lnTo>
                      <a:pt x="238" y="884"/>
                    </a:lnTo>
                    <a:lnTo>
                      <a:pt x="239" y="884"/>
                    </a:lnTo>
                    <a:lnTo>
                      <a:pt x="240" y="884"/>
                    </a:lnTo>
                    <a:lnTo>
                      <a:pt x="241" y="884"/>
                    </a:lnTo>
                    <a:lnTo>
                      <a:pt x="242" y="884"/>
                    </a:lnTo>
                    <a:lnTo>
                      <a:pt x="242" y="884"/>
                    </a:lnTo>
                    <a:lnTo>
                      <a:pt x="243" y="884"/>
                    </a:lnTo>
                    <a:lnTo>
                      <a:pt x="244" y="884"/>
                    </a:lnTo>
                    <a:lnTo>
                      <a:pt x="245" y="884"/>
                    </a:lnTo>
                    <a:lnTo>
                      <a:pt x="245" y="884"/>
                    </a:lnTo>
                    <a:lnTo>
                      <a:pt x="246" y="884"/>
                    </a:lnTo>
                    <a:lnTo>
                      <a:pt x="246" y="884"/>
                    </a:lnTo>
                    <a:lnTo>
                      <a:pt x="247" y="884"/>
                    </a:lnTo>
                    <a:lnTo>
                      <a:pt x="248" y="884"/>
                    </a:lnTo>
                    <a:lnTo>
                      <a:pt x="249" y="884"/>
                    </a:lnTo>
                    <a:lnTo>
                      <a:pt x="250" y="884"/>
                    </a:lnTo>
                    <a:lnTo>
                      <a:pt x="250" y="884"/>
                    </a:lnTo>
                    <a:lnTo>
                      <a:pt x="251" y="884"/>
                    </a:lnTo>
                    <a:lnTo>
                      <a:pt x="252" y="884"/>
                    </a:lnTo>
                    <a:lnTo>
                      <a:pt x="253" y="884"/>
                    </a:lnTo>
                    <a:lnTo>
                      <a:pt x="254" y="884"/>
                    </a:lnTo>
                    <a:lnTo>
                      <a:pt x="254" y="884"/>
                    </a:lnTo>
                    <a:lnTo>
                      <a:pt x="254" y="884"/>
                    </a:lnTo>
                    <a:lnTo>
                      <a:pt x="255" y="884"/>
                    </a:lnTo>
                    <a:lnTo>
                      <a:pt x="256" y="884"/>
                    </a:lnTo>
                    <a:lnTo>
                      <a:pt x="257" y="884"/>
                    </a:lnTo>
                    <a:lnTo>
                      <a:pt x="258" y="884"/>
                    </a:lnTo>
                    <a:lnTo>
                      <a:pt x="258" y="884"/>
                    </a:lnTo>
                    <a:lnTo>
                      <a:pt x="259" y="884"/>
                    </a:lnTo>
                    <a:lnTo>
                      <a:pt x="260" y="884"/>
                    </a:lnTo>
                    <a:lnTo>
                      <a:pt x="261" y="884"/>
                    </a:lnTo>
                    <a:lnTo>
                      <a:pt x="262" y="884"/>
                    </a:lnTo>
                    <a:lnTo>
                      <a:pt x="262" y="884"/>
                    </a:lnTo>
                    <a:lnTo>
                      <a:pt x="262" y="884"/>
                    </a:lnTo>
                    <a:lnTo>
                      <a:pt x="263" y="884"/>
                    </a:lnTo>
                    <a:lnTo>
                      <a:pt x="264" y="884"/>
                    </a:lnTo>
                    <a:lnTo>
                      <a:pt x="265" y="884"/>
                    </a:lnTo>
                    <a:lnTo>
                      <a:pt x="266" y="884"/>
                    </a:lnTo>
                    <a:lnTo>
                      <a:pt x="266" y="884"/>
                    </a:lnTo>
                    <a:lnTo>
                      <a:pt x="267" y="884"/>
                    </a:lnTo>
                    <a:lnTo>
                      <a:pt x="268" y="884"/>
                    </a:lnTo>
                    <a:lnTo>
                      <a:pt x="269" y="884"/>
                    </a:lnTo>
                    <a:lnTo>
                      <a:pt x="270" y="885"/>
                    </a:lnTo>
                    <a:lnTo>
                      <a:pt x="270" y="885"/>
                    </a:lnTo>
                    <a:lnTo>
                      <a:pt x="270" y="885"/>
                    </a:lnTo>
                    <a:lnTo>
                      <a:pt x="271" y="885"/>
                    </a:lnTo>
                    <a:lnTo>
                      <a:pt x="272" y="885"/>
                    </a:lnTo>
                    <a:lnTo>
                      <a:pt x="273" y="885"/>
                    </a:lnTo>
                    <a:lnTo>
                      <a:pt x="274" y="885"/>
                    </a:lnTo>
                    <a:lnTo>
                      <a:pt x="274" y="885"/>
                    </a:lnTo>
                    <a:lnTo>
                      <a:pt x="275" y="885"/>
                    </a:lnTo>
                    <a:lnTo>
                      <a:pt x="276" y="885"/>
                    </a:lnTo>
                    <a:lnTo>
                      <a:pt x="277" y="885"/>
                    </a:lnTo>
                    <a:lnTo>
                      <a:pt x="278" y="885"/>
                    </a:lnTo>
                    <a:lnTo>
                      <a:pt x="278" y="885"/>
                    </a:lnTo>
                    <a:lnTo>
                      <a:pt x="278" y="885"/>
                    </a:lnTo>
                    <a:lnTo>
                      <a:pt x="279" y="885"/>
                    </a:lnTo>
                    <a:lnTo>
                      <a:pt x="280" y="885"/>
                    </a:lnTo>
                    <a:lnTo>
                      <a:pt x="281" y="884"/>
                    </a:lnTo>
                    <a:lnTo>
                      <a:pt x="282" y="884"/>
                    </a:lnTo>
                    <a:lnTo>
                      <a:pt x="282" y="884"/>
                    </a:lnTo>
                    <a:lnTo>
                      <a:pt x="283" y="884"/>
                    </a:lnTo>
                    <a:lnTo>
                      <a:pt x="284" y="884"/>
                    </a:lnTo>
                    <a:lnTo>
                      <a:pt x="285" y="884"/>
                    </a:lnTo>
                    <a:lnTo>
                      <a:pt x="286" y="884"/>
                    </a:lnTo>
                    <a:lnTo>
                      <a:pt x="287" y="884"/>
                    </a:lnTo>
                    <a:lnTo>
                      <a:pt x="287" y="884"/>
                    </a:lnTo>
                    <a:lnTo>
                      <a:pt x="287" y="884"/>
                    </a:lnTo>
                    <a:lnTo>
                      <a:pt x="288" y="884"/>
                    </a:lnTo>
                    <a:lnTo>
                      <a:pt x="289" y="884"/>
                    </a:lnTo>
                    <a:lnTo>
                      <a:pt x="290" y="884"/>
                    </a:lnTo>
                    <a:lnTo>
                      <a:pt x="291" y="883"/>
                    </a:lnTo>
                    <a:lnTo>
                      <a:pt x="291" y="883"/>
                    </a:lnTo>
                    <a:lnTo>
                      <a:pt x="292" y="883"/>
                    </a:lnTo>
                    <a:lnTo>
                      <a:pt x="293" y="883"/>
                    </a:lnTo>
                    <a:lnTo>
                      <a:pt x="294" y="883"/>
                    </a:lnTo>
                    <a:lnTo>
                      <a:pt x="295" y="883"/>
                    </a:lnTo>
                    <a:lnTo>
                      <a:pt x="295" y="883"/>
                    </a:lnTo>
                    <a:lnTo>
                      <a:pt x="295" y="883"/>
                    </a:lnTo>
                    <a:lnTo>
                      <a:pt x="296" y="883"/>
                    </a:lnTo>
                    <a:lnTo>
                      <a:pt x="297" y="884"/>
                    </a:lnTo>
                    <a:lnTo>
                      <a:pt x="298" y="884"/>
                    </a:lnTo>
                    <a:lnTo>
                      <a:pt x="299" y="884"/>
                    </a:lnTo>
                    <a:lnTo>
                      <a:pt x="299" y="884"/>
                    </a:lnTo>
                    <a:lnTo>
                      <a:pt x="300" y="884"/>
                    </a:lnTo>
                    <a:lnTo>
                      <a:pt x="301" y="884"/>
                    </a:lnTo>
                    <a:lnTo>
                      <a:pt x="302" y="884"/>
                    </a:lnTo>
                    <a:lnTo>
                      <a:pt x="303" y="884"/>
                    </a:lnTo>
                    <a:lnTo>
                      <a:pt x="303" y="884"/>
                    </a:lnTo>
                    <a:lnTo>
                      <a:pt x="303" y="884"/>
                    </a:lnTo>
                    <a:lnTo>
                      <a:pt x="304" y="884"/>
                    </a:lnTo>
                    <a:lnTo>
                      <a:pt x="305" y="884"/>
                    </a:lnTo>
                    <a:lnTo>
                      <a:pt x="306" y="884"/>
                    </a:lnTo>
                    <a:lnTo>
                      <a:pt x="307" y="884"/>
                    </a:lnTo>
                    <a:lnTo>
                      <a:pt x="307" y="884"/>
                    </a:lnTo>
                    <a:lnTo>
                      <a:pt x="308" y="884"/>
                    </a:lnTo>
                    <a:lnTo>
                      <a:pt x="309" y="884"/>
                    </a:lnTo>
                    <a:lnTo>
                      <a:pt x="310" y="884"/>
                    </a:lnTo>
                    <a:lnTo>
                      <a:pt x="311" y="884"/>
                    </a:lnTo>
                    <a:lnTo>
                      <a:pt x="311" y="884"/>
                    </a:lnTo>
                    <a:lnTo>
                      <a:pt x="311" y="884"/>
                    </a:lnTo>
                    <a:lnTo>
                      <a:pt x="312" y="883"/>
                    </a:lnTo>
                    <a:lnTo>
                      <a:pt x="313" y="883"/>
                    </a:lnTo>
                    <a:lnTo>
                      <a:pt x="314" y="883"/>
                    </a:lnTo>
                    <a:lnTo>
                      <a:pt x="315" y="882"/>
                    </a:lnTo>
                    <a:lnTo>
                      <a:pt x="315" y="881"/>
                    </a:lnTo>
                    <a:lnTo>
                      <a:pt x="316" y="880"/>
                    </a:lnTo>
                    <a:lnTo>
                      <a:pt x="317" y="878"/>
                    </a:lnTo>
                    <a:lnTo>
                      <a:pt x="318" y="877"/>
                    </a:lnTo>
                    <a:lnTo>
                      <a:pt x="319" y="874"/>
                    </a:lnTo>
                    <a:lnTo>
                      <a:pt x="319" y="870"/>
                    </a:lnTo>
                    <a:lnTo>
                      <a:pt x="320" y="867"/>
                    </a:lnTo>
                    <a:lnTo>
                      <a:pt x="320" y="863"/>
                    </a:lnTo>
                    <a:lnTo>
                      <a:pt x="321" y="857"/>
                    </a:lnTo>
                    <a:lnTo>
                      <a:pt x="322" y="852"/>
                    </a:lnTo>
                    <a:lnTo>
                      <a:pt x="323" y="845"/>
                    </a:lnTo>
                    <a:lnTo>
                      <a:pt x="323" y="838"/>
                    </a:lnTo>
                    <a:lnTo>
                      <a:pt x="324" y="829"/>
                    </a:lnTo>
                    <a:lnTo>
                      <a:pt x="325" y="820"/>
                    </a:lnTo>
                    <a:lnTo>
                      <a:pt x="326" y="811"/>
                    </a:lnTo>
                    <a:lnTo>
                      <a:pt x="327" y="800"/>
                    </a:lnTo>
                    <a:lnTo>
                      <a:pt x="327" y="789"/>
                    </a:lnTo>
                    <a:lnTo>
                      <a:pt x="328" y="777"/>
                    </a:lnTo>
                    <a:lnTo>
                      <a:pt x="328" y="764"/>
                    </a:lnTo>
                    <a:lnTo>
                      <a:pt x="329" y="751"/>
                    </a:lnTo>
                    <a:lnTo>
                      <a:pt x="330" y="738"/>
                    </a:lnTo>
                    <a:lnTo>
                      <a:pt x="331" y="724"/>
                    </a:lnTo>
                    <a:lnTo>
                      <a:pt x="331" y="709"/>
                    </a:lnTo>
                    <a:lnTo>
                      <a:pt x="332" y="694"/>
                    </a:lnTo>
                    <a:lnTo>
                      <a:pt x="333" y="677"/>
                    </a:lnTo>
                    <a:lnTo>
                      <a:pt x="334" y="660"/>
                    </a:lnTo>
                    <a:lnTo>
                      <a:pt x="335" y="642"/>
                    </a:lnTo>
                    <a:lnTo>
                      <a:pt x="335" y="625"/>
                    </a:lnTo>
                    <a:lnTo>
                      <a:pt x="336" y="607"/>
                    </a:lnTo>
                    <a:lnTo>
                      <a:pt x="337" y="590"/>
                    </a:lnTo>
                    <a:lnTo>
                      <a:pt x="337" y="574"/>
                    </a:lnTo>
                    <a:lnTo>
                      <a:pt x="338" y="555"/>
                    </a:lnTo>
                    <a:lnTo>
                      <a:pt x="339" y="537"/>
                    </a:lnTo>
                    <a:lnTo>
                      <a:pt x="339" y="518"/>
                    </a:lnTo>
                    <a:lnTo>
                      <a:pt x="340" y="499"/>
                    </a:lnTo>
                    <a:lnTo>
                      <a:pt x="341" y="481"/>
                    </a:lnTo>
                    <a:lnTo>
                      <a:pt x="342" y="462"/>
                    </a:lnTo>
                    <a:lnTo>
                      <a:pt x="343" y="444"/>
                    </a:lnTo>
                    <a:lnTo>
                      <a:pt x="343" y="426"/>
                    </a:lnTo>
                    <a:lnTo>
                      <a:pt x="344" y="407"/>
                    </a:lnTo>
                    <a:lnTo>
                      <a:pt x="345" y="389"/>
                    </a:lnTo>
                    <a:lnTo>
                      <a:pt x="345" y="369"/>
                    </a:lnTo>
                    <a:lnTo>
                      <a:pt x="346" y="350"/>
                    </a:lnTo>
                    <a:lnTo>
                      <a:pt x="347" y="331"/>
                    </a:lnTo>
                    <a:lnTo>
                      <a:pt x="347" y="312"/>
                    </a:lnTo>
                    <a:lnTo>
                      <a:pt x="348" y="292"/>
                    </a:lnTo>
                    <a:lnTo>
                      <a:pt x="349" y="272"/>
                    </a:lnTo>
                    <a:lnTo>
                      <a:pt x="350" y="252"/>
                    </a:lnTo>
                    <a:lnTo>
                      <a:pt x="351" y="230"/>
                    </a:lnTo>
                    <a:lnTo>
                      <a:pt x="351" y="210"/>
                    </a:lnTo>
                    <a:lnTo>
                      <a:pt x="352" y="189"/>
                    </a:lnTo>
                    <a:lnTo>
                      <a:pt x="353" y="171"/>
                    </a:lnTo>
                    <a:lnTo>
                      <a:pt x="353" y="154"/>
                    </a:lnTo>
                    <a:lnTo>
                      <a:pt x="354" y="135"/>
                    </a:lnTo>
                    <a:lnTo>
                      <a:pt x="355" y="114"/>
                    </a:lnTo>
                    <a:lnTo>
                      <a:pt x="355" y="92"/>
                    </a:lnTo>
                    <a:lnTo>
                      <a:pt x="356" y="72"/>
                    </a:lnTo>
                    <a:lnTo>
                      <a:pt x="357" y="52"/>
                    </a:lnTo>
                    <a:lnTo>
                      <a:pt x="358" y="32"/>
                    </a:lnTo>
                    <a:lnTo>
                      <a:pt x="359" y="14"/>
                    </a:lnTo>
                    <a:lnTo>
                      <a:pt x="359" y="2"/>
                    </a:lnTo>
                    <a:lnTo>
                      <a:pt x="360" y="0"/>
                    </a:lnTo>
                    <a:lnTo>
                      <a:pt x="361" y="14"/>
                    </a:lnTo>
                    <a:lnTo>
                      <a:pt x="362" y="57"/>
                    </a:lnTo>
                    <a:lnTo>
                      <a:pt x="362" y="139"/>
                    </a:lnTo>
                    <a:lnTo>
                      <a:pt x="363" y="261"/>
                    </a:lnTo>
                    <a:lnTo>
                      <a:pt x="363" y="411"/>
                    </a:lnTo>
                    <a:lnTo>
                      <a:pt x="364" y="563"/>
                    </a:lnTo>
                    <a:lnTo>
                      <a:pt x="365" y="689"/>
                    </a:lnTo>
                  </a:path>
                </a:pathLst>
              </a:custGeom>
              <a:noFill/>
              <a:ln w="12700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22" name="Freeform 58"/>
              <p:cNvSpPr>
                <a:spLocks/>
              </p:cNvSpPr>
              <p:nvPr/>
            </p:nvSpPr>
            <p:spPr bwMode="auto">
              <a:xfrm>
                <a:off x="7929563" y="2462213"/>
                <a:ext cx="579438" cy="311150"/>
              </a:xfrm>
              <a:custGeom>
                <a:avLst/>
                <a:gdLst>
                  <a:gd name="T0" fmla="*/ 5 w 365"/>
                  <a:gd name="T1" fmla="*/ 194 h 196"/>
                  <a:gd name="T2" fmla="*/ 11 w 365"/>
                  <a:gd name="T3" fmla="*/ 195 h 196"/>
                  <a:gd name="T4" fmla="*/ 17 w 365"/>
                  <a:gd name="T5" fmla="*/ 195 h 196"/>
                  <a:gd name="T6" fmla="*/ 23 w 365"/>
                  <a:gd name="T7" fmla="*/ 195 h 196"/>
                  <a:gd name="T8" fmla="*/ 29 w 365"/>
                  <a:gd name="T9" fmla="*/ 195 h 196"/>
                  <a:gd name="T10" fmla="*/ 35 w 365"/>
                  <a:gd name="T11" fmla="*/ 195 h 196"/>
                  <a:gd name="T12" fmla="*/ 40 w 365"/>
                  <a:gd name="T13" fmla="*/ 195 h 196"/>
                  <a:gd name="T14" fmla="*/ 47 w 365"/>
                  <a:gd name="T15" fmla="*/ 195 h 196"/>
                  <a:gd name="T16" fmla="*/ 52 w 365"/>
                  <a:gd name="T17" fmla="*/ 195 h 196"/>
                  <a:gd name="T18" fmla="*/ 58 w 365"/>
                  <a:gd name="T19" fmla="*/ 195 h 196"/>
                  <a:gd name="T20" fmla="*/ 63 w 365"/>
                  <a:gd name="T21" fmla="*/ 195 h 196"/>
                  <a:gd name="T22" fmla="*/ 70 w 365"/>
                  <a:gd name="T23" fmla="*/ 194 h 196"/>
                  <a:gd name="T24" fmla="*/ 75 w 365"/>
                  <a:gd name="T25" fmla="*/ 193 h 196"/>
                  <a:gd name="T26" fmla="*/ 81 w 365"/>
                  <a:gd name="T27" fmla="*/ 192 h 196"/>
                  <a:gd name="T28" fmla="*/ 87 w 365"/>
                  <a:gd name="T29" fmla="*/ 194 h 196"/>
                  <a:gd name="T30" fmla="*/ 93 w 365"/>
                  <a:gd name="T31" fmla="*/ 195 h 196"/>
                  <a:gd name="T32" fmla="*/ 99 w 365"/>
                  <a:gd name="T33" fmla="*/ 195 h 196"/>
                  <a:gd name="T34" fmla="*/ 105 w 365"/>
                  <a:gd name="T35" fmla="*/ 194 h 196"/>
                  <a:gd name="T36" fmla="*/ 111 w 365"/>
                  <a:gd name="T37" fmla="*/ 195 h 196"/>
                  <a:gd name="T38" fmla="*/ 116 w 365"/>
                  <a:gd name="T39" fmla="*/ 195 h 196"/>
                  <a:gd name="T40" fmla="*/ 122 w 365"/>
                  <a:gd name="T41" fmla="*/ 195 h 196"/>
                  <a:gd name="T42" fmla="*/ 128 w 365"/>
                  <a:gd name="T43" fmla="*/ 195 h 196"/>
                  <a:gd name="T44" fmla="*/ 134 w 365"/>
                  <a:gd name="T45" fmla="*/ 195 h 196"/>
                  <a:gd name="T46" fmla="*/ 140 w 365"/>
                  <a:gd name="T47" fmla="*/ 196 h 196"/>
                  <a:gd name="T48" fmla="*/ 146 w 365"/>
                  <a:gd name="T49" fmla="*/ 195 h 196"/>
                  <a:gd name="T50" fmla="*/ 152 w 365"/>
                  <a:gd name="T51" fmla="*/ 195 h 196"/>
                  <a:gd name="T52" fmla="*/ 157 w 365"/>
                  <a:gd name="T53" fmla="*/ 195 h 196"/>
                  <a:gd name="T54" fmla="*/ 164 w 365"/>
                  <a:gd name="T55" fmla="*/ 196 h 196"/>
                  <a:gd name="T56" fmla="*/ 169 w 365"/>
                  <a:gd name="T57" fmla="*/ 196 h 196"/>
                  <a:gd name="T58" fmla="*/ 175 w 365"/>
                  <a:gd name="T59" fmla="*/ 196 h 196"/>
                  <a:gd name="T60" fmla="*/ 180 w 365"/>
                  <a:gd name="T61" fmla="*/ 196 h 196"/>
                  <a:gd name="T62" fmla="*/ 187 w 365"/>
                  <a:gd name="T63" fmla="*/ 195 h 196"/>
                  <a:gd name="T64" fmla="*/ 192 w 365"/>
                  <a:gd name="T65" fmla="*/ 195 h 196"/>
                  <a:gd name="T66" fmla="*/ 198 w 365"/>
                  <a:gd name="T67" fmla="*/ 195 h 196"/>
                  <a:gd name="T68" fmla="*/ 204 w 365"/>
                  <a:gd name="T69" fmla="*/ 194 h 196"/>
                  <a:gd name="T70" fmla="*/ 210 w 365"/>
                  <a:gd name="T71" fmla="*/ 193 h 196"/>
                  <a:gd name="T72" fmla="*/ 216 w 365"/>
                  <a:gd name="T73" fmla="*/ 194 h 196"/>
                  <a:gd name="T74" fmla="*/ 221 w 365"/>
                  <a:gd name="T75" fmla="*/ 195 h 196"/>
                  <a:gd name="T76" fmla="*/ 228 w 365"/>
                  <a:gd name="T77" fmla="*/ 195 h 196"/>
                  <a:gd name="T78" fmla="*/ 233 w 365"/>
                  <a:gd name="T79" fmla="*/ 196 h 196"/>
                  <a:gd name="T80" fmla="*/ 239 w 365"/>
                  <a:gd name="T81" fmla="*/ 196 h 196"/>
                  <a:gd name="T82" fmla="*/ 245 w 365"/>
                  <a:gd name="T83" fmla="*/ 196 h 196"/>
                  <a:gd name="T84" fmla="*/ 251 w 365"/>
                  <a:gd name="T85" fmla="*/ 196 h 196"/>
                  <a:gd name="T86" fmla="*/ 257 w 365"/>
                  <a:gd name="T87" fmla="*/ 196 h 196"/>
                  <a:gd name="T88" fmla="*/ 263 w 365"/>
                  <a:gd name="T89" fmla="*/ 196 h 196"/>
                  <a:gd name="T90" fmla="*/ 269 w 365"/>
                  <a:gd name="T91" fmla="*/ 196 h 196"/>
                  <a:gd name="T92" fmla="*/ 274 w 365"/>
                  <a:gd name="T93" fmla="*/ 196 h 196"/>
                  <a:gd name="T94" fmla="*/ 280 w 365"/>
                  <a:gd name="T95" fmla="*/ 196 h 196"/>
                  <a:gd name="T96" fmla="*/ 286 w 365"/>
                  <a:gd name="T97" fmla="*/ 195 h 196"/>
                  <a:gd name="T98" fmla="*/ 292 w 365"/>
                  <a:gd name="T99" fmla="*/ 195 h 196"/>
                  <a:gd name="T100" fmla="*/ 297 w 365"/>
                  <a:gd name="T101" fmla="*/ 195 h 196"/>
                  <a:gd name="T102" fmla="*/ 304 w 365"/>
                  <a:gd name="T103" fmla="*/ 196 h 196"/>
                  <a:gd name="T104" fmla="*/ 309 w 365"/>
                  <a:gd name="T105" fmla="*/ 195 h 196"/>
                  <a:gd name="T106" fmla="*/ 315 w 365"/>
                  <a:gd name="T107" fmla="*/ 195 h 196"/>
                  <a:gd name="T108" fmla="*/ 322 w 365"/>
                  <a:gd name="T109" fmla="*/ 195 h 196"/>
                  <a:gd name="T110" fmla="*/ 327 w 365"/>
                  <a:gd name="T111" fmla="*/ 195 h 196"/>
                  <a:gd name="T112" fmla="*/ 333 w 365"/>
                  <a:gd name="T113" fmla="*/ 195 h 196"/>
                  <a:gd name="T114" fmla="*/ 338 w 365"/>
                  <a:gd name="T115" fmla="*/ 195 h 196"/>
                  <a:gd name="T116" fmla="*/ 345 w 365"/>
                  <a:gd name="T117" fmla="*/ 195 h 196"/>
                  <a:gd name="T118" fmla="*/ 350 w 365"/>
                  <a:gd name="T119" fmla="*/ 195 h 196"/>
                  <a:gd name="T120" fmla="*/ 356 w 365"/>
                  <a:gd name="T121" fmla="*/ 195 h 196"/>
                  <a:gd name="T122" fmla="*/ 362 w 365"/>
                  <a:gd name="T123" fmla="*/ 195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5" h="196">
                    <a:moveTo>
                      <a:pt x="0" y="0"/>
                    </a:moveTo>
                    <a:lnTo>
                      <a:pt x="1" y="88"/>
                    </a:lnTo>
                    <a:lnTo>
                      <a:pt x="2" y="140"/>
                    </a:lnTo>
                    <a:lnTo>
                      <a:pt x="2" y="168"/>
                    </a:lnTo>
                    <a:lnTo>
                      <a:pt x="3" y="183"/>
                    </a:lnTo>
                    <a:lnTo>
                      <a:pt x="4" y="189"/>
                    </a:lnTo>
                    <a:lnTo>
                      <a:pt x="5" y="192"/>
                    </a:lnTo>
                    <a:lnTo>
                      <a:pt x="5" y="194"/>
                    </a:lnTo>
                    <a:lnTo>
                      <a:pt x="6" y="194"/>
                    </a:lnTo>
                    <a:lnTo>
                      <a:pt x="6" y="194"/>
                    </a:lnTo>
                    <a:lnTo>
                      <a:pt x="7" y="194"/>
                    </a:lnTo>
                    <a:lnTo>
                      <a:pt x="8" y="194"/>
                    </a:lnTo>
                    <a:lnTo>
                      <a:pt x="9" y="194"/>
                    </a:lnTo>
                    <a:lnTo>
                      <a:pt x="10" y="195"/>
                    </a:lnTo>
                    <a:lnTo>
                      <a:pt x="10" y="195"/>
                    </a:lnTo>
                    <a:lnTo>
                      <a:pt x="11" y="195"/>
                    </a:lnTo>
                    <a:lnTo>
                      <a:pt x="12" y="195"/>
                    </a:lnTo>
                    <a:lnTo>
                      <a:pt x="13" y="195"/>
                    </a:lnTo>
                    <a:lnTo>
                      <a:pt x="14" y="195"/>
                    </a:lnTo>
                    <a:lnTo>
                      <a:pt x="14" y="195"/>
                    </a:lnTo>
                    <a:lnTo>
                      <a:pt x="14" y="195"/>
                    </a:lnTo>
                    <a:lnTo>
                      <a:pt x="15" y="195"/>
                    </a:lnTo>
                    <a:lnTo>
                      <a:pt x="16" y="195"/>
                    </a:lnTo>
                    <a:lnTo>
                      <a:pt x="17" y="195"/>
                    </a:lnTo>
                    <a:lnTo>
                      <a:pt x="18" y="195"/>
                    </a:lnTo>
                    <a:lnTo>
                      <a:pt x="18" y="195"/>
                    </a:lnTo>
                    <a:lnTo>
                      <a:pt x="19" y="195"/>
                    </a:lnTo>
                    <a:lnTo>
                      <a:pt x="20" y="195"/>
                    </a:lnTo>
                    <a:lnTo>
                      <a:pt x="21" y="195"/>
                    </a:lnTo>
                    <a:lnTo>
                      <a:pt x="22" y="195"/>
                    </a:lnTo>
                    <a:lnTo>
                      <a:pt x="22" y="195"/>
                    </a:lnTo>
                    <a:lnTo>
                      <a:pt x="23" y="195"/>
                    </a:lnTo>
                    <a:lnTo>
                      <a:pt x="23" y="195"/>
                    </a:lnTo>
                    <a:lnTo>
                      <a:pt x="24" y="195"/>
                    </a:lnTo>
                    <a:lnTo>
                      <a:pt x="25" y="195"/>
                    </a:lnTo>
                    <a:lnTo>
                      <a:pt x="26" y="195"/>
                    </a:lnTo>
                    <a:lnTo>
                      <a:pt x="27" y="195"/>
                    </a:lnTo>
                    <a:lnTo>
                      <a:pt x="27" y="195"/>
                    </a:lnTo>
                    <a:lnTo>
                      <a:pt x="28" y="195"/>
                    </a:lnTo>
                    <a:lnTo>
                      <a:pt x="29" y="195"/>
                    </a:lnTo>
                    <a:lnTo>
                      <a:pt x="30" y="195"/>
                    </a:lnTo>
                    <a:lnTo>
                      <a:pt x="30" y="195"/>
                    </a:lnTo>
                    <a:lnTo>
                      <a:pt x="31" y="195"/>
                    </a:lnTo>
                    <a:lnTo>
                      <a:pt x="31" y="195"/>
                    </a:lnTo>
                    <a:lnTo>
                      <a:pt x="32" y="195"/>
                    </a:lnTo>
                    <a:lnTo>
                      <a:pt x="33" y="195"/>
                    </a:lnTo>
                    <a:lnTo>
                      <a:pt x="34" y="195"/>
                    </a:lnTo>
                    <a:lnTo>
                      <a:pt x="35" y="195"/>
                    </a:lnTo>
                    <a:lnTo>
                      <a:pt x="35" y="195"/>
                    </a:lnTo>
                    <a:lnTo>
                      <a:pt x="36" y="195"/>
                    </a:lnTo>
                    <a:lnTo>
                      <a:pt x="37" y="195"/>
                    </a:lnTo>
                    <a:lnTo>
                      <a:pt x="38" y="195"/>
                    </a:lnTo>
                    <a:lnTo>
                      <a:pt x="39" y="195"/>
                    </a:lnTo>
                    <a:lnTo>
                      <a:pt x="39" y="195"/>
                    </a:lnTo>
                    <a:lnTo>
                      <a:pt x="39" y="195"/>
                    </a:lnTo>
                    <a:lnTo>
                      <a:pt x="40" y="195"/>
                    </a:lnTo>
                    <a:lnTo>
                      <a:pt x="41" y="195"/>
                    </a:lnTo>
                    <a:lnTo>
                      <a:pt x="42" y="195"/>
                    </a:lnTo>
                    <a:lnTo>
                      <a:pt x="43" y="195"/>
                    </a:lnTo>
                    <a:lnTo>
                      <a:pt x="43" y="195"/>
                    </a:lnTo>
                    <a:lnTo>
                      <a:pt x="44" y="195"/>
                    </a:lnTo>
                    <a:lnTo>
                      <a:pt x="45" y="195"/>
                    </a:lnTo>
                    <a:lnTo>
                      <a:pt x="46" y="195"/>
                    </a:lnTo>
                    <a:lnTo>
                      <a:pt x="47" y="195"/>
                    </a:lnTo>
                    <a:lnTo>
                      <a:pt x="47" y="195"/>
                    </a:lnTo>
                    <a:lnTo>
                      <a:pt x="47" y="195"/>
                    </a:lnTo>
                    <a:lnTo>
                      <a:pt x="48" y="195"/>
                    </a:lnTo>
                    <a:lnTo>
                      <a:pt x="49" y="195"/>
                    </a:lnTo>
                    <a:lnTo>
                      <a:pt x="50" y="195"/>
                    </a:lnTo>
                    <a:lnTo>
                      <a:pt x="51" y="195"/>
                    </a:lnTo>
                    <a:lnTo>
                      <a:pt x="51" y="195"/>
                    </a:lnTo>
                    <a:lnTo>
                      <a:pt x="52" y="195"/>
                    </a:lnTo>
                    <a:lnTo>
                      <a:pt x="53" y="195"/>
                    </a:lnTo>
                    <a:lnTo>
                      <a:pt x="54" y="195"/>
                    </a:lnTo>
                    <a:lnTo>
                      <a:pt x="55" y="195"/>
                    </a:lnTo>
                    <a:lnTo>
                      <a:pt x="55" y="195"/>
                    </a:lnTo>
                    <a:lnTo>
                      <a:pt x="55" y="195"/>
                    </a:lnTo>
                    <a:lnTo>
                      <a:pt x="56" y="195"/>
                    </a:lnTo>
                    <a:lnTo>
                      <a:pt x="57" y="195"/>
                    </a:lnTo>
                    <a:lnTo>
                      <a:pt x="58" y="195"/>
                    </a:lnTo>
                    <a:lnTo>
                      <a:pt x="59" y="195"/>
                    </a:lnTo>
                    <a:lnTo>
                      <a:pt x="59" y="195"/>
                    </a:lnTo>
                    <a:lnTo>
                      <a:pt x="60" y="195"/>
                    </a:lnTo>
                    <a:lnTo>
                      <a:pt x="61" y="195"/>
                    </a:lnTo>
                    <a:lnTo>
                      <a:pt x="62" y="195"/>
                    </a:lnTo>
                    <a:lnTo>
                      <a:pt x="63" y="195"/>
                    </a:lnTo>
                    <a:lnTo>
                      <a:pt x="63" y="195"/>
                    </a:lnTo>
                    <a:lnTo>
                      <a:pt x="63" y="195"/>
                    </a:lnTo>
                    <a:lnTo>
                      <a:pt x="64" y="195"/>
                    </a:lnTo>
                    <a:lnTo>
                      <a:pt x="65" y="195"/>
                    </a:lnTo>
                    <a:lnTo>
                      <a:pt x="66" y="194"/>
                    </a:lnTo>
                    <a:lnTo>
                      <a:pt x="67" y="194"/>
                    </a:lnTo>
                    <a:lnTo>
                      <a:pt x="67" y="194"/>
                    </a:lnTo>
                    <a:lnTo>
                      <a:pt x="68" y="194"/>
                    </a:lnTo>
                    <a:lnTo>
                      <a:pt x="69" y="194"/>
                    </a:lnTo>
                    <a:lnTo>
                      <a:pt x="70" y="194"/>
                    </a:lnTo>
                    <a:lnTo>
                      <a:pt x="71" y="194"/>
                    </a:lnTo>
                    <a:lnTo>
                      <a:pt x="71" y="194"/>
                    </a:lnTo>
                    <a:lnTo>
                      <a:pt x="71" y="194"/>
                    </a:lnTo>
                    <a:lnTo>
                      <a:pt x="72" y="194"/>
                    </a:lnTo>
                    <a:lnTo>
                      <a:pt x="73" y="194"/>
                    </a:lnTo>
                    <a:lnTo>
                      <a:pt x="74" y="193"/>
                    </a:lnTo>
                    <a:lnTo>
                      <a:pt x="75" y="193"/>
                    </a:lnTo>
                    <a:lnTo>
                      <a:pt x="75" y="193"/>
                    </a:lnTo>
                    <a:lnTo>
                      <a:pt x="76" y="192"/>
                    </a:lnTo>
                    <a:lnTo>
                      <a:pt x="77" y="192"/>
                    </a:lnTo>
                    <a:lnTo>
                      <a:pt x="78" y="192"/>
                    </a:lnTo>
                    <a:lnTo>
                      <a:pt x="79" y="192"/>
                    </a:lnTo>
                    <a:lnTo>
                      <a:pt x="79" y="192"/>
                    </a:lnTo>
                    <a:lnTo>
                      <a:pt x="80" y="192"/>
                    </a:lnTo>
                    <a:lnTo>
                      <a:pt x="80" y="192"/>
                    </a:lnTo>
                    <a:lnTo>
                      <a:pt x="81" y="192"/>
                    </a:lnTo>
                    <a:lnTo>
                      <a:pt x="82" y="192"/>
                    </a:lnTo>
                    <a:lnTo>
                      <a:pt x="83" y="192"/>
                    </a:lnTo>
                    <a:lnTo>
                      <a:pt x="83" y="192"/>
                    </a:lnTo>
                    <a:lnTo>
                      <a:pt x="84" y="192"/>
                    </a:lnTo>
                    <a:lnTo>
                      <a:pt x="85" y="192"/>
                    </a:lnTo>
                    <a:lnTo>
                      <a:pt x="86" y="193"/>
                    </a:lnTo>
                    <a:lnTo>
                      <a:pt x="87" y="193"/>
                    </a:lnTo>
                    <a:lnTo>
                      <a:pt x="87" y="194"/>
                    </a:lnTo>
                    <a:lnTo>
                      <a:pt x="88" y="194"/>
                    </a:lnTo>
                    <a:lnTo>
                      <a:pt x="88" y="194"/>
                    </a:lnTo>
                    <a:lnTo>
                      <a:pt x="89" y="194"/>
                    </a:lnTo>
                    <a:lnTo>
                      <a:pt x="90" y="194"/>
                    </a:lnTo>
                    <a:lnTo>
                      <a:pt x="91" y="194"/>
                    </a:lnTo>
                    <a:lnTo>
                      <a:pt x="91" y="194"/>
                    </a:lnTo>
                    <a:lnTo>
                      <a:pt x="92" y="194"/>
                    </a:lnTo>
                    <a:lnTo>
                      <a:pt x="93" y="195"/>
                    </a:lnTo>
                    <a:lnTo>
                      <a:pt x="94" y="195"/>
                    </a:lnTo>
                    <a:lnTo>
                      <a:pt x="95" y="195"/>
                    </a:lnTo>
                    <a:lnTo>
                      <a:pt x="95" y="195"/>
                    </a:lnTo>
                    <a:lnTo>
                      <a:pt x="96" y="195"/>
                    </a:lnTo>
                    <a:lnTo>
                      <a:pt x="97" y="195"/>
                    </a:lnTo>
                    <a:lnTo>
                      <a:pt x="97" y="195"/>
                    </a:lnTo>
                    <a:lnTo>
                      <a:pt x="98" y="195"/>
                    </a:lnTo>
                    <a:lnTo>
                      <a:pt x="99" y="195"/>
                    </a:lnTo>
                    <a:lnTo>
                      <a:pt x="99" y="195"/>
                    </a:lnTo>
                    <a:lnTo>
                      <a:pt x="100" y="195"/>
                    </a:lnTo>
                    <a:lnTo>
                      <a:pt x="101" y="195"/>
                    </a:lnTo>
                    <a:lnTo>
                      <a:pt x="102" y="195"/>
                    </a:lnTo>
                    <a:lnTo>
                      <a:pt x="103" y="195"/>
                    </a:lnTo>
                    <a:lnTo>
                      <a:pt x="103" y="195"/>
                    </a:lnTo>
                    <a:lnTo>
                      <a:pt x="104" y="194"/>
                    </a:lnTo>
                    <a:lnTo>
                      <a:pt x="105" y="194"/>
                    </a:lnTo>
                    <a:lnTo>
                      <a:pt x="105" y="194"/>
                    </a:lnTo>
                    <a:lnTo>
                      <a:pt x="106" y="194"/>
                    </a:lnTo>
                    <a:lnTo>
                      <a:pt x="107" y="194"/>
                    </a:lnTo>
                    <a:lnTo>
                      <a:pt x="107" y="195"/>
                    </a:lnTo>
                    <a:lnTo>
                      <a:pt x="108" y="195"/>
                    </a:lnTo>
                    <a:lnTo>
                      <a:pt x="109" y="195"/>
                    </a:lnTo>
                    <a:lnTo>
                      <a:pt x="110" y="195"/>
                    </a:lnTo>
                    <a:lnTo>
                      <a:pt x="111" y="195"/>
                    </a:lnTo>
                    <a:lnTo>
                      <a:pt x="111" y="195"/>
                    </a:lnTo>
                    <a:lnTo>
                      <a:pt x="112" y="195"/>
                    </a:lnTo>
                    <a:lnTo>
                      <a:pt x="113" y="195"/>
                    </a:lnTo>
                    <a:lnTo>
                      <a:pt x="113" y="195"/>
                    </a:lnTo>
                    <a:lnTo>
                      <a:pt x="114" y="195"/>
                    </a:lnTo>
                    <a:lnTo>
                      <a:pt x="115" y="195"/>
                    </a:lnTo>
                    <a:lnTo>
                      <a:pt x="115" y="195"/>
                    </a:lnTo>
                    <a:lnTo>
                      <a:pt x="116" y="195"/>
                    </a:lnTo>
                    <a:lnTo>
                      <a:pt x="117" y="195"/>
                    </a:lnTo>
                    <a:lnTo>
                      <a:pt x="118" y="195"/>
                    </a:lnTo>
                    <a:lnTo>
                      <a:pt x="119" y="195"/>
                    </a:lnTo>
                    <a:lnTo>
                      <a:pt x="119" y="195"/>
                    </a:lnTo>
                    <a:lnTo>
                      <a:pt x="120" y="195"/>
                    </a:lnTo>
                    <a:lnTo>
                      <a:pt x="121" y="195"/>
                    </a:lnTo>
                    <a:lnTo>
                      <a:pt x="122" y="195"/>
                    </a:lnTo>
                    <a:lnTo>
                      <a:pt x="122" y="195"/>
                    </a:lnTo>
                    <a:lnTo>
                      <a:pt x="123" y="195"/>
                    </a:lnTo>
                    <a:lnTo>
                      <a:pt x="124" y="195"/>
                    </a:lnTo>
                    <a:lnTo>
                      <a:pt x="124" y="195"/>
                    </a:lnTo>
                    <a:lnTo>
                      <a:pt x="125" y="195"/>
                    </a:lnTo>
                    <a:lnTo>
                      <a:pt x="126" y="195"/>
                    </a:lnTo>
                    <a:lnTo>
                      <a:pt x="127" y="195"/>
                    </a:lnTo>
                    <a:lnTo>
                      <a:pt x="128" y="195"/>
                    </a:lnTo>
                    <a:lnTo>
                      <a:pt x="128" y="195"/>
                    </a:lnTo>
                    <a:lnTo>
                      <a:pt x="129" y="195"/>
                    </a:lnTo>
                    <a:lnTo>
                      <a:pt x="130" y="195"/>
                    </a:lnTo>
                    <a:lnTo>
                      <a:pt x="130" y="195"/>
                    </a:lnTo>
                    <a:lnTo>
                      <a:pt x="131" y="195"/>
                    </a:lnTo>
                    <a:lnTo>
                      <a:pt x="132" y="195"/>
                    </a:lnTo>
                    <a:lnTo>
                      <a:pt x="132" y="195"/>
                    </a:lnTo>
                    <a:lnTo>
                      <a:pt x="133" y="195"/>
                    </a:lnTo>
                    <a:lnTo>
                      <a:pt x="134" y="195"/>
                    </a:lnTo>
                    <a:lnTo>
                      <a:pt x="135" y="195"/>
                    </a:lnTo>
                    <a:lnTo>
                      <a:pt x="136" y="195"/>
                    </a:lnTo>
                    <a:lnTo>
                      <a:pt x="136" y="196"/>
                    </a:lnTo>
                    <a:lnTo>
                      <a:pt x="137" y="196"/>
                    </a:lnTo>
                    <a:lnTo>
                      <a:pt x="138" y="196"/>
                    </a:lnTo>
                    <a:lnTo>
                      <a:pt x="138" y="196"/>
                    </a:lnTo>
                    <a:lnTo>
                      <a:pt x="139" y="196"/>
                    </a:lnTo>
                    <a:lnTo>
                      <a:pt x="140" y="196"/>
                    </a:lnTo>
                    <a:lnTo>
                      <a:pt x="140" y="196"/>
                    </a:lnTo>
                    <a:lnTo>
                      <a:pt x="141" y="196"/>
                    </a:lnTo>
                    <a:lnTo>
                      <a:pt x="142" y="195"/>
                    </a:lnTo>
                    <a:lnTo>
                      <a:pt x="143" y="195"/>
                    </a:lnTo>
                    <a:lnTo>
                      <a:pt x="144" y="195"/>
                    </a:lnTo>
                    <a:lnTo>
                      <a:pt x="144" y="195"/>
                    </a:lnTo>
                    <a:lnTo>
                      <a:pt x="145" y="195"/>
                    </a:lnTo>
                    <a:lnTo>
                      <a:pt x="146" y="195"/>
                    </a:lnTo>
                    <a:lnTo>
                      <a:pt x="147" y="195"/>
                    </a:lnTo>
                    <a:lnTo>
                      <a:pt x="147" y="195"/>
                    </a:lnTo>
                    <a:lnTo>
                      <a:pt x="148" y="195"/>
                    </a:lnTo>
                    <a:lnTo>
                      <a:pt x="148" y="195"/>
                    </a:lnTo>
                    <a:lnTo>
                      <a:pt x="149" y="195"/>
                    </a:lnTo>
                    <a:lnTo>
                      <a:pt x="150" y="195"/>
                    </a:lnTo>
                    <a:lnTo>
                      <a:pt x="151" y="195"/>
                    </a:lnTo>
                    <a:lnTo>
                      <a:pt x="152" y="195"/>
                    </a:lnTo>
                    <a:lnTo>
                      <a:pt x="152" y="195"/>
                    </a:lnTo>
                    <a:lnTo>
                      <a:pt x="153" y="195"/>
                    </a:lnTo>
                    <a:lnTo>
                      <a:pt x="154" y="195"/>
                    </a:lnTo>
                    <a:lnTo>
                      <a:pt x="155" y="195"/>
                    </a:lnTo>
                    <a:lnTo>
                      <a:pt x="155" y="195"/>
                    </a:lnTo>
                    <a:lnTo>
                      <a:pt x="156" y="195"/>
                    </a:lnTo>
                    <a:lnTo>
                      <a:pt x="156" y="195"/>
                    </a:lnTo>
                    <a:lnTo>
                      <a:pt x="157" y="195"/>
                    </a:lnTo>
                    <a:lnTo>
                      <a:pt x="158" y="195"/>
                    </a:lnTo>
                    <a:lnTo>
                      <a:pt x="159" y="195"/>
                    </a:lnTo>
                    <a:lnTo>
                      <a:pt x="160" y="195"/>
                    </a:lnTo>
                    <a:lnTo>
                      <a:pt x="160" y="196"/>
                    </a:lnTo>
                    <a:lnTo>
                      <a:pt x="161" y="196"/>
                    </a:lnTo>
                    <a:lnTo>
                      <a:pt x="162" y="196"/>
                    </a:lnTo>
                    <a:lnTo>
                      <a:pt x="163" y="196"/>
                    </a:lnTo>
                    <a:lnTo>
                      <a:pt x="164" y="196"/>
                    </a:lnTo>
                    <a:lnTo>
                      <a:pt x="164" y="196"/>
                    </a:lnTo>
                    <a:lnTo>
                      <a:pt x="164" y="196"/>
                    </a:lnTo>
                    <a:lnTo>
                      <a:pt x="165" y="196"/>
                    </a:lnTo>
                    <a:lnTo>
                      <a:pt x="166" y="196"/>
                    </a:lnTo>
                    <a:lnTo>
                      <a:pt x="167" y="196"/>
                    </a:lnTo>
                    <a:lnTo>
                      <a:pt x="168" y="196"/>
                    </a:lnTo>
                    <a:lnTo>
                      <a:pt x="168" y="196"/>
                    </a:lnTo>
                    <a:lnTo>
                      <a:pt x="169" y="196"/>
                    </a:lnTo>
                    <a:lnTo>
                      <a:pt x="170" y="196"/>
                    </a:lnTo>
                    <a:lnTo>
                      <a:pt x="171" y="196"/>
                    </a:lnTo>
                    <a:lnTo>
                      <a:pt x="172" y="196"/>
                    </a:lnTo>
                    <a:lnTo>
                      <a:pt x="172" y="196"/>
                    </a:lnTo>
                    <a:lnTo>
                      <a:pt x="172" y="196"/>
                    </a:lnTo>
                    <a:lnTo>
                      <a:pt x="173" y="196"/>
                    </a:lnTo>
                    <a:lnTo>
                      <a:pt x="174" y="196"/>
                    </a:lnTo>
                    <a:lnTo>
                      <a:pt x="175" y="196"/>
                    </a:lnTo>
                    <a:lnTo>
                      <a:pt x="176" y="196"/>
                    </a:lnTo>
                    <a:lnTo>
                      <a:pt x="176" y="196"/>
                    </a:lnTo>
                    <a:lnTo>
                      <a:pt x="177" y="196"/>
                    </a:lnTo>
                    <a:lnTo>
                      <a:pt x="178" y="196"/>
                    </a:lnTo>
                    <a:lnTo>
                      <a:pt x="179" y="196"/>
                    </a:lnTo>
                    <a:lnTo>
                      <a:pt x="180" y="196"/>
                    </a:lnTo>
                    <a:lnTo>
                      <a:pt x="180" y="196"/>
                    </a:lnTo>
                    <a:lnTo>
                      <a:pt x="180" y="196"/>
                    </a:lnTo>
                    <a:lnTo>
                      <a:pt x="181" y="196"/>
                    </a:lnTo>
                    <a:lnTo>
                      <a:pt x="182" y="196"/>
                    </a:lnTo>
                    <a:lnTo>
                      <a:pt x="183" y="196"/>
                    </a:lnTo>
                    <a:lnTo>
                      <a:pt x="184" y="196"/>
                    </a:lnTo>
                    <a:lnTo>
                      <a:pt x="184" y="196"/>
                    </a:lnTo>
                    <a:lnTo>
                      <a:pt x="185" y="196"/>
                    </a:lnTo>
                    <a:lnTo>
                      <a:pt x="186" y="196"/>
                    </a:lnTo>
                    <a:lnTo>
                      <a:pt x="187" y="195"/>
                    </a:lnTo>
                    <a:lnTo>
                      <a:pt x="188" y="195"/>
                    </a:lnTo>
                    <a:lnTo>
                      <a:pt x="188" y="195"/>
                    </a:lnTo>
                    <a:lnTo>
                      <a:pt x="188" y="195"/>
                    </a:lnTo>
                    <a:lnTo>
                      <a:pt x="189" y="195"/>
                    </a:lnTo>
                    <a:lnTo>
                      <a:pt x="190" y="195"/>
                    </a:lnTo>
                    <a:lnTo>
                      <a:pt x="191" y="195"/>
                    </a:lnTo>
                    <a:lnTo>
                      <a:pt x="192" y="195"/>
                    </a:lnTo>
                    <a:lnTo>
                      <a:pt x="192" y="195"/>
                    </a:lnTo>
                    <a:lnTo>
                      <a:pt x="193" y="195"/>
                    </a:lnTo>
                    <a:lnTo>
                      <a:pt x="194" y="195"/>
                    </a:lnTo>
                    <a:lnTo>
                      <a:pt x="195" y="195"/>
                    </a:lnTo>
                    <a:lnTo>
                      <a:pt x="196" y="195"/>
                    </a:lnTo>
                    <a:lnTo>
                      <a:pt x="196" y="195"/>
                    </a:lnTo>
                    <a:lnTo>
                      <a:pt x="196" y="195"/>
                    </a:lnTo>
                    <a:lnTo>
                      <a:pt x="197" y="195"/>
                    </a:lnTo>
                    <a:lnTo>
                      <a:pt x="198" y="195"/>
                    </a:lnTo>
                    <a:lnTo>
                      <a:pt x="199" y="195"/>
                    </a:lnTo>
                    <a:lnTo>
                      <a:pt x="200" y="195"/>
                    </a:lnTo>
                    <a:lnTo>
                      <a:pt x="200" y="195"/>
                    </a:lnTo>
                    <a:lnTo>
                      <a:pt x="201" y="195"/>
                    </a:lnTo>
                    <a:lnTo>
                      <a:pt x="202" y="194"/>
                    </a:lnTo>
                    <a:lnTo>
                      <a:pt x="203" y="194"/>
                    </a:lnTo>
                    <a:lnTo>
                      <a:pt x="204" y="194"/>
                    </a:lnTo>
                    <a:lnTo>
                      <a:pt x="204" y="194"/>
                    </a:lnTo>
                    <a:lnTo>
                      <a:pt x="205" y="194"/>
                    </a:lnTo>
                    <a:lnTo>
                      <a:pt x="205" y="194"/>
                    </a:lnTo>
                    <a:lnTo>
                      <a:pt x="206" y="194"/>
                    </a:lnTo>
                    <a:lnTo>
                      <a:pt x="207" y="194"/>
                    </a:lnTo>
                    <a:lnTo>
                      <a:pt x="208" y="194"/>
                    </a:lnTo>
                    <a:lnTo>
                      <a:pt x="208" y="193"/>
                    </a:lnTo>
                    <a:lnTo>
                      <a:pt x="209" y="193"/>
                    </a:lnTo>
                    <a:lnTo>
                      <a:pt x="210" y="193"/>
                    </a:lnTo>
                    <a:lnTo>
                      <a:pt x="211" y="193"/>
                    </a:lnTo>
                    <a:lnTo>
                      <a:pt x="212" y="193"/>
                    </a:lnTo>
                    <a:lnTo>
                      <a:pt x="212" y="193"/>
                    </a:lnTo>
                    <a:lnTo>
                      <a:pt x="213" y="193"/>
                    </a:lnTo>
                    <a:lnTo>
                      <a:pt x="213" y="193"/>
                    </a:lnTo>
                    <a:lnTo>
                      <a:pt x="214" y="194"/>
                    </a:lnTo>
                    <a:lnTo>
                      <a:pt x="215" y="194"/>
                    </a:lnTo>
                    <a:lnTo>
                      <a:pt x="216" y="194"/>
                    </a:lnTo>
                    <a:lnTo>
                      <a:pt x="216" y="194"/>
                    </a:lnTo>
                    <a:lnTo>
                      <a:pt x="217" y="194"/>
                    </a:lnTo>
                    <a:lnTo>
                      <a:pt x="218" y="194"/>
                    </a:lnTo>
                    <a:lnTo>
                      <a:pt x="219" y="194"/>
                    </a:lnTo>
                    <a:lnTo>
                      <a:pt x="220" y="194"/>
                    </a:lnTo>
                    <a:lnTo>
                      <a:pt x="220" y="194"/>
                    </a:lnTo>
                    <a:lnTo>
                      <a:pt x="221" y="195"/>
                    </a:lnTo>
                    <a:lnTo>
                      <a:pt x="221" y="195"/>
                    </a:lnTo>
                    <a:lnTo>
                      <a:pt x="222" y="195"/>
                    </a:lnTo>
                    <a:lnTo>
                      <a:pt x="223" y="195"/>
                    </a:lnTo>
                    <a:lnTo>
                      <a:pt x="224" y="195"/>
                    </a:lnTo>
                    <a:lnTo>
                      <a:pt x="225" y="195"/>
                    </a:lnTo>
                    <a:lnTo>
                      <a:pt x="225" y="195"/>
                    </a:lnTo>
                    <a:lnTo>
                      <a:pt x="226" y="195"/>
                    </a:lnTo>
                    <a:lnTo>
                      <a:pt x="227" y="195"/>
                    </a:lnTo>
                    <a:lnTo>
                      <a:pt x="228" y="195"/>
                    </a:lnTo>
                    <a:lnTo>
                      <a:pt x="229" y="195"/>
                    </a:lnTo>
                    <a:lnTo>
                      <a:pt x="229" y="196"/>
                    </a:lnTo>
                    <a:lnTo>
                      <a:pt x="230" y="196"/>
                    </a:lnTo>
                    <a:lnTo>
                      <a:pt x="230" y="196"/>
                    </a:lnTo>
                    <a:lnTo>
                      <a:pt x="231" y="196"/>
                    </a:lnTo>
                    <a:lnTo>
                      <a:pt x="232" y="196"/>
                    </a:lnTo>
                    <a:lnTo>
                      <a:pt x="233" y="196"/>
                    </a:lnTo>
                    <a:lnTo>
                      <a:pt x="233" y="196"/>
                    </a:lnTo>
                    <a:lnTo>
                      <a:pt x="234" y="196"/>
                    </a:lnTo>
                    <a:lnTo>
                      <a:pt x="235" y="196"/>
                    </a:lnTo>
                    <a:lnTo>
                      <a:pt x="236" y="196"/>
                    </a:lnTo>
                    <a:lnTo>
                      <a:pt x="237" y="196"/>
                    </a:lnTo>
                    <a:lnTo>
                      <a:pt x="237" y="196"/>
                    </a:lnTo>
                    <a:lnTo>
                      <a:pt x="238" y="196"/>
                    </a:lnTo>
                    <a:lnTo>
                      <a:pt x="238" y="196"/>
                    </a:lnTo>
                    <a:lnTo>
                      <a:pt x="239" y="196"/>
                    </a:lnTo>
                    <a:lnTo>
                      <a:pt x="240" y="196"/>
                    </a:lnTo>
                    <a:lnTo>
                      <a:pt x="241" y="196"/>
                    </a:lnTo>
                    <a:lnTo>
                      <a:pt x="241" y="196"/>
                    </a:lnTo>
                    <a:lnTo>
                      <a:pt x="242" y="196"/>
                    </a:lnTo>
                    <a:lnTo>
                      <a:pt x="243" y="196"/>
                    </a:lnTo>
                    <a:lnTo>
                      <a:pt x="244" y="196"/>
                    </a:lnTo>
                    <a:lnTo>
                      <a:pt x="245" y="196"/>
                    </a:lnTo>
                    <a:lnTo>
                      <a:pt x="245" y="196"/>
                    </a:lnTo>
                    <a:lnTo>
                      <a:pt x="246" y="196"/>
                    </a:lnTo>
                    <a:lnTo>
                      <a:pt x="247" y="196"/>
                    </a:lnTo>
                    <a:lnTo>
                      <a:pt x="247" y="196"/>
                    </a:lnTo>
                    <a:lnTo>
                      <a:pt x="248" y="196"/>
                    </a:lnTo>
                    <a:lnTo>
                      <a:pt x="249" y="196"/>
                    </a:lnTo>
                    <a:lnTo>
                      <a:pt x="249" y="196"/>
                    </a:lnTo>
                    <a:lnTo>
                      <a:pt x="250" y="196"/>
                    </a:lnTo>
                    <a:lnTo>
                      <a:pt x="251" y="196"/>
                    </a:lnTo>
                    <a:lnTo>
                      <a:pt x="252" y="196"/>
                    </a:lnTo>
                    <a:lnTo>
                      <a:pt x="253" y="196"/>
                    </a:lnTo>
                    <a:lnTo>
                      <a:pt x="253" y="196"/>
                    </a:lnTo>
                    <a:lnTo>
                      <a:pt x="254" y="196"/>
                    </a:lnTo>
                    <a:lnTo>
                      <a:pt x="255" y="196"/>
                    </a:lnTo>
                    <a:lnTo>
                      <a:pt x="255" y="196"/>
                    </a:lnTo>
                    <a:lnTo>
                      <a:pt x="256" y="196"/>
                    </a:lnTo>
                    <a:lnTo>
                      <a:pt x="257" y="196"/>
                    </a:lnTo>
                    <a:lnTo>
                      <a:pt x="257" y="196"/>
                    </a:lnTo>
                    <a:lnTo>
                      <a:pt x="258" y="196"/>
                    </a:lnTo>
                    <a:lnTo>
                      <a:pt x="259" y="196"/>
                    </a:lnTo>
                    <a:lnTo>
                      <a:pt x="260" y="196"/>
                    </a:lnTo>
                    <a:lnTo>
                      <a:pt x="261" y="196"/>
                    </a:lnTo>
                    <a:lnTo>
                      <a:pt x="261" y="196"/>
                    </a:lnTo>
                    <a:lnTo>
                      <a:pt x="262" y="196"/>
                    </a:lnTo>
                    <a:lnTo>
                      <a:pt x="263" y="196"/>
                    </a:lnTo>
                    <a:lnTo>
                      <a:pt x="263" y="196"/>
                    </a:lnTo>
                    <a:lnTo>
                      <a:pt x="264" y="196"/>
                    </a:lnTo>
                    <a:lnTo>
                      <a:pt x="265" y="196"/>
                    </a:lnTo>
                    <a:lnTo>
                      <a:pt x="265" y="196"/>
                    </a:lnTo>
                    <a:lnTo>
                      <a:pt x="266" y="196"/>
                    </a:lnTo>
                    <a:lnTo>
                      <a:pt x="267" y="196"/>
                    </a:lnTo>
                    <a:lnTo>
                      <a:pt x="268" y="196"/>
                    </a:lnTo>
                    <a:lnTo>
                      <a:pt x="269" y="196"/>
                    </a:lnTo>
                    <a:lnTo>
                      <a:pt x="269" y="196"/>
                    </a:lnTo>
                    <a:lnTo>
                      <a:pt x="270" y="196"/>
                    </a:lnTo>
                    <a:lnTo>
                      <a:pt x="271" y="196"/>
                    </a:lnTo>
                    <a:lnTo>
                      <a:pt x="272" y="196"/>
                    </a:lnTo>
                    <a:lnTo>
                      <a:pt x="272" y="196"/>
                    </a:lnTo>
                    <a:lnTo>
                      <a:pt x="273" y="196"/>
                    </a:lnTo>
                    <a:lnTo>
                      <a:pt x="273" y="196"/>
                    </a:lnTo>
                    <a:lnTo>
                      <a:pt x="274" y="196"/>
                    </a:lnTo>
                    <a:lnTo>
                      <a:pt x="275" y="196"/>
                    </a:lnTo>
                    <a:lnTo>
                      <a:pt x="276" y="196"/>
                    </a:lnTo>
                    <a:lnTo>
                      <a:pt x="277" y="196"/>
                    </a:lnTo>
                    <a:lnTo>
                      <a:pt x="277" y="196"/>
                    </a:lnTo>
                    <a:lnTo>
                      <a:pt x="278" y="196"/>
                    </a:lnTo>
                    <a:lnTo>
                      <a:pt x="279" y="196"/>
                    </a:lnTo>
                    <a:lnTo>
                      <a:pt x="280" y="196"/>
                    </a:lnTo>
                    <a:lnTo>
                      <a:pt x="280" y="196"/>
                    </a:lnTo>
                    <a:lnTo>
                      <a:pt x="281" y="196"/>
                    </a:lnTo>
                    <a:lnTo>
                      <a:pt x="281" y="196"/>
                    </a:lnTo>
                    <a:lnTo>
                      <a:pt x="282" y="196"/>
                    </a:lnTo>
                    <a:lnTo>
                      <a:pt x="283" y="196"/>
                    </a:lnTo>
                    <a:lnTo>
                      <a:pt x="284" y="196"/>
                    </a:lnTo>
                    <a:lnTo>
                      <a:pt x="285" y="195"/>
                    </a:lnTo>
                    <a:lnTo>
                      <a:pt x="285" y="195"/>
                    </a:lnTo>
                    <a:lnTo>
                      <a:pt x="286" y="195"/>
                    </a:lnTo>
                    <a:lnTo>
                      <a:pt x="287" y="195"/>
                    </a:lnTo>
                    <a:lnTo>
                      <a:pt x="288" y="195"/>
                    </a:lnTo>
                    <a:lnTo>
                      <a:pt x="289" y="195"/>
                    </a:lnTo>
                    <a:lnTo>
                      <a:pt x="289" y="195"/>
                    </a:lnTo>
                    <a:lnTo>
                      <a:pt x="289" y="195"/>
                    </a:lnTo>
                    <a:lnTo>
                      <a:pt x="290" y="195"/>
                    </a:lnTo>
                    <a:lnTo>
                      <a:pt x="291" y="195"/>
                    </a:lnTo>
                    <a:lnTo>
                      <a:pt x="292" y="195"/>
                    </a:lnTo>
                    <a:lnTo>
                      <a:pt x="293" y="195"/>
                    </a:lnTo>
                    <a:lnTo>
                      <a:pt x="293" y="195"/>
                    </a:lnTo>
                    <a:lnTo>
                      <a:pt x="294" y="195"/>
                    </a:lnTo>
                    <a:lnTo>
                      <a:pt x="295" y="195"/>
                    </a:lnTo>
                    <a:lnTo>
                      <a:pt x="296" y="195"/>
                    </a:lnTo>
                    <a:lnTo>
                      <a:pt x="297" y="195"/>
                    </a:lnTo>
                    <a:lnTo>
                      <a:pt x="297" y="195"/>
                    </a:lnTo>
                    <a:lnTo>
                      <a:pt x="297" y="195"/>
                    </a:lnTo>
                    <a:lnTo>
                      <a:pt x="298" y="195"/>
                    </a:lnTo>
                    <a:lnTo>
                      <a:pt x="299" y="195"/>
                    </a:lnTo>
                    <a:lnTo>
                      <a:pt x="300" y="195"/>
                    </a:lnTo>
                    <a:lnTo>
                      <a:pt x="301" y="195"/>
                    </a:lnTo>
                    <a:lnTo>
                      <a:pt x="301" y="196"/>
                    </a:lnTo>
                    <a:lnTo>
                      <a:pt x="302" y="196"/>
                    </a:lnTo>
                    <a:lnTo>
                      <a:pt x="303" y="196"/>
                    </a:lnTo>
                    <a:lnTo>
                      <a:pt x="304" y="196"/>
                    </a:lnTo>
                    <a:lnTo>
                      <a:pt x="305" y="196"/>
                    </a:lnTo>
                    <a:lnTo>
                      <a:pt x="305" y="196"/>
                    </a:lnTo>
                    <a:lnTo>
                      <a:pt x="305" y="195"/>
                    </a:lnTo>
                    <a:lnTo>
                      <a:pt x="306" y="195"/>
                    </a:lnTo>
                    <a:lnTo>
                      <a:pt x="307" y="195"/>
                    </a:lnTo>
                    <a:lnTo>
                      <a:pt x="308" y="195"/>
                    </a:lnTo>
                    <a:lnTo>
                      <a:pt x="309" y="195"/>
                    </a:lnTo>
                    <a:lnTo>
                      <a:pt x="309" y="195"/>
                    </a:lnTo>
                    <a:lnTo>
                      <a:pt x="310" y="195"/>
                    </a:lnTo>
                    <a:lnTo>
                      <a:pt x="311" y="195"/>
                    </a:lnTo>
                    <a:lnTo>
                      <a:pt x="312" y="195"/>
                    </a:lnTo>
                    <a:lnTo>
                      <a:pt x="313" y="195"/>
                    </a:lnTo>
                    <a:lnTo>
                      <a:pt x="313" y="195"/>
                    </a:lnTo>
                    <a:lnTo>
                      <a:pt x="313" y="195"/>
                    </a:lnTo>
                    <a:lnTo>
                      <a:pt x="314" y="195"/>
                    </a:lnTo>
                    <a:lnTo>
                      <a:pt x="315" y="195"/>
                    </a:lnTo>
                    <a:lnTo>
                      <a:pt x="316" y="195"/>
                    </a:lnTo>
                    <a:lnTo>
                      <a:pt x="317" y="195"/>
                    </a:lnTo>
                    <a:lnTo>
                      <a:pt x="317" y="195"/>
                    </a:lnTo>
                    <a:lnTo>
                      <a:pt x="318" y="195"/>
                    </a:lnTo>
                    <a:lnTo>
                      <a:pt x="319" y="195"/>
                    </a:lnTo>
                    <a:lnTo>
                      <a:pt x="320" y="195"/>
                    </a:lnTo>
                    <a:lnTo>
                      <a:pt x="321" y="195"/>
                    </a:lnTo>
                    <a:lnTo>
                      <a:pt x="322" y="195"/>
                    </a:lnTo>
                    <a:lnTo>
                      <a:pt x="322" y="195"/>
                    </a:lnTo>
                    <a:lnTo>
                      <a:pt x="322" y="195"/>
                    </a:lnTo>
                    <a:lnTo>
                      <a:pt x="323" y="195"/>
                    </a:lnTo>
                    <a:lnTo>
                      <a:pt x="324" y="195"/>
                    </a:lnTo>
                    <a:lnTo>
                      <a:pt x="325" y="195"/>
                    </a:lnTo>
                    <a:lnTo>
                      <a:pt x="326" y="195"/>
                    </a:lnTo>
                    <a:lnTo>
                      <a:pt x="326" y="195"/>
                    </a:lnTo>
                    <a:lnTo>
                      <a:pt x="327" y="195"/>
                    </a:lnTo>
                    <a:lnTo>
                      <a:pt x="328" y="195"/>
                    </a:lnTo>
                    <a:lnTo>
                      <a:pt x="329" y="195"/>
                    </a:lnTo>
                    <a:lnTo>
                      <a:pt x="330" y="195"/>
                    </a:lnTo>
                    <a:lnTo>
                      <a:pt x="330" y="195"/>
                    </a:lnTo>
                    <a:lnTo>
                      <a:pt x="330" y="195"/>
                    </a:lnTo>
                    <a:lnTo>
                      <a:pt x="331" y="195"/>
                    </a:lnTo>
                    <a:lnTo>
                      <a:pt x="332" y="195"/>
                    </a:lnTo>
                    <a:lnTo>
                      <a:pt x="333" y="195"/>
                    </a:lnTo>
                    <a:lnTo>
                      <a:pt x="334" y="195"/>
                    </a:lnTo>
                    <a:lnTo>
                      <a:pt x="334" y="195"/>
                    </a:lnTo>
                    <a:lnTo>
                      <a:pt x="335" y="195"/>
                    </a:lnTo>
                    <a:lnTo>
                      <a:pt x="336" y="195"/>
                    </a:lnTo>
                    <a:lnTo>
                      <a:pt x="337" y="195"/>
                    </a:lnTo>
                    <a:lnTo>
                      <a:pt x="338" y="195"/>
                    </a:lnTo>
                    <a:lnTo>
                      <a:pt x="338" y="195"/>
                    </a:lnTo>
                    <a:lnTo>
                      <a:pt x="338" y="195"/>
                    </a:lnTo>
                    <a:lnTo>
                      <a:pt x="339" y="195"/>
                    </a:lnTo>
                    <a:lnTo>
                      <a:pt x="340" y="195"/>
                    </a:lnTo>
                    <a:lnTo>
                      <a:pt x="341" y="195"/>
                    </a:lnTo>
                    <a:lnTo>
                      <a:pt x="342" y="195"/>
                    </a:lnTo>
                    <a:lnTo>
                      <a:pt x="342" y="195"/>
                    </a:lnTo>
                    <a:lnTo>
                      <a:pt x="343" y="195"/>
                    </a:lnTo>
                    <a:lnTo>
                      <a:pt x="344" y="195"/>
                    </a:lnTo>
                    <a:lnTo>
                      <a:pt x="345" y="195"/>
                    </a:lnTo>
                    <a:lnTo>
                      <a:pt x="346" y="195"/>
                    </a:lnTo>
                    <a:lnTo>
                      <a:pt x="346" y="195"/>
                    </a:lnTo>
                    <a:lnTo>
                      <a:pt x="346" y="195"/>
                    </a:lnTo>
                    <a:lnTo>
                      <a:pt x="347" y="195"/>
                    </a:lnTo>
                    <a:lnTo>
                      <a:pt x="348" y="195"/>
                    </a:lnTo>
                    <a:lnTo>
                      <a:pt x="349" y="195"/>
                    </a:lnTo>
                    <a:lnTo>
                      <a:pt x="350" y="195"/>
                    </a:lnTo>
                    <a:lnTo>
                      <a:pt x="350" y="195"/>
                    </a:lnTo>
                    <a:lnTo>
                      <a:pt x="351" y="195"/>
                    </a:lnTo>
                    <a:lnTo>
                      <a:pt x="352" y="195"/>
                    </a:lnTo>
                    <a:lnTo>
                      <a:pt x="353" y="195"/>
                    </a:lnTo>
                    <a:lnTo>
                      <a:pt x="354" y="195"/>
                    </a:lnTo>
                    <a:lnTo>
                      <a:pt x="354" y="195"/>
                    </a:lnTo>
                    <a:lnTo>
                      <a:pt x="355" y="195"/>
                    </a:lnTo>
                    <a:lnTo>
                      <a:pt x="355" y="195"/>
                    </a:lnTo>
                    <a:lnTo>
                      <a:pt x="356" y="195"/>
                    </a:lnTo>
                    <a:lnTo>
                      <a:pt x="357" y="195"/>
                    </a:lnTo>
                    <a:lnTo>
                      <a:pt x="358" y="195"/>
                    </a:lnTo>
                    <a:lnTo>
                      <a:pt x="358" y="195"/>
                    </a:lnTo>
                    <a:lnTo>
                      <a:pt x="359" y="195"/>
                    </a:lnTo>
                    <a:lnTo>
                      <a:pt x="360" y="195"/>
                    </a:lnTo>
                    <a:lnTo>
                      <a:pt x="361" y="195"/>
                    </a:lnTo>
                    <a:lnTo>
                      <a:pt x="362" y="195"/>
                    </a:lnTo>
                    <a:lnTo>
                      <a:pt x="362" y="195"/>
                    </a:lnTo>
                    <a:lnTo>
                      <a:pt x="363" y="195"/>
                    </a:lnTo>
                    <a:lnTo>
                      <a:pt x="363" y="195"/>
                    </a:lnTo>
                    <a:lnTo>
                      <a:pt x="364" y="195"/>
                    </a:lnTo>
                    <a:lnTo>
                      <a:pt x="365" y="195"/>
                    </a:lnTo>
                  </a:path>
                </a:pathLst>
              </a:custGeom>
              <a:noFill/>
              <a:ln w="12700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23" name="Freeform 59"/>
              <p:cNvSpPr>
                <a:spLocks/>
              </p:cNvSpPr>
              <p:nvPr/>
            </p:nvSpPr>
            <p:spPr bwMode="auto">
              <a:xfrm>
                <a:off x="8509000" y="2760663"/>
                <a:ext cx="249238" cy="12700"/>
              </a:xfrm>
              <a:custGeom>
                <a:avLst/>
                <a:gdLst>
                  <a:gd name="T0" fmla="*/ 2 w 157"/>
                  <a:gd name="T1" fmla="*/ 7 h 8"/>
                  <a:gd name="T2" fmla="*/ 5 w 157"/>
                  <a:gd name="T3" fmla="*/ 8 h 8"/>
                  <a:gd name="T4" fmla="*/ 8 w 157"/>
                  <a:gd name="T5" fmla="*/ 8 h 8"/>
                  <a:gd name="T6" fmla="*/ 11 w 157"/>
                  <a:gd name="T7" fmla="*/ 8 h 8"/>
                  <a:gd name="T8" fmla="*/ 14 w 157"/>
                  <a:gd name="T9" fmla="*/ 7 h 8"/>
                  <a:gd name="T10" fmla="*/ 17 w 157"/>
                  <a:gd name="T11" fmla="*/ 7 h 8"/>
                  <a:gd name="T12" fmla="*/ 20 w 157"/>
                  <a:gd name="T13" fmla="*/ 7 h 8"/>
                  <a:gd name="T14" fmla="*/ 23 w 157"/>
                  <a:gd name="T15" fmla="*/ 7 h 8"/>
                  <a:gd name="T16" fmla="*/ 25 w 157"/>
                  <a:gd name="T17" fmla="*/ 7 h 8"/>
                  <a:gd name="T18" fmla="*/ 29 w 157"/>
                  <a:gd name="T19" fmla="*/ 7 h 8"/>
                  <a:gd name="T20" fmla="*/ 32 w 157"/>
                  <a:gd name="T21" fmla="*/ 7 h 8"/>
                  <a:gd name="T22" fmla="*/ 34 w 157"/>
                  <a:gd name="T23" fmla="*/ 7 h 8"/>
                  <a:gd name="T24" fmla="*/ 37 w 157"/>
                  <a:gd name="T25" fmla="*/ 6 h 8"/>
                  <a:gd name="T26" fmla="*/ 40 w 157"/>
                  <a:gd name="T27" fmla="*/ 6 h 8"/>
                  <a:gd name="T28" fmla="*/ 43 w 157"/>
                  <a:gd name="T29" fmla="*/ 6 h 8"/>
                  <a:gd name="T30" fmla="*/ 46 w 157"/>
                  <a:gd name="T31" fmla="*/ 7 h 8"/>
                  <a:gd name="T32" fmla="*/ 49 w 157"/>
                  <a:gd name="T33" fmla="*/ 7 h 8"/>
                  <a:gd name="T34" fmla="*/ 52 w 157"/>
                  <a:gd name="T35" fmla="*/ 7 h 8"/>
                  <a:gd name="T36" fmla="*/ 55 w 157"/>
                  <a:gd name="T37" fmla="*/ 7 h 8"/>
                  <a:gd name="T38" fmla="*/ 58 w 157"/>
                  <a:gd name="T39" fmla="*/ 7 h 8"/>
                  <a:gd name="T40" fmla="*/ 61 w 157"/>
                  <a:gd name="T41" fmla="*/ 7 h 8"/>
                  <a:gd name="T42" fmla="*/ 64 w 157"/>
                  <a:gd name="T43" fmla="*/ 7 h 8"/>
                  <a:gd name="T44" fmla="*/ 66 w 157"/>
                  <a:gd name="T45" fmla="*/ 7 h 8"/>
                  <a:gd name="T46" fmla="*/ 70 w 157"/>
                  <a:gd name="T47" fmla="*/ 7 h 8"/>
                  <a:gd name="T48" fmla="*/ 73 w 157"/>
                  <a:gd name="T49" fmla="*/ 6 h 8"/>
                  <a:gd name="T50" fmla="*/ 75 w 157"/>
                  <a:gd name="T51" fmla="*/ 6 h 8"/>
                  <a:gd name="T52" fmla="*/ 78 w 157"/>
                  <a:gd name="T53" fmla="*/ 5 h 8"/>
                  <a:gd name="T54" fmla="*/ 82 w 157"/>
                  <a:gd name="T55" fmla="*/ 5 h 8"/>
                  <a:gd name="T56" fmla="*/ 84 w 157"/>
                  <a:gd name="T57" fmla="*/ 5 h 8"/>
                  <a:gd name="T58" fmla="*/ 87 w 157"/>
                  <a:gd name="T59" fmla="*/ 6 h 8"/>
                  <a:gd name="T60" fmla="*/ 90 w 157"/>
                  <a:gd name="T61" fmla="*/ 6 h 8"/>
                  <a:gd name="T62" fmla="*/ 93 w 157"/>
                  <a:gd name="T63" fmla="*/ 6 h 8"/>
                  <a:gd name="T64" fmla="*/ 96 w 157"/>
                  <a:gd name="T65" fmla="*/ 6 h 8"/>
                  <a:gd name="T66" fmla="*/ 98 w 157"/>
                  <a:gd name="T67" fmla="*/ 6 h 8"/>
                  <a:gd name="T68" fmla="*/ 102 w 157"/>
                  <a:gd name="T69" fmla="*/ 6 h 8"/>
                  <a:gd name="T70" fmla="*/ 105 w 157"/>
                  <a:gd name="T71" fmla="*/ 6 h 8"/>
                  <a:gd name="T72" fmla="*/ 107 w 157"/>
                  <a:gd name="T73" fmla="*/ 6 h 8"/>
                  <a:gd name="T74" fmla="*/ 110 w 157"/>
                  <a:gd name="T75" fmla="*/ 6 h 8"/>
                  <a:gd name="T76" fmla="*/ 114 w 157"/>
                  <a:gd name="T77" fmla="*/ 6 h 8"/>
                  <a:gd name="T78" fmla="*/ 116 w 157"/>
                  <a:gd name="T79" fmla="*/ 6 h 8"/>
                  <a:gd name="T80" fmla="*/ 119 w 157"/>
                  <a:gd name="T81" fmla="*/ 6 h 8"/>
                  <a:gd name="T82" fmla="*/ 122 w 157"/>
                  <a:gd name="T83" fmla="*/ 6 h 8"/>
                  <a:gd name="T84" fmla="*/ 125 w 157"/>
                  <a:gd name="T85" fmla="*/ 6 h 8"/>
                  <a:gd name="T86" fmla="*/ 128 w 157"/>
                  <a:gd name="T87" fmla="*/ 6 h 8"/>
                  <a:gd name="T88" fmla="*/ 131 w 157"/>
                  <a:gd name="T89" fmla="*/ 6 h 8"/>
                  <a:gd name="T90" fmla="*/ 134 w 157"/>
                  <a:gd name="T91" fmla="*/ 6 h 8"/>
                  <a:gd name="T92" fmla="*/ 137 w 157"/>
                  <a:gd name="T93" fmla="*/ 6 h 8"/>
                  <a:gd name="T94" fmla="*/ 140 w 157"/>
                  <a:gd name="T95" fmla="*/ 6 h 8"/>
                  <a:gd name="T96" fmla="*/ 142 w 157"/>
                  <a:gd name="T97" fmla="*/ 6 h 8"/>
                  <a:gd name="T98" fmla="*/ 146 w 157"/>
                  <a:gd name="T99" fmla="*/ 6 h 8"/>
                  <a:gd name="T100" fmla="*/ 148 w 157"/>
                  <a:gd name="T101" fmla="*/ 4 h 8"/>
                  <a:gd name="T102" fmla="*/ 151 w 157"/>
                  <a:gd name="T103" fmla="*/ 2 h 8"/>
                  <a:gd name="T104" fmla="*/ 154 w 157"/>
                  <a:gd name="T10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7" h="8">
                    <a:moveTo>
                      <a:pt x="0" y="7"/>
                    </a:moveTo>
                    <a:lnTo>
                      <a:pt x="1" y="7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2" y="6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5" y="7"/>
                    </a:lnTo>
                    <a:lnTo>
                      <a:pt x="46" y="7"/>
                    </a:lnTo>
                    <a:lnTo>
                      <a:pt x="47" y="7"/>
                    </a:lnTo>
                    <a:lnTo>
                      <a:pt x="48" y="7"/>
                    </a:lnTo>
                    <a:lnTo>
                      <a:pt x="48" y="7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50" y="7"/>
                    </a:lnTo>
                    <a:lnTo>
                      <a:pt x="51" y="7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3" y="7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56" y="7"/>
                    </a:lnTo>
                    <a:lnTo>
                      <a:pt x="57" y="7"/>
                    </a:lnTo>
                    <a:lnTo>
                      <a:pt x="57" y="7"/>
                    </a:lnTo>
                    <a:lnTo>
                      <a:pt x="58" y="7"/>
                    </a:lnTo>
                    <a:lnTo>
                      <a:pt x="58" y="7"/>
                    </a:lnTo>
                    <a:lnTo>
                      <a:pt x="59" y="7"/>
                    </a:lnTo>
                    <a:lnTo>
                      <a:pt x="60" y="7"/>
                    </a:lnTo>
                    <a:lnTo>
                      <a:pt x="61" y="7"/>
                    </a:lnTo>
                    <a:lnTo>
                      <a:pt x="62" y="7"/>
                    </a:lnTo>
                    <a:lnTo>
                      <a:pt x="62" y="7"/>
                    </a:lnTo>
                    <a:lnTo>
                      <a:pt x="63" y="7"/>
                    </a:lnTo>
                    <a:lnTo>
                      <a:pt x="64" y="7"/>
                    </a:lnTo>
                    <a:lnTo>
                      <a:pt x="65" y="7"/>
                    </a:lnTo>
                    <a:lnTo>
                      <a:pt x="65" y="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7"/>
                    </a:lnTo>
                    <a:lnTo>
                      <a:pt x="68" y="7"/>
                    </a:lnTo>
                    <a:lnTo>
                      <a:pt x="69" y="7"/>
                    </a:lnTo>
                    <a:lnTo>
                      <a:pt x="70" y="7"/>
                    </a:lnTo>
                    <a:lnTo>
                      <a:pt x="70" y="7"/>
                    </a:lnTo>
                    <a:lnTo>
                      <a:pt x="71" y="7"/>
                    </a:lnTo>
                    <a:lnTo>
                      <a:pt x="72" y="6"/>
                    </a:lnTo>
                    <a:lnTo>
                      <a:pt x="73" y="6"/>
                    </a:lnTo>
                    <a:lnTo>
                      <a:pt x="74" y="6"/>
                    </a:lnTo>
                    <a:lnTo>
                      <a:pt x="74" y="6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8" y="5"/>
                    </a:lnTo>
                    <a:lnTo>
                      <a:pt x="78" y="5"/>
                    </a:lnTo>
                    <a:lnTo>
                      <a:pt x="79" y="5"/>
                    </a:lnTo>
                    <a:lnTo>
                      <a:pt x="80" y="5"/>
                    </a:lnTo>
                    <a:lnTo>
                      <a:pt x="81" y="5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3" y="5"/>
                    </a:lnTo>
                    <a:lnTo>
                      <a:pt x="84" y="5"/>
                    </a:lnTo>
                    <a:lnTo>
                      <a:pt x="85" y="5"/>
                    </a:lnTo>
                    <a:lnTo>
                      <a:pt x="86" y="5"/>
                    </a:lnTo>
                    <a:lnTo>
                      <a:pt x="86" y="5"/>
                    </a:lnTo>
                    <a:lnTo>
                      <a:pt x="87" y="6"/>
                    </a:lnTo>
                    <a:lnTo>
                      <a:pt x="88" y="6"/>
                    </a:lnTo>
                    <a:lnTo>
                      <a:pt x="89" y="6"/>
                    </a:lnTo>
                    <a:lnTo>
                      <a:pt x="90" y="6"/>
                    </a:lnTo>
                    <a:lnTo>
                      <a:pt x="90" y="6"/>
                    </a:lnTo>
                    <a:lnTo>
                      <a:pt x="90" y="6"/>
                    </a:lnTo>
                    <a:lnTo>
                      <a:pt x="91" y="6"/>
                    </a:lnTo>
                    <a:lnTo>
                      <a:pt x="92" y="6"/>
                    </a:lnTo>
                    <a:lnTo>
                      <a:pt x="93" y="6"/>
                    </a:lnTo>
                    <a:lnTo>
                      <a:pt x="94" y="6"/>
                    </a:lnTo>
                    <a:lnTo>
                      <a:pt x="94" y="6"/>
                    </a:lnTo>
                    <a:lnTo>
                      <a:pt x="95" y="6"/>
                    </a:lnTo>
                    <a:lnTo>
                      <a:pt x="96" y="6"/>
                    </a:lnTo>
                    <a:lnTo>
                      <a:pt x="97" y="6"/>
                    </a:lnTo>
                    <a:lnTo>
                      <a:pt x="98" y="6"/>
                    </a:lnTo>
                    <a:lnTo>
                      <a:pt x="98" y="6"/>
                    </a:lnTo>
                    <a:lnTo>
                      <a:pt x="98" y="6"/>
                    </a:lnTo>
                    <a:lnTo>
                      <a:pt x="99" y="6"/>
                    </a:lnTo>
                    <a:lnTo>
                      <a:pt x="100" y="6"/>
                    </a:lnTo>
                    <a:lnTo>
                      <a:pt x="101" y="6"/>
                    </a:lnTo>
                    <a:lnTo>
                      <a:pt x="102" y="6"/>
                    </a:lnTo>
                    <a:lnTo>
                      <a:pt x="102" y="6"/>
                    </a:lnTo>
                    <a:lnTo>
                      <a:pt x="103" y="6"/>
                    </a:lnTo>
                    <a:lnTo>
                      <a:pt x="104" y="6"/>
                    </a:lnTo>
                    <a:lnTo>
                      <a:pt x="105" y="6"/>
                    </a:lnTo>
                    <a:lnTo>
                      <a:pt x="106" y="6"/>
                    </a:lnTo>
                    <a:lnTo>
                      <a:pt x="106" y="6"/>
                    </a:lnTo>
                    <a:lnTo>
                      <a:pt x="106" y="6"/>
                    </a:lnTo>
                    <a:lnTo>
                      <a:pt x="107" y="6"/>
                    </a:lnTo>
                    <a:lnTo>
                      <a:pt x="108" y="6"/>
                    </a:lnTo>
                    <a:lnTo>
                      <a:pt x="109" y="6"/>
                    </a:lnTo>
                    <a:lnTo>
                      <a:pt x="110" y="6"/>
                    </a:lnTo>
                    <a:lnTo>
                      <a:pt x="110" y="6"/>
                    </a:lnTo>
                    <a:lnTo>
                      <a:pt x="111" y="6"/>
                    </a:lnTo>
                    <a:lnTo>
                      <a:pt x="112" y="6"/>
                    </a:lnTo>
                    <a:lnTo>
                      <a:pt x="113" y="6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115" y="6"/>
                    </a:lnTo>
                    <a:lnTo>
                      <a:pt x="115" y="6"/>
                    </a:lnTo>
                    <a:lnTo>
                      <a:pt x="116" y="6"/>
                    </a:lnTo>
                    <a:lnTo>
                      <a:pt x="117" y="6"/>
                    </a:lnTo>
                    <a:lnTo>
                      <a:pt x="118" y="6"/>
                    </a:lnTo>
                    <a:lnTo>
                      <a:pt x="118" y="6"/>
                    </a:lnTo>
                    <a:lnTo>
                      <a:pt x="119" y="6"/>
                    </a:lnTo>
                    <a:lnTo>
                      <a:pt x="120" y="6"/>
                    </a:lnTo>
                    <a:lnTo>
                      <a:pt x="121" y="6"/>
                    </a:lnTo>
                    <a:lnTo>
                      <a:pt x="122" y="6"/>
                    </a:lnTo>
                    <a:lnTo>
                      <a:pt x="122" y="6"/>
                    </a:lnTo>
                    <a:lnTo>
                      <a:pt x="123" y="6"/>
                    </a:lnTo>
                    <a:lnTo>
                      <a:pt x="123" y="6"/>
                    </a:lnTo>
                    <a:lnTo>
                      <a:pt x="124" y="6"/>
                    </a:lnTo>
                    <a:lnTo>
                      <a:pt x="125" y="6"/>
                    </a:lnTo>
                    <a:lnTo>
                      <a:pt x="126" y="6"/>
                    </a:lnTo>
                    <a:lnTo>
                      <a:pt x="126" y="6"/>
                    </a:lnTo>
                    <a:lnTo>
                      <a:pt x="127" y="6"/>
                    </a:lnTo>
                    <a:lnTo>
                      <a:pt x="128" y="6"/>
                    </a:lnTo>
                    <a:lnTo>
                      <a:pt x="129" y="6"/>
                    </a:lnTo>
                    <a:lnTo>
                      <a:pt x="130" y="6"/>
                    </a:lnTo>
                    <a:lnTo>
                      <a:pt x="130" y="6"/>
                    </a:lnTo>
                    <a:lnTo>
                      <a:pt x="131" y="6"/>
                    </a:lnTo>
                    <a:lnTo>
                      <a:pt x="131" y="6"/>
                    </a:lnTo>
                    <a:lnTo>
                      <a:pt x="132" y="6"/>
                    </a:lnTo>
                    <a:lnTo>
                      <a:pt x="133" y="6"/>
                    </a:lnTo>
                    <a:lnTo>
                      <a:pt x="134" y="6"/>
                    </a:lnTo>
                    <a:lnTo>
                      <a:pt x="134" y="6"/>
                    </a:lnTo>
                    <a:lnTo>
                      <a:pt x="135" y="6"/>
                    </a:lnTo>
                    <a:lnTo>
                      <a:pt x="136" y="6"/>
                    </a:lnTo>
                    <a:lnTo>
                      <a:pt x="137" y="6"/>
                    </a:lnTo>
                    <a:lnTo>
                      <a:pt x="138" y="6"/>
                    </a:lnTo>
                    <a:lnTo>
                      <a:pt x="138" y="6"/>
                    </a:lnTo>
                    <a:lnTo>
                      <a:pt x="139" y="6"/>
                    </a:lnTo>
                    <a:lnTo>
                      <a:pt x="140" y="6"/>
                    </a:lnTo>
                    <a:lnTo>
                      <a:pt x="140" y="6"/>
                    </a:lnTo>
                    <a:lnTo>
                      <a:pt x="141" y="6"/>
                    </a:lnTo>
                    <a:lnTo>
                      <a:pt x="142" y="6"/>
                    </a:lnTo>
                    <a:lnTo>
                      <a:pt x="142" y="6"/>
                    </a:lnTo>
                    <a:lnTo>
                      <a:pt x="143" y="6"/>
                    </a:lnTo>
                    <a:lnTo>
                      <a:pt x="144" y="6"/>
                    </a:lnTo>
                    <a:lnTo>
                      <a:pt x="145" y="6"/>
                    </a:lnTo>
                    <a:lnTo>
                      <a:pt x="146" y="6"/>
                    </a:lnTo>
                    <a:lnTo>
                      <a:pt x="146" y="5"/>
                    </a:lnTo>
                    <a:lnTo>
                      <a:pt x="147" y="5"/>
                    </a:lnTo>
                    <a:lnTo>
                      <a:pt x="148" y="4"/>
                    </a:lnTo>
                    <a:lnTo>
                      <a:pt x="148" y="4"/>
                    </a:lnTo>
                    <a:lnTo>
                      <a:pt x="149" y="4"/>
                    </a:lnTo>
                    <a:lnTo>
                      <a:pt x="150" y="4"/>
                    </a:lnTo>
                    <a:lnTo>
                      <a:pt x="150" y="3"/>
                    </a:lnTo>
                    <a:lnTo>
                      <a:pt x="151" y="2"/>
                    </a:lnTo>
                    <a:lnTo>
                      <a:pt x="152" y="2"/>
                    </a:lnTo>
                    <a:lnTo>
                      <a:pt x="153" y="2"/>
                    </a:lnTo>
                    <a:lnTo>
                      <a:pt x="154" y="1"/>
                    </a:lnTo>
                    <a:lnTo>
                      <a:pt x="154" y="1"/>
                    </a:lnTo>
                    <a:lnTo>
                      <a:pt x="155" y="0"/>
                    </a:lnTo>
                    <a:lnTo>
                      <a:pt x="156" y="0"/>
                    </a:lnTo>
                    <a:lnTo>
                      <a:pt x="157" y="0"/>
                    </a:lnTo>
                  </a:path>
                </a:pathLst>
              </a:custGeom>
              <a:noFill/>
              <a:ln w="12700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855" name="Group 33854"/>
            <p:cNvGrpSpPr/>
            <p:nvPr/>
          </p:nvGrpSpPr>
          <p:grpSpPr>
            <a:xfrm>
              <a:off x="400050" y="2847976"/>
              <a:ext cx="8356600" cy="1408113"/>
              <a:chOff x="400050" y="2847976"/>
              <a:chExt cx="8356600" cy="1408113"/>
            </a:xfrm>
          </p:grpSpPr>
          <p:sp>
            <p:nvSpPr>
              <p:cNvPr id="33824" name="Freeform 60"/>
              <p:cNvSpPr>
                <a:spLocks/>
              </p:cNvSpPr>
              <p:nvPr/>
            </p:nvSpPr>
            <p:spPr bwMode="auto">
              <a:xfrm>
                <a:off x="400050" y="4043363"/>
                <a:ext cx="579438" cy="204788"/>
              </a:xfrm>
              <a:custGeom>
                <a:avLst/>
                <a:gdLst>
                  <a:gd name="T0" fmla="*/ 5 w 365"/>
                  <a:gd name="T1" fmla="*/ 125 h 129"/>
                  <a:gd name="T2" fmla="*/ 10 w 365"/>
                  <a:gd name="T3" fmla="*/ 117 h 129"/>
                  <a:gd name="T4" fmla="*/ 16 w 365"/>
                  <a:gd name="T5" fmla="*/ 105 h 129"/>
                  <a:gd name="T6" fmla="*/ 22 w 365"/>
                  <a:gd name="T7" fmla="*/ 60 h 129"/>
                  <a:gd name="T8" fmla="*/ 28 w 365"/>
                  <a:gd name="T9" fmla="*/ 3 h 129"/>
                  <a:gd name="T10" fmla="*/ 34 w 365"/>
                  <a:gd name="T11" fmla="*/ 30 h 129"/>
                  <a:gd name="T12" fmla="*/ 40 w 365"/>
                  <a:gd name="T13" fmla="*/ 98 h 129"/>
                  <a:gd name="T14" fmla="*/ 46 w 365"/>
                  <a:gd name="T15" fmla="*/ 120 h 129"/>
                  <a:gd name="T16" fmla="*/ 51 w 365"/>
                  <a:gd name="T17" fmla="*/ 119 h 129"/>
                  <a:gd name="T18" fmla="*/ 58 w 365"/>
                  <a:gd name="T19" fmla="*/ 96 h 129"/>
                  <a:gd name="T20" fmla="*/ 63 w 365"/>
                  <a:gd name="T21" fmla="*/ 93 h 129"/>
                  <a:gd name="T22" fmla="*/ 69 w 365"/>
                  <a:gd name="T23" fmla="*/ 93 h 129"/>
                  <a:gd name="T24" fmla="*/ 75 w 365"/>
                  <a:gd name="T25" fmla="*/ 67 h 129"/>
                  <a:gd name="T26" fmla="*/ 81 w 365"/>
                  <a:gd name="T27" fmla="*/ 92 h 129"/>
                  <a:gd name="T28" fmla="*/ 87 w 365"/>
                  <a:gd name="T29" fmla="*/ 95 h 129"/>
                  <a:gd name="T30" fmla="*/ 92 w 365"/>
                  <a:gd name="T31" fmla="*/ 49 h 129"/>
                  <a:gd name="T32" fmla="*/ 99 w 365"/>
                  <a:gd name="T33" fmla="*/ 57 h 129"/>
                  <a:gd name="T34" fmla="*/ 104 w 365"/>
                  <a:gd name="T35" fmla="*/ 111 h 129"/>
                  <a:gd name="T36" fmla="*/ 110 w 365"/>
                  <a:gd name="T37" fmla="*/ 114 h 129"/>
                  <a:gd name="T38" fmla="*/ 116 w 365"/>
                  <a:gd name="T39" fmla="*/ 86 h 129"/>
                  <a:gd name="T40" fmla="*/ 122 w 365"/>
                  <a:gd name="T41" fmla="*/ 82 h 129"/>
                  <a:gd name="T42" fmla="*/ 127 w 365"/>
                  <a:gd name="T43" fmla="*/ 114 h 129"/>
                  <a:gd name="T44" fmla="*/ 133 w 365"/>
                  <a:gd name="T45" fmla="*/ 128 h 129"/>
                  <a:gd name="T46" fmla="*/ 139 w 365"/>
                  <a:gd name="T47" fmla="*/ 128 h 129"/>
                  <a:gd name="T48" fmla="*/ 145 w 365"/>
                  <a:gd name="T49" fmla="*/ 126 h 129"/>
                  <a:gd name="T50" fmla="*/ 151 w 365"/>
                  <a:gd name="T51" fmla="*/ 127 h 129"/>
                  <a:gd name="T52" fmla="*/ 157 w 365"/>
                  <a:gd name="T53" fmla="*/ 126 h 129"/>
                  <a:gd name="T54" fmla="*/ 163 w 365"/>
                  <a:gd name="T55" fmla="*/ 121 h 129"/>
                  <a:gd name="T56" fmla="*/ 168 w 365"/>
                  <a:gd name="T57" fmla="*/ 123 h 129"/>
                  <a:gd name="T58" fmla="*/ 175 w 365"/>
                  <a:gd name="T59" fmla="*/ 127 h 129"/>
                  <a:gd name="T60" fmla="*/ 180 w 365"/>
                  <a:gd name="T61" fmla="*/ 128 h 129"/>
                  <a:gd name="T62" fmla="*/ 186 w 365"/>
                  <a:gd name="T63" fmla="*/ 124 h 129"/>
                  <a:gd name="T64" fmla="*/ 192 w 365"/>
                  <a:gd name="T65" fmla="*/ 123 h 129"/>
                  <a:gd name="T66" fmla="*/ 198 w 365"/>
                  <a:gd name="T67" fmla="*/ 126 h 129"/>
                  <a:gd name="T68" fmla="*/ 204 w 365"/>
                  <a:gd name="T69" fmla="*/ 127 h 129"/>
                  <a:gd name="T70" fmla="*/ 209 w 365"/>
                  <a:gd name="T71" fmla="*/ 123 h 129"/>
                  <a:gd name="T72" fmla="*/ 216 w 365"/>
                  <a:gd name="T73" fmla="*/ 119 h 129"/>
                  <a:gd name="T74" fmla="*/ 221 w 365"/>
                  <a:gd name="T75" fmla="*/ 114 h 129"/>
                  <a:gd name="T76" fmla="*/ 227 w 365"/>
                  <a:gd name="T77" fmla="*/ 111 h 129"/>
                  <a:gd name="T78" fmla="*/ 232 w 365"/>
                  <a:gd name="T79" fmla="*/ 113 h 129"/>
                  <a:gd name="T80" fmla="*/ 239 w 365"/>
                  <a:gd name="T81" fmla="*/ 117 h 129"/>
                  <a:gd name="T82" fmla="*/ 244 w 365"/>
                  <a:gd name="T83" fmla="*/ 119 h 129"/>
                  <a:gd name="T84" fmla="*/ 250 w 365"/>
                  <a:gd name="T85" fmla="*/ 121 h 129"/>
                  <a:gd name="T86" fmla="*/ 257 w 365"/>
                  <a:gd name="T87" fmla="*/ 121 h 129"/>
                  <a:gd name="T88" fmla="*/ 262 w 365"/>
                  <a:gd name="T89" fmla="*/ 118 h 129"/>
                  <a:gd name="T90" fmla="*/ 268 w 365"/>
                  <a:gd name="T91" fmla="*/ 115 h 129"/>
                  <a:gd name="T92" fmla="*/ 274 w 365"/>
                  <a:gd name="T93" fmla="*/ 120 h 129"/>
                  <a:gd name="T94" fmla="*/ 280 w 365"/>
                  <a:gd name="T95" fmla="*/ 125 h 129"/>
                  <a:gd name="T96" fmla="*/ 285 w 365"/>
                  <a:gd name="T97" fmla="*/ 125 h 129"/>
                  <a:gd name="T98" fmla="*/ 291 w 365"/>
                  <a:gd name="T99" fmla="*/ 126 h 129"/>
                  <a:gd name="T100" fmla="*/ 297 w 365"/>
                  <a:gd name="T101" fmla="*/ 127 h 129"/>
                  <a:gd name="T102" fmla="*/ 303 w 365"/>
                  <a:gd name="T103" fmla="*/ 126 h 129"/>
                  <a:gd name="T104" fmla="*/ 309 w 365"/>
                  <a:gd name="T105" fmla="*/ 123 h 129"/>
                  <a:gd name="T106" fmla="*/ 315 w 365"/>
                  <a:gd name="T107" fmla="*/ 118 h 129"/>
                  <a:gd name="T108" fmla="*/ 321 w 365"/>
                  <a:gd name="T109" fmla="*/ 110 h 129"/>
                  <a:gd name="T110" fmla="*/ 326 w 365"/>
                  <a:gd name="T111" fmla="*/ 97 h 129"/>
                  <a:gd name="T112" fmla="*/ 333 w 365"/>
                  <a:gd name="T113" fmla="*/ 95 h 129"/>
                  <a:gd name="T114" fmla="*/ 338 w 365"/>
                  <a:gd name="T115" fmla="*/ 101 h 129"/>
                  <a:gd name="T116" fmla="*/ 344 w 365"/>
                  <a:gd name="T117" fmla="*/ 112 h 129"/>
                  <a:gd name="T118" fmla="*/ 349 w 365"/>
                  <a:gd name="T119" fmla="*/ 116 h 129"/>
                  <a:gd name="T120" fmla="*/ 356 w 365"/>
                  <a:gd name="T121" fmla="*/ 109 h 129"/>
                  <a:gd name="T122" fmla="*/ 362 w 365"/>
                  <a:gd name="T123" fmla="*/ 103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5" h="129">
                    <a:moveTo>
                      <a:pt x="0" y="125"/>
                    </a:moveTo>
                    <a:lnTo>
                      <a:pt x="0" y="126"/>
                    </a:lnTo>
                    <a:lnTo>
                      <a:pt x="1" y="126"/>
                    </a:lnTo>
                    <a:lnTo>
                      <a:pt x="2" y="126"/>
                    </a:lnTo>
                    <a:lnTo>
                      <a:pt x="2" y="125"/>
                    </a:lnTo>
                    <a:lnTo>
                      <a:pt x="3" y="125"/>
                    </a:lnTo>
                    <a:lnTo>
                      <a:pt x="4" y="125"/>
                    </a:lnTo>
                    <a:lnTo>
                      <a:pt x="5" y="125"/>
                    </a:lnTo>
                    <a:lnTo>
                      <a:pt x="6" y="124"/>
                    </a:lnTo>
                    <a:lnTo>
                      <a:pt x="6" y="123"/>
                    </a:lnTo>
                    <a:lnTo>
                      <a:pt x="7" y="122"/>
                    </a:lnTo>
                    <a:lnTo>
                      <a:pt x="8" y="121"/>
                    </a:lnTo>
                    <a:lnTo>
                      <a:pt x="8" y="120"/>
                    </a:lnTo>
                    <a:lnTo>
                      <a:pt x="9" y="119"/>
                    </a:lnTo>
                    <a:lnTo>
                      <a:pt x="10" y="118"/>
                    </a:lnTo>
                    <a:lnTo>
                      <a:pt x="10" y="117"/>
                    </a:lnTo>
                    <a:lnTo>
                      <a:pt x="11" y="115"/>
                    </a:lnTo>
                    <a:lnTo>
                      <a:pt x="12" y="114"/>
                    </a:lnTo>
                    <a:lnTo>
                      <a:pt x="13" y="113"/>
                    </a:lnTo>
                    <a:lnTo>
                      <a:pt x="14" y="112"/>
                    </a:lnTo>
                    <a:lnTo>
                      <a:pt x="14" y="110"/>
                    </a:lnTo>
                    <a:lnTo>
                      <a:pt x="15" y="109"/>
                    </a:lnTo>
                    <a:lnTo>
                      <a:pt x="16" y="107"/>
                    </a:lnTo>
                    <a:lnTo>
                      <a:pt x="16" y="105"/>
                    </a:lnTo>
                    <a:lnTo>
                      <a:pt x="17" y="101"/>
                    </a:lnTo>
                    <a:lnTo>
                      <a:pt x="18" y="98"/>
                    </a:lnTo>
                    <a:lnTo>
                      <a:pt x="18" y="93"/>
                    </a:lnTo>
                    <a:lnTo>
                      <a:pt x="19" y="88"/>
                    </a:lnTo>
                    <a:lnTo>
                      <a:pt x="20" y="82"/>
                    </a:lnTo>
                    <a:lnTo>
                      <a:pt x="21" y="76"/>
                    </a:lnTo>
                    <a:lnTo>
                      <a:pt x="22" y="69"/>
                    </a:lnTo>
                    <a:lnTo>
                      <a:pt x="22" y="60"/>
                    </a:lnTo>
                    <a:lnTo>
                      <a:pt x="23" y="52"/>
                    </a:lnTo>
                    <a:lnTo>
                      <a:pt x="24" y="44"/>
                    </a:lnTo>
                    <a:lnTo>
                      <a:pt x="25" y="36"/>
                    </a:lnTo>
                    <a:lnTo>
                      <a:pt x="25" y="27"/>
                    </a:lnTo>
                    <a:lnTo>
                      <a:pt x="26" y="20"/>
                    </a:lnTo>
                    <a:lnTo>
                      <a:pt x="26" y="14"/>
                    </a:lnTo>
                    <a:lnTo>
                      <a:pt x="27" y="8"/>
                    </a:lnTo>
                    <a:lnTo>
                      <a:pt x="28" y="3"/>
                    </a:lnTo>
                    <a:lnTo>
                      <a:pt x="29" y="1"/>
                    </a:lnTo>
                    <a:lnTo>
                      <a:pt x="30" y="0"/>
                    </a:lnTo>
                    <a:lnTo>
                      <a:pt x="30" y="1"/>
                    </a:lnTo>
                    <a:lnTo>
                      <a:pt x="31" y="3"/>
                    </a:lnTo>
                    <a:lnTo>
                      <a:pt x="32" y="7"/>
                    </a:lnTo>
                    <a:lnTo>
                      <a:pt x="33" y="13"/>
                    </a:lnTo>
                    <a:lnTo>
                      <a:pt x="33" y="21"/>
                    </a:lnTo>
                    <a:lnTo>
                      <a:pt x="34" y="30"/>
                    </a:lnTo>
                    <a:lnTo>
                      <a:pt x="34" y="38"/>
                    </a:lnTo>
                    <a:lnTo>
                      <a:pt x="35" y="49"/>
                    </a:lnTo>
                    <a:lnTo>
                      <a:pt x="36" y="58"/>
                    </a:lnTo>
                    <a:lnTo>
                      <a:pt x="37" y="68"/>
                    </a:lnTo>
                    <a:lnTo>
                      <a:pt x="38" y="77"/>
                    </a:lnTo>
                    <a:lnTo>
                      <a:pt x="38" y="85"/>
                    </a:lnTo>
                    <a:lnTo>
                      <a:pt x="39" y="92"/>
                    </a:lnTo>
                    <a:lnTo>
                      <a:pt x="40" y="98"/>
                    </a:lnTo>
                    <a:lnTo>
                      <a:pt x="41" y="103"/>
                    </a:lnTo>
                    <a:lnTo>
                      <a:pt x="41" y="107"/>
                    </a:lnTo>
                    <a:lnTo>
                      <a:pt x="42" y="110"/>
                    </a:lnTo>
                    <a:lnTo>
                      <a:pt x="42" y="113"/>
                    </a:lnTo>
                    <a:lnTo>
                      <a:pt x="43" y="115"/>
                    </a:lnTo>
                    <a:lnTo>
                      <a:pt x="44" y="117"/>
                    </a:lnTo>
                    <a:lnTo>
                      <a:pt x="45" y="119"/>
                    </a:lnTo>
                    <a:lnTo>
                      <a:pt x="46" y="120"/>
                    </a:lnTo>
                    <a:lnTo>
                      <a:pt x="46" y="121"/>
                    </a:lnTo>
                    <a:lnTo>
                      <a:pt x="47" y="122"/>
                    </a:lnTo>
                    <a:lnTo>
                      <a:pt x="48" y="122"/>
                    </a:lnTo>
                    <a:lnTo>
                      <a:pt x="49" y="123"/>
                    </a:lnTo>
                    <a:lnTo>
                      <a:pt x="50" y="123"/>
                    </a:lnTo>
                    <a:lnTo>
                      <a:pt x="50" y="122"/>
                    </a:lnTo>
                    <a:lnTo>
                      <a:pt x="51" y="121"/>
                    </a:lnTo>
                    <a:lnTo>
                      <a:pt x="51" y="119"/>
                    </a:lnTo>
                    <a:lnTo>
                      <a:pt x="52" y="117"/>
                    </a:lnTo>
                    <a:lnTo>
                      <a:pt x="53" y="115"/>
                    </a:lnTo>
                    <a:lnTo>
                      <a:pt x="54" y="112"/>
                    </a:lnTo>
                    <a:lnTo>
                      <a:pt x="55" y="109"/>
                    </a:lnTo>
                    <a:lnTo>
                      <a:pt x="55" y="106"/>
                    </a:lnTo>
                    <a:lnTo>
                      <a:pt x="56" y="102"/>
                    </a:lnTo>
                    <a:lnTo>
                      <a:pt x="57" y="99"/>
                    </a:lnTo>
                    <a:lnTo>
                      <a:pt x="58" y="96"/>
                    </a:lnTo>
                    <a:lnTo>
                      <a:pt x="58" y="93"/>
                    </a:lnTo>
                    <a:lnTo>
                      <a:pt x="59" y="91"/>
                    </a:lnTo>
                    <a:lnTo>
                      <a:pt x="59" y="90"/>
                    </a:lnTo>
                    <a:lnTo>
                      <a:pt x="60" y="90"/>
                    </a:lnTo>
                    <a:lnTo>
                      <a:pt x="61" y="90"/>
                    </a:lnTo>
                    <a:lnTo>
                      <a:pt x="62" y="91"/>
                    </a:lnTo>
                    <a:lnTo>
                      <a:pt x="63" y="92"/>
                    </a:lnTo>
                    <a:lnTo>
                      <a:pt x="63" y="93"/>
                    </a:lnTo>
                    <a:lnTo>
                      <a:pt x="64" y="95"/>
                    </a:lnTo>
                    <a:lnTo>
                      <a:pt x="65" y="97"/>
                    </a:lnTo>
                    <a:lnTo>
                      <a:pt x="66" y="98"/>
                    </a:lnTo>
                    <a:lnTo>
                      <a:pt x="67" y="99"/>
                    </a:lnTo>
                    <a:lnTo>
                      <a:pt x="67" y="98"/>
                    </a:lnTo>
                    <a:lnTo>
                      <a:pt x="67" y="97"/>
                    </a:lnTo>
                    <a:lnTo>
                      <a:pt x="68" y="95"/>
                    </a:lnTo>
                    <a:lnTo>
                      <a:pt x="69" y="93"/>
                    </a:lnTo>
                    <a:lnTo>
                      <a:pt x="70" y="90"/>
                    </a:lnTo>
                    <a:lnTo>
                      <a:pt x="71" y="86"/>
                    </a:lnTo>
                    <a:lnTo>
                      <a:pt x="71" y="82"/>
                    </a:lnTo>
                    <a:lnTo>
                      <a:pt x="72" y="78"/>
                    </a:lnTo>
                    <a:lnTo>
                      <a:pt x="73" y="74"/>
                    </a:lnTo>
                    <a:lnTo>
                      <a:pt x="74" y="71"/>
                    </a:lnTo>
                    <a:lnTo>
                      <a:pt x="75" y="69"/>
                    </a:lnTo>
                    <a:lnTo>
                      <a:pt x="75" y="67"/>
                    </a:lnTo>
                    <a:lnTo>
                      <a:pt x="75" y="67"/>
                    </a:lnTo>
                    <a:lnTo>
                      <a:pt x="76" y="69"/>
                    </a:lnTo>
                    <a:lnTo>
                      <a:pt x="77" y="71"/>
                    </a:lnTo>
                    <a:lnTo>
                      <a:pt x="78" y="75"/>
                    </a:lnTo>
                    <a:lnTo>
                      <a:pt x="79" y="79"/>
                    </a:lnTo>
                    <a:lnTo>
                      <a:pt x="79" y="84"/>
                    </a:lnTo>
                    <a:lnTo>
                      <a:pt x="80" y="88"/>
                    </a:lnTo>
                    <a:lnTo>
                      <a:pt x="81" y="92"/>
                    </a:lnTo>
                    <a:lnTo>
                      <a:pt x="82" y="96"/>
                    </a:lnTo>
                    <a:lnTo>
                      <a:pt x="83" y="99"/>
                    </a:lnTo>
                    <a:lnTo>
                      <a:pt x="83" y="101"/>
                    </a:lnTo>
                    <a:lnTo>
                      <a:pt x="83" y="102"/>
                    </a:lnTo>
                    <a:lnTo>
                      <a:pt x="84" y="102"/>
                    </a:lnTo>
                    <a:lnTo>
                      <a:pt x="85" y="101"/>
                    </a:lnTo>
                    <a:lnTo>
                      <a:pt x="86" y="99"/>
                    </a:lnTo>
                    <a:lnTo>
                      <a:pt x="87" y="95"/>
                    </a:lnTo>
                    <a:lnTo>
                      <a:pt x="87" y="91"/>
                    </a:lnTo>
                    <a:lnTo>
                      <a:pt x="88" y="86"/>
                    </a:lnTo>
                    <a:lnTo>
                      <a:pt x="89" y="80"/>
                    </a:lnTo>
                    <a:lnTo>
                      <a:pt x="90" y="74"/>
                    </a:lnTo>
                    <a:lnTo>
                      <a:pt x="91" y="67"/>
                    </a:lnTo>
                    <a:lnTo>
                      <a:pt x="91" y="60"/>
                    </a:lnTo>
                    <a:lnTo>
                      <a:pt x="91" y="54"/>
                    </a:lnTo>
                    <a:lnTo>
                      <a:pt x="92" y="49"/>
                    </a:lnTo>
                    <a:lnTo>
                      <a:pt x="93" y="45"/>
                    </a:lnTo>
                    <a:lnTo>
                      <a:pt x="94" y="42"/>
                    </a:lnTo>
                    <a:lnTo>
                      <a:pt x="95" y="40"/>
                    </a:lnTo>
                    <a:lnTo>
                      <a:pt x="95" y="40"/>
                    </a:lnTo>
                    <a:lnTo>
                      <a:pt x="96" y="43"/>
                    </a:lnTo>
                    <a:lnTo>
                      <a:pt x="97" y="46"/>
                    </a:lnTo>
                    <a:lnTo>
                      <a:pt x="98" y="51"/>
                    </a:lnTo>
                    <a:lnTo>
                      <a:pt x="99" y="57"/>
                    </a:lnTo>
                    <a:lnTo>
                      <a:pt x="99" y="64"/>
                    </a:lnTo>
                    <a:lnTo>
                      <a:pt x="99" y="72"/>
                    </a:lnTo>
                    <a:lnTo>
                      <a:pt x="100" y="80"/>
                    </a:lnTo>
                    <a:lnTo>
                      <a:pt x="101" y="88"/>
                    </a:lnTo>
                    <a:lnTo>
                      <a:pt x="102" y="95"/>
                    </a:lnTo>
                    <a:lnTo>
                      <a:pt x="103" y="101"/>
                    </a:lnTo>
                    <a:lnTo>
                      <a:pt x="103" y="106"/>
                    </a:lnTo>
                    <a:lnTo>
                      <a:pt x="104" y="111"/>
                    </a:lnTo>
                    <a:lnTo>
                      <a:pt x="105" y="114"/>
                    </a:lnTo>
                    <a:lnTo>
                      <a:pt x="106" y="117"/>
                    </a:lnTo>
                    <a:lnTo>
                      <a:pt x="107" y="118"/>
                    </a:lnTo>
                    <a:lnTo>
                      <a:pt x="107" y="119"/>
                    </a:lnTo>
                    <a:lnTo>
                      <a:pt x="108" y="119"/>
                    </a:lnTo>
                    <a:lnTo>
                      <a:pt x="108" y="118"/>
                    </a:lnTo>
                    <a:lnTo>
                      <a:pt x="109" y="116"/>
                    </a:lnTo>
                    <a:lnTo>
                      <a:pt x="110" y="114"/>
                    </a:lnTo>
                    <a:lnTo>
                      <a:pt x="111" y="111"/>
                    </a:lnTo>
                    <a:lnTo>
                      <a:pt x="111" y="108"/>
                    </a:lnTo>
                    <a:lnTo>
                      <a:pt x="112" y="105"/>
                    </a:lnTo>
                    <a:lnTo>
                      <a:pt x="113" y="101"/>
                    </a:lnTo>
                    <a:lnTo>
                      <a:pt x="114" y="97"/>
                    </a:lnTo>
                    <a:lnTo>
                      <a:pt x="115" y="93"/>
                    </a:lnTo>
                    <a:lnTo>
                      <a:pt x="115" y="90"/>
                    </a:lnTo>
                    <a:lnTo>
                      <a:pt x="116" y="86"/>
                    </a:lnTo>
                    <a:lnTo>
                      <a:pt x="116" y="84"/>
                    </a:lnTo>
                    <a:lnTo>
                      <a:pt x="117" y="81"/>
                    </a:lnTo>
                    <a:lnTo>
                      <a:pt x="118" y="79"/>
                    </a:lnTo>
                    <a:lnTo>
                      <a:pt x="119" y="77"/>
                    </a:lnTo>
                    <a:lnTo>
                      <a:pt x="119" y="77"/>
                    </a:lnTo>
                    <a:lnTo>
                      <a:pt x="120" y="78"/>
                    </a:lnTo>
                    <a:lnTo>
                      <a:pt x="121" y="80"/>
                    </a:lnTo>
                    <a:lnTo>
                      <a:pt x="122" y="82"/>
                    </a:lnTo>
                    <a:lnTo>
                      <a:pt x="123" y="86"/>
                    </a:lnTo>
                    <a:lnTo>
                      <a:pt x="123" y="89"/>
                    </a:lnTo>
                    <a:lnTo>
                      <a:pt x="124" y="94"/>
                    </a:lnTo>
                    <a:lnTo>
                      <a:pt x="124" y="98"/>
                    </a:lnTo>
                    <a:lnTo>
                      <a:pt x="125" y="103"/>
                    </a:lnTo>
                    <a:lnTo>
                      <a:pt x="126" y="107"/>
                    </a:lnTo>
                    <a:lnTo>
                      <a:pt x="127" y="111"/>
                    </a:lnTo>
                    <a:lnTo>
                      <a:pt x="127" y="114"/>
                    </a:lnTo>
                    <a:lnTo>
                      <a:pt x="128" y="118"/>
                    </a:lnTo>
                    <a:lnTo>
                      <a:pt x="129" y="121"/>
                    </a:lnTo>
                    <a:lnTo>
                      <a:pt x="130" y="123"/>
                    </a:lnTo>
                    <a:lnTo>
                      <a:pt x="131" y="125"/>
                    </a:lnTo>
                    <a:lnTo>
                      <a:pt x="131" y="126"/>
                    </a:lnTo>
                    <a:lnTo>
                      <a:pt x="132" y="127"/>
                    </a:lnTo>
                    <a:lnTo>
                      <a:pt x="133" y="128"/>
                    </a:lnTo>
                    <a:lnTo>
                      <a:pt x="133" y="128"/>
                    </a:lnTo>
                    <a:lnTo>
                      <a:pt x="134" y="129"/>
                    </a:lnTo>
                    <a:lnTo>
                      <a:pt x="135" y="129"/>
                    </a:lnTo>
                    <a:lnTo>
                      <a:pt x="135" y="129"/>
                    </a:lnTo>
                    <a:lnTo>
                      <a:pt x="136" y="129"/>
                    </a:lnTo>
                    <a:lnTo>
                      <a:pt x="137" y="129"/>
                    </a:lnTo>
                    <a:lnTo>
                      <a:pt x="138" y="129"/>
                    </a:lnTo>
                    <a:lnTo>
                      <a:pt x="139" y="129"/>
                    </a:lnTo>
                    <a:lnTo>
                      <a:pt x="139" y="128"/>
                    </a:lnTo>
                    <a:lnTo>
                      <a:pt x="140" y="128"/>
                    </a:lnTo>
                    <a:lnTo>
                      <a:pt x="141" y="128"/>
                    </a:lnTo>
                    <a:lnTo>
                      <a:pt x="141" y="128"/>
                    </a:lnTo>
                    <a:lnTo>
                      <a:pt x="142" y="127"/>
                    </a:lnTo>
                    <a:lnTo>
                      <a:pt x="143" y="127"/>
                    </a:lnTo>
                    <a:lnTo>
                      <a:pt x="143" y="127"/>
                    </a:lnTo>
                    <a:lnTo>
                      <a:pt x="144" y="126"/>
                    </a:lnTo>
                    <a:lnTo>
                      <a:pt x="145" y="126"/>
                    </a:lnTo>
                    <a:lnTo>
                      <a:pt x="146" y="126"/>
                    </a:lnTo>
                    <a:lnTo>
                      <a:pt x="147" y="126"/>
                    </a:lnTo>
                    <a:lnTo>
                      <a:pt x="147" y="126"/>
                    </a:lnTo>
                    <a:lnTo>
                      <a:pt x="148" y="126"/>
                    </a:lnTo>
                    <a:lnTo>
                      <a:pt x="149" y="126"/>
                    </a:lnTo>
                    <a:lnTo>
                      <a:pt x="150" y="127"/>
                    </a:lnTo>
                    <a:lnTo>
                      <a:pt x="150" y="127"/>
                    </a:lnTo>
                    <a:lnTo>
                      <a:pt x="151" y="127"/>
                    </a:lnTo>
                    <a:lnTo>
                      <a:pt x="152" y="128"/>
                    </a:lnTo>
                    <a:lnTo>
                      <a:pt x="152" y="128"/>
                    </a:lnTo>
                    <a:lnTo>
                      <a:pt x="153" y="128"/>
                    </a:lnTo>
                    <a:lnTo>
                      <a:pt x="154" y="128"/>
                    </a:lnTo>
                    <a:lnTo>
                      <a:pt x="155" y="128"/>
                    </a:lnTo>
                    <a:lnTo>
                      <a:pt x="156" y="127"/>
                    </a:lnTo>
                    <a:lnTo>
                      <a:pt x="156" y="127"/>
                    </a:lnTo>
                    <a:lnTo>
                      <a:pt x="157" y="126"/>
                    </a:lnTo>
                    <a:lnTo>
                      <a:pt x="158" y="126"/>
                    </a:lnTo>
                    <a:lnTo>
                      <a:pt x="158" y="125"/>
                    </a:lnTo>
                    <a:lnTo>
                      <a:pt x="159" y="125"/>
                    </a:lnTo>
                    <a:lnTo>
                      <a:pt x="160" y="124"/>
                    </a:lnTo>
                    <a:lnTo>
                      <a:pt x="160" y="123"/>
                    </a:lnTo>
                    <a:lnTo>
                      <a:pt x="161" y="123"/>
                    </a:lnTo>
                    <a:lnTo>
                      <a:pt x="162" y="122"/>
                    </a:lnTo>
                    <a:lnTo>
                      <a:pt x="163" y="121"/>
                    </a:lnTo>
                    <a:lnTo>
                      <a:pt x="164" y="121"/>
                    </a:lnTo>
                    <a:lnTo>
                      <a:pt x="164" y="121"/>
                    </a:lnTo>
                    <a:lnTo>
                      <a:pt x="165" y="121"/>
                    </a:lnTo>
                    <a:lnTo>
                      <a:pt x="166" y="121"/>
                    </a:lnTo>
                    <a:lnTo>
                      <a:pt x="166" y="121"/>
                    </a:lnTo>
                    <a:lnTo>
                      <a:pt x="167" y="121"/>
                    </a:lnTo>
                    <a:lnTo>
                      <a:pt x="168" y="122"/>
                    </a:lnTo>
                    <a:lnTo>
                      <a:pt x="168" y="123"/>
                    </a:lnTo>
                    <a:lnTo>
                      <a:pt x="169" y="123"/>
                    </a:lnTo>
                    <a:lnTo>
                      <a:pt x="170" y="123"/>
                    </a:lnTo>
                    <a:lnTo>
                      <a:pt x="171" y="124"/>
                    </a:lnTo>
                    <a:lnTo>
                      <a:pt x="172" y="125"/>
                    </a:lnTo>
                    <a:lnTo>
                      <a:pt x="172" y="125"/>
                    </a:lnTo>
                    <a:lnTo>
                      <a:pt x="173" y="126"/>
                    </a:lnTo>
                    <a:lnTo>
                      <a:pt x="174" y="127"/>
                    </a:lnTo>
                    <a:lnTo>
                      <a:pt x="175" y="127"/>
                    </a:lnTo>
                    <a:lnTo>
                      <a:pt x="175" y="128"/>
                    </a:lnTo>
                    <a:lnTo>
                      <a:pt x="176" y="128"/>
                    </a:lnTo>
                    <a:lnTo>
                      <a:pt x="176" y="128"/>
                    </a:lnTo>
                    <a:lnTo>
                      <a:pt x="177" y="128"/>
                    </a:lnTo>
                    <a:lnTo>
                      <a:pt x="178" y="128"/>
                    </a:lnTo>
                    <a:lnTo>
                      <a:pt x="179" y="128"/>
                    </a:lnTo>
                    <a:lnTo>
                      <a:pt x="180" y="128"/>
                    </a:lnTo>
                    <a:lnTo>
                      <a:pt x="180" y="128"/>
                    </a:lnTo>
                    <a:lnTo>
                      <a:pt x="181" y="128"/>
                    </a:lnTo>
                    <a:lnTo>
                      <a:pt x="182" y="127"/>
                    </a:lnTo>
                    <a:lnTo>
                      <a:pt x="183" y="126"/>
                    </a:lnTo>
                    <a:lnTo>
                      <a:pt x="183" y="126"/>
                    </a:lnTo>
                    <a:lnTo>
                      <a:pt x="184" y="125"/>
                    </a:lnTo>
                    <a:lnTo>
                      <a:pt x="184" y="125"/>
                    </a:lnTo>
                    <a:lnTo>
                      <a:pt x="185" y="125"/>
                    </a:lnTo>
                    <a:lnTo>
                      <a:pt x="186" y="124"/>
                    </a:lnTo>
                    <a:lnTo>
                      <a:pt x="187" y="123"/>
                    </a:lnTo>
                    <a:lnTo>
                      <a:pt x="188" y="123"/>
                    </a:lnTo>
                    <a:lnTo>
                      <a:pt x="188" y="123"/>
                    </a:lnTo>
                    <a:lnTo>
                      <a:pt x="189" y="123"/>
                    </a:lnTo>
                    <a:lnTo>
                      <a:pt x="190" y="123"/>
                    </a:lnTo>
                    <a:lnTo>
                      <a:pt x="191" y="123"/>
                    </a:lnTo>
                    <a:lnTo>
                      <a:pt x="191" y="123"/>
                    </a:lnTo>
                    <a:lnTo>
                      <a:pt x="192" y="123"/>
                    </a:lnTo>
                    <a:lnTo>
                      <a:pt x="192" y="124"/>
                    </a:lnTo>
                    <a:lnTo>
                      <a:pt x="193" y="124"/>
                    </a:lnTo>
                    <a:lnTo>
                      <a:pt x="194" y="125"/>
                    </a:lnTo>
                    <a:lnTo>
                      <a:pt x="195" y="125"/>
                    </a:lnTo>
                    <a:lnTo>
                      <a:pt x="196" y="125"/>
                    </a:lnTo>
                    <a:lnTo>
                      <a:pt x="196" y="126"/>
                    </a:lnTo>
                    <a:lnTo>
                      <a:pt x="197" y="126"/>
                    </a:lnTo>
                    <a:lnTo>
                      <a:pt x="198" y="126"/>
                    </a:lnTo>
                    <a:lnTo>
                      <a:pt x="199" y="127"/>
                    </a:lnTo>
                    <a:lnTo>
                      <a:pt x="200" y="127"/>
                    </a:lnTo>
                    <a:lnTo>
                      <a:pt x="200" y="127"/>
                    </a:lnTo>
                    <a:lnTo>
                      <a:pt x="200" y="127"/>
                    </a:lnTo>
                    <a:lnTo>
                      <a:pt x="201" y="127"/>
                    </a:lnTo>
                    <a:lnTo>
                      <a:pt x="202" y="127"/>
                    </a:lnTo>
                    <a:lnTo>
                      <a:pt x="203" y="127"/>
                    </a:lnTo>
                    <a:lnTo>
                      <a:pt x="204" y="127"/>
                    </a:lnTo>
                    <a:lnTo>
                      <a:pt x="204" y="126"/>
                    </a:lnTo>
                    <a:lnTo>
                      <a:pt x="205" y="126"/>
                    </a:lnTo>
                    <a:lnTo>
                      <a:pt x="206" y="125"/>
                    </a:lnTo>
                    <a:lnTo>
                      <a:pt x="207" y="125"/>
                    </a:lnTo>
                    <a:lnTo>
                      <a:pt x="208" y="125"/>
                    </a:lnTo>
                    <a:lnTo>
                      <a:pt x="208" y="125"/>
                    </a:lnTo>
                    <a:lnTo>
                      <a:pt x="208" y="124"/>
                    </a:lnTo>
                    <a:lnTo>
                      <a:pt x="209" y="123"/>
                    </a:lnTo>
                    <a:lnTo>
                      <a:pt x="210" y="123"/>
                    </a:lnTo>
                    <a:lnTo>
                      <a:pt x="211" y="123"/>
                    </a:lnTo>
                    <a:lnTo>
                      <a:pt x="212" y="122"/>
                    </a:lnTo>
                    <a:lnTo>
                      <a:pt x="212" y="121"/>
                    </a:lnTo>
                    <a:lnTo>
                      <a:pt x="213" y="121"/>
                    </a:lnTo>
                    <a:lnTo>
                      <a:pt x="214" y="120"/>
                    </a:lnTo>
                    <a:lnTo>
                      <a:pt x="215" y="120"/>
                    </a:lnTo>
                    <a:lnTo>
                      <a:pt x="216" y="119"/>
                    </a:lnTo>
                    <a:lnTo>
                      <a:pt x="216" y="119"/>
                    </a:lnTo>
                    <a:lnTo>
                      <a:pt x="216" y="118"/>
                    </a:lnTo>
                    <a:lnTo>
                      <a:pt x="217" y="117"/>
                    </a:lnTo>
                    <a:lnTo>
                      <a:pt x="218" y="117"/>
                    </a:lnTo>
                    <a:lnTo>
                      <a:pt x="219" y="116"/>
                    </a:lnTo>
                    <a:lnTo>
                      <a:pt x="220" y="115"/>
                    </a:lnTo>
                    <a:lnTo>
                      <a:pt x="220" y="114"/>
                    </a:lnTo>
                    <a:lnTo>
                      <a:pt x="221" y="114"/>
                    </a:lnTo>
                    <a:lnTo>
                      <a:pt x="222" y="113"/>
                    </a:lnTo>
                    <a:lnTo>
                      <a:pt x="223" y="112"/>
                    </a:lnTo>
                    <a:lnTo>
                      <a:pt x="224" y="112"/>
                    </a:lnTo>
                    <a:lnTo>
                      <a:pt x="224" y="112"/>
                    </a:lnTo>
                    <a:lnTo>
                      <a:pt x="224" y="112"/>
                    </a:lnTo>
                    <a:lnTo>
                      <a:pt x="225" y="111"/>
                    </a:lnTo>
                    <a:lnTo>
                      <a:pt x="226" y="111"/>
                    </a:lnTo>
                    <a:lnTo>
                      <a:pt x="227" y="111"/>
                    </a:lnTo>
                    <a:lnTo>
                      <a:pt x="228" y="111"/>
                    </a:lnTo>
                    <a:lnTo>
                      <a:pt x="228" y="111"/>
                    </a:lnTo>
                    <a:lnTo>
                      <a:pt x="229" y="111"/>
                    </a:lnTo>
                    <a:lnTo>
                      <a:pt x="230" y="112"/>
                    </a:lnTo>
                    <a:lnTo>
                      <a:pt x="231" y="112"/>
                    </a:lnTo>
                    <a:lnTo>
                      <a:pt x="232" y="112"/>
                    </a:lnTo>
                    <a:lnTo>
                      <a:pt x="232" y="113"/>
                    </a:lnTo>
                    <a:lnTo>
                      <a:pt x="232" y="113"/>
                    </a:lnTo>
                    <a:lnTo>
                      <a:pt x="233" y="114"/>
                    </a:lnTo>
                    <a:lnTo>
                      <a:pt x="234" y="114"/>
                    </a:lnTo>
                    <a:lnTo>
                      <a:pt x="235" y="115"/>
                    </a:lnTo>
                    <a:lnTo>
                      <a:pt x="236" y="116"/>
                    </a:lnTo>
                    <a:lnTo>
                      <a:pt x="236" y="116"/>
                    </a:lnTo>
                    <a:lnTo>
                      <a:pt x="237" y="117"/>
                    </a:lnTo>
                    <a:lnTo>
                      <a:pt x="238" y="117"/>
                    </a:lnTo>
                    <a:lnTo>
                      <a:pt x="239" y="117"/>
                    </a:lnTo>
                    <a:lnTo>
                      <a:pt x="240" y="118"/>
                    </a:lnTo>
                    <a:lnTo>
                      <a:pt x="240" y="118"/>
                    </a:lnTo>
                    <a:lnTo>
                      <a:pt x="241" y="118"/>
                    </a:lnTo>
                    <a:lnTo>
                      <a:pt x="241" y="118"/>
                    </a:lnTo>
                    <a:lnTo>
                      <a:pt x="242" y="119"/>
                    </a:lnTo>
                    <a:lnTo>
                      <a:pt x="243" y="119"/>
                    </a:lnTo>
                    <a:lnTo>
                      <a:pt x="244" y="119"/>
                    </a:lnTo>
                    <a:lnTo>
                      <a:pt x="244" y="119"/>
                    </a:lnTo>
                    <a:lnTo>
                      <a:pt x="245" y="119"/>
                    </a:lnTo>
                    <a:lnTo>
                      <a:pt x="246" y="120"/>
                    </a:lnTo>
                    <a:lnTo>
                      <a:pt x="247" y="120"/>
                    </a:lnTo>
                    <a:lnTo>
                      <a:pt x="248" y="121"/>
                    </a:lnTo>
                    <a:lnTo>
                      <a:pt x="248" y="121"/>
                    </a:lnTo>
                    <a:lnTo>
                      <a:pt x="249" y="121"/>
                    </a:lnTo>
                    <a:lnTo>
                      <a:pt x="249" y="121"/>
                    </a:lnTo>
                    <a:lnTo>
                      <a:pt x="250" y="121"/>
                    </a:lnTo>
                    <a:lnTo>
                      <a:pt x="251" y="122"/>
                    </a:lnTo>
                    <a:lnTo>
                      <a:pt x="252" y="122"/>
                    </a:lnTo>
                    <a:lnTo>
                      <a:pt x="253" y="122"/>
                    </a:lnTo>
                    <a:lnTo>
                      <a:pt x="253" y="122"/>
                    </a:lnTo>
                    <a:lnTo>
                      <a:pt x="254" y="122"/>
                    </a:lnTo>
                    <a:lnTo>
                      <a:pt x="255" y="122"/>
                    </a:lnTo>
                    <a:lnTo>
                      <a:pt x="256" y="121"/>
                    </a:lnTo>
                    <a:lnTo>
                      <a:pt x="257" y="121"/>
                    </a:lnTo>
                    <a:lnTo>
                      <a:pt x="257" y="121"/>
                    </a:lnTo>
                    <a:lnTo>
                      <a:pt x="258" y="121"/>
                    </a:lnTo>
                    <a:lnTo>
                      <a:pt x="258" y="121"/>
                    </a:lnTo>
                    <a:lnTo>
                      <a:pt x="259" y="120"/>
                    </a:lnTo>
                    <a:lnTo>
                      <a:pt x="260" y="120"/>
                    </a:lnTo>
                    <a:lnTo>
                      <a:pt x="261" y="119"/>
                    </a:lnTo>
                    <a:lnTo>
                      <a:pt x="261" y="119"/>
                    </a:lnTo>
                    <a:lnTo>
                      <a:pt x="262" y="118"/>
                    </a:lnTo>
                    <a:lnTo>
                      <a:pt x="263" y="118"/>
                    </a:lnTo>
                    <a:lnTo>
                      <a:pt x="264" y="117"/>
                    </a:lnTo>
                    <a:lnTo>
                      <a:pt x="265" y="117"/>
                    </a:lnTo>
                    <a:lnTo>
                      <a:pt x="265" y="117"/>
                    </a:lnTo>
                    <a:lnTo>
                      <a:pt x="266" y="116"/>
                    </a:lnTo>
                    <a:lnTo>
                      <a:pt x="266" y="116"/>
                    </a:lnTo>
                    <a:lnTo>
                      <a:pt x="267" y="115"/>
                    </a:lnTo>
                    <a:lnTo>
                      <a:pt x="268" y="115"/>
                    </a:lnTo>
                    <a:lnTo>
                      <a:pt x="269" y="115"/>
                    </a:lnTo>
                    <a:lnTo>
                      <a:pt x="269" y="116"/>
                    </a:lnTo>
                    <a:lnTo>
                      <a:pt x="270" y="117"/>
                    </a:lnTo>
                    <a:lnTo>
                      <a:pt x="271" y="117"/>
                    </a:lnTo>
                    <a:lnTo>
                      <a:pt x="272" y="117"/>
                    </a:lnTo>
                    <a:lnTo>
                      <a:pt x="273" y="118"/>
                    </a:lnTo>
                    <a:lnTo>
                      <a:pt x="273" y="119"/>
                    </a:lnTo>
                    <a:lnTo>
                      <a:pt x="274" y="120"/>
                    </a:lnTo>
                    <a:lnTo>
                      <a:pt x="274" y="121"/>
                    </a:lnTo>
                    <a:lnTo>
                      <a:pt x="275" y="121"/>
                    </a:lnTo>
                    <a:lnTo>
                      <a:pt x="276" y="122"/>
                    </a:lnTo>
                    <a:lnTo>
                      <a:pt x="277" y="123"/>
                    </a:lnTo>
                    <a:lnTo>
                      <a:pt x="277" y="123"/>
                    </a:lnTo>
                    <a:lnTo>
                      <a:pt x="278" y="124"/>
                    </a:lnTo>
                    <a:lnTo>
                      <a:pt x="279" y="124"/>
                    </a:lnTo>
                    <a:lnTo>
                      <a:pt x="280" y="125"/>
                    </a:lnTo>
                    <a:lnTo>
                      <a:pt x="281" y="125"/>
                    </a:lnTo>
                    <a:lnTo>
                      <a:pt x="281" y="125"/>
                    </a:lnTo>
                    <a:lnTo>
                      <a:pt x="282" y="125"/>
                    </a:lnTo>
                    <a:lnTo>
                      <a:pt x="283" y="125"/>
                    </a:lnTo>
                    <a:lnTo>
                      <a:pt x="283" y="125"/>
                    </a:lnTo>
                    <a:lnTo>
                      <a:pt x="284" y="125"/>
                    </a:lnTo>
                    <a:lnTo>
                      <a:pt x="285" y="125"/>
                    </a:lnTo>
                    <a:lnTo>
                      <a:pt x="285" y="125"/>
                    </a:lnTo>
                    <a:lnTo>
                      <a:pt x="286" y="125"/>
                    </a:lnTo>
                    <a:lnTo>
                      <a:pt x="287" y="125"/>
                    </a:lnTo>
                    <a:lnTo>
                      <a:pt x="288" y="125"/>
                    </a:lnTo>
                    <a:lnTo>
                      <a:pt x="289" y="125"/>
                    </a:lnTo>
                    <a:lnTo>
                      <a:pt x="289" y="125"/>
                    </a:lnTo>
                    <a:lnTo>
                      <a:pt x="290" y="125"/>
                    </a:lnTo>
                    <a:lnTo>
                      <a:pt x="291" y="125"/>
                    </a:lnTo>
                    <a:lnTo>
                      <a:pt x="291" y="126"/>
                    </a:lnTo>
                    <a:lnTo>
                      <a:pt x="292" y="126"/>
                    </a:lnTo>
                    <a:lnTo>
                      <a:pt x="293" y="126"/>
                    </a:lnTo>
                    <a:lnTo>
                      <a:pt x="293" y="126"/>
                    </a:lnTo>
                    <a:lnTo>
                      <a:pt x="294" y="126"/>
                    </a:lnTo>
                    <a:lnTo>
                      <a:pt x="295" y="127"/>
                    </a:lnTo>
                    <a:lnTo>
                      <a:pt x="296" y="127"/>
                    </a:lnTo>
                    <a:lnTo>
                      <a:pt x="297" y="127"/>
                    </a:lnTo>
                    <a:lnTo>
                      <a:pt x="297" y="127"/>
                    </a:lnTo>
                    <a:lnTo>
                      <a:pt x="298" y="127"/>
                    </a:lnTo>
                    <a:lnTo>
                      <a:pt x="299" y="127"/>
                    </a:lnTo>
                    <a:lnTo>
                      <a:pt x="300" y="127"/>
                    </a:lnTo>
                    <a:lnTo>
                      <a:pt x="300" y="127"/>
                    </a:lnTo>
                    <a:lnTo>
                      <a:pt x="301" y="127"/>
                    </a:lnTo>
                    <a:lnTo>
                      <a:pt x="301" y="127"/>
                    </a:lnTo>
                    <a:lnTo>
                      <a:pt x="302" y="127"/>
                    </a:lnTo>
                    <a:lnTo>
                      <a:pt x="303" y="126"/>
                    </a:lnTo>
                    <a:lnTo>
                      <a:pt x="304" y="126"/>
                    </a:lnTo>
                    <a:lnTo>
                      <a:pt x="305" y="126"/>
                    </a:lnTo>
                    <a:lnTo>
                      <a:pt x="305" y="125"/>
                    </a:lnTo>
                    <a:lnTo>
                      <a:pt x="306" y="125"/>
                    </a:lnTo>
                    <a:lnTo>
                      <a:pt x="307" y="125"/>
                    </a:lnTo>
                    <a:lnTo>
                      <a:pt x="308" y="124"/>
                    </a:lnTo>
                    <a:lnTo>
                      <a:pt x="308" y="123"/>
                    </a:lnTo>
                    <a:lnTo>
                      <a:pt x="309" y="123"/>
                    </a:lnTo>
                    <a:lnTo>
                      <a:pt x="309" y="122"/>
                    </a:lnTo>
                    <a:lnTo>
                      <a:pt x="310" y="121"/>
                    </a:lnTo>
                    <a:lnTo>
                      <a:pt x="311" y="121"/>
                    </a:lnTo>
                    <a:lnTo>
                      <a:pt x="312" y="121"/>
                    </a:lnTo>
                    <a:lnTo>
                      <a:pt x="313" y="120"/>
                    </a:lnTo>
                    <a:lnTo>
                      <a:pt x="313" y="119"/>
                    </a:lnTo>
                    <a:lnTo>
                      <a:pt x="314" y="119"/>
                    </a:lnTo>
                    <a:lnTo>
                      <a:pt x="315" y="118"/>
                    </a:lnTo>
                    <a:lnTo>
                      <a:pt x="316" y="118"/>
                    </a:lnTo>
                    <a:lnTo>
                      <a:pt x="316" y="117"/>
                    </a:lnTo>
                    <a:lnTo>
                      <a:pt x="317" y="117"/>
                    </a:lnTo>
                    <a:lnTo>
                      <a:pt x="317" y="115"/>
                    </a:lnTo>
                    <a:lnTo>
                      <a:pt x="318" y="114"/>
                    </a:lnTo>
                    <a:lnTo>
                      <a:pt x="319" y="113"/>
                    </a:lnTo>
                    <a:lnTo>
                      <a:pt x="320" y="112"/>
                    </a:lnTo>
                    <a:lnTo>
                      <a:pt x="321" y="110"/>
                    </a:lnTo>
                    <a:lnTo>
                      <a:pt x="321" y="108"/>
                    </a:lnTo>
                    <a:lnTo>
                      <a:pt x="322" y="107"/>
                    </a:lnTo>
                    <a:lnTo>
                      <a:pt x="323" y="105"/>
                    </a:lnTo>
                    <a:lnTo>
                      <a:pt x="324" y="103"/>
                    </a:lnTo>
                    <a:lnTo>
                      <a:pt x="325" y="101"/>
                    </a:lnTo>
                    <a:lnTo>
                      <a:pt x="325" y="100"/>
                    </a:lnTo>
                    <a:lnTo>
                      <a:pt x="325" y="99"/>
                    </a:lnTo>
                    <a:lnTo>
                      <a:pt x="326" y="97"/>
                    </a:lnTo>
                    <a:lnTo>
                      <a:pt x="327" y="96"/>
                    </a:lnTo>
                    <a:lnTo>
                      <a:pt x="328" y="95"/>
                    </a:lnTo>
                    <a:lnTo>
                      <a:pt x="329" y="95"/>
                    </a:lnTo>
                    <a:lnTo>
                      <a:pt x="329" y="95"/>
                    </a:lnTo>
                    <a:lnTo>
                      <a:pt x="330" y="95"/>
                    </a:lnTo>
                    <a:lnTo>
                      <a:pt x="331" y="94"/>
                    </a:lnTo>
                    <a:lnTo>
                      <a:pt x="332" y="94"/>
                    </a:lnTo>
                    <a:lnTo>
                      <a:pt x="333" y="95"/>
                    </a:lnTo>
                    <a:lnTo>
                      <a:pt x="333" y="95"/>
                    </a:lnTo>
                    <a:lnTo>
                      <a:pt x="333" y="95"/>
                    </a:lnTo>
                    <a:lnTo>
                      <a:pt x="334" y="96"/>
                    </a:lnTo>
                    <a:lnTo>
                      <a:pt x="335" y="97"/>
                    </a:lnTo>
                    <a:lnTo>
                      <a:pt x="336" y="97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8" y="101"/>
                    </a:lnTo>
                    <a:lnTo>
                      <a:pt x="339" y="102"/>
                    </a:lnTo>
                    <a:lnTo>
                      <a:pt x="340" y="104"/>
                    </a:lnTo>
                    <a:lnTo>
                      <a:pt x="341" y="105"/>
                    </a:lnTo>
                    <a:lnTo>
                      <a:pt x="341" y="106"/>
                    </a:lnTo>
                    <a:lnTo>
                      <a:pt x="341" y="108"/>
                    </a:lnTo>
                    <a:lnTo>
                      <a:pt x="342" y="110"/>
                    </a:lnTo>
                    <a:lnTo>
                      <a:pt x="343" y="111"/>
                    </a:lnTo>
                    <a:lnTo>
                      <a:pt x="344" y="112"/>
                    </a:lnTo>
                    <a:lnTo>
                      <a:pt x="345" y="113"/>
                    </a:lnTo>
                    <a:lnTo>
                      <a:pt x="345" y="114"/>
                    </a:lnTo>
                    <a:lnTo>
                      <a:pt x="346" y="115"/>
                    </a:lnTo>
                    <a:lnTo>
                      <a:pt x="347" y="116"/>
                    </a:lnTo>
                    <a:lnTo>
                      <a:pt x="348" y="116"/>
                    </a:lnTo>
                    <a:lnTo>
                      <a:pt x="349" y="116"/>
                    </a:lnTo>
                    <a:lnTo>
                      <a:pt x="349" y="116"/>
                    </a:lnTo>
                    <a:lnTo>
                      <a:pt x="349" y="116"/>
                    </a:lnTo>
                    <a:lnTo>
                      <a:pt x="350" y="115"/>
                    </a:lnTo>
                    <a:lnTo>
                      <a:pt x="351" y="114"/>
                    </a:lnTo>
                    <a:lnTo>
                      <a:pt x="352" y="114"/>
                    </a:lnTo>
                    <a:lnTo>
                      <a:pt x="353" y="113"/>
                    </a:lnTo>
                    <a:lnTo>
                      <a:pt x="354" y="112"/>
                    </a:lnTo>
                    <a:lnTo>
                      <a:pt x="354" y="111"/>
                    </a:lnTo>
                    <a:lnTo>
                      <a:pt x="355" y="110"/>
                    </a:lnTo>
                    <a:lnTo>
                      <a:pt x="356" y="109"/>
                    </a:lnTo>
                    <a:lnTo>
                      <a:pt x="357" y="108"/>
                    </a:lnTo>
                    <a:lnTo>
                      <a:pt x="358" y="107"/>
                    </a:lnTo>
                    <a:lnTo>
                      <a:pt x="358" y="106"/>
                    </a:lnTo>
                    <a:lnTo>
                      <a:pt x="358" y="105"/>
                    </a:lnTo>
                    <a:lnTo>
                      <a:pt x="359" y="104"/>
                    </a:lnTo>
                    <a:lnTo>
                      <a:pt x="360" y="104"/>
                    </a:lnTo>
                    <a:lnTo>
                      <a:pt x="361" y="104"/>
                    </a:lnTo>
                    <a:lnTo>
                      <a:pt x="362" y="103"/>
                    </a:lnTo>
                    <a:lnTo>
                      <a:pt x="362" y="103"/>
                    </a:lnTo>
                    <a:lnTo>
                      <a:pt x="363" y="103"/>
                    </a:lnTo>
                    <a:lnTo>
                      <a:pt x="364" y="102"/>
                    </a:lnTo>
                    <a:lnTo>
                      <a:pt x="365" y="102"/>
                    </a:lnTo>
                  </a:path>
                </a:pathLst>
              </a:custGeom>
              <a:noFill/>
              <a:ln w="1270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25" name="Freeform 61"/>
              <p:cNvSpPr>
                <a:spLocks/>
              </p:cNvSpPr>
              <p:nvPr/>
            </p:nvSpPr>
            <p:spPr bwMode="auto">
              <a:xfrm>
                <a:off x="979488" y="3360738"/>
                <a:ext cx="577850" cy="885825"/>
              </a:xfrm>
              <a:custGeom>
                <a:avLst/>
                <a:gdLst>
                  <a:gd name="T0" fmla="*/ 5 w 364"/>
                  <a:gd name="T1" fmla="*/ 536 h 558"/>
                  <a:gd name="T2" fmla="*/ 10 w 364"/>
                  <a:gd name="T3" fmla="*/ 534 h 558"/>
                  <a:gd name="T4" fmla="*/ 17 w 364"/>
                  <a:gd name="T5" fmla="*/ 532 h 558"/>
                  <a:gd name="T6" fmla="*/ 22 w 364"/>
                  <a:gd name="T7" fmla="*/ 540 h 558"/>
                  <a:gd name="T8" fmla="*/ 28 w 364"/>
                  <a:gd name="T9" fmla="*/ 546 h 558"/>
                  <a:gd name="T10" fmla="*/ 34 w 364"/>
                  <a:gd name="T11" fmla="*/ 544 h 558"/>
                  <a:gd name="T12" fmla="*/ 40 w 364"/>
                  <a:gd name="T13" fmla="*/ 542 h 558"/>
                  <a:gd name="T14" fmla="*/ 45 w 364"/>
                  <a:gd name="T15" fmla="*/ 542 h 558"/>
                  <a:gd name="T16" fmla="*/ 51 w 364"/>
                  <a:gd name="T17" fmla="*/ 520 h 558"/>
                  <a:gd name="T18" fmla="*/ 57 w 364"/>
                  <a:gd name="T19" fmla="*/ 490 h 558"/>
                  <a:gd name="T20" fmla="*/ 63 w 364"/>
                  <a:gd name="T21" fmla="*/ 491 h 558"/>
                  <a:gd name="T22" fmla="*/ 69 w 364"/>
                  <a:gd name="T23" fmla="*/ 505 h 558"/>
                  <a:gd name="T24" fmla="*/ 75 w 364"/>
                  <a:gd name="T25" fmla="*/ 486 h 558"/>
                  <a:gd name="T26" fmla="*/ 81 w 364"/>
                  <a:gd name="T27" fmla="*/ 417 h 558"/>
                  <a:gd name="T28" fmla="*/ 86 w 364"/>
                  <a:gd name="T29" fmla="*/ 294 h 558"/>
                  <a:gd name="T30" fmla="*/ 93 w 364"/>
                  <a:gd name="T31" fmla="*/ 142 h 558"/>
                  <a:gd name="T32" fmla="*/ 98 w 364"/>
                  <a:gd name="T33" fmla="*/ 193 h 558"/>
                  <a:gd name="T34" fmla="*/ 104 w 364"/>
                  <a:gd name="T35" fmla="*/ 474 h 558"/>
                  <a:gd name="T36" fmla="*/ 110 w 364"/>
                  <a:gd name="T37" fmla="*/ 538 h 558"/>
                  <a:gd name="T38" fmla="*/ 116 w 364"/>
                  <a:gd name="T39" fmla="*/ 535 h 558"/>
                  <a:gd name="T40" fmla="*/ 122 w 364"/>
                  <a:gd name="T41" fmla="*/ 534 h 558"/>
                  <a:gd name="T42" fmla="*/ 127 w 364"/>
                  <a:gd name="T43" fmla="*/ 539 h 558"/>
                  <a:gd name="T44" fmla="*/ 134 w 364"/>
                  <a:gd name="T45" fmla="*/ 540 h 558"/>
                  <a:gd name="T46" fmla="*/ 139 w 364"/>
                  <a:gd name="T47" fmla="*/ 544 h 558"/>
                  <a:gd name="T48" fmla="*/ 145 w 364"/>
                  <a:gd name="T49" fmla="*/ 551 h 558"/>
                  <a:gd name="T50" fmla="*/ 151 w 364"/>
                  <a:gd name="T51" fmla="*/ 554 h 558"/>
                  <a:gd name="T52" fmla="*/ 157 w 364"/>
                  <a:gd name="T53" fmla="*/ 551 h 558"/>
                  <a:gd name="T54" fmla="*/ 162 w 364"/>
                  <a:gd name="T55" fmla="*/ 549 h 558"/>
                  <a:gd name="T56" fmla="*/ 168 w 364"/>
                  <a:gd name="T57" fmla="*/ 550 h 558"/>
                  <a:gd name="T58" fmla="*/ 174 w 364"/>
                  <a:gd name="T59" fmla="*/ 550 h 558"/>
                  <a:gd name="T60" fmla="*/ 180 w 364"/>
                  <a:gd name="T61" fmla="*/ 540 h 558"/>
                  <a:gd name="T62" fmla="*/ 186 w 364"/>
                  <a:gd name="T63" fmla="*/ 526 h 558"/>
                  <a:gd name="T64" fmla="*/ 192 w 364"/>
                  <a:gd name="T65" fmla="*/ 518 h 558"/>
                  <a:gd name="T66" fmla="*/ 198 w 364"/>
                  <a:gd name="T67" fmla="*/ 497 h 558"/>
                  <a:gd name="T68" fmla="*/ 203 w 364"/>
                  <a:gd name="T69" fmla="*/ 424 h 558"/>
                  <a:gd name="T70" fmla="*/ 210 w 364"/>
                  <a:gd name="T71" fmla="*/ 298 h 558"/>
                  <a:gd name="T72" fmla="*/ 215 w 364"/>
                  <a:gd name="T73" fmla="*/ 148 h 558"/>
                  <a:gd name="T74" fmla="*/ 221 w 364"/>
                  <a:gd name="T75" fmla="*/ 7 h 558"/>
                  <a:gd name="T76" fmla="*/ 227 w 364"/>
                  <a:gd name="T77" fmla="*/ 294 h 558"/>
                  <a:gd name="T78" fmla="*/ 233 w 364"/>
                  <a:gd name="T79" fmla="*/ 551 h 558"/>
                  <a:gd name="T80" fmla="*/ 239 w 364"/>
                  <a:gd name="T81" fmla="*/ 558 h 558"/>
                  <a:gd name="T82" fmla="*/ 244 w 364"/>
                  <a:gd name="T83" fmla="*/ 556 h 558"/>
                  <a:gd name="T84" fmla="*/ 251 w 364"/>
                  <a:gd name="T85" fmla="*/ 554 h 558"/>
                  <a:gd name="T86" fmla="*/ 256 w 364"/>
                  <a:gd name="T87" fmla="*/ 553 h 558"/>
                  <a:gd name="T88" fmla="*/ 262 w 364"/>
                  <a:gd name="T89" fmla="*/ 553 h 558"/>
                  <a:gd name="T90" fmla="*/ 267 w 364"/>
                  <a:gd name="T91" fmla="*/ 553 h 558"/>
                  <a:gd name="T92" fmla="*/ 274 w 364"/>
                  <a:gd name="T93" fmla="*/ 555 h 558"/>
                  <a:gd name="T94" fmla="*/ 279 w 364"/>
                  <a:gd name="T95" fmla="*/ 555 h 558"/>
                  <a:gd name="T96" fmla="*/ 285 w 364"/>
                  <a:gd name="T97" fmla="*/ 555 h 558"/>
                  <a:gd name="T98" fmla="*/ 292 w 364"/>
                  <a:gd name="T99" fmla="*/ 553 h 558"/>
                  <a:gd name="T100" fmla="*/ 297 w 364"/>
                  <a:gd name="T101" fmla="*/ 550 h 558"/>
                  <a:gd name="T102" fmla="*/ 303 w 364"/>
                  <a:gd name="T103" fmla="*/ 548 h 558"/>
                  <a:gd name="T104" fmla="*/ 309 w 364"/>
                  <a:gd name="T105" fmla="*/ 546 h 558"/>
                  <a:gd name="T106" fmla="*/ 315 w 364"/>
                  <a:gd name="T107" fmla="*/ 545 h 558"/>
                  <a:gd name="T108" fmla="*/ 320 w 364"/>
                  <a:gd name="T109" fmla="*/ 547 h 558"/>
                  <a:gd name="T110" fmla="*/ 326 w 364"/>
                  <a:gd name="T111" fmla="*/ 552 h 558"/>
                  <a:gd name="T112" fmla="*/ 332 w 364"/>
                  <a:gd name="T113" fmla="*/ 555 h 558"/>
                  <a:gd name="T114" fmla="*/ 338 w 364"/>
                  <a:gd name="T115" fmla="*/ 555 h 558"/>
                  <a:gd name="T116" fmla="*/ 344 w 364"/>
                  <a:gd name="T117" fmla="*/ 552 h 558"/>
                  <a:gd name="T118" fmla="*/ 350 w 364"/>
                  <a:gd name="T119" fmla="*/ 550 h 558"/>
                  <a:gd name="T120" fmla="*/ 356 w 364"/>
                  <a:gd name="T121" fmla="*/ 551 h 558"/>
                  <a:gd name="T122" fmla="*/ 361 w 364"/>
                  <a:gd name="T123" fmla="*/ 550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4" h="558">
                    <a:moveTo>
                      <a:pt x="0" y="532"/>
                    </a:moveTo>
                    <a:lnTo>
                      <a:pt x="1" y="533"/>
                    </a:lnTo>
                    <a:lnTo>
                      <a:pt x="1" y="533"/>
                    </a:lnTo>
                    <a:lnTo>
                      <a:pt x="1" y="534"/>
                    </a:lnTo>
                    <a:lnTo>
                      <a:pt x="2" y="534"/>
                    </a:lnTo>
                    <a:lnTo>
                      <a:pt x="3" y="534"/>
                    </a:lnTo>
                    <a:lnTo>
                      <a:pt x="4" y="535"/>
                    </a:lnTo>
                    <a:lnTo>
                      <a:pt x="5" y="536"/>
                    </a:lnTo>
                    <a:lnTo>
                      <a:pt x="5" y="536"/>
                    </a:lnTo>
                    <a:lnTo>
                      <a:pt x="6" y="536"/>
                    </a:lnTo>
                    <a:lnTo>
                      <a:pt x="7" y="536"/>
                    </a:lnTo>
                    <a:lnTo>
                      <a:pt x="8" y="536"/>
                    </a:lnTo>
                    <a:lnTo>
                      <a:pt x="9" y="536"/>
                    </a:lnTo>
                    <a:lnTo>
                      <a:pt x="9" y="536"/>
                    </a:lnTo>
                    <a:lnTo>
                      <a:pt x="9" y="535"/>
                    </a:lnTo>
                    <a:lnTo>
                      <a:pt x="10" y="534"/>
                    </a:lnTo>
                    <a:lnTo>
                      <a:pt x="11" y="534"/>
                    </a:lnTo>
                    <a:lnTo>
                      <a:pt x="12" y="534"/>
                    </a:lnTo>
                    <a:lnTo>
                      <a:pt x="13" y="533"/>
                    </a:lnTo>
                    <a:lnTo>
                      <a:pt x="13" y="533"/>
                    </a:lnTo>
                    <a:lnTo>
                      <a:pt x="14" y="532"/>
                    </a:lnTo>
                    <a:lnTo>
                      <a:pt x="15" y="532"/>
                    </a:lnTo>
                    <a:lnTo>
                      <a:pt x="16" y="532"/>
                    </a:lnTo>
                    <a:lnTo>
                      <a:pt x="17" y="532"/>
                    </a:lnTo>
                    <a:lnTo>
                      <a:pt x="17" y="532"/>
                    </a:lnTo>
                    <a:lnTo>
                      <a:pt x="18" y="533"/>
                    </a:lnTo>
                    <a:lnTo>
                      <a:pt x="18" y="534"/>
                    </a:lnTo>
                    <a:lnTo>
                      <a:pt x="19" y="535"/>
                    </a:lnTo>
                    <a:lnTo>
                      <a:pt x="20" y="536"/>
                    </a:lnTo>
                    <a:lnTo>
                      <a:pt x="21" y="537"/>
                    </a:lnTo>
                    <a:lnTo>
                      <a:pt x="21" y="538"/>
                    </a:lnTo>
                    <a:lnTo>
                      <a:pt x="22" y="540"/>
                    </a:lnTo>
                    <a:lnTo>
                      <a:pt x="23" y="540"/>
                    </a:lnTo>
                    <a:lnTo>
                      <a:pt x="24" y="542"/>
                    </a:lnTo>
                    <a:lnTo>
                      <a:pt x="25" y="542"/>
                    </a:lnTo>
                    <a:lnTo>
                      <a:pt x="25" y="544"/>
                    </a:lnTo>
                    <a:lnTo>
                      <a:pt x="26" y="544"/>
                    </a:lnTo>
                    <a:lnTo>
                      <a:pt x="26" y="545"/>
                    </a:lnTo>
                    <a:lnTo>
                      <a:pt x="27" y="545"/>
                    </a:lnTo>
                    <a:lnTo>
                      <a:pt x="28" y="546"/>
                    </a:lnTo>
                    <a:lnTo>
                      <a:pt x="29" y="546"/>
                    </a:lnTo>
                    <a:lnTo>
                      <a:pt x="29" y="546"/>
                    </a:lnTo>
                    <a:lnTo>
                      <a:pt x="30" y="545"/>
                    </a:lnTo>
                    <a:lnTo>
                      <a:pt x="31" y="545"/>
                    </a:lnTo>
                    <a:lnTo>
                      <a:pt x="32" y="545"/>
                    </a:lnTo>
                    <a:lnTo>
                      <a:pt x="33" y="544"/>
                    </a:lnTo>
                    <a:lnTo>
                      <a:pt x="33" y="544"/>
                    </a:lnTo>
                    <a:lnTo>
                      <a:pt x="34" y="544"/>
                    </a:lnTo>
                    <a:lnTo>
                      <a:pt x="34" y="543"/>
                    </a:lnTo>
                    <a:lnTo>
                      <a:pt x="35" y="543"/>
                    </a:lnTo>
                    <a:lnTo>
                      <a:pt x="36" y="542"/>
                    </a:lnTo>
                    <a:lnTo>
                      <a:pt x="37" y="542"/>
                    </a:lnTo>
                    <a:lnTo>
                      <a:pt x="37" y="542"/>
                    </a:lnTo>
                    <a:lnTo>
                      <a:pt x="38" y="542"/>
                    </a:lnTo>
                    <a:lnTo>
                      <a:pt x="39" y="542"/>
                    </a:lnTo>
                    <a:lnTo>
                      <a:pt x="40" y="542"/>
                    </a:lnTo>
                    <a:lnTo>
                      <a:pt x="41" y="542"/>
                    </a:lnTo>
                    <a:lnTo>
                      <a:pt x="41" y="543"/>
                    </a:lnTo>
                    <a:lnTo>
                      <a:pt x="42" y="543"/>
                    </a:lnTo>
                    <a:lnTo>
                      <a:pt x="43" y="543"/>
                    </a:lnTo>
                    <a:lnTo>
                      <a:pt x="43" y="543"/>
                    </a:lnTo>
                    <a:lnTo>
                      <a:pt x="44" y="543"/>
                    </a:lnTo>
                    <a:lnTo>
                      <a:pt x="45" y="542"/>
                    </a:lnTo>
                    <a:lnTo>
                      <a:pt x="45" y="542"/>
                    </a:lnTo>
                    <a:lnTo>
                      <a:pt x="46" y="540"/>
                    </a:lnTo>
                    <a:lnTo>
                      <a:pt x="47" y="538"/>
                    </a:lnTo>
                    <a:lnTo>
                      <a:pt x="48" y="536"/>
                    </a:lnTo>
                    <a:lnTo>
                      <a:pt x="49" y="534"/>
                    </a:lnTo>
                    <a:lnTo>
                      <a:pt x="49" y="531"/>
                    </a:lnTo>
                    <a:lnTo>
                      <a:pt x="50" y="528"/>
                    </a:lnTo>
                    <a:lnTo>
                      <a:pt x="51" y="524"/>
                    </a:lnTo>
                    <a:lnTo>
                      <a:pt x="51" y="520"/>
                    </a:lnTo>
                    <a:lnTo>
                      <a:pt x="52" y="516"/>
                    </a:lnTo>
                    <a:lnTo>
                      <a:pt x="53" y="512"/>
                    </a:lnTo>
                    <a:lnTo>
                      <a:pt x="53" y="507"/>
                    </a:lnTo>
                    <a:lnTo>
                      <a:pt x="54" y="503"/>
                    </a:lnTo>
                    <a:lnTo>
                      <a:pt x="55" y="499"/>
                    </a:lnTo>
                    <a:lnTo>
                      <a:pt x="56" y="496"/>
                    </a:lnTo>
                    <a:lnTo>
                      <a:pt x="57" y="492"/>
                    </a:lnTo>
                    <a:lnTo>
                      <a:pt x="57" y="490"/>
                    </a:lnTo>
                    <a:lnTo>
                      <a:pt x="58" y="487"/>
                    </a:lnTo>
                    <a:lnTo>
                      <a:pt x="59" y="486"/>
                    </a:lnTo>
                    <a:lnTo>
                      <a:pt x="59" y="485"/>
                    </a:lnTo>
                    <a:lnTo>
                      <a:pt x="60" y="485"/>
                    </a:lnTo>
                    <a:lnTo>
                      <a:pt x="61" y="486"/>
                    </a:lnTo>
                    <a:lnTo>
                      <a:pt x="61" y="488"/>
                    </a:lnTo>
                    <a:lnTo>
                      <a:pt x="62" y="489"/>
                    </a:lnTo>
                    <a:lnTo>
                      <a:pt x="63" y="491"/>
                    </a:lnTo>
                    <a:lnTo>
                      <a:pt x="64" y="494"/>
                    </a:lnTo>
                    <a:lnTo>
                      <a:pt x="65" y="496"/>
                    </a:lnTo>
                    <a:lnTo>
                      <a:pt x="65" y="498"/>
                    </a:lnTo>
                    <a:lnTo>
                      <a:pt x="66" y="500"/>
                    </a:lnTo>
                    <a:lnTo>
                      <a:pt x="67" y="502"/>
                    </a:lnTo>
                    <a:lnTo>
                      <a:pt x="68" y="503"/>
                    </a:lnTo>
                    <a:lnTo>
                      <a:pt x="68" y="504"/>
                    </a:lnTo>
                    <a:lnTo>
                      <a:pt x="69" y="505"/>
                    </a:lnTo>
                    <a:lnTo>
                      <a:pt x="69" y="505"/>
                    </a:lnTo>
                    <a:lnTo>
                      <a:pt x="70" y="504"/>
                    </a:lnTo>
                    <a:lnTo>
                      <a:pt x="71" y="503"/>
                    </a:lnTo>
                    <a:lnTo>
                      <a:pt x="72" y="501"/>
                    </a:lnTo>
                    <a:lnTo>
                      <a:pt x="73" y="498"/>
                    </a:lnTo>
                    <a:lnTo>
                      <a:pt x="73" y="494"/>
                    </a:lnTo>
                    <a:lnTo>
                      <a:pt x="74" y="490"/>
                    </a:lnTo>
                    <a:lnTo>
                      <a:pt x="75" y="486"/>
                    </a:lnTo>
                    <a:lnTo>
                      <a:pt x="76" y="480"/>
                    </a:lnTo>
                    <a:lnTo>
                      <a:pt x="76" y="473"/>
                    </a:lnTo>
                    <a:lnTo>
                      <a:pt x="77" y="466"/>
                    </a:lnTo>
                    <a:lnTo>
                      <a:pt x="77" y="457"/>
                    </a:lnTo>
                    <a:lnTo>
                      <a:pt x="78" y="449"/>
                    </a:lnTo>
                    <a:lnTo>
                      <a:pt x="79" y="439"/>
                    </a:lnTo>
                    <a:lnTo>
                      <a:pt x="80" y="429"/>
                    </a:lnTo>
                    <a:lnTo>
                      <a:pt x="81" y="417"/>
                    </a:lnTo>
                    <a:lnTo>
                      <a:pt x="81" y="405"/>
                    </a:lnTo>
                    <a:lnTo>
                      <a:pt x="82" y="392"/>
                    </a:lnTo>
                    <a:lnTo>
                      <a:pt x="83" y="378"/>
                    </a:lnTo>
                    <a:lnTo>
                      <a:pt x="84" y="363"/>
                    </a:lnTo>
                    <a:lnTo>
                      <a:pt x="85" y="346"/>
                    </a:lnTo>
                    <a:lnTo>
                      <a:pt x="85" y="330"/>
                    </a:lnTo>
                    <a:lnTo>
                      <a:pt x="85" y="312"/>
                    </a:lnTo>
                    <a:lnTo>
                      <a:pt x="86" y="294"/>
                    </a:lnTo>
                    <a:lnTo>
                      <a:pt x="87" y="275"/>
                    </a:lnTo>
                    <a:lnTo>
                      <a:pt x="88" y="255"/>
                    </a:lnTo>
                    <a:lnTo>
                      <a:pt x="89" y="235"/>
                    </a:lnTo>
                    <a:lnTo>
                      <a:pt x="90" y="216"/>
                    </a:lnTo>
                    <a:lnTo>
                      <a:pt x="90" y="196"/>
                    </a:lnTo>
                    <a:lnTo>
                      <a:pt x="91" y="178"/>
                    </a:lnTo>
                    <a:lnTo>
                      <a:pt x="92" y="159"/>
                    </a:lnTo>
                    <a:lnTo>
                      <a:pt x="93" y="142"/>
                    </a:lnTo>
                    <a:lnTo>
                      <a:pt x="93" y="128"/>
                    </a:lnTo>
                    <a:lnTo>
                      <a:pt x="94" y="118"/>
                    </a:lnTo>
                    <a:lnTo>
                      <a:pt x="94" y="112"/>
                    </a:lnTo>
                    <a:lnTo>
                      <a:pt x="95" y="113"/>
                    </a:lnTo>
                    <a:lnTo>
                      <a:pt x="96" y="120"/>
                    </a:lnTo>
                    <a:lnTo>
                      <a:pt x="97" y="136"/>
                    </a:lnTo>
                    <a:lnTo>
                      <a:pt x="98" y="160"/>
                    </a:lnTo>
                    <a:lnTo>
                      <a:pt x="98" y="193"/>
                    </a:lnTo>
                    <a:lnTo>
                      <a:pt x="99" y="231"/>
                    </a:lnTo>
                    <a:lnTo>
                      <a:pt x="100" y="273"/>
                    </a:lnTo>
                    <a:lnTo>
                      <a:pt x="101" y="316"/>
                    </a:lnTo>
                    <a:lnTo>
                      <a:pt x="101" y="357"/>
                    </a:lnTo>
                    <a:lnTo>
                      <a:pt x="102" y="394"/>
                    </a:lnTo>
                    <a:lnTo>
                      <a:pt x="102" y="427"/>
                    </a:lnTo>
                    <a:lnTo>
                      <a:pt x="103" y="453"/>
                    </a:lnTo>
                    <a:lnTo>
                      <a:pt x="104" y="474"/>
                    </a:lnTo>
                    <a:lnTo>
                      <a:pt x="105" y="491"/>
                    </a:lnTo>
                    <a:lnTo>
                      <a:pt x="106" y="504"/>
                    </a:lnTo>
                    <a:lnTo>
                      <a:pt x="106" y="515"/>
                    </a:lnTo>
                    <a:lnTo>
                      <a:pt x="107" y="523"/>
                    </a:lnTo>
                    <a:lnTo>
                      <a:pt x="108" y="529"/>
                    </a:lnTo>
                    <a:lnTo>
                      <a:pt x="109" y="533"/>
                    </a:lnTo>
                    <a:lnTo>
                      <a:pt x="110" y="536"/>
                    </a:lnTo>
                    <a:lnTo>
                      <a:pt x="110" y="538"/>
                    </a:lnTo>
                    <a:lnTo>
                      <a:pt x="110" y="539"/>
                    </a:lnTo>
                    <a:lnTo>
                      <a:pt x="111" y="540"/>
                    </a:lnTo>
                    <a:lnTo>
                      <a:pt x="112" y="540"/>
                    </a:lnTo>
                    <a:lnTo>
                      <a:pt x="113" y="539"/>
                    </a:lnTo>
                    <a:lnTo>
                      <a:pt x="114" y="538"/>
                    </a:lnTo>
                    <a:lnTo>
                      <a:pt x="114" y="537"/>
                    </a:lnTo>
                    <a:lnTo>
                      <a:pt x="115" y="536"/>
                    </a:lnTo>
                    <a:lnTo>
                      <a:pt x="116" y="535"/>
                    </a:lnTo>
                    <a:lnTo>
                      <a:pt x="117" y="534"/>
                    </a:lnTo>
                    <a:lnTo>
                      <a:pt x="118" y="534"/>
                    </a:lnTo>
                    <a:lnTo>
                      <a:pt x="118" y="533"/>
                    </a:lnTo>
                    <a:lnTo>
                      <a:pt x="118" y="533"/>
                    </a:lnTo>
                    <a:lnTo>
                      <a:pt x="119" y="533"/>
                    </a:lnTo>
                    <a:lnTo>
                      <a:pt x="120" y="533"/>
                    </a:lnTo>
                    <a:lnTo>
                      <a:pt x="121" y="534"/>
                    </a:lnTo>
                    <a:lnTo>
                      <a:pt x="122" y="534"/>
                    </a:lnTo>
                    <a:lnTo>
                      <a:pt x="122" y="535"/>
                    </a:lnTo>
                    <a:lnTo>
                      <a:pt x="123" y="536"/>
                    </a:lnTo>
                    <a:lnTo>
                      <a:pt x="124" y="536"/>
                    </a:lnTo>
                    <a:lnTo>
                      <a:pt x="125" y="537"/>
                    </a:lnTo>
                    <a:lnTo>
                      <a:pt x="126" y="538"/>
                    </a:lnTo>
                    <a:lnTo>
                      <a:pt x="126" y="538"/>
                    </a:lnTo>
                    <a:lnTo>
                      <a:pt x="126" y="538"/>
                    </a:lnTo>
                    <a:lnTo>
                      <a:pt x="127" y="539"/>
                    </a:lnTo>
                    <a:lnTo>
                      <a:pt x="128" y="540"/>
                    </a:lnTo>
                    <a:lnTo>
                      <a:pt x="129" y="540"/>
                    </a:lnTo>
                    <a:lnTo>
                      <a:pt x="130" y="540"/>
                    </a:lnTo>
                    <a:lnTo>
                      <a:pt x="130" y="540"/>
                    </a:lnTo>
                    <a:lnTo>
                      <a:pt x="131" y="540"/>
                    </a:lnTo>
                    <a:lnTo>
                      <a:pt x="132" y="540"/>
                    </a:lnTo>
                    <a:lnTo>
                      <a:pt x="133" y="540"/>
                    </a:lnTo>
                    <a:lnTo>
                      <a:pt x="134" y="540"/>
                    </a:lnTo>
                    <a:lnTo>
                      <a:pt x="134" y="540"/>
                    </a:lnTo>
                    <a:lnTo>
                      <a:pt x="134" y="541"/>
                    </a:lnTo>
                    <a:lnTo>
                      <a:pt x="135" y="541"/>
                    </a:lnTo>
                    <a:lnTo>
                      <a:pt x="136" y="542"/>
                    </a:lnTo>
                    <a:lnTo>
                      <a:pt x="137" y="542"/>
                    </a:lnTo>
                    <a:lnTo>
                      <a:pt x="138" y="543"/>
                    </a:lnTo>
                    <a:lnTo>
                      <a:pt x="138" y="544"/>
                    </a:lnTo>
                    <a:lnTo>
                      <a:pt x="139" y="544"/>
                    </a:lnTo>
                    <a:lnTo>
                      <a:pt x="140" y="546"/>
                    </a:lnTo>
                    <a:lnTo>
                      <a:pt x="141" y="547"/>
                    </a:lnTo>
                    <a:lnTo>
                      <a:pt x="142" y="547"/>
                    </a:lnTo>
                    <a:lnTo>
                      <a:pt x="142" y="549"/>
                    </a:lnTo>
                    <a:lnTo>
                      <a:pt x="142" y="549"/>
                    </a:lnTo>
                    <a:lnTo>
                      <a:pt x="143" y="550"/>
                    </a:lnTo>
                    <a:lnTo>
                      <a:pt x="144" y="551"/>
                    </a:lnTo>
                    <a:lnTo>
                      <a:pt x="145" y="551"/>
                    </a:lnTo>
                    <a:lnTo>
                      <a:pt x="146" y="552"/>
                    </a:lnTo>
                    <a:lnTo>
                      <a:pt x="146" y="553"/>
                    </a:lnTo>
                    <a:lnTo>
                      <a:pt x="147" y="553"/>
                    </a:lnTo>
                    <a:lnTo>
                      <a:pt x="148" y="553"/>
                    </a:lnTo>
                    <a:lnTo>
                      <a:pt x="149" y="554"/>
                    </a:lnTo>
                    <a:lnTo>
                      <a:pt x="150" y="554"/>
                    </a:lnTo>
                    <a:lnTo>
                      <a:pt x="150" y="554"/>
                    </a:lnTo>
                    <a:lnTo>
                      <a:pt x="151" y="554"/>
                    </a:lnTo>
                    <a:lnTo>
                      <a:pt x="151" y="554"/>
                    </a:lnTo>
                    <a:lnTo>
                      <a:pt x="152" y="553"/>
                    </a:lnTo>
                    <a:lnTo>
                      <a:pt x="153" y="553"/>
                    </a:lnTo>
                    <a:lnTo>
                      <a:pt x="154" y="553"/>
                    </a:lnTo>
                    <a:lnTo>
                      <a:pt x="154" y="553"/>
                    </a:lnTo>
                    <a:lnTo>
                      <a:pt x="155" y="552"/>
                    </a:lnTo>
                    <a:lnTo>
                      <a:pt x="156" y="551"/>
                    </a:lnTo>
                    <a:lnTo>
                      <a:pt x="157" y="551"/>
                    </a:lnTo>
                    <a:lnTo>
                      <a:pt x="158" y="551"/>
                    </a:lnTo>
                    <a:lnTo>
                      <a:pt x="158" y="550"/>
                    </a:lnTo>
                    <a:lnTo>
                      <a:pt x="159" y="549"/>
                    </a:lnTo>
                    <a:lnTo>
                      <a:pt x="159" y="549"/>
                    </a:lnTo>
                    <a:lnTo>
                      <a:pt x="160" y="549"/>
                    </a:lnTo>
                    <a:lnTo>
                      <a:pt x="161" y="549"/>
                    </a:lnTo>
                    <a:lnTo>
                      <a:pt x="162" y="549"/>
                    </a:lnTo>
                    <a:lnTo>
                      <a:pt x="162" y="549"/>
                    </a:lnTo>
                    <a:lnTo>
                      <a:pt x="163" y="549"/>
                    </a:lnTo>
                    <a:lnTo>
                      <a:pt x="164" y="549"/>
                    </a:lnTo>
                    <a:lnTo>
                      <a:pt x="165" y="549"/>
                    </a:lnTo>
                    <a:lnTo>
                      <a:pt x="166" y="549"/>
                    </a:lnTo>
                    <a:lnTo>
                      <a:pt x="166" y="549"/>
                    </a:lnTo>
                    <a:lnTo>
                      <a:pt x="167" y="549"/>
                    </a:lnTo>
                    <a:lnTo>
                      <a:pt x="168" y="550"/>
                    </a:lnTo>
                    <a:lnTo>
                      <a:pt x="168" y="550"/>
                    </a:lnTo>
                    <a:lnTo>
                      <a:pt x="169" y="551"/>
                    </a:lnTo>
                    <a:lnTo>
                      <a:pt x="170" y="551"/>
                    </a:lnTo>
                    <a:lnTo>
                      <a:pt x="170" y="551"/>
                    </a:lnTo>
                    <a:lnTo>
                      <a:pt x="171" y="551"/>
                    </a:lnTo>
                    <a:lnTo>
                      <a:pt x="172" y="551"/>
                    </a:lnTo>
                    <a:lnTo>
                      <a:pt x="173" y="551"/>
                    </a:lnTo>
                    <a:lnTo>
                      <a:pt x="174" y="551"/>
                    </a:lnTo>
                    <a:lnTo>
                      <a:pt x="174" y="550"/>
                    </a:lnTo>
                    <a:lnTo>
                      <a:pt x="175" y="549"/>
                    </a:lnTo>
                    <a:lnTo>
                      <a:pt x="176" y="549"/>
                    </a:lnTo>
                    <a:lnTo>
                      <a:pt x="176" y="547"/>
                    </a:lnTo>
                    <a:lnTo>
                      <a:pt x="177" y="547"/>
                    </a:lnTo>
                    <a:lnTo>
                      <a:pt x="178" y="545"/>
                    </a:lnTo>
                    <a:lnTo>
                      <a:pt x="178" y="543"/>
                    </a:lnTo>
                    <a:lnTo>
                      <a:pt x="179" y="542"/>
                    </a:lnTo>
                    <a:lnTo>
                      <a:pt x="180" y="540"/>
                    </a:lnTo>
                    <a:lnTo>
                      <a:pt x="181" y="538"/>
                    </a:lnTo>
                    <a:lnTo>
                      <a:pt x="182" y="536"/>
                    </a:lnTo>
                    <a:lnTo>
                      <a:pt x="182" y="534"/>
                    </a:lnTo>
                    <a:lnTo>
                      <a:pt x="183" y="533"/>
                    </a:lnTo>
                    <a:lnTo>
                      <a:pt x="184" y="531"/>
                    </a:lnTo>
                    <a:lnTo>
                      <a:pt x="184" y="529"/>
                    </a:lnTo>
                    <a:lnTo>
                      <a:pt x="185" y="527"/>
                    </a:lnTo>
                    <a:lnTo>
                      <a:pt x="186" y="526"/>
                    </a:lnTo>
                    <a:lnTo>
                      <a:pt x="186" y="525"/>
                    </a:lnTo>
                    <a:lnTo>
                      <a:pt x="187" y="523"/>
                    </a:lnTo>
                    <a:lnTo>
                      <a:pt x="188" y="523"/>
                    </a:lnTo>
                    <a:lnTo>
                      <a:pt x="189" y="522"/>
                    </a:lnTo>
                    <a:lnTo>
                      <a:pt x="190" y="521"/>
                    </a:lnTo>
                    <a:lnTo>
                      <a:pt x="191" y="520"/>
                    </a:lnTo>
                    <a:lnTo>
                      <a:pt x="191" y="519"/>
                    </a:lnTo>
                    <a:lnTo>
                      <a:pt x="192" y="518"/>
                    </a:lnTo>
                    <a:lnTo>
                      <a:pt x="193" y="517"/>
                    </a:lnTo>
                    <a:lnTo>
                      <a:pt x="193" y="516"/>
                    </a:lnTo>
                    <a:lnTo>
                      <a:pt x="194" y="514"/>
                    </a:lnTo>
                    <a:lnTo>
                      <a:pt x="195" y="512"/>
                    </a:lnTo>
                    <a:lnTo>
                      <a:pt x="195" y="509"/>
                    </a:lnTo>
                    <a:lnTo>
                      <a:pt x="196" y="506"/>
                    </a:lnTo>
                    <a:lnTo>
                      <a:pt x="197" y="502"/>
                    </a:lnTo>
                    <a:lnTo>
                      <a:pt x="198" y="497"/>
                    </a:lnTo>
                    <a:lnTo>
                      <a:pt x="199" y="491"/>
                    </a:lnTo>
                    <a:lnTo>
                      <a:pt x="199" y="485"/>
                    </a:lnTo>
                    <a:lnTo>
                      <a:pt x="200" y="477"/>
                    </a:lnTo>
                    <a:lnTo>
                      <a:pt x="201" y="468"/>
                    </a:lnTo>
                    <a:lnTo>
                      <a:pt x="201" y="458"/>
                    </a:lnTo>
                    <a:lnTo>
                      <a:pt x="202" y="448"/>
                    </a:lnTo>
                    <a:lnTo>
                      <a:pt x="203" y="436"/>
                    </a:lnTo>
                    <a:lnTo>
                      <a:pt x="203" y="424"/>
                    </a:lnTo>
                    <a:lnTo>
                      <a:pt x="204" y="410"/>
                    </a:lnTo>
                    <a:lnTo>
                      <a:pt x="205" y="396"/>
                    </a:lnTo>
                    <a:lnTo>
                      <a:pt x="206" y="380"/>
                    </a:lnTo>
                    <a:lnTo>
                      <a:pt x="207" y="364"/>
                    </a:lnTo>
                    <a:lnTo>
                      <a:pt x="207" y="348"/>
                    </a:lnTo>
                    <a:lnTo>
                      <a:pt x="208" y="331"/>
                    </a:lnTo>
                    <a:lnTo>
                      <a:pt x="209" y="314"/>
                    </a:lnTo>
                    <a:lnTo>
                      <a:pt x="210" y="298"/>
                    </a:lnTo>
                    <a:lnTo>
                      <a:pt x="210" y="281"/>
                    </a:lnTo>
                    <a:lnTo>
                      <a:pt x="211" y="263"/>
                    </a:lnTo>
                    <a:lnTo>
                      <a:pt x="211" y="245"/>
                    </a:lnTo>
                    <a:lnTo>
                      <a:pt x="212" y="226"/>
                    </a:lnTo>
                    <a:lnTo>
                      <a:pt x="213" y="206"/>
                    </a:lnTo>
                    <a:lnTo>
                      <a:pt x="214" y="186"/>
                    </a:lnTo>
                    <a:lnTo>
                      <a:pt x="215" y="167"/>
                    </a:lnTo>
                    <a:lnTo>
                      <a:pt x="215" y="148"/>
                    </a:lnTo>
                    <a:lnTo>
                      <a:pt x="216" y="128"/>
                    </a:lnTo>
                    <a:lnTo>
                      <a:pt x="217" y="108"/>
                    </a:lnTo>
                    <a:lnTo>
                      <a:pt x="218" y="88"/>
                    </a:lnTo>
                    <a:lnTo>
                      <a:pt x="218" y="70"/>
                    </a:lnTo>
                    <a:lnTo>
                      <a:pt x="219" y="53"/>
                    </a:lnTo>
                    <a:lnTo>
                      <a:pt x="219" y="36"/>
                    </a:lnTo>
                    <a:lnTo>
                      <a:pt x="220" y="20"/>
                    </a:lnTo>
                    <a:lnTo>
                      <a:pt x="221" y="7"/>
                    </a:lnTo>
                    <a:lnTo>
                      <a:pt x="222" y="0"/>
                    </a:lnTo>
                    <a:lnTo>
                      <a:pt x="223" y="2"/>
                    </a:lnTo>
                    <a:lnTo>
                      <a:pt x="223" y="16"/>
                    </a:lnTo>
                    <a:lnTo>
                      <a:pt x="224" y="44"/>
                    </a:lnTo>
                    <a:lnTo>
                      <a:pt x="225" y="87"/>
                    </a:lnTo>
                    <a:lnTo>
                      <a:pt x="226" y="146"/>
                    </a:lnTo>
                    <a:lnTo>
                      <a:pt x="226" y="218"/>
                    </a:lnTo>
                    <a:lnTo>
                      <a:pt x="227" y="294"/>
                    </a:lnTo>
                    <a:lnTo>
                      <a:pt x="227" y="366"/>
                    </a:lnTo>
                    <a:lnTo>
                      <a:pt x="228" y="425"/>
                    </a:lnTo>
                    <a:lnTo>
                      <a:pt x="229" y="471"/>
                    </a:lnTo>
                    <a:lnTo>
                      <a:pt x="230" y="503"/>
                    </a:lnTo>
                    <a:lnTo>
                      <a:pt x="231" y="525"/>
                    </a:lnTo>
                    <a:lnTo>
                      <a:pt x="231" y="538"/>
                    </a:lnTo>
                    <a:lnTo>
                      <a:pt x="232" y="546"/>
                    </a:lnTo>
                    <a:lnTo>
                      <a:pt x="233" y="551"/>
                    </a:lnTo>
                    <a:lnTo>
                      <a:pt x="234" y="553"/>
                    </a:lnTo>
                    <a:lnTo>
                      <a:pt x="235" y="555"/>
                    </a:lnTo>
                    <a:lnTo>
                      <a:pt x="235" y="556"/>
                    </a:lnTo>
                    <a:lnTo>
                      <a:pt x="235" y="557"/>
                    </a:lnTo>
                    <a:lnTo>
                      <a:pt x="236" y="557"/>
                    </a:lnTo>
                    <a:lnTo>
                      <a:pt x="237" y="558"/>
                    </a:lnTo>
                    <a:lnTo>
                      <a:pt x="238" y="558"/>
                    </a:lnTo>
                    <a:lnTo>
                      <a:pt x="239" y="558"/>
                    </a:lnTo>
                    <a:lnTo>
                      <a:pt x="239" y="558"/>
                    </a:lnTo>
                    <a:lnTo>
                      <a:pt x="240" y="557"/>
                    </a:lnTo>
                    <a:lnTo>
                      <a:pt x="241" y="557"/>
                    </a:lnTo>
                    <a:lnTo>
                      <a:pt x="242" y="557"/>
                    </a:lnTo>
                    <a:lnTo>
                      <a:pt x="243" y="557"/>
                    </a:lnTo>
                    <a:lnTo>
                      <a:pt x="243" y="557"/>
                    </a:lnTo>
                    <a:lnTo>
                      <a:pt x="243" y="556"/>
                    </a:lnTo>
                    <a:lnTo>
                      <a:pt x="244" y="556"/>
                    </a:lnTo>
                    <a:lnTo>
                      <a:pt x="245" y="556"/>
                    </a:lnTo>
                    <a:lnTo>
                      <a:pt x="246" y="555"/>
                    </a:lnTo>
                    <a:lnTo>
                      <a:pt x="247" y="555"/>
                    </a:lnTo>
                    <a:lnTo>
                      <a:pt x="247" y="555"/>
                    </a:lnTo>
                    <a:lnTo>
                      <a:pt x="248" y="555"/>
                    </a:lnTo>
                    <a:lnTo>
                      <a:pt x="249" y="555"/>
                    </a:lnTo>
                    <a:lnTo>
                      <a:pt x="250" y="554"/>
                    </a:lnTo>
                    <a:lnTo>
                      <a:pt x="251" y="554"/>
                    </a:lnTo>
                    <a:lnTo>
                      <a:pt x="251" y="554"/>
                    </a:lnTo>
                    <a:lnTo>
                      <a:pt x="251" y="553"/>
                    </a:lnTo>
                    <a:lnTo>
                      <a:pt x="252" y="553"/>
                    </a:lnTo>
                    <a:lnTo>
                      <a:pt x="253" y="553"/>
                    </a:lnTo>
                    <a:lnTo>
                      <a:pt x="254" y="553"/>
                    </a:lnTo>
                    <a:lnTo>
                      <a:pt x="255" y="553"/>
                    </a:lnTo>
                    <a:lnTo>
                      <a:pt x="255" y="553"/>
                    </a:lnTo>
                    <a:lnTo>
                      <a:pt x="256" y="553"/>
                    </a:lnTo>
                    <a:lnTo>
                      <a:pt x="257" y="553"/>
                    </a:lnTo>
                    <a:lnTo>
                      <a:pt x="258" y="553"/>
                    </a:lnTo>
                    <a:lnTo>
                      <a:pt x="259" y="553"/>
                    </a:lnTo>
                    <a:lnTo>
                      <a:pt x="259" y="553"/>
                    </a:lnTo>
                    <a:lnTo>
                      <a:pt x="259" y="553"/>
                    </a:lnTo>
                    <a:lnTo>
                      <a:pt x="260" y="553"/>
                    </a:lnTo>
                    <a:lnTo>
                      <a:pt x="261" y="553"/>
                    </a:lnTo>
                    <a:lnTo>
                      <a:pt x="262" y="553"/>
                    </a:lnTo>
                    <a:lnTo>
                      <a:pt x="263" y="553"/>
                    </a:lnTo>
                    <a:lnTo>
                      <a:pt x="263" y="553"/>
                    </a:lnTo>
                    <a:lnTo>
                      <a:pt x="264" y="553"/>
                    </a:lnTo>
                    <a:lnTo>
                      <a:pt x="265" y="553"/>
                    </a:lnTo>
                    <a:lnTo>
                      <a:pt x="266" y="553"/>
                    </a:lnTo>
                    <a:lnTo>
                      <a:pt x="267" y="553"/>
                    </a:lnTo>
                    <a:lnTo>
                      <a:pt x="267" y="553"/>
                    </a:lnTo>
                    <a:lnTo>
                      <a:pt x="267" y="553"/>
                    </a:lnTo>
                    <a:lnTo>
                      <a:pt x="268" y="553"/>
                    </a:lnTo>
                    <a:lnTo>
                      <a:pt x="269" y="554"/>
                    </a:lnTo>
                    <a:lnTo>
                      <a:pt x="270" y="554"/>
                    </a:lnTo>
                    <a:lnTo>
                      <a:pt x="271" y="554"/>
                    </a:lnTo>
                    <a:lnTo>
                      <a:pt x="271" y="554"/>
                    </a:lnTo>
                    <a:lnTo>
                      <a:pt x="272" y="554"/>
                    </a:lnTo>
                    <a:lnTo>
                      <a:pt x="273" y="555"/>
                    </a:lnTo>
                    <a:lnTo>
                      <a:pt x="274" y="555"/>
                    </a:lnTo>
                    <a:lnTo>
                      <a:pt x="275" y="555"/>
                    </a:lnTo>
                    <a:lnTo>
                      <a:pt x="275" y="555"/>
                    </a:lnTo>
                    <a:lnTo>
                      <a:pt x="276" y="555"/>
                    </a:lnTo>
                    <a:lnTo>
                      <a:pt x="276" y="555"/>
                    </a:lnTo>
                    <a:lnTo>
                      <a:pt x="277" y="555"/>
                    </a:lnTo>
                    <a:lnTo>
                      <a:pt x="278" y="555"/>
                    </a:lnTo>
                    <a:lnTo>
                      <a:pt x="279" y="555"/>
                    </a:lnTo>
                    <a:lnTo>
                      <a:pt x="279" y="555"/>
                    </a:lnTo>
                    <a:lnTo>
                      <a:pt x="280" y="555"/>
                    </a:lnTo>
                    <a:lnTo>
                      <a:pt x="281" y="555"/>
                    </a:lnTo>
                    <a:lnTo>
                      <a:pt x="282" y="555"/>
                    </a:lnTo>
                    <a:lnTo>
                      <a:pt x="283" y="555"/>
                    </a:lnTo>
                    <a:lnTo>
                      <a:pt x="283" y="555"/>
                    </a:lnTo>
                    <a:lnTo>
                      <a:pt x="284" y="555"/>
                    </a:lnTo>
                    <a:lnTo>
                      <a:pt x="284" y="555"/>
                    </a:lnTo>
                    <a:lnTo>
                      <a:pt x="285" y="555"/>
                    </a:lnTo>
                    <a:lnTo>
                      <a:pt x="286" y="554"/>
                    </a:lnTo>
                    <a:lnTo>
                      <a:pt x="287" y="554"/>
                    </a:lnTo>
                    <a:lnTo>
                      <a:pt x="288" y="554"/>
                    </a:lnTo>
                    <a:lnTo>
                      <a:pt x="288" y="553"/>
                    </a:lnTo>
                    <a:lnTo>
                      <a:pt x="289" y="553"/>
                    </a:lnTo>
                    <a:lnTo>
                      <a:pt x="290" y="553"/>
                    </a:lnTo>
                    <a:lnTo>
                      <a:pt x="291" y="553"/>
                    </a:lnTo>
                    <a:lnTo>
                      <a:pt x="292" y="553"/>
                    </a:lnTo>
                    <a:lnTo>
                      <a:pt x="292" y="552"/>
                    </a:lnTo>
                    <a:lnTo>
                      <a:pt x="292" y="552"/>
                    </a:lnTo>
                    <a:lnTo>
                      <a:pt x="293" y="551"/>
                    </a:lnTo>
                    <a:lnTo>
                      <a:pt x="294" y="551"/>
                    </a:lnTo>
                    <a:lnTo>
                      <a:pt x="295" y="551"/>
                    </a:lnTo>
                    <a:lnTo>
                      <a:pt x="296" y="551"/>
                    </a:lnTo>
                    <a:lnTo>
                      <a:pt x="296" y="550"/>
                    </a:lnTo>
                    <a:lnTo>
                      <a:pt x="297" y="550"/>
                    </a:lnTo>
                    <a:lnTo>
                      <a:pt x="298" y="550"/>
                    </a:lnTo>
                    <a:lnTo>
                      <a:pt x="299" y="549"/>
                    </a:lnTo>
                    <a:lnTo>
                      <a:pt x="300" y="549"/>
                    </a:lnTo>
                    <a:lnTo>
                      <a:pt x="300" y="549"/>
                    </a:lnTo>
                    <a:lnTo>
                      <a:pt x="301" y="549"/>
                    </a:lnTo>
                    <a:lnTo>
                      <a:pt x="301" y="549"/>
                    </a:lnTo>
                    <a:lnTo>
                      <a:pt x="302" y="548"/>
                    </a:lnTo>
                    <a:lnTo>
                      <a:pt x="303" y="548"/>
                    </a:lnTo>
                    <a:lnTo>
                      <a:pt x="304" y="547"/>
                    </a:lnTo>
                    <a:lnTo>
                      <a:pt x="304" y="547"/>
                    </a:lnTo>
                    <a:lnTo>
                      <a:pt x="305" y="547"/>
                    </a:lnTo>
                    <a:lnTo>
                      <a:pt x="306" y="547"/>
                    </a:lnTo>
                    <a:lnTo>
                      <a:pt x="307" y="547"/>
                    </a:lnTo>
                    <a:lnTo>
                      <a:pt x="308" y="547"/>
                    </a:lnTo>
                    <a:lnTo>
                      <a:pt x="308" y="546"/>
                    </a:lnTo>
                    <a:lnTo>
                      <a:pt x="309" y="546"/>
                    </a:lnTo>
                    <a:lnTo>
                      <a:pt x="309" y="546"/>
                    </a:lnTo>
                    <a:lnTo>
                      <a:pt x="310" y="545"/>
                    </a:lnTo>
                    <a:lnTo>
                      <a:pt x="311" y="545"/>
                    </a:lnTo>
                    <a:lnTo>
                      <a:pt x="312" y="545"/>
                    </a:lnTo>
                    <a:lnTo>
                      <a:pt x="312" y="545"/>
                    </a:lnTo>
                    <a:lnTo>
                      <a:pt x="313" y="545"/>
                    </a:lnTo>
                    <a:lnTo>
                      <a:pt x="314" y="545"/>
                    </a:lnTo>
                    <a:lnTo>
                      <a:pt x="315" y="545"/>
                    </a:lnTo>
                    <a:lnTo>
                      <a:pt x="316" y="545"/>
                    </a:lnTo>
                    <a:lnTo>
                      <a:pt x="316" y="545"/>
                    </a:lnTo>
                    <a:lnTo>
                      <a:pt x="317" y="545"/>
                    </a:lnTo>
                    <a:lnTo>
                      <a:pt x="318" y="545"/>
                    </a:lnTo>
                    <a:lnTo>
                      <a:pt x="318" y="546"/>
                    </a:lnTo>
                    <a:lnTo>
                      <a:pt x="319" y="546"/>
                    </a:lnTo>
                    <a:lnTo>
                      <a:pt x="320" y="547"/>
                    </a:lnTo>
                    <a:lnTo>
                      <a:pt x="320" y="547"/>
                    </a:lnTo>
                    <a:lnTo>
                      <a:pt x="321" y="547"/>
                    </a:lnTo>
                    <a:lnTo>
                      <a:pt x="322" y="548"/>
                    </a:lnTo>
                    <a:lnTo>
                      <a:pt x="323" y="549"/>
                    </a:lnTo>
                    <a:lnTo>
                      <a:pt x="324" y="549"/>
                    </a:lnTo>
                    <a:lnTo>
                      <a:pt x="324" y="550"/>
                    </a:lnTo>
                    <a:lnTo>
                      <a:pt x="325" y="551"/>
                    </a:lnTo>
                    <a:lnTo>
                      <a:pt x="326" y="551"/>
                    </a:lnTo>
                    <a:lnTo>
                      <a:pt x="326" y="552"/>
                    </a:lnTo>
                    <a:lnTo>
                      <a:pt x="327" y="553"/>
                    </a:lnTo>
                    <a:lnTo>
                      <a:pt x="328" y="553"/>
                    </a:lnTo>
                    <a:lnTo>
                      <a:pt x="328" y="553"/>
                    </a:lnTo>
                    <a:lnTo>
                      <a:pt x="329" y="554"/>
                    </a:lnTo>
                    <a:lnTo>
                      <a:pt x="330" y="554"/>
                    </a:lnTo>
                    <a:lnTo>
                      <a:pt x="331" y="555"/>
                    </a:lnTo>
                    <a:lnTo>
                      <a:pt x="332" y="555"/>
                    </a:lnTo>
                    <a:lnTo>
                      <a:pt x="332" y="555"/>
                    </a:lnTo>
                    <a:lnTo>
                      <a:pt x="333" y="555"/>
                    </a:lnTo>
                    <a:lnTo>
                      <a:pt x="334" y="555"/>
                    </a:lnTo>
                    <a:lnTo>
                      <a:pt x="334" y="555"/>
                    </a:lnTo>
                    <a:lnTo>
                      <a:pt x="335" y="555"/>
                    </a:lnTo>
                    <a:lnTo>
                      <a:pt x="336" y="555"/>
                    </a:lnTo>
                    <a:lnTo>
                      <a:pt x="336" y="555"/>
                    </a:lnTo>
                    <a:lnTo>
                      <a:pt x="337" y="555"/>
                    </a:lnTo>
                    <a:lnTo>
                      <a:pt x="338" y="555"/>
                    </a:lnTo>
                    <a:lnTo>
                      <a:pt x="339" y="555"/>
                    </a:lnTo>
                    <a:lnTo>
                      <a:pt x="340" y="555"/>
                    </a:lnTo>
                    <a:lnTo>
                      <a:pt x="340" y="555"/>
                    </a:lnTo>
                    <a:lnTo>
                      <a:pt x="341" y="554"/>
                    </a:lnTo>
                    <a:lnTo>
                      <a:pt x="342" y="553"/>
                    </a:lnTo>
                    <a:lnTo>
                      <a:pt x="343" y="553"/>
                    </a:lnTo>
                    <a:lnTo>
                      <a:pt x="343" y="553"/>
                    </a:lnTo>
                    <a:lnTo>
                      <a:pt x="344" y="552"/>
                    </a:lnTo>
                    <a:lnTo>
                      <a:pt x="344" y="552"/>
                    </a:lnTo>
                    <a:lnTo>
                      <a:pt x="345" y="551"/>
                    </a:lnTo>
                    <a:lnTo>
                      <a:pt x="346" y="551"/>
                    </a:lnTo>
                    <a:lnTo>
                      <a:pt x="347" y="551"/>
                    </a:lnTo>
                    <a:lnTo>
                      <a:pt x="348" y="550"/>
                    </a:lnTo>
                    <a:lnTo>
                      <a:pt x="348" y="550"/>
                    </a:lnTo>
                    <a:lnTo>
                      <a:pt x="349" y="550"/>
                    </a:lnTo>
                    <a:lnTo>
                      <a:pt x="350" y="550"/>
                    </a:lnTo>
                    <a:lnTo>
                      <a:pt x="351" y="550"/>
                    </a:lnTo>
                    <a:lnTo>
                      <a:pt x="351" y="550"/>
                    </a:lnTo>
                    <a:lnTo>
                      <a:pt x="352" y="550"/>
                    </a:lnTo>
                    <a:lnTo>
                      <a:pt x="352" y="550"/>
                    </a:lnTo>
                    <a:lnTo>
                      <a:pt x="353" y="551"/>
                    </a:lnTo>
                    <a:lnTo>
                      <a:pt x="354" y="551"/>
                    </a:lnTo>
                    <a:lnTo>
                      <a:pt x="355" y="551"/>
                    </a:lnTo>
                    <a:lnTo>
                      <a:pt x="356" y="551"/>
                    </a:lnTo>
                    <a:lnTo>
                      <a:pt x="356" y="551"/>
                    </a:lnTo>
                    <a:lnTo>
                      <a:pt x="357" y="551"/>
                    </a:lnTo>
                    <a:lnTo>
                      <a:pt x="358" y="551"/>
                    </a:lnTo>
                    <a:lnTo>
                      <a:pt x="359" y="551"/>
                    </a:lnTo>
                    <a:lnTo>
                      <a:pt x="360" y="551"/>
                    </a:lnTo>
                    <a:lnTo>
                      <a:pt x="360" y="551"/>
                    </a:lnTo>
                    <a:lnTo>
                      <a:pt x="360" y="551"/>
                    </a:lnTo>
                    <a:lnTo>
                      <a:pt x="361" y="550"/>
                    </a:lnTo>
                    <a:lnTo>
                      <a:pt x="362" y="549"/>
                    </a:lnTo>
                    <a:lnTo>
                      <a:pt x="363" y="549"/>
                    </a:lnTo>
                    <a:lnTo>
                      <a:pt x="364" y="549"/>
                    </a:lnTo>
                    <a:lnTo>
                      <a:pt x="364" y="549"/>
                    </a:lnTo>
                  </a:path>
                </a:pathLst>
              </a:custGeom>
              <a:noFill/>
              <a:ln w="1270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26" name="Freeform 62"/>
              <p:cNvSpPr>
                <a:spLocks/>
              </p:cNvSpPr>
              <p:nvPr/>
            </p:nvSpPr>
            <p:spPr bwMode="auto">
              <a:xfrm>
                <a:off x="1557338" y="4122738"/>
                <a:ext cx="579438" cy="122238"/>
              </a:xfrm>
              <a:custGeom>
                <a:avLst/>
                <a:gdLst>
                  <a:gd name="T0" fmla="*/ 5 w 365"/>
                  <a:gd name="T1" fmla="*/ 68 h 77"/>
                  <a:gd name="T2" fmla="*/ 12 w 365"/>
                  <a:gd name="T3" fmla="*/ 68 h 77"/>
                  <a:gd name="T4" fmla="*/ 17 w 365"/>
                  <a:gd name="T5" fmla="*/ 66 h 77"/>
                  <a:gd name="T6" fmla="*/ 23 w 365"/>
                  <a:gd name="T7" fmla="*/ 61 h 77"/>
                  <a:gd name="T8" fmla="*/ 29 w 365"/>
                  <a:gd name="T9" fmla="*/ 59 h 77"/>
                  <a:gd name="T10" fmla="*/ 35 w 365"/>
                  <a:gd name="T11" fmla="*/ 63 h 77"/>
                  <a:gd name="T12" fmla="*/ 41 w 365"/>
                  <a:gd name="T13" fmla="*/ 68 h 77"/>
                  <a:gd name="T14" fmla="*/ 46 w 365"/>
                  <a:gd name="T15" fmla="*/ 73 h 77"/>
                  <a:gd name="T16" fmla="*/ 53 w 365"/>
                  <a:gd name="T17" fmla="*/ 75 h 77"/>
                  <a:gd name="T18" fmla="*/ 58 w 365"/>
                  <a:gd name="T19" fmla="*/ 77 h 77"/>
                  <a:gd name="T20" fmla="*/ 64 w 365"/>
                  <a:gd name="T21" fmla="*/ 77 h 77"/>
                  <a:gd name="T22" fmla="*/ 70 w 365"/>
                  <a:gd name="T23" fmla="*/ 77 h 77"/>
                  <a:gd name="T24" fmla="*/ 76 w 365"/>
                  <a:gd name="T25" fmla="*/ 77 h 77"/>
                  <a:gd name="T26" fmla="*/ 81 w 365"/>
                  <a:gd name="T27" fmla="*/ 77 h 77"/>
                  <a:gd name="T28" fmla="*/ 87 w 365"/>
                  <a:gd name="T29" fmla="*/ 75 h 77"/>
                  <a:gd name="T30" fmla="*/ 93 w 365"/>
                  <a:gd name="T31" fmla="*/ 71 h 77"/>
                  <a:gd name="T32" fmla="*/ 99 w 365"/>
                  <a:gd name="T33" fmla="*/ 64 h 77"/>
                  <a:gd name="T34" fmla="*/ 105 w 365"/>
                  <a:gd name="T35" fmla="*/ 60 h 77"/>
                  <a:gd name="T36" fmla="*/ 111 w 365"/>
                  <a:gd name="T37" fmla="*/ 63 h 77"/>
                  <a:gd name="T38" fmla="*/ 117 w 365"/>
                  <a:gd name="T39" fmla="*/ 68 h 77"/>
                  <a:gd name="T40" fmla="*/ 122 w 365"/>
                  <a:gd name="T41" fmla="*/ 71 h 77"/>
                  <a:gd name="T42" fmla="*/ 129 w 365"/>
                  <a:gd name="T43" fmla="*/ 72 h 77"/>
                  <a:gd name="T44" fmla="*/ 134 w 365"/>
                  <a:gd name="T45" fmla="*/ 71 h 77"/>
                  <a:gd name="T46" fmla="*/ 140 w 365"/>
                  <a:gd name="T47" fmla="*/ 71 h 77"/>
                  <a:gd name="T48" fmla="*/ 146 w 365"/>
                  <a:gd name="T49" fmla="*/ 66 h 77"/>
                  <a:gd name="T50" fmla="*/ 152 w 365"/>
                  <a:gd name="T51" fmla="*/ 59 h 77"/>
                  <a:gd name="T52" fmla="*/ 158 w 365"/>
                  <a:gd name="T53" fmla="*/ 60 h 77"/>
                  <a:gd name="T54" fmla="*/ 163 w 365"/>
                  <a:gd name="T55" fmla="*/ 67 h 77"/>
                  <a:gd name="T56" fmla="*/ 170 w 365"/>
                  <a:gd name="T57" fmla="*/ 70 h 77"/>
                  <a:gd name="T58" fmla="*/ 175 w 365"/>
                  <a:gd name="T59" fmla="*/ 63 h 77"/>
                  <a:gd name="T60" fmla="*/ 181 w 365"/>
                  <a:gd name="T61" fmla="*/ 47 h 77"/>
                  <a:gd name="T62" fmla="*/ 187 w 365"/>
                  <a:gd name="T63" fmla="*/ 35 h 77"/>
                  <a:gd name="T64" fmla="*/ 193 w 365"/>
                  <a:gd name="T65" fmla="*/ 30 h 77"/>
                  <a:gd name="T66" fmla="*/ 198 w 365"/>
                  <a:gd name="T67" fmla="*/ 30 h 77"/>
                  <a:gd name="T68" fmla="*/ 204 w 365"/>
                  <a:gd name="T69" fmla="*/ 43 h 77"/>
                  <a:gd name="T70" fmla="*/ 210 w 365"/>
                  <a:gd name="T71" fmla="*/ 55 h 77"/>
                  <a:gd name="T72" fmla="*/ 216 w 365"/>
                  <a:gd name="T73" fmla="*/ 56 h 77"/>
                  <a:gd name="T74" fmla="*/ 222 w 365"/>
                  <a:gd name="T75" fmla="*/ 51 h 77"/>
                  <a:gd name="T76" fmla="*/ 228 w 365"/>
                  <a:gd name="T77" fmla="*/ 51 h 77"/>
                  <a:gd name="T78" fmla="*/ 234 w 365"/>
                  <a:gd name="T79" fmla="*/ 51 h 77"/>
                  <a:gd name="T80" fmla="*/ 239 w 365"/>
                  <a:gd name="T81" fmla="*/ 56 h 77"/>
                  <a:gd name="T82" fmla="*/ 245 w 365"/>
                  <a:gd name="T83" fmla="*/ 66 h 77"/>
                  <a:gd name="T84" fmla="*/ 251 w 365"/>
                  <a:gd name="T85" fmla="*/ 71 h 77"/>
                  <a:gd name="T86" fmla="*/ 257 w 365"/>
                  <a:gd name="T87" fmla="*/ 71 h 77"/>
                  <a:gd name="T88" fmla="*/ 263 w 365"/>
                  <a:gd name="T89" fmla="*/ 58 h 77"/>
                  <a:gd name="T90" fmla="*/ 269 w 365"/>
                  <a:gd name="T91" fmla="*/ 27 h 77"/>
                  <a:gd name="T92" fmla="*/ 275 w 365"/>
                  <a:gd name="T93" fmla="*/ 0 h 77"/>
                  <a:gd name="T94" fmla="*/ 280 w 365"/>
                  <a:gd name="T95" fmla="*/ 16 h 77"/>
                  <a:gd name="T96" fmla="*/ 287 w 365"/>
                  <a:gd name="T97" fmla="*/ 54 h 77"/>
                  <a:gd name="T98" fmla="*/ 292 w 365"/>
                  <a:gd name="T99" fmla="*/ 68 h 77"/>
                  <a:gd name="T100" fmla="*/ 298 w 365"/>
                  <a:gd name="T101" fmla="*/ 69 h 77"/>
                  <a:gd name="T102" fmla="*/ 303 w 365"/>
                  <a:gd name="T103" fmla="*/ 71 h 77"/>
                  <a:gd name="T104" fmla="*/ 310 w 365"/>
                  <a:gd name="T105" fmla="*/ 72 h 77"/>
                  <a:gd name="T106" fmla="*/ 315 w 365"/>
                  <a:gd name="T107" fmla="*/ 71 h 77"/>
                  <a:gd name="T108" fmla="*/ 321 w 365"/>
                  <a:gd name="T109" fmla="*/ 71 h 77"/>
                  <a:gd name="T110" fmla="*/ 328 w 365"/>
                  <a:gd name="T111" fmla="*/ 71 h 77"/>
                  <a:gd name="T112" fmla="*/ 333 w 365"/>
                  <a:gd name="T113" fmla="*/ 73 h 77"/>
                  <a:gd name="T114" fmla="*/ 339 w 365"/>
                  <a:gd name="T115" fmla="*/ 75 h 77"/>
                  <a:gd name="T116" fmla="*/ 345 w 365"/>
                  <a:gd name="T117" fmla="*/ 72 h 77"/>
                  <a:gd name="T118" fmla="*/ 351 w 365"/>
                  <a:gd name="T119" fmla="*/ 67 h 77"/>
                  <a:gd name="T120" fmla="*/ 356 w 365"/>
                  <a:gd name="T121" fmla="*/ 67 h 77"/>
                  <a:gd name="T122" fmla="*/ 362 w 365"/>
                  <a:gd name="T123" fmla="*/ 7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5" h="77">
                    <a:moveTo>
                      <a:pt x="0" y="69"/>
                    </a:moveTo>
                    <a:lnTo>
                      <a:pt x="1" y="68"/>
                    </a:lnTo>
                    <a:lnTo>
                      <a:pt x="2" y="68"/>
                    </a:lnTo>
                    <a:lnTo>
                      <a:pt x="3" y="68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5" y="68"/>
                    </a:lnTo>
                    <a:lnTo>
                      <a:pt x="6" y="68"/>
                    </a:lnTo>
                    <a:lnTo>
                      <a:pt x="7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9" y="68"/>
                    </a:lnTo>
                    <a:lnTo>
                      <a:pt x="10" y="68"/>
                    </a:lnTo>
                    <a:lnTo>
                      <a:pt x="11" y="68"/>
                    </a:lnTo>
                    <a:lnTo>
                      <a:pt x="12" y="68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13" y="67"/>
                    </a:lnTo>
                    <a:lnTo>
                      <a:pt x="14" y="67"/>
                    </a:lnTo>
                    <a:lnTo>
                      <a:pt x="15" y="67"/>
                    </a:lnTo>
                    <a:lnTo>
                      <a:pt x="16" y="67"/>
                    </a:lnTo>
                    <a:lnTo>
                      <a:pt x="16" y="66"/>
                    </a:lnTo>
                    <a:lnTo>
                      <a:pt x="17" y="66"/>
                    </a:lnTo>
                    <a:lnTo>
                      <a:pt x="18" y="65"/>
                    </a:lnTo>
                    <a:lnTo>
                      <a:pt x="19" y="64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0" y="63"/>
                    </a:lnTo>
                    <a:lnTo>
                      <a:pt x="21" y="62"/>
                    </a:lnTo>
                    <a:lnTo>
                      <a:pt x="22" y="62"/>
                    </a:lnTo>
                    <a:lnTo>
                      <a:pt x="23" y="61"/>
                    </a:lnTo>
                    <a:lnTo>
                      <a:pt x="24" y="61"/>
                    </a:lnTo>
                    <a:lnTo>
                      <a:pt x="25" y="60"/>
                    </a:lnTo>
                    <a:lnTo>
                      <a:pt x="25" y="60"/>
                    </a:lnTo>
                    <a:lnTo>
                      <a:pt x="26" y="60"/>
                    </a:lnTo>
                    <a:lnTo>
                      <a:pt x="27" y="59"/>
                    </a:lnTo>
                    <a:lnTo>
                      <a:pt x="28" y="59"/>
                    </a:lnTo>
                    <a:lnTo>
                      <a:pt x="29" y="59"/>
                    </a:lnTo>
                    <a:lnTo>
                      <a:pt x="29" y="59"/>
                    </a:lnTo>
                    <a:lnTo>
                      <a:pt x="29" y="60"/>
                    </a:lnTo>
                    <a:lnTo>
                      <a:pt x="30" y="60"/>
                    </a:lnTo>
                    <a:lnTo>
                      <a:pt x="31" y="60"/>
                    </a:lnTo>
                    <a:lnTo>
                      <a:pt x="32" y="61"/>
                    </a:lnTo>
                    <a:lnTo>
                      <a:pt x="33" y="62"/>
                    </a:lnTo>
                    <a:lnTo>
                      <a:pt x="33" y="62"/>
                    </a:lnTo>
                    <a:lnTo>
                      <a:pt x="34" y="62"/>
                    </a:lnTo>
                    <a:lnTo>
                      <a:pt x="35" y="63"/>
                    </a:lnTo>
                    <a:lnTo>
                      <a:pt x="36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5"/>
                    </a:lnTo>
                    <a:lnTo>
                      <a:pt x="38" y="66"/>
                    </a:lnTo>
                    <a:lnTo>
                      <a:pt x="39" y="67"/>
                    </a:lnTo>
                    <a:lnTo>
                      <a:pt x="40" y="67"/>
                    </a:lnTo>
                    <a:lnTo>
                      <a:pt x="41" y="68"/>
                    </a:lnTo>
                    <a:lnTo>
                      <a:pt x="41" y="68"/>
                    </a:lnTo>
                    <a:lnTo>
                      <a:pt x="42" y="69"/>
                    </a:lnTo>
                    <a:lnTo>
                      <a:pt x="43" y="69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5" y="71"/>
                    </a:lnTo>
                    <a:lnTo>
                      <a:pt x="45" y="72"/>
                    </a:lnTo>
                    <a:lnTo>
                      <a:pt x="46" y="73"/>
                    </a:lnTo>
                    <a:lnTo>
                      <a:pt x="47" y="73"/>
                    </a:lnTo>
                    <a:lnTo>
                      <a:pt x="48" y="73"/>
                    </a:lnTo>
                    <a:lnTo>
                      <a:pt x="49" y="74"/>
                    </a:lnTo>
                    <a:lnTo>
                      <a:pt x="49" y="74"/>
                    </a:lnTo>
                    <a:lnTo>
                      <a:pt x="50" y="75"/>
                    </a:lnTo>
                    <a:lnTo>
                      <a:pt x="51" y="75"/>
                    </a:lnTo>
                    <a:lnTo>
                      <a:pt x="52" y="75"/>
                    </a:lnTo>
                    <a:lnTo>
                      <a:pt x="53" y="75"/>
                    </a:lnTo>
                    <a:lnTo>
                      <a:pt x="53" y="75"/>
                    </a:lnTo>
                    <a:lnTo>
                      <a:pt x="53" y="76"/>
                    </a:lnTo>
                    <a:lnTo>
                      <a:pt x="54" y="76"/>
                    </a:lnTo>
                    <a:lnTo>
                      <a:pt x="55" y="76"/>
                    </a:lnTo>
                    <a:lnTo>
                      <a:pt x="56" y="76"/>
                    </a:lnTo>
                    <a:lnTo>
                      <a:pt x="57" y="77"/>
                    </a:lnTo>
                    <a:lnTo>
                      <a:pt x="57" y="77"/>
                    </a:lnTo>
                    <a:lnTo>
                      <a:pt x="58" y="77"/>
                    </a:lnTo>
                    <a:lnTo>
                      <a:pt x="59" y="77"/>
                    </a:lnTo>
                    <a:lnTo>
                      <a:pt x="60" y="77"/>
                    </a:lnTo>
                    <a:lnTo>
                      <a:pt x="61" y="77"/>
                    </a:lnTo>
                    <a:lnTo>
                      <a:pt x="61" y="77"/>
                    </a:lnTo>
                    <a:lnTo>
                      <a:pt x="62" y="77"/>
                    </a:lnTo>
                    <a:lnTo>
                      <a:pt x="62" y="77"/>
                    </a:lnTo>
                    <a:lnTo>
                      <a:pt x="63" y="77"/>
                    </a:lnTo>
                    <a:lnTo>
                      <a:pt x="64" y="77"/>
                    </a:lnTo>
                    <a:lnTo>
                      <a:pt x="65" y="77"/>
                    </a:lnTo>
                    <a:lnTo>
                      <a:pt x="65" y="77"/>
                    </a:lnTo>
                    <a:lnTo>
                      <a:pt x="66" y="77"/>
                    </a:lnTo>
                    <a:lnTo>
                      <a:pt x="67" y="77"/>
                    </a:lnTo>
                    <a:lnTo>
                      <a:pt x="68" y="77"/>
                    </a:lnTo>
                    <a:lnTo>
                      <a:pt x="69" y="77"/>
                    </a:lnTo>
                    <a:lnTo>
                      <a:pt x="69" y="77"/>
                    </a:lnTo>
                    <a:lnTo>
                      <a:pt x="70" y="77"/>
                    </a:lnTo>
                    <a:lnTo>
                      <a:pt x="70" y="77"/>
                    </a:lnTo>
                    <a:lnTo>
                      <a:pt x="71" y="77"/>
                    </a:lnTo>
                    <a:lnTo>
                      <a:pt x="72" y="77"/>
                    </a:lnTo>
                    <a:lnTo>
                      <a:pt x="73" y="77"/>
                    </a:lnTo>
                    <a:lnTo>
                      <a:pt x="73" y="77"/>
                    </a:lnTo>
                    <a:lnTo>
                      <a:pt x="74" y="77"/>
                    </a:lnTo>
                    <a:lnTo>
                      <a:pt x="75" y="77"/>
                    </a:lnTo>
                    <a:lnTo>
                      <a:pt x="76" y="77"/>
                    </a:lnTo>
                    <a:lnTo>
                      <a:pt x="77" y="77"/>
                    </a:lnTo>
                    <a:lnTo>
                      <a:pt x="77" y="77"/>
                    </a:lnTo>
                    <a:lnTo>
                      <a:pt x="78" y="77"/>
                    </a:lnTo>
                    <a:lnTo>
                      <a:pt x="79" y="77"/>
                    </a:lnTo>
                    <a:lnTo>
                      <a:pt x="79" y="77"/>
                    </a:lnTo>
                    <a:lnTo>
                      <a:pt x="80" y="77"/>
                    </a:lnTo>
                    <a:lnTo>
                      <a:pt x="81" y="77"/>
                    </a:lnTo>
                    <a:lnTo>
                      <a:pt x="81" y="77"/>
                    </a:lnTo>
                    <a:lnTo>
                      <a:pt x="82" y="77"/>
                    </a:lnTo>
                    <a:lnTo>
                      <a:pt x="83" y="77"/>
                    </a:lnTo>
                    <a:lnTo>
                      <a:pt x="84" y="76"/>
                    </a:lnTo>
                    <a:lnTo>
                      <a:pt x="85" y="76"/>
                    </a:lnTo>
                    <a:lnTo>
                      <a:pt x="85" y="76"/>
                    </a:lnTo>
                    <a:lnTo>
                      <a:pt x="86" y="75"/>
                    </a:lnTo>
                    <a:lnTo>
                      <a:pt x="87" y="75"/>
                    </a:lnTo>
                    <a:lnTo>
                      <a:pt x="87" y="75"/>
                    </a:lnTo>
                    <a:lnTo>
                      <a:pt x="88" y="75"/>
                    </a:lnTo>
                    <a:lnTo>
                      <a:pt x="89" y="74"/>
                    </a:lnTo>
                    <a:lnTo>
                      <a:pt x="89" y="73"/>
                    </a:lnTo>
                    <a:lnTo>
                      <a:pt x="90" y="73"/>
                    </a:lnTo>
                    <a:lnTo>
                      <a:pt x="91" y="73"/>
                    </a:lnTo>
                    <a:lnTo>
                      <a:pt x="92" y="72"/>
                    </a:lnTo>
                    <a:lnTo>
                      <a:pt x="93" y="71"/>
                    </a:lnTo>
                    <a:lnTo>
                      <a:pt x="93" y="71"/>
                    </a:lnTo>
                    <a:lnTo>
                      <a:pt x="94" y="70"/>
                    </a:lnTo>
                    <a:lnTo>
                      <a:pt x="95" y="69"/>
                    </a:lnTo>
                    <a:lnTo>
                      <a:pt x="95" y="69"/>
                    </a:lnTo>
                    <a:lnTo>
                      <a:pt x="96" y="67"/>
                    </a:lnTo>
                    <a:lnTo>
                      <a:pt x="97" y="67"/>
                    </a:lnTo>
                    <a:lnTo>
                      <a:pt x="97" y="66"/>
                    </a:lnTo>
                    <a:lnTo>
                      <a:pt x="98" y="65"/>
                    </a:lnTo>
                    <a:lnTo>
                      <a:pt x="99" y="64"/>
                    </a:lnTo>
                    <a:lnTo>
                      <a:pt x="100" y="63"/>
                    </a:lnTo>
                    <a:lnTo>
                      <a:pt x="101" y="62"/>
                    </a:lnTo>
                    <a:lnTo>
                      <a:pt x="101" y="62"/>
                    </a:lnTo>
                    <a:lnTo>
                      <a:pt x="102" y="62"/>
                    </a:lnTo>
                    <a:lnTo>
                      <a:pt x="103" y="61"/>
                    </a:lnTo>
                    <a:lnTo>
                      <a:pt x="104" y="60"/>
                    </a:lnTo>
                    <a:lnTo>
                      <a:pt x="104" y="60"/>
                    </a:lnTo>
                    <a:lnTo>
                      <a:pt x="105" y="60"/>
                    </a:lnTo>
                    <a:lnTo>
                      <a:pt x="105" y="60"/>
                    </a:lnTo>
                    <a:lnTo>
                      <a:pt x="106" y="60"/>
                    </a:lnTo>
                    <a:lnTo>
                      <a:pt x="107" y="60"/>
                    </a:lnTo>
                    <a:lnTo>
                      <a:pt x="108" y="61"/>
                    </a:lnTo>
                    <a:lnTo>
                      <a:pt x="109" y="61"/>
                    </a:lnTo>
                    <a:lnTo>
                      <a:pt x="109" y="62"/>
                    </a:lnTo>
                    <a:lnTo>
                      <a:pt x="110" y="62"/>
                    </a:lnTo>
                    <a:lnTo>
                      <a:pt x="111" y="63"/>
                    </a:lnTo>
                    <a:lnTo>
                      <a:pt x="112" y="64"/>
                    </a:lnTo>
                    <a:lnTo>
                      <a:pt x="112" y="64"/>
                    </a:lnTo>
                    <a:lnTo>
                      <a:pt x="113" y="64"/>
                    </a:lnTo>
                    <a:lnTo>
                      <a:pt x="113" y="65"/>
                    </a:lnTo>
                    <a:lnTo>
                      <a:pt x="114" y="66"/>
                    </a:lnTo>
                    <a:lnTo>
                      <a:pt x="115" y="67"/>
                    </a:lnTo>
                    <a:lnTo>
                      <a:pt x="116" y="67"/>
                    </a:lnTo>
                    <a:lnTo>
                      <a:pt x="117" y="68"/>
                    </a:lnTo>
                    <a:lnTo>
                      <a:pt x="117" y="69"/>
                    </a:lnTo>
                    <a:lnTo>
                      <a:pt x="118" y="69"/>
                    </a:lnTo>
                    <a:lnTo>
                      <a:pt x="119" y="69"/>
                    </a:lnTo>
                    <a:lnTo>
                      <a:pt x="120" y="70"/>
                    </a:lnTo>
                    <a:lnTo>
                      <a:pt x="120" y="70"/>
                    </a:lnTo>
                    <a:lnTo>
                      <a:pt x="121" y="71"/>
                    </a:lnTo>
                    <a:lnTo>
                      <a:pt x="121" y="71"/>
                    </a:lnTo>
                    <a:lnTo>
                      <a:pt x="122" y="71"/>
                    </a:lnTo>
                    <a:lnTo>
                      <a:pt x="123" y="71"/>
                    </a:lnTo>
                    <a:lnTo>
                      <a:pt x="124" y="71"/>
                    </a:lnTo>
                    <a:lnTo>
                      <a:pt x="125" y="71"/>
                    </a:lnTo>
                    <a:lnTo>
                      <a:pt x="126" y="72"/>
                    </a:lnTo>
                    <a:lnTo>
                      <a:pt x="126" y="72"/>
                    </a:lnTo>
                    <a:lnTo>
                      <a:pt x="127" y="72"/>
                    </a:lnTo>
                    <a:lnTo>
                      <a:pt x="128" y="72"/>
                    </a:lnTo>
                    <a:lnTo>
                      <a:pt x="129" y="72"/>
                    </a:lnTo>
                    <a:lnTo>
                      <a:pt x="129" y="72"/>
                    </a:lnTo>
                    <a:lnTo>
                      <a:pt x="130" y="72"/>
                    </a:lnTo>
                    <a:lnTo>
                      <a:pt x="130" y="71"/>
                    </a:lnTo>
                    <a:lnTo>
                      <a:pt x="131" y="71"/>
                    </a:lnTo>
                    <a:lnTo>
                      <a:pt x="132" y="71"/>
                    </a:lnTo>
                    <a:lnTo>
                      <a:pt x="133" y="71"/>
                    </a:lnTo>
                    <a:lnTo>
                      <a:pt x="134" y="71"/>
                    </a:lnTo>
                    <a:lnTo>
                      <a:pt x="134" y="71"/>
                    </a:lnTo>
                    <a:lnTo>
                      <a:pt x="135" y="72"/>
                    </a:lnTo>
                    <a:lnTo>
                      <a:pt x="136" y="72"/>
                    </a:lnTo>
                    <a:lnTo>
                      <a:pt x="137" y="72"/>
                    </a:lnTo>
                    <a:lnTo>
                      <a:pt x="137" y="71"/>
                    </a:lnTo>
                    <a:lnTo>
                      <a:pt x="138" y="71"/>
                    </a:lnTo>
                    <a:lnTo>
                      <a:pt x="138" y="71"/>
                    </a:lnTo>
                    <a:lnTo>
                      <a:pt x="139" y="71"/>
                    </a:lnTo>
                    <a:lnTo>
                      <a:pt x="140" y="71"/>
                    </a:lnTo>
                    <a:lnTo>
                      <a:pt x="141" y="71"/>
                    </a:lnTo>
                    <a:lnTo>
                      <a:pt x="142" y="70"/>
                    </a:lnTo>
                    <a:lnTo>
                      <a:pt x="142" y="69"/>
                    </a:lnTo>
                    <a:lnTo>
                      <a:pt x="143" y="69"/>
                    </a:lnTo>
                    <a:lnTo>
                      <a:pt x="144" y="69"/>
                    </a:lnTo>
                    <a:lnTo>
                      <a:pt x="145" y="67"/>
                    </a:lnTo>
                    <a:lnTo>
                      <a:pt x="146" y="67"/>
                    </a:lnTo>
                    <a:lnTo>
                      <a:pt x="146" y="66"/>
                    </a:lnTo>
                    <a:lnTo>
                      <a:pt x="146" y="65"/>
                    </a:lnTo>
                    <a:lnTo>
                      <a:pt x="147" y="64"/>
                    </a:lnTo>
                    <a:lnTo>
                      <a:pt x="148" y="63"/>
                    </a:lnTo>
                    <a:lnTo>
                      <a:pt x="149" y="62"/>
                    </a:lnTo>
                    <a:lnTo>
                      <a:pt x="150" y="61"/>
                    </a:lnTo>
                    <a:lnTo>
                      <a:pt x="150" y="60"/>
                    </a:lnTo>
                    <a:lnTo>
                      <a:pt x="151" y="60"/>
                    </a:lnTo>
                    <a:lnTo>
                      <a:pt x="152" y="59"/>
                    </a:lnTo>
                    <a:lnTo>
                      <a:pt x="153" y="58"/>
                    </a:lnTo>
                    <a:lnTo>
                      <a:pt x="154" y="58"/>
                    </a:lnTo>
                    <a:lnTo>
                      <a:pt x="154" y="58"/>
                    </a:lnTo>
                    <a:lnTo>
                      <a:pt x="154" y="58"/>
                    </a:lnTo>
                    <a:lnTo>
                      <a:pt x="155" y="58"/>
                    </a:lnTo>
                    <a:lnTo>
                      <a:pt x="156" y="59"/>
                    </a:lnTo>
                    <a:lnTo>
                      <a:pt x="157" y="60"/>
                    </a:lnTo>
                    <a:lnTo>
                      <a:pt x="158" y="60"/>
                    </a:lnTo>
                    <a:lnTo>
                      <a:pt x="158" y="61"/>
                    </a:lnTo>
                    <a:lnTo>
                      <a:pt x="159" y="62"/>
                    </a:lnTo>
                    <a:lnTo>
                      <a:pt x="160" y="62"/>
                    </a:lnTo>
                    <a:lnTo>
                      <a:pt x="161" y="64"/>
                    </a:lnTo>
                    <a:lnTo>
                      <a:pt x="162" y="64"/>
                    </a:lnTo>
                    <a:lnTo>
                      <a:pt x="162" y="65"/>
                    </a:lnTo>
                    <a:lnTo>
                      <a:pt x="162" y="67"/>
                    </a:lnTo>
                    <a:lnTo>
                      <a:pt x="163" y="67"/>
                    </a:lnTo>
                    <a:lnTo>
                      <a:pt x="164" y="68"/>
                    </a:lnTo>
                    <a:lnTo>
                      <a:pt x="165" y="69"/>
                    </a:lnTo>
                    <a:lnTo>
                      <a:pt x="166" y="69"/>
                    </a:lnTo>
                    <a:lnTo>
                      <a:pt x="166" y="70"/>
                    </a:lnTo>
                    <a:lnTo>
                      <a:pt x="167" y="70"/>
                    </a:lnTo>
                    <a:lnTo>
                      <a:pt x="168" y="70"/>
                    </a:lnTo>
                    <a:lnTo>
                      <a:pt x="169" y="70"/>
                    </a:lnTo>
                    <a:lnTo>
                      <a:pt x="170" y="70"/>
                    </a:lnTo>
                    <a:lnTo>
                      <a:pt x="170" y="70"/>
                    </a:lnTo>
                    <a:lnTo>
                      <a:pt x="170" y="69"/>
                    </a:lnTo>
                    <a:lnTo>
                      <a:pt x="171" y="69"/>
                    </a:lnTo>
                    <a:lnTo>
                      <a:pt x="172" y="68"/>
                    </a:lnTo>
                    <a:lnTo>
                      <a:pt x="173" y="67"/>
                    </a:lnTo>
                    <a:lnTo>
                      <a:pt x="174" y="66"/>
                    </a:lnTo>
                    <a:lnTo>
                      <a:pt x="174" y="64"/>
                    </a:lnTo>
                    <a:lnTo>
                      <a:pt x="175" y="63"/>
                    </a:lnTo>
                    <a:lnTo>
                      <a:pt x="176" y="61"/>
                    </a:lnTo>
                    <a:lnTo>
                      <a:pt x="177" y="60"/>
                    </a:lnTo>
                    <a:lnTo>
                      <a:pt x="178" y="58"/>
                    </a:lnTo>
                    <a:lnTo>
                      <a:pt x="178" y="56"/>
                    </a:lnTo>
                    <a:lnTo>
                      <a:pt x="178" y="54"/>
                    </a:lnTo>
                    <a:lnTo>
                      <a:pt x="179" y="51"/>
                    </a:lnTo>
                    <a:lnTo>
                      <a:pt x="180" y="49"/>
                    </a:lnTo>
                    <a:lnTo>
                      <a:pt x="181" y="47"/>
                    </a:lnTo>
                    <a:lnTo>
                      <a:pt x="182" y="45"/>
                    </a:lnTo>
                    <a:lnTo>
                      <a:pt x="182" y="43"/>
                    </a:lnTo>
                    <a:lnTo>
                      <a:pt x="183" y="41"/>
                    </a:lnTo>
                    <a:lnTo>
                      <a:pt x="184" y="40"/>
                    </a:lnTo>
                    <a:lnTo>
                      <a:pt x="185" y="38"/>
                    </a:lnTo>
                    <a:lnTo>
                      <a:pt x="186" y="37"/>
                    </a:lnTo>
                    <a:lnTo>
                      <a:pt x="186" y="36"/>
                    </a:lnTo>
                    <a:lnTo>
                      <a:pt x="187" y="35"/>
                    </a:lnTo>
                    <a:lnTo>
                      <a:pt x="187" y="34"/>
                    </a:lnTo>
                    <a:lnTo>
                      <a:pt x="188" y="33"/>
                    </a:lnTo>
                    <a:lnTo>
                      <a:pt x="189" y="32"/>
                    </a:lnTo>
                    <a:lnTo>
                      <a:pt x="190" y="32"/>
                    </a:lnTo>
                    <a:lnTo>
                      <a:pt x="190" y="32"/>
                    </a:lnTo>
                    <a:lnTo>
                      <a:pt x="191" y="32"/>
                    </a:lnTo>
                    <a:lnTo>
                      <a:pt x="192" y="31"/>
                    </a:lnTo>
                    <a:lnTo>
                      <a:pt x="193" y="30"/>
                    </a:lnTo>
                    <a:lnTo>
                      <a:pt x="194" y="30"/>
                    </a:lnTo>
                    <a:lnTo>
                      <a:pt x="194" y="30"/>
                    </a:lnTo>
                    <a:lnTo>
                      <a:pt x="195" y="29"/>
                    </a:lnTo>
                    <a:lnTo>
                      <a:pt x="195" y="29"/>
                    </a:lnTo>
                    <a:lnTo>
                      <a:pt x="196" y="29"/>
                    </a:lnTo>
                    <a:lnTo>
                      <a:pt x="197" y="29"/>
                    </a:lnTo>
                    <a:lnTo>
                      <a:pt x="198" y="29"/>
                    </a:lnTo>
                    <a:lnTo>
                      <a:pt x="198" y="30"/>
                    </a:lnTo>
                    <a:lnTo>
                      <a:pt x="199" y="30"/>
                    </a:lnTo>
                    <a:lnTo>
                      <a:pt x="200" y="32"/>
                    </a:lnTo>
                    <a:lnTo>
                      <a:pt x="201" y="33"/>
                    </a:lnTo>
                    <a:lnTo>
                      <a:pt x="202" y="34"/>
                    </a:lnTo>
                    <a:lnTo>
                      <a:pt x="202" y="36"/>
                    </a:lnTo>
                    <a:lnTo>
                      <a:pt x="203" y="38"/>
                    </a:lnTo>
                    <a:lnTo>
                      <a:pt x="203" y="41"/>
                    </a:lnTo>
                    <a:lnTo>
                      <a:pt x="204" y="43"/>
                    </a:lnTo>
                    <a:lnTo>
                      <a:pt x="205" y="45"/>
                    </a:lnTo>
                    <a:lnTo>
                      <a:pt x="206" y="46"/>
                    </a:lnTo>
                    <a:lnTo>
                      <a:pt x="206" y="48"/>
                    </a:lnTo>
                    <a:lnTo>
                      <a:pt x="207" y="49"/>
                    </a:lnTo>
                    <a:lnTo>
                      <a:pt x="208" y="51"/>
                    </a:lnTo>
                    <a:lnTo>
                      <a:pt x="209" y="53"/>
                    </a:lnTo>
                    <a:lnTo>
                      <a:pt x="210" y="54"/>
                    </a:lnTo>
                    <a:lnTo>
                      <a:pt x="210" y="55"/>
                    </a:lnTo>
                    <a:lnTo>
                      <a:pt x="211" y="56"/>
                    </a:lnTo>
                    <a:lnTo>
                      <a:pt x="212" y="56"/>
                    </a:lnTo>
                    <a:lnTo>
                      <a:pt x="212" y="56"/>
                    </a:lnTo>
                    <a:lnTo>
                      <a:pt x="213" y="57"/>
                    </a:lnTo>
                    <a:lnTo>
                      <a:pt x="214" y="57"/>
                    </a:lnTo>
                    <a:lnTo>
                      <a:pt x="214" y="57"/>
                    </a:lnTo>
                    <a:lnTo>
                      <a:pt x="215" y="56"/>
                    </a:lnTo>
                    <a:lnTo>
                      <a:pt x="216" y="56"/>
                    </a:lnTo>
                    <a:lnTo>
                      <a:pt x="217" y="56"/>
                    </a:lnTo>
                    <a:lnTo>
                      <a:pt x="218" y="55"/>
                    </a:lnTo>
                    <a:lnTo>
                      <a:pt x="218" y="54"/>
                    </a:lnTo>
                    <a:lnTo>
                      <a:pt x="219" y="54"/>
                    </a:lnTo>
                    <a:lnTo>
                      <a:pt x="220" y="54"/>
                    </a:lnTo>
                    <a:lnTo>
                      <a:pt x="220" y="53"/>
                    </a:lnTo>
                    <a:lnTo>
                      <a:pt x="221" y="52"/>
                    </a:lnTo>
                    <a:lnTo>
                      <a:pt x="222" y="51"/>
                    </a:lnTo>
                    <a:lnTo>
                      <a:pt x="222" y="51"/>
                    </a:lnTo>
                    <a:lnTo>
                      <a:pt x="223" y="51"/>
                    </a:lnTo>
                    <a:lnTo>
                      <a:pt x="224" y="51"/>
                    </a:lnTo>
                    <a:lnTo>
                      <a:pt x="225" y="51"/>
                    </a:lnTo>
                    <a:lnTo>
                      <a:pt x="226" y="51"/>
                    </a:lnTo>
                    <a:lnTo>
                      <a:pt x="227" y="51"/>
                    </a:lnTo>
                    <a:lnTo>
                      <a:pt x="227" y="51"/>
                    </a:lnTo>
                    <a:lnTo>
                      <a:pt x="228" y="51"/>
                    </a:lnTo>
                    <a:lnTo>
                      <a:pt x="229" y="51"/>
                    </a:lnTo>
                    <a:lnTo>
                      <a:pt x="229" y="51"/>
                    </a:lnTo>
                    <a:lnTo>
                      <a:pt x="230" y="51"/>
                    </a:lnTo>
                    <a:lnTo>
                      <a:pt x="231" y="51"/>
                    </a:lnTo>
                    <a:lnTo>
                      <a:pt x="231" y="51"/>
                    </a:lnTo>
                    <a:lnTo>
                      <a:pt x="232" y="51"/>
                    </a:lnTo>
                    <a:lnTo>
                      <a:pt x="233" y="51"/>
                    </a:lnTo>
                    <a:lnTo>
                      <a:pt x="234" y="51"/>
                    </a:lnTo>
                    <a:lnTo>
                      <a:pt x="235" y="51"/>
                    </a:lnTo>
                    <a:lnTo>
                      <a:pt x="235" y="52"/>
                    </a:lnTo>
                    <a:lnTo>
                      <a:pt x="236" y="52"/>
                    </a:lnTo>
                    <a:lnTo>
                      <a:pt x="237" y="53"/>
                    </a:lnTo>
                    <a:lnTo>
                      <a:pt x="237" y="54"/>
                    </a:lnTo>
                    <a:lnTo>
                      <a:pt x="238" y="54"/>
                    </a:lnTo>
                    <a:lnTo>
                      <a:pt x="239" y="55"/>
                    </a:lnTo>
                    <a:lnTo>
                      <a:pt x="239" y="56"/>
                    </a:lnTo>
                    <a:lnTo>
                      <a:pt x="240" y="58"/>
                    </a:lnTo>
                    <a:lnTo>
                      <a:pt x="241" y="59"/>
                    </a:lnTo>
                    <a:lnTo>
                      <a:pt x="242" y="60"/>
                    </a:lnTo>
                    <a:lnTo>
                      <a:pt x="243" y="61"/>
                    </a:lnTo>
                    <a:lnTo>
                      <a:pt x="243" y="62"/>
                    </a:lnTo>
                    <a:lnTo>
                      <a:pt x="244" y="64"/>
                    </a:lnTo>
                    <a:lnTo>
                      <a:pt x="245" y="64"/>
                    </a:lnTo>
                    <a:lnTo>
                      <a:pt x="245" y="66"/>
                    </a:lnTo>
                    <a:lnTo>
                      <a:pt x="246" y="67"/>
                    </a:lnTo>
                    <a:lnTo>
                      <a:pt x="247" y="68"/>
                    </a:lnTo>
                    <a:lnTo>
                      <a:pt x="247" y="69"/>
                    </a:lnTo>
                    <a:lnTo>
                      <a:pt x="248" y="69"/>
                    </a:lnTo>
                    <a:lnTo>
                      <a:pt x="249" y="70"/>
                    </a:lnTo>
                    <a:lnTo>
                      <a:pt x="250" y="71"/>
                    </a:lnTo>
                    <a:lnTo>
                      <a:pt x="251" y="71"/>
                    </a:lnTo>
                    <a:lnTo>
                      <a:pt x="251" y="71"/>
                    </a:lnTo>
                    <a:lnTo>
                      <a:pt x="252" y="72"/>
                    </a:lnTo>
                    <a:lnTo>
                      <a:pt x="253" y="72"/>
                    </a:lnTo>
                    <a:lnTo>
                      <a:pt x="254" y="72"/>
                    </a:lnTo>
                    <a:lnTo>
                      <a:pt x="254" y="72"/>
                    </a:lnTo>
                    <a:lnTo>
                      <a:pt x="255" y="72"/>
                    </a:lnTo>
                    <a:lnTo>
                      <a:pt x="255" y="72"/>
                    </a:lnTo>
                    <a:lnTo>
                      <a:pt x="256" y="71"/>
                    </a:lnTo>
                    <a:lnTo>
                      <a:pt x="257" y="71"/>
                    </a:lnTo>
                    <a:lnTo>
                      <a:pt x="258" y="70"/>
                    </a:lnTo>
                    <a:lnTo>
                      <a:pt x="259" y="69"/>
                    </a:lnTo>
                    <a:lnTo>
                      <a:pt x="259" y="68"/>
                    </a:lnTo>
                    <a:lnTo>
                      <a:pt x="260" y="67"/>
                    </a:lnTo>
                    <a:lnTo>
                      <a:pt x="261" y="65"/>
                    </a:lnTo>
                    <a:lnTo>
                      <a:pt x="262" y="63"/>
                    </a:lnTo>
                    <a:lnTo>
                      <a:pt x="262" y="61"/>
                    </a:lnTo>
                    <a:lnTo>
                      <a:pt x="263" y="58"/>
                    </a:lnTo>
                    <a:lnTo>
                      <a:pt x="263" y="55"/>
                    </a:lnTo>
                    <a:lnTo>
                      <a:pt x="264" y="51"/>
                    </a:lnTo>
                    <a:lnTo>
                      <a:pt x="265" y="48"/>
                    </a:lnTo>
                    <a:lnTo>
                      <a:pt x="266" y="44"/>
                    </a:lnTo>
                    <a:lnTo>
                      <a:pt x="267" y="40"/>
                    </a:lnTo>
                    <a:lnTo>
                      <a:pt x="267" y="36"/>
                    </a:lnTo>
                    <a:lnTo>
                      <a:pt x="268" y="31"/>
                    </a:lnTo>
                    <a:lnTo>
                      <a:pt x="269" y="27"/>
                    </a:lnTo>
                    <a:lnTo>
                      <a:pt x="270" y="22"/>
                    </a:lnTo>
                    <a:lnTo>
                      <a:pt x="271" y="18"/>
                    </a:lnTo>
                    <a:lnTo>
                      <a:pt x="271" y="14"/>
                    </a:lnTo>
                    <a:lnTo>
                      <a:pt x="271" y="10"/>
                    </a:lnTo>
                    <a:lnTo>
                      <a:pt x="272" y="6"/>
                    </a:lnTo>
                    <a:lnTo>
                      <a:pt x="273" y="4"/>
                    </a:lnTo>
                    <a:lnTo>
                      <a:pt x="274" y="1"/>
                    </a:lnTo>
                    <a:lnTo>
                      <a:pt x="275" y="0"/>
                    </a:lnTo>
                    <a:lnTo>
                      <a:pt x="275" y="0"/>
                    </a:lnTo>
                    <a:lnTo>
                      <a:pt x="276" y="0"/>
                    </a:lnTo>
                    <a:lnTo>
                      <a:pt x="277" y="1"/>
                    </a:lnTo>
                    <a:lnTo>
                      <a:pt x="278" y="3"/>
                    </a:lnTo>
                    <a:lnTo>
                      <a:pt x="279" y="6"/>
                    </a:lnTo>
                    <a:lnTo>
                      <a:pt x="279" y="8"/>
                    </a:lnTo>
                    <a:lnTo>
                      <a:pt x="279" y="12"/>
                    </a:lnTo>
                    <a:lnTo>
                      <a:pt x="280" y="16"/>
                    </a:lnTo>
                    <a:lnTo>
                      <a:pt x="281" y="21"/>
                    </a:lnTo>
                    <a:lnTo>
                      <a:pt x="282" y="26"/>
                    </a:lnTo>
                    <a:lnTo>
                      <a:pt x="283" y="31"/>
                    </a:lnTo>
                    <a:lnTo>
                      <a:pt x="283" y="36"/>
                    </a:lnTo>
                    <a:lnTo>
                      <a:pt x="284" y="41"/>
                    </a:lnTo>
                    <a:lnTo>
                      <a:pt x="285" y="45"/>
                    </a:lnTo>
                    <a:lnTo>
                      <a:pt x="286" y="49"/>
                    </a:lnTo>
                    <a:lnTo>
                      <a:pt x="287" y="54"/>
                    </a:lnTo>
                    <a:lnTo>
                      <a:pt x="287" y="57"/>
                    </a:lnTo>
                    <a:lnTo>
                      <a:pt x="287" y="60"/>
                    </a:lnTo>
                    <a:lnTo>
                      <a:pt x="288" y="62"/>
                    </a:lnTo>
                    <a:lnTo>
                      <a:pt x="289" y="64"/>
                    </a:lnTo>
                    <a:lnTo>
                      <a:pt x="290" y="65"/>
                    </a:lnTo>
                    <a:lnTo>
                      <a:pt x="291" y="67"/>
                    </a:lnTo>
                    <a:lnTo>
                      <a:pt x="291" y="67"/>
                    </a:lnTo>
                    <a:lnTo>
                      <a:pt x="292" y="68"/>
                    </a:lnTo>
                    <a:lnTo>
                      <a:pt x="293" y="68"/>
                    </a:lnTo>
                    <a:lnTo>
                      <a:pt x="294" y="68"/>
                    </a:lnTo>
                    <a:lnTo>
                      <a:pt x="295" y="68"/>
                    </a:lnTo>
                    <a:lnTo>
                      <a:pt x="295" y="69"/>
                    </a:lnTo>
                    <a:lnTo>
                      <a:pt x="295" y="69"/>
                    </a:lnTo>
                    <a:lnTo>
                      <a:pt x="296" y="69"/>
                    </a:lnTo>
                    <a:lnTo>
                      <a:pt x="297" y="69"/>
                    </a:lnTo>
                    <a:lnTo>
                      <a:pt x="298" y="69"/>
                    </a:lnTo>
                    <a:lnTo>
                      <a:pt x="299" y="69"/>
                    </a:lnTo>
                    <a:lnTo>
                      <a:pt x="299" y="69"/>
                    </a:lnTo>
                    <a:lnTo>
                      <a:pt x="300" y="69"/>
                    </a:lnTo>
                    <a:lnTo>
                      <a:pt x="301" y="69"/>
                    </a:lnTo>
                    <a:lnTo>
                      <a:pt x="302" y="69"/>
                    </a:lnTo>
                    <a:lnTo>
                      <a:pt x="303" y="70"/>
                    </a:lnTo>
                    <a:lnTo>
                      <a:pt x="303" y="70"/>
                    </a:lnTo>
                    <a:lnTo>
                      <a:pt x="303" y="71"/>
                    </a:lnTo>
                    <a:lnTo>
                      <a:pt x="304" y="71"/>
                    </a:lnTo>
                    <a:lnTo>
                      <a:pt x="305" y="71"/>
                    </a:lnTo>
                    <a:lnTo>
                      <a:pt x="306" y="71"/>
                    </a:lnTo>
                    <a:lnTo>
                      <a:pt x="307" y="71"/>
                    </a:lnTo>
                    <a:lnTo>
                      <a:pt x="307" y="72"/>
                    </a:lnTo>
                    <a:lnTo>
                      <a:pt x="308" y="72"/>
                    </a:lnTo>
                    <a:lnTo>
                      <a:pt x="309" y="72"/>
                    </a:lnTo>
                    <a:lnTo>
                      <a:pt x="310" y="72"/>
                    </a:lnTo>
                    <a:lnTo>
                      <a:pt x="311" y="72"/>
                    </a:lnTo>
                    <a:lnTo>
                      <a:pt x="311" y="72"/>
                    </a:lnTo>
                    <a:lnTo>
                      <a:pt x="312" y="72"/>
                    </a:lnTo>
                    <a:lnTo>
                      <a:pt x="312" y="72"/>
                    </a:lnTo>
                    <a:lnTo>
                      <a:pt x="313" y="72"/>
                    </a:lnTo>
                    <a:lnTo>
                      <a:pt x="314" y="72"/>
                    </a:lnTo>
                    <a:lnTo>
                      <a:pt x="315" y="72"/>
                    </a:lnTo>
                    <a:lnTo>
                      <a:pt x="315" y="71"/>
                    </a:lnTo>
                    <a:lnTo>
                      <a:pt x="316" y="71"/>
                    </a:lnTo>
                    <a:lnTo>
                      <a:pt x="317" y="71"/>
                    </a:lnTo>
                    <a:lnTo>
                      <a:pt x="318" y="71"/>
                    </a:lnTo>
                    <a:lnTo>
                      <a:pt x="319" y="71"/>
                    </a:lnTo>
                    <a:lnTo>
                      <a:pt x="319" y="71"/>
                    </a:lnTo>
                    <a:lnTo>
                      <a:pt x="320" y="71"/>
                    </a:lnTo>
                    <a:lnTo>
                      <a:pt x="320" y="71"/>
                    </a:lnTo>
                    <a:lnTo>
                      <a:pt x="321" y="71"/>
                    </a:lnTo>
                    <a:lnTo>
                      <a:pt x="322" y="71"/>
                    </a:lnTo>
                    <a:lnTo>
                      <a:pt x="323" y="71"/>
                    </a:lnTo>
                    <a:lnTo>
                      <a:pt x="323" y="71"/>
                    </a:lnTo>
                    <a:lnTo>
                      <a:pt x="324" y="71"/>
                    </a:lnTo>
                    <a:lnTo>
                      <a:pt x="325" y="71"/>
                    </a:lnTo>
                    <a:lnTo>
                      <a:pt x="326" y="71"/>
                    </a:lnTo>
                    <a:lnTo>
                      <a:pt x="327" y="71"/>
                    </a:lnTo>
                    <a:lnTo>
                      <a:pt x="328" y="71"/>
                    </a:lnTo>
                    <a:lnTo>
                      <a:pt x="328" y="71"/>
                    </a:lnTo>
                    <a:lnTo>
                      <a:pt x="328" y="72"/>
                    </a:lnTo>
                    <a:lnTo>
                      <a:pt x="329" y="72"/>
                    </a:lnTo>
                    <a:lnTo>
                      <a:pt x="330" y="73"/>
                    </a:lnTo>
                    <a:lnTo>
                      <a:pt x="331" y="73"/>
                    </a:lnTo>
                    <a:lnTo>
                      <a:pt x="332" y="73"/>
                    </a:lnTo>
                    <a:lnTo>
                      <a:pt x="332" y="73"/>
                    </a:lnTo>
                    <a:lnTo>
                      <a:pt x="333" y="73"/>
                    </a:lnTo>
                    <a:lnTo>
                      <a:pt x="334" y="74"/>
                    </a:lnTo>
                    <a:lnTo>
                      <a:pt x="335" y="74"/>
                    </a:lnTo>
                    <a:lnTo>
                      <a:pt x="336" y="74"/>
                    </a:lnTo>
                    <a:lnTo>
                      <a:pt x="336" y="74"/>
                    </a:lnTo>
                    <a:lnTo>
                      <a:pt x="337" y="75"/>
                    </a:lnTo>
                    <a:lnTo>
                      <a:pt x="337" y="75"/>
                    </a:lnTo>
                    <a:lnTo>
                      <a:pt x="338" y="75"/>
                    </a:lnTo>
                    <a:lnTo>
                      <a:pt x="339" y="75"/>
                    </a:lnTo>
                    <a:lnTo>
                      <a:pt x="340" y="74"/>
                    </a:lnTo>
                    <a:lnTo>
                      <a:pt x="340" y="74"/>
                    </a:lnTo>
                    <a:lnTo>
                      <a:pt x="341" y="74"/>
                    </a:lnTo>
                    <a:lnTo>
                      <a:pt x="342" y="73"/>
                    </a:lnTo>
                    <a:lnTo>
                      <a:pt x="343" y="73"/>
                    </a:lnTo>
                    <a:lnTo>
                      <a:pt x="344" y="73"/>
                    </a:lnTo>
                    <a:lnTo>
                      <a:pt x="344" y="72"/>
                    </a:lnTo>
                    <a:lnTo>
                      <a:pt x="345" y="72"/>
                    </a:lnTo>
                    <a:lnTo>
                      <a:pt x="345" y="71"/>
                    </a:lnTo>
                    <a:lnTo>
                      <a:pt x="346" y="71"/>
                    </a:lnTo>
                    <a:lnTo>
                      <a:pt x="347" y="70"/>
                    </a:lnTo>
                    <a:lnTo>
                      <a:pt x="348" y="69"/>
                    </a:lnTo>
                    <a:lnTo>
                      <a:pt x="348" y="69"/>
                    </a:lnTo>
                    <a:lnTo>
                      <a:pt x="349" y="68"/>
                    </a:lnTo>
                    <a:lnTo>
                      <a:pt x="350" y="68"/>
                    </a:lnTo>
                    <a:lnTo>
                      <a:pt x="351" y="67"/>
                    </a:lnTo>
                    <a:lnTo>
                      <a:pt x="352" y="67"/>
                    </a:lnTo>
                    <a:lnTo>
                      <a:pt x="352" y="67"/>
                    </a:lnTo>
                    <a:lnTo>
                      <a:pt x="353" y="66"/>
                    </a:lnTo>
                    <a:lnTo>
                      <a:pt x="353" y="66"/>
                    </a:lnTo>
                    <a:lnTo>
                      <a:pt x="354" y="66"/>
                    </a:lnTo>
                    <a:lnTo>
                      <a:pt x="355" y="66"/>
                    </a:lnTo>
                    <a:lnTo>
                      <a:pt x="356" y="67"/>
                    </a:lnTo>
                    <a:lnTo>
                      <a:pt x="356" y="67"/>
                    </a:lnTo>
                    <a:lnTo>
                      <a:pt x="357" y="67"/>
                    </a:lnTo>
                    <a:lnTo>
                      <a:pt x="358" y="67"/>
                    </a:lnTo>
                    <a:lnTo>
                      <a:pt x="359" y="68"/>
                    </a:lnTo>
                    <a:lnTo>
                      <a:pt x="360" y="69"/>
                    </a:lnTo>
                    <a:lnTo>
                      <a:pt x="360" y="69"/>
                    </a:lnTo>
                    <a:lnTo>
                      <a:pt x="361" y="70"/>
                    </a:lnTo>
                    <a:lnTo>
                      <a:pt x="362" y="71"/>
                    </a:lnTo>
                    <a:lnTo>
                      <a:pt x="362" y="71"/>
                    </a:lnTo>
                    <a:lnTo>
                      <a:pt x="363" y="72"/>
                    </a:lnTo>
                    <a:lnTo>
                      <a:pt x="364" y="73"/>
                    </a:lnTo>
                    <a:lnTo>
                      <a:pt x="364" y="73"/>
                    </a:lnTo>
                    <a:lnTo>
                      <a:pt x="365" y="74"/>
                    </a:lnTo>
                  </a:path>
                </a:pathLst>
              </a:custGeom>
              <a:noFill/>
              <a:ln w="1270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27" name="Freeform 63"/>
              <p:cNvSpPr>
                <a:spLocks/>
              </p:cNvSpPr>
              <p:nvPr/>
            </p:nvSpPr>
            <p:spPr bwMode="auto">
              <a:xfrm>
                <a:off x="2136775" y="3698876"/>
                <a:ext cx="579438" cy="552450"/>
              </a:xfrm>
              <a:custGeom>
                <a:avLst/>
                <a:gdLst>
                  <a:gd name="T0" fmla="*/ 5 w 365"/>
                  <a:gd name="T1" fmla="*/ 342 h 348"/>
                  <a:gd name="T2" fmla="*/ 11 w 365"/>
                  <a:gd name="T3" fmla="*/ 343 h 348"/>
                  <a:gd name="T4" fmla="*/ 17 w 365"/>
                  <a:gd name="T5" fmla="*/ 343 h 348"/>
                  <a:gd name="T6" fmla="*/ 23 w 365"/>
                  <a:gd name="T7" fmla="*/ 342 h 348"/>
                  <a:gd name="T8" fmla="*/ 29 w 365"/>
                  <a:gd name="T9" fmla="*/ 340 h 348"/>
                  <a:gd name="T10" fmla="*/ 35 w 365"/>
                  <a:gd name="T11" fmla="*/ 340 h 348"/>
                  <a:gd name="T12" fmla="*/ 40 w 365"/>
                  <a:gd name="T13" fmla="*/ 341 h 348"/>
                  <a:gd name="T14" fmla="*/ 47 w 365"/>
                  <a:gd name="T15" fmla="*/ 334 h 348"/>
                  <a:gd name="T16" fmla="*/ 52 w 365"/>
                  <a:gd name="T17" fmla="*/ 316 h 348"/>
                  <a:gd name="T18" fmla="*/ 58 w 365"/>
                  <a:gd name="T19" fmla="*/ 310 h 348"/>
                  <a:gd name="T20" fmla="*/ 64 w 365"/>
                  <a:gd name="T21" fmla="*/ 324 h 348"/>
                  <a:gd name="T22" fmla="*/ 70 w 365"/>
                  <a:gd name="T23" fmla="*/ 339 h 348"/>
                  <a:gd name="T24" fmla="*/ 76 w 365"/>
                  <a:gd name="T25" fmla="*/ 345 h 348"/>
                  <a:gd name="T26" fmla="*/ 81 w 365"/>
                  <a:gd name="T27" fmla="*/ 346 h 348"/>
                  <a:gd name="T28" fmla="*/ 88 w 365"/>
                  <a:gd name="T29" fmla="*/ 345 h 348"/>
                  <a:gd name="T30" fmla="*/ 93 w 365"/>
                  <a:gd name="T31" fmla="*/ 340 h 348"/>
                  <a:gd name="T32" fmla="*/ 99 w 365"/>
                  <a:gd name="T33" fmla="*/ 330 h 348"/>
                  <a:gd name="T34" fmla="*/ 105 w 365"/>
                  <a:gd name="T35" fmla="*/ 320 h 348"/>
                  <a:gd name="T36" fmla="*/ 111 w 365"/>
                  <a:gd name="T37" fmla="*/ 312 h 348"/>
                  <a:gd name="T38" fmla="*/ 116 w 365"/>
                  <a:gd name="T39" fmla="*/ 310 h 348"/>
                  <a:gd name="T40" fmla="*/ 122 w 365"/>
                  <a:gd name="T41" fmla="*/ 323 h 348"/>
                  <a:gd name="T42" fmla="*/ 128 w 365"/>
                  <a:gd name="T43" fmla="*/ 340 h 348"/>
                  <a:gd name="T44" fmla="*/ 134 w 365"/>
                  <a:gd name="T45" fmla="*/ 345 h 348"/>
                  <a:gd name="T46" fmla="*/ 140 w 365"/>
                  <a:gd name="T47" fmla="*/ 346 h 348"/>
                  <a:gd name="T48" fmla="*/ 146 w 365"/>
                  <a:gd name="T49" fmla="*/ 345 h 348"/>
                  <a:gd name="T50" fmla="*/ 152 w 365"/>
                  <a:gd name="T51" fmla="*/ 344 h 348"/>
                  <a:gd name="T52" fmla="*/ 157 w 365"/>
                  <a:gd name="T53" fmla="*/ 339 h 348"/>
                  <a:gd name="T54" fmla="*/ 164 w 365"/>
                  <a:gd name="T55" fmla="*/ 335 h 348"/>
                  <a:gd name="T56" fmla="*/ 169 w 365"/>
                  <a:gd name="T57" fmla="*/ 339 h 348"/>
                  <a:gd name="T58" fmla="*/ 175 w 365"/>
                  <a:gd name="T59" fmla="*/ 345 h 348"/>
                  <a:gd name="T60" fmla="*/ 181 w 365"/>
                  <a:gd name="T61" fmla="*/ 348 h 348"/>
                  <a:gd name="T62" fmla="*/ 187 w 365"/>
                  <a:gd name="T63" fmla="*/ 348 h 348"/>
                  <a:gd name="T64" fmla="*/ 193 w 365"/>
                  <a:gd name="T65" fmla="*/ 347 h 348"/>
                  <a:gd name="T66" fmla="*/ 198 w 365"/>
                  <a:gd name="T67" fmla="*/ 347 h 348"/>
                  <a:gd name="T68" fmla="*/ 205 w 365"/>
                  <a:gd name="T69" fmla="*/ 347 h 348"/>
                  <a:gd name="T70" fmla="*/ 210 w 365"/>
                  <a:gd name="T71" fmla="*/ 347 h 348"/>
                  <a:gd name="T72" fmla="*/ 216 w 365"/>
                  <a:gd name="T73" fmla="*/ 347 h 348"/>
                  <a:gd name="T74" fmla="*/ 221 w 365"/>
                  <a:gd name="T75" fmla="*/ 343 h 348"/>
                  <a:gd name="T76" fmla="*/ 228 w 365"/>
                  <a:gd name="T77" fmla="*/ 340 h 348"/>
                  <a:gd name="T78" fmla="*/ 233 w 365"/>
                  <a:gd name="T79" fmla="*/ 340 h 348"/>
                  <a:gd name="T80" fmla="*/ 239 w 365"/>
                  <a:gd name="T81" fmla="*/ 340 h 348"/>
                  <a:gd name="T82" fmla="*/ 245 w 365"/>
                  <a:gd name="T83" fmla="*/ 339 h 348"/>
                  <a:gd name="T84" fmla="*/ 251 w 365"/>
                  <a:gd name="T85" fmla="*/ 340 h 348"/>
                  <a:gd name="T86" fmla="*/ 257 w 365"/>
                  <a:gd name="T87" fmla="*/ 343 h 348"/>
                  <a:gd name="T88" fmla="*/ 263 w 365"/>
                  <a:gd name="T89" fmla="*/ 345 h 348"/>
                  <a:gd name="T90" fmla="*/ 269 w 365"/>
                  <a:gd name="T91" fmla="*/ 347 h 348"/>
                  <a:gd name="T92" fmla="*/ 274 w 365"/>
                  <a:gd name="T93" fmla="*/ 348 h 348"/>
                  <a:gd name="T94" fmla="*/ 280 w 365"/>
                  <a:gd name="T95" fmla="*/ 348 h 348"/>
                  <a:gd name="T96" fmla="*/ 286 w 365"/>
                  <a:gd name="T97" fmla="*/ 348 h 348"/>
                  <a:gd name="T98" fmla="*/ 292 w 365"/>
                  <a:gd name="T99" fmla="*/ 348 h 348"/>
                  <a:gd name="T100" fmla="*/ 298 w 365"/>
                  <a:gd name="T101" fmla="*/ 347 h 348"/>
                  <a:gd name="T102" fmla="*/ 304 w 365"/>
                  <a:gd name="T103" fmla="*/ 346 h 348"/>
                  <a:gd name="T104" fmla="*/ 310 w 365"/>
                  <a:gd name="T105" fmla="*/ 342 h 348"/>
                  <a:gd name="T106" fmla="*/ 315 w 365"/>
                  <a:gd name="T107" fmla="*/ 340 h 348"/>
                  <a:gd name="T108" fmla="*/ 322 w 365"/>
                  <a:gd name="T109" fmla="*/ 342 h 348"/>
                  <a:gd name="T110" fmla="*/ 327 w 365"/>
                  <a:gd name="T111" fmla="*/ 345 h 348"/>
                  <a:gd name="T112" fmla="*/ 333 w 365"/>
                  <a:gd name="T113" fmla="*/ 347 h 348"/>
                  <a:gd name="T114" fmla="*/ 338 w 365"/>
                  <a:gd name="T115" fmla="*/ 340 h 348"/>
                  <a:gd name="T116" fmla="*/ 345 w 365"/>
                  <a:gd name="T117" fmla="*/ 314 h 348"/>
                  <a:gd name="T118" fmla="*/ 350 w 365"/>
                  <a:gd name="T119" fmla="*/ 253 h 348"/>
                  <a:gd name="T120" fmla="*/ 356 w 365"/>
                  <a:gd name="T121" fmla="*/ 163 h 348"/>
                  <a:gd name="T122" fmla="*/ 363 w 365"/>
                  <a:gd name="T123" fmla="*/ 59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5" h="348">
                    <a:moveTo>
                      <a:pt x="0" y="341"/>
                    </a:moveTo>
                    <a:lnTo>
                      <a:pt x="1" y="341"/>
                    </a:lnTo>
                    <a:lnTo>
                      <a:pt x="2" y="342"/>
                    </a:lnTo>
                    <a:lnTo>
                      <a:pt x="3" y="342"/>
                    </a:lnTo>
                    <a:lnTo>
                      <a:pt x="3" y="342"/>
                    </a:lnTo>
                    <a:lnTo>
                      <a:pt x="4" y="342"/>
                    </a:lnTo>
                    <a:lnTo>
                      <a:pt x="5" y="342"/>
                    </a:lnTo>
                    <a:lnTo>
                      <a:pt x="5" y="342"/>
                    </a:lnTo>
                    <a:lnTo>
                      <a:pt x="6" y="342"/>
                    </a:lnTo>
                    <a:lnTo>
                      <a:pt x="7" y="342"/>
                    </a:lnTo>
                    <a:lnTo>
                      <a:pt x="7" y="342"/>
                    </a:lnTo>
                    <a:lnTo>
                      <a:pt x="8" y="342"/>
                    </a:lnTo>
                    <a:lnTo>
                      <a:pt x="9" y="342"/>
                    </a:lnTo>
                    <a:lnTo>
                      <a:pt x="10" y="342"/>
                    </a:lnTo>
                    <a:lnTo>
                      <a:pt x="11" y="343"/>
                    </a:lnTo>
                    <a:lnTo>
                      <a:pt x="11" y="343"/>
                    </a:lnTo>
                    <a:lnTo>
                      <a:pt x="12" y="343"/>
                    </a:lnTo>
                    <a:lnTo>
                      <a:pt x="13" y="343"/>
                    </a:lnTo>
                    <a:lnTo>
                      <a:pt x="14" y="343"/>
                    </a:lnTo>
                    <a:lnTo>
                      <a:pt x="14" y="343"/>
                    </a:lnTo>
                    <a:lnTo>
                      <a:pt x="15" y="343"/>
                    </a:lnTo>
                    <a:lnTo>
                      <a:pt x="15" y="343"/>
                    </a:lnTo>
                    <a:lnTo>
                      <a:pt x="16" y="343"/>
                    </a:lnTo>
                    <a:lnTo>
                      <a:pt x="17" y="343"/>
                    </a:lnTo>
                    <a:lnTo>
                      <a:pt x="18" y="343"/>
                    </a:lnTo>
                    <a:lnTo>
                      <a:pt x="19" y="343"/>
                    </a:lnTo>
                    <a:lnTo>
                      <a:pt x="19" y="343"/>
                    </a:lnTo>
                    <a:lnTo>
                      <a:pt x="20" y="343"/>
                    </a:lnTo>
                    <a:lnTo>
                      <a:pt x="21" y="343"/>
                    </a:lnTo>
                    <a:lnTo>
                      <a:pt x="22" y="342"/>
                    </a:lnTo>
                    <a:lnTo>
                      <a:pt x="22" y="342"/>
                    </a:lnTo>
                    <a:lnTo>
                      <a:pt x="23" y="342"/>
                    </a:lnTo>
                    <a:lnTo>
                      <a:pt x="23" y="342"/>
                    </a:lnTo>
                    <a:lnTo>
                      <a:pt x="24" y="342"/>
                    </a:lnTo>
                    <a:lnTo>
                      <a:pt x="25" y="342"/>
                    </a:lnTo>
                    <a:lnTo>
                      <a:pt x="26" y="341"/>
                    </a:lnTo>
                    <a:lnTo>
                      <a:pt x="27" y="341"/>
                    </a:lnTo>
                    <a:lnTo>
                      <a:pt x="27" y="341"/>
                    </a:lnTo>
                    <a:lnTo>
                      <a:pt x="28" y="340"/>
                    </a:lnTo>
                    <a:lnTo>
                      <a:pt x="29" y="340"/>
                    </a:lnTo>
                    <a:lnTo>
                      <a:pt x="30" y="340"/>
                    </a:lnTo>
                    <a:lnTo>
                      <a:pt x="30" y="340"/>
                    </a:lnTo>
                    <a:lnTo>
                      <a:pt x="31" y="340"/>
                    </a:lnTo>
                    <a:lnTo>
                      <a:pt x="31" y="340"/>
                    </a:lnTo>
                    <a:lnTo>
                      <a:pt x="32" y="340"/>
                    </a:lnTo>
                    <a:lnTo>
                      <a:pt x="33" y="340"/>
                    </a:lnTo>
                    <a:lnTo>
                      <a:pt x="34" y="340"/>
                    </a:lnTo>
                    <a:lnTo>
                      <a:pt x="35" y="340"/>
                    </a:lnTo>
                    <a:lnTo>
                      <a:pt x="35" y="341"/>
                    </a:lnTo>
                    <a:lnTo>
                      <a:pt x="36" y="341"/>
                    </a:lnTo>
                    <a:lnTo>
                      <a:pt x="37" y="341"/>
                    </a:lnTo>
                    <a:lnTo>
                      <a:pt x="38" y="342"/>
                    </a:lnTo>
                    <a:lnTo>
                      <a:pt x="39" y="342"/>
                    </a:lnTo>
                    <a:lnTo>
                      <a:pt x="39" y="342"/>
                    </a:lnTo>
                    <a:lnTo>
                      <a:pt x="39" y="342"/>
                    </a:lnTo>
                    <a:lnTo>
                      <a:pt x="40" y="341"/>
                    </a:lnTo>
                    <a:lnTo>
                      <a:pt x="41" y="341"/>
                    </a:lnTo>
                    <a:lnTo>
                      <a:pt x="42" y="340"/>
                    </a:lnTo>
                    <a:lnTo>
                      <a:pt x="43" y="340"/>
                    </a:lnTo>
                    <a:lnTo>
                      <a:pt x="43" y="339"/>
                    </a:lnTo>
                    <a:lnTo>
                      <a:pt x="44" y="338"/>
                    </a:lnTo>
                    <a:lnTo>
                      <a:pt x="45" y="337"/>
                    </a:lnTo>
                    <a:lnTo>
                      <a:pt x="46" y="336"/>
                    </a:lnTo>
                    <a:lnTo>
                      <a:pt x="47" y="334"/>
                    </a:lnTo>
                    <a:lnTo>
                      <a:pt x="47" y="332"/>
                    </a:lnTo>
                    <a:lnTo>
                      <a:pt x="47" y="330"/>
                    </a:lnTo>
                    <a:lnTo>
                      <a:pt x="48" y="328"/>
                    </a:lnTo>
                    <a:lnTo>
                      <a:pt x="49" y="326"/>
                    </a:lnTo>
                    <a:lnTo>
                      <a:pt x="50" y="323"/>
                    </a:lnTo>
                    <a:lnTo>
                      <a:pt x="51" y="321"/>
                    </a:lnTo>
                    <a:lnTo>
                      <a:pt x="51" y="318"/>
                    </a:lnTo>
                    <a:lnTo>
                      <a:pt x="52" y="316"/>
                    </a:lnTo>
                    <a:lnTo>
                      <a:pt x="53" y="315"/>
                    </a:lnTo>
                    <a:lnTo>
                      <a:pt x="54" y="313"/>
                    </a:lnTo>
                    <a:lnTo>
                      <a:pt x="55" y="312"/>
                    </a:lnTo>
                    <a:lnTo>
                      <a:pt x="55" y="310"/>
                    </a:lnTo>
                    <a:lnTo>
                      <a:pt x="55" y="310"/>
                    </a:lnTo>
                    <a:lnTo>
                      <a:pt x="56" y="310"/>
                    </a:lnTo>
                    <a:lnTo>
                      <a:pt x="57" y="310"/>
                    </a:lnTo>
                    <a:lnTo>
                      <a:pt x="58" y="310"/>
                    </a:lnTo>
                    <a:lnTo>
                      <a:pt x="59" y="310"/>
                    </a:lnTo>
                    <a:lnTo>
                      <a:pt x="60" y="312"/>
                    </a:lnTo>
                    <a:lnTo>
                      <a:pt x="60" y="314"/>
                    </a:lnTo>
                    <a:lnTo>
                      <a:pt x="61" y="316"/>
                    </a:lnTo>
                    <a:lnTo>
                      <a:pt x="62" y="318"/>
                    </a:lnTo>
                    <a:lnTo>
                      <a:pt x="63" y="320"/>
                    </a:lnTo>
                    <a:lnTo>
                      <a:pt x="64" y="322"/>
                    </a:lnTo>
                    <a:lnTo>
                      <a:pt x="64" y="324"/>
                    </a:lnTo>
                    <a:lnTo>
                      <a:pt x="64" y="327"/>
                    </a:lnTo>
                    <a:lnTo>
                      <a:pt x="65" y="329"/>
                    </a:lnTo>
                    <a:lnTo>
                      <a:pt x="66" y="331"/>
                    </a:lnTo>
                    <a:lnTo>
                      <a:pt x="67" y="333"/>
                    </a:lnTo>
                    <a:lnTo>
                      <a:pt x="68" y="335"/>
                    </a:lnTo>
                    <a:lnTo>
                      <a:pt x="68" y="336"/>
                    </a:lnTo>
                    <a:lnTo>
                      <a:pt x="69" y="338"/>
                    </a:lnTo>
                    <a:lnTo>
                      <a:pt x="70" y="339"/>
                    </a:lnTo>
                    <a:lnTo>
                      <a:pt x="71" y="340"/>
                    </a:lnTo>
                    <a:lnTo>
                      <a:pt x="72" y="341"/>
                    </a:lnTo>
                    <a:lnTo>
                      <a:pt x="72" y="342"/>
                    </a:lnTo>
                    <a:lnTo>
                      <a:pt x="72" y="342"/>
                    </a:lnTo>
                    <a:lnTo>
                      <a:pt x="73" y="343"/>
                    </a:lnTo>
                    <a:lnTo>
                      <a:pt x="74" y="344"/>
                    </a:lnTo>
                    <a:lnTo>
                      <a:pt x="75" y="345"/>
                    </a:lnTo>
                    <a:lnTo>
                      <a:pt x="76" y="345"/>
                    </a:lnTo>
                    <a:lnTo>
                      <a:pt x="76" y="345"/>
                    </a:lnTo>
                    <a:lnTo>
                      <a:pt x="77" y="345"/>
                    </a:lnTo>
                    <a:lnTo>
                      <a:pt x="78" y="346"/>
                    </a:lnTo>
                    <a:lnTo>
                      <a:pt x="79" y="346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81" y="346"/>
                    </a:lnTo>
                    <a:lnTo>
                      <a:pt x="82" y="346"/>
                    </a:lnTo>
                    <a:lnTo>
                      <a:pt x="83" y="346"/>
                    </a:lnTo>
                    <a:lnTo>
                      <a:pt x="84" y="346"/>
                    </a:lnTo>
                    <a:lnTo>
                      <a:pt x="84" y="345"/>
                    </a:lnTo>
                    <a:lnTo>
                      <a:pt x="85" y="345"/>
                    </a:lnTo>
                    <a:lnTo>
                      <a:pt x="86" y="345"/>
                    </a:lnTo>
                    <a:lnTo>
                      <a:pt x="87" y="345"/>
                    </a:lnTo>
                    <a:lnTo>
                      <a:pt x="88" y="345"/>
                    </a:lnTo>
                    <a:lnTo>
                      <a:pt x="88" y="345"/>
                    </a:lnTo>
                    <a:lnTo>
                      <a:pt x="88" y="344"/>
                    </a:lnTo>
                    <a:lnTo>
                      <a:pt x="89" y="343"/>
                    </a:lnTo>
                    <a:lnTo>
                      <a:pt x="90" y="343"/>
                    </a:lnTo>
                    <a:lnTo>
                      <a:pt x="91" y="342"/>
                    </a:lnTo>
                    <a:lnTo>
                      <a:pt x="92" y="342"/>
                    </a:lnTo>
                    <a:lnTo>
                      <a:pt x="92" y="341"/>
                    </a:lnTo>
                    <a:lnTo>
                      <a:pt x="93" y="340"/>
                    </a:lnTo>
                    <a:lnTo>
                      <a:pt x="94" y="339"/>
                    </a:lnTo>
                    <a:lnTo>
                      <a:pt x="95" y="338"/>
                    </a:lnTo>
                    <a:lnTo>
                      <a:pt x="96" y="337"/>
                    </a:lnTo>
                    <a:lnTo>
                      <a:pt x="96" y="336"/>
                    </a:lnTo>
                    <a:lnTo>
                      <a:pt x="97" y="334"/>
                    </a:lnTo>
                    <a:lnTo>
                      <a:pt x="97" y="333"/>
                    </a:lnTo>
                    <a:lnTo>
                      <a:pt x="98" y="331"/>
                    </a:lnTo>
                    <a:lnTo>
                      <a:pt x="99" y="330"/>
                    </a:lnTo>
                    <a:lnTo>
                      <a:pt x="100" y="329"/>
                    </a:lnTo>
                    <a:lnTo>
                      <a:pt x="100" y="327"/>
                    </a:lnTo>
                    <a:lnTo>
                      <a:pt x="101" y="326"/>
                    </a:lnTo>
                    <a:lnTo>
                      <a:pt x="102" y="325"/>
                    </a:lnTo>
                    <a:lnTo>
                      <a:pt x="103" y="323"/>
                    </a:lnTo>
                    <a:lnTo>
                      <a:pt x="104" y="323"/>
                    </a:lnTo>
                    <a:lnTo>
                      <a:pt x="104" y="321"/>
                    </a:lnTo>
                    <a:lnTo>
                      <a:pt x="105" y="320"/>
                    </a:lnTo>
                    <a:lnTo>
                      <a:pt x="105" y="319"/>
                    </a:lnTo>
                    <a:lnTo>
                      <a:pt x="106" y="318"/>
                    </a:lnTo>
                    <a:lnTo>
                      <a:pt x="107" y="317"/>
                    </a:lnTo>
                    <a:lnTo>
                      <a:pt x="108" y="316"/>
                    </a:lnTo>
                    <a:lnTo>
                      <a:pt x="108" y="315"/>
                    </a:lnTo>
                    <a:lnTo>
                      <a:pt x="109" y="314"/>
                    </a:lnTo>
                    <a:lnTo>
                      <a:pt x="110" y="314"/>
                    </a:lnTo>
                    <a:lnTo>
                      <a:pt x="111" y="312"/>
                    </a:lnTo>
                    <a:lnTo>
                      <a:pt x="112" y="312"/>
                    </a:lnTo>
                    <a:lnTo>
                      <a:pt x="112" y="311"/>
                    </a:lnTo>
                    <a:lnTo>
                      <a:pt x="113" y="310"/>
                    </a:lnTo>
                    <a:lnTo>
                      <a:pt x="113" y="310"/>
                    </a:lnTo>
                    <a:lnTo>
                      <a:pt x="114" y="310"/>
                    </a:lnTo>
                    <a:lnTo>
                      <a:pt x="115" y="309"/>
                    </a:lnTo>
                    <a:lnTo>
                      <a:pt x="116" y="309"/>
                    </a:lnTo>
                    <a:lnTo>
                      <a:pt x="116" y="310"/>
                    </a:lnTo>
                    <a:lnTo>
                      <a:pt x="117" y="310"/>
                    </a:lnTo>
                    <a:lnTo>
                      <a:pt x="118" y="312"/>
                    </a:lnTo>
                    <a:lnTo>
                      <a:pt x="119" y="313"/>
                    </a:lnTo>
                    <a:lnTo>
                      <a:pt x="120" y="314"/>
                    </a:lnTo>
                    <a:lnTo>
                      <a:pt x="120" y="316"/>
                    </a:lnTo>
                    <a:lnTo>
                      <a:pt x="121" y="318"/>
                    </a:lnTo>
                    <a:lnTo>
                      <a:pt x="122" y="321"/>
                    </a:lnTo>
                    <a:lnTo>
                      <a:pt x="122" y="323"/>
                    </a:lnTo>
                    <a:lnTo>
                      <a:pt x="123" y="326"/>
                    </a:lnTo>
                    <a:lnTo>
                      <a:pt x="124" y="328"/>
                    </a:lnTo>
                    <a:lnTo>
                      <a:pt x="124" y="331"/>
                    </a:lnTo>
                    <a:lnTo>
                      <a:pt x="125" y="333"/>
                    </a:lnTo>
                    <a:lnTo>
                      <a:pt x="126" y="335"/>
                    </a:lnTo>
                    <a:lnTo>
                      <a:pt x="127" y="337"/>
                    </a:lnTo>
                    <a:lnTo>
                      <a:pt x="128" y="338"/>
                    </a:lnTo>
                    <a:lnTo>
                      <a:pt x="128" y="340"/>
                    </a:lnTo>
                    <a:lnTo>
                      <a:pt x="129" y="341"/>
                    </a:lnTo>
                    <a:lnTo>
                      <a:pt x="130" y="342"/>
                    </a:lnTo>
                    <a:lnTo>
                      <a:pt x="130" y="343"/>
                    </a:lnTo>
                    <a:lnTo>
                      <a:pt x="131" y="344"/>
                    </a:lnTo>
                    <a:lnTo>
                      <a:pt x="132" y="345"/>
                    </a:lnTo>
                    <a:lnTo>
                      <a:pt x="132" y="345"/>
                    </a:lnTo>
                    <a:lnTo>
                      <a:pt x="133" y="345"/>
                    </a:lnTo>
                    <a:lnTo>
                      <a:pt x="134" y="345"/>
                    </a:lnTo>
                    <a:lnTo>
                      <a:pt x="135" y="345"/>
                    </a:lnTo>
                    <a:lnTo>
                      <a:pt x="136" y="345"/>
                    </a:lnTo>
                    <a:lnTo>
                      <a:pt x="136" y="346"/>
                    </a:lnTo>
                    <a:lnTo>
                      <a:pt x="137" y="346"/>
                    </a:lnTo>
                    <a:lnTo>
                      <a:pt x="138" y="346"/>
                    </a:lnTo>
                    <a:lnTo>
                      <a:pt x="139" y="346"/>
                    </a:lnTo>
                    <a:lnTo>
                      <a:pt x="139" y="346"/>
                    </a:lnTo>
                    <a:lnTo>
                      <a:pt x="140" y="346"/>
                    </a:lnTo>
                    <a:lnTo>
                      <a:pt x="140" y="346"/>
                    </a:lnTo>
                    <a:lnTo>
                      <a:pt x="141" y="346"/>
                    </a:lnTo>
                    <a:lnTo>
                      <a:pt x="142" y="346"/>
                    </a:lnTo>
                    <a:lnTo>
                      <a:pt x="143" y="346"/>
                    </a:lnTo>
                    <a:lnTo>
                      <a:pt x="144" y="345"/>
                    </a:lnTo>
                    <a:lnTo>
                      <a:pt x="144" y="345"/>
                    </a:lnTo>
                    <a:lnTo>
                      <a:pt x="145" y="345"/>
                    </a:lnTo>
                    <a:lnTo>
                      <a:pt x="146" y="345"/>
                    </a:lnTo>
                    <a:lnTo>
                      <a:pt x="147" y="345"/>
                    </a:lnTo>
                    <a:lnTo>
                      <a:pt x="147" y="345"/>
                    </a:lnTo>
                    <a:lnTo>
                      <a:pt x="148" y="345"/>
                    </a:lnTo>
                    <a:lnTo>
                      <a:pt x="148" y="345"/>
                    </a:lnTo>
                    <a:lnTo>
                      <a:pt x="149" y="345"/>
                    </a:lnTo>
                    <a:lnTo>
                      <a:pt x="150" y="345"/>
                    </a:lnTo>
                    <a:lnTo>
                      <a:pt x="151" y="344"/>
                    </a:lnTo>
                    <a:lnTo>
                      <a:pt x="152" y="344"/>
                    </a:lnTo>
                    <a:lnTo>
                      <a:pt x="152" y="343"/>
                    </a:lnTo>
                    <a:lnTo>
                      <a:pt x="153" y="343"/>
                    </a:lnTo>
                    <a:lnTo>
                      <a:pt x="154" y="342"/>
                    </a:lnTo>
                    <a:lnTo>
                      <a:pt x="155" y="342"/>
                    </a:lnTo>
                    <a:lnTo>
                      <a:pt x="155" y="341"/>
                    </a:lnTo>
                    <a:lnTo>
                      <a:pt x="156" y="340"/>
                    </a:lnTo>
                    <a:lnTo>
                      <a:pt x="156" y="340"/>
                    </a:lnTo>
                    <a:lnTo>
                      <a:pt x="157" y="339"/>
                    </a:lnTo>
                    <a:lnTo>
                      <a:pt x="158" y="338"/>
                    </a:lnTo>
                    <a:lnTo>
                      <a:pt x="159" y="338"/>
                    </a:lnTo>
                    <a:lnTo>
                      <a:pt x="160" y="337"/>
                    </a:lnTo>
                    <a:lnTo>
                      <a:pt x="161" y="336"/>
                    </a:lnTo>
                    <a:lnTo>
                      <a:pt x="161" y="336"/>
                    </a:lnTo>
                    <a:lnTo>
                      <a:pt x="162" y="336"/>
                    </a:lnTo>
                    <a:lnTo>
                      <a:pt x="163" y="336"/>
                    </a:lnTo>
                    <a:lnTo>
                      <a:pt x="164" y="335"/>
                    </a:lnTo>
                    <a:lnTo>
                      <a:pt x="164" y="335"/>
                    </a:lnTo>
                    <a:lnTo>
                      <a:pt x="165" y="336"/>
                    </a:lnTo>
                    <a:lnTo>
                      <a:pt x="165" y="336"/>
                    </a:lnTo>
                    <a:lnTo>
                      <a:pt x="166" y="336"/>
                    </a:lnTo>
                    <a:lnTo>
                      <a:pt x="167" y="336"/>
                    </a:lnTo>
                    <a:lnTo>
                      <a:pt x="168" y="337"/>
                    </a:lnTo>
                    <a:lnTo>
                      <a:pt x="169" y="338"/>
                    </a:lnTo>
                    <a:lnTo>
                      <a:pt x="169" y="339"/>
                    </a:lnTo>
                    <a:lnTo>
                      <a:pt x="170" y="340"/>
                    </a:lnTo>
                    <a:lnTo>
                      <a:pt x="171" y="340"/>
                    </a:lnTo>
                    <a:lnTo>
                      <a:pt x="172" y="342"/>
                    </a:lnTo>
                    <a:lnTo>
                      <a:pt x="172" y="342"/>
                    </a:lnTo>
                    <a:lnTo>
                      <a:pt x="173" y="343"/>
                    </a:lnTo>
                    <a:lnTo>
                      <a:pt x="173" y="344"/>
                    </a:lnTo>
                    <a:lnTo>
                      <a:pt x="174" y="345"/>
                    </a:lnTo>
                    <a:lnTo>
                      <a:pt x="175" y="345"/>
                    </a:lnTo>
                    <a:lnTo>
                      <a:pt x="176" y="346"/>
                    </a:lnTo>
                    <a:lnTo>
                      <a:pt x="177" y="347"/>
                    </a:lnTo>
                    <a:lnTo>
                      <a:pt x="177" y="347"/>
                    </a:lnTo>
                    <a:lnTo>
                      <a:pt x="178" y="347"/>
                    </a:lnTo>
                    <a:lnTo>
                      <a:pt x="179" y="347"/>
                    </a:lnTo>
                    <a:lnTo>
                      <a:pt x="180" y="348"/>
                    </a:lnTo>
                    <a:lnTo>
                      <a:pt x="180" y="348"/>
                    </a:lnTo>
                    <a:lnTo>
                      <a:pt x="181" y="348"/>
                    </a:lnTo>
                    <a:lnTo>
                      <a:pt x="181" y="348"/>
                    </a:lnTo>
                    <a:lnTo>
                      <a:pt x="182" y="348"/>
                    </a:lnTo>
                    <a:lnTo>
                      <a:pt x="183" y="348"/>
                    </a:lnTo>
                    <a:lnTo>
                      <a:pt x="184" y="348"/>
                    </a:lnTo>
                    <a:lnTo>
                      <a:pt x="185" y="348"/>
                    </a:lnTo>
                    <a:lnTo>
                      <a:pt x="185" y="348"/>
                    </a:lnTo>
                    <a:lnTo>
                      <a:pt x="186" y="348"/>
                    </a:lnTo>
                    <a:lnTo>
                      <a:pt x="187" y="348"/>
                    </a:lnTo>
                    <a:lnTo>
                      <a:pt x="188" y="348"/>
                    </a:lnTo>
                    <a:lnTo>
                      <a:pt x="189" y="348"/>
                    </a:lnTo>
                    <a:lnTo>
                      <a:pt x="189" y="348"/>
                    </a:lnTo>
                    <a:lnTo>
                      <a:pt x="189" y="348"/>
                    </a:lnTo>
                    <a:lnTo>
                      <a:pt x="190" y="347"/>
                    </a:lnTo>
                    <a:lnTo>
                      <a:pt x="191" y="347"/>
                    </a:lnTo>
                    <a:lnTo>
                      <a:pt x="192" y="347"/>
                    </a:lnTo>
                    <a:lnTo>
                      <a:pt x="193" y="347"/>
                    </a:lnTo>
                    <a:lnTo>
                      <a:pt x="193" y="347"/>
                    </a:lnTo>
                    <a:lnTo>
                      <a:pt x="194" y="347"/>
                    </a:lnTo>
                    <a:lnTo>
                      <a:pt x="195" y="347"/>
                    </a:lnTo>
                    <a:lnTo>
                      <a:pt x="196" y="347"/>
                    </a:lnTo>
                    <a:lnTo>
                      <a:pt x="197" y="347"/>
                    </a:lnTo>
                    <a:lnTo>
                      <a:pt x="197" y="347"/>
                    </a:lnTo>
                    <a:lnTo>
                      <a:pt x="197" y="347"/>
                    </a:lnTo>
                    <a:lnTo>
                      <a:pt x="198" y="347"/>
                    </a:lnTo>
                    <a:lnTo>
                      <a:pt x="199" y="347"/>
                    </a:lnTo>
                    <a:lnTo>
                      <a:pt x="200" y="347"/>
                    </a:lnTo>
                    <a:lnTo>
                      <a:pt x="201" y="347"/>
                    </a:lnTo>
                    <a:lnTo>
                      <a:pt x="201" y="347"/>
                    </a:lnTo>
                    <a:lnTo>
                      <a:pt x="202" y="347"/>
                    </a:lnTo>
                    <a:lnTo>
                      <a:pt x="203" y="347"/>
                    </a:lnTo>
                    <a:lnTo>
                      <a:pt x="204" y="347"/>
                    </a:lnTo>
                    <a:lnTo>
                      <a:pt x="205" y="347"/>
                    </a:lnTo>
                    <a:lnTo>
                      <a:pt x="205" y="347"/>
                    </a:lnTo>
                    <a:lnTo>
                      <a:pt x="205" y="347"/>
                    </a:lnTo>
                    <a:lnTo>
                      <a:pt x="206" y="347"/>
                    </a:lnTo>
                    <a:lnTo>
                      <a:pt x="207" y="347"/>
                    </a:lnTo>
                    <a:lnTo>
                      <a:pt x="208" y="347"/>
                    </a:lnTo>
                    <a:lnTo>
                      <a:pt x="209" y="347"/>
                    </a:lnTo>
                    <a:lnTo>
                      <a:pt x="209" y="347"/>
                    </a:lnTo>
                    <a:lnTo>
                      <a:pt x="210" y="347"/>
                    </a:lnTo>
                    <a:lnTo>
                      <a:pt x="211" y="347"/>
                    </a:lnTo>
                    <a:lnTo>
                      <a:pt x="212" y="347"/>
                    </a:lnTo>
                    <a:lnTo>
                      <a:pt x="213" y="347"/>
                    </a:lnTo>
                    <a:lnTo>
                      <a:pt x="213" y="347"/>
                    </a:lnTo>
                    <a:lnTo>
                      <a:pt x="213" y="347"/>
                    </a:lnTo>
                    <a:lnTo>
                      <a:pt x="214" y="347"/>
                    </a:lnTo>
                    <a:lnTo>
                      <a:pt x="215" y="347"/>
                    </a:lnTo>
                    <a:lnTo>
                      <a:pt x="216" y="347"/>
                    </a:lnTo>
                    <a:lnTo>
                      <a:pt x="217" y="346"/>
                    </a:lnTo>
                    <a:lnTo>
                      <a:pt x="217" y="346"/>
                    </a:lnTo>
                    <a:lnTo>
                      <a:pt x="218" y="345"/>
                    </a:lnTo>
                    <a:lnTo>
                      <a:pt x="219" y="345"/>
                    </a:lnTo>
                    <a:lnTo>
                      <a:pt x="220" y="345"/>
                    </a:lnTo>
                    <a:lnTo>
                      <a:pt x="221" y="344"/>
                    </a:lnTo>
                    <a:lnTo>
                      <a:pt x="221" y="344"/>
                    </a:lnTo>
                    <a:lnTo>
                      <a:pt x="221" y="343"/>
                    </a:lnTo>
                    <a:lnTo>
                      <a:pt x="222" y="342"/>
                    </a:lnTo>
                    <a:lnTo>
                      <a:pt x="223" y="342"/>
                    </a:lnTo>
                    <a:lnTo>
                      <a:pt x="224" y="342"/>
                    </a:lnTo>
                    <a:lnTo>
                      <a:pt x="225" y="341"/>
                    </a:lnTo>
                    <a:lnTo>
                      <a:pt x="225" y="341"/>
                    </a:lnTo>
                    <a:lnTo>
                      <a:pt x="226" y="340"/>
                    </a:lnTo>
                    <a:lnTo>
                      <a:pt x="227" y="340"/>
                    </a:lnTo>
                    <a:lnTo>
                      <a:pt x="228" y="340"/>
                    </a:lnTo>
                    <a:lnTo>
                      <a:pt x="229" y="340"/>
                    </a:lnTo>
                    <a:lnTo>
                      <a:pt x="229" y="340"/>
                    </a:lnTo>
                    <a:lnTo>
                      <a:pt x="230" y="340"/>
                    </a:lnTo>
                    <a:lnTo>
                      <a:pt x="230" y="340"/>
                    </a:lnTo>
                    <a:lnTo>
                      <a:pt x="231" y="340"/>
                    </a:lnTo>
                    <a:lnTo>
                      <a:pt x="232" y="340"/>
                    </a:lnTo>
                    <a:lnTo>
                      <a:pt x="233" y="340"/>
                    </a:lnTo>
                    <a:lnTo>
                      <a:pt x="233" y="340"/>
                    </a:lnTo>
                    <a:lnTo>
                      <a:pt x="234" y="340"/>
                    </a:lnTo>
                    <a:lnTo>
                      <a:pt x="235" y="340"/>
                    </a:lnTo>
                    <a:lnTo>
                      <a:pt x="236" y="340"/>
                    </a:lnTo>
                    <a:lnTo>
                      <a:pt x="237" y="340"/>
                    </a:lnTo>
                    <a:lnTo>
                      <a:pt x="237" y="340"/>
                    </a:lnTo>
                    <a:lnTo>
                      <a:pt x="238" y="340"/>
                    </a:lnTo>
                    <a:lnTo>
                      <a:pt x="238" y="340"/>
                    </a:lnTo>
                    <a:lnTo>
                      <a:pt x="239" y="340"/>
                    </a:lnTo>
                    <a:lnTo>
                      <a:pt x="240" y="340"/>
                    </a:lnTo>
                    <a:lnTo>
                      <a:pt x="241" y="340"/>
                    </a:lnTo>
                    <a:lnTo>
                      <a:pt x="241" y="340"/>
                    </a:lnTo>
                    <a:lnTo>
                      <a:pt x="242" y="340"/>
                    </a:lnTo>
                    <a:lnTo>
                      <a:pt x="243" y="340"/>
                    </a:lnTo>
                    <a:lnTo>
                      <a:pt x="244" y="340"/>
                    </a:lnTo>
                    <a:lnTo>
                      <a:pt x="245" y="339"/>
                    </a:lnTo>
                    <a:lnTo>
                      <a:pt x="245" y="339"/>
                    </a:lnTo>
                    <a:lnTo>
                      <a:pt x="246" y="339"/>
                    </a:lnTo>
                    <a:lnTo>
                      <a:pt x="247" y="339"/>
                    </a:lnTo>
                    <a:lnTo>
                      <a:pt x="247" y="339"/>
                    </a:lnTo>
                    <a:lnTo>
                      <a:pt x="248" y="339"/>
                    </a:lnTo>
                    <a:lnTo>
                      <a:pt x="249" y="340"/>
                    </a:lnTo>
                    <a:lnTo>
                      <a:pt x="249" y="340"/>
                    </a:lnTo>
                    <a:lnTo>
                      <a:pt x="250" y="340"/>
                    </a:lnTo>
                    <a:lnTo>
                      <a:pt x="251" y="340"/>
                    </a:lnTo>
                    <a:lnTo>
                      <a:pt x="252" y="340"/>
                    </a:lnTo>
                    <a:lnTo>
                      <a:pt x="253" y="340"/>
                    </a:lnTo>
                    <a:lnTo>
                      <a:pt x="253" y="341"/>
                    </a:lnTo>
                    <a:lnTo>
                      <a:pt x="254" y="341"/>
                    </a:lnTo>
                    <a:lnTo>
                      <a:pt x="255" y="342"/>
                    </a:lnTo>
                    <a:lnTo>
                      <a:pt x="255" y="342"/>
                    </a:lnTo>
                    <a:lnTo>
                      <a:pt x="256" y="342"/>
                    </a:lnTo>
                    <a:lnTo>
                      <a:pt x="257" y="343"/>
                    </a:lnTo>
                    <a:lnTo>
                      <a:pt x="257" y="343"/>
                    </a:lnTo>
                    <a:lnTo>
                      <a:pt x="258" y="344"/>
                    </a:lnTo>
                    <a:lnTo>
                      <a:pt x="259" y="344"/>
                    </a:lnTo>
                    <a:lnTo>
                      <a:pt x="260" y="345"/>
                    </a:lnTo>
                    <a:lnTo>
                      <a:pt x="261" y="345"/>
                    </a:lnTo>
                    <a:lnTo>
                      <a:pt x="262" y="345"/>
                    </a:lnTo>
                    <a:lnTo>
                      <a:pt x="262" y="345"/>
                    </a:lnTo>
                    <a:lnTo>
                      <a:pt x="263" y="345"/>
                    </a:lnTo>
                    <a:lnTo>
                      <a:pt x="263" y="346"/>
                    </a:lnTo>
                    <a:lnTo>
                      <a:pt x="264" y="346"/>
                    </a:lnTo>
                    <a:lnTo>
                      <a:pt x="265" y="346"/>
                    </a:lnTo>
                    <a:lnTo>
                      <a:pt x="266" y="347"/>
                    </a:lnTo>
                    <a:lnTo>
                      <a:pt x="266" y="347"/>
                    </a:lnTo>
                    <a:lnTo>
                      <a:pt x="267" y="347"/>
                    </a:lnTo>
                    <a:lnTo>
                      <a:pt x="268" y="347"/>
                    </a:lnTo>
                    <a:lnTo>
                      <a:pt x="269" y="347"/>
                    </a:lnTo>
                    <a:lnTo>
                      <a:pt x="270" y="347"/>
                    </a:lnTo>
                    <a:lnTo>
                      <a:pt x="270" y="347"/>
                    </a:lnTo>
                    <a:lnTo>
                      <a:pt x="271" y="347"/>
                    </a:lnTo>
                    <a:lnTo>
                      <a:pt x="272" y="347"/>
                    </a:lnTo>
                    <a:lnTo>
                      <a:pt x="272" y="348"/>
                    </a:lnTo>
                    <a:lnTo>
                      <a:pt x="273" y="348"/>
                    </a:lnTo>
                    <a:lnTo>
                      <a:pt x="274" y="348"/>
                    </a:lnTo>
                    <a:lnTo>
                      <a:pt x="274" y="348"/>
                    </a:lnTo>
                    <a:lnTo>
                      <a:pt x="275" y="348"/>
                    </a:lnTo>
                    <a:lnTo>
                      <a:pt x="276" y="348"/>
                    </a:lnTo>
                    <a:lnTo>
                      <a:pt x="277" y="348"/>
                    </a:lnTo>
                    <a:lnTo>
                      <a:pt x="278" y="348"/>
                    </a:lnTo>
                    <a:lnTo>
                      <a:pt x="278" y="348"/>
                    </a:lnTo>
                    <a:lnTo>
                      <a:pt x="279" y="348"/>
                    </a:lnTo>
                    <a:lnTo>
                      <a:pt x="280" y="348"/>
                    </a:lnTo>
                    <a:lnTo>
                      <a:pt x="280" y="348"/>
                    </a:lnTo>
                    <a:lnTo>
                      <a:pt x="281" y="348"/>
                    </a:lnTo>
                    <a:lnTo>
                      <a:pt x="282" y="348"/>
                    </a:lnTo>
                    <a:lnTo>
                      <a:pt x="282" y="348"/>
                    </a:lnTo>
                    <a:lnTo>
                      <a:pt x="283" y="348"/>
                    </a:lnTo>
                    <a:lnTo>
                      <a:pt x="284" y="348"/>
                    </a:lnTo>
                    <a:lnTo>
                      <a:pt x="285" y="348"/>
                    </a:lnTo>
                    <a:lnTo>
                      <a:pt x="286" y="348"/>
                    </a:lnTo>
                    <a:lnTo>
                      <a:pt x="286" y="348"/>
                    </a:lnTo>
                    <a:lnTo>
                      <a:pt x="287" y="348"/>
                    </a:lnTo>
                    <a:lnTo>
                      <a:pt x="288" y="348"/>
                    </a:lnTo>
                    <a:lnTo>
                      <a:pt x="289" y="348"/>
                    </a:lnTo>
                    <a:lnTo>
                      <a:pt x="289" y="348"/>
                    </a:lnTo>
                    <a:lnTo>
                      <a:pt x="290" y="348"/>
                    </a:lnTo>
                    <a:lnTo>
                      <a:pt x="290" y="348"/>
                    </a:lnTo>
                    <a:lnTo>
                      <a:pt x="291" y="348"/>
                    </a:lnTo>
                    <a:lnTo>
                      <a:pt x="292" y="348"/>
                    </a:lnTo>
                    <a:lnTo>
                      <a:pt x="293" y="348"/>
                    </a:lnTo>
                    <a:lnTo>
                      <a:pt x="294" y="348"/>
                    </a:lnTo>
                    <a:lnTo>
                      <a:pt x="294" y="348"/>
                    </a:lnTo>
                    <a:lnTo>
                      <a:pt x="295" y="348"/>
                    </a:lnTo>
                    <a:lnTo>
                      <a:pt x="296" y="348"/>
                    </a:lnTo>
                    <a:lnTo>
                      <a:pt x="297" y="348"/>
                    </a:lnTo>
                    <a:lnTo>
                      <a:pt x="297" y="348"/>
                    </a:lnTo>
                    <a:lnTo>
                      <a:pt x="298" y="347"/>
                    </a:lnTo>
                    <a:lnTo>
                      <a:pt x="298" y="347"/>
                    </a:lnTo>
                    <a:lnTo>
                      <a:pt x="299" y="347"/>
                    </a:lnTo>
                    <a:lnTo>
                      <a:pt x="300" y="347"/>
                    </a:lnTo>
                    <a:lnTo>
                      <a:pt x="301" y="347"/>
                    </a:lnTo>
                    <a:lnTo>
                      <a:pt x="302" y="347"/>
                    </a:lnTo>
                    <a:lnTo>
                      <a:pt x="302" y="347"/>
                    </a:lnTo>
                    <a:lnTo>
                      <a:pt x="303" y="346"/>
                    </a:lnTo>
                    <a:lnTo>
                      <a:pt x="304" y="346"/>
                    </a:lnTo>
                    <a:lnTo>
                      <a:pt x="305" y="345"/>
                    </a:lnTo>
                    <a:lnTo>
                      <a:pt x="305" y="345"/>
                    </a:lnTo>
                    <a:lnTo>
                      <a:pt x="306" y="345"/>
                    </a:lnTo>
                    <a:lnTo>
                      <a:pt x="306" y="344"/>
                    </a:lnTo>
                    <a:lnTo>
                      <a:pt x="307" y="344"/>
                    </a:lnTo>
                    <a:lnTo>
                      <a:pt x="308" y="343"/>
                    </a:lnTo>
                    <a:lnTo>
                      <a:pt x="309" y="342"/>
                    </a:lnTo>
                    <a:lnTo>
                      <a:pt x="310" y="342"/>
                    </a:lnTo>
                    <a:lnTo>
                      <a:pt x="310" y="342"/>
                    </a:lnTo>
                    <a:lnTo>
                      <a:pt x="311" y="342"/>
                    </a:lnTo>
                    <a:lnTo>
                      <a:pt x="312" y="341"/>
                    </a:lnTo>
                    <a:lnTo>
                      <a:pt x="313" y="341"/>
                    </a:lnTo>
                    <a:lnTo>
                      <a:pt x="314" y="340"/>
                    </a:lnTo>
                    <a:lnTo>
                      <a:pt x="314" y="340"/>
                    </a:lnTo>
                    <a:lnTo>
                      <a:pt x="314" y="340"/>
                    </a:lnTo>
                    <a:lnTo>
                      <a:pt x="315" y="340"/>
                    </a:lnTo>
                    <a:lnTo>
                      <a:pt x="316" y="340"/>
                    </a:lnTo>
                    <a:lnTo>
                      <a:pt x="317" y="340"/>
                    </a:lnTo>
                    <a:lnTo>
                      <a:pt x="318" y="340"/>
                    </a:lnTo>
                    <a:lnTo>
                      <a:pt x="318" y="340"/>
                    </a:lnTo>
                    <a:lnTo>
                      <a:pt x="319" y="340"/>
                    </a:lnTo>
                    <a:lnTo>
                      <a:pt x="320" y="341"/>
                    </a:lnTo>
                    <a:lnTo>
                      <a:pt x="321" y="342"/>
                    </a:lnTo>
                    <a:lnTo>
                      <a:pt x="322" y="342"/>
                    </a:lnTo>
                    <a:lnTo>
                      <a:pt x="322" y="342"/>
                    </a:lnTo>
                    <a:lnTo>
                      <a:pt x="322" y="343"/>
                    </a:lnTo>
                    <a:lnTo>
                      <a:pt x="323" y="343"/>
                    </a:lnTo>
                    <a:lnTo>
                      <a:pt x="324" y="344"/>
                    </a:lnTo>
                    <a:lnTo>
                      <a:pt x="325" y="345"/>
                    </a:lnTo>
                    <a:lnTo>
                      <a:pt x="326" y="345"/>
                    </a:lnTo>
                    <a:lnTo>
                      <a:pt x="326" y="345"/>
                    </a:lnTo>
                    <a:lnTo>
                      <a:pt x="327" y="345"/>
                    </a:lnTo>
                    <a:lnTo>
                      <a:pt x="328" y="346"/>
                    </a:lnTo>
                    <a:lnTo>
                      <a:pt x="329" y="346"/>
                    </a:lnTo>
                    <a:lnTo>
                      <a:pt x="330" y="346"/>
                    </a:lnTo>
                    <a:lnTo>
                      <a:pt x="330" y="346"/>
                    </a:lnTo>
                    <a:lnTo>
                      <a:pt x="330" y="347"/>
                    </a:lnTo>
                    <a:lnTo>
                      <a:pt x="331" y="347"/>
                    </a:lnTo>
                    <a:lnTo>
                      <a:pt x="332" y="347"/>
                    </a:lnTo>
                    <a:lnTo>
                      <a:pt x="333" y="347"/>
                    </a:lnTo>
                    <a:lnTo>
                      <a:pt x="334" y="346"/>
                    </a:lnTo>
                    <a:lnTo>
                      <a:pt x="334" y="346"/>
                    </a:lnTo>
                    <a:lnTo>
                      <a:pt x="335" y="345"/>
                    </a:lnTo>
                    <a:lnTo>
                      <a:pt x="336" y="345"/>
                    </a:lnTo>
                    <a:lnTo>
                      <a:pt x="337" y="345"/>
                    </a:lnTo>
                    <a:lnTo>
                      <a:pt x="338" y="343"/>
                    </a:lnTo>
                    <a:lnTo>
                      <a:pt x="338" y="342"/>
                    </a:lnTo>
                    <a:lnTo>
                      <a:pt x="338" y="340"/>
                    </a:lnTo>
                    <a:lnTo>
                      <a:pt x="339" y="339"/>
                    </a:lnTo>
                    <a:lnTo>
                      <a:pt x="340" y="337"/>
                    </a:lnTo>
                    <a:lnTo>
                      <a:pt x="341" y="334"/>
                    </a:lnTo>
                    <a:lnTo>
                      <a:pt x="342" y="331"/>
                    </a:lnTo>
                    <a:lnTo>
                      <a:pt x="342" y="327"/>
                    </a:lnTo>
                    <a:lnTo>
                      <a:pt x="343" y="323"/>
                    </a:lnTo>
                    <a:lnTo>
                      <a:pt x="344" y="319"/>
                    </a:lnTo>
                    <a:lnTo>
                      <a:pt x="345" y="314"/>
                    </a:lnTo>
                    <a:lnTo>
                      <a:pt x="346" y="308"/>
                    </a:lnTo>
                    <a:lnTo>
                      <a:pt x="346" y="302"/>
                    </a:lnTo>
                    <a:lnTo>
                      <a:pt x="346" y="295"/>
                    </a:lnTo>
                    <a:lnTo>
                      <a:pt x="347" y="288"/>
                    </a:lnTo>
                    <a:lnTo>
                      <a:pt x="348" y="280"/>
                    </a:lnTo>
                    <a:lnTo>
                      <a:pt x="349" y="272"/>
                    </a:lnTo>
                    <a:lnTo>
                      <a:pt x="350" y="263"/>
                    </a:lnTo>
                    <a:lnTo>
                      <a:pt x="350" y="253"/>
                    </a:lnTo>
                    <a:lnTo>
                      <a:pt x="351" y="243"/>
                    </a:lnTo>
                    <a:lnTo>
                      <a:pt x="352" y="233"/>
                    </a:lnTo>
                    <a:lnTo>
                      <a:pt x="353" y="222"/>
                    </a:lnTo>
                    <a:lnTo>
                      <a:pt x="354" y="210"/>
                    </a:lnTo>
                    <a:lnTo>
                      <a:pt x="354" y="199"/>
                    </a:lnTo>
                    <a:lnTo>
                      <a:pt x="355" y="187"/>
                    </a:lnTo>
                    <a:lnTo>
                      <a:pt x="355" y="175"/>
                    </a:lnTo>
                    <a:lnTo>
                      <a:pt x="356" y="163"/>
                    </a:lnTo>
                    <a:lnTo>
                      <a:pt x="357" y="150"/>
                    </a:lnTo>
                    <a:lnTo>
                      <a:pt x="358" y="138"/>
                    </a:lnTo>
                    <a:lnTo>
                      <a:pt x="358" y="125"/>
                    </a:lnTo>
                    <a:lnTo>
                      <a:pt x="359" y="112"/>
                    </a:lnTo>
                    <a:lnTo>
                      <a:pt x="360" y="99"/>
                    </a:lnTo>
                    <a:lnTo>
                      <a:pt x="361" y="86"/>
                    </a:lnTo>
                    <a:lnTo>
                      <a:pt x="362" y="73"/>
                    </a:lnTo>
                    <a:lnTo>
                      <a:pt x="363" y="59"/>
                    </a:lnTo>
                    <a:lnTo>
                      <a:pt x="363" y="44"/>
                    </a:lnTo>
                    <a:lnTo>
                      <a:pt x="363" y="29"/>
                    </a:lnTo>
                    <a:lnTo>
                      <a:pt x="364" y="14"/>
                    </a:lnTo>
                    <a:lnTo>
                      <a:pt x="365" y="0"/>
                    </a:lnTo>
                  </a:path>
                </a:pathLst>
              </a:custGeom>
              <a:noFill/>
              <a:ln w="1270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28" name="Freeform 64"/>
              <p:cNvSpPr>
                <a:spLocks/>
              </p:cNvSpPr>
              <p:nvPr/>
            </p:nvSpPr>
            <p:spPr bwMode="auto">
              <a:xfrm>
                <a:off x="2716213" y="3476626"/>
                <a:ext cx="579438" cy="776288"/>
              </a:xfrm>
              <a:custGeom>
                <a:avLst/>
                <a:gdLst>
                  <a:gd name="T0" fmla="*/ 6 w 365"/>
                  <a:gd name="T1" fmla="*/ 40 h 489"/>
                  <a:gd name="T2" fmla="*/ 11 w 365"/>
                  <a:gd name="T3" fmla="*/ 60 h 489"/>
                  <a:gd name="T4" fmla="*/ 17 w 365"/>
                  <a:gd name="T5" fmla="*/ 436 h 489"/>
                  <a:gd name="T6" fmla="*/ 23 w 365"/>
                  <a:gd name="T7" fmla="*/ 486 h 489"/>
                  <a:gd name="T8" fmla="*/ 29 w 365"/>
                  <a:gd name="T9" fmla="*/ 487 h 489"/>
                  <a:gd name="T10" fmla="*/ 34 w 365"/>
                  <a:gd name="T11" fmla="*/ 487 h 489"/>
                  <a:gd name="T12" fmla="*/ 40 w 365"/>
                  <a:gd name="T13" fmla="*/ 487 h 489"/>
                  <a:gd name="T14" fmla="*/ 46 w 365"/>
                  <a:gd name="T15" fmla="*/ 487 h 489"/>
                  <a:gd name="T16" fmla="*/ 52 w 365"/>
                  <a:gd name="T17" fmla="*/ 488 h 489"/>
                  <a:gd name="T18" fmla="*/ 58 w 365"/>
                  <a:gd name="T19" fmla="*/ 488 h 489"/>
                  <a:gd name="T20" fmla="*/ 64 w 365"/>
                  <a:gd name="T21" fmla="*/ 489 h 489"/>
                  <a:gd name="T22" fmla="*/ 70 w 365"/>
                  <a:gd name="T23" fmla="*/ 489 h 489"/>
                  <a:gd name="T24" fmla="*/ 75 w 365"/>
                  <a:gd name="T25" fmla="*/ 489 h 489"/>
                  <a:gd name="T26" fmla="*/ 82 w 365"/>
                  <a:gd name="T27" fmla="*/ 488 h 489"/>
                  <a:gd name="T28" fmla="*/ 87 w 365"/>
                  <a:gd name="T29" fmla="*/ 488 h 489"/>
                  <a:gd name="T30" fmla="*/ 93 w 365"/>
                  <a:gd name="T31" fmla="*/ 488 h 489"/>
                  <a:gd name="T32" fmla="*/ 99 w 365"/>
                  <a:gd name="T33" fmla="*/ 487 h 489"/>
                  <a:gd name="T34" fmla="*/ 105 w 365"/>
                  <a:gd name="T35" fmla="*/ 487 h 489"/>
                  <a:gd name="T36" fmla="*/ 111 w 365"/>
                  <a:gd name="T37" fmla="*/ 486 h 489"/>
                  <a:gd name="T38" fmla="*/ 116 w 365"/>
                  <a:gd name="T39" fmla="*/ 487 h 489"/>
                  <a:gd name="T40" fmla="*/ 123 w 365"/>
                  <a:gd name="T41" fmla="*/ 488 h 489"/>
                  <a:gd name="T42" fmla="*/ 128 w 365"/>
                  <a:gd name="T43" fmla="*/ 489 h 489"/>
                  <a:gd name="T44" fmla="*/ 134 w 365"/>
                  <a:gd name="T45" fmla="*/ 488 h 489"/>
                  <a:gd name="T46" fmla="*/ 140 w 365"/>
                  <a:gd name="T47" fmla="*/ 487 h 489"/>
                  <a:gd name="T48" fmla="*/ 146 w 365"/>
                  <a:gd name="T49" fmla="*/ 485 h 489"/>
                  <a:gd name="T50" fmla="*/ 151 w 365"/>
                  <a:gd name="T51" fmla="*/ 484 h 489"/>
                  <a:gd name="T52" fmla="*/ 157 w 365"/>
                  <a:gd name="T53" fmla="*/ 485 h 489"/>
                  <a:gd name="T54" fmla="*/ 163 w 365"/>
                  <a:gd name="T55" fmla="*/ 485 h 489"/>
                  <a:gd name="T56" fmla="*/ 169 w 365"/>
                  <a:gd name="T57" fmla="*/ 487 h 489"/>
                  <a:gd name="T58" fmla="*/ 175 w 365"/>
                  <a:gd name="T59" fmla="*/ 489 h 489"/>
                  <a:gd name="T60" fmla="*/ 181 w 365"/>
                  <a:gd name="T61" fmla="*/ 489 h 489"/>
                  <a:gd name="T62" fmla="*/ 187 w 365"/>
                  <a:gd name="T63" fmla="*/ 489 h 489"/>
                  <a:gd name="T64" fmla="*/ 192 w 365"/>
                  <a:gd name="T65" fmla="*/ 489 h 489"/>
                  <a:gd name="T66" fmla="*/ 199 w 365"/>
                  <a:gd name="T67" fmla="*/ 489 h 489"/>
                  <a:gd name="T68" fmla="*/ 204 w 365"/>
                  <a:gd name="T69" fmla="*/ 489 h 489"/>
                  <a:gd name="T70" fmla="*/ 210 w 365"/>
                  <a:gd name="T71" fmla="*/ 489 h 489"/>
                  <a:gd name="T72" fmla="*/ 216 w 365"/>
                  <a:gd name="T73" fmla="*/ 489 h 489"/>
                  <a:gd name="T74" fmla="*/ 222 w 365"/>
                  <a:gd name="T75" fmla="*/ 489 h 489"/>
                  <a:gd name="T76" fmla="*/ 228 w 365"/>
                  <a:gd name="T77" fmla="*/ 489 h 489"/>
                  <a:gd name="T78" fmla="*/ 233 w 365"/>
                  <a:gd name="T79" fmla="*/ 489 h 489"/>
                  <a:gd name="T80" fmla="*/ 240 w 365"/>
                  <a:gd name="T81" fmla="*/ 489 h 489"/>
                  <a:gd name="T82" fmla="*/ 245 w 365"/>
                  <a:gd name="T83" fmla="*/ 489 h 489"/>
                  <a:gd name="T84" fmla="*/ 251 w 365"/>
                  <a:gd name="T85" fmla="*/ 489 h 489"/>
                  <a:gd name="T86" fmla="*/ 256 w 365"/>
                  <a:gd name="T87" fmla="*/ 489 h 489"/>
                  <a:gd name="T88" fmla="*/ 263 w 365"/>
                  <a:gd name="T89" fmla="*/ 489 h 489"/>
                  <a:gd name="T90" fmla="*/ 268 w 365"/>
                  <a:gd name="T91" fmla="*/ 488 h 489"/>
                  <a:gd name="T92" fmla="*/ 274 w 365"/>
                  <a:gd name="T93" fmla="*/ 481 h 489"/>
                  <a:gd name="T94" fmla="*/ 280 w 365"/>
                  <a:gd name="T95" fmla="*/ 462 h 489"/>
                  <a:gd name="T96" fmla="*/ 286 w 365"/>
                  <a:gd name="T97" fmla="*/ 437 h 489"/>
                  <a:gd name="T98" fmla="*/ 292 w 365"/>
                  <a:gd name="T99" fmla="*/ 439 h 489"/>
                  <a:gd name="T100" fmla="*/ 298 w 365"/>
                  <a:gd name="T101" fmla="*/ 467 h 489"/>
                  <a:gd name="T102" fmla="*/ 304 w 365"/>
                  <a:gd name="T103" fmla="*/ 485 h 489"/>
                  <a:gd name="T104" fmla="*/ 309 w 365"/>
                  <a:gd name="T105" fmla="*/ 489 h 489"/>
                  <a:gd name="T106" fmla="*/ 315 w 365"/>
                  <a:gd name="T107" fmla="*/ 489 h 489"/>
                  <a:gd name="T108" fmla="*/ 321 w 365"/>
                  <a:gd name="T109" fmla="*/ 489 h 489"/>
                  <a:gd name="T110" fmla="*/ 327 w 365"/>
                  <a:gd name="T111" fmla="*/ 489 h 489"/>
                  <a:gd name="T112" fmla="*/ 333 w 365"/>
                  <a:gd name="T113" fmla="*/ 489 h 489"/>
                  <a:gd name="T114" fmla="*/ 339 w 365"/>
                  <a:gd name="T115" fmla="*/ 489 h 489"/>
                  <a:gd name="T116" fmla="*/ 345 w 365"/>
                  <a:gd name="T117" fmla="*/ 489 h 489"/>
                  <a:gd name="T118" fmla="*/ 350 w 365"/>
                  <a:gd name="T119" fmla="*/ 489 h 489"/>
                  <a:gd name="T120" fmla="*/ 357 w 365"/>
                  <a:gd name="T121" fmla="*/ 489 h 489"/>
                  <a:gd name="T122" fmla="*/ 362 w 365"/>
                  <a:gd name="T123" fmla="*/ 489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5" h="489">
                    <a:moveTo>
                      <a:pt x="0" y="140"/>
                    </a:moveTo>
                    <a:lnTo>
                      <a:pt x="1" y="125"/>
                    </a:lnTo>
                    <a:lnTo>
                      <a:pt x="2" y="111"/>
                    </a:lnTo>
                    <a:lnTo>
                      <a:pt x="2" y="97"/>
                    </a:lnTo>
                    <a:lnTo>
                      <a:pt x="3" y="82"/>
                    </a:lnTo>
                    <a:lnTo>
                      <a:pt x="4" y="67"/>
                    </a:lnTo>
                    <a:lnTo>
                      <a:pt x="5" y="54"/>
                    </a:lnTo>
                    <a:lnTo>
                      <a:pt x="6" y="40"/>
                    </a:lnTo>
                    <a:lnTo>
                      <a:pt x="6" y="27"/>
                    </a:lnTo>
                    <a:lnTo>
                      <a:pt x="7" y="15"/>
                    </a:lnTo>
                    <a:lnTo>
                      <a:pt x="7" y="6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9"/>
                    </a:lnTo>
                    <a:lnTo>
                      <a:pt x="10" y="29"/>
                    </a:lnTo>
                    <a:lnTo>
                      <a:pt x="11" y="60"/>
                    </a:lnTo>
                    <a:lnTo>
                      <a:pt x="12" y="102"/>
                    </a:lnTo>
                    <a:lnTo>
                      <a:pt x="13" y="154"/>
                    </a:lnTo>
                    <a:lnTo>
                      <a:pt x="14" y="213"/>
                    </a:lnTo>
                    <a:lnTo>
                      <a:pt x="14" y="271"/>
                    </a:lnTo>
                    <a:lnTo>
                      <a:pt x="15" y="326"/>
                    </a:lnTo>
                    <a:lnTo>
                      <a:pt x="15" y="373"/>
                    </a:lnTo>
                    <a:lnTo>
                      <a:pt x="16" y="410"/>
                    </a:lnTo>
                    <a:lnTo>
                      <a:pt x="17" y="436"/>
                    </a:lnTo>
                    <a:lnTo>
                      <a:pt x="18" y="454"/>
                    </a:lnTo>
                    <a:lnTo>
                      <a:pt x="18" y="467"/>
                    </a:lnTo>
                    <a:lnTo>
                      <a:pt x="19" y="474"/>
                    </a:lnTo>
                    <a:lnTo>
                      <a:pt x="20" y="479"/>
                    </a:lnTo>
                    <a:lnTo>
                      <a:pt x="21" y="482"/>
                    </a:lnTo>
                    <a:lnTo>
                      <a:pt x="22" y="484"/>
                    </a:lnTo>
                    <a:lnTo>
                      <a:pt x="22" y="485"/>
                    </a:lnTo>
                    <a:lnTo>
                      <a:pt x="23" y="486"/>
                    </a:lnTo>
                    <a:lnTo>
                      <a:pt x="23" y="486"/>
                    </a:lnTo>
                    <a:lnTo>
                      <a:pt x="24" y="486"/>
                    </a:lnTo>
                    <a:lnTo>
                      <a:pt x="25" y="487"/>
                    </a:lnTo>
                    <a:lnTo>
                      <a:pt x="26" y="487"/>
                    </a:lnTo>
                    <a:lnTo>
                      <a:pt x="26" y="487"/>
                    </a:lnTo>
                    <a:lnTo>
                      <a:pt x="27" y="487"/>
                    </a:lnTo>
                    <a:lnTo>
                      <a:pt x="28" y="487"/>
                    </a:lnTo>
                    <a:lnTo>
                      <a:pt x="29" y="487"/>
                    </a:lnTo>
                    <a:lnTo>
                      <a:pt x="30" y="487"/>
                    </a:lnTo>
                    <a:lnTo>
                      <a:pt x="30" y="487"/>
                    </a:lnTo>
                    <a:lnTo>
                      <a:pt x="31" y="487"/>
                    </a:lnTo>
                    <a:lnTo>
                      <a:pt x="32" y="487"/>
                    </a:lnTo>
                    <a:lnTo>
                      <a:pt x="32" y="487"/>
                    </a:lnTo>
                    <a:lnTo>
                      <a:pt x="33" y="487"/>
                    </a:lnTo>
                    <a:lnTo>
                      <a:pt x="34" y="487"/>
                    </a:lnTo>
                    <a:lnTo>
                      <a:pt x="34" y="487"/>
                    </a:lnTo>
                    <a:lnTo>
                      <a:pt x="35" y="487"/>
                    </a:lnTo>
                    <a:lnTo>
                      <a:pt x="36" y="487"/>
                    </a:lnTo>
                    <a:lnTo>
                      <a:pt x="37" y="487"/>
                    </a:lnTo>
                    <a:lnTo>
                      <a:pt x="38" y="487"/>
                    </a:lnTo>
                    <a:lnTo>
                      <a:pt x="38" y="487"/>
                    </a:lnTo>
                    <a:lnTo>
                      <a:pt x="39" y="487"/>
                    </a:lnTo>
                    <a:lnTo>
                      <a:pt x="40" y="487"/>
                    </a:lnTo>
                    <a:lnTo>
                      <a:pt x="40" y="487"/>
                    </a:lnTo>
                    <a:lnTo>
                      <a:pt x="41" y="487"/>
                    </a:lnTo>
                    <a:lnTo>
                      <a:pt x="42" y="487"/>
                    </a:lnTo>
                    <a:lnTo>
                      <a:pt x="42" y="487"/>
                    </a:lnTo>
                    <a:lnTo>
                      <a:pt x="43" y="487"/>
                    </a:lnTo>
                    <a:lnTo>
                      <a:pt x="44" y="487"/>
                    </a:lnTo>
                    <a:lnTo>
                      <a:pt x="45" y="487"/>
                    </a:lnTo>
                    <a:lnTo>
                      <a:pt x="46" y="487"/>
                    </a:lnTo>
                    <a:lnTo>
                      <a:pt x="46" y="487"/>
                    </a:lnTo>
                    <a:lnTo>
                      <a:pt x="47" y="487"/>
                    </a:lnTo>
                    <a:lnTo>
                      <a:pt x="48" y="487"/>
                    </a:lnTo>
                    <a:lnTo>
                      <a:pt x="48" y="487"/>
                    </a:lnTo>
                    <a:lnTo>
                      <a:pt x="49" y="487"/>
                    </a:lnTo>
                    <a:lnTo>
                      <a:pt x="50" y="488"/>
                    </a:lnTo>
                    <a:lnTo>
                      <a:pt x="50" y="488"/>
                    </a:lnTo>
                    <a:lnTo>
                      <a:pt x="51" y="488"/>
                    </a:lnTo>
                    <a:lnTo>
                      <a:pt x="52" y="488"/>
                    </a:lnTo>
                    <a:lnTo>
                      <a:pt x="53" y="488"/>
                    </a:lnTo>
                    <a:lnTo>
                      <a:pt x="54" y="488"/>
                    </a:lnTo>
                    <a:lnTo>
                      <a:pt x="54" y="488"/>
                    </a:lnTo>
                    <a:lnTo>
                      <a:pt x="55" y="488"/>
                    </a:lnTo>
                    <a:lnTo>
                      <a:pt x="56" y="488"/>
                    </a:lnTo>
                    <a:lnTo>
                      <a:pt x="57" y="488"/>
                    </a:lnTo>
                    <a:lnTo>
                      <a:pt x="57" y="488"/>
                    </a:lnTo>
                    <a:lnTo>
                      <a:pt x="58" y="488"/>
                    </a:lnTo>
                    <a:lnTo>
                      <a:pt x="58" y="488"/>
                    </a:lnTo>
                    <a:lnTo>
                      <a:pt x="59" y="488"/>
                    </a:lnTo>
                    <a:lnTo>
                      <a:pt x="60" y="488"/>
                    </a:lnTo>
                    <a:lnTo>
                      <a:pt x="61" y="488"/>
                    </a:lnTo>
                    <a:lnTo>
                      <a:pt x="62" y="489"/>
                    </a:lnTo>
                    <a:lnTo>
                      <a:pt x="62" y="489"/>
                    </a:lnTo>
                    <a:lnTo>
                      <a:pt x="63" y="489"/>
                    </a:lnTo>
                    <a:lnTo>
                      <a:pt x="64" y="489"/>
                    </a:lnTo>
                    <a:lnTo>
                      <a:pt x="65" y="489"/>
                    </a:lnTo>
                    <a:lnTo>
                      <a:pt x="65" y="489"/>
                    </a:lnTo>
                    <a:lnTo>
                      <a:pt x="66" y="489"/>
                    </a:lnTo>
                    <a:lnTo>
                      <a:pt x="66" y="489"/>
                    </a:lnTo>
                    <a:lnTo>
                      <a:pt x="67" y="489"/>
                    </a:lnTo>
                    <a:lnTo>
                      <a:pt x="68" y="489"/>
                    </a:lnTo>
                    <a:lnTo>
                      <a:pt x="69" y="489"/>
                    </a:lnTo>
                    <a:lnTo>
                      <a:pt x="70" y="489"/>
                    </a:lnTo>
                    <a:lnTo>
                      <a:pt x="70" y="489"/>
                    </a:lnTo>
                    <a:lnTo>
                      <a:pt x="71" y="489"/>
                    </a:lnTo>
                    <a:lnTo>
                      <a:pt x="72" y="489"/>
                    </a:lnTo>
                    <a:lnTo>
                      <a:pt x="73" y="489"/>
                    </a:lnTo>
                    <a:lnTo>
                      <a:pt x="74" y="489"/>
                    </a:lnTo>
                    <a:lnTo>
                      <a:pt x="74" y="489"/>
                    </a:lnTo>
                    <a:lnTo>
                      <a:pt x="74" y="489"/>
                    </a:lnTo>
                    <a:lnTo>
                      <a:pt x="75" y="489"/>
                    </a:lnTo>
                    <a:lnTo>
                      <a:pt x="76" y="489"/>
                    </a:lnTo>
                    <a:lnTo>
                      <a:pt x="77" y="489"/>
                    </a:lnTo>
                    <a:lnTo>
                      <a:pt x="78" y="489"/>
                    </a:lnTo>
                    <a:lnTo>
                      <a:pt x="78" y="488"/>
                    </a:lnTo>
                    <a:lnTo>
                      <a:pt x="79" y="488"/>
                    </a:lnTo>
                    <a:lnTo>
                      <a:pt x="80" y="488"/>
                    </a:lnTo>
                    <a:lnTo>
                      <a:pt x="81" y="488"/>
                    </a:lnTo>
                    <a:lnTo>
                      <a:pt x="82" y="488"/>
                    </a:lnTo>
                    <a:lnTo>
                      <a:pt x="82" y="488"/>
                    </a:lnTo>
                    <a:lnTo>
                      <a:pt x="82" y="488"/>
                    </a:lnTo>
                    <a:lnTo>
                      <a:pt x="83" y="488"/>
                    </a:lnTo>
                    <a:lnTo>
                      <a:pt x="84" y="488"/>
                    </a:lnTo>
                    <a:lnTo>
                      <a:pt x="85" y="488"/>
                    </a:lnTo>
                    <a:lnTo>
                      <a:pt x="86" y="488"/>
                    </a:lnTo>
                    <a:lnTo>
                      <a:pt x="86" y="488"/>
                    </a:lnTo>
                    <a:lnTo>
                      <a:pt x="87" y="488"/>
                    </a:lnTo>
                    <a:lnTo>
                      <a:pt x="88" y="488"/>
                    </a:lnTo>
                    <a:lnTo>
                      <a:pt x="89" y="488"/>
                    </a:lnTo>
                    <a:lnTo>
                      <a:pt x="90" y="488"/>
                    </a:lnTo>
                    <a:lnTo>
                      <a:pt x="90" y="488"/>
                    </a:lnTo>
                    <a:lnTo>
                      <a:pt x="90" y="488"/>
                    </a:lnTo>
                    <a:lnTo>
                      <a:pt x="91" y="488"/>
                    </a:lnTo>
                    <a:lnTo>
                      <a:pt x="92" y="488"/>
                    </a:lnTo>
                    <a:lnTo>
                      <a:pt x="93" y="488"/>
                    </a:lnTo>
                    <a:lnTo>
                      <a:pt x="94" y="488"/>
                    </a:lnTo>
                    <a:lnTo>
                      <a:pt x="94" y="488"/>
                    </a:lnTo>
                    <a:lnTo>
                      <a:pt x="95" y="488"/>
                    </a:lnTo>
                    <a:lnTo>
                      <a:pt x="96" y="488"/>
                    </a:lnTo>
                    <a:lnTo>
                      <a:pt x="97" y="488"/>
                    </a:lnTo>
                    <a:lnTo>
                      <a:pt x="98" y="488"/>
                    </a:lnTo>
                    <a:lnTo>
                      <a:pt x="99" y="488"/>
                    </a:lnTo>
                    <a:lnTo>
                      <a:pt x="99" y="487"/>
                    </a:lnTo>
                    <a:lnTo>
                      <a:pt x="99" y="487"/>
                    </a:lnTo>
                    <a:lnTo>
                      <a:pt x="100" y="487"/>
                    </a:lnTo>
                    <a:lnTo>
                      <a:pt x="101" y="487"/>
                    </a:lnTo>
                    <a:lnTo>
                      <a:pt x="102" y="487"/>
                    </a:lnTo>
                    <a:lnTo>
                      <a:pt x="103" y="487"/>
                    </a:lnTo>
                    <a:lnTo>
                      <a:pt x="103" y="487"/>
                    </a:lnTo>
                    <a:lnTo>
                      <a:pt x="104" y="487"/>
                    </a:lnTo>
                    <a:lnTo>
                      <a:pt x="105" y="487"/>
                    </a:lnTo>
                    <a:lnTo>
                      <a:pt x="106" y="486"/>
                    </a:lnTo>
                    <a:lnTo>
                      <a:pt x="107" y="486"/>
                    </a:lnTo>
                    <a:lnTo>
                      <a:pt x="107" y="486"/>
                    </a:lnTo>
                    <a:lnTo>
                      <a:pt x="107" y="486"/>
                    </a:lnTo>
                    <a:lnTo>
                      <a:pt x="108" y="486"/>
                    </a:lnTo>
                    <a:lnTo>
                      <a:pt x="109" y="486"/>
                    </a:lnTo>
                    <a:lnTo>
                      <a:pt x="110" y="486"/>
                    </a:lnTo>
                    <a:lnTo>
                      <a:pt x="111" y="486"/>
                    </a:lnTo>
                    <a:lnTo>
                      <a:pt x="111" y="486"/>
                    </a:lnTo>
                    <a:lnTo>
                      <a:pt x="112" y="486"/>
                    </a:lnTo>
                    <a:lnTo>
                      <a:pt x="113" y="486"/>
                    </a:lnTo>
                    <a:lnTo>
                      <a:pt x="114" y="486"/>
                    </a:lnTo>
                    <a:lnTo>
                      <a:pt x="115" y="486"/>
                    </a:lnTo>
                    <a:lnTo>
                      <a:pt x="115" y="487"/>
                    </a:lnTo>
                    <a:lnTo>
                      <a:pt x="115" y="487"/>
                    </a:lnTo>
                    <a:lnTo>
                      <a:pt x="116" y="487"/>
                    </a:lnTo>
                    <a:lnTo>
                      <a:pt x="117" y="487"/>
                    </a:lnTo>
                    <a:lnTo>
                      <a:pt x="118" y="487"/>
                    </a:lnTo>
                    <a:lnTo>
                      <a:pt x="119" y="487"/>
                    </a:lnTo>
                    <a:lnTo>
                      <a:pt x="119" y="487"/>
                    </a:lnTo>
                    <a:lnTo>
                      <a:pt x="120" y="487"/>
                    </a:lnTo>
                    <a:lnTo>
                      <a:pt x="121" y="488"/>
                    </a:lnTo>
                    <a:lnTo>
                      <a:pt x="122" y="488"/>
                    </a:lnTo>
                    <a:lnTo>
                      <a:pt x="123" y="488"/>
                    </a:lnTo>
                    <a:lnTo>
                      <a:pt x="123" y="488"/>
                    </a:lnTo>
                    <a:lnTo>
                      <a:pt x="123" y="488"/>
                    </a:lnTo>
                    <a:lnTo>
                      <a:pt x="124" y="488"/>
                    </a:lnTo>
                    <a:lnTo>
                      <a:pt x="125" y="489"/>
                    </a:lnTo>
                    <a:lnTo>
                      <a:pt x="126" y="489"/>
                    </a:lnTo>
                    <a:lnTo>
                      <a:pt x="127" y="489"/>
                    </a:lnTo>
                    <a:lnTo>
                      <a:pt x="127" y="489"/>
                    </a:lnTo>
                    <a:lnTo>
                      <a:pt x="128" y="489"/>
                    </a:lnTo>
                    <a:lnTo>
                      <a:pt x="129" y="489"/>
                    </a:lnTo>
                    <a:lnTo>
                      <a:pt x="130" y="489"/>
                    </a:lnTo>
                    <a:lnTo>
                      <a:pt x="131" y="489"/>
                    </a:lnTo>
                    <a:lnTo>
                      <a:pt x="131" y="489"/>
                    </a:lnTo>
                    <a:lnTo>
                      <a:pt x="131" y="489"/>
                    </a:lnTo>
                    <a:lnTo>
                      <a:pt x="132" y="489"/>
                    </a:lnTo>
                    <a:lnTo>
                      <a:pt x="133" y="489"/>
                    </a:lnTo>
                    <a:lnTo>
                      <a:pt x="134" y="488"/>
                    </a:lnTo>
                    <a:lnTo>
                      <a:pt x="135" y="488"/>
                    </a:lnTo>
                    <a:lnTo>
                      <a:pt x="135" y="488"/>
                    </a:lnTo>
                    <a:lnTo>
                      <a:pt x="136" y="488"/>
                    </a:lnTo>
                    <a:lnTo>
                      <a:pt x="137" y="488"/>
                    </a:lnTo>
                    <a:lnTo>
                      <a:pt x="138" y="488"/>
                    </a:lnTo>
                    <a:lnTo>
                      <a:pt x="139" y="487"/>
                    </a:lnTo>
                    <a:lnTo>
                      <a:pt x="139" y="487"/>
                    </a:lnTo>
                    <a:lnTo>
                      <a:pt x="140" y="487"/>
                    </a:lnTo>
                    <a:lnTo>
                      <a:pt x="140" y="487"/>
                    </a:lnTo>
                    <a:lnTo>
                      <a:pt x="141" y="487"/>
                    </a:lnTo>
                    <a:lnTo>
                      <a:pt x="142" y="486"/>
                    </a:lnTo>
                    <a:lnTo>
                      <a:pt x="143" y="486"/>
                    </a:lnTo>
                    <a:lnTo>
                      <a:pt x="143" y="485"/>
                    </a:lnTo>
                    <a:lnTo>
                      <a:pt x="144" y="485"/>
                    </a:lnTo>
                    <a:lnTo>
                      <a:pt x="145" y="485"/>
                    </a:lnTo>
                    <a:lnTo>
                      <a:pt x="146" y="485"/>
                    </a:lnTo>
                    <a:lnTo>
                      <a:pt x="147" y="485"/>
                    </a:lnTo>
                    <a:lnTo>
                      <a:pt x="147" y="485"/>
                    </a:lnTo>
                    <a:lnTo>
                      <a:pt x="148" y="484"/>
                    </a:lnTo>
                    <a:lnTo>
                      <a:pt x="148" y="484"/>
                    </a:lnTo>
                    <a:lnTo>
                      <a:pt x="149" y="484"/>
                    </a:lnTo>
                    <a:lnTo>
                      <a:pt x="150" y="484"/>
                    </a:lnTo>
                    <a:lnTo>
                      <a:pt x="151" y="484"/>
                    </a:lnTo>
                    <a:lnTo>
                      <a:pt x="151" y="484"/>
                    </a:lnTo>
                    <a:lnTo>
                      <a:pt x="152" y="484"/>
                    </a:lnTo>
                    <a:lnTo>
                      <a:pt x="153" y="484"/>
                    </a:lnTo>
                    <a:lnTo>
                      <a:pt x="154" y="484"/>
                    </a:lnTo>
                    <a:lnTo>
                      <a:pt x="155" y="484"/>
                    </a:lnTo>
                    <a:lnTo>
                      <a:pt x="155" y="484"/>
                    </a:lnTo>
                    <a:lnTo>
                      <a:pt x="156" y="485"/>
                    </a:lnTo>
                    <a:lnTo>
                      <a:pt x="157" y="485"/>
                    </a:lnTo>
                    <a:lnTo>
                      <a:pt x="157" y="485"/>
                    </a:lnTo>
                    <a:lnTo>
                      <a:pt x="158" y="485"/>
                    </a:lnTo>
                    <a:lnTo>
                      <a:pt x="159" y="485"/>
                    </a:lnTo>
                    <a:lnTo>
                      <a:pt x="159" y="485"/>
                    </a:lnTo>
                    <a:lnTo>
                      <a:pt x="160" y="485"/>
                    </a:lnTo>
                    <a:lnTo>
                      <a:pt x="161" y="485"/>
                    </a:lnTo>
                    <a:lnTo>
                      <a:pt x="162" y="485"/>
                    </a:lnTo>
                    <a:lnTo>
                      <a:pt x="163" y="485"/>
                    </a:lnTo>
                    <a:lnTo>
                      <a:pt x="163" y="485"/>
                    </a:lnTo>
                    <a:lnTo>
                      <a:pt x="164" y="485"/>
                    </a:lnTo>
                    <a:lnTo>
                      <a:pt x="165" y="486"/>
                    </a:lnTo>
                    <a:lnTo>
                      <a:pt x="165" y="486"/>
                    </a:lnTo>
                    <a:lnTo>
                      <a:pt x="166" y="486"/>
                    </a:lnTo>
                    <a:lnTo>
                      <a:pt x="167" y="486"/>
                    </a:lnTo>
                    <a:lnTo>
                      <a:pt x="167" y="487"/>
                    </a:lnTo>
                    <a:lnTo>
                      <a:pt x="168" y="487"/>
                    </a:lnTo>
                    <a:lnTo>
                      <a:pt x="169" y="487"/>
                    </a:lnTo>
                    <a:lnTo>
                      <a:pt x="170" y="487"/>
                    </a:lnTo>
                    <a:lnTo>
                      <a:pt x="171" y="487"/>
                    </a:lnTo>
                    <a:lnTo>
                      <a:pt x="171" y="487"/>
                    </a:lnTo>
                    <a:lnTo>
                      <a:pt x="172" y="488"/>
                    </a:lnTo>
                    <a:lnTo>
                      <a:pt x="173" y="488"/>
                    </a:lnTo>
                    <a:lnTo>
                      <a:pt x="173" y="488"/>
                    </a:lnTo>
                    <a:lnTo>
                      <a:pt x="174" y="488"/>
                    </a:lnTo>
                    <a:lnTo>
                      <a:pt x="175" y="489"/>
                    </a:lnTo>
                    <a:lnTo>
                      <a:pt x="175" y="489"/>
                    </a:lnTo>
                    <a:lnTo>
                      <a:pt x="176" y="489"/>
                    </a:lnTo>
                    <a:lnTo>
                      <a:pt x="177" y="489"/>
                    </a:lnTo>
                    <a:lnTo>
                      <a:pt x="178" y="489"/>
                    </a:lnTo>
                    <a:lnTo>
                      <a:pt x="179" y="489"/>
                    </a:lnTo>
                    <a:lnTo>
                      <a:pt x="179" y="489"/>
                    </a:lnTo>
                    <a:lnTo>
                      <a:pt x="180" y="489"/>
                    </a:lnTo>
                    <a:lnTo>
                      <a:pt x="181" y="489"/>
                    </a:lnTo>
                    <a:lnTo>
                      <a:pt x="182" y="489"/>
                    </a:lnTo>
                    <a:lnTo>
                      <a:pt x="182" y="489"/>
                    </a:lnTo>
                    <a:lnTo>
                      <a:pt x="183" y="489"/>
                    </a:lnTo>
                    <a:lnTo>
                      <a:pt x="183" y="489"/>
                    </a:lnTo>
                    <a:lnTo>
                      <a:pt x="184" y="489"/>
                    </a:lnTo>
                    <a:lnTo>
                      <a:pt x="185" y="489"/>
                    </a:lnTo>
                    <a:lnTo>
                      <a:pt x="186" y="489"/>
                    </a:lnTo>
                    <a:lnTo>
                      <a:pt x="187" y="489"/>
                    </a:lnTo>
                    <a:lnTo>
                      <a:pt x="187" y="489"/>
                    </a:lnTo>
                    <a:lnTo>
                      <a:pt x="188" y="489"/>
                    </a:lnTo>
                    <a:lnTo>
                      <a:pt x="189" y="489"/>
                    </a:lnTo>
                    <a:lnTo>
                      <a:pt x="190" y="489"/>
                    </a:lnTo>
                    <a:lnTo>
                      <a:pt x="190" y="489"/>
                    </a:lnTo>
                    <a:lnTo>
                      <a:pt x="191" y="489"/>
                    </a:lnTo>
                    <a:lnTo>
                      <a:pt x="191" y="489"/>
                    </a:lnTo>
                    <a:lnTo>
                      <a:pt x="192" y="489"/>
                    </a:lnTo>
                    <a:lnTo>
                      <a:pt x="193" y="489"/>
                    </a:lnTo>
                    <a:lnTo>
                      <a:pt x="194" y="489"/>
                    </a:lnTo>
                    <a:lnTo>
                      <a:pt x="195" y="489"/>
                    </a:lnTo>
                    <a:lnTo>
                      <a:pt x="195" y="489"/>
                    </a:lnTo>
                    <a:lnTo>
                      <a:pt x="196" y="489"/>
                    </a:lnTo>
                    <a:lnTo>
                      <a:pt x="197" y="489"/>
                    </a:lnTo>
                    <a:lnTo>
                      <a:pt x="198" y="489"/>
                    </a:lnTo>
                    <a:lnTo>
                      <a:pt x="199" y="489"/>
                    </a:lnTo>
                    <a:lnTo>
                      <a:pt x="199" y="489"/>
                    </a:lnTo>
                    <a:lnTo>
                      <a:pt x="200" y="489"/>
                    </a:lnTo>
                    <a:lnTo>
                      <a:pt x="200" y="489"/>
                    </a:lnTo>
                    <a:lnTo>
                      <a:pt x="201" y="489"/>
                    </a:lnTo>
                    <a:lnTo>
                      <a:pt x="202" y="489"/>
                    </a:lnTo>
                    <a:lnTo>
                      <a:pt x="203" y="489"/>
                    </a:lnTo>
                    <a:lnTo>
                      <a:pt x="204" y="489"/>
                    </a:lnTo>
                    <a:lnTo>
                      <a:pt x="204" y="489"/>
                    </a:lnTo>
                    <a:lnTo>
                      <a:pt x="205" y="489"/>
                    </a:lnTo>
                    <a:lnTo>
                      <a:pt x="206" y="489"/>
                    </a:lnTo>
                    <a:lnTo>
                      <a:pt x="207" y="489"/>
                    </a:lnTo>
                    <a:lnTo>
                      <a:pt x="207" y="489"/>
                    </a:lnTo>
                    <a:lnTo>
                      <a:pt x="208" y="489"/>
                    </a:lnTo>
                    <a:lnTo>
                      <a:pt x="208" y="489"/>
                    </a:lnTo>
                    <a:lnTo>
                      <a:pt x="209" y="489"/>
                    </a:lnTo>
                    <a:lnTo>
                      <a:pt x="210" y="489"/>
                    </a:lnTo>
                    <a:lnTo>
                      <a:pt x="211" y="489"/>
                    </a:lnTo>
                    <a:lnTo>
                      <a:pt x="212" y="489"/>
                    </a:lnTo>
                    <a:lnTo>
                      <a:pt x="212" y="489"/>
                    </a:lnTo>
                    <a:lnTo>
                      <a:pt x="213" y="489"/>
                    </a:lnTo>
                    <a:lnTo>
                      <a:pt x="214" y="489"/>
                    </a:lnTo>
                    <a:lnTo>
                      <a:pt x="215" y="489"/>
                    </a:lnTo>
                    <a:lnTo>
                      <a:pt x="215" y="489"/>
                    </a:lnTo>
                    <a:lnTo>
                      <a:pt x="216" y="489"/>
                    </a:lnTo>
                    <a:lnTo>
                      <a:pt x="216" y="489"/>
                    </a:lnTo>
                    <a:lnTo>
                      <a:pt x="217" y="489"/>
                    </a:lnTo>
                    <a:lnTo>
                      <a:pt x="218" y="489"/>
                    </a:lnTo>
                    <a:lnTo>
                      <a:pt x="219" y="489"/>
                    </a:lnTo>
                    <a:lnTo>
                      <a:pt x="220" y="489"/>
                    </a:lnTo>
                    <a:lnTo>
                      <a:pt x="220" y="489"/>
                    </a:lnTo>
                    <a:lnTo>
                      <a:pt x="221" y="489"/>
                    </a:lnTo>
                    <a:lnTo>
                      <a:pt x="222" y="489"/>
                    </a:lnTo>
                    <a:lnTo>
                      <a:pt x="223" y="489"/>
                    </a:lnTo>
                    <a:lnTo>
                      <a:pt x="224" y="489"/>
                    </a:lnTo>
                    <a:lnTo>
                      <a:pt x="224" y="489"/>
                    </a:lnTo>
                    <a:lnTo>
                      <a:pt x="224" y="489"/>
                    </a:lnTo>
                    <a:lnTo>
                      <a:pt x="225" y="489"/>
                    </a:lnTo>
                    <a:lnTo>
                      <a:pt x="226" y="489"/>
                    </a:lnTo>
                    <a:lnTo>
                      <a:pt x="227" y="489"/>
                    </a:lnTo>
                    <a:lnTo>
                      <a:pt x="228" y="489"/>
                    </a:lnTo>
                    <a:lnTo>
                      <a:pt x="228" y="489"/>
                    </a:lnTo>
                    <a:lnTo>
                      <a:pt x="229" y="489"/>
                    </a:lnTo>
                    <a:lnTo>
                      <a:pt x="230" y="489"/>
                    </a:lnTo>
                    <a:lnTo>
                      <a:pt x="231" y="489"/>
                    </a:lnTo>
                    <a:lnTo>
                      <a:pt x="232" y="489"/>
                    </a:lnTo>
                    <a:lnTo>
                      <a:pt x="232" y="489"/>
                    </a:lnTo>
                    <a:lnTo>
                      <a:pt x="232" y="489"/>
                    </a:lnTo>
                    <a:lnTo>
                      <a:pt x="233" y="489"/>
                    </a:lnTo>
                    <a:lnTo>
                      <a:pt x="234" y="489"/>
                    </a:lnTo>
                    <a:lnTo>
                      <a:pt x="235" y="489"/>
                    </a:lnTo>
                    <a:lnTo>
                      <a:pt x="236" y="489"/>
                    </a:lnTo>
                    <a:lnTo>
                      <a:pt x="236" y="489"/>
                    </a:lnTo>
                    <a:lnTo>
                      <a:pt x="237" y="489"/>
                    </a:lnTo>
                    <a:lnTo>
                      <a:pt x="238" y="489"/>
                    </a:lnTo>
                    <a:lnTo>
                      <a:pt x="239" y="489"/>
                    </a:lnTo>
                    <a:lnTo>
                      <a:pt x="240" y="489"/>
                    </a:lnTo>
                    <a:lnTo>
                      <a:pt x="240" y="489"/>
                    </a:lnTo>
                    <a:lnTo>
                      <a:pt x="240" y="489"/>
                    </a:lnTo>
                    <a:lnTo>
                      <a:pt x="241" y="489"/>
                    </a:lnTo>
                    <a:lnTo>
                      <a:pt x="242" y="489"/>
                    </a:lnTo>
                    <a:lnTo>
                      <a:pt x="243" y="489"/>
                    </a:lnTo>
                    <a:lnTo>
                      <a:pt x="244" y="489"/>
                    </a:lnTo>
                    <a:lnTo>
                      <a:pt x="244" y="489"/>
                    </a:lnTo>
                    <a:lnTo>
                      <a:pt x="245" y="489"/>
                    </a:lnTo>
                    <a:lnTo>
                      <a:pt x="246" y="489"/>
                    </a:lnTo>
                    <a:lnTo>
                      <a:pt x="247" y="489"/>
                    </a:lnTo>
                    <a:lnTo>
                      <a:pt x="248" y="489"/>
                    </a:lnTo>
                    <a:lnTo>
                      <a:pt x="248" y="489"/>
                    </a:lnTo>
                    <a:lnTo>
                      <a:pt x="248" y="489"/>
                    </a:lnTo>
                    <a:lnTo>
                      <a:pt x="249" y="489"/>
                    </a:lnTo>
                    <a:lnTo>
                      <a:pt x="250" y="489"/>
                    </a:lnTo>
                    <a:lnTo>
                      <a:pt x="251" y="489"/>
                    </a:lnTo>
                    <a:lnTo>
                      <a:pt x="252" y="489"/>
                    </a:lnTo>
                    <a:lnTo>
                      <a:pt x="252" y="489"/>
                    </a:lnTo>
                    <a:lnTo>
                      <a:pt x="253" y="489"/>
                    </a:lnTo>
                    <a:lnTo>
                      <a:pt x="254" y="489"/>
                    </a:lnTo>
                    <a:lnTo>
                      <a:pt x="255" y="489"/>
                    </a:lnTo>
                    <a:lnTo>
                      <a:pt x="256" y="489"/>
                    </a:lnTo>
                    <a:lnTo>
                      <a:pt x="256" y="489"/>
                    </a:lnTo>
                    <a:lnTo>
                      <a:pt x="256" y="489"/>
                    </a:lnTo>
                    <a:lnTo>
                      <a:pt x="257" y="489"/>
                    </a:lnTo>
                    <a:lnTo>
                      <a:pt x="258" y="489"/>
                    </a:lnTo>
                    <a:lnTo>
                      <a:pt x="259" y="489"/>
                    </a:lnTo>
                    <a:lnTo>
                      <a:pt x="260" y="489"/>
                    </a:lnTo>
                    <a:lnTo>
                      <a:pt x="260" y="489"/>
                    </a:lnTo>
                    <a:lnTo>
                      <a:pt x="261" y="489"/>
                    </a:lnTo>
                    <a:lnTo>
                      <a:pt x="262" y="489"/>
                    </a:lnTo>
                    <a:lnTo>
                      <a:pt x="263" y="489"/>
                    </a:lnTo>
                    <a:lnTo>
                      <a:pt x="264" y="489"/>
                    </a:lnTo>
                    <a:lnTo>
                      <a:pt x="264" y="489"/>
                    </a:lnTo>
                    <a:lnTo>
                      <a:pt x="265" y="489"/>
                    </a:lnTo>
                    <a:lnTo>
                      <a:pt x="265" y="489"/>
                    </a:lnTo>
                    <a:lnTo>
                      <a:pt x="266" y="489"/>
                    </a:lnTo>
                    <a:lnTo>
                      <a:pt x="267" y="489"/>
                    </a:lnTo>
                    <a:lnTo>
                      <a:pt x="268" y="489"/>
                    </a:lnTo>
                    <a:lnTo>
                      <a:pt x="268" y="488"/>
                    </a:lnTo>
                    <a:lnTo>
                      <a:pt x="269" y="488"/>
                    </a:lnTo>
                    <a:lnTo>
                      <a:pt x="270" y="487"/>
                    </a:lnTo>
                    <a:lnTo>
                      <a:pt x="271" y="487"/>
                    </a:lnTo>
                    <a:lnTo>
                      <a:pt x="272" y="486"/>
                    </a:lnTo>
                    <a:lnTo>
                      <a:pt x="272" y="485"/>
                    </a:lnTo>
                    <a:lnTo>
                      <a:pt x="273" y="484"/>
                    </a:lnTo>
                    <a:lnTo>
                      <a:pt x="273" y="482"/>
                    </a:lnTo>
                    <a:lnTo>
                      <a:pt x="274" y="481"/>
                    </a:lnTo>
                    <a:lnTo>
                      <a:pt x="275" y="480"/>
                    </a:lnTo>
                    <a:lnTo>
                      <a:pt x="276" y="478"/>
                    </a:lnTo>
                    <a:lnTo>
                      <a:pt x="276" y="476"/>
                    </a:lnTo>
                    <a:lnTo>
                      <a:pt x="277" y="474"/>
                    </a:lnTo>
                    <a:lnTo>
                      <a:pt x="278" y="471"/>
                    </a:lnTo>
                    <a:lnTo>
                      <a:pt x="279" y="468"/>
                    </a:lnTo>
                    <a:lnTo>
                      <a:pt x="280" y="465"/>
                    </a:lnTo>
                    <a:lnTo>
                      <a:pt x="280" y="462"/>
                    </a:lnTo>
                    <a:lnTo>
                      <a:pt x="281" y="458"/>
                    </a:lnTo>
                    <a:lnTo>
                      <a:pt x="281" y="455"/>
                    </a:lnTo>
                    <a:lnTo>
                      <a:pt x="282" y="452"/>
                    </a:lnTo>
                    <a:lnTo>
                      <a:pt x="283" y="448"/>
                    </a:lnTo>
                    <a:lnTo>
                      <a:pt x="284" y="445"/>
                    </a:lnTo>
                    <a:lnTo>
                      <a:pt x="284" y="442"/>
                    </a:lnTo>
                    <a:lnTo>
                      <a:pt x="285" y="439"/>
                    </a:lnTo>
                    <a:lnTo>
                      <a:pt x="286" y="437"/>
                    </a:lnTo>
                    <a:lnTo>
                      <a:pt x="287" y="435"/>
                    </a:lnTo>
                    <a:lnTo>
                      <a:pt x="288" y="434"/>
                    </a:lnTo>
                    <a:lnTo>
                      <a:pt x="288" y="434"/>
                    </a:lnTo>
                    <a:lnTo>
                      <a:pt x="289" y="433"/>
                    </a:lnTo>
                    <a:lnTo>
                      <a:pt x="290" y="434"/>
                    </a:lnTo>
                    <a:lnTo>
                      <a:pt x="290" y="435"/>
                    </a:lnTo>
                    <a:lnTo>
                      <a:pt x="291" y="437"/>
                    </a:lnTo>
                    <a:lnTo>
                      <a:pt x="292" y="439"/>
                    </a:lnTo>
                    <a:lnTo>
                      <a:pt x="292" y="441"/>
                    </a:lnTo>
                    <a:lnTo>
                      <a:pt x="293" y="445"/>
                    </a:lnTo>
                    <a:lnTo>
                      <a:pt x="294" y="448"/>
                    </a:lnTo>
                    <a:lnTo>
                      <a:pt x="295" y="452"/>
                    </a:lnTo>
                    <a:lnTo>
                      <a:pt x="296" y="456"/>
                    </a:lnTo>
                    <a:lnTo>
                      <a:pt x="297" y="460"/>
                    </a:lnTo>
                    <a:lnTo>
                      <a:pt x="297" y="463"/>
                    </a:lnTo>
                    <a:lnTo>
                      <a:pt x="298" y="467"/>
                    </a:lnTo>
                    <a:lnTo>
                      <a:pt x="298" y="470"/>
                    </a:lnTo>
                    <a:lnTo>
                      <a:pt x="299" y="474"/>
                    </a:lnTo>
                    <a:lnTo>
                      <a:pt x="300" y="476"/>
                    </a:lnTo>
                    <a:lnTo>
                      <a:pt x="301" y="478"/>
                    </a:lnTo>
                    <a:lnTo>
                      <a:pt x="301" y="480"/>
                    </a:lnTo>
                    <a:lnTo>
                      <a:pt x="302" y="482"/>
                    </a:lnTo>
                    <a:lnTo>
                      <a:pt x="303" y="484"/>
                    </a:lnTo>
                    <a:lnTo>
                      <a:pt x="304" y="485"/>
                    </a:lnTo>
                    <a:lnTo>
                      <a:pt x="305" y="486"/>
                    </a:lnTo>
                    <a:lnTo>
                      <a:pt x="305" y="487"/>
                    </a:lnTo>
                    <a:lnTo>
                      <a:pt x="306" y="487"/>
                    </a:lnTo>
                    <a:lnTo>
                      <a:pt x="307" y="488"/>
                    </a:lnTo>
                    <a:lnTo>
                      <a:pt x="307" y="489"/>
                    </a:lnTo>
                    <a:lnTo>
                      <a:pt x="308" y="489"/>
                    </a:lnTo>
                    <a:lnTo>
                      <a:pt x="309" y="489"/>
                    </a:lnTo>
                    <a:lnTo>
                      <a:pt x="309" y="489"/>
                    </a:lnTo>
                    <a:lnTo>
                      <a:pt x="310" y="489"/>
                    </a:lnTo>
                    <a:lnTo>
                      <a:pt x="311" y="489"/>
                    </a:lnTo>
                    <a:lnTo>
                      <a:pt x="312" y="489"/>
                    </a:lnTo>
                    <a:lnTo>
                      <a:pt x="313" y="489"/>
                    </a:lnTo>
                    <a:lnTo>
                      <a:pt x="313" y="489"/>
                    </a:lnTo>
                    <a:lnTo>
                      <a:pt x="314" y="489"/>
                    </a:lnTo>
                    <a:lnTo>
                      <a:pt x="315" y="489"/>
                    </a:lnTo>
                    <a:lnTo>
                      <a:pt x="315" y="489"/>
                    </a:lnTo>
                    <a:lnTo>
                      <a:pt x="316" y="489"/>
                    </a:lnTo>
                    <a:lnTo>
                      <a:pt x="317" y="489"/>
                    </a:lnTo>
                    <a:lnTo>
                      <a:pt x="317" y="489"/>
                    </a:lnTo>
                    <a:lnTo>
                      <a:pt x="318" y="489"/>
                    </a:lnTo>
                    <a:lnTo>
                      <a:pt x="319" y="489"/>
                    </a:lnTo>
                    <a:lnTo>
                      <a:pt x="320" y="489"/>
                    </a:lnTo>
                    <a:lnTo>
                      <a:pt x="321" y="489"/>
                    </a:lnTo>
                    <a:lnTo>
                      <a:pt x="321" y="489"/>
                    </a:lnTo>
                    <a:lnTo>
                      <a:pt x="322" y="489"/>
                    </a:lnTo>
                    <a:lnTo>
                      <a:pt x="323" y="489"/>
                    </a:lnTo>
                    <a:lnTo>
                      <a:pt x="323" y="489"/>
                    </a:lnTo>
                    <a:lnTo>
                      <a:pt x="324" y="489"/>
                    </a:lnTo>
                    <a:lnTo>
                      <a:pt x="325" y="489"/>
                    </a:lnTo>
                    <a:lnTo>
                      <a:pt x="325" y="489"/>
                    </a:lnTo>
                    <a:lnTo>
                      <a:pt x="326" y="489"/>
                    </a:lnTo>
                    <a:lnTo>
                      <a:pt x="327" y="489"/>
                    </a:lnTo>
                    <a:lnTo>
                      <a:pt x="328" y="489"/>
                    </a:lnTo>
                    <a:lnTo>
                      <a:pt x="329" y="489"/>
                    </a:lnTo>
                    <a:lnTo>
                      <a:pt x="329" y="489"/>
                    </a:lnTo>
                    <a:lnTo>
                      <a:pt x="330" y="489"/>
                    </a:lnTo>
                    <a:lnTo>
                      <a:pt x="331" y="489"/>
                    </a:lnTo>
                    <a:lnTo>
                      <a:pt x="332" y="489"/>
                    </a:lnTo>
                    <a:lnTo>
                      <a:pt x="332" y="489"/>
                    </a:lnTo>
                    <a:lnTo>
                      <a:pt x="333" y="489"/>
                    </a:lnTo>
                    <a:lnTo>
                      <a:pt x="333" y="489"/>
                    </a:lnTo>
                    <a:lnTo>
                      <a:pt x="334" y="489"/>
                    </a:lnTo>
                    <a:lnTo>
                      <a:pt x="335" y="489"/>
                    </a:lnTo>
                    <a:lnTo>
                      <a:pt x="336" y="489"/>
                    </a:lnTo>
                    <a:lnTo>
                      <a:pt x="337" y="489"/>
                    </a:lnTo>
                    <a:lnTo>
                      <a:pt x="337" y="489"/>
                    </a:lnTo>
                    <a:lnTo>
                      <a:pt x="338" y="489"/>
                    </a:lnTo>
                    <a:lnTo>
                      <a:pt x="339" y="489"/>
                    </a:lnTo>
                    <a:lnTo>
                      <a:pt x="340" y="489"/>
                    </a:lnTo>
                    <a:lnTo>
                      <a:pt x="340" y="489"/>
                    </a:lnTo>
                    <a:lnTo>
                      <a:pt x="341" y="489"/>
                    </a:lnTo>
                    <a:lnTo>
                      <a:pt x="341" y="489"/>
                    </a:lnTo>
                    <a:lnTo>
                      <a:pt x="342" y="489"/>
                    </a:lnTo>
                    <a:lnTo>
                      <a:pt x="343" y="489"/>
                    </a:lnTo>
                    <a:lnTo>
                      <a:pt x="344" y="489"/>
                    </a:lnTo>
                    <a:lnTo>
                      <a:pt x="345" y="489"/>
                    </a:lnTo>
                    <a:lnTo>
                      <a:pt x="345" y="489"/>
                    </a:lnTo>
                    <a:lnTo>
                      <a:pt x="346" y="489"/>
                    </a:lnTo>
                    <a:lnTo>
                      <a:pt x="347" y="489"/>
                    </a:lnTo>
                    <a:lnTo>
                      <a:pt x="348" y="489"/>
                    </a:lnTo>
                    <a:lnTo>
                      <a:pt x="349" y="489"/>
                    </a:lnTo>
                    <a:lnTo>
                      <a:pt x="349" y="489"/>
                    </a:lnTo>
                    <a:lnTo>
                      <a:pt x="349" y="489"/>
                    </a:lnTo>
                    <a:lnTo>
                      <a:pt x="350" y="489"/>
                    </a:lnTo>
                    <a:lnTo>
                      <a:pt x="351" y="489"/>
                    </a:lnTo>
                    <a:lnTo>
                      <a:pt x="352" y="489"/>
                    </a:lnTo>
                    <a:lnTo>
                      <a:pt x="353" y="489"/>
                    </a:lnTo>
                    <a:lnTo>
                      <a:pt x="353" y="489"/>
                    </a:lnTo>
                    <a:lnTo>
                      <a:pt x="354" y="489"/>
                    </a:lnTo>
                    <a:lnTo>
                      <a:pt x="355" y="489"/>
                    </a:lnTo>
                    <a:lnTo>
                      <a:pt x="356" y="489"/>
                    </a:lnTo>
                    <a:lnTo>
                      <a:pt x="357" y="489"/>
                    </a:lnTo>
                    <a:lnTo>
                      <a:pt x="357" y="489"/>
                    </a:lnTo>
                    <a:lnTo>
                      <a:pt x="357" y="489"/>
                    </a:lnTo>
                    <a:lnTo>
                      <a:pt x="358" y="489"/>
                    </a:lnTo>
                    <a:lnTo>
                      <a:pt x="359" y="489"/>
                    </a:lnTo>
                    <a:lnTo>
                      <a:pt x="360" y="489"/>
                    </a:lnTo>
                    <a:lnTo>
                      <a:pt x="361" y="489"/>
                    </a:lnTo>
                    <a:lnTo>
                      <a:pt x="361" y="489"/>
                    </a:lnTo>
                    <a:lnTo>
                      <a:pt x="362" y="489"/>
                    </a:lnTo>
                    <a:lnTo>
                      <a:pt x="363" y="489"/>
                    </a:lnTo>
                    <a:lnTo>
                      <a:pt x="364" y="489"/>
                    </a:lnTo>
                    <a:lnTo>
                      <a:pt x="365" y="489"/>
                    </a:lnTo>
                    <a:lnTo>
                      <a:pt x="365" y="489"/>
                    </a:lnTo>
                  </a:path>
                </a:pathLst>
              </a:custGeom>
              <a:noFill/>
              <a:ln w="1270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29" name="Freeform 65"/>
              <p:cNvSpPr>
                <a:spLocks/>
              </p:cNvSpPr>
              <p:nvPr/>
            </p:nvSpPr>
            <p:spPr bwMode="auto">
              <a:xfrm>
                <a:off x="3295650" y="4151313"/>
                <a:ext cx="579438" cy="103188"/>
              </a:xfrm>
              <a:custGeom>
                <a:avLst/>
                <a:gdLst>
                  <a:gd name="T0" fmla="*/ 5 w 365"/>
                  <a:gd name="T1" fmla="*/ 64 h 65"/>
                  <a:gd name="T2" fmla="*/ 11 w 365"/>
                  <a:gd name="T3" fmla="*/ 64 h 65"/>
                  <a:gd name="T4" fmla="*/ 16 w 365"/>
                  <a:gd name="T5" fmla="*/ 64 h 65"/>
                  <a:gd name="T6" fmla="*/ 23 w 365"/>
                  <a:gd name="T7" fmla="*/ 64 h 65"/>
                  <a:gd name="T8" fmla="*/ 28 w 365"/>
                  <a:gd name="T9" fmla="*/ 64 h 65"/>
                  <a:gd name="T10" fmla="*/ 34 w 365"/>
                  <a:gd name="T11" fmla="*/ 64 h 65"/>
                  <a:gd name="T12" fmla="*/ 41 w 365"/>
                  <a:gd name="T13" fmla="*/ 64 h 65"/>
                  <a:gd name="T14" fmla="*/ 46 w 365"/>
                  <a:gd name="T15" fmla="*/ 64 h 65"/>
                  <a:gd name="T16" fmla="*/ 52 w 365"/>
                  <a:gd name="T17" fmla="*/ 58 h 65"/>
                  <a:gd name="T18" fmla="*/ 58 w 365"/>
                  <a:gd name="T19" fmla="*/ 38 h 65"/>
                  <a:gd name="T20" fmla="*/ 64 w 365"/>
                  <a:gd name="T21" fmla="*/ 7 h 65"/>
                  <a:gd name="T22" fmla="*/ 69 w 365"/>
                  <a:gd name="T23" fmla="*/ 3 h 65"/>
                  <a:gd name="T24" fmla="*/ 75 w 365"/>
                  <a:gd name="T25" fmla="*/ 35 h 65"/>
                  <a:gd name="T26" fmla="*/ 81 w 365"/>
                  <a:gd name="T27" fmla="*/ 59 h 65"/>
                  <a:gd name="T28" fmla="*/ 87 w 365"/>
                  <a:gd name="T29" fmla="*/ 64 h 65"/>
                  <a:gd name="T30" fmla="*/ 93 w 365"/>
                  <a:gd name="T31" fmla="*/ 64 h 65"/>
                  <a:gd name="T32" fmla="*/ 99 w 365"/>
                  <a:gd name="T33" fmla="*/ 64 h 65"/>
                  <a:gd name="T34" fmla="*/ 105 w 365"/>
                  <a:gd name="T35" fmla="*/ 64 h 65"/>
                  <a:gd name="T36" fmla="*/ 110 w 365"/>
                  <a:gd name="T37" fmla="*/ 63 h 65"/>
                  <a:gd name="T38" fmla="*/ 117 w 365"/>
                  <a:gd name="T39" fmla="*/ 63 h 65"/>
                  <a:gd name="T40" fmla="*/ 122 w 365"/>
                  <a:gd name="T41" fmla="*/ 64 h 65"/>
                  <a:gd name="T42" fmla="*/ 128 w 365"/>
                  <a:gd name="T43" fmla="*/ 64 h 65"/>
                  <a:gd name="T44" fmla="*/ 134 w 365"/>
                  <a:gd name="T45" fmla="*/ 64 h 65"/>
                  <a:gd name="T46" fmla="*/ 140 w 365"/>
                  <a:gd name="T47" fmla="*/ 64 h 65"/>
                  <a:gd name="T48" fmla="*/ 146 w 365"/>
                  <a:gd name="T49" fmla="*/ 64 h 65"/>
                  <a:gd name="T50" fmla="*/ 151 w 365"/>
                  <a:gd name="T51" fmla="*/ 64 h 65"/>
                  <a:gd name="T52" fmla="*/ 158 w 365"/>
                  <a:gd name="T53" fmla="*/ 64 h 65"/>
                  <a:gd name="T54" fmla="*/ 163 w 365"/>
                  <a:gd name="T55" fmla="*/ 65 h 65"/>
                  <a:gd name="T56" fmla="*/ 169 w 365"/>
                  <a:gd name="T57" fmla="*/ 65 h 65"/>
                  <a:gd name="T58" fmla="*/ 175 w 365"/>
                  <a:gd name="T59" fmla="*/ 65 h 65"/>
                  <a:gd name="T60" fmla="*/ 181 w 365"/>
                  <a:gd name="T61" fmla="*/ 65 h 65"/>
                  <a:gd name="T62" fmla="*/ 186 w 365"/>
                  <a:gd name="T63" fmla="*/ 65 h 65"/>
                  <a:gd name="T64" fmla="*/ 192 w 365"/>
                  <a:gd name="T65" fmla="*/ 64 h 65"/>
                  <a:gd name="T66" fmla="*/ 198 w 365"/>
                  <a:gd name="T67" fmla="*/ 64 h 65"/>
                  <a:gd name="T68" fmla="*/ 204 w 365"/>
                  <a:gd name="T69" fmla="*/ 64 h 65"/>
                  <a:gd name="T70" fmla="*/ 210 w 365"/>
                  <a:gd name="T71" fmla="*/ 64 h 65"/>
                  <a:gd name="T72" fmla="*/ 216 w 365"/>
                  <a:gd name="T73" fmla="*/ 64 h 65"/>
                  <a:gd name="T74" fmla="*/ 222 w 365"/>
                  <a:gd name="T75" fmla="*/ 64 h 65"/>
                  <a:gd name="T76" fmla="*/ 227 w 365"/>
                  <a:gd name="T77" fmla="*/ 65 h 65"/>
                  <a:gd name="T78" fmla="*/ 233 w 365"/>
                  <a:gd name="T79" fmla="*/ 65 h 65"/>
                  <a:gd name="T80" fmla="*/ 239 w 365"/>
                  <a:gd name="T81" fmla="*/ 65 h 65"/>
                  <a:gd name="T82" fmla="*/ 245 w 365"/>
                  <a:gd name="T83" fmla="*/ 65 h 65"/>
                  <a:gd name="T84" fmla="*/ 251 w 365"/>
                  <a:gd name="T85" fmla="*/ 65 h 65"/>
                  <a:gd name="T86" fmla="*/ 257 w 365"/>
                  <a:gd name="T87" fmla="*/ 65 h 65"/>
                  <a:gd name="T88" fmla="*/ 263 w 365"/>
                  <a:gd name="T89" fmla="*/ 65 h 65"/>
                  <a:gd name="T90" fmla="*/ 268 w 365"/>
                  <a:gd name="T91" fmla="*/ 65 h 65"/>
                  <a:gd name="T92" fmla="*/ 275 w 365"/>
                  <a:gd name="T93" fmla="*/ 65 h 65"/>
                  <a:gd name="T94" fmla="*/ 280 w 365"/>
                  <a:gd name="T95" fmla="*/ 65 h 65"/>
                  <a:gd name="T96" fmla="*/ 286 w 365"/>
                  <a:gd name="T97" fmla="*/ 65 h 65"/>
                  <a:gd name="T98" fmla="*/ 291 w 365"/>
                  <a:gd name="T99" fmla="*/ 65 h 65"/>
                  <a:gd name="T100" fmla="*/ 298 w 365"/>
                  <a:gd name="T101" fmla="*/ 65 h 65"/>
                  <a:gd name="T102" fmla="*/ 303 w 365"/>
                  <a:gd name="T103" fmla="*/ 65 h 65"/>
                  <a:gd name="T104" fmla="*/ 309 w 365"/>
                  <a:gd name="T105" fmla="*/ 65 h 65"/>
                  <a:gd name="T106" fmla="*/ 315 w 365"/>
                  <a:gd name="T107" fmla="*/ 64 h 65"/>
                  <a:gd name="T108" fmla="*/ 321 w 365"/>
                  <a:gd name="T109" fmla="*/ 64 h 65"/>
                  <a:gd name="T110" fmla="*/ 327 w 365"/>
                  <a:gd name="T111" fmla="*/ 64 h 65"/>
                  <a:gd name="T112" fmla="*/ 333 w 365"/>
                  <a:gd name="T113" fmla="*/ 64 h 65"/>
                  <a:gd name="T114" fmla="*/ 339 w 365"/>
                  <a:gd name="T115" fmla="*/ 64 h 65"/>
                  <a:gd name="T116" fmla="*/ 344 w 365"/>
                  <a:gd name="T117" fmla="*/ 64 h 65"/>
                  <a:gd name="T118" fmla="*/ 350 w 365"/>
                  <a:gd name="T119" fmla="*/ 64 h 65"/>
                  <a:gd name="T120" fmla="*/ 356 w 365"/>
                  <a:gd name="T121" fmla="*/ 64 h 65"/>
                  <a:gd name="T122" fmla="*/ 362 w 365"/>
                  <a:gd name="T123" fmla="*/ 6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5" h="65">
                    <a:moveTo>
                      <a:pt x="0" y="64"/>
                    </a:moveTo>
                    <a:lnTo>
                      <a:pt x="0" y="64"/>
                    </a:lnTo>
                    <a:lnTo>
                      <a:pt x="1" y="64"/>
                    </a:lnTo>
                    <a:lnTo>
                      <a:pt x="2" y="64"/>
                    </a:lnTo>
                    <a:lnTo>
                      <a:pt x="3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5" y="64"/>
                    </a:lnTo>
                    <a:lnTo>
                      <a:pt x="6" y="64"/>
                    </a:lnTo>
                    <a:lnTo>
                      <a:pt x="7" y="64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9" y="64"/>
                    </a:lnTo>
                    <a:lnTo>
                      <a:pt x="10" y="64"/>
                    </a:lnTo>
                    <a:lnTo>
                      <a:pt x="11" y="64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3" y="64"/>
                    </a:lnTo>
                    <a:lnTo>
                      <a:pt x="14" y="64"/>
                    </a:lnTo>
                    <a:lnTo>
                      <a:pt x="15" y="64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7" y="64"/>
                    </a:lnTo>
                    <a:lnTo>
                      <a:pt x="18" y="64"/>
                    </a:lnTo>
                    <a:lnTo>
                      <a:pt x="19" y="64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1" y="64"/>
                    </a:lnTo>
                    <a:lnTo>
                      <a:pt x="22" y="64"/>
                    </a:lnTo>
                    <a:lnTo>
                      <a:pt x="23" y="64"/>
                    </a:lnTo>
                    <a:lnTo>
                      <a:pt x="24" y="64"/>
                    </a:lnTo>
                    <a:lnTo>
                      <a:pt x="24" y="64"/>
                    </a:lnTo>
                    <a:lnTo>
                      <a:pt x="25" y="64"/>
                    </a:lnTo>
                    <a:lnTo>
                      <a:pt x="25" y="64"/>
                    </a:lnTo>
                    <a:lnTo>
                      <a:pt x="26" y="64"/>
                    </a:lnTo>
                    <a:lnTo>
                      <a:pt x="27" y="64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9" y="64"/>
                    </a:lnTo>
                    <a:lnTo>
                      <a:pt x="30" y="64"/>
                    </a:lnTo>
                    <a:lnTo>
                      <a:pt x="31" y="64"/>
                    </a:lnTo>
                    <a:lnTo>
                      <a:pt x="32" y="64"/>
                    </a:lnTo>
                    <a:lnTo>
                      <a:pt x="33" y="64"/>
                    </a:lnTo>
                    <a:lnTo>
                      <a:pt x="33" y="64"/>
                    </a:lnTo>
                    <a:lnTo>
                      <a:pt x="33" y="64"/>
                    </a:lnTo>
                    <a:lnTo>
                      <a:pt x="34" y="64"/>
                    </a:lnTo>
                    <a:lnTo>
                      <a:pt x="35" y="64"/>
                    </a:lnTo>
                    <a:lnTo>
                      <a:pt x="36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8" y="64"/>
                    </a:lnTo>
                    <a:lnTo>
                      <a:pt x="39" y="64"/>
                    </a:lnTo>
                    <a:lnTo>
                      <a:pt x="40" y="64"/>
                    </a:lnTo>
                    <a:lnTo>
                      <a:pt x="41" y="64"/>
                    </a:lnTo>
                    <a:lnTo>
                      <a:pt x="41" y="64"/>
                    </a:lnTo>
                    <a:lnTo>
                      <a:pt x="41" y="64"/>
                    </a:lnTo>
                    <a:lnTo>
                      <a:pt x="42" y="64"/>
                    </a:lnTo>
                    <a:lnTo>
                      <a:pt x="43" y="64"/>
                    </a:lnTo>
                    <a:lnTo>
                      <a:pt x="44" y="64"/>
                    </a:lnTo>
                    <a:lnTo>
                      <a:pt x="45" y="64"/>
                    </a:lnTo>
                    <a:lnTo>
                      <a:pt x="45" y="64"/>
                    </a:lnTo>
                    <a:lnTo>
                      <a:pt x="46" y="64"/>
                    </a:lnTo>
                    <a:lnTo>
                      <a:pt x="47" y="64"/>
                    </a:lnTo>
                    <a:lnTo>
                      <a:pt x="48" y="63"/>
                    </a:lnTo>
                    <a:lnTo>
                      <a:pt x="49" y="63"/>
                    </a:lnTo>
                    <a:lnTo>
                      <a:pt x="49" y="62"/>
                    </a:lnTo>
                    <a:lnTo>
                      <a:pt x="50" y="62"/>
                    </a:lnTo>
                    <a:lnTo>
                      <a:pt x="50" y="60"/>
                    </a:lnTo>
                    <a:lnTo>
                      <a:pt x="51" y="60"/>
                    </a:lnTo>
                    <a:lnTo>
                      <a:pt x="52" y="58"/>
                    </a:lnTo>
                    <a:lnTo>
                      <a:pt x="53" y="56"/>
                    </a:lnTo>
                    <a:lnTo>
                      <a:pt x="53" y="55"/>
                    </a:lnTo>
                    <a:lnTo>
                      <a:pt x="54" y="53"/>
                    </a:lnTo>
                    <a:lnTo>
                      <a:pt x="55" y="50"/>
                    </a:lnTo>
                    <a:lnTo>
                      <a:pt x="56" y="47"/>
                    </a:lnTo>
                    <a:lnTo>
                      <a:pt x="57" y="44"/>
                    </a:lnTo>
                    <a:lnTo>
                      <a:pt x="57" y="41"/>
                    </a:lnTo>
                    <a:lnTo>
                      <a:pt x="58" y="38"/>
                    </a:lnTo>
                    <a:lnTo>
                      <a:pt x="58" y="33"/>
                    </a:lnTo>
                    <a:lnTo>
                      <a:pt x="59" y="30"/>
                    </a:lnTo>
                    <a:lnTo>
                      <a:pt x="60" y="26"/>
                    </a:lnTo>
                    <a:lnTo>
                      <a:pt x="61" y="22"/>
                    </a:lnTo>
                    <a:lnTo>
                      <a:pt x="61" y="18"/>
                    </a:lnTo>
                    <a:lnTo>
                      <a:pt x="62" y="14"/>
                    </a:lnTo>
                    <a:lnTo>
                      <a:pt x="63" y="11"/>
                    </a:lnTo>
                    <a:lnTo>
                      <a:pt x="64" y="7"/>
                    </a:lnTo>
                    <a:lnTo>
                      <a:pt x="65" y="5"/>
                    </a:lnTo>
                    <a:lnTo>
                      <a:pt x="65" y="3"/>
                    </a:lnTo>
                    <a:lnTo>
                      <a:pt x="66" y="1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8" y="0"/>
                    </a:lnTo>
                    <a:lnTo>
                      <a:pt x="69" y="1"/>
                    </a:lnTo>
                    <a:lnTo>
                      <a:pt x="69" y="3"/>
                    </a:lnTo>
                    <a:lnTo>
                      <a:pt x="70" y="5"/>
                    </a:lnTo>
                    <a:lnTo>
                      <a:pt x="71" y="8"/>
                    </a:lnTo>
                    <a:lnTo>
                      <a:pt x="72" y="12"/>
                    </a:lnTo>
                    <a:lnTo>
                      <a:pt x="73" y="16"/>
                    </a:lnTo>
                    <a:lnTo>
                      <a:pt x="73" y="20"/>
                    </a:lnTo>
                    <a:lnTo>
                      <a:pt x="74" y="25"/>
                    </a:lnTo>
                    <a:lnTo>
                      <a:pt x="75" y="30"/>
                    </a:lnTo>
                    <a:lnTo>
                      <a:pt x="75" y="35"/>
                    </a:lnTo>
                    <a:lnTo>
                      <a:pt x="76" y="39"/>
                    </a:lnTo>
                    <a:lnTo>
                      <a:pt x="77" y="43"/>
                    </a:lnTo>
                    <a:lnTo>
                      <a:pt x="77" y="46"/>
                    </a:lnTo>
                    <a:lnTo>
                      <a:pt x="78" y="50"/>
                    </a:lnTo>
                    <a:lnTo>
                      <a:pt x="79" y="53"/>
                    </a:lnTo>
                    <a:lnTo>
                      <a:pt x="80" y="55"/>
                    </a:lnTo>
                    <a:lnTo>
                      <a:pt x="81" y="57"/>
                    </a:lnTo>
                    <a:lnTo>
                      <a:pt x="81" y="59"/>
                    </a:lnTo>
                    <a:lnTo>
                      <a:pt x="82" y="60"/>
                    </a:lnTo>
                    <a:lnTo>
                      <a:pt x="83" y="61"/>
                    </a:lnTo>
                    <a:lnTo>
                      <a:pt x="83" y="62"/>
                    </a:lnTo>
                    <a:lnTo>
                      <a:pt x="84" y="62"/>
                    </a:lnTo>
                    <a:lnTo>
                      <a:pt x="85" y="63"/>
                    </a:lnTo>
                    <a:lnTo>
                      <a:pt x="85" y="63"/>
                    </a:lnTo>
                    <a:lnTo>
                      <a:pt x="86" y="64"/>
                    </a:lnTo>
                    <a:lnTo>
                      <a:pt x="87" y="64"/>
                    </a:lnTo>
                    <a:lnTo>
                      <a:pt x="88" y="64"/>
                    </a:lnTo>
                    <a:lnTo>
                      <a:pt x="89" y="64"/>
                    </a:lnTo>
                    <a:lnTo>
                      <a:pt x="89" y="64"/>
                    </a:lnTo>
                    <a:lnTo>
                      <a:pt x="90" y="64"/>
                    </a:lnTo>
                    <a:lnTo>
                      <a:pt x="91" y="64"/>
                    </a:lnTo>
                    <a:lnTo>
                      <a:pt x="92" y="64"/>
                    </a:lnTo>
                    <a:lnTo>
                      <a:pt x="92" y="64"/>
                    </a:lnTo>
                    <a:lnTo>
                      <a:pt x="93" y="64"/>
                    </a:lnTo>
                    <a:lnTo>
                      <a:pt x="93" y="64"/>
                    </a:lnTo>
                    <a:lnTo>
                      <a:pt x="94" y="64"/>
                    </a:lnTo>
                    <a:lnTo>
                      <a:pt x="95" y="64"/>
                    </a:lnTo>
                    <a:lnTo>
                      <a:pt x="96" y="64"/>
                    </a:lnTo>
                    <a:lnTo>
                      <a:pt x="97" y="64"/>
                    </a:lnTo>
                    <a:lnTo>
                      <a:pt x="97" y="64"/>
                    </a:lnTo>
                    <a:lnTo>
                      <a:pt x="98" y="64"/>
                    </a:lnTo>
                    <a:lnTo>
                      <a:pt x="99" y="64"/>
                    </a:lnTo>
                    <a:lnTo>
                      <a:pt x="100" y="64"/>
                    </a:lnTo>
                    <a:lnTo>
                      <a:pt x="100" y="64"/>
                    </a:lnTo>
                    <a:lnTo>
                      <a:pt x="101" y="64"/>
                    </a:lnTo>
                    <a:lnTo>
                      <a:pt x="101" y="64"/>
                    </a:lnTo>
                    <a:lnTo>
                      <a:pt x="102" y="64"/>
                    </a:lnTo>
                    <a:lnTo>
                      <a:pt x="103" y="64"/>
                    </a:lnTo>
                    <a:lnTo>
                      <a:pt x="104" y="64"/>
                    </a:lnTo>
                    <a:lnTo>
                      <a:pt x="105" y="64"/>
                    </a:lnTo>
                    <a:lnTo>
                      <a:pt x="105" y="64"/>
                    </a:lnTo>
                    <a:lnTo>
                      <a:pt x="106" y="64"/>
                    </a:lnTo>
                    <a:lnTo>
                      <a:pt x="107" y="64"/>
                    </a:lnTo>
                    <a:lnTo>
                      <a:pt x="108" y="64"/>
                    </a:lnTo>
                    <a:lnTo>
                      <a:pt x="108" y="64"/>
                    </a:lnTo>
                    <a:lnTo>
                      <a:pt x="109" y="64"/>
                    </a:lnTo>
                    <a:lnTo>
                      <a:pt x="109" y="64"/>
                    </a:lnTo>
                    <a:lnTo>
                      <a:pt x="110" y="63"/>
                    </a:lnTo>
                    <a:lnTo>
                      <a:pt x="111" y="63"/>
                    </a:lnTo>
                    <a:lnTo>
                      <a:pt x="112" y="63"/>
                    </a:lnTo>
                    <a:lnTo>
                      <a:pt x="113" y="63"/>
                    </a:lnTo>
                    <a:lnTo>
                      <a:pt x="113" y="63"/>
                    </a:lnTo>
                    <a:lnTo>
                      <a:pt x="114" y="63"/>
                    </a:lnTo>
                    <a:lnTo>
                      <a:pt x="115" y="63"/>
                    </a:lnTo>
                    <a:lnTo>
                      <a:pt x="116" y="63"/>
                    </a:lnTo>
                    <a:lnTo>
                      <a:pt x="117" y="63"/>
                    </a:lnTo>
                    <a:lnTo>
                      <a:pt x="117" y="63"/>
                    </a:lnTo>
                    <a:lnTo>
                      <a:pt x="117" y="63"/>
                    </a:lnTo>
                    <a:lnTo>
                      <a:pt x="118" y="64"/>
                    </a:lnTo>
                    <a:lnTo>
                      <a:pt x="119" y="64"/>
                    </a:lnTo>
                    <a:lnTo>
                      <a:pt x="120" y="64"/>
                    </a:lnTo>
                    <a:lnTo>
                      <a:pt x="121" y="64"/>
                    </a:lnTo>
                    <a:lnTo>
                      <a:pt x="121" y="64"/>
                    </a:lnTo>
                    <a:lnTo>
                      <a:pt x="122" y="64"/>
                    </a:lnTo>
                    <a:lnTo>
                      <a:pt x="123" y="64"/>
                    </a:lnTo>
                    <a:lnTo>
                      <a:pt x="124" y="64"/>
                    </a:lnTo>
                    <a:lnTo>
                      <a:pt x="125" y="64"/>
                    </a:lnTo>
                    <a:lnTo>
                      <a:pt x="125" y="64"/>
                    </a:lnTo>
                    <a:lnTo>
                      <a:pt x="125" y="64"/>
                    </a:lnTo>
                    <a:lnTo>
                      <a:pt x="126" y="64"/>
                    </a:lnTo>
                    <a:lnTo>
                      <a:pt x="127" y="64"/>
                    </a:lnTo>
                    <a:lnTo>
                      <a:pt x="128" y="64"/>
                    </a:lnTo>
                    <a:lnTo>
                      <a:pt x="129" y="64"/>
                    </a:lnTo>
                    <a:lnTo>
                      <a:pt x="129" y="64"/>
                    </a:lnTo>
                    <a:lnTo>
                      <a:pt x="130" y="64"/>
                    </a:lnTo>
                    <a:lnTo>
                      <a:pt x="131" y="64"/>
                    </a:lnTo>
                    <a:lnTo>
                      <a:pt x="132" y="64"/>
                    </a:lnTo>
                    <a:lnTo>
                      <a:pt x="133" y="64"/>
                    </a:lnTo>
                    <a:lnTo>
                      <a:pt x="134" y="64"/>
                    </a:lnTo>
                    <a:lnTo>
                      <a:pt x="134" y="64"/>
                    </a:lnTo>
                    <a:lnTo>
                      <a:pt x="134" y="64"/>
                    </a:lnTo>
                    <a:lnTo>
                      <a:pt x="135" y="64"/>
                    </a:lnTo>
                    <a:lnTo>
                      <a:pt x="136" y="64"/>
                    </a:lnTo>
                    <a:lnTo>
                      <a:pt x="137" y="64"/>
                    </a:lnTo>
                    <a:lnTo>
                      <a:pt x="138" y="64"/>
                    </a:lnTo>
                    <a:lnTo>
                      <a:pt x="138" y="64"/>
                    </a:lnTo>
                    <a:lnTo>
                      <a:pt x="139" y="64"/>
                    </a:lnTo>
                    <a:lnTo>
                      <a:pt x="140" y="64"/>
                    </a:lnTo>
                    <a:lnTo>
                      <a:pt x="141" y="64"/>
                    </a:lnTo>
                    <a:lnTo>
                      <a:pt x="142" y="64"/>
                    </a:lnTo>
                    <a:lnTo>
                      <a:pt x="142" y="64"/>
                    </a:lnTo>
                    <a:lnTo>
                      <a:pt x="142" y="64"/>
                    </a:lnTo>
                    <a:lnTo>
                      <a:pt x="143" y="64"/>
                    </a:lnTo>
                    <a:lnTo>
                      <a:pt x="144" y="64"/>
                    </a:lnTo>
                    <a:lnTo>
                      <a:pt x="145" y="64"/>
                    </a:lnTo>
                    <a:lnTo>
                      <a:pt x="146" y="64"/>
                    </a:lnTo>
                    <a:lnTo>
                      <a:pt x="146" y="64"/>
                    </a:lnTo>
                    <a:lnTo>
                      <a:pt x="147" y="64"/>
                    </a:lnTo>
                    <a:lnTo>
                      <a:pt x="148" y="64"/>
                    </a:lnTo>
                    <a:lnTo>
                      <a:pt x="149" y="64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1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4" y="64"/>
                    </a:lnTo>
                    <a:lnTo>
                      <a:pt x="154" y="64"/>
                    </a:lnTo>
                    <a:lnTo>
                      <a:pt x="155" y="64"/>
                    </a:lnTo>
                    <a:lnTo>
                      <a:pt x="156" y="64"/>
                    </a:lnTo>
                    <a:lnTo>
                      <a:pt x="157" y="64"/>
                    </a:lnTo>
                    <a:lnTo>
                      <a:pt x="158" y="64"/>
                    </a:lnTo>
                    <a:lnTo>
                      <a:pt x="158" y="64"/>
                    </a:lnTo>
                    <a:lnTo>
                      <a:pt x="158" y="64"/>
                    </a:lnTo>
                    <a:lnTo>
                      <a:pt x="159" y="64"/>
                    </a:lnTo>
                    <a:lnTo>
                      <a:pt x="160" y="65"/>
                    </a:lnTo>
                    <a:lnTo>
                      <a:pt x="161" y="65"/>
                    </a:lnTo>
                    <a:lnTo>
                      <a:pt x="162" y="65"/>
                    </a:lnTo>
                    <a:lnTo>
                      <a:pt x="162" y="65"/>
                    </a:lnTo>
                    <a:lnTo>
                      <a:pt x="163" y="65"/>
                    </a:lnTo>
                    <a:lnTo>
                      <a:pt x="164" y="65"/>
                    </a:lnTo>
                    <a:lnTo>
                      <a:pt x="165" y="65"/>
                    </a:lnTo>
                    <a:lnTo>
                      <a:pt x="166" y="65"/>
                    </a:lnTo>
                    <a:lnTo>
                      <a:pt x="166" y="65"/>
                    </a:lnTo>
                    <a:lnTo>
                      <a:pt x="166" y="65"/>
                    </a:lnTo>
                    <a:lnTo>
                      <a:pt x="167" y="65"/>
                    </a:lnTo>
                    <a:lnTo>
                      <a:pt x="168" y="65"/>
                    </a:lnTo>
                    <a:lnTo>
                      <a:pt x="169" y="65"/>
                    </a:lnTo>
                    <a:lnTo>
                      <a:pt x="170" y="65"/>
                    </a:lnTo>
                    <a:lnTo>
                      <a:pt x="170" y="65"/>
                    </a:lnTo>
                    <a:lnTo>
                      <a:pt x="171" y="65"/>
                    </a:lnTo>
                    <a:lnTo>
                      <a:pt x="172" y="65"/>
                    </a:lnTo>
                    <a:lnTo>
                      <a:pt x="173" y="65"/>
                    </a:lnTo>
                    <a:lnTo>
                      <a:pt x="174" y="65"/>
                    </a:lnTo>
                    <a:lnTo>
                      <a:pt x="174" y="65"/>
                    </a:lnTo>
                    <a:lnTo>
                      <a:pt x="175" y="65"/>
                    </a:lnTo>
                    <a:lnTo>
                      <a:pt x="175" y="65"/>
                    </a:lnTo>
                    <a:lnTo>
                      <a:pt x="176" y="65"/>
                    </a:lnTo>
                    <a:lnTo>
                      <a:pt x="177" y="65"/>
                    </a:lnTo>
                    <a:lnTo>
                      <a:pt x="178" y="65"/>
                    </a:lnTo>
                    <a:lnTo>
                      <a:pt x="178" y="65"/>
                    </a:lnTo>
                    <a:lnTo>
                      <a:pt x="179" y="65"/>
                    </a:lnTo>
                    <a:lnTo>
                      <a:pt x="180" y="65"/>
                    </a:lnTo>
                    <a:lnTo>
                      <a:pt x="181" y="65"/>
                    </a:lnTo>
                    <a:lnTo>
                      <a:pt x="182" y="65"/>
                    </a:lnTo>
                    <a:lnTo>
                      <a:pt x="182" y="65"/>
                    </a:lnTo>
                    <a:lnTo>
                      <a:pt x="183" y="65"/>
                    </a:lnTo>
                    <a:lnTo>
                      <a:pt x="183" y="65"/>
                    </a:lnTo>
                    <a:lnTo>
                      <a:pt x="184" y="65"/>
                    </a:lnTo>
                    <a:lnTo>
                      <a:pt x="185" y="65"/>
                    </a:lnTo>
                    <a:lnTo>
                      <a:pt x="186" y="65"/>
                    </a:lnTo>
                    <a:lnTo>
                      <a:pt x="186" y="65"/>
                    </a:lnTo>
                    <a:lnTo>
                      <a:pt x="187" y="65"/>
                    </a:lnTo>
                    <a:lnTo>
                      <a:pt x="188" y="65"/>
                    </a:lnTo>
                    <a:lnTo>
                      <a:pt x="189" y="64"/>
                    </a:lnTo>
                    <a:lnTo>
                      <a:pt x="190" y="64"/>
                    </a:lnTo>
                    <a:lnTo>
                      <a:pt x="190" y="64"/>
                    </a:lnTo>
                    <a:lnTo>
                      <a:pt x="191" y="64"/>
                    </a:lnTo>
                    <a:lnTo>
                      <a:pt x="191" y="64"/>
                    </a:lnTo>
                    <a:lnTo>
                      <a:pt x="192" y="64"/>
                    </a:lnTo>
                    <a:lnTo>
                      <a:pt x="193" y="64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6" y="64"/>
                    </a:lnTo>
                    <a:lnTo>
                      <a:pt x="197" y="64"/>
                    </a:lnTo>
                    <a:lnTo>
                      <a:pt x="198" y="64"/>
                    </a:lnTo>
                    <a:lnTo>
                      <a:pt x="198" y="64"/>
                    </a:lnTo>
                    <a:lnTo>
                      <a:pt x="199" y="64"/>
                    </a:lnTo>
                    <a:lnTo>
                      <a:pt x="200" y="64"/>
                    </a:lnTo>
                    <a:lnTo>
                      <a:pt x="200" y="64"/>
                    </a:lnTo>
                    <a:lnTo>
                      <a:pt x="201" y="64"/>
                    </a:lnTo>
                    <a:lnTo>
                      <a:pt x="202" y="64"/>
                    </a:lnTo>
                    <a:lnTo>
                      <a:pt x="202" y="64"/>
                    </a:lnTo>
                    <a:lnTo>
                      <a:pt x="203" y="64"/>
                    </a:lnTo>
                    <a:lnTo>
                      <a:pt x="204" y="64"/>
                    </a:lnTo>
                    <a:lnTo>
                      <a:pt x="205" y="64"/>
                    </a:lnTo>
                    <a:lnTo>
                      <a:pt x="206" y="64"/>
                    </a:lnTo>
                    <a:lnTo>
                      <a:pt x="206" y="64"/>
                    </a:lnTo>
                    <a:lnTo>
                      <a:pt x="207" y="64"/>
                    </a:lnTo>
                    <a:lnTo>
                      <a:pt x="208" y="64"/>
                    </a:lnTo>
                    <a:lnTo>
                      <a:pt x="208" y="64"/>
                    </a:lnTo>
                    <a:lnTo>
                      <a:pt x="209" y="64"/>
                    </a:lnTo>
                    <a:lnTo>
                      <a:pt x="210" y="64"/>
                    </a:lnTo>
                    <a:lnTo>
                      <a:pt x="210" y="64"/>
                    </a:lnTo>
                    <a:lnTo>
                      <a:pt x="211" y="64"/>
                    </a:lnTo>
                    <a:lnTo>
                      <a:pt x="212" y="64"/>
                    </a:lnTo>
                    <a:lnTo>
                      <a:pt x="213" y="64"/>
                    </a:lnTo>
                    <a:lnTo>
                      <a:pt x="214" y="64"/>
                    </a:lnTo>
                    <a:lnTo>
                      <a:pt x="214" y="64"/>
                    </a:lnTo>
                    <a:lnTo>
                      <a:pt x="215" y="64"/>
                    </a:lnTo>
                    <a:lnTo>
                      <a:pt x="216" y="64"/>
                    </a:lnTo>
                    <a:lnTo>
                      <a:pt x="217" y="64"/>
                    </a:lnTo>
                    <a:lnTo>
                      <a:pt x="217" y="64"/>
                    </a:lnTo>
                    <a:lnTo>
                      <a:pt x="218" y="64"/>
                    </a:lnTo>
                    <a:lnTo>
                      <a:pt x="218" y="64"/>
                    </a:lnTo>
                    <a:lnTo>
                      <a:pt x="219" y="64"/>
                    </a:lnTo>
                    <a:lnTo>
                      <a:pt x="220" y="64"/>
                    </a:lnTo>
                    <a:lnTo>
                      <a:pt x="221" y="64"/>
                    </a:lnTo>
                    <a:lnTo>
                      <a:pt x="222" y="64"/>
                    </a:lnTo>
                    <a:lnTo>
                      <a:pt x="222" y="64"/>
                    </a:lnTo>
                    <a:lnTo>
                      <a:pt x="223" y="64"/>
                    </a:lnTo>
                    <a:lnTo>
                      <a:pt x="224" y="64"/>
                    </a:lnTo>
                    <a:lnTo>
                      <a:pt x="225" y="64"/>
                    </a:lnTo>
                    <a:lnTo>
                      <a:pt x="225" y="65"/>
                    </a:lnTo>
                    <a:lnTo>
                      <a:pt x="226" y="65"/>
                    </a:lnTo>
                    <a:lnTo>
                      <a:pt x="226" y="65"/>
                    </a:lnTo>
                    <a:lnTo>
                      <a:pt x="227" y="65"/>
                    </a:lnTo>
                    <a:lnTo>
                      <a:pt x="228" y="65"/>
                    </a:lnTo>
                    <a:lnTo>
                      <a:pt x="229" y="65"/>
                    </a:lnTo>
                    <a:lnTo>
                      <a:pt x="230" y="65"/>
                    </a:lnTo>
                    <a:lnTo>
                      <a:pt x="230" y="65"/>
                    </a:lnTo>
                    <a:lnTo>
                      <a:pt x="231" y="65"/>
                    </a:lnTo>
                    <a:lnTo>
                      <a:pt x="232" y="65"/>
                    </a:lnTo>
                    <a:lnTo>
                      <a:pt x="233" y="65"/>
                    </a:lnTo>
                    <a:lnTo>
                      <a:pt x="233" y="65"/>
                    </a:lnTo>
                    <a:lnTo>
                      <a:pt x="234" y="65"/>
                    </a:lnTo>
                    <a:lnTo>
                      <a:pt x="235" y="65"/>
                    </a:lnTo>
                    <a:lnTo>
                      <a:pt x="235" y="65"/>
                    </a:lnTo>
                    <a:lnTo>
                      <a:pt x="236" y="65"/>
                    </a:lnTo>
                    <a:lnTo>
                      <a:pt x="237" y="65"/>
                    </a:lnTo>
                    <a:lnTo>
                      <a:pt x="238" y="65"/>
                    </a:lnTo>
                    <a:lnTo>
                      <a:pt x="239" y="65"/>
                    </a:lnTo>
                    <a:lnTo>
                      <a:pt x="239" y="65"/>
                    </a:lnTo>
                    <a:lnTo>
                      <a:pt x="240" y="65"/>
                    </a:lnTo>
                    <a:lnTo>
                      <a:pt x="241" y="65"/>
                    </a:lnTo>
                    <a:lnTo>
                      <a:pt x="242" y="65"/>
                    </a:lnTo>
                    <a:lnTo>
                      <a:pt x="242" y="65"/>
                    </a:lnTo>
                    <a:lnTo>
                      <a:pt x="243" y="65"/>
                    </a:lnTo>
                    <a:lnTo>
                      <a:pt x="243" y="65"/>
                    </a:lnTo>
                    <a:lnTo>
                      <a:pt x="244" y="65"/>
                    </a:lnTo>
                    <a:lnTo>
                      <a:pt x="245" y="65"/>
                    </a:lnTo>
                    <a:lnTo>
                      <a:pt x="246" y="65"/>
                    </a:lnTo>
                    <a:lnTo>
                      <a:pt x="247" y="65"/>
                    </a:lnTo>
                    <a:lnTo>
                      <a:pt x="247" y="65"/>
                    </a:lnTo>
                    <a:lnTo>
                      <a:pt x="248" y="65"/>
                    </a:lnTo>
                    <a:lnTo>
                      <a:pt x="249" y="65"/>
                    </a:lnTo>
                    <a:lnTo>
                      <a:pt x="250" y="65"/>
                    </a:lnTo>
                    <a:lnTo>
                      <a:pt x="250" y="65"/>
                    </a:lnTo>
                    <a:lnTo>
                      <a:pt x="251" y="65"/>
                    </a:lnTo>
                    <a:lnTo>
                      <a:pt x="251" y="65"/>
                    </a:lnTo>
                    <a:lnTo>
                      <a:pt x="252" y="65"/>
                    </a:lnTo>
                    <a:lnTo>
                      <a:pt x="253" y="65"/>
                    </a:lnTo>
                    <a:lnTo>
                      <a:pt x="254" y="65"/>
                    </a:lnTo>
                    <a:lnTo>
                      <a:pt x="255" y="65"/>
                    </a:lnTo>
                    <a:lnTo>
                      <a:pt x="255" y="65"/>
                    </a:lnTo>
                    <a:lnTo>
                      <a:pt x="256" y="65"/>
                    </a:lnTo>
                    <a:lnTo>
                      <a:pt x="257" y="65"/>
                    </a:lnTo>
                    <a:lnTo>
                      <a:pt x="258" y="65"/>
                    </a:lnTo>
                    <a:lnTo>
                      <a:pt x="259" y="65"/>
                    </a:lnTo>
                    <a:lnTo>
                      <a:pt x="259" y="65"/>
                    </a:lnTo>
                    <a:lnTo>
                      <a:pt x="259" y="65"/>
                    </a:lnTo>
                    <a:lnTo>
                      <a:pt x="260" y="65"/>
                    </a:lnTo>
                    <a:lnTo>
                      <a:pt x="261" y="65"/>
                    </a:lnTo>
                    <a:lnTo>
                      <a:pt x="262" y="65"/>
                    </a:lnTo>
                    <a:lnTo>
                      <a:pt x="263" y="65"/>
                    </a:lnTo>
                    <a:lnTo>
                      <a:pt x="263" y="65"/>
                    </a:lnTo>
                    <a:lnTo>
                      <a:pt x="264" y="65"/>
                    </a:lnTo>
                    <a:lnTo>
                      <a:pt x="265" y="65"/>
                    </a:lnTo>
                    <a:lnTo>
                      <a:pt x="266" y="65"/>
                    </a:lnTo>
                    <a:lnTo>
                      <a:pt x="267" y="65"/>
                    </a:lnTo>
                    <a:lnTo>
                      <a:pt x="267" y="65"/>
                    </a:lnTo>
                    <a:lnTo>
                      <a:pt x="267" y="65"/>
                    </a:lnTo>
                    <a:lnTo>
                      <a:pt x="268" y="65"/>
                    </a:lnTo>
                    <a:lnTo>
                      <a:pt x="269" y="65"/>
                    </a:lnTo>
                    <a:lnTo>
                      <a:pt x="270" y="65"/>
                    </a:lnTo>
                    <a:lnTo>
                      <a:pt x="271" y="65"/>
                    </a:lnTo>
                    <a:lnTo>
                      <a:pt x="271" y="65"/>
                    </a:lnTo>
                    <a:lnTo>
                      <a:pt x="272" y="65"/>
                    </a:lnTo>
                    <a:lnTo>
                      <a:pt x="273" y="65"/>
                    </a:lnTo>
                    <a:lnTo>
                      <a:pt x="274" y="65"/>
                    </a:lnTo>
                    <a:lnTo>
                      <a:pt x="275" y="65"/>
                    </a:lnTo>
                    <a:lnTo>
                      <a:pt x="275" y="65"/>
                    </a:lnTo>
                    <a:lnTo>
                      <a:pt x="275" y="65"/>
                    </a:lnTo>
                    <a:lnTo>
                      <a:pt x="276" y="65"/>
                    </a:lnTo>
                    <a:lnTo>
                      <a:pt x="277" y="65"/>
                    </a:lnTo>
                    <a:lnTo>
                      <a:pt x="278" y="65"/>
                    </a:lnTo>
                    <a:lnTo>
                      <a:pt x="279" y="65"/>
                    </a:lnTo>
                    <a:lnTo>
                      <a:pt x="279" y="65"/>
                    </a:lnTo>
                    <a:lnTo>
                      <a:pt x="280" y="65"/>
                    </a:lnTo>
                    <a:lnTo>
                      <a:pt x="281" y="65"/>
                    </a:lnTo>
                    <a:lnTo>
                      <a:pt x="282" y="65"/>
                    </a:lnTo>
                    <a:lnTo>
                      <a:pt x="283" y="65"/>
                    </a:lnTo>
                    <a:lnTo>
                      <a:pt x="283" y="65"/>
                    </a:lnTo>
                    <a:lnTo>
                      <a:pt x="283" y="65"/>
                    </a:lnTo>
                    <a:lnTo>
                      <a:pt x="284" y="65"/>
                    </a:lnTo>
                    <a:lnTo>
                      <a:pt x="285" y="65"/>
                    </a:lnTo>
                    <a:lnTo>
                      <a:pt x="286" y="65"/>
                    </a:lnTo>
                    <a:lnTo>
                      <a:pt x="287" y="65"/>
                    </a:lnTo>
                    <a:lnTo>
                      <a:pt x="287" y="65"/>
                    </a:lnTo>
                    <a:lnTo>
                      <a:pt x="288" y="65"/>
                    </a:lnTo>
                    <a:lnTo>
                      <a:pt x="289" y="65"/>
                    </a:lnTo>
                    <a:lnTo>
                      <a:pt x="290" y="65"/>
                    </a:lnTo>
                    <a:lnTo>
                      <a:pt x="291" y="65"/>
                    </a:lnTo>
                    <a:lnTo>
                      <a:pt x="291" y="65"/>
                    </a:lnTo>
                    <a:lnTo>
                      <a:pt x="291" y="65"/>
                    </a:lnTo>
                    <a:lnTo>
                      <a:pt x="292" y="65"/>
                    </a:lnTo>
                    <a:lnTo>
                      <a:pt x="293" y="65"/>
                    </a:lnTo>
                    <a:lnTo>
                      <a:pt x="294" y="65"/>
                    </a:lnTo>
                    <a:lnTo>
                      <a:pt x="295" y="65"/>
                    </a:lnTo>
                    <a:lnTo>
                      <a:pt x="295" y="65"/>
                    </a:lnTo>
                    <a:lnTo>
                      <a:pt x="296" y="65"/>
                    </a:lnTo>
                    <a:lnTo>
                      <a:pt x="297" y="65"/>
                    </a:lnTo>
                    <a:lnTo>
                      <a:pt x="298" y="65"/>
                    </a:lnTo>
                    <a:lnTo>
                      <a:pt x="299" y="65"/>
                    </a:lnTo>
                    <a:lnTo>
                      <a:pt x="299" y="65"/>
                    </a:lnTo>
                    <a:lnTo>
                      <a:pt x="300" y="65"/>
                    </a:lnTo>
                    <a:lnTo>
                      <a:pt x="300" y="65"/>
                    </a:lnTo>
                    <a:lnTo>
                      <a:pt x="301" y="65"/>
                    </a:lnTo>
                    <a:lnTo>
                      <a:pt x="302" y="65"/>
                    </a:lnTo>
                    <a:lnTo>
                      <a:pt x="303" y="65"/>
                    </a:lnTo>
                    <a:lnTo>
                      <a:pt x="303" y="65"/>
                    </a:lnTo>
                    <a:lnTo>
                      <a:pt x="304" y="65"/>
                    </a:lnTo>
                    <a:lnTo>
                      <a:pt x="305" y="65"/>
                    </a:lnTo>
                    <a:lnTo>
                      <a:pt x="306" y="65"/>
                    </a:lnTo>
                    <a:lnTo>
                      <a:pt x="307" y="65"/>
                    </a:lnTo>
                    <a:lnTo>
                      <a:pt x="307" y="65"/>
                    </a:lnTo>
                    <a:lnTo>
                      <a:pt x="308" y="65"/>
                    </a:lnTo>
                    <a:lnTo>
                      <a:pt x="308" y="65"/>
                    </a:lnTo>
                    <a:lnTo>
                      <a:pt x="309" y="65"/>
                    </a:lnTo>
                    <a:lnTo>
                      <a:pt x="310" y="65"/>
                    </a:lnTo>
                    <a:lnTo>
                      <a:pt x="311" y="65"/>
                    </a:lnTo>
                    <a:lnTo>
                      <a:pt x="311" y="65"/>
                    </a:lnTo>
                    <a:lnTo>
                      <a:pt x="312" y="65"/>
                    </a:lnTo>
                    <a:lnTo>
                      <a:pt x="313" y="65"/>
                    </a:lnTo>
                    <a:lnTo>
                      <a:pt x="314" y="65"/>
                    </a:lnTo>
                    <a:lnTo>
                      <a:pt x="315" y="64"/>
                    </a:lnTo>
                    <a:lnTo>
                      <a:pt x="315" y="64"/>
                    </a:lnTo>
                    <a:lnTo>
                      <a:pt x="316" y="64"/>
                    </a:lnTo>
                    <a:lnTo>
                      <a:pt x="316" y="64"/>
                    </a:lnTo>
                    <a:lnTo>
                      <a:pt x="317" y="64"/>
                    </a:lnTo>
                    <a:lnTo>
                      <a:pt x="318" y="64"/>
                    </a:lnTo>
                    <a:lnTo>
                      <a:pt x="319" y="64"/>
                    </a:lnTo>
                    <a:lnTo>
                      <a:pt x="319" y="64"/>
                    </a:lnTo>
                    <a:lnTo>
                      <a:pt x="320" y="64"/>
                    </a:lnTo>
                    <a:lnTo>
                      <a:pt x="321" y="64"/>
                    </a:lnTo>
                    <a:lnTo>
                      <a:pt x="322" y="64"/>
                    </a:lnTo>
                    <a:lnTo>
                      <a:pt x="323" y="64"/>
                    </a:lnTo>
                    <a:lnTo>
                      <a:pt x="323" y="64"/>
                    </a:lnTo>
                    <a:lnTo>
                      <a:pt x="324" y="64"/>
                    </a:lnTo>
                    <a:lnTo>
                      <a:pt x="325" y="64"/>
                    </a:lnTo>
                    <a:lnTo>
                      <a:pt x="325" y="64"/>
                    </a:lnTo>
                    <a:lnTo>
                      <a:pt x="326" y="64"/>
                    </a:lnTo>
                    <a:lnTo>
                      <a:pt x="327" y="64"/>
                    </a:lnTo>
                    <a:lnTo>
                      <a:pt x="327" y="64"/>
                    </a:lnTo>
                    <a:lnTo>
                      <a:pt x="328" y="64"/>
                    </a:lnTo>
                    <a:lnTo>
                      <a:pt x="329" y="64"/>
                    </a:lnTo>
                    <a:lnTo>
                      <a:pt x="330" y="64"/>
                    </a:lnTo>
                    <a:lnTo>
                      <a:pt x="331" y="64"/>
                    </a:lnTo>
                    <a:lnTo>
                      <a:pt x="331" y="64"/>
                    </a:lnTo>
                    <a:lnTo>
                      <a:pt x="332" y="64"/>
                    </a:lnTo>
                    <a:lnTo>
                      <a:pt x="333" y="64"/>
                    </a:lnTo>
                    <a:lnTo>
                      <a:pt x="333" y="64"/>
                    </a:lnTo>
                    <a:lnTo>
                      <a:pt x="334" y="64"/>
                    </a:lnTo>
                    <a:lnTo>
                      <a:pt x="335" y="64"/>
                    </a:lnTo>
                    <a:lnTo>
                      <a:pt x="336" y="64"/>
                    </a:lnTo>
                    <a:lnTo>
                      <a:pt x="336" y="64"/>
                    </a:lnTo>
                    <a:lnTo>
                      <a:pt x="337" y="64"/>
                    </a:lnTo>
                    <a:lnTo>
                      <a:pt x="338" y="64"/>
                    </a:lnTo>
                    <a:lnTo>
                      <a:pt x="339" y="64"/>
                    </a:lnTo>
                    <a:lnTo>
                      <a:pt x="340" y="64"/>
                    </a:lnTo>
                    <a:lnTo>
                      <a:pt x="340" y="64"/>
                    </a:lnTo>
                    <a:lnTo>
                      <a:pt x="341" y="64"/>
                    </a:lnTo>
                    <a:lnTo>
                      <a:pt x="341" y="64"/>
                    </a:lnTo>
                    <a:lnTo>
                      <a:pt x="342" y="64"/>
                    </a:lnTo>
                    <a:lnTo>
                      <a:pt x="343" y="64"/>
                    </a:lnTo>
                    <a:lnTo>
                      <a:pt x="344" y="64"/>
                    </a:lnTo>
                    <a:lnTo>
                      <a:pt x="344" y="64"/>
                    </a:lnTo>
                    <a:lnTo>
                      <a:pt x="345" y="64"/>
                    </a:lnTo>
                    <a:lnTo>
                      <a:pt x="346" y="64"/>
                    </a:lnTo>
                    <a:lnTo>
                      <a:pt x="347" y="64"/>
                    </a:lnTo>
                    <a:lnTo>
                      <a:pt x="348" y="64"/>
                    </a:lnTo>
                    <a:lnTo>
                      <a:pt x="348" y="64"/>
                    </a:lnTo>
                    <a:lnTo>
                      <a:pt x="349" y="64"/>
                    </a:lnTo>
                    <a:lnTo>
                      <a:pt x="350" y="64"/>
                    </a:lnTo>
                    <a:lnTo>
                      <a:pt x="350" y="64"/>
                    </a:lnTo>
                    <a:lnTo>
                      <a:pt x="351" y="64"/>
                    </a:lnTo>
                    <a:lnTo>
                      <a:pt x="352" y="64"/>
                    </a:lnTo>
                    <a:lnTo>
                      <a:pt x="352" y="64"/>
                    </a:lnTo>
                    <a:lnTo>
                      <a:pt x="353" y="64"/>
                    </a:lnTo>
                    <a:lnTo>
                      <a:pt x="354" y="64"/>
                    </a:lnTo>
                    <a:lnTo>
                      <a:pt x="355" y="64"/>
                    </a:lnTo>
                    <a:lnTo>
                      <a:pt x="356" y="64"/>
                    </a:lnTo>
                    <a:lnTo>
                      <a:pt x="356" y="64"/>
                    </a:lnTo>
                    <a:lnTo>
                      <a:pt x="357" y="64"/>
                    </a:lnTo>
                    <a:lnTo>
                      <a:pt x="358" y="64"/>
                    </a:lnTo>
                    <a:lnTo>
                      <a:pt x="358" y="63"/>
                    </a:lnTo>
                    <a:lnTo>
                      <a:pt x="359" y="63"/>
                    </a:lnTo>
                    <a:lnTo>
                      <a:pt x="360" y="63"/>
                    </a:lnTo>
                    <a:lnTo>
                      <a:pt x="360" y="63"/>
                    </a:lnTo>
                    <a:lnTo>
                      <a:pt x="361" y="62"/>
                    </a:lnTo>
                    <a:lnTo>
                      <a:pt x="362" y="62"/>
                    </a:lnTo>
                    <a:lnTo>
                      <a:pt x="363" y="62"/>
                    </a:lnTo>
                    <a:lnTo>
                      <a:pt x="364" y="62"/>
                    </a:lnTo>
                    <a:lnTo>
                      <a:pt x="364" y="61"/>
                    </a:lnTo>
                    <a:lnTo>
                      <a:pt x="365" y="61"/>
                    </a:lnTo>
                  </a:path>
                </a:pathLst>
              </a:custGeom>
              <a:noFill/>
              <a:ln w="1270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30" name="Freeform 66"/>
              <p:cNvSpPr>
                <a:spLocks/>
              </p:cNvSpPr>
              <p:nvPr/>
            </p:nvSpPr>
            <p:spPr bwMode="auto">
              <a:xfrm>
                <a:off x="3875088" y="3906838"/>
                <a:ext cx="579438" cy="347663"/>
              </a:xfrm>
              <a:custGeom>
                <a:avLst/>
                <a:gdLst>
                  <a:gd name="T0" fmla="*/ 5 w 365"/>
                  <a:gd name="T1" fmla="*/ 214 h 219"/>
                  <a:gd name="T2" fmla="*/ 11 w 365"/>
                  <a:gd name="T3" fmla="*/ 215 h 219"/>
                  <a:gd name="T4" fmla="*/ 17 w 365"/>
                  <a:gd name="T5" fmla="*/ 218 h 219"/>
                  <a:gd name="T6" fmla="*/ 23 w 365"/>
                  <a:gd name="T7" fmla="*/ 218 h 219"/>
                  <a:gd name="T8" fmla="*/ 28 w 365"/>
                  <a:gd name="T9" fmla="*/ 218 h 219"/>
                  <a:gd name="T10" fmla="*/ 35 w 365"/>
                  <a:gd name="T11" fmla="*/ 216 h 219"/>
                  <a:gd name="T12" fmla="*/ 40 w 365"/>
                  <a:gd name="T13" fmla="*/ 214 h 219"/>
                  <a:gd name="T14" fmla="*/ 46 w 365"/>
                  <a:gd name="T15" fmla="*/ 214 h 219"/>
                  <a:gd name="T16" fmla="*/ 51 w 365"/>
                  <a:gd name="T17" fmla="*/ 214 h 219"/>
                  <a:gd name="T18" fmla="*/ 58 w 365"/>
                  <a:gd name="T19" fmla="*/ 216 h 219"/>
                  <a:gd name="T20" fmla="*/ 63 w 365"/>
                  <a:gd name="T21" fmla="*/ 218 h 219"/>
                  <a:gd name="T22" fmla="*/ 69 w 365"/>
                  <a:gd name="T23" fmla="*/ 216 h 219"/>
                  <a:gd name="T24" fmla="*/ 76 w 365"/>
                  <a:gd name="T25" fmla="*/ 209 h 219"/>
                  <a:gd name="T26" fmla="*/ 81 w 365"/>
                  <a:gd name="T27" fmla="*/ 200 h 219"/>
                  <a:gd name="T28" fmla="*/ 87 w 365"/>
                  <a:gd name="T29" fmla="*/ 200 h 219"/>
                  <a:gd name="T30" fmla="*/ 93 w 365"/>
                  <a:gd name="T31" fmla="*/ 205 h 219"/>
                  <a:gd name="T32" fmla="*/ 99 w 365"/>
                  <a:gd name="T33" fmla="*/ 189 h 219"/>
                  <a:gd name="T34" fmla="*/ 104 w 365"/>
                  <a:gd name="T35" fmla="*/ 142 h 219"/>
                  <a:gd name="T36" fmla="*/ 110 w 365"/>
                  <a:gd name="T37" fmla="*/ 76 h 219"/>
                  <a:gd name="T38" fmla="*/ 116 w 365"/>
                  <a:gd name="T39" fmla="*/ 35 h 219"/>
                  <a:gd name="T40" fmla="*/ 122 w 365"/>
                  <a:gd name="T41" fmla="*/ 112 h 219"/>
                  <a:gd name="T42" fmla="*/ 128 w 365"/>
                  <a:gd name="T43" fmla="*/ 203 h 219"/>
                  <a:gd name="T44" fmla="*/ 134 w 365"/>
                  <a:gd name="T45" fmla="*/ 217 h 219"/>
                  <a:gd name="T46" fmla="*/ 140 w 365"/>
                  <a:gd name="T47" fmla="*/ 218 h 219"/>
                  <a:gd name="T48" fmla="*/ 145 w 365"/>
                  <a:gd name="T49" fmla="*/ 218 h 219"/>
                  <a:gd name="T50" fmla="*/ 152 w 365"/>
                  <a:gd name="T51" fmla="*/ 218 h 219"/>
                  <a:gd name="T52" fmla="*/ 157 w 365"/>
                  <a:gd name="T53" fmla="*/ 218 h 219"/>
                  <a:gd name="T54" fmla="*/ 163 w 365"/>
                  <a:gd name="T55" fmla="*/ 219 h 219"/>
                  <a:gd name="T56" fmla="*/ 169 w 365"/>
                  <a:gd name="T57" fmla="*/ 219 h 219"/>
                  <a:gd name="T58" fmla="*/ 175 w 365"/>
                  <a:gd name="T59" fmla="*/ 219 h 219"/>
                  <a:gd name="T60" fmla="*/ 181 w 365"/>
                  <a:gd name="T61" fmla="*/ 219 h 219"/>
                  <a:gd name="T62" fmla="*/ 186 w 365"/>
                  <a:gd name="T63" fmla="*/ 218 h 219"/>
                  <a:gd name="T64" fmla="*/ 193 w 365"/>
                  <a:gd name="T65" fmla="*/ 215 h 219"/>
                  <a:gd name="T66" fmla="*/ 198 w 365"/>
                  <a:gd name="T67" fmla="*/ 196 h 219"/>
                  <a:gd name="T68" fmla="*/ 204 w 365"/>
                  <a:gd name="T69" fmla="*/ 144 h 219"/>
                  <a:gd name="T70" fmla="*/ 209 w 365"/>
                  <a:gd name="T71" fmla="*/ 61 h 219"/>
                  <a:gd name="T72" fmla="*/ 216 w 365"/>
                  <a:gd name="T73" fmla="*/ 2 h 219"/>
                  <a:gd name="T74" fmla="*/ 221 w 365"/>
                  <a:gd name="T75" fmla="*/ 45 h 219"/>
                  <a:gd name="T76" fmla="*/ 227 w 365"/>
                  <a:gd name="T77" fmla="*/ 111 h 219"/>
                  <a:gd name="T78" fmla="*/ 233 w 365"/>
                  <a:gd name="T79" fmla="*/ 69 h 219"/>
                  <a:gd name="T80" fmla="*/ 239 w 365"/>
                  <a:gd name="T81" fmla="*/ 48 h 219"/>
                  <a:gd name="T82" fmla="*/ 245 w 365"/>
                  <a:gd name="T83" fmla="*/ 142 h 219"/>
                  <a:gd name="T84" fmla="*/ 251 w 365"/>
                  <a:gd name="T85" fmla="*/ 204 h 219"/>
                  <a:gd name="T86" fmla="*/ 257 w 365"/>
                  <a:gd name="T87" fmla="*/ 213 h 219"/>
                  <a:gd name="T88" fmla="*/ 262 w 365"/>
                  <a:gd name="T89" fmla="*/ 208 h 219"/>
                  <a:gd name="T90" fmla="*/ 268 w 365"/>
                  <a:gd name="T91" fmla="*/ 208 h 219"/>
                  <a:gd name="T92" fmla="*/ 274 w 365"/>
                  <a:gd name="T93" fmla="*/ 214 h 219"/>
                  <a:gd name="T94" fmla="*/ 280 w 365"/>
                  <a:gd name="T95" fmla="*/ 217 h 219"/>
                  <a:gd name="T96" fmla="*/ 286 w 365"/>
                  <a:gd name="T97" fmla="*/ 218 h 219"/>
                  <a:gd name="T98" fmla="*/ 292 w 365"/>
                  <a:gd name="T99" fmla="*/ 218 h 219"/>
                  <a:gd name="T100" fmla="*/ 298 w 365"/>
                  <a:gd name="T101" fmla="*/ 217 h 219"/>
                  <a:gd name="T102" fmla="*/ 303 w 365"/>
                  <a:gd name="T103" fmla="*/ 218 h 219"/>
                  <a:gd name="T104" fmla="*/ 310 w 365"/>
                  <a:gd name="T105" fmla="*/ 218 h 219"/>
                  <a:gd name="T106" fmla="*/ 315 w 365"/>
                  <a:gd name="T107" fmla="*/ 219 h 219"/>
                  <a:gd name="T108" fmla="*/ 321 w 365"/>
                  <a:gd name="T109" fmla="*/ 218 h 219"/>
                  <a:gd name="T110" fmla="*/ 326 w 365"/>
                  <a:gd name="T111" fmla="*/ 210 h 219"/>
                  <a:gd name="T112" fmla="*/ 333 w 365"/>
                  <a:gd name="T113" fmla="*/ 192 h 219"/>
                  <a:gd name="T114" fmla="*/ 338 w 365"/>
                  <a:gd name="T115" fmla="*/ 181 h 219"/>
                  <a:gd name="T116" fmla="*/ 344 w 365"/>
                  <a:gd name="T117" fmla="*/ 195 h 219"/>
                  <a:gd name="T118" fmla="*/ 350 w 365"/>
                  <a:gd name="T119" fmla="*/ 213 h 219"/>
                  <a:gd name="T120" fmla="*/ 356 w 365"/>
                  <a:gd name="T121" fmla="*/ 218 h 219"/>
                  <a:gd name="T122" fmla="*/ 362 w 365"/>
                  <a:gd name="T123" fmla="*/ 218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5" h="219">
                    <a:moveTo>
                      <a:pt x="0" y="215"/>
                    </a:moveTo>
                    <a:lnTo>
                      <a:pt x="1" y="214"/>
                    </a:lnTo>
                    <a:lnTo>
                      <a:pt x="2" y="214"/>
                    </a:lnTo>
                    <a:lnTo>
                      <a:pt x="2" y="214"/>
                    </a:lnTo>
                    <a:lnTo>
                      <a:pt x="3" y="214"/>
                    </a:lnTo>
                    <a:lnTo>
                      <a:pt x="3" y="214"/>
                    </a:lnTo>
                    <a:lnTo>
                      <a:pt x="4" y="214"/>
                    </a:lnTo>
                    <a:lnTo>
                      <a:pt x="5" y="214"/>
                    </a:lnTo>
                    <a:lnTo>
                      <a:pt x="6" y="214"/>
                    </a:lnTo>
                    <a:lnTo>
                      <a:pt x="7" y="214"/>
                    </a:lnTo>
                    <a:lnTo>
                      <a:pt x="7" y="214"/>
                    </a:lnTo>
                    <a:lnTo>
                      <a:pt x="8" y="214"/>
                    </a:lnTo>
                    <a:lnTo>
                      <a:pt x="9" y="214"/>
                    </a:lnTo>
                    <a:lnTo>
                      <a:pt x="10" y="214"/>
                    </a:lnTo>
                    <a:lnTo>
                      <a:pt x="10" y="215"/>
                    </a:lnTo>
                    <a:lnTo>
                      <a:pt x="11" y="215"/>
                    </a:lnTo>
                    <a:lnTo>
                      <a:pt x="11" y="216"/>
                    </a:lnTo>
                    <a:lnTo>
                      <a:pt x="12" y="216"/>
                    </a:lnTo>
                    <a:lnTo>
                      <a:pt x="13" y="216"/>
                    </a:lnTo>
                    <a:lnTo>
                      <a:pt x="14" y="216"/>
                    </a:lnTo>
                    <a:lnTo>
                      <a:pt x="15" y="217"/>
                    </a:lnTo>
                    <a:lnTo>
                      <a:pt x="15" y="217"/>
                    </a:lnTo>
                    <a:lnTo>
                      <a:pt x="16" y="217"/>
                    </a:lnTo>
                    <a:lnTo>
                      <a:pt x="17" y="218"/>
                    </a:lnTo>
                    <a:lnTo>
                      <a:pt x="18" y="218"/>
                    </a:lnTo>
                    <a:lnTo>
                      <a:pt x="18" y="218"/>
                    </a:lnTo>
                    <a:lnTo>
                      <a:pt x="19" y="218"/>
                    </a:lnTo>
                    <a:lnTo>
                      <a:pt x="19" y="218"/>
                    </a:lnTo>
                    <a:lnTo>
                      <a:pt x="20" y="218"/>
                    </a:lnTo>
                    <a:lnTo>
                      <a:pt x="21" y="218"/>
                    </a:lnTo>
                    <a:lnTo>
                      <a:pt x="22" y="218"/>
                    </a:lnTo>
                    <a:lnTo>
                      <a:pt x="23" y="218"/>
                    </a:lnTo>
                    <a:lnTo>
                      <a:pt x="23" y="218"/>
                    </a:lnTo>
                    <a:lnTo>
                      <a:pt x="24" y="218"/>
                    </a:lnTo>
                    <a:lnTo>
                      <a:pt x="25" y="218"/>
                    </a:lnTo>
                    <a:lnTo>
                      <a:pt x="26" y="218"/>
                    </a:lnTo>
                    <a:lnTo>
                      <a:pt x="27" y="218"/>
                    </a:lnTo>
                    <a:lnTo>
                      <a:pt x="27" y="218"/>
                    </a:lnTo>
                    <a:lnTo>
                      <a:pt x="27" y="218"/>
                    </a:lnTo>
                    <a:lnTo>
                      <a:pt x="28" y="218"/>
                    </a:lnTo>
                    <a:lnTo>
                      <a:pt x="29" y="218"/>
                    </a:lnTo>
                    <a:lnTo>
                      <a:pt x="30" y="218"/>
                    </a:lnTo>
                    <a:lnTo>
                      <a:pt x="31" y="218"/>
                    </a:lnTo>
                    <a:lnTo>
                      <a:pt x="31" y="217"/>
                    </a:lnTo>
                    <a:lnTo>
                      <a:pt x="32" y="217"/>
                    </a:lnTo>
                    <a:lnTo>
                      <a:pt x="33" y="217"/>
                    </a:lnTo>
                    <a:lnTo>
                      <a:pt x="34" y="217"/>
                    </a:lnTo>
                    <a:lnTo>
                      <a:pt x="35" y="216"/>
                    </a:lnTo>
                    <a:lnTo>
                      <a:pt x="35" y="216"/>
                    </a:lnTo>
                    <a:lnTo>
                      <a:pt x="35" y="216"/>
                    </a:lnTo>
                    <a:lnTo>
                      <a:pt x="36" y="216"/>
                    </a:lnTo>
                    <a:lnTo>
                      <a:pt x="37" y="216"/>
                    </a:lnTo>
                    <a:lnTo>
                      <a:pt x="38" y="215"/>
                    </a:lnTo>
                    <a:lnTo>
                      <a:pt x="39" y="215"/>
                    </a:lnTo>
                    <a:lnTo>
                      <a:pt x="39" y="215"/>
                    </a:lnTo>
                    <a:lnTo>
                      <a:pt x="40" y="214"/>
                    </a:lnTo>
                    <a:lnTo>
                      <a:pt x="41" y="214"/>
                    </a:lnTo>
                    <a:lnTo>
                      <a:pt x="42" y="214"/>
                    </a:lnTo>
                    <a:lnTo>
                      <a:pt x="43" y="214"/>
                    </a:lnTo>
                    <a:lnTo>
                      <a:pt x="43" y="214"/>
                    </a:lnTo>
                    <a:lnTo>
                      <a:pt x="43" y="214"/>
                    </a:lnTo>
                    <a:lnTo>
                      <a:pt x="44" y="214"/>
                    </a:lnTo>
                    <a:lnTo>
                      <a:pt x="45" y="214"/>
                    </a:lnTo>
                    <a:lnTo>
                      <a:pt x="46" y="214"/>
                    </a:lnTo>
                    <a:lnTo>
                      <a:pt x="47" y="214"/>
                    </a:lnTo>
                    <a:lnTo>
                      <a:pt x="47" y="214"/>
                    </a:lnTo>
                    <a:lnTo>
                      <a:pt x="48" y="214"/>
                    </a:lnTo>
                    <a:lnTo>
                      <a:pt x="49" y="214"/>
                    </a:lnTo>
                    <a:lnTo>
                      <a:pt x="50" y="214"/>
                    </a:lnTo>
                    <a:lnTo>
                      <a:pt x="51" y="214"/>
                    </a:lnTo>
                    <a:lnTo>
                      <a:pt x="51" y="214"/>
                    </a:lnTo>
                    <a:lnTo>
                      <a:pt x="51" y="214"/>
                    </a:lnTo>
                    <a:lnTo>
                      <a:pt x="52" y="214"/>
                    </a:lnTo>
                    <a:lnTo>
                      <a:pt x="53" y="214"/>
                    </a:lnTo>
                    <a:lnTo>
                      <a:pt x="54" y="215"/>
                    </a:lnTo>
                    <a:lnTo>
                      <a:pt x="55" y="215"/>
                    </a:lnTo>
                    <a:lnTo>
                      <a:pt x="55" y="215"/>
                    </a:lnTo>
                    <a:lnTo>
                      <a:pt x="56" y="216"/>
                    </a:lnTo>
                    <a:lnTo>
                      <a:pt x="57" y="216"/>
                    </a:lnTo>
                    <a:lnTo>
                      <a:pt x="58" y="216"/>
                    </a:lnTo>
                    <a:lnTo>
                      <a:pt x="59" y="216"/>
                    </a:lnTo>
                    <a:lnTo>
                      <a:pt x="59" y="216"/>
                    </a:lnTo>
                    <a:lnTo>
                      <a:pt x="59" y="217"/>
                    </a:lnTo>
                    <a:lnTo>
                      <a:pt x="60" y="217"/>
                    </a:lnTo>
                    <a:lnTo>
                      <a:pt x="61" y="217"/>
                    </a:lnTo>
                    <a:lnTo>
                      <a:pt x="62" y="217"/>
                    </a:lnTo>
                    <a:lnTo>
                      <a:pt x="63" y="217"/>
                    </a:lnTo>
                    <a:lnTo>
                      <a:pt x="63" y="218"/>
                    </a:lnTo>
                    <a:lnTo>
                      <a:pt x="64" y="218"/>
                    </a:lnTo>
                    <a:lnTo>
                      <a:pt x="65" y="218"/>
                    </a:lnTo>
                    <a:lnTo>
                      <a:pt x="66" y="218"/>
                    </a:lnTo>
                    <a:lnTo>
                      <a:pt x="67" y="217"/>
                    </a:lnTo>
                    <a:lnTo>
                      <a:pt x="68" y="217"/>
                    </a:lnTo>
                    <a:lnTo>
                      <a:pt x="68" y="217"/>
                    </a:lnTo>
                    <a:lnTo>
                      <a:pt x="68" y="216"/>
                    </a:lnTo>
                    <a:lnTo>
                      <a:pt x="69" y="216"/>
                    </a:lnTo>
                    <a:lnTo>
                      <a:pt x="70" y="216"/>
                    </a:lnTo>
                    <a:lnTo>
                      <a:pt x="71" y="215"/>
                    </a:lnTo>
                    <a:lnTo>
                      <a:pt x="72" y="214"/>
                    </a:lnTo>
                    <a:lnTo>
                      <a:pt x="72" y="214"/>
                    </a:lnTo>
                    <a:lnTo>
                      <a:pt x="73" y="213"/>
                    </a:lnTo>
                    <a:lnTo>
                      <a:pt x="74" y="211"/>
                    </a:lnTo>
                    <a:lnTo>
                      <a:pt x="75" y="211"/>
                    </a:lnTo>
                    <a:lnTo>
                      <a:pt x="76" y="209"/>
                    </a:lnTo>
                    <a:lnTo>
                      <a:pt x="76" y="208"/>
                    </a:lnTo>
                    <a:lnTo>
                      <a:pt x="76" y="207"/>
                    </a:lnTo>
                    <a:lnTo>
                      <a:pt x="77" y="205"/>
                    </a:lnTo>
                    <a:lnTo>
                      <a:pt x="78" y="204"/>
                    </a:lnTo>
                    <a:lnTo>
                      <a:pt x="79" y="203"/>
                    </a:lnTo>
                    <a:lnTo>
                      <a:pt x="80" y="202"/>
                    </a:lnTo>
                    <a:lnTo>
                      <a:pt x="80" y="201"/>
                    </a:lnTo>
                    <a:lnTo>
                      <a:pt x="81" y="200"/>
                    </a:lnTo>
                    <a:lnTo>
                      <a:pt x="82" y="200"/>
                    </a:lnTo>
                    <a:lnTo>
                      <a:pt x="83" y="199"/>
                    </a:lnTo>
                    <a:lnTo>
                      <a:pt x="84" y="199"/>
                    </a:lnTo>
                    <a:lnTo>
                      <a:pt x="84" y="199"/>
                    </a:lnTo>
                    <a:lnTo>
                      <a:pt x="85" y="199"/>
                    </a:lnTo>
                    <a:lnTo>
                      <a:pt x="85" y="200"/>
                    </a:lnTo>
                    <a:lnTo>
                      <a:pt x="86" y="200"/>
                    </a:lnTo>
                    <a:lnTo>
                      <a:pt x="87" y="200"/>
                    </a:lnTo>
                    <a:lnTo>
                      <a:pt x="88" y="201"/>
                    </a:lnTo>
                    <a:lnTo>
                      <a:pt x="88" y="203"/>
                    </a:lnTo>
                    <a:lnTo>
                      <a:pt x="89" y="203"/>
                    </a:lnTo>
                    <a:lnTo>
                      <a:pt x="90" y="204"/>
                    </a:lnTo>
                    <a:lnTo>
                      <a:pt x="91" y="205"/>
                    </a:lnTo>
                    <a:lnTo>
                      <a:pt x="92" y="205"/>
                    </a:lnTo>
                    <a:lnTo>
                      <a:pt x="92" y="205"/>
                    </a:lnTo>
                    <a:lnTo>
                      <a:pt x="93" y="205"/>
                    </a:lnTo>
                    <a:lnTo>
                      <a:pt x="93" y="205"/>
                    </a:lnTo>
                    <a:lnTo>
                      <a:pt x="94" y="205"/>
                    </a:lnTo>
                    <a:lnTo>
                      <a:pt x="95" y="203"/>
                    </a:lnTo>
                    <a:lnTo>
                      <a:pt x="96" y="202"/>
                    </a:lnTo>
                    <a:lnTo>
                      <a:pt x="96" y="199"/>
                    </a:lnTo>
                    <a:lnTo>
                      <a:pt x="97" y="196"/>
                    </a:lnTo>
                    <a:lnTo>
                      <a:pt x="98" y="193"/>
                    </a:lnTo>
                    <a:lnTo>
                      <a:pt x="99" y="189"/>
                    </a:lnTo>
                    <a:lnTo>
                      <a:pt x="100" y="185"/>
                    </a:lnTo>
                    <a:lnTo>
                      <a:pt x="100" y="179"/>
                    </a:lnTo>
                    <a:lnTo>
                      <a:pt x="101" y="174"/>
                    </a:lnTo>
                    <a:lnTo>
                      <a:pt x="101" y="168"/>
                    </a:lnTo>
                    <a:lnTo>
                      <a:pt x="102" y="162"/>
                    </a:lnTo>
                    <a:lnTo>
                      <a:pt x="103" y="155"/>
                    </a:lnTo>
                    <a:lnTo>
                      <a:pt x="104" y="149"/>
                    </a:lnTo>
                    <a:lnTo>
                      <a:pt x="104" y="142"/>
                    </a:lnTo>
                    <a:lnTo>
                      <a:pt x="105" y="134"/>
                    </a:lnTo>
                    <a:lnTo>
                      <a:pt x="106" y="126"/>
                    </a:lnTo>
                    <a:lnTo>
                      <a:pt x="107" y="118"/>
                    </a:lnTo>
                    <a:lnTo>
                      <a:pt x="108" y="109"/>
                    </a:lnTo>
                    <a:lnTo>
                      <a:pt x="108" y="101"/>
                    </a:lnTo>
                    <a:lnTo>
                      <a:pt x="109" y="92"/>
                    </a:lnTo>
                    <a:lnTo>
                      <a:pt x="110" y="84"/>
                    </a:lnTo>
                    <a:lnTo>
                      <a:pt x="110" y="76"/>
                    </a:lnTo>
                    <a:lnTo>
                      <a:pt x="111" y="68"/>
                    </a:lnTo>
                    <a:lnTo>
                      <a:pt x="112" y="59"/>
                    </a:lnTo>
                    <a:lnTo>
                      <a:pt x="112" y="52"/>
                    </a:lnTo>
                    <a:lnTo>
                      <a:pt x="113" y="46"/>
                    </a:lnTo>
                    <a:lnTo>
                      <a:pt x="114" y="41"/>
                    </a:lnTo>
                    <a:lnTo>
                      <a:pt x="115" y="37"/>
                    </a:lnTo>
                    <a:lnTo>
                      <a:pt x="116" y="36"/>
                    </a:lnTo>
                    <a:lnTo>
                      <a:pt x="116" y="35"/>
                    </a:lnTo>
                    <a:lnTo>
                      <a:pt x="117" y="37"/>
                    </a:lnTo>
                    <a:lnTo>
                      <a:pt x="118" y="40"/>
                    </a:lnTo>
                    <a:lnTo>
                      <a:pt x="118" y="46"/>
                    </a:lnTo>
                    <a:lnTo>
                      <a:pt x="119" y="55"/>
                    </a:lnTo>
                    <a:lnTo>
                      <a:pt x="120" y="67"/>
                    </a:lnTo>
                    <a:lnTo>
                      <a:pt x="120" y="81"/>
                    </a:lnTo>
                    <a:lnTo>
                      <a:pt x="121" y="96"/>
                    </a:lnTo>
                    <a:lnTo>
                      <a:pt x="122" y="112"/>
                    </a:lnTo>
                    <a:lnTo>
                      <a:pt x="123" y="129"/>
                    </a:lnTo>
                    <a:lnTo>
                      <a:pt x="124" y="144"/>
                    </a:lnTo>
                    <a:lnTo>
                      <a:pt x="124" y="159"/>
                    </a:lnTo>
                    <a:lnTo>
                      <a:pt x="125" y="171"/>
                    </a:lnTo>
                    <a:lnTo>
                      <a:pt x="126" y="181"/>
                    </a:lnTo>
                    <a:lnTo>
                      <a:pt x="127" y="190"/>
                    </a:lnTo>
                    <a:lnTo>
                      <a:pt x="127" y="197"/>
                    </a:lnTo>
                    <a:lnTo>
                      <a:pt x="128" y="203"/>
                    </a:lnTo>
                    <a:lnTo>
                      <a:pt x="128" y="207"/>
                    </a:lnTo>
                    <a:lnTo>
                      <a:pt x="129" y="210"/>
                    </a:lnTo>
                    <a:lnTo>
                      <a:pt x="130" y="212"/>
                    </a:lnTo>
                    <a:lnTo>
                      <a:pt x="131" y="214"/>
                    </a:lnTo>
                    <a:lnTo>
                      <a:pt x="132" y="215"/>
                    </a:lnTo>
                    <a:lnTo>
                      <a:pt x="132" y="216"/>
                    </a:lnTo>
                    <a:lnTo>
                      <a:pt x="133" y="216"/>
                    </a:lnTo>
                    <a:lnTo>
                      <a:pt x="134" y="217"/>
                    </a:lnTo>
                    <a:lnTo>
                      <a:pt x="135" y="217"/>
                    </a:lnTo>
                    <a:lnTo>
                      <a:pt x="135" y="218"/>
                    </a:lnTo>
                    <a:lnTo>
                      <a:pt x="136" y="218"/>
                    </a:lnTo>
                    <a:lnTo>
                      <a:pt x="136" y="218"/>
                    </a:lnTo>
                    <a:lnTo>
                      <a:pt x="137" y="218"/>
                    </a:lnTo>
                    <a:lnTo>
                      <a:pt x="138" y="218"/>
                    </a:lnTo>
                    <a:lnTo>
                      <a:pt x="139" y="218"/>
                    </a:lnTo>
                    <a:lnTo>
                      <a:pt x="140" y="218"/>
                    </a:lnTo>
                    <a:lnTo>
                      <a:pt x="140" y="218"/>
                    </a:lnTo>
                    <a:lnTo>
                      <a:pt x="141" y="218"/>
                    </a:lnTo>
                    <a:lnTo>
                      <a:pt x="142" y="218"/>
                    </a:lnTo>
                    <a:lnTo>
                      <a:pt x="143" y="218"/>
                    </a:lnTo>
                    <a:lnTo>
                      <a:pt x="143" y="218"/>
                    </a:lnTo>
                    <a:lnTo>
                      <a:pt x="144" y="218"/>
                    </a:lnTo>
                    <a:lnTo>
                      <a:pt x="144" y="218"/>
                    </a:lnTo>
                    <a:lnTo>
                      <a:pt x="145" y="218"/>
                    </a:lnTo>
                    <a:lnTo>
                      <a:pt x="146" y="218"/>
                    </a:lnTo>
                    <a:lnTo>
                      <a:pt x="147" y="218"/>
                    </a:lnTo>
                    <a:lnTo>
                      <a:pt x="148" y="218"/>
                    </a:lnTo>
                    <a:lnTo>
                      <a:pt x="148" y="218"/>
                    </a:lnTo>
                    <a:lnTo>
                      <a:pt x="149" y="218"/>
                    </a:lnTo>
                    <a:lnTo>
                      <a:pt x="150" y="218"/>
                    </a:lnTo>
                    <a:lnTo>
                      <a:pt x="151" y="218"/>
                    </a:lnTo>
                    <a:lnTo>
                      <a:pt x="152" y="218"/>
                    </a:lnTo>
                    <a:lnTo>
                      <a:pt x="152" y="218"/>
                    </a:lnTo>
                    <a:lnTo>
                      <a:pt x="152" y="218"/>
                    </a:lnTo>
                    <a:lnTo>
                      <a:pt x="153" y="218"/>
                    </a:lnTo>
                    <a:lnTo>
                      <a:pt x="154" y="218"/>
                    </a:lnTo>
                    <a:lnTo>
                      <a:pt x="155" y="218"/>
                    </a:lnTo>
                    <a:lnTo>
                      <a:pt x="156" y="218"/>
                    </a:lnTo>
                    <a:lnTo>
                      <a:pt x="156" y="218"/>
                    </a:lnTo>
                    <a:lnTo>
                      <a:pt x="157" y="218"/>
                    </a:lnTo>
                    <a:lnTo>
                      <a:pt x="158" y="219"/>
                    </a:lnTo>
                    <a:lnTo>
                      <a:pt x="159" y="219"/>
                    </a:lnTo>
                    <a:lnTo>
                      <a:pt x="160" y="219"/>
                    </a:lnTo>
                    <a:lnTo>
                      <a:pt x="160" y="219"/>
                    </a:lnTo>
                    <a:lnTo>
                      <a:pt x="160" y="219"/>
                    </a:lnTo>
                    <a:lnTo>
                      <a:pt x="161" y="219"/>
                    </a:lnTo>
                    <a:lnTo>
                      <a:pt x="162" y="219"/>
                    </a:lnTo>
                    <a:lnTo>
                      <a:pt x="163" y="219"/>
                    </a:lnTo>
                    <a:lnTo>
                      <a:pt x="164" y="219"/>
                    </a:lnTo>
                    <a:lnTo>
                      <a:pt x="164" y="219"/>
                    </a:lnTo>
                    <a:lnTo>
                      <a:pt x="165" y="219"/>
                    </a:lnTo>
                    <a:lnTo>
                      <a:pt x="166" y="219"/>
                    </a:lnTo>
                    <a:lnTo>
                      <a:pt x="167" y="219"/>
                    </a:lnTo>
                    <a:lnTo>
                      <a:pt x="168" y="219"/>
                    </a:lnTo>
                    <a:lnTo>
                      <a:pt x="169" y="219"/>
                    </a:lnTo>
                    <a:lnTo>
                      <a:pt x="169" y="219"/>
                    </a:lnTo>
                    <a:lnTo>
                      <a:pt x="169" y="219"/>
                    </a:lnTo>
                    <a:lnTo>
                      <a:pt x="170" y="219"/>
                    </a:lnTo>
                    <a:lnTo>
                      <a:pt x="171" y="219"/>
                    </a:lnTo>
                    <a:lnTo>
                      <a:pt x="172" y="219"/>
                    </a:lnTo>
                    <a:lnTo>
                      <a:pt x="173" y="219"/>
                    </a:lnTo>
                    <a:lnTo>
                      <a:pt x="173" y="219"/>
                    </a:lnTo>
                    <a:lnTo>
                      <a:pt x="174" y="219"/>
                    </a:lnTo>
                    <a:lnTo>
                      <a:pt x="175" y="219"/>
                    </a:lnTo>
                    <a:lnTo>
                      <a:pt x="176" y="219"/>
                    </a:lnTo>
                    <a:lnTo>
                      <a:pt x="177" y="219"/>
                    </a:lnTo>
                    <a:lnTo>
                      <a:pt x="177" y="219"/>
                    </a:lnTo>
                    <a:lnTo>
                      <a:pt x="177" y="219"/>
                    </a:lnTo>
                    <a:lnTo>
                      <a:pt x="178" y="219"/>
                    </a:lnTo>
                    <a:lnTo>
                      <a:pt x="179" y="219"/>
                    </a:lnTo>
                    <a:lnTo>
                      <a:pt x="180" y="219"/>
                    </a:lnTo>
                    <a:lnTo>
                      <a:pt x="181" y="219"/>
                    </a:lnTo>
                    <a:lnTo>
                      <a:pt x="181" y="219"/>
                    </a:lnTo>
                    <a:lnTo>
                      <a:pt x="182" y="219"/>
                    </a:lnTo>
                    <a:lnTo>
                      <a:pt x="183" y="219"/>
                    </a:lnTo>
                    <a:lnTo>
                      <a:pt x="184" y="219"/>
                    </a:lnTo>
                    <a:lnTo>
                      <a:pt x="185" y="219"/>
                    </a:lnTo>
                    <a:lnTo>
                      <a:pt x="185" y="219"/>
                    </a:lnTo>
                    <a:lnTo>
                      <a:pt x="185" y="218"/>
                    </a:lnTo>
                    <a:lnTo>
                      <a:pt x="186" y="218"/>
                    </a:lnTo>
                    <a:lnTo>
                      <a:pt x="187" y="218"/>
                    </a:lnTo>
                    <a:lnTo>
                      <a:pt x="188" y="218"/>
                    </a:lnTo>
                    <a:lnTo>
                      <a:pt x="189" y="218"/>
                    </a:lnTo>
                    <a:lnTo>
                      <a:pt x="189" y="218"/>
                    </a:lnTo>
                    <a:lnTo>
                      <a:pt x="190" y="218"/>
                    </a:lnTo>
                    <a:lnTo>
                      <a:pt x="191" y="217"/>
                    </a:lnTo>
                    <a:lnTo>
                      <a:pt x="192" y="216"/>
                    </a:lnTo>
                    <a:lnTo>
                      <a:pt x="193" y="215"/>
                    </a:lnTo>
                    <a:lnTo>
                      <a:pt x="193" y="214"/>
                    </a:lnTo>
                    <a:lnTo>
                      <a:pt x="193" y="212"/>
                    </a:lnTo>
                    <a:lnTo>
                      <a:pt x="194" y="211"/>
                    </a:lnTo>
                    <a:lnTo>
                      <a:pt x="195" y="209"/>
                    </a:lnTo>
                    <a:lnTo>
                      <a:pt x="196" y="206"/>
                    </a:lnTo>
                    <a:lnTo>
                      <a:pt x="197" y="203"/>
                    </a:lnTo>
                    <a:lnTo>
                      <a:pt x="197" y="200"/>
                    </a:lnTo>
                    <a:lnTo>
                      <a:pt x="198" y="196"/>
                    </a:lnTo>
                    <a:lnTo>
                      <a:pt x="199" y="192"/>
                    </a:lnTo>
                    <a:lnTo>
                      <a:pt x="200" y="186"/>
                    </a:lnTo>
                    <a:lnTo>
                      <a:pt x="201" y="181"/>
                    </a:lnTo>
                    <a:lnTo>
                      <a:pt x="201" y="175"/>
                    </a:lnTo>
                    <a:lnTo>
                      <a:pt x="201" y="168"/>
                    </a:lnTo>
                    <a:lnTo>
                      <a:pt x="202" y="161"/>
                    </a:lnTo>
                    <a:lnTo>
                      <a:pt x="203" y="153"/>
                    </a:lnTo>
                    <a:lnTo>
                      <a:pt x="204" y="144"/>
                    </a:lnTo>
                    <a:lnTo>
                      <a:pt x="205" y="135"/>
                    </a:lnTo>
                    <a:lnTo>
                      <a:pt x="205" y="125"/>
                    </a:lnTo>
                    <a:lnTo>
                      <a:pt x="206" y="115"/>
                    </a:lnTo>
                    <a:lnTo>
                      <a:pt x="207" y="105"/>
                    </a:lnTo>
                    <a:lnTo>
                      <a:pt x="208" y="94"/>
                    </a:lnTo>
                    <a:lnTo>
                      <a:pt x="209" y="83"/>
                    </a:lnTo>
                    <a:lnTo>
                      <a:pt x="209" y="72"/>
                    </a:lnTo>
                    <a:lnTo>
                      <a:pt x="209" y="61"/>
                    </a:lnTo>
                    <a:lnTo>
                      <a:pt x="210" y="51"/>
                    </a:lnTo>
                    <a:lnTo>
                      <a:pt x="211" y="42"/>
                    </a:lnTo>
                    <a:lnTo>
                      <a:pt x="212" y="33"/>
                    </a:lnTo>
                    <a:lnTo>
                      <a:pt x="213" y="24"/>
                    </a:lnTo>
                    <a:lnTo>
                      <a:pt x="213" y="17"/>
                    </a:lnTo>
                    <a:lnTo>
                      <a:pt x="214" y="10"/>
                    </a:lnTo>
                    <a:lnTo>
                      <a:pt x="215" y="5"/>
                    </a:lnTo>
                    <a:lnTo>
                      <a:pt x="216" y="2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8" y="2"/>
                    </a:lnTo>
                    <a:lnTo>
                      <a:pt x="218" y="8"/>
                    </a:lnTo>
                    <a:lnTo>
                      <a:pt x="219" y="15"/>
                    </a:lnTo>
                    <a:lnTo>
                      <a:pt x="220" y="24"/>
                    </a:lnTo>
                    <a:lnTo>
                      <a:pt x="221" y="34"/>
                    </a:lnTo>
                    <a:lnTo>
                      <a:pt x="221" y="45"/>
                    </a:lnTo>
                    <a:lnTo>
                      <a:pt x="222" y="57"/>
                    </a:lnTo>
                    <a:lnTo>
                      <a:pt x="223" y="68"/>
                    </a:lnTo>
                    <a:lnTo>
                      <a:pt x="224" y="80"/>
                    </a:lnTo>
                    <a:lnTo>
                      <a:pt x="225" y="90"/>
                    </a:lnTo>
                    <a:lnTo>
                      <a:pt x="225" y="98"/>
                    </a:lnTo>
                    <a:lnTo>
                      <a:pt x="226" y="105"/>
                    </a:lnTo>
                    <a:lnTo>
                      <a:pt x="226" y="109"/>
                    </a:lnTo>
                    <a:lnTo>
                      <a:pt x="227" y="111"/>
                    </a:lnTo>
                    <a:lnTo>
                      <a:pt x="228" y="110"/>
                    </a:lnTo>
                    <a:lnTo>
                      <a:pt x="229" y="108"/>
                    </a:lnTo>
                    <a:lnTo>
                      <a:pt x="229" y="104"/>
                    </a:lnTo>
                    <a:lnTo>
                      <a:pt x="230" y="99"/>
                    </a:lnTo>
                    <a:lnTo>
                      <a:pt x="231" y="92"/>
                    </a:lnTo>
                    <a:lnTo>
                      <a:pt x="232" y="85"/>
                    </a:lnTo>
                    <a:lnTo>
                      <a:pt x="233" y="77"/>
                    </a:lnTo>
                    <a:lnTo>
                      <a:pt x="233" y="69"/>
                    </a:lnTo>
                    <a:lnTo>
                      <a:pt x="234" y="61"/>
                    </a:lnTo>
                    <a:lnTo>
                      <a:pt x="235" y="55"/>
                    </a:lnTo>
                    <a:lnTo>
                      <a:pt x="235" y="48"/>
                    </a:lnTo>
                    <a:lnTo>
                      <a:pt x="236" y="44"/>
                    </a:lnTo>
                    <a:lnTo>
                      <a:pt x="237" y="41"/>
                    </a:lnTo>
                    <a:lnTo>
                      <a:pt x="237" y="41"/>
                    </a:lnTo>
                    <a:lnTo>
                      <a:pt x="238" y="43"/>
                    </a:lnTo>
                    <a:lnTo>
                      <a:pt x="239" y="48"/>
                    </a:lnTo>
                    <a:lnTo>
                      <a:pt x="240" y="56"/>
                    </a:lnTo>
                    <a:lnTo>
                      <a:pt x="241" y="66"/>
                    </a:lnTo>
                    <a:lnTo>
                      <a:pt x="241" y="76"/>
                    </a:lnTo>
                    <a:lnTo>
                      <a:pt x="242" y="88"/>
                    </a:lnTo>
                    <a:lnTo>
                      <a:pt x="243" y="102"/>
                    </a:lnTo>
                    <a:lnTo>
                      <a:pt x="243" y="116"/>
                    </a:lnTo>
                    <a:lnTo>
                      <a:pt x="244" y="129"/>
                    </a:lnTo>
                    <a:lnTo>
                      <a:pt x="245" y="142"/>
                    </a:lnTo>
                    <a:lnTo>
                      <a:pt x="245" y="155"/>
                    </a:lnTo>
                    <a:lnTo>
                      <a:pt x="246" y="166"/>
                    </a:lnTo>
                    <a:lnTo>
                      <a:pt x="247" y="175"/>
                    </a:lnTo>
                    <a:lnTo>
                      <a:pt x="248" y="183"/>
                    </a:lnTo>
                    <a:lnTo>
                      <a:pt x="249" y="190"/>
                    </a:lnTo>
                    <a:lnTo>
                      <a:pt x="249" y="196"/>
                    </a:lnTo>
                    <a:lnTo>
                      <a:pt x="250" y="200"/>
                    </a:lnTo>
                    <a:lnTo>
                      <a:pt x="251" y="204"/>
                    </a:lnTo>
                    <a:lnTo>
                      <a:pt x="251" y="207"/>
                    </a:lnTo>
                    <a:lnTo>
                      <a:pt x="252" y="209"/>
                    </a:lnTo>
                    <a:lnTo>
                      <a:pt x="253" y="211"/>
                    </a:lnTo>
                    <a:lnTo>
                      <a:pt x="253" y="212"/>
                    </a:lnTo>
                    <a:lnTo>
                      <a:pt x="254" y="213"/>
                    </a:lnTo>
                    <a:lnTo>
                      <a:pt x="255" y="213"/>
                    </a:lnTo>
                    <a:lnTo>
                      <a:pt x="256" y="213"/>
                    </a:lnTo>
                    <a:lnTo>
                      <a:pt x="257" y="213"/>
                    </a:lnTo>
                    <a:lnTo>
                      <a:pt x="257" y="212"/>
                    </a:lnTo>
                    <a:lnTo>
                      <a:pt x="258" y="211"/>
                    </a:lnTo>
                    <a:lnTo>
                      <a:pt x="259" y="211"/>
                    </a:lnTo>
                    <a:lnTo>
                      <a:pt x="260" y="211"/>
                    </a:lnTo>
                    <a:lnTo>
                      <a:pt x="260" y="210"/>
                    </a:lnTo>
                    <a:lnTo>
                      <a:pt x="261" y="209"/>
                    </a:lnTo>
                    <a:lnTo>
                      <a:pt x="261" y="209"/>
                    </a:lnTo>
                    <a:lnTo>
                      <a:pt x="262" y="208"/>
                    </a:lnTo>
                    <a:lnTo>
                      <a:pt x="263" y="207"/>
                    </a:lnTo>
                    <a:lnTo>
                      <a:pt x="264" y="207"/>
                    </a:lnTo>
                    <a:lnTo>
                      <a:pt x="265" y="207"/>
                    </a:lnTo>
                    <a:lnTo>
                      <a:pt x="265" y="207"/>
                    </a:lnTo>
                    <a:lnTo>
                      <a:pt x="266" y="207"/>
                    </a:lnTo>
                    <a:lnTo>
                      <a:pt x="267" y="207"/>
                    </a:lnTo>
                    <a:lnTo>
                      <a:pt x="268" y="208"/>
                    </a:lnTo>
                    <a:lnTo>
                      <a:pt x="268" y="208"/>
                    </a:lnTo>
                    <a:lnTo>
                      <a:pt x="269" y="209"/>
                    </a:lnTo>
                    <a:lnTo>
                      <a:pt x="270" y="209"/>
                    </a:lnTo>
                    <a:lnTo>
                      <a:pt x="270" y="210"/>
                    </a:lnTo>
                    <a:lnTo>
                      <a:pt x="271" y="211"/>
                    </a:lnTo>
                    <a:lnTo>
                      <a:pt x="272" y="211"/>
                    </a:lnTo>
                    <a:lnTo>
                      <a:pt x="273" y="212"/>
                    </a:lnTo>
                    <a:lnTo>
                      <a:pt x="274" y="213"/>
                    </a:lnTo>
                    <a:lnTo>
                      <a:pt x="274" y="214"/>
                    </a:lnTo>
                    <a:lnTo>
                      <a:pt x="275" y="214"/>
                    </a:lnTo>
                    <a:lnTo>
                      <a:pt x="276" y="215"/>
                    </a:lnTo>
                    <a:lnTo>
                      <a:pt x="277" y="215"/>
                    </a:lnTo>
                    <a:lnTo>
                      <a:pt x="277" y="216"/>
                    </a:lnTo>
                    <a:lnTo>
                      <a:pt x="278" y="216"/>
                    </a:lnTo>
                    <a:lnTo>
                      <a:pt x="278" y="216"/>
                    </a:lnTo>
                    <a:lnTo>
                      <a:pt x="279" y="217"/>
                    </a:lnTo>
                    <a:lnTo>
                      <a:pt x="280" y="217"/>
                    </a:lnTo>
                    <a:lnTo>
                      <a:pt x="281" y="217"/>
                    </a:lnTo>
                    <a:lnTo>
                      <a:pt x="282" y="218"/>
                    </a:lnTo>
                    <a:lnTo>
                      <a:pt x="282" y="218"/>
                    </a:lnTo>
                    <a:lnTo>
                      <a:pt x="283" y="218"/>
                    </a:lnTo>
                    <a:lnTo>
                      <a:pt x="284" y="218"/>
                    </a:lnTo>
                    <a:lnTo>
                      <a:pt x="285" y="218"/>
                    </a:lnTo>
                    <a:lnTo>
                      <a:pt x="285" y="218"/>
                    </a:lnTo>
                    <a:lnTo>
                      <a:pt x="286" y="218"/>
                    </a:lnTo>
                    <a:lnTo>
                      <a:pt x="286" y="218"/>
                    </a:lnTo>
                    <a:lnTo>
                      <a:pt x="287" y="218"/>
                    </a:lnTo>
                    <a:lnTo>
                      <a:pt x="288" y="218"/>
                    </a:lnTo>
                    <a:lnTo>
                      <a:pt x="289" y="218"/>
                    </a:lnTo>
                    <a:lnTo>
                      <a:pt x="290" y="218"/>
                    </a:lnTo>
                    <a:lnTo>
                      <a:pt x="290" y="218"/>
                    </a:lnTo>
                    <a:lnTo>
                      <a:pt x="291" y="218"/>
                    </a:lnTo>
                    <a:lnTo>
                      <a:pt x="292" y="218"/>
                    </a:lnTo>
                    <a:lnTo>
                      <a:pt x="293" y="217"/>
                    </a:lnTo>
                    <a:lnTo>
                      <a:pt x="293" y="217"/>
                    </a:lnTo>
                    <a:lnTo>
                      <a:pt x="294" y="217"/>
                    </a:lnTo>
                    <a:lnTo>
                      <a:pt x="294" y="217"/>
                    </a:lnTo>
                    <a:lnTo>
                      <a:pt x="295" y="217"/>
                    </a:lnTo>
                    <a:lnTo>
                      <a:pt x="296" y="217"/>
                    </a:lnTo>
                    <a:lnTo>
                      <a:pt x="297" y="217"/>
                    </a:lnTo>
                    <a:lnTo>
                      <a:pt x="298" y="217"/>
                    </a:lnTo>
                    <a:lnTo>
                      <a:pt x="298" y="217"/>
                    </a:lnTo>
                    <a:lnTo>
                      <a:pt x="299" y="217"/>
                    </a:lnTo>
                    <a:lnTo>
                      <a:pt x="300" y="217"/>
                    </a:lnTo>
                    <a:lnTo>
                      <a:pt x="301" y="217"/>
                    </a:lnTo>
                    <a:lnTo>
                      <a:pt x="302" y="217"/>
                    </a:lnTo>
                    <a:lnTo>
                      <a:pt x="302" y="218"/>
                    </a:lnTo>
                    <a:lnTo>
                      <a:pt x="302" y="218"/>
                    </a:lnTo>
                    <a:lnTo>
                      <a:pt x="303" y="218"/>
                    </a:lnTo>
                    <a:lnTo>
                      <a:pt x="304" y="218"/>
                    </a:lnTo>
                    <a:lnTo>
                      <a:pt x="305" y="218"/>
                    </a:lnTo>
                    <a:lnTo>
                      <a:pt x="306" y="218"/>
                    </a:lnTo>
                    <a:lnTo>
                      <a:pt x="306" y="218"/>
                    </a:lnTo>
                    <a:lnTo>
                      <a:pt x="307" y="218"/>
                    </a:lnTo>
                    <a:lnTo>
                      <a:pt x="308" y="218"/>
                    </a:lnTo>
                    <a:lnTo>
                      <a:pt x="309" y="218"/>
                    </a:lnTo>
                    <a:lnTo>
                      <a:pt x="310" y="218"/>
                    </a:lnTo>
                    <a:lnTo>
                      <a:pt x="310" y="218"/>
                    </a:lnTo>
                    <a:lnTo>
                      <a:pt x="310" y="219"/>
                    </a:lnTo>
                    <a:lnTo>
                      <a:pt x="311" y="219"/>
                    </a:lnTo>
                    <a:lnTo>
                      <a:pt x="312" y="219"/>
                    </a:lnTo>
                    <a:lnTo>
                      <a:pt x="313" y="219"/>
                    </a:lnTo>
                    <a:lnTo>
                      <a:pt x="314" y="219"/>
                    </a:lnTo>
                    <a:lnTo>
                      <a:pt x="314" y="219"/>
                    </a:lnTo>
                    <a:lnTo>
                      <a:pt x="315" y="219"/>
                    </a:lnTo>
                    <a:lnTo>
                      <a:pt x="316" y="219"/>
                    </a:lnTo>
                    <a:lnTo>
                      <a:pt x="317" y="219"/>
                    </a:lnTo>
                    <a:lnTo>
                      <a:pt x="318" y="218"/>
                    </a:lnTo>
                    <a:lnTo>
                      <a:pt x="318" y="218"/>
                    </a:lnTo>
                    <a:lnTo>
                      <a:pt x="318" y="218"/>
                    </a:lnTo>
                    <a:lnTo>
                      <a:pt x="319" y="218"/>
                    </a:lnTo>
                    <a:lnTo>
                      <a:pt x="320" y="218"/>
                    </a:lnTo>
                    <a:lnTo>
                      <a:pt x="321" y="218"/>
                    </a:lnTo>
                    <a:lnTo>
                      <a:pt x="322" y="217"/>
                    </a:lnTo>
                    <a:lnTo>
                      <a:pt x="322" y="216"/>
                    </a:lnTo>
                    <a:lnTo>
                      <a:pt x="323" y="216"/>
                    </a:lnTo>
                    <a:lnTo>
                      <a:pt x="324" y="215"/>
                    </a:lnTo>
                    <a:lnTo>
                      <a:pt x="325" y="214"/>
                    </a:lnTo>
                    <a:lnTo>
                      <a:pt x="326" y="213"/>
                    </a:lnTo>
                    <a:lnTo>
                      <a:pt x="326" y="211"/>
                    </a:lnTo>
                    <a:lnTo>
                      <a:pt x="326" y="210"/>
                    </a:lnTo>
                    <a:lnTo>
                      <a:pt x="327" y="208"/>
                    </a:lnTo>
                    <a:lnTo>
                      <a:pt x="328" y="206"/>
                    </a:lnTo>
                    <a:lnTo>
                      <a:pt x="329" y="204"/>
                    </a:lnTo>
                    <a:lnTo>
                      <a:pt x="330" y="202"/>
                    </a:lnTo>
                    <a:lnTo>
                      <a:pt x="330" y="200"/>
                    </a:lnTo>
                    <a:lnTo>
                      <a:pt x="331" y="197"/>
                    </a:lnTo>
                    <a:lnTo>
                      <a:pt x="332" y="194"/>
                    </a:lnTo>
                    <a:lnTo>
                      <a:pt x="333" y="192"/>
                    </a:lnTo>
                    <a:lnTo>
                      <a:pt x="334" y="190"/>
                    </a:lnTo>
                    <a:lnTo>
                      <a:pt x="334" y="187"/>
                    </a:lnTo>
                    <a:lnTo>
                      <a:pt x="334" y="185"/>
                    </a:lnTo>
                    <a:lnTo>
                      <a:pt x="335" y="183"/>
                    </a:lnTo>
                    <a:lnTo>
                      <a:pt x="336" y="182"/>
                    </a:lnTo>
                    <a:lnTo>
                      <a:pt x="337" y="181"/>
                    </a:lnTo>
                    <a:lnTo>
                      <a:pt x="338" y="181"/>
                    </a:lnTo>
                    <a:lnTo>
                      <a:pt x="338" y="181"/>
                    </a:lnTo>
                    <a:lnTo>
                      <a:pt x="339" y="181"/>
                    </a:lnTo>
                    <a:lnTo>
                      <a:pt x="340" y="182"/>
                    </a:lnTo>
                    <a:lnTo>
                      <a:pt x="341" y="183"/>
                    </a:lnTo>
                    <a:lnTo>
                      <a:pt x="342" y="185"/>
                    </a:lnTo>
                    <a:lnTo>
                      <a:pt x="342" y="187"/>
                    </a:lnTo>
                    <a:lnTo>
                      <a:pt x="343" y="190"/>
                    </a:lnTo>
                    <a:lnTo>
                      <a:pt x="343" y="192"/>
                    </a:lnTo>
                    <a:lnTo>
                      <a:pt x="344" y="195"/>
                    </a:lnTo>
                    <a:lnTo>
                      <a:pt x="345" y="198"/>
                    </a:lnTo>
                    <a:lnTo>
                      <a:pt x="346" y="200"/>
                    </a:lnTo>
                    <a:lnTo>
                      <a:pt x="346" y="203"/>
                    </a:lnTo>
                    <a:lnTo>
                      <a:pt x="347" y="205"/>
                    </a:lnTo>
                    <a:lnTo>
                      <a:pt x="348" y="207"/>
                    </a:lnTo>
                    <a:lnTo>
                      <a:pt x="349" y="209"/>
                    </a:lnTo>
                    <a:lnTo>
                      <a:pt x="350" y="211"/>
                    </a:lnTo>
                    <a:lnTo>
                      <a:pt x="350" y="213"/>
                    </a:lnTo>
                    <a:lnTo>
                      <a:pt x="351" y="214"/>
                    </a:lnTo>
                    <a:lnTo>
                      <a:pt x="351" y="215"/>
                    </a:lnTo>
                    <a:lnTo>
                      <a:pt x="352" y="216"/>
                    </a:lnTo>
                    <a:lnTo>
                      <a:pt x="353" y="216"/>
                    </a:lnTo>
                    <a:lnTo>
                      <a:pt x="354" y="217"/>
                    </a:lnTo>
                    <a:lnTo>
                      <a:pt x="354" y="217"/>
                    </a:lnTo>
                    <a:lnTo>
                      <a:pt x="355" y="218"/>
                    </a:lnTo>
                    <a:lnTo>
                      <a:pt x="356" y="218"/>
                    </a:lnTo>
                    <a:lnTo>
                      <a:pt x="357" y="218"/>
                    </a:lnTo>
                    <a:lnTo>
                      <a:pt x="358" y="218"/>
                    </a:lnTo>
                    <a:lnTo>
                      <a:pt x="358" y="218"/>
                    </a:lnTo>
                    <a:lnTo>
                      <a:pt x="359" y="218"/>
                    </a:lnTo>
                    <a:lnTo>
                      <a:pt x="360" y="218"/>
                    </a:lnTo>
                    <a:lnTo>
                      <a:pt x="360" y="218"/>
                    </a:lnTo>
                    <a:lnTo>
                      <a:pt x="361" y="218"/>
                    </a:lnTo>
                    <a:lnTo>
                      <a:pt x="362" y="218"/>
                    </a:lnTo>
                    <a:lnTo>
                      <a:pt x="362" y="218"/>
                    </a:lnTo>
                    <a:lnTo>
                      <a:pt x="363" y="218"/>
                    </a:lnTo>
                    <a:lnTo>
                      <a:pt x="364" y="218"/>
                    </a:lnTo>
                    <a:lnTo>
                      <a:pt x="365" y="218"/>
                    </a:lnTo>
                  </a:path>
                </a:pathLst>
              </a:custGeom>
              <a:noFill/>
              <a:ln w="1270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31" name="Freeform 67"/>
              <p:cNvSpPr>
                <a:spLocks/>
              </p:cNvSpPr>
              <p:nvPr/>
            </p:nvSpPr>
            <p:spPr bwMode="auto">
              <a:xfrm>
                <a:off x="4454525" y="4192588"/>
                <a:ext cx="579438" cy="61913"/>
              </a:xfrm>
              <a:custGeom>
                <a:avLst/>
                <a:gdLst>
                  <a:gd name="T0" fmla="*/ 5 w 365"/>
                  <a:gd name="T1" fmla="*/ 37 h 39"/>
                  <a:gd name="T2" fmla="*/ 11 w 365"/>
                  <a:gd name="T3" fmla="*/ 37 h 39"/>
                  <a:gd name="T4" fmla="*/ 17 w 365"/>
                  <a:gd name="T5" fmla="*/ 37 h 39"/>
                  <a:gd name="T6" fmla="*/ 22 w 365"/>
                  <a:gd name="T7" fmla="*/ 37 h 39"/>
                  <a:gd name="T8" fmla="*/ 28 w 365"/>
                  <a:gd name="T9" fmla="*/ 35 h 39"/>
                  <a:gd name="T10" fmla="*/ 34 w 365"/>
                  <a:gd name="T11" fmla="*/ 31 h 39"/>
                  <a:gd name="T12" fmla="*/ 40 w 365"/>
                  <a:gd name="T13" fmla="*/ 32 h 39"/>
                  <a:gd name="T14" fmla="*/ 46 w 365"/>
                  <a:gd name="T15" fmla="*/ 36 h 39"/>
                  <a:gd name="T16" fmla="*/ 52 w 365"/>
                  <a:gd name="T17" fmla="*/ 38 h 39"/>
                  <a:gd name="T18" fmla="*/ 58 w 365"/>
                  <a:gd name="T19" fmla="*/ 39 h 39"/>
                  <a:gd name="T20" fmla="*/ 63 w 365"/>
                  <a:gd name="T21" fmla="*/ 39 h 39"/>
                  <a:gd name="T22" fmla="*/ 70 w 365"/>
                  <a:gd name="T23" fmla="*/ 39 h 39"/>
                  <a:gd name="T24" fmla="*/ 75 w 365"/>
                  <a:gd name="T25" fmla="*/ 39 h 39"/>
                  <a:gd name="T26" fmla="*/ 81 w 365"/>
                  <a:gd name="T27" fmla="*/ 39 h 39"/>
                  <a:gd name="T28" fmla="*/ 86 w 365"/>
                  <a:gd name="T29" fmla="*/ 39 h 39"/>
                  <a:gd name="T30" fmla="*/ 93 w 365"/>
                  <a:gd name="T31" fmla="*/ 39 h 39"/>
                  <a:gd name="T32" fmla="*/ 98 w 365"/>
                  <a:gd name="T33" fmla="*/ 39 h 39"/>
                  <a:gd name="T34" fmla="*/ 104 w 365"/>
                  <a:gd name="T35" fmla="*/ 39 h 39"/>
                  <a:gd name="T36" fmla="*/ 111 w 365"/>
                  <a:gd name="T37" fmla="*/ 38 h 39"/>
                  <a:gd name="T38" fmla="*/ 116 w 365"/>
                  <a:gd name="T39" fmla="*/ 31 h 39"/>
                  <a:gd name="T40" fmla="*/ 122 w 365"/>
                  <a:gd name="T41" fmla="*/ 20 h 39"/>
                  <a:gd name="T42" fmla="*/ 128 w 365"/>
                  <a:gd name="T43" fmla="*/ 20 h 39"/>
                  <a:gd name="T44" fmla="*/ 134 w 365"/>
                  <a:gd name="T45" fmla="*/ 31 h 39"/>
                  <a:gd name="T46" fmla="*/ 139 w 365"/>
                  <a:gd name="T47" fmla="*/ 37 h 39"/>
                  <a:gd name="T48" fmla="*/ 145 w 365"/>
                  <a:gd name="T49" fmla="*/ 38 h 39"/>
                  <a:gd name="T50" fmla="*/ 151 w 365"/>
                  <a:gd name="T51" fmla="*/ 38 h 39"/>
                  <a:gd name="T52" fmla="*/ 157 w 365"/>
                  <a:gd name="T53" fmla="*/ 38 h 39"/>
                  <a:gd name="T54" fmla="*/ 163 w 365"/>
                  <a:gd name="T55" fmla="*/ 38 h 39"/>
                  <a:gd name="T56" fmla="*/ 169 w 365"/>
                  <a:gd name="T57" fmla="*/ 39 h 39"/>
                  <a:gd name="T58" fmla="*/ 175 w 365"/>
                  <a:gd name="T59" fmla="*/ 39 h 39"/>
                  <a:gd name="T60" fmla="*/ 180 w 365"/>
                  <a:gd name="T61" fmla="*/ 38 h 39"/>
                  <a:gd name="T62" fmla="*/ 187 w 365"/>
                  <a:gd name="T63" fmla="*/ 38 h 39"/>
                  <a:gd name="T64" fmla="*/ 192 w 365"/>
                  <a:gd name="T65" fmla="*/ 38 h 39"/>
                  <a:gd name="T66" fmla="*/ 198 w 365"/>
                  <a:gd name="T67" fmla="*/ 38 h 39"/>
                  <a:gd name="T68" fmla="*/ 203 w 365"/>
                  <a:gd name="T69" fmla="*/ 39 h 39"/>
                  <a:gd name="T70" fmla="*/ 210 w 365"/>
                  <a:gd name="T71" fmla="*/ 39 h 39"/>
                  <a:gd name="T72" fmla="*/ 216 w 365"/>
                  <a:gd name="T73" fmla="*/ 39 h 39"/>
                  <a:gd name="T74" fmla="*/ 221 w 365"/>
                  <a:gd name="T75" fmla="*/ 39 h 39"/>
                  <a:gd name="T76" fmla="*/ 228 w 365"/>
                  <a:gd name="T77" fmla="*/ 39 h 39"/>
                  <a:gd name="T78" fmla="*/ 233 w 365"/>
                  <a:gd name="T79" fmla="*/ 39 h 39"/>
                  <a:gd name="T80" fmla="*/ 239 w 365"/>
                  <a:gd name="T81" fmla="*/ 38 h 39"/>
                  <a:gd name="T82" fmla="*/ 244 w 365"/>
                  <a:gd name="T83" fmla="*/ 38 h 39"/>
                  <a:gd name="T84" fmla="*/ 251 w 365"/>
                  <a:gd name="T85" fmla="*/ 38 h 39"/>
                  <a:gd name="T86" fmla="*/ 256 w 365"/>
                  <a:gd name="T87" fmla="*/ 38 h 39"/>
                  <a:gd name="T88" fmla="*/ 262 w 365"/>
                  <a:gd name="T89" fmla="*/ 38 h 39"/>
                  <a:gd name="T90" fmla="*/ 268 w 365"/>
                  <a:gd name="T91" fmla="*/ 38 h 39"/>
                  <a:gd name="T92" fmla="*/ 274 w 365"/>
                  <a:gd name="T93" fmla="*/ 39 h 39"/>
                  <a:gd name="T94" fmla="*/ 280 w 365"/>
                  <a:gd name="T95" fmla="*/ 39 h 39"/>
                  <a:gd name="T96" fmla="*/ 286 w 365"/>
                  <a:gd name="T97" fmla="*/ 38 h 39"/>
                  <a:gd name="T98" fmla="*/ 292 w 365"/>
                  <a:gd name="T99" fmla="*/ 38 h 39"/>
                  <a:gd name="T100" fmla="*/ 297 w 365"/>
                  <a:gd name="T101" fmla="*/ 39 h 39"/>
                  <a:gd name="T102" fmla="*/ 303 w 365"/>
                  <a:gd name="T103" fmla="*/ 39 h 39"/>
                  <a:gd name="T104" fmla="*/ 309 w 365"/>
                  <a:gd name="T105" fmla="*/ 39 h 39"/>
                  <a:gd name="T106" fmla="*/ 315 w 365"/>
                  <a:gd name="T107" fmla="*/ 35 h 39"/>
                  <a:gd name="T108" fmla="*/ 321 w 365"/>
                  <a:gd name="T109" fmla="*/ 22 h 39"/>
                  <a:gd name="T110" fmla="*/ 327 w 365"/>
                  <a:gd name="T111" fmla="*/ 3 h 39"/>
                  <a:gd name="T112" fmla="*/ 333 w 365"/>
                  <a:gd name="T113" fmla="*/ 4 h 39"/>
                  <a:gd name="T114" fmla="*/ 338 w 365"/>
                  <a:gd name="T115" fmla="*/ 25 h 39"/>
                  <a:gd name="T116" fmla="*/ 345 w 365"/>
                  <a:gd name="T117" fmla="*/ 37 h 39"/>
                  <a:gd name="T118" fmla="*/ 350 w 365"/>
                  <a:gd name="T119" fmla="*/ 39 h 39"/>
                  <a:gd name="T120" fmla="*/ 356 w 365"/>
                  <a:gd name="T121" fmla="*/ 39 h 39"/>
                  <a:gd name="T122" fmla="*/ 361 w 365"/>
                  <a:gd name="T12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5" h="39">
                    <a:moveTo>
                      <a:pt x="0" y="38"/>
                    </a:moveTo>
                    <a:lnTo>
                      <a:pt x="1" y="38"/>
                    </a:lnTo>
                    <a:lnTo>
                      <a:pt x="1" y="38"/>
                    </a:lnTo>
                    <a:lnTo>
                      <a:pt x="2" y="38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4" y="37"/>
                    </a:lnTo>
                    <a:lnTo>
                      <a:pt x="5" y="37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7" y="37"/>
                    </a:lnTo>
                    <a:lnTo>
                      <a:pt x="8" y="37"/>
                    </a:lnTo>
                    <a:lnTo>
                      <a:pt x="9" y="37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2" y="37"/>
                    </a:lnTo>
                    <a:lnTo>
                      <a:pt x="13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5" y="37"/>
                    </a:lnTo>
                    <a:lnTo>
                      <a:pt x="16" y="37"/>
                    </a:lnTo>
                    <a:lnTo>
                      <a:pt x="17" y="37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9" y="37"/>
                    </a:lnTo>
                    <a:lnTo>
                      <a:pt x="20" y="37"/>
                    </a:lnTo>
                    <a:lnTo>
                      <a:pt x="20" y="37"/>
                    </a:lnTo>
                    <a:lnTo>
                      <a:pt x="21" y="37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3" y="37"/>
                    </a:lnTo>
                    <a:lnTo>
                      <a:pt x="24" y="37"/>
                    </a:lnTo>
                    <a:lnTo>
                      <a:pt x="25" y="36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7" y="36"/>
                    </a:lnTo>
                    <a:lnTo>
                      <a:pt x="28" y="36"/>
                    </a:lnTo>
                    <a:lnTo>
                      <a:pt x="28" y="35"/>
                    </a:lnTo>
                    <a:lnTo>
                      <a:pt x="29" y="34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31" y="33"/>
                    </a:lnTo>
                    <a:lnTo>
                      <a:pt x="32" y="33"/>
                    </a:lnTo>
                    <a:lnTo>
                      <a:pt x="33" y="32"/>
                    </a:lnTo>
                    <a:lnTo>
                      <a:pt x="34" y="32"/>
                    </a:lnTo>
                    <a:lnTo>
                      <a:pt x="34" y="31"/>
                    </a:lnTo>
                    <a:lnTo>
                      <a:pt x="35" y="31"/>
                    </a:lnTo>
                    <a:lnTo>
                      <a:pt x="36" y="31"/>
                    </a:lnTo>
                    <a:lnTo>
                      <a:pt x="36" y="31"/>
                    </a:lnTo>
                    <a:lnTo>
                      <a:pt x="37" y="31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9" y="32"/>
                    </a:lnTo>
                    <a:lnTo>
                      <a:pt x="40" y="32"/>
                    </a:lnTo>
                    <a:lnTo>
                      <a:pt x="41" y="33"/>
                    </a:lnTo>
                    <a:lnTo>
                      <a:pt x="42" y="33"/>
                    </a:lnTo>
                    <a:lnTo>
                      <a:pt x="42" y="34"/>
                    </a:lnTo>
                    <a:lnTo>
                      <a:pt x="43" y="34"/>
                    </a:lnTo>
                    <a:lnTo>
                      <a:pt x="44" y="35"/>
                    </a:lnTo>
                    <a:lnTo>
                      <a:pt x="45" y="35"/>
                    </a:lnTo>
                    <a:lnTo>
                      <a:pt x="45" y="36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7" y="37"/>
                    </a:lnTo>
                    <a:lnTo>
                      <a:pt x="48" y="38"/>
                    </a:lnTo>
                    <a:lnTo>
                      <a:pt x="49" y="38"/>
                    </a:lnTo>
                    <a:lnTo>
                      <a:pt x="50" y="38"/>
                    </a:lnTo>
                    <a:lnTo>
                      <a:pt x="50" y="38"/>
                    </a:lnTo>
                    <a:lnTo>
                      <a:pt x="51" y="38"/>
                    </a:lnTo>
                    <a:lnTo>
                      <a:pt x="52" y="38"/>
                    </a:lnTo>
                    <a:lnTo>
                      <a:pt x="53" y="38"/>
                    </a:lnTo>
                    <a:lnTo>
                      <a:pt x="53" y="38"/>
                    </a:lnTo>
                    <a:lnTo>
                      <a:pt x="54" y="38"/>
                    </a:lnTo>
                    <a:lnTo>
                      <a:pt x="54" y="39"/>
                    </a:lnTo>
                    <a:lnTo>
                      <a:pt x="55" y="39"/>
                    </a:lnTo>
                    <a:lnTo>
                      <a:pt x="56" y="39"/>
                    </a:lnTo>
                    <a:lnTo>
                      <a:pt x="57" y="39"/>
                    </a:lnTo>
                    <a:lnTo>
                      <a:pt x="58" y="39"/>
                    </a:lnTo>
                    <a:lnTo>
                      <a:pt x="58" y="39"/>
                    </a:lnTo>
                    <a:lnTo>
                      <a:pt x="59" y="39"/>
                    </a:lnTo>
                    <a:lnTo>
                      <a:pt x="60" y="39"/>
                    </a:lnTo>
                    <a:lnTo>
                      <a:pt x="61" y="39"/>
                    </a:lnTo>
                    <a:lnTo>
                      <a:pt x="62" y="39"/>
                    </a:lnTo>
                    <a:lnTo>
                      <a:pt x="62" y="39"/>
                    </a:lnTo>
                    <a:lnTo>
                      <a:pt x="62" y="39"/>
                    </a:lnTo>
                    <a:lnTo>
                      <a:pt x="63" y="39"/>
                    </a:lnTo>
                    <a:lnTo>
                      <a:pt x="64" y="39"/>
                    </a:lnTo>
                    <a:lnTo>
                      <a:pt x="65" y="39"/>
                    </a:lnTo>
                    <a:lnTo>
                      <a:pt x="66" y="39"/>
                    </a:lnTo>
                    <a:lnTo>
                      <a:pt x="66" y="39"/>
                    </a:lnTo>
                    <a:lnTo>
                      <a:pt x="67" y="39"/>
                    </a:lnTo>
                    <a:lnTo>
                      <a:pt x="68" y="39"/>
                    </a:lnTo>
                    <a:lnTo>
                      <a:pt x="69" y="39"/>
                    </a:lnTo>
                    <a:lnTo>
                      <a:pt x="70" y="39"/>
                    </a:lnTo>
                    <a:lnTo>
                      <a:pt x="70" y="39"/>
                    </a:lnTo>
                    <a:lnTo>
                      <a:pt x="70" y="39"/>
                    </a:lnTo>
                    <a:lnTo>
                      <a:pt x="71" y="39"/>
                    </a:lnTo>
                    <a:lnTo>
                      <a:pt x="72" y="39"/>
                    </a:lnTo>
                    <a:lnTo>
                      <a:pt x="73" y="39"/>
                    </a:lnTo>
                    <a:lnTo>
                      <a:pt x="74" y="39"/>
                    </a:lnTo>
                    <a:lnTo>
                      <a:pt x="74" y="39"/>
                    </a:lnTo>
                    <a:lnTo>
                      <a:pt x="75" y="39"/>
                    </a:lnTo>
                    <a:lnTo>
                      <a:pt x="76" y="39"/>
                    </a:lnTo>
                    <a:lnTo>
                      <a:pt x="77" y="39"/>
                    </a:lnTo>
                    <a:lnTo>
                      <a:pt x="78" y="39"/>
                    </a:lnTo>
                    <a:lnTo>
                      <a:pt x="78" y="39"/>
                    </a:lnTo>
                    <a:lnTo>
                      <a:pt x="78" y="39"/>
                    </a:lnTo>
                    <a:lnTo>
                      <a:pt x="79" y="39"/>
                    </a:lnTo>
                    <a:lnTo>
                      <a:pt x="80" y="39"/>
                    </a:lnTo>
                    <a:lnTo>
                      <a:pt x="81" y="39"/>
                    </a:lnTo>
                    <a:lnTo>
                      <a:pt x="82" y="39"/>
                    </a:lnTo>
                    <a:lnTo>
                      <a:pt x="82" y="39"/>
                    </a:lnTo>
                    <a:lnTo>
                      <a:pt x="83" y="39"/>
                    </a:lnTo>
                    <a:lnTo>
                      <a:pt x="84" y="39"/>
                    </a:lnTo>
                    <a:lnTo>
                      <a:pt x="85" y="39"/>
                    </a:lnTo>
                    <a:lnTo>
                      <a:pt x="86" y="39"/>
                    </a:lnTo>
                    <a:lnTo>
                      <a:pt x="86" y="39"/>
                    </a:lnTo>
                    <a:lnTo>
                      <a:pt x="86" y="39"/>
                    </a:lnTo>
                    <a:lnTo>
                      <a:pt x="87" y="39"/>
                    </a:lnTo>
                    <a:lnTo>
                      <a:pt x="88" y="39"/>
                    </a:lnTo>
                    <a:lnTo>
                      <a:pt x="89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1" y="39"/>
                    </a:lnTo>
                    <a:lnTo>
                      <a:pt x="92" y="39"/>
                    </a:lnTo>
                    <a:lnTo>
                      <a:pt x="93" y="39"/>
                    </a:lnTo>
                    <a:lnTo>
                      <a:pt x="94" y="39"/>
                    </a:lnTo>
                    <a:lnTo>
                      <a:pt x="94" y="39"/>
                    </a:lnTo>
                    <a:lnTo>
                      <a:pt x="94" y="39"/>
                    </a:lnTo>
                    <a:lnTo>
                      <a:pt x="95" y="39"/>
                    </a:lnTo>
                    <a:lnTo>
                      <a:pt x="96" y="39"/>
                    </a:lnTo>
                    <a:lnTo>
                      <a:pt x="97" y="39"/>
                    </a:lnTo>
                    <a:lnTo>
                      <a:pt x="98" y="39"/>
                    </a:lnTo>
                    <a:lnTo>
                      <a:pt x="98" y="39"/>
                    </a:lnTo>
                    <a:lnTo>
                      <a:pt x="99" y="39"/>
                    </a:lnTo>
                    <a:lnTo>
                      <a:pt x="100" y="39"/>
                    </a:lnTo>
                    <a:lnTo>
                      <a:pt x="101" y="39"/>
                    </a:lnTo>
                    <a:lnTo>
                      <a:pt x="102" y="39"/>
                    </a:lnTo>
                    <a:lnTo>
                      <a:pt x="102" y="39"/>
                    </a:lnTo>
                    <a:lnTo>
                      <a:pt x="103" y="39"/>
                    </a:lnTo>
                    <a:lnTo>
                      <a:pt x="103" y="39"/>
                    </a:lnTo>
                    <a:lnTo>
                      <a:pt x="104" y="39"/>
                    </a:lnTo>
                    <a:lnTo>
                      <a:pt x="105" y="39"/>
                    </a:lnTo>
                    <a:lnTo>
                      <a:pt x="106" y="38"/>
                    </a:lnTo>
                    <a:lnTo>
                      <a:pt x="107" y="38"/>
                    </a:lnTo>
                    <a:lnTo>
                      <a:pt x="107" y="38"/>
                    </a:lnTo>
                    <a:lnTo>
                      <a:pt x="108" y="38"/>
                    </a:lnTo>
                    <a:lnTo>
                      <a:pt x="109" y="38"/>
                    </a:lnTo>
                    <a:lnTo>
                      <a:pt x="110" y="38"/>
                    </a:lnTo>
                    <a:lnTo>
                      <a:pt x="111" y="38"/>
                    </a:lnTo>
                    <a:lnTo>
                      <a:pt x="111" y="37"/>
                    </a:lnTo>
                    <a:lnTo>
                      <a:pt x="111" y="36"/>
                    </a:lnTo>
                    <a:lnTo>
                      <a:pt x="112" y="36"/>
                    </a:lnTo>
                    <a:lnTo>
                      <a:pt x="113" y="35"/>
                    </a:lnTo>
                    <a:lnTo>
                      <a:pt x="114" y="34"/>
                    </a:lnTo>
                    <a:lnTo>
                      <a:pt x="115" y="34"/>
                    </a:lnTo>
                    <a:lnTo>
                      <a:pt x="115" y="32"/>
                    </a:lnTo>
                    <a:lnTo>
                      <a:pt x="116" y="31"/>
                    </a:lnTo>
                    <a:lnTo>
                      <a:pt x="117" y="30"/>
                    </a:lnTo>
                    <a:lnTo>
                      <a:pt x="118" y="29"/>
                    </a:lnTo>
                    <a:lnTo>
                      <a:pt x="119" y="27"/>
                    </a:lnTo>
                    <a:lnTo>
                      <a:pt x="119" y="26"/>
                    </a:lnTo>
                    <a:lnTo>
                      <a:pt x="119" y="25"/>
                    </a:lnTo>
                    <a:lnTo>
                      <a:pt x="120" y="23"/>
                    </a:lnTo>
                    <a:lnTo>
                      <a:pt x="121" y="22"/>
                    </a:lnTo>
                    <a:lnTo>
                      <a:pt x="122" y="20"/>
                    </a:lnTo>
                    <a:lnTo>
                      <a:pt x="123" y="20"/>
                    </a:lnTo>
                    <a:lnTo>
                      <a:pt x="123" y="19"/>
                    </a:lnTo>
                    <a:lnTo>
                      <a:pt x="124" y="19"/>
                    </a:lnTo>
                    <a:lnTo>
                      <a:pt x="125" y="18"/>
                    </a:lnTo>
                    <a:lnTo>
                      <a:pt x="126" y="19"/>
                    </a:lnTo>
                    <a:lnTo>
                      <a:pt x="127" y="19"/>
                    </a:lnTo>
                    <a:lnTo>
                      <a:pt x="127" y="20"/>
                    </a:lnTo>
                    <a:lnTo>
                      <a:pt x="128" y="20"/>
                    </a:lnTo>
                    <a:lnTo>
                      <a:pt x="128" y="22"/>
                    </a:lnTo>
                    <a:lnTo>
                      <a:pt x="129" y="23"/>
                    </a:lnTo>
                    <a:lnTo>
                      <a:pt x="130" y="24"/>
                    </a:lnTo>
                    <a:lnTo>
                      <a:pt x="131" y="25"/>
                    </a:lnTo>
                    <a:lnTo>
                      <a:pt x="131" y="27"/>
                    </a:lnTo>
                    <a:lnTo>
                      <a:pt x="132" y="29"/>
                    </a:lnTo>
                    <a:lnTo>
                      <a:pt x="133" y="30"/>
                    </a:lnTo>
                    <a:lnTo>
                      <a:pt x="134" y="31"/>
                    </a:lnTo>
                    <a:lnTo>
                      <a:pt x="135" y="32"/>
                    </a:lnTo>
                    <a:lnTo>
                      <a:pt x="135" y="34"/>
                    </a:lnTo>
                    <a:lnTo>
                      <a:pt x="136" y="34"/>
                    </a:lnTo>
                    <a:lnTo>
                      <a:pt x="136" y="35"/>
                    </a:lnTo>
                    <a:lnTo>
                      <a:pt x="137" y="36"/>
                    </a:lnTo>
                    <a:lnTo>
                      <a:pt x="138" y="36"/>
                    </a:lnTo>
                    <a:lnTo>
                      <a:pt x="139" y="37"/>
                    </a:lnTo>
                    <a:lnTo>
                      <a:pt x="139" y="37"/>
                    </a:lnTo>
                    <a:lnTo>
                      <a:pt x="140" y="38"/>
                    </a:lnTo>
                    <a:lnTo>
                      <a:pt x="141" y="38"/>
                    </a:lnTo>
                    <a:lnTo>
                      <a:pt x="142" y="38"/>
                    </a:lnTo>
                    <a:lnTo>
                      <a:pt x="143" y="38"/>
                    </a:lnTo>
                    <a:lnTo>
                      <a:pt x="143" y="38"/>
                    </a:lnTo>
                    <a:lnTo>
                      <a:pt x="144" y="38"/>
                    </a:lnTo>
                    <a:lnTo>
                      <a:pt x="145" y="38"/>
                    </a:lnTo>
                    <a:lnTo>
                      <a:pt x="145" y="38"/>
                    </a:lnTo>
                    <a:lnTo>
                      <a:pt x="146" y="38"/>
                    </a:lnTo>
                    <a:lnTo>
                      <a:pt x="147" y="38"/>
                    </a:lnTo>
                    <a:lnTo>
                      <a:pt x="147" y="38"/>
                    </a:lnTo>
                    <a:lnTo>
                      <a:pt x="148" y="38"/>
                    </a:lnTo>
                    <a:lnTo>
                      <a:pt x="149" y="38"/>
                    </a:lnTo>
                    <a:lnTo>
                      <a:pt x="150" y="38"/>
                    </a:lnTo>
                    <a:lnTo>
                      <a:pt x="151" y="38"/>
                    </a:lnTo>
                    <a:lnTo>
                      <a:pt x="151" y="38"/>
                    </a:lnTo>
                    <a:lnTo>
                      <a:pt x="152" y="38"/>
                    </a:lnTo>
                    <a:lnTo>
                      <a:pt x="153" y="38"/>
                    </a:lnTo>
                    <a:lnTo>
                      <a:pt x="153" y="38"/>
                    </a:lnTo>
                    <a:lnTo>
                      <a:pt x="154" y="38"/>
                    </a:lnTo>
                    <a:lnTo>
                      <a:pt x="155" y="38"/>
                    </a:lnTo>
                    <a:lnTo>
                      <a:pt x="155" y="38"/>
                    </a:lnTo>
                    <a:lnTo>
                      <a:pt x="156" y="38"/>
                    </a:lnTo>
                    <a:lnTo>
                      <a:pt x="157" y="38"/>
                    </a:lnTo>
                    <a:lnTo>
                      <a:pt x="158" y="38"/>
                    </a:lnTo>
                    <a:lnTo>
                      <a:pt x="159" y="38"/>
                    </a:lnTo>
                    <a:lnTo>
                      <a:pt x="159" y="38"/>
                    </a:lnTo>
                    <a:lnTo>
                      <a:pt x="160" y="38"/>
                    </a:lnTo>
                    <a:lnTo>
                      <a:pt x="161" y="38"/>
                    </a:lnTo>
                    <a:lnTo>
                      <a:pt x="161" y="38"/>
                    </a:lnTo>
                    <a:lnTo>
                      <a:pt x="162" y="38"/>
                    </a:lnTo>
                    <a:lnTo>
                      <a:pt x="163" y="38"/>
                    </a:lnTo>
                    <a:lnTo>
                      <a:pt x="163" y="38"/>
                    </a:lnTo>
                    <a:lnTo>
                      <a:pt x="164" y="38"/>
                    </a:lnTo>
                    <a:lnTo>
                      <a:pt x="165" y="38"/>
                    </a:lnTo>
                    <a:lnTo>
                      <a:pt x="166" y="38"/>
                    </a:lnTo>
                    <a:lnTo>
                      <a:pt x="167" y="38"/>
                    </a:lnTo>
                    <a:lnTo>
                      <a:pt x="167" y="39"/>
                    </a:lnTo>
                    <a:lnTo>
                      <a:pt x="168" y="39"/>
                    </a:lnTo>
                    <a:lnTo>
                      <a:pt x="169" y="39"/>
                    </a:lnTo>
                    <a:lnTo>
                      <a:pt x="170" y="39"/>
                    </a:lnTo>
                    <a:lnTo>
                      <a:pt x="170" y="39"/>
                    </a:lnTo>
                    <a:lnTo>
                      <a:pt x="171" y="39"/>
                    </a:lnTo>
                    <a:lnTo>
                      <a:pt x="171" y="39"/>
                    </a:lnTo>
                    <a:lnTo>
                      <a:pt x="172" y="39"/>
                    </a:lnTo>
                    <a:lnTo>
                      <a:pt x="173" y="39"/>
                    </a:lnTo>
                    <a:lnTo>
                      <a:pt x="174" y="39"/>
                    </a:lnTo>
                    <a:lnTo>
                      <a:pt x="175" y="39"/>
                    </a:lnTo>
                    <a:lnTo>
                      <a:pt x="175" y="39"/>
                    </a:lnTo>
                    <a:lnTo>
                      <a:pt x="176" y="39"/>
                    </a:lnTo>
                    <a:lnTo>
                      <a:pt x="177" y="39"/>
                    </a:lnTo>
                    <a:lnTo>
                      <a:pt x="178" y="38"/>
                    </a:lnTo>
                    <a:lnTo>
                      <a:pt x="178" y="38"/>
                    </a:lnTo>
                    <a:lnTo>
                      <a:pt x="179" y="38"/>
                    </a:lnTo>
                    <a:lnTo>
                      <a:pt x="179" y="38"/>
                    </a:lnTo>
                    <a:lnTo>
                      <a:pt x="180" y="38"/>
                    </a:lnTo>
                    <a:lnTo>
                      <a:pt x="181" y="38"/>
                    </a:lnTo>
                    <a:lnTo>
                      <a:pt x="182" y="38"/>
                    </a:lnTo>
                    <a:lnTo>
                      <a:pt x="183" y="38"/>
                    </a:lnTo>
                    <a:lnTo>
                      <a:pt x="183" y="38"/>
                    </a:lnTo>
                    <a:lnTo>
                      <a:pt x="184" y="38"/>
                    </a:lnTo>
                    <a:lnTo>
                      <a:pt x="185" y="38"/>
                    </a:lnTo>
                    <a:lnTo>
                      <a:pt x="186" y="38"/>
                    </a:lnTo>
                    <a:lnTo>
                      <a:pt x="187" y="38"/>
                    </a:lnTo>
                    <a:lnTo>
                      <a:pt x="187" y="38"/>
                    </a:lnTo>
                    <a:lnTo>
                      <a:pt x="187" y="38"/>
                    </a:lnTo>
                    <a:lnTo>
                      <a:pt x="188" y="38"/>
                    </a:lnTo>
                    <a:lnTo>
                      <a:pt x="189" y="38"/>
                    </a:lnTo>
                    <a:lnTo>
                      <a:pt x="190" y="38"/>
                    </a:lnTo>
                    <a:lnTo>
                      <a:pt x="191" y="38"/>
                    </a:lnTo>
                    <a:lnTo>
                      <a:pt x="191" y="38"/>
                    </a:lnTo>
                    <a:lnTo>
                      <a:pt x="192" y="38"/>
                    </a:lnTo>
                    <a:lnTo>
                      <a:pt x="193" y="38"/>
                    </a:lnTo>
                    <a:lnTo>
                      <a:pt x="194" y="38"/>
                    </a:lnTo>
                    <a:lnTo>
                      <a:pt x="195" y="38"/>
                    </a:lnTo>
                    <a:lnTo>
                      <a:pt x="195" y="38"/>
                    </a:lnTo>
                    <a:lnTo>
                      <a:pt x="195" y="38"/>
                    </a:lnTo>
                    <a:lnTo>
                      <a:pt x="196" y="38"/>
                    </a:lnTo>
                    <a:lnTo>
                      <a:pt x="197" y="38"/>
                    </a:lnTo>
                    <a:lnTo>
                      <a:pt x="198" y="38"/>
                    </a:lnTo>
                    <a:lnTo>
                      <a:pt x="199" y="38"/>
                    </a:lnTo>
                    <a:lnTo>
                      <a:pt x="199" y="38"/>
                    </a:lnTo>
                    <a:lnTo>
                      <a:pt x="200" y="38"/>
                    </a:lnTo>
                    <a:lnTo>
                      <a:pt x="201" y="39"/>
                    </a:lnTo>
                    <a:lnTo>
                      <a:pt x="202" y="39"/>
                    </a:lnTo>
                    <a:lnTo>
                      <a:pt x="203" y="39"/>
                    </a:lnTo>
                    <a:lnTo>
                      <a:pt x="203" y="39"/>
                    </a:lnTo>
                    <a:lnTo>
                      <a:pt x="203" y="39"/>
                    </a:lnTo>
                    <a:lnTo>
                      <a:pt x="204" y="39"/>
                    </a:lnTo>
                    <a:lnTo>
                      <a:pt x="205" y="39"/>
                    </a:lnTo>
                    <a:lnTo>
                      <a:pt x="206" y="39"/>
                    </a:lnTo>
                    <a:lnTo>
                      <a:pt x="207" y="39"/>
                    </a:lnTo>
                    <a:lnTo>
                      <a:pt x="208" y="39"/>
                    </a:lnTo>
                    <a:lnTo>
                      <a:pt x="208" y="39"/>
                    </a:lnTo>
                    <a:lnTo>
                      <a:pt x="209" y="39"/>
                    </a:lnTo>
                    <a:lnTo>
                      <a:pt x="210" y="39"/>
                    </a:lnTo>
                    <a:lnTo>
                      <a:pt x="211" y="39"/>
                    </a:lnTo>
                    <a:lnTo>
                      <a:pt x="212" y="39"/>
                    </a:lnTo>
                    <a:lnTo>
                      <a:pt x="212" y="39"/>
                    </a:lnTo>
                    <a:lnTo>
                      <a:pt x="212" y="39"/>
                    </a:lnTo>
                    <a:lnTo>
                      <a:pt x="213" y="39"/>
                    </a:lnTo>
                    <a:lnTo>
                      <a:pt x="214" y="39"/>
                    </a:lnTo>
                    <a:lnTo>
                      <a:pt x="215" y="39"/>
                    </a:lnTo>
                    <a:lnTo>
                      <a:pt x="216" y="39"/>
                    </a:lnTo>
                    <a:lnTo>
                      <a:pt x="216" y="39"/>
                    </a:lnTo>
                    <a:lnTo>
                      <a:pt x="217" y="39"/>
                    </a:lnTo>
                    <a:lnTo>
                      <a:pt x="218" y="39"/>
                    </a:lnTo>
                    <a:lnTo>
                      <a:pt x="219" y="39"/>
                    </a:lnTo>
                    <a:lnTo>
                      <a:pt x="220" y="39"/>
                    </a:lnTo>
                    <a:lnTo>
                      <a:pt x="220" y="39"/>
                    </a:lnTo>
                    <a:lnTo>
                      <a:pt x="220" y="39"/>
                    </a:lnTo>
                    <a:lnTo>
                      <a:pt x="221" y="39"/>
                    </a:lnTo>
                    <a:lnTo>
                      <a:pt x="222" y="39"/>
                    </a:lnTo>
                    <a:lnTo>
                      <a:pt x="223" y="39"/>
                    </a:lnTo>
                    <a:lnTo>
                      <a:pt x="224" y="39"/>
                    </a:lnTo>
                    <a:lnTo>
                      <a:pt x="224" y="39"/>
                    </a:lnTo>
                    <a:lnTo>
                      <a:pt x="225" y="39"/>
                    </a:lnTo>
                    <a:lnTo>
                      <a:pt x="226" y="39"/>
                    </a:lnTo>
                    <a:lnTo>
                      <a:pt x="227" y="39"/>
                    </a:lnTo>
                    <a:lnTo>
                      <a:pt x="228" y="39"/>
                    </a:lnTo>
                    <a:lnTo>
                      <a:pt x="228" y="39"/>
                    </a:lnTo>
                    <a:lnTo>
                      <a:pt x="228" y="39"/>
                    </a:lnTo>
                    <a:lnTo>
                      <a:pt x="229" y="39"/>
                    </a:lnTo>
                    <a:lnTo>
                      <a:pt x="230" y="39"/>
                    </a:lnTo>
                    <a:lnTo>
                      <a:pt x="231" y="39"/>
                    </a:lnTo>
                    <a:lnTo>
                      <a:pt x="232" y="39"/>
                    </a:lnTo>
                    <a:lnTo>
                      <a:pt x="232" y="39"/>
                    </a:lnTo>
                    <a:lnTo>
                      <a:pt x="233" y="39"/>
                    </a:lnTo>
                    <a:lnTo>
                      <a:pt x="234" y="39"/>
                    </a:lnTo>
                    <a:lnTo>
                      <a:pt x="235" y="39"/>
                    </a:lnTo>
                    <a:lnTo>
                      <a:pt x="236" y="39"/>
                    </a:lnTo>
                    <a:lnTo>
                      <a:pt x="236" y="38"/>
                    </a:lnTo>
                    <a:lnTo>
                      <a:pt x="236" y="38"/>
                    </a:lnTo>
                    <a:lnTo>
                      <a:pt x="237" y="38"/>
                    </a:lnTo>
                    <a:lnTo>
                      <a:pt x="238" y="38"/>
                    </a:lnTo>
                    <a:lnTo>
                      <a:pt x="239" y="38"/>
                    </a:lnTo>
                    <a:lnTo>
                      <a:pt x="240" y="38"/>
                    </a:lnTo>
                    <a:lnTo>
                      <a:pt x="240" y="38"/>
                    </a:lnTo>
                    <a:lnTo>
                      <a:pt x="241" y="38"/>
                    </a:lnTo>
                    <a:lnTo>
                      <a:pt x="242" y="38"/>
                    </a:lnTo>
                    <a:lnTo>
                      <a:pt x="243" y="38"/>
                    </a:lnTo>
                    <a:lnTo>
                      <a:pt x="244" y="38"/>
                    </a:lnTo>
                    <a:lnTo>
                      <a:pt x="244" y="38"/>
                    </a:lnTo>
                    <a:lnTo>
                      <a:pt x="244" y="38"/>
                    </a:lnTo>
                    <a:lnTo>
                      <a:pt x="245" y="38"/>
                    </a:lnTo>
                    <a:lnTo>
                      <a:pt x="246" y="38"/>
                    </a:lnTo>
                    <a:lnTo>
                      <a:pt x="247" y="38"/>
                    </a:lnTo>
                    <a:lnTo>
                      <a:pt x="248" y="38"/>
                    </a:lnTo>
                    <a:lnTo>
                      <a:pt x="248" y="38"/>
                    </a:lnTo>
                    <a:lnTo>
                      <a:pt x="249" y="38"/>
                    </a:lnTo>
                    <a:lnTo>
                      <a:pt x="250" y="38"/>
                    </a:lnTo>
                    <a:lnTo>
                      <a:pt x="251" y="38"/>
                    </a:lnTo>
                    <a:lnTo>
                      <a:pt x="252" y="38"/>
                    </a:lnTo>
                    <a:lnTo>
                      <a:pt x="252" y="38"/>
                    </a:lnTo>
                    <a:lnTo>
                      <a:pt x="253" y="38"/>
                    </a:lnTo>
                    <a:lnTo>
                      <a:pt x="253" y="38"/>
                    </a:lnTo>
                    <a:lnTo>
                      <a:pt x="254" y="38"/>
                    </a:lnTo>
                    <a:lnTo>
                      <a:pt x="255" y="38"/>
                    </a:lnTo>
                    <a:lnTo>
                      <a:pt x="256" y="38"/>
                    </a:lnTo>
                    <a:lnTo>
                      <a:pt x="256" y="38"/>
                    </a:lnTo>
                    <a:lnTo>
                      <a:pt x="257" y="38"/>
                    </a:lnTo>
                    <a:lnTo>
                      <a:pt x="258" y="38"/>
                    </a:lnTo>
                    <a:lnTo>
                      <a:pt x="259" y="38"/>
                    </a:lnTo>
                    <a:lnTo>
                      <a:pt x="260" y="38"/>
                    </a:lnTo>
                    <a:lnTo>
                      <a:pt x="260" y="38"/>
                    </a:lnTo>
                    <a:lnTo>
                      <a:pt x="261" y="38"/>
                    </a:lnTo>
                    <a:lnTo>
                      <a:pt x="261" y="38"/>
                    </a:lnTo>
                    <a:lnTo>
                      <a:pt x="262" y="38"/>
                    </a:lnTo>
                    <a:lnTo>
                      <a:pt x="263" y="38"/>
                    </a:lnTo>
                    <a:lnTo>
                      <a:pt x="264" y="38"/>
                    </a:lnTo>
                    <a:lnTo>
                      <a:pt x="264" y="38"/>
                    </a:lnTo>
                    <a:lnTo>
                      <a:pt x="265" y="38"/>
                    </a:lnTo>
                    <a:lnTo>
                      <a:pt x="266" y="38"/>
                    </a:lnTo>
                    <a:lnTo>
                      <a:pt x="267" y="38"/>
                    </a:lnTo>
                    <a:lnTo>
                      <a:pt x="268" y="38"/>
                    </a:lnTo>
                    <a:lnTo>
                      <a:pt x="268" y="38"/>
                    </a:lnTo>
                    <a:lnTo>
                      <a:pt x="269" y="38"/>
                    </a:lnTo>
                    <a:lnTo>
                      <a:pt x="269" y="38"/>
                    </a:lnTo>
                    <a:lnTo>
                      <a:pt x="270" y="38"/>
                    </a:lnTo>
                    <a:lnTo>
                      <a:pt x="271" y="39"/>
                    </a:lnTo>
                    <a:lnTo>
                      <a:pt x="272" y="39"/>
                    </a:lnTo>
                    <a:lnTo>
                      <a:pt x="272" y="39"/>
                    </a:lnTo>
                    <a:lnTo>
                      <a:pt x="273" y="39"/>
                    </a:lnTo>
                    <a:lnTo>
                      <a:pt x="274" y="39"/>
                    </a:lnTo>
                    <a:lnTo>
                      <a:pt x="275" y="39"/>
                    </a:lnTo>
                    <a:lnTo>
                      <a:pt x="276" y="39"/>
                    </a:lnTo>
                    <a:lnTo>
                      <a:pt x="276" y="39"/>
                    </a:lnTo>
                    <a:lnTo>
                      <a:pt x="277" y="39"/>
                    </a:lnTo>
                    <a:lnTo>
                      <a:pt x="278" y="39"/>
                    </a:lnTo>
                    <a:lnTo>
                      <a:pt x="278" y="39"/>
                    </a:lnTo>
                    <a:lnTo>
                      <a:pt x="279" y="39"/>
                    </a:lnTo>
                    <a:lnTo>
                      <a:pt x="280" y="39"/>
                    </a:lnTo>
                    <a:lnTo>
                      <a:pt x="280" y="39"/>
                    </a:lnTo>
                    <a:lnTo>
                      <a:pt x="281" y="39"/>
                    </a:lnTo>
                    <a:lnTo>
                      <a:pt x="282" y="39"/>
                    </a:lnTo>
                    <a:lnTo>
                      <a:pt x="283" y="39"/>
                    </a:lnTo>
                    <a:lnTo>
                      <a:pt x="284" y="39"/>
                    </a:lnTo>
                    <a:lnTo>
                      <a:pt x="284" y="39"/>
                    </a:lnTo>
                    <a:lnTo>
                      <a:pt x="285" y="39"/>
                    </a:lnTo>
                    <a:lnTo>
                      <a:pt x="286" y="38"/>
                    </a:lnTo>
                    <a:lnTo>
                      <a:pt x="286" y="38"/>
                    </a:lnTo>
                    <a:lnTo>
                      <a:pt x="287" y="38"/>
                    </a:lnTo>
                    <a:lnTo>
                      <a:pt x="288" y="38"/>
                    </a:lnTo>
                    <a:lnTo>
                      <a:pt x="288" y="38"/>
                    </a:lnTo>
                    <a:lnTo>
                      <a:pt x="289" y="38"/>
                    </a:lnTo>
                    <a:lnTo>
                      <a:pt x="290" y="38"/>
                    </a:lnTo>
                    <a:lnTo>
                      <a:pt x="291" y="38"/>
                    </a:lnTo>
                    <a:lnTo>
                      <a:pt x="292" y="38"/>
                    </a:lnTo>
                    <a:lnTo>
                      <a:pt x="292" y="38"/>
                    </a:lnTo>
                    <a:lnTo>
                      <a:pt x="293" y="38"/>
                    </a:lnTo>
                    <a:lnTo>
                      <a:pt x="294" y="38"/>
                    </a:lnTo>
                    <a:lnTo>
                      <a:pt x="295" y="38"/>
                    </a:lnTo>
                    <a:lnTo>
                      <a:pt x="295" y="38"/>
                    </a:lnTo>
                    <a:lnTo>
                      <a:pt x="296" y="39"/>
                    </a:lnTo>
                    <a:lnTo>
                      <a:pt x="296" y="39"/>
                    </a:lnTo>
                    <a:lnTo>
                      <a:pt x="297" y="39"/>
                    </a:lnTo>
                    <a:lnTo>
                      <a:pt x="298" y="39"/>
                    </a:lnTo>
                    <a:lnTo>
                      <a:pt x="299" y="39"/>
                    </a:lnTo>
                    <a:lnTo>
                      <a:pt x="300" y="39"/>
                    </a:lnTo>
                    <a:lnTo>
                      <a:pt x="300" y="39"/>
                    </a:lnTo>
                    <a:lnTo>
                      <a:pt x="301" y="39"/>
                    </a:lnTo>
                    <a:lnTo>
                      <a:pt x="302" y="39"/>
                    </a:lnTo>
                    <a:lnTo>
                      <a:pt x="303" y="39"/>
                    </a:lnTo>
                    <a:lnTo>
                      <a:pt x="303" y="39"/>
                    </a:lnTo>
                    <a:lnTo>
                      <a:pt x="304" y="39"/>
                    </a:lnTo>
                    <a:lnTo>
                      <a:pt x="305" y="39"/>
                    </a:lnTo>
                    <a:lnTo>
                      <a:pt x="305" y="39"/>
                    </a:lnTo>
                    <a:lnTo>
                      <a:pt x="306" y="39"/>
                    </a:lnTo>
                    <a:lnTo>
                      <a:pt x="307" y="39"/>
                    </a:lnTo>
                    <a:lnTo>
                      <a:pt x="308" y="39"/>
                    </a:lnTo>
                    <a:lnTo>
                      <a:pt x="309" y="39"/>
                    </a:lnTo>
                    <a:lnTo>
                      <a:pt x="309" y="39"/>
                    </a:lnTo>
                    <a:lnTo>
                      <a:pt x="310" y="39"/>
                    </a:lnTo>
                    <a:lnTo>
                      <a:pt x="311" y="38"/>
                    </a:lnTo>
                    <a:lnTo>
                      <a:pt x="311" y="38"/>
                    </a:lnTo>
                    <a:lnTo>
                      <a:pt x="312" y="38"/>
                    </a:lnTo>
                    <a:lnTo>
                      <a:pt x="313" y="38"/>
                    </a:lnTo>
                    <a:lnTo>
                      <a:pt x="313" y="37"/>
                    </a:lnTo>
                    <a:lnTo>
                      <a:pt x="314" y="36"/>
                    </a:lnTo>
                    <a:lnTo>
                      <a:pt x="315" y="35"/>
                    </a:lnTo>
                    <a:lnTo>
                      <a:pt x="316" y="34"/>
                    </a:lnTo>
                    <a:lnTo>
                      <a:pt x="317" y="33"/>
                    </a:lnTo>
                    <a:lnTo>
                      <a:pt x="317" y="31"/>
                    </a:lnTo>
                    <a:lnTo>
                      <a:pt x="318" y="30"/>
                    </a:lnTo>
                    <a:lnTo>
                      <a:pt x="319" y="28"/>
                    </a:lnTo>
                    <a:lnTo>
                      <a:pt x="320" y="26"/>
                    </a:lnTo>
                    <a:lnTo>
                      <a:pt x="320" y="24"/>
                    </a:lnTo>
                    <a:lnTo>
                      <a:pt x="321" y="22"/>
                    </a:lnTo>
                    <a:lnTo>
                      <a:pt x="321" y="19"/>
                    </a:lnTo>
                    <a:lnTo>
                      <a:pt x="322" y="17"/>
                    </a:lnTo>
                    <a:lnTo>
                      <a:pt x="323" y="14"/>
                    </a:lnTo>
                    <a:lnTo>
                      <a:pt x="324" y="12"/>
                    </a:lnTo>
                    <a:lnTo>
                      <a:pt x="325" y="10"/>
                    </a:lnTo>
                    <a:lnTo>
                      <a:pt x="325" y="7"/>
                    </a:lnTo>
                    <a:lnTo>
                      <a:pt x="326" y="5"/>
                    </a:lnTo>
                    <a:lnTo>
                      <a:pt x="327" y="3"/>
                    </a:lnTo>
                    <a:lnTo>
                      <a:pt x="328" y="2"/>
                    </a:lnTo>
                    <a:lnTo>
                      <a:pt x="328" y="1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30" y="0"/>
                    </a:lnTo>
                    <a:lnTo>
                      <a:pt x="331" y="1"/>
                    </a:lnTo>
                    <a:lnTo>
                      <a:pt x="332" y="3"/>
                    </a:lnTo>
                    <a:lnTo>
                      <a:pt x="333" y="4"/>
                    </a:lnTo>
                    <a:lnTo>
                      <a:pt x="333" y="6"/>
                    </a:lnTo>
                    <a:lnTo>
                      <a:pt x="334" y="9"/>
                    </a:lnTo>
                    <a:lnTo>
                      <a:pt x="335" y="12"/>
                    </a:lnTo>
                    <a:lnTo>
                      <a:pt x="336" y="14"/>
                    </a:lnTo>
                    <a:lnTo>
                      <a:pt x="337" y="17"/>
                    </a:lnTo>
                    <a:lnTo>
                      <a:pt x="337" y="20"/>
                    </a:lnTo>
                    <a:lnTo>
                      <a:pt x="337" y="22"/>
                    </a:lnTo>
                    <a:lnTo>
                      <a:pt x="338" y="25"/>
                    </a:lnTo>
                    <a:lnTo>
                      <a:pt x="339" y="27"/>
                    </a:lnTo>
                    <a:lnTo>
                      <a:pt x="340" y="29"/>
                    </a:lnTo>
                    <a:lnTo>
                      <a:pt x="341" y="31"/>
                    </a:lnTo>
                    <a:lnTo>
                      <a:pt x="341" y="33"/>
                    </a:lnTo>
                    <a:lnTo>
                      <a:pt x="342" y="34"/>
                    </a:lnTo>
                    <a:lnTo>
                      <a:pt x="343" y="35"/>
                    </a:lnTo>
                    <a:lnTo>
                      <a:pt x="344" y="36"/>
                    </a:lnTo>
                    <a:lnTo>
                      <a:pt x="345" y="37"/>
                    </a:lnTo>
                    <a:lnTo>
                      <a:pt x="345" y="37"/>
                    </a:lnTo>
                    <a:lnTo>
                      <a:pt x="345" y="38"/>
                    </a:lnTo>
                    <a:lnTo>
                      <a:pt x="346" y="38"/>
                    </a:lnTo>
                    <a:lnTo>
                      <a:pt x="347" y="38"/>
                    </a:lnTo>
                    <a:lnTo>
                      <a:pt x="348" y="38"/>
                    </a:lnTo>
                    <a:lnTo>
                      <a:pt x="349" y="38"/>
                    </a:lnTo>
                    <a:lnTo>
                      <a:pt x="349" y="39"/>
                    </a:lnTo>
                    <a:lnTo>
                      <a:pt x="350" y="39"/>
                    </a:lnTo>
                    <a:lnTo>
                      <a:pt x="351" y="39"/>
                    </a:lnTo>
                    <a:lnTo>
                      <a:pt x="352" y="39"/>
                    </a:lnTo>
                    <a:lnTo>
                      <a:pt x="353" y="39"/>
                    </a:lnTo>
                    <a:lnTo>
                      <a:pt x="353" y="39"/>
                    </a:lnTo>
                    <a:lnTo>
                      <a:pt x="353" y="39"/>
                    </a:lnTo>
                    <a:lnTo>
                      <a:pt x="354" y="39"/>
                    </a:lnTo>
                    <a:lnTo>
                      <a:pt x="355" y="39"/>
                    </a:lnTo>
                    <a:lnTo>
                      <a:pt x="356" y="39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58" y="39"/>
                    </a:lnTo>
                    <a:lnTo>
                      <a:pt x="359" y="39"/>
                    </a:lnTo>
                    <a:lnTo>
                      <a:pt x="360" y="39"/>
                    </a:lnTo>
                    <a:lnTo>
                      <a:pt x="361" y="39"/>
                    </a:lnTo>
                    <a:lnTo>
                      <a:pt x="361" y="39"/>
                    </a:lnTo>
                    <a:lnTo>
                      <a:pt x="361" y="39"/>
                    </a:lnTo>
                    <a:lnTo>
                      <a:pt x="362" y="39"/>
                    </a:lnTo>
                    <a:lnTo>
                      <a:pt x="363" y="39"/>
                    </a:lnTo>
                    <a:lnTo>
                      <a:pt x="364" y="39"/>
                    </a:lnTo>
                    <a:lnTo>
                      <a:pt x="365" y="39"/>
                    </a:lnTo>
                  </a:path>
                </a:pathLst>
              </a:custGeom>
              <a:noFill/>
              <a:ln w="1270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32" name="Freeform 68"/>
              <p:cNvSpPr>
                <a:spLocks/>
              </p:cNvSpPr>
              <p:nvPr/>
            </p:nvSpPr>
            <p:spPr bwMode="auto">
              <a:xfrm>
                <a:off x="5033963" y="4049713"/>
                <a:ext cx="577850" cy="206375"/>
              </a:xfrm>
              <a:custGeom>
                <a:avLst/>
                <a:gdLst>
                  <a:gd name="T0" fmla="*/ 4 w 364"/>
                  <a:gd name="T1" fmla="*/ 128 h 130"/>
                  <a:gd name="T2" fmla="*/ 11 w 364"/>
                  <a:gd name="T3" fmla="*/ 128 h 130"/>
                  <a:gd name="T4" fmla="*/ 16 w 364"/>
                  <a:gd name="T5" fmla="*/ 128 h 130"/>
                  <a:gd name="T6" fmla="*/ 22 w 364"/>
                  <a:gd name="T7" fmla="*/ 128 h 130"/>
                  <a:gd name="T8" fmla="*/ 28 w 364"/>
                  <a:gd name="T9" fmla="*/ 128 h 130"/>
                  <a:gd name="T10" fmla="*/ 34 w 364"/>
                  <a:gd name="T11" fmla="*/ 128 h 130"/>
                  <a:gd name="T12" fmla="*/ 40 w 364"/>
                  <a:gd name="T13" fmla="*/ 128 h 130"/>
                  <a:gd name="T14" fmla="*/ 46 w 364"/>
                  <a:gd name="T15" fmla="*/ 129 h 130"/>
                  <a:gd name="T16" fmla="*/ 52 w 364"/>
                  <a:gd name="T17" fmla="*/ 129 h 130"/>
                  <a:gd name="T18" fmla="*/ 57 w 364"/>
                  <a:gd name="T19" fmla="*/ 129 h 130"/>
                  <a:gd name="T20" fmla="*/ 63 w 364"/>
                  <a:gd name="T21" fmla="*/ 129 h 130"/>
                  <a:gd name="T22" fmla="*/ 69 w 364"/>
                  <a:gd name="T23" fmla="*/ 129 h 130"/>
                  <a:gd name="T24" fmla="*/ 75 w 364"/>
                  <a:gd name="T25" fmla="*/ 129 h 130"/>
                  <a:gd name="T26" fmla="*/ 81 w 364"/>
                  <a:gd name="T27" fmla="*/ 129 h 130"/>
                  <a:gd name="T28" fmla="*/ 87 w 364"/>
                  <a:gd name="T29" fmla="*/ 129 h 130"/>
                  <a:gd name="T30" fmla="*/ 93 w 364"/>
                  <a:gd name="T31" fmla="*/ 129 h 130"/>
                  <a:gd name="T32" fmla="*/ 98 w 364"/>
                  <a:gd name="T33" fmla="*/ 127 h 130"/>
                  <a:gd name="T34" fmla="*/ 105 w 364"/>
                  <a:gd name="T35" fmla="*/ 119 h 130"/>
                  <a:gd name="T36" fmla="*/ 110 w 364"/>
                  <a:gd name="T37" fmla="*/ 111 h 130"/>
                  <a:gd name="T38" fmla="*/ 116 w 364"/>
                  <a:gd name="T39" fmla="*/ 113 h 130"/>
                  <a:gd name="T40" fmla="*/ 121 w 364"/>
                  <a:gd name="T41" fmla="*/ 123 h 130"/>
                  <a:gd name="T42" fmla="*/ 128 w 364"/>
                  <a:gd name="T43" fmla="*/ 128 h 130"/>
                  <a:gd name="T44" fmla="*/ 133 w 364"/>
                  <a:gd name="T45" fmla="*/ 129 h 130"/>
                  <a:gd name="T46" fmla="*/ 139 w 364"/>
                  <a:gd name="T47" fmla="*/ 129 h 130"/>
                  <a:gd name="T48" fmla="*/ 146 w 364"/>
                  <a:gd name="T49" fmla="*/ 129 h 130"/>
                  <a:gd name="T50" fmla="*/ 151 w 364"/>
                  <a:gd name="T51" fmla="*/ 129 h 130"/>
                  <a:gd name="T52" fmla="*/ 157 w 364"/>
                  <a:gd name="T53" fmla="*/ 129 h 130"/>
                  <a:gd name="T54" fmla="*/ 163 w 364"/>
                  <a:gd name="T55" fmla="*/ 129 h 130"/>
                  <a:gd name="T56" fmla="*/ 169 w 364"/>
                  <a:gd name="T57" fmla="*/ 129 h 130"/>
                  <a:gd name="T58" fmla="*/ 174 w 364"/>
                  <a:gd name="T59" fmla="*/ 129 h 130"/>
                  <a:gd name="T60" fmla="*/ 180 w 364"/>
                  <a:gd name="T61" fmla="*/ 128 h 130"/>
                  <a:gd name="T62" fmla="*/ 186 w 364"/>
                  <a:gd name="T63" fmla="*/ 128 h 130"/>
                  <a:gd name="T64" fmla="*/ 192 w 364"/>
                  <a:gd name="T65" fmla="*/ 128 h 130"/>
                  <a:gd name="T66" fmla="*/ 198 w 364"/>
                  <a:gd name="T67" fmla="*/ 128 h 130"/>
                  <a:gd name="T68" fmla="*/ 204 w 364"/>
                  <a:gd name="T69" fmla="*/ 128 h 130"/>
                  <a:gd name="T70" fmla="*/ 210 w 364"/>
                  <a:gd name="T71" fmla="*/ 128 h 130"/>
                  <a:gd name="T72" fmla="*/ 215 w 364"/>
                  <a:gd name="T73" fmla="*/ 128 h 130"/>
                  <a:gd name="T74" fmla="*/ 221 w 364"/>
                  <a:gd name="T75" fmla="*/ 128 h 130"/>
                  <a:gd name="T76" fmla="*/ 227 w 364"/>
                  <a:gd name="T77" fmla="*/ 129 h 130"/>
                  <a:gd name="T78" fmla="*/ 233 w 364"/>
                  <a:gd name="T79" fmla="*/ 129 h 130"/>
                  <a:gd name="T80" fmla="*/ 238 w 364"/>
                  <a:gd name="T81" fmla="*/ 128 h 130"/>
                  <a:gd name="T82" fmla="*/ 245 w 364"/>
                  <a:gd name="T83" fmla="*/ 128 h 130"/>
                  <a:gd name="T84" fmla="*/ 251 w 364"/>
                  <a:gd name="T85" fmla="*/ 128 h 130"/>
                  <a:gd name="T86" fmla="*/ 256 w 364"/>
                  <a:gd name="T87" fmla="*/ 128 h 130"/>
                  <a:gd name="T88" fmla="*/ 263 w 364"/>
                  <a:gd name="T89" fmla="*/ 128 h 130"/>
                  <a:gd name="T90" fmla="*/ 268 w 364"/>
                  <a:gd name="T91" fmla="*/ 121 h 130"/>
                  <a:gd name="T92" fmla="*/ 274 w 364"/>
                  <a:gd name="T93" fmla="*/ 94 h 130"/>
                  <a:gd name="T94" fmla="*/ 279 w 364"/>
                  <a:gd name="T95" fmla="*/ 40 h 130"/>
                  <a:gd name="T96" fmla="*/ 286 w 364"/>
                  <a:gd name="T97" fmla="*/ 0 h 130"/>
                  <a:gd name="T98" fmla="*/ 291 w 364"/>
                  <a:gd name="T99" fmla="*/ 48 h 130"/>
                  <a:gd name="T100" fmla="*/ 297 w 364"/>
                  <a:gd name="T101" fmla="*/ 111 h 130"/>
                  <a:gd name="T102" fmla="*/ 303 w 364"/>
                  <a:gd name="T103" fmla="*/ 128 h 130"/>
                  <a:gd name="T104" fmla="*/ 309 w 364"/>
                  <a:gd name="T105" fmla="*/ 129 h 130"/>
                  <a:gd name="T106" fmla="*/ 315 w 364"/>
                  <a:gd name="T107" fmla="*/ 129 h 130"/>
                  <a:gd name="T108" fmla="*/ 321 w 364"/>
                  <a:gd name="T109" fmla="*/ 129 h 130"/>
                  <a:gd name="T110" fmla="*/ 327 w 364"/>
                  <a:gd name="T111" fmla="*/ 130 h 130"/>
                  <a:gd name="T112" fmla="*/ 332 w 364"/>
                  <a:gd name="T113" fmla="*/ 129 h 130"/>
                  <a:gd name="T114" fmla="*/ 338 w 364"/>
                  <a:gd name="T115" fmla="*/ 129 h 130"/>
                  <a:gd name="T116" fmla="*/ 344 w 364"/>
                  <a:gd name="T117" fmla="*/ 128 h 130"/>
                  <a:gd name="T118" fmla="*/ 350 w 364"/>
                  <a:gd name="T119" fmla="*/ 128 h 130"/>
                  <a:gd name="T120" fmla="*/ 356 w 364"/>
                  <a:gd name="T121" fmla="*/ 129 h 130"/>
                  <a:gd name="T122" fmla="*/ 362 w 364"/>
                  <a:gd name="T123" fmla="*/ 12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4" h="130">
                    <a:moveTo>
                      <a:pt x="0" y="129"/>
                    </a:moveTo>
                    <a:lnTo>
                      <a:pt x="0" y="129"/>
                    </a:lnTo>
                    <a:lnTo>
                      <a:pt x="1" y="129"/>
                    </a:lnTo>
                    <a:lnTo>
                      <a:pt x="2" y="129"/>
                    </a:lnTo>
                    <a:lnTo>
                      <a:pt x="3" y="129"/>
                    </a:lnTo>
                    <a:lnTo>
                      <a:pt x="4" y="129"/>
                    </a:lnTo>
                    <a:lnTo>
                      <a:pt x="4" y="129"/>
                    </a:lnTo>
                    <a:lnTo>
                      <a:pt x="4" y="128"/>
                    </a:lnTo>
                    <a:lnTo>
                      <a:pt x="5" y="128"/>
                    </a:lnTo>
                    <a:lnTo>
                      <a:pt x="6" y="128"/>
                    </a:lnTo>
                    <a:lnTo>
                      <a:pt x="7" y="128"/>
                    </a:lnTo>
                    <a:lnTo>
                      <a:pt x="8" y="128"/>
                    </a:lnTo>
                    <a:lnTo>
                      <a:pt x="8" y="128"/>
                    </a:lnTo>
                    <a:lnTo>
                      <a:pt x="9" y="128"/>
                    </a:lnTo>
                    <a:lnTo>
                      <a:pt x="10" y="128"/>
                    </a:lnTo>
                    <a:lnTo>
                      <a:pt x="11" y="128"/>
                    </a:lnTo>
                    <a:lnTo>
                      <a:pt x="12" y="128"/>
                    </a:lnTo>
                    <a:lnTo>
                      <a:pt x="12" y="128"/>
                    </a:lnTo>
                    <a:lnTo>
                      <a:pt x="13" y="128"/>
                    </a:lnTo>
                    <a:lnTo>
                      <a:pt x="13" y="128"/>
                    </a:lnTo>
                    <a:lnTo>
                      <a:pt x="14" y="128"/>
                    </a:lnTo>
                    <a:lnTo>
                      <a:pt x="15" y="128"/>
                    </a:lnTo>
                    <a:lnTo>
                      <a:pt x="16" y="128"/>
                    </a:lnTo>
                    <a:lnTo>
                      <a:pt x="16" y="128"/>
                    </a:lnTo>
                    <a:lnTo>
                      <a:pt x="17" y="128"/>
                    </a:lnTo>
                    <a:lnTo>
                      <a:pt x="18" y="128"/>
                    </a:lnTo>
                    <a:lnTo>
                      <a:pt x="19" y="128"/>
                    </a:lnTo>
                    <a:lnTo>
                      <a:pt x="20" y="128"/>
                    </a:lnTo>
                    <a:lnTo>
                      <a:pt x="20" y="128"/>
                    </a:lnTo>
                    <a:lnTo>
                      <a:pt x="21" y="128"/>
                    </a:lnTo>
                    <a:lnTo>
                      <a:pt x="21" y="128"/>
                    </a:lnTo>
                    <a:lnTo>
                      <a:pt x="22" y="128"/>
                    </a:lnTo>
                    <a:lnTo>
                      <a:pt x="23" y="128"/>
                    </a:lnTo>
                    <a:lnTo>
                      <a:pt x="24" y="128"/>
                    </a:lnTo>
                    <a:lnTo>
                      <a:pt x="24" y="128"/>
                    </a:lnTo>
                    <a:lnTo>
                      <a:pt x="25" y="128"/>
                    </a:lnTo>
                    <a:lnTo>
                      <a:pt x="26" y="128"/>
                    </a:lnTo>
                    <a:lnTo>
                      <a:pt x="27" y="128"/>
                    </a:lnTo>
                    <a:lnTo>
                      <a:pt x="28" y="128"/>
                    </a:lnTo>
                    <a:lnTo>
                      <a:pt x="28" y="128"/>
                    </a:lnTo>
                    <a:lnTo>
                      <a:pt x="29" y="128"/>
                    </a:lnTo>
                    <a:lnTo>
                      <a:pt x="29" y="128"/>
                    </a:lnTo>
                    <a:lnTo>
                      <a:pt x="30" y="128"/>
                    </a:lnTo>
                    <a:lnTo>
                      <a:pt x="31" y="128"/>
                    </a:lnTo>
                    <a:lnTo>
                      <a:pt x="32" y="128"/>
                    </a:lnTo>
                    <a:lnTo>
                      <a:pt x="32" y="128"/>
                    </a:lnTo>
                    <a:lnTo>
                      <a:pt x="33" y="128"/>
                    </a:lnTo>
                    <a:lnTo>
                      <a:pt x="34" y="128"/>
                    </a:lnTo>
                    <a:lnTo>
                      <a:pt x="35" y="128"/>
                    </a:lnTo>
                    <a:lnTo>
                      <a:pt x="36" y="128"/>
                    </a:lnTo>
                    <a:lnTo>
                      <a:pt x="36" y="128"/>
                    </a:lnTo>
                    <a:lnTo>
                      <a:pt x="37" y="128"/>
                    </a:lnTo>
                    <a:lnTo>
                      <a:pt x="38" y="128"/>
                    </a:lnTo>
                    <a:lnTo>
                      <a:pt x="38" y="128"/>
                    </a:lnTo>
                    <a:lnTo>
                      <a:pt x="39" y="128"/>
                    </a:lnTo>
                    <a:lnTo>
                      <a:pt x="40" y="128"/>
                    </a:lnTo>
                    <a:lnTo>
                      <a:pt x="41" y="128"/>
                    </a:lnTo>
                    <a:lnTo>
                      <a:pt x="41" y="128"/>
                    </a:lnTo>
                    <a:lnTo>
                      <a:pt x="42" y="128"/>
                    </a:lnTo>
                    <a:lnTo>
                      <a:pt x="43" y="128"/>
                    </a:lnTo>
                    <a:lnTo>
                      <a:pt x="44" y="128"/>
                    </a:lnTo>
                    <a:lnTo>
                      <a:pt x="45" y="128"/>
                    </a:lnTo>
                    <a:lnTo>
                      <a:pt x="45" y="129"/>
                    </a:lnTo>
                    <a:lnTo>
                      <a:pt x="46" y="129"/>
                    </a:lnTo>
                    <a:lnTo>
                      <a:pt x="46" y="129"/>
                    </a:lnTo>
                    <a:lnTo>
                      <a:pt x="47" y="129"/>
                    </a:lnTo>
                    <a:lnTo>
                      <a:pt x="48" y="129"/>
                    </a:lnTo>
                    <a:lnTo>
                      <a:pt x="49" y="129"/>
                    </a:lnTo>
                    <a:lnTo>
                      <a:pt x="49" y="129"/>
                    </a:lnTo>
                    <a:lnTo>
                      <a:pt x="50" y="129"/>
                    </a:lnTo>
                    <a:lnTo>
                      <a:pt x="51" y="129"/>
                    </a:lnTo>
                    <a:lnTo>
                      <a:pt x="52" y="129"/>
                    </a:lnTo>
                    <a:lnTo>
                      <a:pt x="53" y="129"/>
                    </a:lnTo>
                    <a:lnTo>
                      <a:pt x="53" y="129"/>
                    </a:lnTo>
                    <a:lnTo>
                      <a:pt x="54" y="129"/>
                    </a:lnTo>
                    <a:lnTo>
                      <a:pt x="55" y="129"/>
                    </a:lnTo>
                    <a:lnTo>
                      <a:pt x="55" y="129"/>
                    </a:lnTo>
                    <a:lnTo>
                      <a:pt x="56" y="129"/>
                    </a:lnTo>
                    <a:lnTo>
                      <a:pt x="57" y="129"/>
                    </a:lnTo>
                    <a:lnTo>
                      <a:pt x="57" y="129"/>
                    </a:lnTo>
                    <a:lnTo>
                      <a:pt x="58" y="129"/>
                    </a:lnTo>
                    <a:lnTo>
                      <a:pt x="59" y="129"/>
                    </a:lnTo>
                    <a:lnTo>
                      <a:pt x="60" y="129"/>
                    </a:lnTo>
                    <a:lnTo>
                      <a:pt x="61" y="129"/>
                    </a:lnTo>
                    <a:lnTo>
                      <a:pt x="61" y="129"/>
                    </a:lnTo>
                    <a:lnTo>
                      <a:pt x="62" y="129"/>
                    </a:lnTo>
                    <a:lnTo>
                      <a:pt x="63" y="129"/>
                    </a:lnTo>
                    <a:lnTo>
                      <a:pt x="63" y="129"/>
                    </a:lnTo>
                    <a:lnTo>
                      <a:pt x="64" y="129"/>
                    </a:lnTo>
                    <a:lnTo>
                      <a:pt x="65" y="129"/>
                    </a:lnTo>
                    <a:lnTo>
                      <a:pt x="65" y="129"/>
                    </a:lnTo>
                    <a:lnTo>
                      <a:pt x="66" y="129"/>
                    </a:lnTo>
                    <a:lnTo>
                      <a:pt x="67" y="129"/>
                    </a:lnTo>
                    <a:lnTo>
                      <a:pt x="68" y="129"/>
                    </a:lnTo>
                    <a:lnTo>
                      <a:pt x="69" y="129"/>
                    </a:lnTo>
                    <a:lnTo>
                      <a:pt x="69" y="129"/>
                    </a:lnTo>
                    <a:lnTo>
                      <a:pt x="70" y="129"/>
                    </a:lnTo>
                    <a:lnTo>
                      <a:pt x="71" y="129"/>
                    </a:lnTo>
                    <a:lnTo>
                      <a:pt x="71" y="129"/>
                    </a:lnTo>
                    <a:lnTo>
                      <a:pt x="72" y="129"/>
                    </a:lnTo>
                    <a:lnTo>
                      <a:pt x="73" y="129"/>
                    </a:lnTo>
                    <a:lnTo>
                      <a:pt x="73" y="129"/>
                    </a:lnTo>
                    <a:lnTo>
                      <a:pt x="74" y="129"/>
                    </a:lnTo>
                    <a:lnTo>
                      <a:pt x="75" y="129"/>
                    </a:lnTo>
                    <a:lnTo>
                      <a:pt x="76" y="129"/>
                    </a:lnTo>
                    <a:lnTo>
                      <a:pt x="77" y="129"/>
                    </a:lnTo>
                    <a:lnTo>
                      <a:pt x="77" y="129"/>
                    </a:lnTo>
                    <a:lnTo>
                      <a:pt x="78" y="129"/>
                    </a:lnTo>
                    <a:lnTo>
                      <a:pt x="79" y="129"/>
                    </a:lnTo>
                    <a:lnTo>
                      <a:pt x="80" y="129"/>
                    </a:lnTo>
                    <a:lnTo>
                      <a:pt x="80" y="129"/>
                    </a:lnTo>
                    <a:lnTo>
                      <a:pt x="81" y="129"/>
                    </a:lnTo>
                    <a:lnTo>
                      <a:pt x="81" y="129"/>
                    </a:lnTo>
                    <a:lnTo>
                      <a:pt x="82" y="129"/>
                    </a:lnTo>
                    <a:lnTo>
                      <a:pt x="83" y="129"/>
                    </a:lnTo>
                    <a:lnTo>
                      <a:pt x="84" y="129"/>
                    </a:lnTo>
                    <a:lnTo>
                      <a:pt x="85" y="129"/>
                    </a:lnTo>
                    <a:lnTo>
                      <a:pt x="85" y="129"/>
                    </a:lnTo>
                    <a:lnTo>
                      <a:pt x="86" y="129"/>
                    </a:lnTo>
                    <a:lnTo>
                      <a:pt x="87" y="129"/>
                    </a:lnTo>
                    <a:lnTo>
                      <a:pt x="88" y="129"/>
                    </a:lnTo>
                    <a:lnTo>
                      <a:pt x="88" y="129"/>
                    </a:lnTo>
                    <a:lnTo>
                      <a:pt x="89" y="129"/>
                    </a:lnTo>
                    <a:lnTo>
                      <a:pt x="89" y="129"/>
                    </a:lnTo>
                    <a:lnTo>
                      <a:pt x="90" y="129"/>
                    </a:lnTo>
                    <a:lnTo>
                      <a:pt x="91" y="129"/>
                    </a:lnTo>
                    <a:lnTo>
                      <a:pt x="92" y="129"/>
                    </a:lnTo>
                    <a:lnTo>
                      <a:pt x="93" y="129"/>
                    </a:lnTo>
                    <a:lnTo>
                      <a:pt x="93" y="129"/>
                    </a:lnTo>
                    <a:lnTo>
                      <a:pt x="94" y="128"/>
                    </a:lnTo>
                    <a:lnTo>
                      <a:pt x="95" y="128"/>
                    </a:lnTo>
                    <a:lnTo>
                      <a:pt x="96" y="128"/>
                    </a:lnTo>
                    <a:lnTo>
                      <a:pt x="97" y="128"/>
                    </a:lnTo>
                    <a:lnTo>
                      <a:pt x="97" y="128"/>
                    </a:lnTo>
                    <a:lnTo>
                      <a:pt x="97" y="127"/>
                    </a:lnTo>
                    <a:lnTo>
                      <a:pt x="98" y="127"/>
                    </a:lnTo>
                    <a:lnTo>
                      <a:pt x="99" y="126"/>
                    </a:lnTo>
                    <a:lnTo>
                      <a:pt x="100" y="126"/>
                    </a:lnTo>
                    <a:lnTo>
                      <a:pt x="101" y="125"/>
                    </a:lnTo>
                    <a:lnTo>
                      <a:pt x="101" y="124"/>
                    </a:lnTo>
                    <a:lnTo>
                      <a:pt x="102" y="123"/>
                    </a:lnTo>
                    <a:lnTo>
                      <a:pt x="103" y="121"/>
                    </a:lnTo>
                    <a:lnTo>
                      <a:pt x="104" y="121"/>
                    </a:lnTo>
                    <a:lnTo>
                      <a:pt x="105" y="119"/>
                    </a:lnTo>
                    <a:lnTo>
                      <a:pt x="105" y="118"/>
                    </a:lnTo>
                    <a:lnTo>
                      <a:pt x="105" y="117"/>
                    </a:lnTo>
                    <a:lnTo>
                      <a:pt x="106" y="116"/>
                    </a:lnTo>
                    <a:lnTo>
                      <a:pt x="107" y="115"/>
                    </a:lnTo>
                    <a:lnTo>
                      <a:pt x="108" y="114"/>
                    </a:lnTo>
                    <a:lnTo>
                      <a:pt x="109" y="113"/>
                    </a:lnTo>
                    <a:lnTo>
                      <a:pt x="109" y="112"/>
                    </a:lnTo>
                    <a:lnTo>
                      <a:pt x="110" y="111"/>
                    </a:lnTo>
                    <a:lnTo>
                      <a:pt x="111" y="110"/>
                    </a:lnTo>
                    <a:lnTo>
                      <a:pt x="112" y="110"/>
                    </a:lnTo>
                    <a:lnTo>
                      <a:pt x="113" y="110"/>
                    </a:lnTo>
                    <a:lnTo>
                      <a:pt x="113" y="110"/>
                    </a:lnTo>
                    <a:lnTo>
                      <a:pt x="113" y="111"/>
                    </a:lnTo>
                    <a:lnTo>
                      <a:pt x="114" y="112"/>
                    </a:lnTo>
                    <a:lnTo>
                      <a:pt x="115" y="113"/>
                    </a:lnTo>
                    <a:lnTo>
                      <a:pt x="116" y="113"/>
                    </a:lnTo>
                    <a:lnTo>
                      <a:pt x="117" y="115"/>
                    </a:lnTo>
                    <a:lnTo>
                      <a:pt x="117" y="116"/>
                    </a:lnTo>
                    <a:lnTo>
                      <a:pt x="118" y="117"/>
                    </a:lnTo>
                    <a:lnTo>
                      <a:pt x="119" y="119"/>
                    </a:lnTo>
                    <a:lnTo>
                      <a:pt x="120" y="119"/>
                    </a:lnTo>
                    <a:lnTo>
                      <a:pt x="121" y="121"/>
                    </a:lnTo>
                    <a:lnTo>
                      <a:pt x="121" y="122"/>
                    </a:lnTo>
                    <a:lnTo>
                      <a:pt x="121" y="123"/>
                    </a:lnTo>
                    <a:lnTo>
                      <a:pt x="122" y="124"/>
                    </a:lnTo>
                    <a:lnTo>
                      <a:pt x="123" y="125"/>
                    </a:lnTo>
                    <a:lnTo>
                      <a:pt x="124" y="126"/>
                    </a:lnTo>
                    <a:lnTo>
                      <a:pt x="125" y="126"/>
                    </a:lnTo>
                    <a:lnTo>
                      <a:pt x="125" y="127"/>
                    </a:lnTo>
                    <a:lnTo>
                      <a:pt x="126" y="127"/>
                    </a:lnTo>
                    <a:lnTo>
                      <a:pt x="127" y="128"/>
                    </a:lnTo>
                    <a:lnTo>
                      <a:pt x="128" y="128"/>
                    </a:lnTo>
                    <a:lnTo>
                      <a:pt x="129" y="128"/>
                    </a:lnTo>
                    <a:lnTo>
                      <a:pt x="129" y="128"/>
                    </a:lnTo>
                    <a:lnTo>
                      <a:pt x="129" y="128"/>
                    </a:lnTo>
                    <a:lnTo>
                      <a:pt x="130" y="128"/>
                    </a:lnTo>
                    <a:lnTo>
                      <a:pt x="131" y="129"/>
                    </a:lnTo>
                    <a:lnTo>
                      <a:pt x="132" y="129"/>
                    </a:lnTo>
                    <a:lnTo>
                      <a:pt x="133" y="129"/>
                    </a:lnTo>
                    <a:lnTo>
                      <a:pt x="133" y="129"/>
                    </a:lnTo>
                    <a:lnTo>
                      <a:pt x="134" y="129"/>
                    </a:lnTo>
                    <a:lnTo>
                      <a:pt x="135" y="129"/>
                    </a:lnTo>
                    <a:lnTo>
                      <a:pt x="136" y="129"/>
                    </a:lnTo>
                    <a:lnTo>
                      <a:pt x="137" y="129"/>
                    </a:lnTo>
                    <a:lnTo>
                      <a:pt x="137" y="129"/>
                    </a:lnTo>
                    <a:lnTo>
                      <a:pt x="137" y="129"/>
                    </a:lnTo>
                    <a:lnTo>
                      <a:pt x="138" y="129"/>
                    </a:lnTo>
                    <a:lnTo>
                      <a:pt x="139" y="129"/>
                    </a:lnTo>
                    <a:lnTo>
                      <a:pt x="140" y="129"/>
                    </a:lnTo>
                    <a:lnTo>
                      <a:pt x="141" y="129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3" y="129"/>
                    </a:lnTo>
                    <a:lnTo>
                      <a:pt x="144" y="129"/>
                    </a:lnTo>
                    <a:lnTo>
                      <a:pt x="145" y="129"/>
                    </a:lnTo>
                    <a:lnTo>
                      <a:pt x="146" y="129"/>
                    </a:lnTo>
                    <a:lnTo>
                      <a:pt x="146" y="129"/>
                    </a:lnTo>
                    <a:lnTo>
                      <a:pt x="146" y="129"/>
                    </a:lnTo>
                    <a:lnTo>
                      <a:pt x="147" y="129"/>
                    </a:lnTo>
                    <a:lnTo>
                      <a:pt x="148" y="129"/>
                    </a:lnTo>
                    <a:lnTo>
                      <a:pt x="149" y="129"/>
                    </a:lnTo>
                    <a:lnTo>
                      <a:pt x="150" y="129"/>
                    </a:lnTo>
                    <a:lnTo>
                      <a:pt x="150" y="129"/>
                    </a:lnTo>
                    <a:lnTo>
                      <a:pt x="151" y="129"/>
                    </a:lnTo>
                    <a:lnTo>
                      <a:pt x="152" y="129"/>
                    </a:lnTo>
                    <a:lnTo>
                      <a:pt x="153" y="129"/>
                    </a:lnTo>
                    <a:lnTo>
                      <a:pt x="154" y="129"/>
                    </a:lnTo>
                    <a:lnTo>
                      <a:pt x="154" y="129"/>
                    </a:lnTo>
                    <a:lnTo>
                      <a:pt x="154" y="129"/>
                    </a:lnTo>
                    <a:lnTo>
                      <a:pt x="155" y="129"/>
                    </a:lnTo>
                    <a:lnTo>
                      <a:pt x="156" y="129"/>
                    </a:lnTo>
                    <a:lnTo>
                      <a:pt x="157" y="129"/>
                    </a:lnTo>
                    <a:lnTo>
                      <a:pt x="158" y="129"/>
                    </a:lnTo>
                    <a:lnTo>
                      <a:pt x="158" y="129"/>
                    </a:lnTo>
                    <a:lnTo>
                      <a:pt x="159" y="129"/>
                    </a:lnTo>
                    <a:lnTo>
                      <a:pt x="160" y="129"/>
                    </a:lnTo>
                    <a:lnTo>
                      <a:pt x="161" y="129"/>
                    </a:lnTo>
                    <a:lnTo>
                      <a:pt x="162" y="129"/>
                    </a:lnTo>
                    <a:lnTo>
                      <a:pt x="162" y="129"/>
                    </a:lnTo>
                    <a:lnTo>
                      <a:pt x="163" y="129"/>
                    </a:lnTo>
                    <a:lnTo>
                      <a:pt x="163" y="129"/>
                    </a:lnTo>
                    <a:lnTo>
                      <a:pt x="164" y="129"/>
                    </a:lnTo>
                    <a:lnTo>
                      <a:pt x="165" y="129"/>
                    </a:lnTo>
                    <a:lnTo>
                      <a:pt x="166" y="129"/>
                    </a:lnTo>
                    <a:lnTo>
                      <a:pt x="166" y="129"/>
                    </a:lnTo>
                    <a:lnTo>
                      <a:pt x="167" y="129"/>
                    </a:lnTo>
                    <a:lnTo>
                      <a:pt x="168" y="129"/>
                    </a:lnTo>
                    <a:lnTo>
                      <a:pt x="169" y="129"/>
                    </a:lnTo>
                    <a:lnTo>
                      <a:pt x="170" y="129"/>
                    </a:lnTo>
                    <a:lnTo>
                      <a:pt x="170" y="129"/>
                    </a:lnTo>
                    <a:lnTo>
                      <a:pt x="171" y="129"/>
                    </a:lnTo>
                    <a:lnTo>
                      <a:pt x="171" y="129"/>
                    </a:lnTo>
                    <a:lnTo>
                      <a:pt x="172" y="129"/>
                    </a:lnTo>
                    <a:lnTo>
                      <a:pt x="173" y="129"/>
                    </a:lnTo>
                    <a:lnTo>
                      <a:pt x="174" y="129"/>
                    </a:lnTo>
                    <a:lnTo>
                      <a:pt x="174" y="129"/>
                    </a:lnTo>
                    <a:lnTo>
                      <a:pt x="175" y="128"/>
                    </a:lnTo>
                    <a:lnTo>
                      <a:pt x="176" y="128"/>
                    </a:lnTo>
                    <a:lnTo>
                      <a:pt x="177" y="128"/>
                    </a:lnTo>
                    <a:lnTo>
                      <a:pt x="178" y="128"/>
                    </a:lnTo>
                    <a:lnTo>
                      <a:pt x="178" y="128"/>
                    </a:lnTo>
                    <a:lnTo>
                      <a:pt x="179" y="128"/>
                    </a:lnTo>
                    <a:lnTo>
                      <a:pt x="179" y="128"/>
                    </a:lnTo>
                    <a:lnTo>
                      <a:pt x="180" y="128"/>
                    </a:lnTo>
                    <a:lnTo>
                      <a:pt x="181" y="128"/>
                    </a:lnTo>
                    <a:lnTo>
                      <a:pt x="182" y="128"/>
                    </a:lnTo>
                    <a:lnTo>
                      <a:pt x="182" y="128"/>
                    </a:lnTo>
                    <a:lnTo>
                      <a:pt x="183" y="128"/>
                    </a:lnTo>
                    <a:lnTo>
                      <a:pt x="184" y="128"/>
                    </a:lnTo>
                    <a:lnTo>
                      <a:pt x="185" y="128"/>
                    </a:lnTo>
                    <a:lnTo>
                      <a:pt x="186" y="128"/>
                    </a:lnTo>
                    <a:lnTo>
                      <a:pt x="186" y="128"/>
                    </a:lnTo>
                    <a:lnTo>
                      <a:pt x="187" y="128"/>
                    </a:lnTo>
                    <a:lnTo>
                      <a:pt x="188" y="128"/>
                    </a:lnTo>
                    <a:lnTo>
                      <a:pt x="188" y="128"/>
                    </a:lnTo>
                    <a:lnTo>
                      <a:pt x="189" y="128"/>
                    </a:lnTo>
                    <a:lnTo>
                      <a:pt x="190" y="128"/>
                    </a:lnTo>
                    <a:lnTo>
                      <a:pt x="190" y="128"/>
                    </a:lnTo>
                    <a:lnTo>
                      <a:pt x="191" y="128"/>
                    </a:lnTo>
                    <a:lnTo>
                      <a:pt x="192" y="128"/>
                    </a:lnTo>
                    <a:lnTo>
                      <a:pt x="193" y="128"/>
                    </a:lnTo>
                    <a:lnTo>
                      <a:pt x="194" y="128"/>
                    </a:lnTo>
                    <a:lnTo>
                      <a:pt x="194" y="128"/>
                    </a:lnTo>
                    <a:lnTo>
                      <a:pt x="195" y="128"/>
                    </a:lnTo>
                    <a:lnTo>
                      <a:pt x="196" y="128"/>
                    </a:lnTo>
                    <a:lnTo>
                      <a:pt x="196" y="128"/>
                    </a:lnTo>
                    <a:lnTo>
                      <a:pt x="197" y="128"/>
                    </a:lnTo>
                    <a:lnTo>
                      <a:pt x="198" y="128"/>
                    </a:lnTo>
                    <a:lnTo>
                      <a:pt x="198" y="128"/>
                    </a:lnTo>
                    <a:lnTo>
                      <a:pt x="199" y="128"/>
                    </a:lnTo>
                    <a:lnTo>
                      <a:pt x="200" y="128"/>
                    </a:lnTo>
                    <a:lnTo>
                      <a:pt x="201" y="128"/>
                    </a:lnTo>
                    <a:lnTo>
                      <a:pt x="202" y="128"/>
                    </a:lnTo>
                    <a:lnTo>
                      <a:pt x="202" y="128"/>
                    </a:lnTo>
                    <a:lnTo>
                      <a:pt x="203" y="128"/>
                    </a:lnTo>
                    <a:lnTo>
                      <a:pt x="204" y="128"/>
                    </a:lnTo>
                    <a:lnTo>
                      <a:pt x="205" y="128"/>
                    </a:lnTo>
                    <a:lnTo>
                      <a:pt x="205" y="128"/>
                    </a:lnTo>
                    <a:lnTo>
                      <a:pt x="206" y="128"/>
                    </a:lnTo>
                    <a:lnTo>
                      <a:pt x="206" y="128"/>
                    </a:lnTo>
                    <a:lnTo>
                      <a:pt x="207" y="128"/>
                    </a:lnTo>
                    <a:lnTo>
                      <a:pt x="208" y="128"/>
                    </a:lnTo>
                    <a:lnTo>
                      <a:pt x="209" y="128"/>
                    </a:lnTo>
                    <a:lnTo>
                      <a:pt x="210" y="128"/>
                    </a:lnTo>
                    <a:lnTo>
                      <a:pt x="210" y="128"/>
                    </a:lnTo>
                    <a:lnTo>
                      <a:pt x="211" y="128"/>
                    </a:lnTo>
                    <a:lnTo>
                      <a:pt x="212" y="128"/>
                    </a:lnTo>
                    <a:lnTo>
                      <a:pt x="213" y="128"/>
                    </a:lnTo>
                    <a:lnTo>
                      <a:pt x="213" y="128"/>
                    </a:lnTo>
                    <a:lnTo>
                      <a:pt x="214" y="128"/>
                    </a:lnTo>
                    <a:lnTo>
                      <a:pt x="214" y="128"/>
                    </a:lnTo>
                    <a:lnTo>
                      <a:pt x="215" y="128"/>
                    </a:lnTo>
                    <a:lnTo>
                      <a:pt x="216" y="128"/>
                    </a:lnTo>
                    <a:lnTo>
                      <a:pt x="217" y="128"/>
                    </a:lnTo>
                    <a:lnTo>
                      <a:pt x="218" y="128"/>
                    </a:lnTo>
                    <a:lnTo>
                      <a:pt x="218" y="128"/>
                    </a:lnTo>
                    <a:lnTo>
                      <a:pt x="219" y="128"/>
                    </a:lnTo>
                    <a:lnTo>
                      <a:pt x="220" y="128"/>
                    </a:lnTo>
                    <a:lnTo>
                      <a:pt x="221" y="128"/>
                    </a:lnTo>
                    <a:lnTo>
                      <a:pt x="221" y="128"/>
                    </a:lnTo>
                    <a:lnTo>
                      <a:pt x="222" y="128"/>
                    </a:lnTo>
                    <a:lnTo>
                      <a:pt x="222" y="128"/>
                    </a:lnTo>
                    <a:lnTo>
                      <a:pt x="223" y="128"/>
                    </a:lnTo>
                    <a:lnTo>
                      <a:pt x="224" y="128"/>
                    </a:lnTo>
                    <a:lnTo>
                      <a:pt x="225" y="128"/>
                    </a:lnTo>
                    <a:lnTo>
                      <a:pt x="226" y="128"/>
                    </a:lnTo>
                    <a:lnTo>
                      <a:pt x="226" y="129"/>
                    </a:lnTo>
                    <a:lnTo>
                      <a:pt x="227" y="129"/>
                    </a:lnTo>
                    <a:lnTo>
                      <a:pt x="228" y="129"/>
                    </a:lnTo>
                    <a:lnTo>
                      <a:pt x="229" y="129"/>
                    </a:lnTo>
                    <a:lnTo>
                      <a:pt x="230" y="129"/>
                    </a:lnTo>
                    <a:lnTo>
                      <a:pt x="230" y="129"/>
                    </a:lnTo>
                    <a:lnTo>
                      <a:pt x="230" y="129"/>
                    </a:lnTo>
                    <a:lnTo>
                      <a:pt x="231" y="129"/>
                    </a:lnTo>
                    <a:lnTo>
                      <a:pt x="232" y="129"/>
                    </a:lnTo>
                    <a:lnTo>
                      <a:pt x="233" y="129"/>
                    </a:lnTo>
                    <a:lnTo>
                      <a:pt x="234" y="129"/>
                    </a:lnTo>
                    <a:lnTo>
                      <a:pt x="234" y="129"/>
                    </a:lnTo>
                    <a:lnTo>
                      <a:pt x="235" y="129"/>
                    </a:lnTo>
                    <a:lnTo>
                      <a:pt x="236" y="129"/>
                    </a:lnTo>
                    <a:lnTo>
                      <a:pt x="237" y="129"/>
                    </a:lnTo>
                    <a:lnTo>
                      <a:pt x="238" y="129"/>
                    </a:lnTo>
                    <a:lnTo>
                      <a:pt x="238" y="129"/>
                    </a:lnTo>
                    <a:lnTo>
                      <a:pt x="238" y="128"/>
                    </a:lnTo>
                    <a:lnTo>
                      <a:pt x="239" y="128"/>
                    </a:lnTo>
                    <a:lnTo>
                      <a:pt x="240" y="128"/>
                    </a:lnTo>
                    <a:lnTo>
                      <a:pt x="241" y="128"/>
                    </a:lnTo>
                    <a:lnTo>
                      <a:pt x="242" y="128"/>
                    </a:lnTo>
                    <a:lnTo>
                      <a:pt x="243" y="128"/>
                    </a:lnTo>
                    <a:lnTo>
                      <a:pt x="243" y="128"/>
                    </a:lnTo>
                    <a:lnTo>
                      <a:pt x="244" y="128"/>
                    </a:lnTo>
                    <a:lnTo>
                      <a:pt x="245" y="128"/>
                    </a:lnTo>
                    <a:lnTo>
                      <a:pt x="246" y="128"/>
                    </a:lnTo>
                    <a:lnTo>
                      <a:pt x="247" y="128"/>
                    </a:lnTo>
                    <a:lnTo>
                      <a:pt x="247" y="128"/>
                    </a:lnTo>
                    <a:lnTo>
                      <a:pt x="247" y="128"/>
                    </a:lnTo>
                    <a:lnTo>
                      <a:pt x="248" y="128"/>
                    </a:lnTo>
                    <a:lnTo>
                      <a:pt x="249" y="128"/>
                    </a:lnTo>
                    <a:lnTo>
                      <a:pt x="250" y="128"/>
                    </a:lnTo>
                    <a:lnTo>
                      <a:pt x="251" y="128"/>
                    </a:lnTo>
                    <a:lnTo>
                      <a:pt x="251" y="128"/>
                    </a:lnTo>
                    <a:lnTo>
                      <a:pt x="252" y="128"/>
                    </a:lnTo>
                    <a:lnTo>
                      <a:pt x="253" y="128"/>
                    </a:lnTo>
                    <a:lnTo>
                      <a:pt x="254" y="128"/>
                    </a:lnTo>
                    <a:lnTo>
                      <a:pt x="255" y="128"/>
                    </a:lnTo>
                    <a:lnTo>
                      <a:pt x="255" y="128"/>
                    </a:lnTo>
                    <a:lnTo>
                      <a:pt x="255" y="128"/>
                    </a:lnTo>
                    <a:lnTo>
                      <a:pt x="256" y="128"/>
                    </a:lnTo>
                    <a:lnTo>
                      <a:pt x="257" y="128"/>
                    </a:lnTo>
                    <a:lnTo>
                      <a:pt x="258" y="128"/>
                    </a:lnTo>
                    <a:lnTo>
                      <a:pt x="259" y="128"/>
                    </a:lnTo>
                    <a:lnTo>
                      <a:pt x="259" y="128"/>
                    </a:lnTo>
                    <a:lnTo>
                      <a:pt x="260" y="128"/>
                    </a:lnTo>
                    <a:lnTo>
                      <a:pt x="261" y="128"/>
                    </a:lnTo>
                    <a:lnTo>
                      <a:pt x="262" y="128"/>
                    </a:lnTo>
                    <a:lnTo>
                      <a:pt x="263" y="128"/>
                    </a:lnTo>
                    <a:lnTo>
                      <a:pt x="263" y="128"/>
                    </a:lnTo>
                    <a:lnTo>
                      <a:pt x="263" y="128"/>
                    </a:lnTo>
                    <a:lnTo>
                      <a:pt x="264" y="127"/>
                    </a:lnTo>
                    <a:lnTo>
                      <a:pt x="265" y="126"/>
                    </a:lnTo>
                    <a:lnTo>
                      <a:pt x="266" y="126"/>
                    </a:lnTo>
                    <a:lnTo>
                      <a:pt x="267" y="125"/>
                    </a:lnTo>
                    <a:lnTo>
                      <a:pt x="267" y="124"/>
                    </a:lnTo>
                    <a:lnTo>
                      <a:pt x="268" y="121"/>
                    </a:lnTo>
                    <a:lnTo>
                      <a:pt x="269" y="120"/>
                    </a:lnTo>
                    <a:lnTo>
                      <a:pt x="270" y="117"/>
                    </a:lnTo>
                    <a:lnTo>
                      <a:pt x="271" y="115"/>
                    </a:lnTo>
                    <a:lnTo>
                      <a:pt x="271" y="112"/>
                    </a:lnTo>
                    <a:lnTo>
                      <a:pt x="271" y="108"/>
                    </a:lnTo>
                    <a:lnTo>
                      <a:pt x="272" y="104"/>
                    </a:lnTo>
                    <a:lnTo>
                      <a:pt x="273" y="100"/>
                    </a:lnTo>
                    <a:lnTo>
                      <a:pt x="274" y="94"/>
                    </a:lnTo>
                    <a:lnTo>
                      <a:pt x="275" y="89"/>
                    </a:lnTo>
                    <a:lnTo>
                      <a:pt x="275" y="82"/>
                    </a:lnTo>
                    <a:lnTo>
                      <a:pt x="276" y="76"/>
                    </a:lnTo>
                    <a:lnTo>
                      <a:pt x="277" y="69"/>
                    </a:lnTo>
                    <a:lnTo>
                      <a:pt x="278" y="62"/>
                    </a:lnTo>
                    <a:lnTo>
                      <a:pt x="279" y="54"/>
                    </a:lnTo>
                    <a:lnTo>
                      <a:pt x="279" y="47"/>
                    </a:lnTo>
                    <a:lnTo>
                      <a:pt x="279" y="40"/>
                    </a:lnTo>
                    <a:lnTo>
                      <a:pt x="280" y="33"/>
                    </a:lnTo>
                    <a:lnTo>
                      <a:pt x="281" y="26"/>
                    </a:lnTo>
                    <a:lnTo>
                      <a:pt x="282" y="20"/>
                    </a:lnTo>
                    <a:lnTo>
                      <a:pt x="283" y="14"/>
                    </a:lnTo>
                    <a:lnTo>
                      <a:pt x="283" y="9"/>
                    </a:lnTo>
                    <a:lnTo>
                      <a:pt x="284" y="4"/>
                    </a:lnTo>
                    <a:lnTo>
                      <a:pt x="285" y="2"/>
                    </a:lnTo>
                    <a:lnTo>
                      <a:pt x="286" y="0"/>
                    </a:lnTo>
                    <a:lnTo>
                      <a:pt x="287" y="1"/>
                    </a:lnTo>
                    <a:lnTo>
                      <a:pt x="287" y="3"/>
                    </a:lnTo>
                    <a:lnTo>
                      <a:pt x="288" y="7"/>
                    </a:lnTo>
                    <a:lnTo>
                      <a:pt x="288" y="13"/>
                    </a:lnTo>
                    <a:lnTo>
                      <a:pt x="289" y="21"/>
                    </a:lnTo>
                    <a:lnTo>
                      <a:pt x="290" y="29"/>
                    </a:lnTo>
                    <a:lnTo>
                      <a:pt x="291" y="39"/>
                    </a:lnTo>
                    <a:lnTo>
                      <a:pt x="291" y="48"/>
                    </a:lnTo>
                    <a:lnTo>
                      <a:pt x="292" y="58"/>
                    </a:lnTo>
                    <a:lnTo>
                      <a:pt x="293" y="68"/>
                    </a:lnTo>
                    <a:lnTo>
                      <a:pt x="294" y="78"/>
                    </a:lnTo>
                    <a:lnTo>
                      <a:pt x="295" y="86"/>
                    </a:lnTo>
                    <a:lnTo>
                      <a:pt x="295" y="94"/>
                    </a:lnTo>
                    <a:lnTo>
                      <a:pt x="296" y="101"/>
                    </a:lnTo>
                    <a:lnTo>
                      <a:pt x="296" y="106"/>
                    </a:lnTo>
                    <a:lnTo>
                      <a:pt x="297" y="111"/>
                    </a:lnTo>
                    <a:lnTo>
                      <a:pt x="298" y="115"/>
                    </a:lnTo>
                    <a:lnTo>
                      <a:pt x="299" y="119"/>
                    </a:lnTo>
                    <a:lnTo>
                      <a:pt x="299" y="121"/>
                    </a:lnTo>
                    <a:lnTo>
                      <a:pt x="300" y="124"/>
                    </a:lnTo>
                    <a:lnTo>
                      <a:pt x="301" y="125"/>
                    </a:lnTo>
                    <a:lnTo>
                      <a:pt x="302" y="126"/>
                    </a:lnTo>
                    <a:lnTo>
                      <a:pt x="303" y="127"/>
                    </a:lnTo>
                    <a:lnTo>
                      <a:pt x="303" y="128"/>
                    </a:lnTo>
                    <a:lnTo>
                      <a:pt x="304" y="128"/>
                    </a:lnTo>
                    <a:lnTo>
                      <a:pt x="304" y="128"/>
                    </a:lnTo>
                    <a:lnTo>
                      <a:pt x="305" y="129"/>
                    </a:lnTo>
                    <a:lnTo>
                      <a:pt x="306" y="129"/>
                    </a:lnTo>
                    <a:lnTo>
                      <a:pt x="307" y="129"/>
                    </a:lnTo>
                    <a:lnTo>
                      <a:pt x="307" y="129"/>
                    </a:lnTo>
                    <a:lnTo>
                      <a:pt x="308" y="129"/>
                    </a:lnTo>
                    <a:lnTo>
                      <a:pt x="309" y="129"/>
                    </a:lnTo>
                    <a:lnTo>
                      <a:pt x="310" y="129"/>
                    </a:lnTo>
                    <a:lnTo>
                      <a:pt x="311" y="129"/>
                    </a:lnTo>
                    <a:lnTo>
                      <a:pt x="311" y="129"/>
                    </a:lnTo>
                    <a:lnTo>
                      <a:pt x="312" y="129"/>
                    </a:lnTo>
                    <a:lnTo>
                      <a:pt x="313" y="129"/>
                    </a:lnTo>
                    <a:lnTo>
                      <a:pt x="313" y="129"/>
                    </a:lnTo>
                    <a:lnTo>
                      <a:pt x="314" y="129"/>
                    </a:lnTo>
                    <a:lnTo>
                      <a:pt x="315" y="129"/>
                    </a:lnTo>
                    <a:lnTo>
                      <a:pt x="315" y="129"/>
                    </a:lnTo>
                    <a:lnTo>
                      <a:pt x="316" y="129"/>
                    </a:lnTo>
                    <a:lnTo>
                      <a:pt x="317" y="129"/>
                    </a:lnTo>
                    <a:lnTo>
                      <a:pt x="318" y="129"/>
                    </a:lnTo>
                    <a:lnTo>
                      <a:pt x="319" y="129"/>
                    </a:lnTo>
                    <a:lnTo>
                      <a:pt x="319" y="129"/>
                    </a:lnTo>
                    <a:lnTo>
                      <a:pt x="320" y="129"/>
                    </a:lnTo>
                    <a:lnTo>
                      <a:pt x="321" y="129"/>
                    </a:lnTo>
                    <a:lnTo>
                      <a:pt x="321" y="129"/>
                    </a:lnTo>
                    <a:lnTo>
                      <a:pt x="322" y="129"/>
                    </a:lnTo>
                    <a:lnTo>
                      <a:pt x="323" y="129"/>
                    </a:lnTo>
                    <a:lnTo>
                      <a:pt x="323" y="130"/>
                    </a:lnTo>
                    <a:lnTo>
                      <a:pt x="324" y="130"/>
                    </a:lnTo>
                    <a:lnTo>
                      <a:pt x="325" y="130"/>
                    </a:lnTo>
                    <a:lnTo>
                      <a:pt x="326" y="130"/>
                    </a:lnTo>
                    <a:lnTo>
                      <a:pt x="327" y="130"/>
                    </a:lnTo>
                    <a:lnTo>
                      <a:pt x="327" y="130"/>
                    </a:lnTo>
                    <a:lnTo>
                      <a:pt x="328" y="130"/>
                    </a:lnTo>
                    <a:lnTo>
                      <a:pt x="329" y="130"/>
                    </a:lnTo>
                    <a:lnTo>
                      <a:pt x="329" y="130"/>
                    </a:lnTo>
                    <a:lnTo>
                      <a:pt x="330" y="130"/>
                    </a:lnTo>
                    <a:lnTo>
                      <a:pt x="331" y="130"/>
                    </a:lnTo>
                    <a:lnTo>
                      <a:pt x="331" y="129"/>
                    </a:lnTo>
                    <a:lnTo>
                      <a:pt x="332" y="129"/>
                    </a:lnTo>
                    <a:lnTo>
                      <a:pt x="333" y="129"/>
                    </a:lnTo>
                    <a:lnTo>
                      <a:pt x="334" y="129"/>
                    </a:lnTo>
                    <a:lnTo>
                      <a:pt x="335" y="129"/>
                    </a:lnTo>
                    <a:lnTo>
                      <a:pt x="335" y="129"/>
                    </a:lnTo>
                    <a:lnTo>
                      <a:pt x="336" y="129"/>
                    </a:lnTo>
                    <a:lnTo>
                      <a:pt x="337" y="129"/>
                    </a:lnTo>
                    <a:lnTo>
                      <a:pt x="338" y="129"/>
                    </a:lnTo>
                    <a:lnTo>
                      <a:pt x="338" y="129"/>
                    </a:lnTo>
                    <a:lnTo>
                      <a:pt x="339" y="129"/>
                    </a:lnTo>
                    <a:lnTo>
                      <a:pt x="339" y="128"/>
                    </a:lnTo>
                    <a:lnTo>
                      <a:pt x="340" y="128"/>
                    </a:lnTo>
                    <a:lnTo>
                      <a:pt x="341" y="128"/>
                    </a:lnTo>
                    <a:lnTo>
                      <a:pt x="342" y="128"/>
                    </a:lnTo>
                    <a:lnTo>
                      <a:pt x="343" y="128"/>
                    </a:lnTo>
                    <a:lnTo>
                      <a:pt x="344" y="128"/>
                    </a:lnTo>
                    <a:lnTo>
                      <a:pt x="344" y="128"/>
                    </a:lnTo>
                    <a:lnTo>
                      <a:pt x="345" y="128"/>
                    </a:lnTo>
                    <a:lnTo>
                      <a:pt x="346" y="128"/>
                    </a:lnTo>
                    <a:lnTo>
                      <a:pt x="346" y="128"/>
                    </a:lnTo>
                    <a:lnTo>
                      <a:pt x="347" y="128"/>
                    </a:lnTo>
                    <a:lnTo>
                      <a:pt x="348" y="128"/>
                    </a:lnTo>
                    <a:lnTo>
                      <a:pt x="348" y="128"/>
                    </a:lnTo>
                    <a:lnTo>
                      <a:pt x="349" y="128"/>
                    </a:lnTo>
                    <a:lnTo>
                      <a:pt x="350" y="128"/>
                    </a:lnTo>
                    <a:lnTo>
                      <a:pt x="351" y="128"/>
                    </a:lnTo>
                    <a:lnTo>
                      <a:pt x="352" y="128"/>
                    </a:lnTo>
                    <a:lnTo>
                      <a:pt x="352" y="128"/>
                    </a:lnTo>
                    <a:lnTo>
                      <a:pt x="353" y="128"/>
                    </a:lnTo>
                    <a:lnTo>
                      <a:pt x="354" y="129"/>
                    </a:lnTo>
                    <a:lnTo>
                      <a:pt x="355" y="129"/>
                    </a:lnTo>
                    <a:lnTo>
                      <a:pt x="355" y="129"/>
                    </a:lnTo>
                    <a:lnTo>
                      <a:pt x="356" y="129"/>
                    </a:lnTo>
                    <a:lnTo>
                      <a:pt x="356" y="129"/>
                    </a:lnTo>
                    <a:lnTo>
                      <a:pt x="357" y="129"/>
                    </a:lnTo>
                    <a:lnTo>
                      <a:pt x="358" y="129"/>
                    </a:lnTo>
                    <a:lnTo>
                      <a:pt x="359" y="129"/>
                    </a:lnTo>
                    <a:lnTo>
                      <a:pt x="360" y="129"/>
                    </a:lnTo>
                    <a:lnTo>
                      <a:pt x="360" y="129"/>
                    </a:lnTo>
                    <a:lnTo>
                      <a:pt x="361" y="129"/>
                    </a:lnTo>
                    <a:lnTo>
                      <a:pt x="362" y="129"/>
                    </a:lnTo>
                    <a:lnTo>
                      <a:pt x="363" y="129"/>
                    </a:lnTo>
                    <a:lnTo>
                      <a:pt x="363" y="129"/>
                    </a:lnTo>
                    <a:lnTo>
                      <a:pt x="364" y="129"/>
                    </a:lnTo>
                    <a:lnTo>
                      <a:pt x="364" y="129"/>
                    </a:lnTo>
                  </a:path>
                </a:pathLst>
              </a:custGeom>
              <a:noFill/>
              <a:ln w="1270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33" name="Freeform 69"/>
              <p:cNvSpPr>
                <a:spLocks/>
              </p:cNvSpPr>
              <p:nvPr/>
            </p:nvSpPr>
            <p:spPr bwMode="auto">
              <a:xfrm>
                <a:off x="5611813" y="4238626"/>
                <a:ext cx="579438" cy="17463"/>
              </a:xfrm>
              <a:custGeom>
                <a:avLst/>
                <a:gdLst>
                  <a:gd name="T0" fmla="*/ 6 w 365"/>
                  <a:gd name="T1" fmla="*/ 10 h 11"/>
                  <a:gd name="T2" fmla="*/ 12 w 365"/>
                  <a:gd name="T3" fmla="*/ 10 h 11"/>
                  <a:gd name="T4" fmla="*/ 17 w 365"/>
                  <a:gd name="T5" fmla="*/ 10 h 11"/>
                  <a:gd name="T6" fmla="*/ 24 w 365"/>
                  <a:gd name="T7" fmla="*/ 11 h 11"/>
                  <a:gd name="T8" fmla="*/ 29 w 365"/>
                  <a:gd name="T9" fmla="*/ 11 h 11"/>
                  <a:gd name="T10" fmla="*/ 35 w 365"/>
                  <a:gd name="T11" fmla="*/ 10 h 11"/>
                  <a:gd name="T12" fmla="*/ 40 w 365"/>
                  <a:gd name="T13" fmla="*/ 10 h 11"/>
                  <a:gd name="T14" fmla="*/ 47 w 365"/>
                  <a:gd name="T15" fmla="*/ 9 h 11"/>
                  <a:gd name="T16" fmla="*/ 52 w 365"/>
                  <a:gd name="T17" fmla="*/ 9 h 11"/>
                  <a:gd name="T18" fmla="*/ 58 w 365"/>
                  <a:gd name="T19" fmla="*/ 10 h 11"/>
                  <a:gd name="T20" fmla="*/ 64 w 365"/>
                  <a:gd name="T21" fmla="*/ 10 h 11"/>
                  <a:gd name="T22" fmla="*/ 70 w 365"/>
                  <a:gd name="T23" fmla="*/ 10 h 11"/>
                  <a:gd name="T24" fmla="*/ 76 w 365"/>
                  <a:gd name="T25" fmla="*/ 9 h 11"/>
                  <a:gd name="T26" fmla="*/ 82 w 365"/>
                  <a:gd name="T27" fmla="*/ 9 h 11"/>
                  <a:gd name="T28" fmla="*/ 88 w 365"/>
                  <a:gd name="T29" fmla="*/ 10 h 11"/>
                  <a:gd name="T30" fmla="*/ 93 w 365"/>
                  <a:gd name="T31" fmla="*/ 10 h 11"/>
                  <a:gd name="T32" fmla="*/ 99 w 365"/>
                  <a:gd name="T33" fmla="*/ 10 h 11"/>
                  <a:gd name="T34" fmla="*/ 105 w 365"/>
                  <a:gd name="T35" fmla="*/ 10 h 11"/>
                  <a:gd name="T36" fmla="*/ 111 w 365"/>
                  <a:gd name="T37" fmla="*/ 9 h 11"/>
                  <a:gd name="T38" fmla="*/ 117 w 365"/>
                  <a:gd name="T39" fmla="*/ 8 h 11"/>
                  <a:gd name="T40" fmla="*/ 123 w 365"/>
                  <a:gd name="T41" fmla="*/ 8 h 11"/>
                  <a:gd name="T42" fmla="*/ 129 w 365"/>
                  <a:gd name="T43" fmla="*/ 9 h 11"/>
                  <a:gd name="T44" fmla="*/ 134 w 365"/>
                  <a:gd name="T45" fmla="*/ 10 h 11"/>
                  <a:gd name="T46" fmla="*/ 141 w 365"/>
                  <a:gd name="T47" fmla="*/ 10 h 11"/>
                  <a:gd name="T48" fmla="*/ 146 w 365"/>
                  <a:gd name="T49" fmla="*/ 10 h 11"/>
                  <a:gd name="T50" fmla="*/ 152 w 365"/>
                  <a:gd name="T51" fmla="*/ 10 h 11"/>
                  <a:gd name="T52" fmla="*/ 157 w 365"/>
                  <a:gd name="T53" fmla="*/ 10 h 11"/>
                  <a:gd name="T54" fmla="*/ 164 w 365"/>
                  <a:gd name="T55" fmla="*/ 9 h 11"/>
                  <a:gd name="T56" fmla="*/ 169 w 365"/>
                  <a:gd name="T57" fmla="*/ 9 h 11"/>
                  <a:gd name="T58" fmla="*/ 175 w 365"/>
                  <a:gd name="T59" fmla="*/ 9 h 11"/>
                  <a:gd name="T60" fmla="*/ 182 w 365"/>
                  <a:gd name="T61" fmla="*/ 9 h 11"/>
                  <a:gd name="T62" fmla="*/ 187 w 365"/>
                  <a:gd name="T63" fmla="*/ 10 h 11"/>
                  <a:gd name="T64" fmla="*/ 193 w 365"/>
                  <a:gd name="T65" fmla="*/ 10 h 11"/>
                  <a:gd name="T66" fmla="*/ 198 w 365"/>
                  <a:gd name="T67" fmla="*/ 10 h 11"/>
                  <a:gd name="T68" fmla="*/ 205 w 365"/>
                  <a:gd name="T69" fmla="*/ 10 h 11"/>
                  <a:gd name="T70" fmla="*/ 210 w 365"/>
                  <a:gd name="T71" fmla="*/ 9 h 11"/>
                  <a:gd name="T72" fmla="*/ 216 w 365"/>
                  <a:gd name="T73" fmla="*/ 9 h 11"/>
                  <a:gd name="T74" fmla="*/ 222 w 365"/>
                  <a:gd name="T75" fmla="*/ 9 h 11"/>
                  <a:gd name="T76" fmla="*/ 228 w 365"/>
                  <a:gd name="T77" fmla="*/ 9 h 11"/>
                  <a:gd name="T78" fmla="*/ 234 w 365"/>
                  <a:gd name="T79" fmla="*/ 10 h 11"/>
                  <a:gd name="T80" fmla="*/ 240 w 365"/>
                  <a:gd name="T81" fmla="*/ 10 h 11"/>
                  <a:gd name="T82" fmla="*/ 246 w 365"/>
                  <a:gd name="T83" fmla="*/ 10 h 11"/>
                  <a:gd name="T84" fmla="*/ 251 w 365"/>
                  <a:gd name="T85" fmla="*/ 11 h 11"/>
                  <a:gd name="T86" fmla="*/ 257 w 365"/>
                  <a:gd name="T87" fmla="*/ 10 h 11"/>
                  <a:gd name="T88" fmla="*/ 263 w 365"/>
                  <a:gd name="T89" fmla="*/ 10 h 11"/>
                  <a:gd name="T90" fmla="*/ 269 w 365"/>
                  <a:gd name="T91" fmla="*/ 10 h 11"/>
                  <a:gd name="T92" fmla="*/ 274 w 365"/>
                  <a:gd name="T93" fmla="*/ 10 h 11"/>
                  <a:gd name="T94" fmla="*/ 281 w 365"/>
                  <a:gd name="T95" fmla="*/ 10 h 11"/>
                  <a:gd name="T96" fmla="*/ 287 w 365"/>
                  <a:gd name="T97" fmla="*/ 10 h 11"/>
                  <a:gd name="T98" fmla="*/ 292 w 365"/>
                  <a:gd name="T99" fmla="*/ 9 h 11"/>
                  <a:gd name="T100" fmla="*/ 299 w 365"/>
                  <a:gd name="T101" fmla="*/ 8 h 11"/>
                  <a:gd name="T102" fmla="*/ 304 w 365"/>
                  <a:gd name="T103" fmla="*/ 9 h 11"/>
                  <a:gd name="T104" fmla="*/ 310 w 365"/>
                  <a:gd name="T105" fmla="*/ 9 h 11"/>
                  <a:gd name="T106" fmla="*/ 315 w 365"/>
                  <a:gd name="T107" fmla="*/ 9 h 11"/>
                  <a:gd name="T108" fmla="*/ 322 w 365"/>
                  <a:gd name="T109" fmla="*/ 9 h 11"/>
                  <a:gd name="T110" fmla="*/ 327 w 365"/>
                  <a:gd name="T111" fmla="*/ 9 h 11"/>
                  <a:gd name="T112" fmla="*/ 333 w 365"/>
                  <a:gd name="T113" fmla="*/ 9 h 11"/>
                  <a:gd name="T114" fmla="*/ 339 w 365"/>
                  <a:gd name="T115" fmla="*/ 8 h 11"/>
                  <a:gd name="T116" fmla="*/ 345 w 365"/>
                  <a:gd name="T117" fmla="*/ 3 h 11"/>
                  <a:gd name="T118" fmla="*/ 351 w 365"/>
                  <a:gd name="T119" fmla="*/ 0 h 11"/>
                  <a:gd name="T120" fmla="*/ 357 w 365"/>
                  <a:gd name="T121" fmla="*/ 5 h 11"/>
                  <a:gd name="T122" fmla="*/ 363 w 365"/>
                  <a:gd name="T12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5" h="11">
                    <a:moveTo>
                      <a:pt x="0" y="10"/>
                    </a:moveTo>
                    <a:lnTo>
                      <a:pt x="1" y="10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19" y="1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1" y="11"/>
                    </a:lnTo>
                    <a:lnTo>
                      <a:pt x="22" y="11"/>
                    </a:lnTo>
                    <a:lnTo>
                      <a:pt x="23" y="11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5" y="11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28" y="11"/>
                    </a:lnTo>
                    <a:lnTo>
                      <a:pt x="28" y="11"/>
                    </a:lnTo>
                    <a:lnTo>
                      <a:pt x="29" y="11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3" y="11"/>
                    </a:lnTo>
                    <a:lnTo>
                      <a:pt x="34" y="11"/>
                    </a:lnTo>
                    <a:lnTo>
                      <a:pt x="35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37" y="10"/>
                    </a:lnTo>
                    <a:lnTo>
                      <a:pt x="38" y="10"/>
                    </a:lnTo>
                    <a:lnTo>
                      <a:pt x="39" y="10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5" y="9"/>
                    </a:lnTo>
                    <a:lnTo>
                      <a:pt x="46" y="9"/>
                    </a:lnTo>
                    <a:lnTo>
                      <a:pt x="47" y="9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9" y="9"/>
                    </a:lnTo>
                    <a:lnTo>
                      <a:pt x="50" y="9"/>
                    </a:lnTo>
                    <a:lnTo>
                      <a:pt x="51" y="9"/>
                    </a:lnTo>
                    <a:lnTo>
                      <a:pt x="52" y="9"/>
                    </a:lnTo>
                    <a:lnTo>
                      <a:pt x="52" y="9"/>
                    </a:lnTo>
                    <a:lnTo>
                      <a:pt x="53" y="9"/>
                    </a:lnTo>
                    <a:lnTo>
                      <a:pt x="54" y="9"/>
                    </a:lnTo>
                    <a:lnTo>
                      <a:pt x="55" y="9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58" y="10"/>
                    </a:lnTo>
                    <a:lnTo>
                      <a:pt x="59" y="10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61" y="10"/>
                    </a:lnTo>
                    <a:lnTo>
                      <a:pt x="62" y="10"/>
                    </a:lnTo>
                    <a:lnTo>
                      <a:pt x="63" y="10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5" y="10"/>
                    </a:lnTo>
                    <a:lnTo>
                      <a:pt x="65" y="10"/>
                    </a:lnTo>
                    <a:lnTo>
                      <a:pt x="66" y="10"/>
                    </a:lnTo>
                    <a:lnTo>
                      <a:pt x="67" y="10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9" y="10"/>
                    </a:lnTo>
                    <a:lnTo>
                      <a:pt x="70" y="10"/>
                    </a:lnTo>
                    <a:lnTo>
                      <a:pt x="71" y="10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3" y="10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5" y="9"/>
                    </a:lnTo>
                    <a:lnTo>
                      <a:pt x="76" y="9"/>
                    </a:lnTo>
                    <a:lnTo>
                      <a:pt x="77" y="9"/>
                    </a:lnTo>
                    <a:lnTo>
                      <a:pt x="77" y="9"/>
                    </a:lnTo>
                    <a:lnTo>
                      <a:pt x="78" y="9"/>
                    </a:lnTo>
                    <a:lnTo>
                      <a:pt x="79" y="9"/>
                    </a:lnTo>
                    <a:lnTo>
                      <a:pt x="80" y="9"/>
                    </a:lnTo>
                    <a:lnTo>
                      <a:pt x="81" y="9"/>
                    </a:lnTo>
                    <a:lnTo>
                      <a:pt x="81" y="9"/>
                    </a:lnTo>
                    <a:lnTo>
                      <a:pt x="82" y="9"/>
                    </a:lnTo>
                    <a:lnTo>
                      <a:pt x="82" y="9"/>
                    </a:lnTo>
                    <a:lnTo>
                      <a:pt x="83" y="9"/>
                    </a:lnTo>
                    <a:lnTo>
                      <a:pt x="84" y="9"/>
                    </a:lnTo>
                    <a:lnTo>
                      <a:pt x="85" y="9"/>
                    </a:lnTo>
                    <a:lnTo>
                      <a:pt x="85" y="9"/>
                    </a:lnTo>
                    <a:lnTo>
                      <a:pt x="86" y="10"/>
                    </a:lnTo>
                    <a:lnTo>
                      <a:pt x="87" y="10"/>
                    </a:lnTo>
                    <a:lnTo>
                      <a:pt x="88" y="10"/>
                    </a:lnTo>
                    <a:lnTo>
                      <a:pt x="89" y="10"/>
                    </a:lnTo>
                    <a:lnTo>
                      <a:pt x="89" y="10"/>
                    </a:lnTo>
                    <a:lnTo>
                      <a:pt x="90" y="10"/>
                    </a:lnTo>
                    <a:lnTo>
                      <a:pt x="90" y="10"/>
                    </a:lnTo>
                    <a:lnTo>
                      <a:pt x="91" y="10"/>
                    </a:lnTo>
                    <a:lnTo>
                      <a:pt x="92" y="10"/>
                    </a:lnTo>
                    <a:lnTo>
                      <a:pt x="93" y="10"/>
                    </a:lnTo>
                    <a:lnTo>
                      <a:pt x="93" y="10"/>
                    </a:lnTo>
                    <a:lnTo>
                      <a:pt x="94" y="10"/>
                    </a:lnTo>
                    <a:lnTo>
                      <a:pt x="95" y="10"/>
                    </a:lnTo>
                    <a:lnTo>
                      <a:pt x="96" y="10"/>
                    </a:lnTo>
                    <a:lnTo>
                      <a:pt x="97" y="10"/>
                    </a:lnTo>
                    <a:lnTo>
                      <a:pt x="97" y="10"/>
                    </a:lnTo>
                    <a:lnTo>
                      <a:pt x="98" y="10"/>
                    </a:lnTo>
                    <a:lnTo>
                      <a:pt x="99" y="10"/>
                    </a:lnTo>
                    <a:lnTo>
                      <a:pt x="99" y="10"/>
                    </a:lnTo>
                    <a:lnTo>
                      <a:pt x="100" y="10"/>
                    </a:lnTo>
                    <a:lnTo>
                      <a:pt x="101" y="10"/>
                    </a:lnTo>
                    <a:lnTo>
                      <a:pt x="101" y="10"/>
                    </a:lnTo>
                    <a:lnTo>
                      <a:pt x="102" y="10"/>
                    </a:lnTo>
                    <a:lnTo>
                      <a:pt x="103" y="10"/>
                    </a:lnTo>
                    <a:lnTo>
                      <a:pt x="104" y="10"/>
                    </a:lnTo>
                    <a:lnTo>
                      <a:pt x="105" y="10"/>
                    </a:lnTo>
                    <a:lnTo>
                      <a:pt x="105" y="10"/>
                    </a:lnTo>
                    <a:lnTo>
                      <a:pt x="106" y="10"/>
                    </a:lnTo>
                    <a:lnTo>
                      <a:pt x="107" y="10"/>
                    </a:lnTo>
                    <a:lnTo>
                      <a:pt x="107" y="9"/>
                    </a:lnTo>
                    <a:lnTo>
                      <a:pt x="108" y="9"/>
                    </a:lnTo>
                    <a:lnTo>
                      <a:pt x="109" y="9"/>
                    </a:lnTo>
                    <a:lnTo>
                      <a:pt x="109" y="9"/>
                    </a:lnTo>
                    <a:lnTo>
                      <a:pt x="110" y="9"/>
                    </a:lnTo>
                    <a:lnTo>
                      <a:pt x="111" y="9"/>
                    </a:lnTo>
                    <a:lnTo>
                      <a:pt x="112" y="9"/>
                    </a:lnTo>
                    <a:lnTo>
                      <a:pt x="113" y="9"/>
                    </a:lnTo>
                    <a:lnTo>
                      <a:pt x="113" y="9"/>
                    </a:lnTo>
                    <a:lnTo>
                      <a:pt x="114" y="8"/>
                    </a:lnTo>
                    <a:lnTo>
                      <a:pt x="115" y="8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7" y="8"/>
                    </a:lnTo>
                    <a:lnTo>
                      <a:pt x="117" y="7"/>
                    </a:lnTo>
                    <a:lnTo>
                      <a:pt x="118" y="7"/>
                    </a:lnTo>
                    <a:lnTo>
                      <a:pt x="119" y="7"/>
                    </a:lnTo>
                    <a:lnTo>
                      <a:pt x="120" y="7"/>
                    </a:lnTo>
                    <a:lnTo>
                      <a:pt x="121" y="7"/>
                    </a:lnTo>
                    <a:lnTo>
                      <a:pt x="121" y="7"/>
                    </a:lnTo>
                    <a:lnTo>
                      <a:pt x="122" y="8"/>
                    </a:lnTo>
                    <a:lnTo>
                      <a:pt x="123" y="8"/>
                    </a:lnTo>
                    <a:lnTo>
                      <a:pt x="124" y="8"/>
                    </a:lnTo>
                    <a:lnTo>
                      <a:pt x="124" y="8"/>
                    </a:lnTo>
                    <a:lnTo>
                      <a:pt x="125" y="8"/>
                    </a:lnTo>
                    <a:lnTo>
                      <a:pt x="125" y="9"/>
                    </a:lnTo>
                    <a:lnTo>
                      <a:pt x="126" y="9"/>
                    </a:lnTo>
                    <a:lnTo>
                      <a:pt x="127" y="9"/>
                    </a:lnTo>
                    <a:lnTo>
                      <a:pt x="128" y="9"/>
                    </a:lnTo>
                    <a:lnTo>
                      <a:pt x="129" y="9"/>
                    </a:lnTo>
                    <a:lnTo>
                      <a:pt x="129" y="9"/>
                    </a:lnTo>
                    <a:lnTo>
                      <a:pt x="130" y="9"/>
                    </a:lnTo>
                    <a:lnTo>
                      <a:pt x="131" y="9"/>
                    </a:lnTo>
                    <a:lnTo>
                      <a:pt x="132" y="9"/>
                    </a:lnTo>
                    <a:lnTo>
                      <a:pt x="132" y="10"/>
                    </a:lnTo>
                    <a:lnTo>
                      <a:pt x="133" y="10"/>
                    </a:lnTo>
                    <a:lnTo>
                      <a:pt x="133" y="10"/>
                    </a:lnTo>
                    <a:lnTo>
                      <a:pt x="134" y="10"/>
                    </a:lnTo>
                    <a:lnTo>
                      <a:pt x="135" y="10"/>
                    </a:lnTo>
                    <a:lnTo>
                      <a:pt x="136" y="10"/>
                    </a:lnTo>
                    <a:lnTo>
                      <a:pt x="137" y="10"/>
                    </a:lnTo>
                    <a:lnTo>
                      <a:pt x="137" y="10"/>
                    </a:lnTo>
                    <a:lnTo>
                      <a:pt x="138" y="10"/>
                    </a:lnTo>
                    <a:lnTo>
                      <a:pt x="139" y="10"/>
                    </a:lnTo>
                    <a:lnTo>
                      <a:pt x="140" y="10"/>
                    </a:lnTo>
                    <a:lnTo>
                      <a:pt x="141" y="10"/>
                    </a:lnTo>
                    <a:lnTo>
                      <a:pt x="141" y="10"/>
                    </a:lnTo>
                    <a:lnTo>
                      <a:pt x="141" y="10"/>
                    </a:lnTo>
                    <a:lnTo>
                      <a:pt x="142" y="10"/>
                    </a:lnTo>
                    <a:lnTo>
                      <a:pt x="143" y="10"/>
                    </a:lnTo>
                    <a:lnTo>
                      <a:pt x="144" y="10"/>
                    </a:lnTo>
                    <a:lnTo>
                      <a:pt x="145" y="10"/>
                    </a:lnTo>
                    <a:lnTo>
                      <a:pt x="145" y="10"/>
                    </a:lnTo>
                    <a:lnTo>
                      <a:pt x="146" y="10"/>
                    </a:lnTo>
                    <a:lnTo>
                      <a:pt x="147" y="10"/>
                    </a:lnTo>
                    <a:lnTo>
                      <a:pt x="148" y="10"/>
                    </a:lnTo>
                    <a:lnTo>
                      <a:pt x="149" y="10"/>
                    </a:lnTo>
                    <a:lnTo>
                      <a:pt x="149" y="10"/>
                    </a:lnTo>
                    <a:lnTo>
                      <a:pt x="149" y="10"/>
                    </a:lnTo>
                    <a:lnTo>
                      <a:pt x="150" y="10"/>
                    </a:lnTo>
                    <a:lnTo>
                      <a:pt x="151" y="10"/>
                    </a:lnTo>
                    <a:lnTo>
                      <a:pt x="152" y="10"/>
                    </a:lnTo>
                    <a:lnTo>
                      <a:pt x="153" y="10"/>
                    </a:lnTo>
                    <a:lnTo>
                      <a:pt x="153" y="10"/>
                    </a:lnTo>
                    <a:lnTo>
                      <a:pt x="154" y="10"/>
                    </a:lnTo>
                    <a:lnTo>
                      <a:pt x="155" y="10"/>
                    </a:lnTo>
                    <a:lnTo>
                      <a:pt x="156" y="10"/>
                    </a:lnTo>
                    <a:lnTo>
                      <a:pt x="157" y="10"/>
                    </a:lnTo>
                    <a:lnTo>
                      <a:pt x="157" y="10"/>
                    </a:lnTo>
                    <a:lnTo>
                      <a:pt x="157" y="10"/>
                    </a:lnTo>
                    <a:lnTo>
                      <a:pt x="158" y="10"/>
                    </a:lnTo>
                    <a:lnTo>
                      <a:pt x="159" y="10"/>
                    </a:lnTo>
                    <a:lnTo>
                      <a:pt x="160" y="9"/>
                    </a:lnTo>
                    <a:lnTo>
                      <a:pt x="161" y="9"/>
                    </a:lnTo>
                    <a:lnTo>
                      <a:pt x="161" y="9"/>
                    </a:lnTo>
                    <a:lnTo>
                      <a:pt x="162" y="9"/>
                    </a:lnTo>
                    <a:lnTo>
                      <a:pt x="163" y="9"/>
                    </a:lnTo>
                    <a:lnTo>
                      <a:pt x="164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6" y="9"/>
                    </a:lnTo>
                    <a:lnTo>
                      <a:pt x="167" y="9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0" y="9"/>
                    </a:lnTo>
                    <a:lnTo>
                      <a:pt x="171" y="9"/>
                    </a:lnTo>
                    <a:lnTo>
                      <a:pt x="172" y="9"/>
                    </a:lnTo>
                    <a:lnTo>
                      <a:pt x="173" y="9"/>
                    </a:lnTo>
                    <a:lnTo>
                      <a:pt x="173" y="9"/>
                    </a:lnTo>
                    <a:lnTo>
                      <a:pt x="173" y="9"/>
                    </a:lnTo>
                    <a:lnTo>
                      <a:pt x="174" y="9"/>
                    </a:lnTo>
                    <a:lnTo>
                      <a:pt x="175" y="9"/>
                    </a:lnTo>
                    <a:lnTo>
                      <a:pt x="176" y="9"/>
                    </a:lnTo>
                    <a:lnTo>
                      <a:pt x="177" y="9"/>
                    </a:lnTo>
                    <a:lnTo>
                      <a:pt x="178" y="9"/>
                    </a:lnTo>
                    <a:lnTo>
                      <a:pt x="178" y="9"/>
                    </a:lnTo>
                    <a:lnTo>
                      <a:pt x="179" y="9"/>
                    </a:lnTo>
                    <a:lnTo>
                      <a:pt x="180" y="9"/>
                    </a:lnTo>
                    <a:lnTo>
                      <a:pt x="181" y="9"/>
                    </a:lnTo>
                    <a:lnTo>
                      <a:pt x="182" y="9"/>
                    </a:lnTo>
                    <a:lnTo>
                      <a:pt x="182" y="9"/>
                    </a:lnTo>
                    <a:lnTo>
                      <a:pt x="182" y="9"/>
                    </a:lnTo>
                    <a:lnTo>
                      <a:pt x="183" y="9"/>
                    </a:lnTo>
                    <a:lnTo>
                      <a:pt x="184" y="9"/>
                    </a:lnTo>
                    <a:lnTo>
                      <a:pt x="185" y="9"/>
                    </a:lnTo>
                    <a:lnTo>
                      <a:pt x="186" y="10"/>
                    </a:lnTo>
                    <a:lnTo>
                      <a:pt x="186" y="10"/>
                    </a:lnTo>
                    <a:lnTo>
                      <a:pt x="187" y="10"/>
                    </a:lnTo>
                    <a:lnTo>
                      <a:pt x="188" y="10"/>
                    </a:lnTo>
                    <a:lnTo>
                      <a:pt x="189" y="10"/>
                    </a:lnTo>
                    <a:lnTo>
                      <a:pt x="190" y="10"/>
                    </a:lnTo>
                    <a:lnTo>
                      <a:pt x="190" y="10"/>
                    </a:lnTo>
                    <a:lnTo>
                      <a:pt x="190" y="10"/>
                    </a:lnTo>
                    <a:lnTo>
                      <a:pt x="191" y="10"/>
                    </a:lnTo>
                    <a:lnTo>
                      <a:pt x="192" y="10"/>
                    </a:lnTo>
                    <a:lnTo>
                      <a:pt x="193" y="10"/>
                    </a:lnTo>
                    <a:lnTo>
                      <a:pt x="194" y="10"/>
                    </a:lnTo>
                    <a:lnTo>
                      <a:pt x="194" y="10"/>
                    </a:lnTo>
                    <a:lnTo>
                      <a:pt x="195" y="10"/>
                    </a:lnTo>
                    <a:lnTo>
                      <a:pt x="196" y="10"/>
                    </a:lnTo>
                    <a:lnTo>
                      <a:pt x="197" y="10"/>
                    </a:lnTo>
                    <a:lnTo>
                      <a:pt x="198" y="10"/>
                    </a:lnTo>
                    <a:lnTo>
                      <a:pt x="198" y="10"/>
                    </a:lnTo>
                    <a:lnTo>
                      <a:pt x="198" y="10"/>
                    </a:lnTo>
                    <a:lnTo>
                      <a:pt x="199" y="10"/>
                    </a:lnTo>
                    <a:lnTo>
                      <a:pt x="200" y="10"/>
                    </a:lnTo>
                    <a:lnTo>
                      <a:pt x="201" y="10"/>
                    </a:lnTo>
                    <a:lnTo>
                      <a:pt x="202" y="10"/>
                    </a:lnTo>
                    <a:lnTo>
                      <a:pt x="202" y="10"/>
                    </a:lnTo>
                    <a:lnTo>
                      <a:pt x="203" y="10"/>
                    </a:lnTo>
                    <a:lnTo>
                      <a:pt x="204" y="10"/>
                    </a:lnTo>
                    <a:lnTo>
                      <a:pt x="205" y="10"/>
                    </a:lnTo>
                    <a:lnTo>
                      <a:pt x="206" y="10"/>
                    </a:lnTo>
                    <a:lnTo>
                      <a:pt x="206" y="10"/>
                    </a:lnTo>
                    <a:lnTo>
                      <a:pt x="207" y="10"/>
                    </a:lnTo>
                    <a:lnTo>
                      <a:pt x="207" y="10"/>
                    </a:lnTo>
                    <a:lnTo>
                      <a:pt x="208" y="10"/>
                    </a:lnTo>
                    <a:lnTo>
                      <a:pt x="209" y="10"/>
                    </a:lnTo>
                    <a:lnTo>
                      <a:pt x="210" y="9"/>
                    </a:lnTo>
                    <a:lnTo>
                      <a:pt x="210" y="9"/>
                    </a:lnTo>
                    <a:lnTo>
                      <a:pt x="211" y="9"/>
                    </a:lnTo>
                    <a:lnTo>
                      <a:pt x="212" y="9"/>
                    </a:lnTo>
                    <a:lnTo>
                      <a:pt x="213" y="9"/>
                    </a:lnTo>
                    <a:lnTo>
                      <a:pt x="214" y="9"/>
                    </a:lnTo>
                    <a:lnTo>
                      <a:pt x="214" y="9"/>
                    </a:lnTo>
                    <a:lnTo>
                      <a:pt x="215" y="9"/>
                    </a:lnTo>
                    <a:lnTo>
                      <a:pt x="215" y="9"/>
                    </a:lnTo>
                    <a:lnTo>
                      <a:pt x="216" y="9"/>
                    </a:lnTo>
                    <a:lnTo>
                      <a:pt x="217" y="9"/>
                    </a:lnTo>
                    <a:lnTo>
                      <a:pt x="218" y="9"/>
                    </a:lnTo>
                    <a:lnTo>
                      <a:pt x="218" y="9"/>
                    </a:lnTo>
                    <a:lnTo>
                      <a:pt x="219" y="9"/>
                    </a:lnTo>
                    <a:lnTo>
                      <a:pt x="220" y="9"/>
                    </a:lnTo>
                    <a:lnTo>
                      <a:pt x="221" y="9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23" y="9"/>
                    </a:lnTo>
                    <a:lnTo>
                      <a:pt x="224" y="9"/>
                    </a:lnTo>
                    <a:lnTo>
                      <a:pt x="224" y="9"/>
                    </a:lnTo>
                    <a:lnTo>
                      <a:pt x="225" y="9"/>
                    </a:lnTo>
                    <a:lnTo>
                      <a:pt x="226" y="9"/>
                    </a:lnTo>
                    <a:lnTo>
                      <a:pt x="226" y="9"/>
                    </a:lnTo>
                    <a:lnTo>
                      <a:pt x="227" y="9"/>
                    </a:lnTo>
                    <a:lnTo>
                      <a:pt x="228" y="9"/>
                    </a:lnTo>
                    <a:lnTo>
                      <a:pt x="229" y="9"/>
                    </a:lnTo>
                    <a:lnTo>
                      <a:pt x="230" y="10"/>
                    </a:lnTo>
                    <a:lnTo>
                      <a:pt x="230" y="10"/>
                    </a:lnTo>
                    <a:lnTo>
                      <a:pt x="231" y="10"/>
                    </a:lnTo>
                    <a:lnTo>
                      <a:pt x="232" y="10"/>
                    </a:lnTo>
                    <a:lnTo>
                      <a:pt x="232" y="10"/>
                    </a:lnTo>
                    <a:lnTo>
                      <a:pt x="233" y="10"/>
                    </a:lnTo>
                    <a:lnTo>
                      <a:pt x="234" y="10"/>
                    </a:lnTo>
                    <a:lnTo>
                      <a:pt x="234" y="10"/>
                    </a:lnTo>
                    <a:lnTo>
                      <a:pt x="235" y="10"/>
                    </a:lnTo>
                    <a:lnTo>
                      <a:pt x="236" y="10"/>
                    </a:lnTo>
                    <a:lnTo>
                      <a:pt x="237" y="10"/>
                    </a:lnTo>
                    <a:lnTo>
                      <a:pt x="238" y="10"/>
                    </a:lnTo>
                    <a:lnTo>
                      <a:pt x="238" y="10"/>
                    </a:lnTo>
                    <a:lnTo>
                      <a:pt x="239" y="10"/>
                    </a:lnTo>
                    <a:lnTo>
                      <a:pt x="240" y="10"/>
                    </a:lnTo>
                    <a:lnTo>
                      <a:pt x="240" y="10"/>
                    </a:lnTo>
                    <a:lnTo>
                      <a:pt x="241" y="10"/>
                    </a:lnTo>
                    <a:lnTo>
                      <a:pt x="242" y="10"/>
                    </a:lnTo>
                    <a:lnTo>
                      <a:pt x="242" y="10"/>
                    </a:lnTo>
                    <a:lnTo>
                      <a:pt x="243" y="10"/>
                    </a:lnTo>
                    <a:lnTo>
                      <a:pt x="244" y="10"/>
                    </a:lnTo>
                    <a:lnTo>
                      <a:pt x="245" y="10"/>
                    </a:lnTo>
                    <a:lnTo>
                      <a:pt x="246" y="10"/>
                    </a:lnTo>
                    <a:lnTo>
                      <a:pt x="246" y="10"/>
                    </a:lnTo>
                    <a:lnTo>
                      <a:pt x="247" y="10"/>
                    </a:lnTo>
                    <a:lnTo>
                      <a:pt x="248" y="10"/>
                    </a:lnTo>
                    <a:lnTo>
                      <a:pt x="249" y="10"/>
                    </a:lnTo>
                    <a:lnTo>
                      <a:pt x="249" y="11"/>
                    </a:lnTo>
                    <a:lnTo>
                      <a:pt x="250" y="11"/>
                    </a:lnTo>
                    <a:lnTo>
                      <a:pt x="250" y="11"/>
                    </a:lnTo>
                    <a:lnTo>
                      <a:pt x="251" y="11"/>
                    </a:lnTo>
                    <a:lnTo>
                      <a:pt x="252" y="11"/>
                    </a:lnTo>
                    <a:lnTo>
                      <a:pt x="253" y="11"/>
                    </a:lnTo>
                    <a:lnTo>
                      <a:pt x="254" y="11"/>
                    </a:lnTo>
                    <a:lnTo>
                      <a:pt x="254" y="11"/>
                    </a:lnTo>
                    <a:lnTo>
                      <a:pt x="255" y="11"/>
                    </a:lnTo>
                    <a:lnTo>
                      <a:pt x="256" y="10"/>
                    </a:lnTo>
                    <a:lnTo>
                      <a:pt x="257" y="10"/>
                    </a:lnTo>
                    <a:lnTo>
                      <a:pt x="257" y="10"/>
                    </a:lnTo>
                    <a:lnTo>
                      <a:pt x="258" y="10"/>
                    </a:lnTo>
                    <a:lnTo>
                      <a:pt x="258" y="10"/>
                    </a:lnTo>
                    <a:lnTo>
                      <a:pt x="259" y="10"/>
                    </a:lnTo>
                    <a:lnTo>
                      <a:pt x="260" y="10"/>
                    </a:lnTo>
                    <a:lnTo>
                      <a:pt x="261" y="10"/>
                    </a:lnTo>
                    <a:lnTo>
                      <a:pt x="262" y="10"/>
                    </a:lnTo>
                    <a:lnTo>
                      <a:pt x="262" y="10"/>
                    </a:lnTo>
                    <a:lnTo>
                      <a:pt x="263" y="10"/>
                    </a:lnTo>
                    <a:lnTo>
                      <a:pt x="264" y="10"/>
                    </a:lnTo>
                    <a:lnTo>
                      <a:pt x="265" y="10"/>
                    </a:lnTo>
                    <a:lnTo>
                      <a:pt x="266" y="10"/>
                    </a:lnTo>
                    <a:lnTo>
                      <a:pt x="266" y="10"/>
                    </a:lnTo>
                    <a:lnTo>
                      <a:pt x="266" y="10"/>
                    </a:lnTo>
                    <a:lnTo>
                      <a:pt x="267" y="10"/>
                    </a:lnTo>
                    <a:lnTo>
                      <a:pt x="268" y="10"/>
                    </a:lnTo>
                    <a:lnTo>
                      <a:pt x="269" y="10"/>
                    </a:lnTo>
                    <a:lnTo>
                      <a:pt x="270" y="10"/>
                    </a:lnTo>
                    <a:lnTo>
                      <a:pt x="270" y="10"/>
                    </a:lnTo>
                    <a:lnTo>
                      <a:pt x="271" y="10"/>
                    </a:lnTo>
                    <a:lnTo>
                      <a:pt x="272" y="10"/>
                    </a:lnTo>
                    <a:lnTo>
                      <a:pt x="273" y="10"/>
                    </a:lnTo>
                    <a:lnTo>
                      <a:pt x="274" y="10"/>
                    </a:lnTo>
                    <a:lnTo>
                      <a:pt x="274" y="10"/>
                    </a:lnTo>
                    <a:lnTo>
                      <a:pt x="274" y="10"/>
                    </a:lnTo>
                    <a:lnTo>
                      <a:pt x="275" y="10"/>
                    </a:lnTo>
                    <a:lnTo>
                      <a:pt x="276" y="10"/>
                    </a:lnTo>
                    <a:lnTo>
                      <a:pt x="277" y="10"/>
                    </a:lnTo>
                    <a:lnTo>
                      <a:pt x="278" y="10"/>
                    </a:lnTo>
                    <a:lnTo>
                      <a:pt x="279" y="10"/>
                    </a:lnTo>
                    <a:lnTo>
                      <a:pt x="279" y="10"/>
                    </a:lnTo>
                    <a:lnTo>
                      <a:pt x="280" y="10"/>
                    </a:lnTo>
                    <a:lnTo>
                      <a:pt x="281" y="10"/>
                    </a:lnTo>
                    <a:lnTo>
                      <a:pt x="282" y="10"/>
                    </a:lnTo>
                    <a:lnTo>
                      <a:pt x="282" y="10"/>
                    </a:lnTo>
                    <a:lnTo>
                      <a:pt x="283" y="10"/>
                    </a:lnTo>
                    <a:lnTo>
                      <a:pt x="283" y="10"/>
                    </a:lnTo>
                    <a:lnTo>
                      <a:pt x="284" y="10"/>
                    </a:lnTo>
                    <a:lnTo>
                      <a:pt x="285" y="10"/>
                    </a:lnTo>
                    <a:lnTo>
                      <a:pt x="286" y="10"/>
                    </a:lnTo>
                    <a:lnTo>
                      <a:pt x="287" y="10"/>
                    </a:lnTo>
                    <a:lnTo>
                      <a:pt x="287" y="10"/>
                    </a:lnTo>
                    <a:lnTo>
                      <a:pt x="288" y="10"/>
                    </a:lnTo>
                    <a:lnTo>
                      <a:pt x="289" y="9"/>
                    </a:lnTo>
                    <a:lnTo>
                      <a:pt x="290" y="9"/>
                    </a:lnTo>
                    <a:lnTo>
                      <a:pt x="291" y="9"/>
                    </a:lnTo>
                    <a:lnTo>
                      <a:pt x="291" y="9"/>
                    </a:lnTo>
                    <a:lnTo>
                      <a:pt x="291" y="9"/>
                    </a:lnTo>
                    <a:lnTo>
                      <a:pt x="292" y="9"/>
                    </a:lnTo>
                    <a:lnTo>
                      <a:pt x="293" y="9"/>
                    </a:lnTo>
                    <a:lnTo>
                      <a:pt x="294" y="9"/>
                    </a:lnTo>
                    <a:lnTo>
                      <a:pt x="295" y="9"/>
                    </a:lnTo>
                    <a:lnTo>
                      <a:pt x="295" y="9"/>
                    </a:lnTo>
                    <a:lnTo>
                      <a:pt x="296" y="8"/>
                    </a:lnTo>
                    <a:lnTo>
                      <a:pt x="297" y="8"/>
                    </a:lnTo>
                    <a:lnTo>
                      <a:pt x="298" y="8"/>
                    </a:lnTo>
                    <a:lnTo>
                      <a:pt x="299" y="8"/>
                    </a:lnTo>
                    <a:lnTo>
                      <a:pt x="299" y="8"/>
                    </a:lnTo>
                    <a:lnTo>
                      <a:pt x="299" y="8"/>
                    </a:lnTo>
                    <a:lnTo>
                      <a:pt x="300" y="8"/>
                    </a:lnTo>
                    <a:lnTo>
                      <a:pt x="301" y="8"/>
                    </a:lnTo>
                    <a:lnTo>
                      <a:pt x="302" y="8"/>
                    </a:lnTo>
                    <a:lnTo>
                      <a:pt x="303" y="9"/>
                    </a:lnTo>
                    <a:lnTo>
                      <a:pt x="303" y="9"/>
                    </a:lnTo>
                    <a:lnTo>
                      <a:pt x="304" y="9"/>
                    </a:lnTo>
                    <a:lnTo>
                      <a:pt x="305" y="9"/>
                    </a:lnTo>
                    <a:lnTo>
                      <a:pt x="306" y="9"/>
                    </a:lnTo>
                    <a:lnTo>
                      <a:pt x="307" y="9"/>
                    </a:lnTo>
                    <a:lnTo>
                      <a:pt x="307" y="9"/>
                    </a:lnTo>
                    <a:lnTo>
                      <a:pt x="307" y="9"/>
                    </a:lnTo>
                    <a:lnTo>
                      <a:pt x="308" y="9"/>
                    </a:lnTo>
                    <a:lnTo>
                      <a:pt x="309" y="9"/>
                    </a:lnTo>
                    <a:lnTo>
                      <a:pt x="310" y="9"/>
                    </a:lnTo>
                    <a:lnTo>
                      <a:pt x="311" y="9"/>
                    </a:lnTo>
                    <a:lnTo>
                      <a:pt x="311" y="9"/>
                    </a:lnTo>
                    <a:lnTo>
                      <a:pt x="312" y="9"/>
                    </a:lnTo>
                    <a:lnTo>
                      <a:pt x="313" y="9"/>
                    </a:lnTo>
                    <a:lnTo>
                      <a:pt x="314" y="9"/>
                    </a:lnTo>
                    <a:lnTo>
                      <a:pt x="315" y="9"/>
                    </a:lnTo>
                    <a:lnTo>
                      <a:pt x="315" y="9"/>
                    </a:lnTo>
                    <a:lnTo>
                      <a:pt x="315" y="9"/>
                    </a:lnTo>
                    <a:lnTo>
                      <a:pt x="316" y="9"/>
                    </a:lnTo>
                    <a:lnTo>
                      <a:pt x="317" y="9"/>
                    </a:lnTo>
                    <a:lnTo>
                      <a:pt x="318" y="9"/>
                    </a:lnTo>
                    <a:lnTo>
                      <a:pt x="319" y="9"/>
                    </a:lnTo>
                    <a:lnTo>
                      <a:pt x="319" y="9"/>
                    </a:lnTo>
                    <a:lnTo>
                      <a:pt x="320" y="9"/>
                    </a:lnTo>
                    <a:lnTo>
                      <a:pt x="321" y="9"/>
                    </a:lnTo>
                    <a:lnTo>
                      <a:pt x="322" y="9"/>
                    </a:lnTo>
                    <a:lnTo>
                      <a:pt x="323" y="9"/>
                    </a:lnTo>
                    <a:lnTo>
                      <a:pt x="323" y="9"/>
                    </a:lnTo>
                    <a:lnTo>
                      <a:pt x="323" y="9"/>
                    </a:lnTo>
                    <a:lnTo>
                      <a:pt x="324" y="9"/>
                    </a:lnTo>
                    <a:lnTo>
                      <a:pt x="325" y="9"/>
                    </a:lnTo>
                    <a:lnTo>
                      <a:pt x="326" y="9"/>
                    </a:lnTo>
                    <a:lnTo>
                      <a:pt x="327" y="9"/>
                    </a:lnTo>
                    <a:lnTo>
                      <a:pt x="327" y="9"/>
                    </a:lnTo>
                    <a:lnTo>
                      <a:pt x="328" y="9"/>
                    </a:lnTo>
                    <a:lnTo>
                      <a:pt x="329" y="9"/>
                    </a:lnTo>
                    <a:lnTo>
                      <a:pt x="330" y="9"/>
                    </a:lnTo>
                    <a:lnTo>
                      <a:pt x="331" y="9"/>
                    </a:lnTo>
                    <a:lnTo>
                      <a:pt x="331" y="9"/>
                    </a:lnTo>
                    <a:lnTo>
                      <a:pt x="332" y="9"/>
                    </a:lnTo>
                    <a:lnTo>
                      <a:pt x="332" y="9"/>
                    </a:lnTo>
                    <a:lnTo>
                      <a:pt x="333" y="9"/>
                    </a:lnTo>
                    <a:lnTo>
                      <a:pt x="334" y="9"/>
                    </a:lnTo>
                    <a:lnTo>
                      <a:pt x="335" y="9"/>
                    </a:lnTo>
                    <a:lnTo>
                      <a:pt x="335" y="9"/>
                    </a:lnTo>
                    <a:lnTo>
                      <a:pt x="336" y="9"/>
                    </a:lnTo>
                    <a:lnTo>
                      <a:pt x="337" y="9"/>
                    </a:lnTo>
                    <a:lnTo>
                      <a:pt x="338" y="9"/>
                    </a:lnTo>
                    <a:lnTo>
                      <a:pt x="339" y="8"/>
                    </a:lnTo>
                    <a:lnTo>
                      <a:pt x="339" y="8"/>
                    </a:lnTo>
                    <a:lnTo>
                      <a:pt x="340" y="7"/>
                    </a:lnTo>
                    <a:lnTo>
                      <a:pt x="340" y="7"/>
                    </a:lnTo>
                    <a:lnTo>
                      <a:pt x="341" y="6"/>
                    </a:lnTo>
                    <a:lnTo>
                      <a:pt x="342" y="5"/>
                    </a:lnTo>
                    <a:lnTo>
                      <a:pt x="343" y="5"/>
                    </a:lnTo>
                    <a:lnTo>
                      <a:pt x="343" y="5"/>
                    </a:lnTo>
                    <a:lnTo>
                      <a:pt x="344" y="4"/>
                    </a:lnTo>
                    <a:lnTo>
                      <a:pt x="345" y="3"/>
                    </a:lnTo>
                    <a:lnTo>
                      <a:pt x="346" y="2"/>
                    </a:lnTo>
                    <a:lnTo>
                      <a:pt x="347" y="2"/>
                    </a:lnTo>
                    <a:lnTo>
                      <a:pt x="347" y="1"/>
                    </a:lnTo>
                    <a:lnTo>
                      <a:pt x="348" y="1"/>
                    </a:lnTo>
                    <a:lnTo>
                      <a:pt x="349" y="1"/>
                    </a:lnTo>
                    <a:lnTo>
                      <a:pt x="349" y="0"/>
                    </a:lnTo>
                    <a:lnTo>
                      <a:pt x="350" y="0"/>
                    </a:lnTo>
                    <a:lnTo>
                      <a:pt x="351" y="0"/>
                    </a:lnTo>
                    <a:lnTo>
                      <a:pt x="351" y="1"/>
                    </a:lnTo>
                    <a:lnTo>
                      <a:pt x="352" y="1"/>
                    </a:lnTo>
                    <a:lnTo>
                      <a:pt x="353" y="2"/>
                    </a:lnTo>
                    <a:lnTo>
                      <a:pt x="354" y="2"/>
                    </a:lnTo>
                    <a:lnTo>
                      <a:pt x="355" y="2"/>
                    </a:lnTo>
                    <a:lnTo>
                      <a:pt x="355" y="3"/>
                    </a:lnTo>
                    <a:lnTo>
                      <a:pt x="356" y="4"/>
                    </a:lnTo>
                    <a:lnTo>
                      <a:pt x="357" y="5"/>
                    </a:lnTo>
                    <a:lnTo>
                      <a:pt x="357" y="5"/>
                    </a:lnTo>
                    <a:lnTo>
                      <a:pt x="358" y="5"/>
                    </a:lnTo>
                    <a:lnTo>
                      <a:pt x="359" y="6"/>
                    </a:lnTo>
                    <a:lnTo>
                      <a:pt x="359" y="7"/>
                    </a:lnTo>
                    <a:lnTo>
                      <a:pt x="360" y="7"/>
                    </a:lnTo>
                    <a:lnTo>
                      <a:pt x="361" y="8"/>
                    </a:lnTo>
                    <a:lnTo>
                      <a:pt x="362" y="8"/>
                    </a:lnTo>
                    <a:lnTo>
                      <a:pt x="363" y="9"/>
                    </a:lnTo>
                    <a:lnTo>
                      <a:pt x="363" y="9"/>
                    </a:lnTo>
                    <a:lnTo>
                      <a:pt x="364" y="9"/>
                    </a:lnTo>
                    <a:lnTo>
                      <a:pt x="365" y="9"/>
                    </a:lnTo>
                    <a:lnTo>
                      <a:pt x="365" y="9"/>
                    </a:lnTo>
                  </a:path>
                </a:pathLst>
              </a:custGeom>
              <a:noFill/>
              <a:ln w="1270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34" name="Freeform 70"/>
              <p:cNvSpPr>
                <a:spLocks/>
              </p:cNvSpPr>
              <p:nvPr/>
            </p:nvSpPr>
            <p:spPr bwMode="auto">
              <a:xfrm>
                <a:off x="6191250" y="4094163"/>
                <a:ext cx="581025" cy="160338"/>
              </a:xfrm>
              <a:custGeom>
                <a:avLst/>
                <a:gdLst>
                  <a:gd name="T0" fmla="*/ 6 w 366"/>
                  <a:gd name="T1" fmla="*/ 101 h 101"/>
                  <a:gd name="T2" fmla="*/ 11 w 366"/>
                  <a:gd name="T3" fmla="*/ 101 h 101"/>
                  <a:gd name="T4" fmla="*/ 17 w 366"/>
                  <a:gd name="T5" fmla="*/ 101 h 101"/>
                  <a:gd name="T6" fmla="*/ 23 w 366"/>
                  <a:gd name="T7" fmla="*/ 100 h 101"/>
                  <a:gd name="T8" fmla="*/ 29 w 366"/>
                  <a:gd name="T9" fmla="*/ 100 h 101"/>
                  <a:gd name="T10" fmla="*/ 35 w 366"/>
                  <a:gd name="T11" fmla="*/ 100 h 101"/>
                  <a:gd name="T12" fmla="*/ 41 w 366"/>
                  <a:gd name="T13" fmla="*/ 101 h 101"/>
                  <a:gd name="T14" fmla="*/ 47 w 366"/>
                  <a:gd name="T15" fmla="*/ 101 h 101"/>
                  <a:gd name="T16" fmla="*/ 52 w 366"/>
                  <a:gd name="T17" fmla="*/ 101 h 101"/>
                  <a:gd name="T18" fmla="*/ 59 w 366"/>
                  <a:gd name="T19" fmla="*/ 101 h 101"/>
                  <a:gd name="T20" fmla="*/ 64 w 366"/>
                  <a:gd name="T21" fmla="*/ 100 h 101"/>
                  <a:gd name="T22" fmla="*/ 70 w 366"/>
                  <a:gd name="T23" fmla="*/ 100 h 101"/>
                  <a:gd name="T24" fmla="*/ 75 w 366"/>
                  <a:gd name="T25" fmla="*/ 100 h 101"/>
                  <a:gd name="T26" fmla="*/ 82 w 366"/>
                  <a:gd name="T27" fmla="*/ 100 h 101"/>
                  <a:gd name="T28" fmla="*/ 87 w 366"/>
                  <a:gd name="T29" fmla="*/ 100 h 101"/>
                  <a:gd name="T30" fmla="*/ 93 w 366"/>
                  <a:gd name="T31" fmla="*/ 100 h 101"/>
                  <a:gd name="T32" fmla="*/ 99 w 366"/>
                  <a:gd name="T33" fmla="*/ 99 h 101"/>
                  <a:gd name="T34" fmla="*/ 105 w 366"/>
                  <a:gd name="T35" fmla="*/ 100 h 101"/>
                  <a:gd name="T36" fmla="*/ 111 w 366"/>
                  <a:gd name="T37" fmla="*/ 100 h 101"/>
                  <a:gd name="T38" fmla="*/ 117 w 366"/>
                  <a:gd name="T39" fmla="*/ 101 h 101"/>
                  <a:gd name="T40" fmla="*/ 123 w 366"/>
                  <a:gd name="T41" fmla="*/ 101 h 101"/>
                  <a:gd name="T42" fmla="*/ 128 w 366"/>
                  <a:gd name="T43" fmla="*/ 101 h 101"/>
                  <a:gd name="T44" fmla="*/ 134 w 366"/>
                  <a:gd name="T45" fmla="*/ 101 h 101"/>
                  <a:gd name="T46" fmla="*/ 140 w 366"/>
                  <a:gd name="T47" fmla="*/ 101 h 101"/>
                  <a:gd name="T48" fmla="*/ 146 w 366"/>
                  <a:gd name="T49" fmla="*/ 100 h 101"/>
                  <a:gd name="T50" fmla="*/ 152 w 366"/>
                  <a:gd name="T51" fmla="*/ 99 h 101"/>
                  <a:gd name="T52" fmla="*/ 158 w 366"/>
                  <a:gd name="T53" fmla="*/ 98 h 101"/>
                  <a:gd name="T54" fmla="*/ 164 w 366"/>
                  <a:gd name="T55" fmla="*/ 98 h 101"/>
                  <a:gd name="T56" fmla="*/ 169 w 366"/>
                  <a:gd name="T57" fmla="*/ 100 h 101"/>
                  <a:gd name="T58" fmla="*/ 176 w 366"/>
                  <a:gd name="T59" fmla="*/ 100 h 101"/>
                  <a:gd name="T60" fmla="*/ 181 w 366"/>
                  <a:gd name="T61" fmla="*/ 100 h 101"/>
                  <a:gd name="T62" fmla="*/ 187 w 366"/>
                  <a:gd name="T63" fmla="*/ 100 h 101"/>
                  <a:gd name="T64" fmla="*/ 192 w 366"/>
                  <a:gd name="T65" fmla="*/ 100 h 101"/>
                  <a:gd name="T66" fmla="*/ 199 w 366"/>
                  <a:gd name="T67" fmla="*/ 100 h 101"/>
                  <a:gd name="T68" fmla="*/ 204 w 366"/>
                  <a:gd name="T69" fmla="*/ 100 h 101"/>
                  <a:gd name="T70" fmla="*/ 210 w 366"/>
                  <a:gd name="T71" fmla="*/ 100 h 101"/>
                  <a:gd name="T72" fmla="*/ 217 w 366"/>
                  <a:gd name="T73" fmla="*/ 100 h 101"/>
                  <a:gd name="T74" fmla="*/ 222 w 366"/>
                  <a:gd name="T75" fmla="*/ 100 h 101"/>
                  <a:gd name="T76" fmla="*/ 228 w 366"/>
                  <a:gd name="T77" fmla="*/ 100 h 101"/>
                  <a:gd name="T78" fmla="*/ 233 w 366"/>
                  <a:gd name="T79" fmla="*/ 98 h 101"/>
                  <a:gd name="T80" fmla="*/ 240 w 366"/>
                  <a:gd name="T81" fmla="*/ 97 h 101"/>
                  <a:gd name="T82" fmla="*/ 245 w 366"/>
                  <a:gd name="T83" fmla="*/ 96 h 101"/>
                  <a:gd name="T84" fmla="*/ 251 w 366"/>
                  <a:gd name="T85" fmla="*/ 92 h 101"/>
                  <a:gd name="T86" fmla="*/ 257 w 366"/>
                  <a:gd name="T87" fmla="*/ 74 h 101"/>
                  <a:gd name="T88" fmla="*/ 263 w 366"/>
                  <a:gd name="T89" fmla="*/ 38 h 101"/>
                  <a:gd name="T90" fmla="*/ 269 w 366"/>
                  <a:gd name="T91" fmla="*/ 4 h 101"/>
                  <a:gd name="T92" fmla="*/ 275 w 366"/>
                  <a:gd name="T93" fmla="*/ 11 h 101"/>
                  <a:gd name="T94" fmla="*/ 281 w 366"/>
                  <a:gd name="T95" fmla="*/ 65 h 101"/>
                  <a:gd name="T96" fmla="*/ 286 w 366"/>
                  <a:gd name="T97" fmla="*/ 94 h 101"/>
                  <a:gd name="T98" fmla="*/ 292 w 366"/>
                  <a:gd name="T99" fmla="*/ 98 h 101"/>
                  <a:gd name="T100" fmla="*/ 298 w 366"/>
                  <a:gd name="T101" fmla="*/ 98 h 101"/>
                  <a:gd name="T102" fmla="*/ 304 w 366"/>
                  <a:gd name="T103" fmla="*/ 98 h 101"/>
                  <a:gd name="T104" fmla="*/ 309 w 366"/>
                  <a:gd name="T105" fmla="*/ 100 h 101"/>
                  <a:gd name="T106" fmla="*/ 316 w 366"/>
                  <a:gd name="T107" fmla="*/ 100 h 101"/>
                  <a:gd name="T108" fmla="*/ 322 w 366"/>
                  <a:gd name="T109" fmla="*/ 100 h 101"/>
                  <a:gd name="T110" fmla="*/ 327 w 366"/>
                  <a:gd name="T111" fmla="*/ 100 h 101"/>
                  <a:gd name="T112" fmla="*/ 334 w 366"/>
                  <a:gd name="T113" fmla="*/ 91 h 101"/>
                  <a:gd name="T114" fmla="*/ 339 w 366"/>
                  <a:gd name="T115" fmla="*/ 62 h 101"/>
                  <a:gd name="T116" fmla="*/ 345 w 366"/>
                  <a:gd name="T117" fmla="*/ 19 h 101"/>
                  <a:gd name="T118" fmla="*/ 350 w 366"/>
                  <a:gd name="T119" fmla="*/ 2 h 101"/>
                  <a:gd name="T120" fmla="*/ 357 w 366"/>
                  <a:gd name="T121" fmla="*/ 50 h 101"/>
                  <a:gd name="T122" fmla="*/ 362 w 366"/>
                  <a:gd name="T123" fmla="*/ 9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6" h="101">
                    <a:moveTo>
                      <a:pt x="0" y="100"/>
                    </a:moveTo>
                    <a:lnTo>
                      <a:pt x="1" y="100"/>
                    </a:lnTo>
                    <a:lnTo>
                      <a:pt x="2" y="100"/>
                    </a:lnTo>
                    <a:lnTo>
                      <a:pt x="2" y="101"/>
                    </a:lnTo>
                    <a:lnTo>
                      <a:pt x="3" y="101"/>
                    </a:lnTo>
                    <a:lnTo>
                      <a:pt x="4" y="101"/>
                    </a:lnTo>
                    <a:lnTo>
                      <a:pt x="5" y="101"/>
                    </a:lnTo>
                    <a:lnTo>
                      <a:pt x="6" y="101"/>
                    </a:lnTo>
                    <a:lnTo>
                      <a:pt x="6" y="101"/>
                    </a:lnTo>
                    <a:lnTo>
                      <a:pt x="7" y="101"/>
                    </a:lnTo>
                    <a:lnTo>
                      <a:pt x="8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0" y="101"/>
                    </a:lnTo>
                    <a:lnTo>
                      <a:pt x="10" y="101"/>
                    </a:lnTo>
                    <a:lnTo>
                      <a:pt x="11" y="101"/>
                    </a:lnTo>
                    <a:lnTo>
                      <a:pt x="12" y="101"/>
                    </a:lnTo>
                    <a:lnTo>
                      <a:pt x="13" y="101"/>
                    </a:lnTo>
                    <a:lnTo>
                      <a:pt x="14" y="101"/>
                    </a:lnTo>
                    <a:lnTo>
                      <a:pt x="15" y="101"/>
                    </a:lnTo>
                    <a:lnTo>
                      <a:pt x="15" y="101"/>
                    </a:lnTo>
                    <a:lnTo>
                      <a:pt x="16" y="101"/>
                    </a:lnTo>
                    <a:lnTo>
                      <a:pt x="17" y="101"/>
                    </a:lnTo>
                    <a:lnTo>
                      <a:pt x="17" y="101"/>
                    </a:lnTo>
                    <a:lnTo>
                      <a:pt x="18" y="100"/>
                    </a:lnTo>
                    <a:lnTo>
                      <a:pt x="19" y="100"/>
                    </a:lnTo>
                    <a:lnTo>
                      <a:pt x="19" y="100"/>
                    </a:lnTo>
                    <a:lnTo>
                      <a:pt x="20" y="100"/>
                    </a:lnTo>
                    <a:lnTo>
                      <a:pt x="21" y="100"/>
                    </a:lnTo>
                    <a:lnTo>
                      <a:pt x="22" y="100"/>
                    </a:lnTo>
                    <a:lnTo>
                      <a:pt x="23" y="100"/>
                    </a:lnTo>
                    <a:lnTo>
                      <a:pt x="23" y="100"/>
                    </a:lnTo>
                    <a:lnTo>
                      <a:pt x="24" y="100"/>
                    </a:lnTo>
                    <a:lnTo>
                      <a:pt x="25" y="100"/>
                    </a:lnTo>
                    <a:lnTo>
                      <a:pt x="26" y="100"/>
                    </a:lnTo>
                    <a:lnTo>
                      <a:pt x="26" y="100"/>
                    </a:lnTo>
                    <a:lnTo>
                      <a:pt x="27" y="100"/>
                    </a:lnTo>
                    <a:lnTo>
                      <a:pt x="27" y="100"/>
                    </a:lnTo>
                    <a:lnTo>
                      <a:pt x="28" y="100"/>
                    </a:lnTo>
                    <a:lnTo>
                      <a:pt x="29" y="100"/>
                    </a:lnTo>
                    <a:lnTo>
                      <a:pt x="30" y="100"/>
                    </a:lnTo>
                    <a:lnTo>
                      <a:pt x="31" y="100"/>
                    </a:lnTo>
                    <a:lnTo>
                      <a:pt x="31" y="100"/>
                    </a:lnTo>
                    <a:lnTo>
                      <a:pt x="32" y="100"/>
                    </a:lnTo>
                    <a:lnTo>
                      <a:pt x="33" y="100"/>
                    </a:lnTo>
                    <a:lnTo>
                      <a:pt x="34" y="100"/>
                    </a:lnTo>
                    <a:lnTo>
                      <a:pt x="34" y="100"/>
                    </a:lnTo>
                    <a:lnTo>
                      <a:pt x="35" y="100"/>
                    </a:lnTo>
                    <a:lnTo>
                      <a:pt x="35" y="100"/>
                    </a:lnTo>
                    <a:lnTo>
                      <a:pt x="36" y="100"/>
                    </a:lnTo>
                    <a:lnTo>
                      <a:pt x="37" y="101"/>
                    </a:lnTo>
                    <a:lnTo>
                      <a:pt x="38" y="101"/>
                    </a:lnTo>
                    <a:lnTo>
                      <a:pt x="39" y="101"/>
                    </a:lnTo>
                    <a:lnTo>
                      <a:pt x="39" y="101"/>
                    </a:lnTo>
                    <a:lnTo>
                      <a:pt x="40" y="101"/>
                    </a:lnTo>
                    <a:lnTo>
                      <a:pt x="41" y="101"/>
                    </a:lnTo>
                    <a:lnTo>
                      <a:pt x="42" y="101"/>
                    </a:lnTo>
                    <a:lnTo>
                      <a:pt x="42" y="101"/>
                    </a:lnTo>
                    <a:lnTo>
                      <a:pt x="43" y="101"/>
                    </a:lnTo>
                    <a:lnTo>
                      <a:pt x="43" y="101"/>
                    </a:lnTo>
                    <a:lnTo>
                      <a:pt x="44" y="101"/>
                    </a:lnTo>
                    <a:lnTo>
                      <a:pt x="45" y="101"/>
                    </a:lnTo>
                    <a:lnTo>
                      <a:pt x="46" y="101"/>
                    </a:lnTo>
                    <a:lnTo>
                      <a:pt x="47" y="101"/>
                    </a:lnTo>
                    <a:lnTo>
                      <a:pt x="47" y="101"/>
                    </a:lnTo>
                    <a:lnTo>
                      <a:pt x="48" y="101"/>
                    </a:lnTo>
                    <a:lnTo>
                      <a:pt x="49" y="101"/>
                    </a:lnTo>
                    <a:lnTo>
                      <a:pt x="50" y="101"/>
                    </a:lnTo>
                    <a:lnTo>
                      <a:pt x="51" y="101"/>
                    </a:lnTo>
                    <a:lnTo>
                      <a:pt x="51" y="101"/>
                    </a:lnTo>
                    <a:lnTo>
                      <a:pt x="51" y="101"/>
                    </a:lnTo>
                    <a:lnTo>
                      <a:pt x="52" y="101"/>
                    </a:lnTo>
                    <a:lnTo>
                      <a:pt x="53" y="101"/>
                    </a:lnTo>
                    <a:lnTo>
                      <a:pt x="54" y="101"/>
                    </a:lnTo>
                    <a:lnTo>
                      <a:pt x="55" y="101"/>
                    </a:lnTo>
                    <a:lnTo>
                      <a:pt x="55" y="101"/>
                    </a:lnTo>
                    <a:lnTo>
                      <a:pt x="56" y="101"/>
                    </a:lnTo>
                    <a:lnTo>
                      <a:pt x="57" y="101"/>
                    </a:lnTo>
                    <a:lnTo>
                      <a:pt x="58" y="101"/>
                    </a:lnTo>
                    <a:lnTo>
                      <a:pt x="59" y="101"/>
                    </a:lnTo>
                    <a:lnTo>
                      <a:pt x="59" y="101"/>
                    </a:lnTo>
                    <a:lnTo>
                      <a:pt x="59" y="101"/>
                    </a:lnTo>
                    <a:lnTo>
                      <a:pt x="60" y="101"/>
                    </a:lnTo>
                    <a:lnTo>
                      <a:pt x="61" y="101"/>
                    </a:lnTo>
                    <a:lnTo>
                      <a:pt x="62" y="100"/>
                    </a:lnTo>
                    <a:lnTo>
                      <a:pt x="63" y="100"/>
                    </a:lnTo>
                    <a:lnTo>
                      <a:pt x="63" y="100"/>
                    </a:lnTo>
                    <a:lnTo>
                      <a:pt x="64" y="100"/>
                    </a:lnTo>
                    <a:lnTo>
                      <a:pt x="65" y="100"/>
                    </a:lnTo>
                    <a:lnTo>
                      <a:pt x="66" y="100"/>
                    </a:lnTo>
                    <a:lnTo>
                      <a:pt x="67" y="100"/>
                    </a:lnTo>
                    <a:lnTo>
                      <a:pt x="67" y="100"/>
                    </a:lnTo>
                    <a:lnTo>
                      <a:pt x="67" y="100"/>
                    </a:lnTo>
                    <a:lnTo>
                      <a:pt x="68" y="100"/>
                    </a:lnTo>
                    <a:lnTo>
                      <a:pt x="69" y="100"/>
                    </a:lnTo>
                    <a:lnTo>
                      <a:pt x="70" y="100"/>
                    </a:lnTo>
                    <a:lnTo>
                      <a:pt x="71" y="100"/>
                    </a:lnTo>
                    <a:lnTo>
                      <a:pt x="71" y="100"/>
                    </a:lnTo>
                    <a:lnTo>
                      <a:pt x="72" y="100"/>
                    </a:lnTo>
                    <a:lnTo>
                      <a:pt x="73" y="100"/>
                    </a:lnTo>
                    <a:lnTo>
                      <a:pt x="74" y="100"/>
                    </a:lnTo>
                    <a:lnTo>
                      <a:pt x="75" y="100"/>
                    </a:lnTo>
                    <a:lnTo>
                      <a:pt x="75" y="100"/>
                    </a:lnTo>
                    <a:lnTo>
                      <a:pt x="75" y="100"/>
                    </a:lnTo>
                    <a:lnTo>
                      <a:pt x="76" y="100"/>
                    </a:lnTo>
                    <a:lnTo>
                      <a:pt x="77" y="100"/>
                    </a:lnTo>
                    <a:lnTo>
                      <a:pt x="78" y="100"/>
                    </a:lnTo>
                    <a:lnTo>
                      <a:pt x="79" y="100"/>
                    </a:lnTo>
                    <a:lnTo>
                      <a:pt x="79" y="100"/>
                    </a:lnTo>
                    <a:lnTo>
                      <a:pt x="80" y="100"/>
                    </a:lnTo>
                    <a:lnTo>
                      <a:pt x="81" y="100"/>
                    </a:lnTo>
                    <a:lnTo>
                      <a:pt x="82" y="100"/>
                    </a:lnTo>
                    <a:lnTo>
                      <a:pt x="83" y="100"/>
                    </a:lnTo>
                    <a:lnTo>
                      <a:pt x="83" y="100"/>
                    </a:lnTo>
                    <a:lnTo>
                      <a:pt x="83" y="100"/>
                    </a:lnTo>
                    <a:lnTo>
                      <a:pt x="84" y="100"/>
                    </a:lnTo>
                    <a:lnTo>
                      <a:pt x="85" y="100"/>
                    </a:lnTo>
                    <a:lnTo>
                      <a:pt x="86" y="100"/>
                    </a:lnTo>
                    <a:lnTo>
                      <a:pt x="87" y="100"/>
                    </a:lnTo>
                    <a:lnTo>
                      <a:pt x="87" y="100"/>
                    </a:lnTo>
                    <a:lnTo>
                      <a:pt x="88" y="100"/>
                    </a:lnTo>
                    <a:lnTo>
                      <a:pt x="89" y="100"/>
                    </a:lnTo>
                    <a:lnTo>
                      <a:pt x="90" y="100"/>
                    </a:lnTo>
                    <a:lnTo>
                      <a:pt x="91" y="100"/>
                    </a:lnTo>
                    <a:lnTo>
                      <a:pt x="91" y="100"/>
                    </a:lnTo>
                    <a:lnTo>
                      <a:pt x="92" y="100"/>
                    </a:lnTo>
                    <a:lnTo>
                      <a:pt x="92" y="100"/>
                    </a:lnTo>
                    <a:lnTo>
                      <a:pt x="93" y="100"/>
                    </a:lnTo>
                    <a:lnTo>
                      <a:pt x="94" y="100"/>
                    </a:lnTo>
                    <a:lnTo>
                      <a:pt x="95" y="99"/>
                    </a:lnTo>
                    <a:lnTo>
                      <a:pt x="95" y="99"/>
                    </a:lnTo>
                    <a:lnTo>
                      <a:pt x="96" y="99"/>
                    </a:lnTo>
                    <a:lnTo>
                      <a:pt x="97" y="99"/>
                    </a:lnTo>
                    <a:lnTo>
                      <a:pt x="98" y="99"/>
                    </a:lnTo>
                    <a:lnTo>
                      <a:pt x="99" y="99"/>
                    </a:lnTo>
                    <a:lnTo>
                      <a:pt x="99" y="99"/>
                    </a:lnTo>
                    <a:lnTo>
                      <a:pt x="100" y="99"/>
                    </a:lnTo>
                    <a:lnTo>
                      <a:pt x="100" y="99"/>
                    </a:lnTo>
                    <a:lnTo>
                      <a:pt x="101" y="99"/>
                    </a:lnTo>
                    <a:lnTo>
                      <a:pt x="102" y="99"/>
                    </a:lnTo>
                    <a:lnTo>
                      <a:pt x="103" y="99"/>
                    </a:lnTo>
                    <a:lnTo>
                      <a:pt x="103" y="99"/>
                    </a:lnTo>
                    <a:lnTo>
                      <a:pt x="104" y="99"/>
                    </a:lnTo>
                    <a:lnTo>
                      <a:pt x="105" y="100"/>
                    </a:lnTo>
                    <a:lnTo>
                      <a:pt x="106" y="100"/>
                    </a:lnTo>
                    <a:lnTo>
                      <a:pt x="107" y="100"/>
                    </a:lnTo>
                    <a:lnTo>
                      <a:pt x="107" y="100"/>
                    </a:lnTo>
                    <a:lnTo>
                      <a:pt x="108" y="100"/>
                    </a:lnTo>
                    <a:lnTo>
                      <a:pt x="108" y="100"/>
                    </a:lnTo>
                    <a:lnTo>
                      <a:pt x="109" y="100"/>
                    </a:lnTo>
                    <a:lnTo>
                      <a:pt x="110" y="100"/>
                    </a:lnTo>
                    <a:lnTo>
                      <a:pt x="111" y="100"/>
                    </a:lnTo>
                    <a:lnTo>
                      <a:pt x="111" y="100"/>
                    </a:lnTo>
                    <a:lnTo>
                      <a:pt x="112" y="101"/>
                    </a:lnTo>
                    <a:lnTo>
                      <a:pt x="113" y="101"/>
                    </a:lnTo>
                    <a:lnTo>
                      <a:pt x="114" y="101"/>
                    </a:lnTo>
                    <a:lnTo>
                      <a:pt x="115" y="101"/>
                    </a:lnTo>
                    <a:lnTo>
                      <a:pt x="116" y="101"/>
                    </a:lnTo>
                    <a:lnTo>
                      <a:pt x="116" y="101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8" y="101"/>
                    </a:lnTo>
                    <a:lnTo>
                      <a:pt x="119" y="101"/>
                    </a:lnTo>
                    <a:lnTo>
                      <a:pt x="120" y="101"/>
                    </a:lnTo>
                    <a:lnTo>
                      <a:pt x="120" y="101"/>
                    </a:lnTo>
                    <a:lnTo>
                      <a:pt x="121" y="101"/>
                    </a:lnTo>
                    <a:lnTo>
                      <a:pt x="122" y="101"/>
                    </a:lnTo>
                    <a:lnTo>
                      <a:pt x="123" y="101"/>
                    </a:lnTo>
                    <a:lnTo>
                      <a:pt x="124" y="101"/>
                    </a:lnTo>
                    <a:lnTo>
                      <a:pt x="124" y="101"/>
                    </a:lnTo>
                    <a:lnTo>
                      <a:pt x="125" y="101"/>
                    </a:lnTo>
                    <a:lnTo>
                      <a:pt x="125" y="101"/>
                    </a:lnTo>
                    <a:lnTo>
                      <a:pt x="126" y="101"/>
                    </a:lnTo>
                    <a:lnTo>
                      <a:pt x="127" y="101"/>
                    </a:lnTo>
                    <a:lnTo>
                      <a:pt x="128" y="101"/>
                    </a:lnTo>
                    <a:lnTo>
                      <a:pt x="128" y="101"/>
                    </a:lnTo>
                    <a:lnTo>
                      <a:pt x="129" y="101"/>
                    </a:lnTo>
                    <a:lnTo>
                      <a:pt x="130" y="101"/>
                    </a:lnTo>
                    <a:lnTo>
                      <a:pt x="131" y="101"/>
                    </a:lnTo>
                    <a:lnTo>
                      <a:pt x="132" y="101"/>
                    </a:lnTo>
                    <a:lnTo>
                      <a:pt x="132" y="101"/>
                    </a:lnTo>
                    <a:lnTo>
                      <a:pt x="133" y="101"/>
                    </a:lnTo>
                    <a:lnTo>
                      <a:pt x="134" y="101"/>
                    </a:lnTo>
                    <a:lnTo>
                      <a:pt x="134" y="101"/>
                    </a:lnTo>
                    <a:lnTo>
                      <a:pt x="135" y="101"/>
                    </a:lnTo>
                    <a:lnTo>
                      <a:pt x="136" y="101"/>
                    </a:lnTo>
                    <a:lnTo>
                      <a:pt x="136" y="101"/>
                    </a:lnTo>
                    <a:lnTo>
                      <a:pt x="137" y="101"/>
                    </a:lnTo>
                    <a:lnTo>
                      <a:pt x="138" y="101"/>
                    </a:lnTo>
                    <a:lnTo>
                      <a:pt x="139" y="101"/>
                    </a:lnTo>
                    <a:lnTo>
                      <a:pt x="140" y="101"/>
                    </a:lnTo>
                    <a:lnTo>
                      <a:pt x="140" y="101"/>
                    </a:lnTo>
                    <a:lnTo>
                      <a:pt x="141" y="101"/>
                    </a:lnTo>
                    <a:lnTo>
                      <a:pt x="142" y="101"/>
                    </a:lnTo>
                    <a:lnTo>
                      <a:pt x="142" y="101"/>
                    </a:lnTo>
                    <a:lnTo>
                      <a:pt x="143" y="101"/>
                    </a:lnTo>
                    <a:lnTo>
                      <a:pt x="144" y="101"/>
                    </a:lnTo>
                    <a:lnTo>
                      <a:pt x="144" y="100"/>
                    </a:lnTo>
                    <a:lnTo>
                      <a:pt x="145" y="100"/>
                    </a:lnTo>
                    <a:lnTo>
                      <a:pt x="146" y="100"/>
                    </a:lnTo>
                    <a:lnTo>
                      <a:pt x="147" y="100"/>
                    </a:lnTo>
                    <a:lnTo>
                      <a:pt x="148" y="100"/>
                    </a:lnTo>
                    <a:lnTo>
                      <a:pt x="148" y="100"/>
                    </a:lnTo>
                    <a:lnTo>
                      <a:pt x="149" y="100"/>
                    </a:lnTo>
                    <a:lnTo>
                      <a:pt x="150" y="100"/>
                    </a:lnTo>
                    <a:lnTo>
                      <a:pt x="150" y="100"/>
                    </a:lnTo>
                    <a:lnTo>
                      <a:pt x="151" y="99"/>
                    </a:lnTo>
                    <a:lnTo>
                      <a:pt x="152" y="99"/>
                    </a:lnTo>
                    <a:lnTo>
                      <a:pt x="152" y="99"/>
                    </a:lnTo>
                    <a:lnTo>
                      <a:pt x="153" y="98"/>
                    </a:lnTo>
                    <a:lnTo>
                      <a:pt x="154" y="98"/>
                    </a:lnTo>
                    <a:lnTo>
                      <a:pt x="155" y="98"/>
                    </a:lnTo>
                    <a:lnTo>
                      <a:pt x="156" y="98"/>
                    </a:lnTo>
                    <a:lnTo>
                      <a:pt x="156" y="98"/>
                    </a:lnTo>
                    <a:lnTo>
                      <a:pt x="157" y="98"/>
                    </a:lnTo>
                    <a:lnTo>
                      <a:pt x="158" y="98"/>
                    </a:lnTo>
                    <a:lnTo>
                      <a:pt x="159" y="98"/>
                    </a:lnTo>
                    <a:lnTo>
                      <a:pt x="159" y="98"/>
                    </a:lnTo>
                    <a:lnTo>
                      <a:pt x="160" y="98"/>
                    </a:lnTo>
                    <a:lnTo>
                      <a:pt x="160" y="98"/>
                    </a:lnTo>
                    <a:lnTo>
                      <a:pt x="161" y="98"/>
                    </a:lnTo>
                    <a:lnTo>
                      <a:pt x="162" y="98"/>
                    </a:lnTo>
                    <a:lnTo>
                      <a:pt x="163" y="98"/>
                    </a:lnTo>
                    <a:lnTo>
                      <a:pt x="164" y="98"/>
                    </a:lnTo>
                    <a:lnTo>
                      <a:pt x="164" y="99"/>
                    </a:lnTo>
                    <a:lnTo>
                      <a:pt x="165" y="99"/>
                    </a:lnTo>
                    <a:lnTo>
                      <a:pt x="166" y="99"/>
                    </a:lnTo>
                    <a:lnTo>
                      <a:pt x="167" y="100"/>
                    </a:lnTo>
                    <a:lnTo>
                      <a:pt x="167" y="100"/>
                    </a:lnTo>
                    <a:lnTo>
                      <a:pt x="168" y="100"/>
                    </a:lnTo>
                    <a:lnTo>
                      <a:pt x="168" y="100"/>
                    </a:lnTo>
                    <a:lnTo>
                      <a:pt x="169" y="100"/>
                    </a:lnTo>
                    <a:lnTo>
                      <a:pt x="170" y="100"/>
                    </a:lnTo>
                    <a:lnTo>
                      <a:pt x="171" y="100"/>
                    </a:lnTo>
                    <a:lnTo>
                      <a:pt x="172" y="100"/>
                    </a:lnTo>
                    <a:lnTo>
                      <a:pt x="172" y="100"/>
                    </a:lnTo>
                    <a:lnTo>
                      <a:pt x="173" y="100"/>
                    </a:lnTo>
                    <a:lnTo>
                      <a:pt x="174" y="100"/>
                    </a:lnTo>
                    <a:lnTo>
                      <a:pt x="175" y="100"/>
                    </a:lnTo>
                    <a:lnTo>
                      <a:pt x="176" y="100"/>
                    </a:lnTo>
                    <a:lnTo>
                      <a:pt x="176" y="100"/>
                    </a:lnTo>
                    <a:lnTo>
                      <a:pt x="176" y="100"/>
                    </a:lnTo>
                    <a:lnTo>
                      <a:pt x="177" y="100"/>
                    </a:lnTo>
                    <a:lnTo>
                      <a:pt x="178" y="100"/>
                    </a:lnTo>
                    <a:lnTo>
                      <a:pt x="179" y="100"/>
                    </a:lnTo>
                    <a:lnTo>
                      <a:pt x="180" y="100"/>
                    </a:lnTo>
                    <a:lnTo>
                      <a:pt x="180" y="100"/>
                    </a:lnTo>
                    <a:lnTo>
                      <a:pt x="181" y="100"/>
                    </a:lnTo>
                    <a:lnTo>
                      <a:pt x="182" y="100"/>
                    </a:lnTo>
                    <a:lnTo>
                      <a:pt x="183" y="100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85" y="100"/>
                    </a:lnTo>
                    <a:lnTo>
                      <a:pt x="186" y="100"/>
                    </a:lnTo>
                    <a:lnTo>
                      <a:pt x="187" y="100"/>
                    </a:lnTo>
                    <a:lnTo>
                      <a:pt x="188" y="100"/>
                    </a:lnTo>
                    <a:lnTo>
                      <a:pt x="188" y="100"/>
                    </a:lnTo>
                    <a:lnTo>
                      <a:pt x="189" y="100"/>
                    </a:lnTo>
                    <a:lnTo>
                      <a:pt x="190" y="100"/>
                    </a:lnTo>
                    <a:lnTo>
                      <a:pt x="191" y="100"/>
                    </a:lnTo>
                    <a:lnTo>
                      <a:pt x="192" y="100"/>
                    </a:lnTo>
                    <a:lnTo>
                      <a:pt x="192" y="100"/>
                    </a:lnTo>
                    <a:lnTo>
                      <a:pt x="192" y="100"/>
                    </a:lnTo>
                    <a:lnTo>
                      <a:pt x="193" y="100"/>
                    </a:lnTo>
                    <a:lnTo>
                      <a:pt x="194" y="100"/>
                    </a:lnTo>
                    <a:lnTo>
                      <a:pt x="195" y="100"/>
                    </a:lnTo>
                    <a:lnTo>
                      <a:pt x="196" y="100"/>
                    </a:lnTo>
                    <a:lnTo>
                      <a:pt x="196" y="100"/>
                    </a:lnTo>
                    <a:lnTo>
                      <a:pt x="197" y="100"/>
                    </a:lnTo>
                    <a:lnTo>
                      <a:pt x="198" y="100"/>
                    </a:lnTo>
                    <a:lnTo>
                      <a:pt x="199" y="100"/>
                    </a:lnTo>
                    <a:lnTo>
                      <a:pt x="200" y="100"/>
                    </a:lnTo>
                    <a:lnTo>
                      <a:pt x="200" y="100"/>
                    </a:lnTo>
                    <a:lnTo>
                      <a:pt x="200" y="100"/>
                    </a:lnTo>
                    <a:lnTo>
                      <a:pt x="201" y="100"/>
                    </a:lnTo>
                    <a:lnTo>
                      <a:pt x="202" y="100"/>
                    </a:lnTo>
                    <a:lnTo>
                      <a:pt x="203" y="100"/>
                    </a:lnTo>
                    <a:lnTo>
                      <a:pt x="204" y="100"/>
                    </a:lnTo>
                    <a:lnTo>
                      <a:pt x="204" y="100"/>
                    </a:lnTo>
                    <a:lnTo>
                      <a:pt x="205" y="100"/>
                    </a:lnTo>
                    <a:lnTo>
                      <a:pt x="206" y="100"/>
                    </a:lnTo>
                    <a:lnTo>
                      <a:pt x="207" y="100"/>
                    </a:lnTo>
                    <a:lnTo>
                      <a:pt x="208" y="100"/>
                    </a:lnTo>
                    <a:lnTo>
                      <a:pt x="208" y="100"/>
                    </a:lnTo>
                    <a:lnTo>
                      <a:pt x="208" y="100"/>
                    </a:lnTo>
                    <a:lnTo>
                      <a:pt x="209" y="100"/>
                    </a:lnTo>
                    <a:lnTo>
                      <a:pt x="210" y="100"/>
                    </a:lnTo>
                    <a:lnTo>
                      <a:pt x="211" y="100"/>
                    </a:lnTo>
                    <a:lnTo>
                      <a:pt x="212" y="100"/>
                    </a:lnTo>
                    <a:lnTo>
                      <a:pt x="212" y="100"/>
                    </a:lnTo>
                    <a:lnTo>
                      <a:pt x="213" y="100"/>
                    </a:lnTo>
                    <a:lnTo>
                      <a:pt x="214" y="100"/>
                    </a:lnTo>
                    <a:lnTo>
                      <a:pt x="215" y="100"/>
                    </a:lnTo>
                    <a:lnTo>
                      <a:pt x="216" y="100"/>
                    </a:lnTo>
                    <a:lnTo>
                      <a:pt x="217" y="100"/>
                    </a:lnTo>
                    <a:lnTo>
                      <a:pt x="217" y="100"/>
                    </a:lnTo>
                    <a:lnTo>
                      <a:pt x="217" y="100"/>
                    </a:lnTo>
                    <a:lnTo>
                      <a:pt x="218" y="100"/>
                    </a:lnTo>
                    <a:lnTo>
                      <a:pt x="219" y="100"/>
                    </a:lnTo>
                    <a:lnTo>
                      <a:pt x="220" y="100"/>
                    </a:lnTo>
                    <a:lnTo>
                      <a:pt x="221" y="100"/>
                    </a:lnTo>
                    <a:lnTo>
                      <a:pt x="221" y="100"/>
                    </a:lnTo>
                    <a:lnTo>
                      <a:pt x="222" y="100"/>
                    </a:lnTo>
                    <a:lnTo>
                      <a:pt x="223" y="100"/>
                    </a:lnTo>
                    <a:lnTo>
                      <a:pt x="224" y="100"/>
                    </a:lnTo>
                    <a:lnTo>
                      <a:pt x="225" y="100"/>
                    </a:lnTo>
                    <a:lnTo>
                      <a:pt x="225" y="100"/>
                    </a:lnTo>
                    <a:lnTo>
                      <a:pt x="225" y="100"/>
                    </a:lnTo>
                    <a:lnTo>
                      <a:pt x="226" y="100"/>
                    </a:lnTo>
                    <a:lnTo>
                      <a:pt x="227" y="100"/>
                    </a:lnTo>
                    <a:lnTo>
                      <a:pt x="228" y="100"/>
                    </a:lnTo>
                    <a:lnTo>
                      <a:pt x="229" y="100"/>
                    </a:lnTo>
                    <a:lnTo>
                      <a:pt x="229" y="100"/>
                    </a:lnTo>
                    <a:lnTo>
                      <a:pt x="230" y="99"/>
                    </a:lnTo>
                    <a:lnTo>
                      <a:pt x="231" y="99"/>
                    </a:lnTo>
                    <a:lnTo>
                      <a:pt x="232" y="99"/>
                    </a:lnTo>
                    <a:lnTo>
                      <a:pt x="233" y="98"/>
                    </a:lnTo>
                    <a:lnTo>
                      <a:pt x="233" y="98"/>
                    </a:lnTo>
                    <a:lnTo>
                      <a:pt x="233" y="98"/>
                    </a:lnTo>
                    <a:lnTo>
                      <a:pt x="234" y="98"/>
                    </a:lnTo>
                    <a:lnTo>
                      <a:pt x="235" y="98"/>
                    </a:lnTo>
                    <a:lnTo>
                      <a:pt x="236" y="98"/>
                    </a:lnTo>
                    <a:lnTo>
                      <a:pt x="237" y="97"/>
                    </a:lnTo>
                    <a:lnTo>
                      <a:pt x="237" y="97"/>
                    </a:lnTo>
                    <a:lnTo>
                      <a:pt x="238" y="97"/>
                    </a:lnTo>
                    <a:lnTo>
                      <a:pt x="239" y="97"/>
                    </a:lnTo>
                    <a:lnTo>
                      <a:pt x="240" y="97"/>
                    </a:lnTo>
                    <a:lnTo>
                      <a:pt x="241" y="97"/>
                    </a:lnTo>
                    <a:lnTo>
                      <a:pt x="241" y="97"/>
                    </a:lnTo>
                    <a:lnTo>
                      <a:pt x="242" y="96"/>
                    </a:lnTo>
                    <a:lnTo>
                      <a:pt x="242" y="96"/>
                    </a:lnTo>
                    <a:lnTo>
                      <a:pt x="243" y="96"/>
                    </a:lnTo>
                    <a:lnTo>
                      <a:pt x="244" y="96"/>
                    </a:lnTo>
                    <a:lnTo>
                      <a:pt x="245" y="96"/>
                    </a:lnTo>
                    <a:lnTo>
                      <a:pt x="245" y="96"/>
                    </a:lnTo>
                    <a:lnTo>
                      <a:pt x="246" y="96"/>
                    </a:lnTo>
                    <a:lnTo>
                      <a:pt x="247" y="96"/>
                    </a:lnTo>
                    <a:lnTo>
                      <a:pt x="248" y="96"/>
                    </a:lnTo>
                    <a:lnTo>
                      <a:pt x="249" y="96"/>
                    </a:lnTo>
                    <a:lnTo>
                      <a:pt x="249" y="95"/>
                    </a:lnTo>
                    <a:lnTo>
                      <a:pt x="250" y="94"/>
                    </a:lnTo>
                    <a:lnTo>
                      <a:pt x="250" y="93"/>
                    </a:lnTo>
                    <a:lnTo>
                      <a:pt x="251" y="92"/>
                    </a:lnTo>
                    <a:lnTo>
                      <a:pt x="252" y="91"/>
                    </a:lnTo>
                    <a:lnTo>
                      <a:pt x="253" y="89"/>
                    </a:lnTo>
                    <a:lnTo>
                      <a:pt x="253" y="87"/>
                    </a:lnTo>
                    <a:lnTo>
                      <a:pt x="254" y="85"/>
                    </a:lnTo>
                    <a:lnTo>
                      <a:pt x="255" y="82"/>
                    </a:lnTo>
                    <a:lnTo>
                      <a:pt x="256" y="80"/>
                    </a:lnTo>
                    <a:lnTo>
                      <a:pt x="257" y="77"/>
                    </a:lnTo>
                    <a:lnTo>
                      <a:pt x="257" y="74"/>
                    </a:lnTo>
                    <a:lnTo>
                      <a:pt x="258" y="70"/>
                    </a:lnTo>
                    <a:lnTo>
                      <a:pt x="258" y="66"/>
                    </a:lnTo>
                    <a:lnTo>
                      <a:pt x="259" y="62"/>
                    </a:lnTo>
                    <a:lnTo>
                      <a:pt x="260" y="58"/>
                    </a:lnTo>
                    <a:lnTo>
                      <a:pt x="261" y="53"/>
                    </a:lnTo>
                    <a:lnTo>
                      <a:pt x="261" y="48"/>
                    </a:lnTo>
                    <a:lnTo>
                      <a:pt x="262" y="43"/>
                    </a:lnTo>
                    <a:lnTo>
                      <a:pt x="263" y="38"/>
                    </a:lnTo>
                    <a:lnTo>
                      <a:pt x="264" y="32"/>
                    </a:lnTo>
                    <a:lnTo>
                      <a:pt x="265" y="28"/>
                    </a:lnTo>
                    <a:lnTo>
                      <a:pt x="265" y="23"/>
                    </a:lnTo>
                    <a:lnTo>
                      <a:pt x="266" y="18"/>
                    </a:lnTo>
                    <a:lnTo>
                      <a:pt x="267" y="13"/>
                    </a:lnTo>
                    <a:lnTo>
                      <a:pt x="267" y="10"/>
                    </a:lnTo>
                    <a:lnTo>
                      <a:pt x="268" y="6"/>
                    </a:lnTo>
                    <a:lnTo>
                      <a:pt x="269" y="4"/>
                    </a:lnTo>
                    <a:lnTo>
                      <a:pt x="269" y="2"/>
                    </a:lnTo>
                    <a:lnTo>
                      <a:pt x="270" y="0"/>
                    </a:lnTo>
                    <a:lnTo>
                      <a:pt x="271" y="0"/>
                    </a:lnTo>
                    <a:lnTo>
                      <a:pt x="272" y="0"/>
                    </a:lnTo>
                    <a:lnTo>
                      <a:pt x="273" y="1"/>
                    </a:lnTo>
                    <a:lnTo>
                      <a:pt x="273" y="3"/>
                    </a:lnTo>
                    <a:lnTo>
                      <a:pt x="274" y="6"/>
                    </a:lnTo>
                    <a:lnTo>
                      <a:pt x="275" y="11"/>
                    </a:lnTo>
                    <a:lnTo>
                      <a:pt x="275" y="17"/>
                    </a:lnTo>
                    <a:lnTo>
                      <a:pt x="276" y="23"/>
                    </a:lnTo>
                    <a:lnTo>
                      <a:pt x="277" y="29"/>
                    </a:lnTo>
                    <a:lnTo>
                      <a:pt x="277" y="37"/>
                    </a:lnTo>
                    <a:lnTo>
                      <a:pt x="278" y="43"/>
                    </a:lnTo>
                    <a:lnTo>
                      <a:pt x="279" y="51"/>
                    </a:lnTo>
                    <a:lnTo>
                      <a:pt x="280" y="59"/>
                    </a:lnTo>
                    <a:lnTo>
                      <a:pt x="281" y="65"/>
                    </a:lnTo>
                    <a:lnTo>
                      <a:pt x="281" y="71"/>
                    </a:lnTo>
                    <a:lnTo>
                      <a:pt x="282" y="76"/>
                    </a:lnTo>
                    <a:lnTo>
                      <a:pt x="283" y="81"/>
                    </a:lnTo>
                    <a:lnTo>
                      <a:pt x="284" y="85"/>
                    </a:lnTo>
                    <a:lnTo>
                      <a:pt x="284" y="88"/>
                    </a:lnTo>
                    <a:lnTo>
                      <a:pt x="285" y="91"/>
                    </a:lnTo>
                    <a:lnTo>
                      <a:pt x="285" y="93"/>
                    </a:lnTo>
                    <a:lnTo>
                      <a:pt x="286" y="94"/>
                    </a:lnTo>
                    <a:lnTo>
                      <a:pt x="287" y="96"/>
                    </a:lnTo>
                    <a:lnTo>
                      <a:pt x="288" y="97"/>
                    </a:lnTo>
                    <a:lnTo>
                      <a:pt x="289" y="98"/>
                    </a:lnTo>
                    <a:lnTo>
                      <a:pt x="289" y="98"/>
                    </a:lnTo>
                    <a:lnTo>
                      <a:pt x="290" y="98"/>
                    </a:lnTo>
                    <a:lnTo>
                      <a:pt x="291" y="98"/>
                    </a:lnTo>
                    <a:lnTo>
                      <a:pt x="292" y="98"/>
                    </a:lnTo>
                    <a:lnTo>
                      <a:pt x="292" y="98"/>
                    </a:lnTo>
                    <a:lnTo>
                      <a:pt x="293" y="98"/>
                    </a:lnTo>
                    <a:lnTo>
                      <a:pt x="293" y="98"/>
                    </a:lnTo>
                    <a:lnTo>
                      <a:pt x="294" y="98"/>
                    </a:lnTo>
                    <a:lnTo>
                      <a:pt x="295" y="98"/>
                    </a:lnTo>
                    <a:lnTo>
                      <a:pt x="296" y="98"/>
                    </a:lnTo>
                    <a:lnTo>
                      <a:pt x="297" y="98"/>
                    </a:lnTo>
                    <a:lnTo>
                      <a:pt x="297" y="98"/>
                    </a:lnTo>
                    <a:lnTo>
                      <a:pt x="298" y="98"/>
                    </a:lnTo>
                    <a:lnTo>
                      <a:pt x="299" y="98"/>
                    </a:lnTo>
                    <a:lnTo>
                      <a:pt x="300" y="98"/>
                    </a:lnTo>
                    <a:lnTo>
                      <a:pt x="300" y="98"/>
                    </a:lnTo>
                    <a:lnTo>
                      <a:pt x="301" y="98"/>
                    </a:lnTo>
                    <a:lnTo>
                      <a:pt x="301" y="98"/>
                    </a:lnTo>
                    <a:lnTo>
                      <a:pt x="302" y="98"/>
                    </a:lnTo>
                    <a:lnTo>
                      <a:pt x="303" y="98"/>
                    </a:lnTo>
                    <a:lnTo>
                      <a:pt x="304" y="98"/>
                    </a:lnTo>
                    <a:lnTo>
                      <a:pt x="305" y="98"/>
                    </a:lnTo>
                    <a:lnTo>
                      <a:pt x="305" y="98"/>
                    </a:lnTo>
                    <a:lnTo>
                      <a:pt x="306" y="98"/>
                    </a:lnTo>
                    <a:lnTo>
                      <a:pt x="307" y="99"/>
                    </a:lnTo>
                    <a:lnTo>
                      <a:pt x="308" y="99"/>
                    </a:lnTo>
                    <a:lnTo>
                      <a:pt x="309" y="99"/>
                    </a:lnTo>
                    <a:lnTo>
                      <a:pt x="309" y="99"/>
                    </a:lnTo>
                    <a:lnTo>
                      <a:pt x="309" y="100"/>
                    </a:lnTo>
                    <a:lnTo>
                      <a:pt x="310" y="100"/>
                    </a:lnTo>
                    <a:lnTo>
                      <a:pt x="311" y="100"/>
                    </a:lnTo>
                    <a:lnTo>
                      <a:pt x="312" y="100"/>
                    </a:lnTo>
                    <a:lnTo>
                      <a:pt x="313" y="100"/>
                    </a:lnTo>
                    <a:lnTo>
                      <a:pt x="314" y="100"/>
                    </a:lnTo>
                    <a:lnTo>
                      <a:pt x="314" y="100"/>
                    </a:lnTo>
                    <a:lnTo>
                      <a:pt x="315" y="100"/>
                    </a:lnTo>
                    <a:lnTo>
                      <a:pt x="316" y="100"/>
                    </a:lnTo>
                    <a:lnTo>
                      <a:pt x="317" y="100"/>
                    </a:lnTo>
                    <a:lnTo>
                      <a:pt x="317" y="100"/>
                    </a:lnTo>
                    <a:lnTo>
                      <a:pt x="318" y="100"/>
                    </a:lnTo>
                    <a:lnTo>
                      <a:pt x="318" y="100"/>
                    </a:lnTo>
                    <a:lnTo>
                      <a:pt x="319" y="100"/>
                    </a:lnTo>
                    <a:lnTo>
                      <a:pt x="320" y="100"/>
                    </a:lnTo>
                    <a:lnTo>
                      <a:pt x="321" y="100"/>
                    </a:lnTo>
                    <a:lnTo>
                      <a:pt x="322" y="100"/>
                    </a:lnTo>
                    <a:lnTo>
                      <a:pt x="322" y="100"/>
                    </a:lnTo>
                    <a:lnTo>
                      <a:pt x="323" y="100"/>
                    </a:lnTo>
                    <a:lnTo>
                      <a:pt x="324" y="100"/>
                    </a:lnTo>
                    <a:lnTo>
                      <a:pt x="325" y="100"/>
                    </a:lnTo>
                    <a:lnTo>
                      <a:pt x="326" y="100"/>
                    </a:lnTo>
                    <a:lnTo>
                      <a:pt x="326" y="100"/>
                    </a:lnTo>
                    <a:lnTo>
                      <a:pt x="326" y="100"/>
                    </a:lnTo>
                    <a:lnTo>
                      <a:pt x="327" y="100"/>
                    </a:lnTo>
                    <a:lnTo>
                      <a:pt x="328" y="99"/>
                    </a:lnTo>
                    <a:lnTo>
                      <a:pt x="329" y="98"/>
                    </a:lnTo>
                    <a:lnTo>
                      <a:pt x="330" y="98"/>
                    </a:lnTo>
                    <a:lnTo>
                      <a:pt x="330" y="97"/>
                    </a:lnTo>
                    <a:lnTo>
                      <a:pt x="331" y="96"/>
                    </a:lnTo>
                    <a:lnTo>
                      <a:pt x="332" y="94"/>
                    </a:lnTo>
                    <a:lnTo>
                      <a:pt x="333" y="93"/>
                    </a:lnTo>
                    <a:lnTo>
                      <a:pt x="334" y="91"/>
                    </a:lnTo>
                    <a:lnTo>
                      <a:pt x="334" y="88"/>
                    </a:lnTo>
                    <a:lnTo>
                      <a:pt x="334" y="86"/>
                    </a:lnTo>
                    <a:lnTo>
                      <a:pt x="335" y="82"/>
                    </a:lnTo>
                    <a:lnTo>
                      <a:pt x="336" y="79"/>
                    </a:lnTo>
                    <a:lnTo>
                      <a:pt x="337" y="76"/>
                    </a:lnTo>
                    <a:lnTo>
                      <a:pt x="338" y="72"/>
                    </a:lnTo>
                    <a:lnTo>
                      <a:pt x="338" y="67"/>
                    </a:lnTo>
                    <a:lnTo>
                      <a:pt x="339" y="62"/>
                    </a:lnTo>
                    <a:lnTo>
                      <a:pt x="340" y="56"/>
                    </a:lnTo>
                    <a:lnTo>
                      <a:pt x="341" y="52"/>
                    </a:lnTo>
                    <a:lnTo>
                      <a:pt x="342" y="46"/>
                    </a:lnTo>
                    <a:lnTo>
                      <a:pt x="342" y="41"/>
                    </a:lnTo>
                    <a:lnTo>
                      <a:pt x="342" y="35"/>
                    </a:lnTo>
                    <a:lnTo>
                      <a:pt x="343" y="30"/>
                    </a:lnTo>
                    <a:lnTo>
                      <a:pt x="344" y="24"/>
                    </a:lnTo>
                    <a:lnTo>
                      <a:pt x="345" y="19"/>
                    </a:lnTo>
                    <a:lnTo>
                      <a:pt x="346" y="14"/>
                    </a:lnTo>
                    <a:lnTo>
                      <a:pt x="346" y="10"/>
                    </a:lnTo>
                    <a:lnTo>
                      <a:pt x="347" y="6"/>
                    </a:lnTo>
                    <a:lnTo>
                      <a:pt x="348" y="3"/>
                    </a:lnTo>
                    <a:lnTo>
                      <a:pt x="349" y="1"/>
                    </a:lnTo>
                    <a:lnTo>
                      <a:pt x="350" y="0"/>
                    </a:lnTo>
                    <a:lnTo>
                      <a:pt x="350" y="0"/>
                    </a:lnTo>
                    <a:lnTo>
                      <a:pt x="350" y="2"/>
                    </a:lnTo>
                    <a:lnTo>
                      <a:pt x="351" y="4"/>
                    </a:lnTo>
                    <a:lnTo>
                      <a:pt x="352" y="7"/>
                    </a:lnTo>
                    <a:lnTo>
                      <a:pt x="353" y="13"/>
                    </a:lnTo>
                    <a:lnTo>
                      <a:pt x="354" y="19"/>
                    </a:lnTo>
                    <a:lnTo>
                      <a:pt x="354" y="26"/>
                    </a:lnTo>
                    <a:lnTo>
                      <a:pt x="355" y="34"/>
                    </a:lnTo>
                    <a:lnTo>
                      <a:pt x="356" y="42"/>
                    </a:lnTo>
                    <a:lnTo>
                      <a:pt x="357" y="50"/>
                    </a:lnTo>
                    <a:lnTo>
                      <a:pt x="358" y="58"/>
                    </a:lnTo>
                    <a:lnTo>
                      <a:pt x="358" y="65"/>
                    </a:lnTo>
                    <a:lnTo>
                      <a:pt x="358" y="71"/>
                    </a:lnTo>
                    <a:lnTo>
                      <a:pt x="359" y="76"/>
                    </a:lnTo>
                    <a:lnTo>
                      <a:pt x="360" y="81"/>
                    </a:lnTo>
                    <a:lnTo>
                      <a:pt x="361" y="85"/>
                    </a:lnTo>
                    <a:lnTo>
                      <a:pt x="362" y="89"/>
                    </a:lnTo>
                    <a:lnTo>
                      <a:pt x="362" y="91"/>
                    </a:lnTo>
                    <a:lnTo>
                      <a:pt x="363" y="93"/>
                    </a:lnTo>
                    <a:lnTo>
                      <a:pt x="364" y="96"/>
                    </a:lnTo>
                    <a:lnTo>
                      <a:pt x="365" y="97"/>
                    </a:lnTo>
                    <a:lnTo>
                      <a:pt x="366" y="98"/>
                    </a:lnTo>
                  </a:path>
                </a:pathLst>
              </a:custGeom>
              <a:noFill/>
              <a:ln w="1270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35" name="Freeform 71"/>
              <p:cNvSpPr>
                <a:spLocks/>
              </p:cNvSpPr>
              <p:nvPr/>
            </p:nvSpPr>
            <p:spPr bwMode="auto">
              <a:xfrm>
                <a:off x="6772275" y="3895726"/>
                <a:ext cx="577850" cy="357188"/>
              </a:xfrm>
              <a:custGeom>
                <a:avLst/>
                <a:gdLst>
                  <a:gd name="T0" fmla="*/ 4 w 364"/>
                  <a:gd name="T1" fmla="*/ 225 h 225"/>
                  <a:gd name="T2" fmla="*/ 10 w 364"/>
                  <a:gd name="T3" fmla="*/ 224 h 225"/>
                  <a:gd name="T4" fmla="*/ 16 w 364"/>
                  <a:gd name="T5" fmla="*/ 223 h 225"/>
                  <a:gd name="T6" fmla="*/ 22 w 364"/>
                  <a:gd name="T7" fmla="*/ 225 h 225"/>
                  <a:gd name="T8" fmla="*/ 28 w 364"/>
                  <a:gd name="T9" fmla="*/ 225 h 225"/>
                  <a:gd name="T10" fmla="*/ 34 w 364"/>
                  <a:gd name="T11" fmla="*/ 225 h 225"/>
                  <a:gd name="T12" fmla="*/ 40 w 364"/>
                  <a:gd name="T13" fmla="*/ 224 h 225"/>
                  <a:gd name="T14" fmla="*/ 45 w 364"/>
                  <a:gd name="T15" fmla="*/ 222 h 225"/>
                  <a:gd name="T16" fmla="*/ 51 w 364"/>
                  <a:gd name="T17" fmla="*/ 221 h 225"/>
                  <a:gd name="T18" fmla="*/ 57 w 364"/>
                  <a:gd name="T19" fmla="*/ 222 h 225"/>
                  <a:gd name="T20" fmla="*/ 63 w 364"/>
                  <a:gd name="T21" fmla="*/ 224 h 225"/>
                  <a:gd name="T22" fmla="*/ 69 w 364"/>
                  <a:gd name="T23" fmla="*/ 224 h 225"/>
                  <a:gd name="T24" fmla="*/ 75 w 364"/>
                  <a:gd name="T25" fmla="*/ 223 h 225"/>
                  <a:gd name="T26" fmla="*/ 81 w 364"/>
                  <a:gd name="T27" fmla="*/ 223 h 225"/>
                  <a:gd name="T28" fmla="*/ 86 w 364"/>
                  <a:gd name="T29" fmla="*/ 224 h 225"/>
                  <a:gd name="T30" fmla="*/ 93 w 364"/>
                  <a:gd name="T31" fmla="*/ 224 h 225"/>
                  <a:gd name="T32" fmla="*/ 98 w 364"/>
                  <a:gd name="T33" fmla="*/ 223 h 225"/>
                  <a:gd name="T34" fmla="*/ 104 w 364"/>
                  <a:gd name="T35" fmla="*/ 223 h 225"/>
                  <a:gd name="T36" fmla="*/ 109 w 364"/>
                  <a:gd name="T37" fmla="*/ 223 h 225"/>
                  <a:gd name="T38" fmla="*/ 116 w 364"/>
                  <a:gd name="T39" fmla="*/ 224 h 225"/>
                  <a:gd name="T40" fmla="*/ 121 w 364"/>
                  <a:gd name="T41" fmla="*/ 225 h 225"/>
                  <a:gd name="T42" fmla="*/ 127 w 364"/>
                  <a:gd name="T43" fmla="*/ 224 h 225"/>
                  <a:gd name="T44" fmla="*/ 133 w 364"/>
                  <a:gd name="T45" fmla="*/ 221 h 225"/>
                  <a:gd name="T46" fmla="*/ 139 w 364"/>
                  <a:gd name="T47" fmla="*/ 206 h 225"/>
                  <a:gd name="T48" fmla="*/ 145 w 364"/>
                  <a:gd name="T49" fmla="*/ 162 h 225"/>
                  <a:gd name="T50" fmla="*/ 151 w 364"/>
                  <a:gd name="T51" fmla="*/ 88 h 225"/>
                  <a:gd name="T52" fmla="*/ 157 w 364"/>
                  <a:gd name="T53" fmla="*/ 12 h 225"/>
                  <a:gd name="T54" fmla="*/ 162 w 364"/>
                  <a:gd name="T55" fmla="*/ 33 h 225"/>
                  <a:gd name="T56" fmla="*/ 168 w 364"/>
                  <a:gd name="T57" fmla="*/ 177 h 225"/>
                  <a:gd name="T58" fmla="*/ 174 w 364"/>
                  <a:gd name="T59" fmla="*/ 217 h 225"/>
                  <a:gd name="T60" fmla="*/ 180 w 364"/>
                  <a:gd name="T61" fmla="*/ 216 h 225"/>
                  <a:gd name="T62" fmla="*/ 186 w 364"/>
                  <a:gd name="T63" fmla="*/ 213 h 225"/>
                  <a:gd name="T64" fmla="*/ 192 w 364"/>
                  <a:gd name="T65" fmla="*/ 211 h 225"/>
                  <a:gd name="T66" fmla="*/ 198 w 364"/>
                  <a:gd name="T67" fmla="*/ 213 h 225"/>
                  <a:gd name="T68" fmla="*/ 203 w 364"/>
                  <a:gd name="T69" fmla="*/ 219 h 225"/>
                  <a:gd name="T70" fmla="*/ 209 w 364"/>
                  <a:gd name="T71" fmla="*/ 223 h 225"/>
                  <a:gd name="T72" fmla="*/ 215 w 364"/>
                  <a:gd name="T73" fmla="*/ 225 h 225"/>
                  <a:gd name="T74" fmla="*/ 221 w 364"/>
                  <a:gd name="T75" fmla="*/ 224 h 225"/>
                  <a:gd name="T76" fmla="*/ 226 w 364"/>
                  <a:gd name="T77" fmla="*/ 224 h 225"/>
                  <a:gd name="T78" fmla="*/ 233 w 364"/>
                  <a:gd name="T79" fmla="*/ 224 h 225"/>
                  <a:gd name="T80" fmla="*/ 238 w 364"/>
                  <a:gd name="T81" fmla="*/ 223 h 225"/>
                  <a:gd name="T82" fmla="*/ 244 w 364"/>
                  <a:gd name="T83" fmla="*/ 223 h 225"/>
                  <a:gd name="T84" fmla="*/ 251 w 364"/>
                  <a:gd name="T85" fmla="*/ 223 h 225"/>
                  <a:gd name="T86" fmla="*/ 256 w 364"/>
                  <a:gd name="T87" fmla="*/ 222 h 225"/>
                  <a:gd name="T88" fmla="*/ 262 w 364"/>
                  <a:gd name="T89" fmla="*/ 221 h 225"/>
                  <a:gd name="T90" fmla="*/ 267 w 364"/>
                  <a:gd name="T91" fmla="*/ 222 h 225"/>
                  <a:gd name="T92" fmla="*/ 274 w 364"/>
                  <a:gd name="T93" fmla="*/ 223 h 225"/>
                  <a:gd name="T94" fmla="*/ 279 w 364"/>
                  <a:gd name="T95" fmla="*/ 223 h 225"/>
                  <a:gd name="T96" fmla="*/ 285 w 364"/>
                  <a:gd name="T97" fmla="*/ 220 h 225"/>
                  <a:gd name="T98" fmla="*/ 291 w 364"/>
                  <a:gd name="T99" fmla="*/ 220 h 225"/>
                  <a:gd name="T100" fmla="*/ 297 w 364"/>
                  <a:gd name="T101" fmla="*/ 223 h 225"/>
                  <a:gd name="T102" fmla="*/ 303 w 364"/>
                  <a:gd name="T103" fmla="*/ 223 h 225"/>
                  <a:gd name="T104" fmla="*/ 309 w 364"/>
                  <a:gd name="T105" fmla="*/ 223 h 225"/>
                  <a:gd name="T106" fmla="*/ 315 w 364"/>
                  <a:gd name="T107" fmla="*/ 222 h 225"/>
                  <a:gd name="T108" fmla="*/ 320 w 364"/>
                  <a:gd name="T109" fmla="*/ 221 h 225"/>
                  <a:gd name="T110" fmla="*/ 326 w 364"/>
                  <a:gd name="T111" fmla="*/ 221 h 225"/>
                  <a:gd name="T112" fmla="*/ 332 w 364"/>
                  <a:gd name="T113" fmla="*/ 223 h 225"/>
                  <a:gd name="T114" fmla="*/ 338 w 364"/>
                  <a:gd name="T115" fmla="*/ 224 h 225"/>
                  <a:gd name="T116" fmla="*/ 343 w 364"/>
                  <a:gd name="T117" fmla="*/ 224 h 225"/>
                  <a:gd name="T118" fmla="*/ 350 w 364"/>
                  <a:gd name="T119" fmla="*/ 225 h 225"/>
                  <a:gd name="T120" fmla="*/ 356 w 364"/>
                  <a:gd name="T121" fmla="*/ 224 h 225"/>
                  <a:gd name="T122" fmla="*/ 361 w 364"/>
                  <a:gd name="T123" fmla="*/ 224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4" h="225">
                    <a:moveTo>
                      <a:pt x="0" y="223"/>
                    </a:moveTo>
                    <a:lnTo>
                      <a:pt x="0" y="223"/>
                    </a:lnTo>
                    <a:lnTo>
                      <a:pt x="1" y="224"/>
                    </a:lnTo>
                    <a:lnTo>
                      <a:pt x="1" y="225"/>
                    </a:lnTo>
                    <a:lnTo>
                      <a:pt x="2" y="225"/>
                    </a:lnTo>
                    <a:lnTo>
                      <a:pt x="3" y="225"/>
                    </a:lnTo>
                    <a:lnTo>
                      <a:pt x="4" y="225"/>
                    </a:lnTo>
                    <a:lnTo>
                      <a:pt x="4" y="225"/>
                    </a:lnTo>
                    <a:lnTo>
                      <a:pt x="5" y="225"/>
                    </a:lnTo>
                    <a:lnTo>
                      <a:pt x="6" y="225"/>
                    </a:lnTo>
                    <a:lnTo>
                      <a:pt x="7" y="225"/>
                    </a:lnTo>
                    <a:lnTo>
                      <a:pt x="8" y="225"/>
                    </a:lnTo>
                    <a:lnTo>
                      <a:pt x="8" y="224"/>
                    </a:lnTo>
                    <a:lnTo>
                      <a:pt x="9" y="224"/>
                    </a:lnTo>
                    <a:lnTo>
                      <a:pt x="9" y="224"/>
                    </a:lnTo>
                    <a:lnTo>
                      <a:pt x="10" y="224"/>
                    </a:lnTo>
                    <a:lnTo>
                      <a:pt x="11" y="223"/>
                    </a:lnTo>
                    <a:lnTo>
                      <a:pt x="12" y="223"/>
                    </a:lnTo>
                    <a:lnTo>
                      <a:pt x="12" y="223"/>
                    </a:lnTo>
                    <a:lnTo>
                      <a:pt x="13" y="223"/>
                    </a:lnTo>
                    <a:lnTo>
                      <a:pt x="14" y="223"/>
                    </a:lnTo>
                    <a:lnTo>
                      <a:pt x="15" y="223"/>
                    </a:lnTo>
                    <a:lnTo>
                      <a:pt x="16" y="223"/>
                    </a:lnTo>
                    <a:lnTo>
                      <a:pt x="16" y="223"/>
                    </a:lnTo>
                    <a:lnTo>
                      <a:pt x="17" y="223"/>
                    </a:lnTo>
                    <a:lnTo>
                      <a:pt x="17" y="223"/>
                    </a:lnTo>
                    <a:lnTo>
                      <a:pt x="18" y="223"/>
                    </a:lnTo>
                    <a:lnTo>
                      <a:pt x="19" y="224"/>
                    </a:lnTo>
                    <a:lnTo>
                      <a:pt x="20" y="224"/>
                    </a:lnTo>
                    <a:lnTo>
                      <a:pt x="20" y="224"/>
                    </a:lnTo>
                    <a:lnTo>
                      <a:pt x="21" y="224"/>
                    </a:lnTo>
                    <a:lnTo>
                      <a:pt x="22" y="225"/>
                    </a:lnTo>
                    <a:lnTo>
                      <a:pt x="23" y="225"/>
                    </a:lnTo>
                    <a:lnTo>
                      <a:pt x="24" y="225"/>
                    </a:lnTo>
                    <a:lnTo>
                      <a:pt x="24" y="225"/>
                    </a:lnTo>
                    <a:lnTo>
                      <a:pt x="25" y="225"/>
                    </a:lnTo>
                    <a:lnTo>
                      <a:pt x="26" y="225"/>
                    </a:lnTo>
                    <a:lnTo>
                      <a:pt x="26" y="225"/>
                    </a:lnTo>
                    <a:lnTo>
                      <a:pt x="27" y="225"/>
                    </a:lnTo>
                    <a:lnTo>
                      <a:pt x="28" y="225"/>
                    </a:lnTo>
                    <a:lnTo>
                      <a:pt x="28" y="225"/>
                    </a:lnTo>
                    <a:lnTo>
                      <a:pt x="29" y="225"/>
                    </a:lnTo>
                    <a:lnTo>
                      <a:pt x="30" y="225"/>
                    </a:lnTo>
                    <a:lnTo>
                      <a:pt x="31" y="225"/>
                    </a:lnTo>
                    <a:lnTo>
                      <a:pt x="32" y="225"/>
                    </a:lnTo>
                    <a:lnTo>
                      <a:pt x="32" y="225"/>
                    </a:lnTo>
                    <a:lnTo>
                      <a:pt x="33" y="225"/>
                    </a:lnTo>
                    <a:lnTo>
                      <a:pt x="34" y="225"/>
                    </a:lnTo>
                    <a:lnTo>
                      <a:pt x="34" y="225"/>
                    </a:lnTo>
                    <a:lnTo>
                      <a:pt x="35" y="225"/>
                    </a:lnTo>
                    <a:lnTo>
                      <a:pt x="36" y="225"/>
                    </a:lnTo>
                    <a:lnTo>
                      <a:pt x="36" y="225"/>
                    </a:lnTo>
                    <a:lnTo>
                      <a:pt x="37" y="225"/>
                    </a:lnTo>
                    <a:lnTo>
                      <a:pt x="38" y="225"/>
                    </a:lnTo>
                    <a:lnTo>
                      <a:pt x="39" y="225"/>
                    </a:lnTo>
                    <a:lnTo>
                      <a:pt x="40" y="224"/>
                    </a:lnTo>
                    <a:lnTo>
                      <a:pt x="40" y="224"/>
                    </a:lnTo>
                    <a:lnTo>
                      <a:pt x="41" y="224"/>
                    </a:lnTo>
                    <a:lnTo>
                      <a:pt x="42" y="223"/>
                    </a:lnTo>
                    <a:lnTo>
                      <a:pt x="43" y="223"/>
                    </a:lnTo>
                    <a:lnTo>
                      <a:pt x="43" y="223"/>
                    </a:lnTo>
                    <a:lnTo>
                      <a:pt x="44" y="223"/>
                    </a:lnTo>
                    <a:lnTo>
                      <a:pt x="44" y="222"/>
                    </a:lnTo>
                    <a:lnTo>
                      <a:pt x="45" y="222"/>
                    </a:lnTo>
                    <a:lnTo>
                      <a:pt x="46" y="222"/>
                    </a:lnTo>
                    <a:lnTo>
                      <a:pt x="47" y="221"/>
                    </a:lnTo>
                    <a:lnTo>
                      <a:pt x="48" y="221"/>
                    </a:lnTo>
                    <a:lnTo>
                      <a:pt x="49" y="221"/>
                    </a:lnTo>
                    <a:lnTo>
                      <a:pt x="49" y="221"/>
                    </a:lnTo>
                    <a:lnTo>
                      <a:pt x="50" y="221"/>
                    </a:lnTo>
                    <a:lnTo>
                      <a:pt x="51" y="221"/>
                    </a:lnTo>
                    <a:lnTo>
                      <a:pt x="51" y="221"/>
                    </a:lnTo>
                    <a:lnTo>
                      <a:pt x="52" y="221"/>
                    </a:lnTo>
                    <a:lnTo>
                      <a:pt x="53" y="221"/>
                    </a:lnTo>
                    <a:lnTo>
                      <a:pt x="53" y="221"/>
                    </a:lnTo>
                    <a:lnTo>
                      <a:pt x="54" y="221"/>
                    </a:lnTo>
                    <a:lnTo>
                      <a:pt x="55" y="221"/>
                    </a:lnTo>
                    <a:lnTo>
                      <a:pt x="56" y="221"/>
                    </a:lnTo>
                    <a:lnTo>
                      <a:pt x="57" y="222"/>
                    </a:lnTo>
                    <a:lnTo>
                      <a:pt x="57" y="222"/>
                    </a:lnTo>
                    <a:lnTo>
                      <a:pt x="58" y="223"/>
                    </a:lnTo>
                    <a:lnTo>
                      <a:pt x="59" y="223"/>
                    </a:lnTo>
                    <a:lnTo>
                      <a:pt x="59" y="223"/>
                    </a:lnTo>
                    <a:lnTo>
                      <a:pt x="60" y="223"/>
                    </a:lnTo>
                    <a:lnTo>
                      <a:pt x="61" y="223"/>
                    </a:lnTo>
                    <a:lnTo>
                      <a:pt x="61" y="224"/>
                    </a:lnTo>
                    <a:lnTo>
                      <a:pt x="62" y="224"/>
                    </a:lnTo>
                    <a:lnTo>
                      <a:pt x="63" y="224"/>
                    </a:lnTo>
                    <a:lnTo>
                      <a:pt x="64" y="224"/>
                    </a:lnTo>
                    <a:lnTo>
                      <a:pt x="65" y="224"/>
                    </a:lnTo>
                    <a:lnTo>
                      <a:pt x="65" y="224"/>
                    </a:lnTo>
                    <a:lnTo>
                      <a:pt x="66" y="224"/>
                    </a:lnTo>
                    <a:lnTo>
                      <a:pt x="67" y="224"/>
                    </a:lnTo>
                    <a:lnTo>
                      <a:pt x="68" y="224"/>
                    </a:lnTo>
                    <a:lnTo>
                      <a:pt x="68" y="224"/>
                    </a:lnTo>
                    <a:lnTo>
                      <a:pt x="69" y="224"/>
                    </a:lnTo>
                    <a:lnTo>
                      <a:pt x="69" y="224"/>
                    </a:lnTo>
                    <a:lnTo>
                      <a:pt x="70" y="224"/>
                    </a:lnTo>
                    <a:lnTo>
                      <a:pt x="71" y="223"/>
                    </a:lnTo>
                    <a:lnTo>
                      <a:pt x="72" y="223"/>
                    </a:lnTo>
                    <a:lnTo>
                      <a:pt x="73" y="223"/>
                    </a:lnTo>
                    <a:lnTo>
                      <a:pt x="73" y="223"/>
                    </a:lnTo>
                    <a:lnTo>
                      <a:pt x="74" y="223"/>
                    </a:lnTo>
                    <a:lnTo>
                      <a:pt x="75" y="223"/>
                    </a:lnTo>
                    <a:lnTo>
                      <a:pt x="76" y="223"/>
                    </a:lnTo>
                    <a:lnTo>
                      <a:pt x="76" y="223"/>
                    </a:lnTo>
                    <a:lnTo>
                      <a:pt x="77" y="223"/>
                    </a:lnTo>
                    <a:lnTo>
                      <a:pt x="77" y="223"/>
                    </a:lnTo>
                    <a:lnTo>
                      <a:pt x="78" y="223"/>
                    </a:lnTo>
                    <a:lnTo>
                      <a:pt x="79" y="223"/>
                    </a:lnTo>
                    <a:lnTo>
                      <a:pt x="80" y="223"/>
                    </a:lnTo>
                    <a:lnTo>
                      <a:pt x="81" y="223"/>
                    </a:lnTo>
                    <a:lnTo>
                      <a:pt x="81" y="223"/>
                    </a:lnTo>
                    <a:lnTo>
                      <a:pt x="82" y="223"/>
                    </a:lnTo>
                    <a:lnTo>
                      <a:pt x="83" y="223"/>
                    </a:lnTo>
                    <a:lnTo>
                      <a:pt x="84" y="224"/>
                    </a:lnTo>
                    <a:lnTo>
                      <a:pt x="85" y="224"/>
                    </a:lnTo>
                    <a:lnTo>
                      <a:pt x="85" y="224"/>
                    </a:lnTo>
                    <a:lnTo>
                      <a:pt x="85" y="224"/>
                    </a:lnTo>
                    <a:lnTo>
                      <a:pt x="86" y="224"/>
                    </a:lnTo>
                    <a:lnTo>
                      <a:pt x="87" y="224"/>
                    </a:lnTo>
                    <a:lnTo>
                      <a:pt x="88" y="224"/>
                    </a:lnTo>
                    <a:lnTo>
                      <a:pt x="89" y="224"/>
                    </a:lnTo>
                    <a:lnTo>
                      <a:pt x="89" y="224"/>
                    </a:lnTo>
                    <a:lnTo>
                      <a:pt x="90" y="224"/>
                    </a:lnTo>
                    <a:lnTo>
                      <a:pt x="91" y="224"/>
                    </a:lnTo>
                    <a:lnTo>
                      <a:pt x="92" y="224"/>
                    </a:lnTo>
                    <a:lnTo>
                      <a:pt x="93" y="224"/>
                    </a:lnTo>
                    <a:lnTo>
                      <a:pt x="93" y="224"/>
                    </a:lnTo>
                    <a:lnTo>
                      <a:pt x="93" y="224"/>
                    </a:lnTo>
                    <a:lnTo>
                      <a:pt x="94" y="224"/>
                    </a:lnTo>
                    <a:lnTo>
                      <a:pt x="95" y="224"/>
                    </a:lnTo>
                    <a:lnTo>
                      <a:pt x="96" y="224"/>
                    </a:lnTo>
                    <a:lnTo>
                      <a:pt x="97" y="224"/>
                    </a:lnTo>
                    <a:lnTo>
                      <a:pt x="97" y="223"/>
                    </a:lnTo>
                    <a:lnTo>
                      <a:pt x="98" y="223"/>
                    </a:lnTo>
                    <a:lnTo>
                      <a:pt x="99" y="223"/>
                    </a:lnTo>
                    <a:lnTo>
                      <a:pt x="100" y="223"/>
                    </a:lnTo>
                    <a:lnTo>
                      <a:pt x="101" y="223"/>
                    </a:lnTo>
                    <a:lnTo>
                      <a:pt x="101" y="223"/>
                    </a:lnTo>
                    <a:lnTo>
                      <a:pt x="101" y="223"/>
                    </a:lnTo>
                    <a:lnTo>
                      <a:pt x="102" y="223"/>
                    </a:lnTo>
                    <a:lnTo>
                      <a:pt x="103" y="223"/>
                    </a:lnTo>
                    <a:lnTo>
                      <a:pt x="104" y="223"/>
                    </a:lnTo>
                    <a:lnTo>
                      <a:pt x="105" y="222"/>
                    </a:lnTo>
                    <a:lnTo>
                      <a:pt x="105" y="222"/>
                    </a:lnTo>
                    <a:lnTo>
                      <a:pt x="106" y="222"/>
                    </a:lnTo>
                    <a:lnTo>
                      <a:pt x="107" y="222"/>
                    </a:lnTo>
                    <a:lnTo>
                      <a:pt x="108" y="222"/>
                    </a:lnTo>
                    <a:lnTo>
                      <a:pt x="109" y="223"/>
                    </a:lnTo>
                    <a:lnTo>
                      <a:pt x="109" y="223"/>
                    </a:lnTo>
                    <a:lnTo>
                      <a:pt x="109" y="223"/>
                    </a:lnTo>
                    <a:lnTo>
                      <a:pt x="110" y="223"/>
                    </a:lnTo>
                    <a:lnTo>
                      <a:pt x="111" y="223"/>
                    </a:lnTo>
                    <a:lnTo>
                      <a:pt x="112" y="223"/>
                    </a:lnTo>
                    <a:lnTo>
                      <a:pt x="113" y="223"/>
                    </a:lnTo>
                    <a:lnTo>
                      <a:pt x="113" y="223"/>
                    </a:lnTo>
                    <a:lnTo>
                      <a:pt x="114" y="223"/>
                    </a:lnTo>
                    <a:lnTo>
                      <a:pt x="115" y="223"/>
                    </a:lnTo>
                    <a:lnTo>
                      <a:pt x="116" y="224"/>
                    </a:lnTo>
                    <a:lnTo>
                      <a:pt x="117" y="224"/>
                    </a:lnTo>
                    <a:lnTo>
                      <a:pt x="117" y="224"/>
                    </a:lnTo>
                    <a:lnTo>
                      <a:pt x="117" y="224"/>
                    </a:lnTo>
                    <a:lnTo>
                      <a:pt x="118" y="224"/>
                    </a:lnTo>
                    <a:lnTo>
                      <a:pt x="119" y="225"/>
                    </a:lnTo>
                    <a:lnTo>
                      <a:pt x="120" y="225"/>
                    </a:lnTo>
                    <a:lnTo>
                      <a:pt x="121" y="225"/>
                    </a:lnTo>
                    <a:lnTo>
                      <a:pt x="121" y="225"/>
                    </a:lnTo>
                    <a:lnTo>
                      <a:pt x="122" y="225"/>
                    </a:lnTo>
                    <a:lnTo>
                      <a:pt x="123" y="225"/>
                    </a:lnTo>
                    <a:lnTo>
                      <a:pt x="124" y="225"/>
                    </a:lnTo>
                    <a:lnTo>
                      <a:pt x="125" y="225"/>
                    </a:lnTo>
                    <a:lnTo>
                      <a:pt x="125" y="225"/>
                    </a:lnTo>
                    <a:lnTo>
                      <a:pt x="125" y="224"/>
                    </a:lnTo>
                    <a:lnTo>
                      <a:pt x="126" y="224"/>
                    </a:lnTo>
                    <a:lnTo>
                      <a:pt x="127" y="224"/>
                    </a:lnTo>
                    <a:lnTo>
                      <a:pt x="128" y="224"/>
                    </a:lnTo>
                    <a:lnTo>
                      <a:pt x="129" y="223"/>
                    </a:lnTo>
                    <a:lnTo>
                      <a:pt x="129" y="223"/>
                    </a:lnTo>
                    <a:lnTo>
                      <a:pt x="130" y="223"/>
                    </a:lnTo>
                    <a:lnTo>
                      <a:pt x="131" y="223"/>
                    </a:lnTo>
                    <a:lnTo>
                      <a:pt x="132" y="222"/>
                    </a:lnTo>
                    <a:lnTo>
                      <a:pt x="133" y="222"/>
                    </a:lnTo>
                    <a:lnTo>
                      <a:pt x="133" y="221"/>
                    </a:lnTo>
                    <a:lnTo>
                      <a:pt x="134" y="220"/>
                    </a:lnTo>
                    <a:lnTo>
                      <a:pt x="134" y="219"/>
                    </a:lnTo>
                    <a:lnTo>
                      <a:pt x="135" y="218"/>
                    </a:lnTo>
                    <a:lnTo>
                      <a:pt x="136" y="216"/>
                    </a:lnTo>
                    <a:lnTo>
                      <a:pt x="137" y="214"/>
                    </a:lnTo>
                    <a:lnTo>
                      <a:pt x="137" y="212"/>
                    </a:lnTo>
                    <a:lnTo>
                      <a:pt x="138" y="209"/>
                    </a:lnTo>
                    <a:lnTo>
                      <a:pt x="139" y="206"/>
                    </a:lnTo>
                    <a:lnTo>
                      <a:pt x="140" y="203"/>
                    </a:lnTo>
                    <a:lnTo>
                      <a:pt x="141" y="199"/>
                    </a:lnTo>
                    <a:lnTo>
                      <a:pt x="141" y="194"/>
                    </a:lnTo>
                    <a:lnTo>
                      <a:pt x="142" y="189"/>
                    </a:lnTo>
                    <a:lnTo>
                      <a:pt x="142" y="183"/>
                    </a:lnTo>
                    <a:lnTo>
                      <a:pt x="143" y="177"/>
                    </a:lnTo>
                    <a:lnTo>
                      <a:pt x="144" y="170"/>
                    </a:lnTo>
                    <a:lnTo>
                      <a:pt x="145" y="162"/>
                    </a:lnTo>
                    <a:lnTo>
                      <a:pt x="145" y="154"/>
                    </a:lnTo>
                    <a:lnTo>
                      <a:pt x="146" y="146"/>
                    </a:lnTo>
                    <a:lnTo>
                      <a:pt x="147" y="138"/>
                    </a:lnTo>
                    <a:lnTo>
                      <a:pt x="148" y="128"/>
                    </a:lnTo>
                    <a:lnTo>
                      <a:pt x="149" y="118"/>
                    </a:lnTo>
                    <a:lnTo>
                      <a:pt x="150" y="108"/>
                    </a:lnTo>
                    <a:lnTo>
                      <a:pt x="150" y="98"/>
                    </a:lnTo>
                    <a:lnTo>
                      <a:pt x="151" y="88"/>
                    </a:lnTo>
                    <a:lnTo>
                      <a:pt x="151" y="77"/>
                    </a:lnTo>
                    <a:lnTo>
                      <a:pt x="152" y="66"/>
                    </a:lnTo>
                    <a:lnTo>
                      <a:pt x="153" y="56"/>
                    </a:lnTo>
                    <a:lnTo>
                      <a:pt x="154" y="46"/>
                    </a:lnTo>
                    <a:lnTo>
                      <a:pt x="154" y="36"/>
                    </a:lnTo>
                    <a:lnTo>
                      <a:pt x="155" y="27"/>
                    </a:lnTo>
                    <a:lnTo>
                      <a:pt x="156" y="19"/>
                    </a:lnTo>
                    <a:lnTo>
                      <a:pt x="157" y="12"/>
                    </a:lnTo>
                    <a:lnTo>
                      <a:pt x="158" y="5"/>
                    </a:lnTo>
                    <a:lnTo>
                      <a:pt x="158" y="1"/>
                    </a:lnTo>
                    <a:lnTo>
                      <a:pt x="159" y="0"/>
                    </a:lnTo>
                    <a:lnTo>
                      <a:pt x="159" y="1"/>
                    </a:lnTo>
                    <a:lnTo>
                      <a:pt x="160" y="5"/>
                    </a:lnTo>
                    <a:lnTo>
                      <a:pt x="161" y="10"/>
                    </a:lnTo>
                    <a:lnTo>
                      <a:pt x="162" y="20"/>
                    </a:lnTo>
                    <a:lnTo>
                      <a:pt x="162" y="33"/>
                    </a:lnTo>
                    <a:lnTo>
                      <a:pt x="163" y="49"/>
                    </a:lnTo>
                    <a:lnTo>
                      <a:pt x="164" y="67"/>
                    </a:lnTo>
                    <a:lnTo>
                      <a:pt x="165" y="88"/>
                    </a:lnTo>
                    <a:lnTo>
                      <a:pt x="166" y="110"/>
                    </a:lnTo>
                    <a:lnTo>
                      <a:pt x="166" y="129"/>
                    </a:lnTo>
                    <a:lnTo>
                      <a:pt x="167" y="148"/>
                    </a:lnTo>
                    <a:lnTo>
                      <a:pt x="167" y="164"/>
                    </a:lnTo>
                    <a:lnTo>
                      <a:pt x="168" y="177"/>
                    </a:lnTo>
                    <a:lnTo>
                      <a:pt x="169" y="188"/>
                    </a:lnTo>
                    <a:lnTo>
                      <a:pt x="170" y="197"/>
                    </a:lnTo>
                    <a:lnTo>
                      <a:pt x="170" y="203"/>
                    </a:lnTo>
                    <a:lnTo>
                      <a:pt x="171" y="208"/>
                    </a:lnTo>
                    <a:lnTo>
                      <a:pt x="172" y="212"/>
                    </a:lnTo>
                    <a:lnTo>
                      <a:pt x="173" y="214"/>
                    </a:lnTo>
                    <a:lnTo>
                      <a:pt x="174" y="216"/>
                    </a:lnTo>
                    <a:lnTo>
                      <a:pt x="174" y="217"/>
                    </a:lnTo>
                    <a:lnTo>
                      <a:pt x="175" y="218"/>
                    </a:lnTo>
                    <a:lnTo>
                      <a:pt x="176" y="218"/>
                    </a:lnTo>
                    <a:lnTo>
                      <a:pt x="176" y="218"/>
                    </a:lnTo>
                    <a:lnTo>
                      <a:pt x="177" y="218"/>
                    </a:lnTo>
                    <a:lnTo>
                      <a:pt x="178" y="218"/>
                    </a:lnTo>
                    <a:lnTo>
                      <a:pt x="178" y="217"/>
                    </a:lnTo>
                    <a:lnTo>
                      <a:pt x="179" y="217"/>
                    </a:lnTo>
                    <a:lnTo>
                      <a:pt x="180" y="216"/>
                    </a:lnTo>
                    <a:lnTo>
                      <a:pt x="181" y="216"/>
                    </a:lnTo>
                    <a:lnTo>
                      <a:pt x="182" y="216"/>
                    </a:lnTo>
                    <a:lnTo>
                      <a:pt x="182" y="215"/>
                    </a:lnTo>
                    <a:lnTo>
                      <a:pt x="183" y="214"/>
                    </a:lnTo>
                    <a:lnTo>
                      <a:pt x="184" y="214"/>
                    </a:lnTo>
                    <a:lnTo>
                      <a:pt x="184" y="214"/>
                    </a:lnTo>
                    <a:lnTo>
                      <a:pt x="185" y="213"/>
                    </a:lnTo>
                    <a:lnTo>
                      <a:pt x="186" y="213"/>
                    </a:lnTo>
                    <a:lnTo>
                      <a:pt x="186" y="212"/>
                    </a:lnTo>
                    <a:lnTo>
                      <a:pt x="187" y="212"/>
                    </a:lnTo>
                    <a:lnTo>
                      <a:pt x="188" y="212"/>
                    </a:lnTo>
                    <a:lnTo>
                      <a:pt x="189" y="212"/>
                    </a:lnTo>
                    <a:lnTo>
                      <a:pt x="190" y="211"/>
                    </a:lnTo>
                    <a:lnTo>
                      <a:pt x="190" y="211"/>
                    </a:lnTo>
                    <a:lnTo>
                      <a:pt x="191" y="211"/>
                    </a:lnTo>
                    <a:lnTo>
                      <a:pt x="192" y="211"/>
                    </a:lnTo>
                    <a:lnTo>
                      <a:pt x="193" y="211"/>
                    </a:lnTo>
                    <a:lnTo>
                      <a:pt x="193" y="211"/>
                    </a:lnTo>
                    <a:lnTo>
                      <a:pt x="194" y="211"/>
                    </a:lnTo>
                    <a:lnTo>
                      <a:pt x="194" y="212"/>
                    </a:lnTo>
                    <a:lnTo>
                      <a:pt x="195" y="212"/>
                    </a:lnTo>
                    <a:lnTo>
                      <a:pt x="196" y="212"/>
                    </a:lnTo>
                    <a:lnTo>
                      <a:pt x="197" y="212"/>
                    </a:lnTo>
                    <a:lnTo>
                      <a:pt x="198" y="213"/>
                    </a:lnTo>
                    <a:lnTo>
                      <a:pt x="198" y="214"/>
                    </a:lnTo>
                    <a:lnTo>
                      <a:pt x="199" y="214"/>
                    </a:lnTo>
                    <a:lnTo>
                      <a:pt x="200" y="215"/>
                    </a:lnTo>
                    <a:lnTo>
                      <a:pt x="201" y="216"/>
                    </a:lnTo>
                    <a:lnTo>
                      <a:pt x="201" y="216"/>
                    </a:lnTo>
                    <a:lnTo>
                      <a:pt x="202" y="217"/>
                    </a:lnTo>
                    <a:lnTo>
                      <a:pt x="202" y="218"/>
                    </a:lnTo>
                    <a:lnTo>
                      <a:pt x="203" y="219"/>
                    </a:lnTo>
                    <a:lnTo>
                      <a:pt x="204" y="220"/>
                    </a:lnTo>
                    <a:lnTo>
                      <a:pt x="205" y="221"/>
                    </a:lnTo>
                    <a:lnTo>
                      <a:pt x="206" y="221"/>
                    </a:lnTo>
                    <a:lnTo>
                      <a:pt x="206" y="222"/>
                    </a:lnTo>
                    <a:lnTo>
                      <a:pt x="207" y="222"/>
                    </a:lnTo>
                    <a:lnTo>
                      <a:pt x="208" y="223"/>
                    </a:lnTo>
                    <a:lnTo>
                      <a:pt x="209" y="223"/>
                    </a:lnTo>
                    <a:lnTo>
                      <a:pt x="209" y="223"/>
                    </a:lnTo>
                    <a:lnTo>
                      <a:pt x="210" y="224"/>
                    </a:lnTo>
                    <a:lnTo>
                      <a:pt x="210" y="224"/>
                    </a:lnTo>
                    <a:lnTo>
                      <a:pt x="211" y="224"/>
                    </a:lnTo>
                    <a:lnTo>
                      <a:pt x="212" y="225"/>
                    </a:lnTo>
                    <a:lnTo>
                      <a:pt x="213" y="225"/>
                    </a:lnTo>
                    <a:lnTo>
                      <a:pt x="214" y="225"/>
                    </a:lnTo>
                    <a:lnTo>
                      <a:pt x="214" y="225"/>
                    </a:lnTo>
                    <a:lnTo>
                      <a:pt x="215" y="225"/>
                    </a:lnTo>
                    <a:lnTo>
                      <a:pt x="216" y="225"/>
                    </a:lnTo>
                    <a:lnTo>
                      <a:pt x="217" y="225"/>
                    </a:lnTo>
                    <a:lnTo>
                      <a:pt x="218" y="225"/>
                    </a:lnTo>
                    <a:lnTo>
                      <a:pt x="218" y="225"/>
                    </a:lnTo>
                    <a:lnTo>
                      <a:pt x="218" y="225"/>
                    </a:lnTo>
                    <a:lnTo>
                      <a:pt x="219" y="225"/>
                    </a:lnTo>
                    <a:lnTo>
                      <a:pt x="220" y="225"/>
                    </a:lnTo>
                    <a:lnTo>
                      <a:pt x="221" y="224"/>
                    </a:lnTo>
                    <a:lnTo>
                      <a:pt x="222" y="224"/>
                    </a:lnTo>
                    <a:lnTo>
                      <a:pt x="222" y="224"/>
                    </a:lnTo>
                    <a:lnTo>
                      <a:pt x="223" y="224"/>
                    </a:lnTo>
                    <a:lnTo>
                      <a:pt x="224" y="224"/>
                    </a:lnTo>
                    <a:lnTo>
                      <a:pt x="225" y="224"/>
                    </a:lnTo>
                    <a:lnTo>
                      <a:pt x="226" y="224"/>
                    </a:lnTo>
                    <a:lnTo>
                      <a:pt x="226" y="224"/>
                    </a:lnTo>
                    <a:lnTo>
                      <a:pt x="226" y="224"/>
                    </a:lnTo>
                    <a:lnTo>
                      <a:pt x="227" y="224"/>
                    </a:lnTo>
                    <a:lnTo>
                      <a:pt x="228" y="224"/>
                    </a:lnTo>
                    <a:lnTo>
                      <a:pt x="229" y="224"/>
                    </a:lnTo>
                    <a:lnTo>
                      <a:pt x="230" y="224"/>
                    </a:lnTo>
                    <a:lnTo>
                      <a:pt x="230" y="224"/>
                    </a:lnTo>
                    <a:lnTo>
                      <a:pt x="231" y="224"/>
                    </a:lnTo>
                    <a:lnTo>
                      <a:pt x="232" y="224"/>
                    </a:lnTo>
                    <a:lnTo>
                      <a:pt x="233" y="224"/>
                    </a:lnTo>
                    <a:lnTo>
                      <a:pt x="234" y="224"/>
                    </a:lnTo>
                    <a:lnTo>
                      <a:pt x="234" y="224"/>
                    </a:lnTo>
                    <a:lnTo>
                      <a:pt x="234" y="224"/>
                    </a:lnTo>
                    <a:lnTo>
                      <a:pt x="235" y="224"/>
                    </a:lnTo>
                    <a:lnTo>
                      <a:pt x="236" y="224"/>
                    </a:lnTo>
                    <a:lnTo>
                      <a:pt x="237" y="224"/>
                    </a:lnTo>
                    <a:lnTo>
                      <a:pt x="238" y="224"/>
                    </a:lnTo>
                    <a:lnTo>
                      <a:pt x="238" y="223"/>
                    </a:lnTo>
                    <a:lnTo>
                      <a:pt x="239" y="223"/>
                    </a:lnTo>
                    <a:lnTo>
                      <a:pt x="240" y="223"/>
                    </a:lnTo>
                    <a:lnTo>
                      <a:pt x="241" y="223"/>
                    </a:lnTo>
                    <a:lnTo>
                      <a:pt x="242" y="223"/>
                    </a:lnTo>
                    <a:lnTo>
                      <a:pt x="242" y="223"/>
                    </a:lnTo>
                    <a:lnTo>
                      <a:pt x="242" y="223"/>
                    </a:lnTo>
                    <a:lnTo>
                      <a:pt x="243" y="223"/>
                    </a:lnTo>
                    <a:lnTo>
                      <a:pt x="244" y="223"/>
                    </a:lnTo>
                    <a:lnTo>
                      <a:pt x="245" y="223"/>
                    </a:lnTo>
                    <a:lnTo>
                      <a:pt x="246" y="223"/>
                    </a:lnTo>
                    <a:lnTo>
                      <a:pt x="246" y="223"/>
                    </a:lnTo>
                    <a:lnTo>
                      <a:pt x="247" y="223"/>
                    </a:lnTo>
                    <a:lnTo>
                      <a:pt x="248" y="223"/>
                    </a:lnTo>
                    <a:lnTo>
                      <a:pt x="249" y="223"/>
                    </a:lnTo>
                    <a:lnTo>
                      <a:pt x="250" y="223"/>
                    </a:lnTo>
                    <a:lnTo>
                      <a:pt x="251" y="223"/>
                    </a:lnTo>
                    <a:lnTo>
                      <a:pt x="251" y="223"/>
                    </a:lnTo>
                    <a:lnTo>
                      <a:pt x="251" y="223"/>
                    </a:lnTo>
                    <a:lnTo>
                      <a:pt x="252" y="223"/>
                    </a:lnTo>
                    <a:lnTo>
                      <a:pt x="253" y="223"/>
                    </a:lnTo>
                    <a:lnTo>
                      <a:pt x="254" y="223"/>
                    </a:lnTo>
                    <a:lnTo>
                      <a:pt x="255" y="223"/>
                    </a:lnTo>
                    <a:lnTo>
                      <a:pt x="255" y="222"/>
                    </a:lnTo>
                    <a:lnTo>
                      <a:pt x="256" y="222"/>
                    </a:lnTo>
                    <a:lnTo>
                      <a:pt x="257" y="222"/>
                    </a:lnTo>
                    <a:lnTo>
                      <a:pt x="258" y="222"/>
                    </a:lnTo>
                    <a:lnTo>
                      <a:pt x="259" y="221"/>
                    </a:lnTo>
                    <a:lnTo>
                      <a:pt x="259" y="221"/>
                    </a:lnTo>
                    <a:lnTo>
                      <a:pt x="259" y="221"/>
                    </a:lnTo>
                    <a:lnTo>
                      <a:pt x="260" y="221"/>
                    </a:lnTo>
                    <a:lnTo>
                      <a:pt x="261" y="221"/>
                    </a:lnTo>
                    <a:lnTo>
                      <a:pt x="262" y="221"/>
                    </a:lnTo>
                    <a:lnTo>
                      <a:pt x="263" y="221"/>
                    </a:lnTo>
                    <a:lnTo>
                      <a:pt x="263" y="221"/>
                    </a:lnTo>
                    <a:lnTo>
                      <a:pt x="264" y="221"/>
                    </a:lnTo>
                    <a:lnTo>
                      <a:pt x="265" y="221"/>
                    </a:lnTo>
                    <a:lnTo>
                      <a:pt x="266" y="221"/>
                    </a:lnTo>
                    <a:lnTo>
                      <a:pt x="267" y="222"/>
                    </a:lnTo>
                    <a:lnTo>
                      <a:pt x="267" y="222"/>
                    </a:lnTo>
                    <a:lnTo>
                      <a:pt x="267" y="222"/>
                    </a:lnTo>
                    <a:lnTo>
                      <a:pt x="268" y="223"/>
                    </a:lnTo>
                    <a:lnTo>
                      <a:pt x="269" y="223"/>
                    </a:lnTo>
                    <a:lnTo>
                      <a:pt x="270" y="223"/>
                    </a:lnTo>
                    <a:lnTo>
                      <a:pt x="271" y="223"/>
                    </a:lnTo>
                    <a:lnTo>
                      <a:pt x="271" y="223"/>
                    </a:lnTo>
                    <a:lnTo>
                      <a:pt x="272" y="223"/>
                    </a:lnTo>
                    <a:lnTo>
                      <a:pt x="273" y="223"/>
                    </a:lnTo>
                    <a:lnTo>
                      <a:pt x="274" y="223"/>
                    </a:lnTo>
                    <a:lnTo>
                      <a:pt x="275" y="223"/>
                    </a:lnTo>
                    <a:lnTo>
                      <a:pt x="275" y="223"/>
                    </a:lnTo>
                    <a:lnTo>
                      <a:pt x="276" y="223"/>
                    </a:lnTo>
                    <a:lnTo>
                      <a:pt x="276" y="223"/>
                    </a:lnTo>
                    <a:lnTo>
                      <a:pt x="277" y="223"/>
                    </a:lnTo>
                    <a:lnTo>
                      <a:pt x="278" y="223"/>
                    </a:lnTo>
                    <a:lnTo>
                      <a:pt x="279" y="223"/>
                    </a:lnTo>
                    <a:lnTo>
                      <a:pt x="279" y="223"/>
                    </a:lnTo>
                    <a:lnTo>
                      <a:pt x="280" y="222"/>
                    </a:lnTo>
                    <a:lnTo>
                      <a:pt x="281" y="222"/>
                    </a:lnTo>
                    <a:lnTo>
                      <a:pt x="282" y="221"/>
                    </a:lnTo>
                    <a:lnTo>
                      <a:pt x="283" y="221"/>
                    </a:lnTo>
                    <a:lnTo>
                      <a:pt x="283" y="221"/>
                    </a:lnTo>
                    <a:lnTo>
                      <a:pt x="284" y="221"/>
                    </a:lnTo>
                    <a:lnTo>
                      <a:pt x="284" y="221"/>
                    </a:lnTo>
                    <a:lnTo>
                      <a:pt x="285" y="220"/>
                    </a:lnTo>
                    <a:lnTo>
                      <a:pt x="286" y="220"/>
                    </a:lnTo>
                    <a:lnTo>
                      <a:pt x="287" y="220"/>
                    </a:lnTo>
                    <a:lnTo>
                      <a:pt x="287" y="220"/>
                    </a:lnTo>
                    <a:lnTo>
                      <a:pt x="288" y="220"/>
                    </a:lnTo>
                    <a:lnTo>
                      <a:pt x="289" y="220"/>
                    </a:lnTo>
                    <a:lnTo>
                      <a:pt x="290" y="220"/>
                    </a:lnTo>
                    <a:lnTo>
                      <a:pt x="291" y="220"/>
                    </a:lnTo>
                    <a:lnTo>
                      <a:pt x="291" y="220"/>
                    </a:lnTo>
                    <a:lnTo>
                      <a:pt x="292" y="221"/>
                    </a:lnTo>
                    <a:lnTo>
                      <a:pt x="292" y="221"/>
                    </a:lnTo>
                    <a:lnTo>
                      <a:pt x="293" y="221"/>
                    </a:lnTo>
                    <a:lnTo>
                      <a:pt x="294" y="221"/>
                    </a:lnTo>
                    <a:lnTo>
                      <a:pt x="295" y="221"/>
                    </a:lnTo>
                    <a:lnTo>
                      <a:pt x="295" y="222"/>
                    </a:lnTo>
                    <a:lnTo>
                      <a:pt x="296" y="222"/>
                    </a:lnTo>
                    <a:lnTo>
                      <a:pt x="297" y="223"/>
                    </a:lnTo>
                    <a:lnTo>
                      <a:pt x="298" y="223"/>
                    </a:lnTo>
                    <a:lnTo>
                      <a:pt x="299" y="223"/>
                    </a:lnTo>
                    <a:lnTo>
                      <a:pt x="299" y="223"/>
                    </a:lnTo>
                    <a:lnTo>
                      <a:pt x="300" y="223"/>
                    </a:lnTo>
                    <a:lnTo>
                      <a:pt x="301" y="223"/>
                    </a:lnTo>
                    <a:lnTo>
                      <a:pt x="301" y="223"/>
                    </a:lnTo>
                    <a:lnTo>
                      <a:pt x="302" y="223"/>
                    </a:lnTo>
                    <a:lnTo>
                      <a:pt x="303" y="223"/>
                    </a:lnTo>
                    <a:lnTo>
                      <a:pt x="303" y="223"/>
                    </a:lnTo>
                    <a:lnTo>
                      <a:pt x="304" y="223"/>
                    </a:lnTo>
                    <a:lnTo>
                      <a:pt x="305" y="223"/>
                    </a:lnTo>
                    <a:lnTo>
                      <a:pt x="306" y="223"/>
                    </a:lnTo>
                    <a:lnTo>
                      <a:pt x="307" y="223"/>
                    </a:lnTo>
                    <a:lnTo>
                      <a:pt x="307" y="223"/>
                    </a:lnTo>
                    <a:lnTo>
                      <a:pt x="308" y="223"/>
                    </a:lnTo>
                    <a:lnTo>
                      <a:pt x="309" y="223"/>
                    </a:lnTo>
                    <a:lnTo>
                      <a:pt x="309" y="223"/>
                    </a:lnTo>
                    <a:lnTo>
                      <a:pt x="310" y="223"/>
                    </a:lnTo>
                    <a:lnTo>
                      <a:pt x="311" y="223"/>
                    </a:lnTo>
                    <a:lnTo>
                      <a:pt x="311" y="223"/>
                    </a:lnTo>
                    <a:lnTo>
                      <a:pt x="312" y="222"/>
                    </a:lnTo>
                    <a:lnTo>
                      <a:pt x="313" y="222"/>
                    </a:lnTo>
                    <a:lnTo>
                      <a:pt x="314" y="222"/>
                    </a:lnTo>
                    <a:lnTo>
                      <a:pt x="315" y="222"/>
                    </a:lnTo>
                    <a:lnTo>
                      <a:pt x="315" y="221"/>
                    </a:lnTo>
                    <a:lnTo>
                      <a:pt x="316" y="221"/>
                    </a:lnTo>
                    <a:lnTo>
                      <a:pt x="317" y="221"/>
                    </a:lnTo>
                    <a:lnTo>
                      <a:pt x="318" y="221"/>
                    </a:lnTo>
                    <a:lnTo>
                      <a:pt x="318" y="221"/>
                    </a:lnTo>
                    <a:lnTo>
                      <a:pt x="319" y="221"/>
                    </a:lnTo>
                    <a:lnTo>
                      <a:pt x="319" y="221"/>
                    </a:lnTo>
                    <a:lnTo>
                      <a:pt x="320" y="221"/>
                    </a:lnTo>
                    <a:lnTo>
                      <a:pt x="321" y="221"/>
                    </a:lnTo>
                    <a:lnTo>
                      <a:pt x="322" y="220"/>
                    </a:lnTo>
                    <a:lnTo>
                      <a:pt x="323" y="220"/>
                    </a:lnTo>
                    <a:lnTo>
                      <a:pt x="323" y="220"/>
                    </a:lnTo>
                    <a:lnTo>
                      <a:pt x="324" y="221"/>
                    </a:lnTo>
                    <a:lnTo>
                      <a:pt x="325" y="221"/>
                    </a:lnTo>
                    <a:lnTo>
                      <a:pt x="326" y="221"/>
                    </a:lnTo>
                    <a:lnTo>
                      <a:pt x="326" y="221"/>
                    </a:lnTo>
                    <a:lnTo>
                      <a:pt x="327" y="221"/>
                    </a:lnTo>
                    <a:lnTo>
                      <a:pt x="327" y="221"/>
                    </a:lnTo>
                    <a:lnTo>
                      <a:pt x="328" y="221"/>
                    </a:lnTo>
                    <a:lnTo>
                      <a:pt x="329" y="221"/>
                    </a:lnTo>
                    <a:lnTo>
                      <a:pt x="330" y="222"/>
                    </a:lnTo>
                    <a:lnTo>
                      <a:pt x="331" y="222"/>
                    </a:lnTo>
                    <a:lnTo>
                      <a:pt x="331" y="222"/>
                    </a:lnTo>
                    <a:lnTo>
                      <a:pt x="332" y="223"/>
                    </a:lnTo>
                    <a:lnTo>
                      <a:pt x="333" y="223"/>
                    </a:lnTo>
                    <a:lnTo>
                      <a:pt x="334" y="223"/>
                    </a:lnTo>
                    <a:lnTo>
                      <a:pt x="334" y="223"/>
                    </a:lnTo>
                    <a:lnTo>
                      <a:pt x="335" y="223"/>
                    </a:lnTo>
                    <a:lnTo>
                      <a:pt x="335" y="223"/>
                    </a:lnTo>
                    <a:lnTo>
                      <a:pt x="336" y="223"/>
                    </a:lnTo>
                    <a:lnTo>
                      <a:pt x="337" y="223"/>
                    </a:lnTo>
                    <a:lnTo>
                      <a:pt x="338" y="224"/>
                    </a:lnTo>
                    <a:lnTo>
                      <a:pt x="339" y="224"/>
                    </a:lnTo>
                    <a:lnTo>
                      <a:pt x="339" y="224"/>
                    </a:lnTo>
                    <a:lnTo>
                      <a:pt x="340" y="224"/>
                    </a:lnTo>
                    <a:lnTo>
                      <a:pt x="341" y="224"/>
                    </a:lnTo>
                    <a:lnTo>
                      <a:pt x="342" y="224"/>
                    </a:lnTo>
                    <a:lnTo>
                      <a:pt x="343" y="224"/>
                    </a:lnTo>
                    <a:lnTo>
                      <a:pt x="343" y="224"/>
                    </a:lnTo>
                    <a:lnTo>
                      <a:pt x="343" y="224"/>
                    </a:lnTo>
                    <a:lnTo>
                      <a:pt x="344" y="224"/>
                    </a:lnTo>
                    <a:lnTo>
                      <a:pt x="345" y="225"/>
                    </a:lnTo>
                    <a:lnTo>
                      <a:pt x="346" y="225"/>
                    </a:lnTo>
                    <a:lnTo>
                      <a:pt x="347" y="225"/>
                    </a:lnTo>
                    <a:lnTo>
                      <a:pt x="347" y="225"/>
                    </a:lnTo>
                    <a:lnTo>
                      <a:pt x="348" y="225"/>
                    </a:lnTo>
                    <a:lnTo>
                      <a:pt x="349" y="225"/>
                    </a:lnTo>
                    <a:lnTo>
                      <a:pt x="350" y="225"/>
                    </a:lnTo>
                    <a:lnTo>
                      <a:pt x="351" y="225"/>
                    </a:lnTo>
                    <a:lnTo>
                      <a:pt x="351" y="225"/>
                    </a:lnTo>
                    <a:lnTo>
                      <a:pt x="352" y="225"/>
                    </a:lnTo>
                    <a:lnTo>
                      <a:pt x="352" y="225"/>
                    </a:lnTo>
                    <a:lnTo>
                      <a:pt x="353" y="225"/>
                    </a:lnTo>
                    <a:lnTo>
                      <a:pt x="354" y="225"/>
                    </a:lnTo>
                    <a:lnTo>
                      <a:pt x="355" y="225"/>
                    </a:lnTo>
                    <a:lnTo>
                      <a:pt x="356" y="224"/>
                    </a:lnTo>
                    <a:lnTo>
                      <a:pt x="356" y="224"/>
                    </a:lnTo>
                    <a:lnTo>
                      <a:pt x="357" y="224"/>
                    </a:lnTo>
                    <a:lnTo>
                      <a:pt x="358" y="224"/>
                    </a:lnTo>
                    <a:lnTo>
                      <a:pt x="359" y="224"/>
                    </a:lnTo>
                    <a:lnTo>
                      <a:pt x="359" y="224"/>
                    </a:lnTo>
                    <a:lnTo>
                      <a:pt x="360" y="224"/>
                    </a:lnTo>
                    <a:lnTo>
                      <a:pt x="360" y="224"/>
                    </a:lnTo>
                    <a:lnTo>
                      <a:pt x="361" y="224"/>
                    </a:lnTo>
                    <a:lnTo>
                      <a:pt x="362" y="224"/>
                    </a:lnTo>
                    <a:lnTo>
                      <a:pt x="363" y="224"/>
                    </a:lnTo>
                    <a:lnTo>
                      <a:pt x="364" y="224"/>
                    </a:lnTo>
                    <a:lnTo>
                      <a:pt x="364" y="224"/>
                    </a:lnTo>
                  </a:path>
                </a:pathLst>
              </a:custGeom>
              <a:noFill/>
              <a:ln w="1270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36" name="Freeform 72"/>
              <p:cNvSpPr>
                <a:spLocks/>
              </p:cNvSpPr>
              <p:nvPr/>
            </p:nvSpPr>
            <p:spPr bwMode="auto">
              <a:xfrm>
                <a:off x="7350125" y="2847976"/>
                <a:ext cx="579438" cy="1404938"/>
              </a:xfrm>
              <a:custGeom>
                <a:avLst/>
                <a:gdLst>
                  <a:gd name="T0" fmla="*/ 5 w 365"/>
                  <a:gd name="T1" fmla="*/ 885 h 885"/>
                  <a:gd name="T2" fmla="*/ 12 w 365"/>
                  <a:gd name="T3" fmla="*/ 885 h 885"/>
                  <a:gd name="T4" fmla="*/ 17 w 365"/>
                  <a:gd name="T5" fmla="*/ 885 h 885"/>
                  <a:gd name="T6" fmla="*/ 23 w 365"/>
                  <a:gd name="T7" fmla="*/ 885 h 885"/>
                  <a:gd name="T8" fmla="*/ 28 w 365"/>
                  <a:gd name="T9" fmla="*/ 885 h 885"/>
                  <a:gd name="T10" fmla="*/ 35 w 365"/>
                  <a:gd name="T11" fmla="*/ 885 h 885"/>
                  <a:gd name="T12" fmla="*/ 40 w 365"/>
                  <a:gd name="T13" fmla="*/ 885 h 885"/>
                  <a:gd name="T14" fmla="*/ 46 w 365"/>
                  <a:gd name="T15" fmla="*/ 885 h 885"/>
                  <a:gd name="T16" fmla="*/ 52 w 365"/>
                  <a:gd name="T17" fmla="*/ 884 h 885"/>
                  <a:gd name="T18" fmla="*/ 58 w 365"/>
                  <a:gd name="T19" fmla="*/ 883 h 885"/>
                  <a:gd name="T20" fmla="*/ 64 w 365"/>
                  <a:gd name="T21" fmla="*/ 884 h 885"/>
                  <a:gd name="T22" fmla="*/ 70 w 365"/>
                  <a:gd name="T23" fmla="*/ 884 h 885"/>
                  <a:gd name="T24" fmla="*/ 76 w 365"/>
                  <a:gd name="T25" fmla="*/ 884 h 885"/>
                  <a:gd name="T26" fmla="*/ 81 w 365"/>
                  <a:gd name="T27" fmla="*/ 883 h 885"/>
                  <a:gd name="T28" fmla="*/ 87 w 365"/>
                  <a:gd name="T29" fmla="*/ 883 h 885"/>
                  <a:gd name="T30" fmla="*/ 93 w 365"/>
                  <a:gd name="T31" fmla="*/ 885 h 885"/>
                  <a:gd name="T32" fmla="*/ 99 w 365"/>
                  <a:gd name="T33" fmla="*/ 885 h 885"/>
                  <a:gd name="T34" fmla="*/ 105 w 365"/>
                  <a:gd name="T35" fmla="*/ 885 h 885"/>
                  <a:gd name="T36" fmla="*/ 111 w 365"/>
                  <a:gd name="T37" fmla="*/ 883 h 885"/>
                  <a:gd name="T38" fmla="*/ 117 w 365"/>
                  <a:gd name="T39" fmla="*/ 881 h 885"/>
                  <a:gd name="T40" fmla="*/ 122 w 365"/>
                  <a:gd name="T41" fmla="*/ 882 h 885"/>
                  <a:gd name="T42" fmla="*/ 129 w 365"/>
                  <a:gd name="T43" fmla="*/ 884 h 885"/>
                  <a:gd name="T44" fmla="*/ 134 w 365"/>
                  <a:gd name="T45" fmla="*/ 885 h 885"/>
                  <a:gd name="T46" fmla="*/ 140 w 365"/>
                  <a:gd name="T47" fmla="*/ 885 h 885"/>
                  <a:gd name="T48" fmla="*/ 145 w 365"/>
                  <a:gd name="T49" fmla="*/ 885 h 885"/>
                  <a:gd name="T50" fmla="*/ 152 w 365"/>
                  <a:gd name="T51" fmla="*/ 884 h 885"/>
                  <a:gd name="T52" fmla="*/ 157 w 365"/>
                  <a:gd name="T53" fmla="*/ 884 h 885"/>
                  <a:gd name="T54" fmla="*/ 163 w 365"/>
                  <a:gd name="T55" fmla="*/ 884 h 885"/>
                  <a:gd name="T56" fmla="*/ 169 w 365"/>
                  <a:gd name="T57" fmla="*/ 885 h 885"/>
                  <a:gd name="T58" fmla="*/ 175 w 365"/>
                  <a:gd name="T59" fmla="*/ 885 h 885"/>
                  <a:gd name="T60" fmla="*/ 181 w 365"/>
                  <a:gd name="T61" fmla="*/ 885 h 885"/>
                  <a:gd name="T62" fmla="*/ 186 w 365"/>
                  <a:gd name="T63" fmla="*/ 885 h 885"/>
                  <a:gd name="T64" fmla="*/ 193 w 365"/>
                  <a:gd name="T65" fmla="*/ 885 h 885"/>
                  <a:gd name="T66" fmla="*/ 198 w 365"/>
                  <a:gd name="T67" fmla="*/ 885 h 885"/>
                  <a:gd name="T68" fmla="*/ 204 w 365"/>
                  <a:gd name="T69" fmla="*/ 885 h 885"/>
                  <a:gd name="T70" fmla="*/ 210 w 365"/>
                  <a:gd name="T71" fmla="*/ 885 h 885"/>
                  <a:gd name="T72" fmla="*/ 216 w 365"/>
                  <a:gd name="T73" fmla="*/ 885 h 885"/>
                  <a:gd name="T74" fmla="*/ 222 w 365"/>
                  <a:gd name="T75" fmla="*/ 885 h 885"/>
                  <a:gd name="T76" fmla="*/ 228 w 365"/>
                  <a:gd name="T77" fmla="*/ 884 h 885"/>
                  <a:gd name="T78" fmla="*/ 234 w 365"/>
                  <a:gd name="T79" fmla="*/ 884 h 885"/>
                  <a:gd name="T80" fmla="*/ 239 w 365"/>
                  <a:gd name="T81" fmla="*/ 885 h 885"/>
                  <a:gd name="T82" fmla="*/ 245 w 365"/>
                  <a:gd name="T83" fmla="*/ 885 h 885"/>
                  <a:gd name="T84" fmla="*/ 251 w 365"/>
                  <a:gd name="T85" fmla="*/ 885 h 885"/>
                  <a:gd name="T86" fmla="*/ 257 w 365"/>
                  <a:gd name="T87" fmla="*/ 885 h 885"/>
                  <a:gd name="T88" fmla="*/ 262 w 365"/>
                  <a:gd name="T89" fmla="*/ 885 h 885"/>
                  <a:gd name="T90" fmla="*/ 269 w 365"/>
                  <a:gd name="T91" fmla="*/ 885 h 885"/>
                  <a:gd name="T92" fmla="*/ 274 w 365"/>
                  <a:gd name="T93" fmla="*/ 885 h 885"/>
                  <a:gd name="T94" fmla="*/ 280 w 365"/>
                  <a:gd name="T95" fmla="*/ 885 h 885"/>
                  <a:gd name="T96" fmla="*/ 287 w 365"/>
                  <a:gd name="T97" fmla="*/ 885 h 885"/>
                  <a:gd name="T98" fmla="*/ 292 w 365"/>
                  <a:gd name="T99" fmla="*/ 885 h 885"/>
                  <a:gd name="T100" fmla="*/ 298 w 365"/>
                  <a:gd name="T101" fmla="*/ 885 h 885"/>
                  <a:gd name="T102" fmla="*/ 303 w 365"/>
                  <a:gd name="T103" fmla="*/ 885 h 885"/>
                  <a:gd name="T104" fmla="*/ 310 w 365"/>
                  <a:gd name="T105" fmla="*/ 885 h 885"/>
                  <a:gd name="T106" fmla="*/ 315 w 365"/>
                  <a:gd name="T107" fmla="*/ 878 h 885"/>
                  <a:gd name="T108" fmla="*/ 321 w 365"/>
                  <a:gd name="T109" fmla="*/ 844 h 885"/>
                  <a:gd name="T110" fmla="*/ 327 w 365"/>
                  <a:gd name="T111" fmla="*/ 762 h 885"/>
                  <a:gd name="T112" fmla="*/ 333 w 365"/>
                  <a:gd name="T113" fmla="*/ 649 h 885"/>
                  <a:gd name="T114" fmla="*/ 339 w 365"/>
                  <a:gd name="T115" fmla="*/ 511 h 885"/>
                  <a:gd name="T116" fmla="*/ 345 w 365"/>
                  <a:gd name="T117" fmla="*/ 365 h 885"/>
                  <a:gd name="T118" fmla="*/ 351 w 365"/>
                  <a:gd name="T119" fmla="*/ 210 h 885"/>
                  <a:gd name="T120" fmla="*/ 356 w 365"/>
                  <a:gd name="T121" fmla="*/ 47 h 885"/>
                  <a:gd name="T122" fmla="*/ 362 w 365"/>
                  <a:gd name="T123" fmla="*/ 315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5" h="885">
                    <a:moveTo>
                      <a:pt x="0" y="884"/>
                    </a:moveTo>
                    <a:lnTo>
                      <a:pt x="1" y="884"/>
                    </a:lnTo>
                    <a:lnTo>
                      <a:pt x="2" y="884"/>
                    </a:lnTo>
                    <a:lnTo>
                      <a:pt x="3" y="884"/>
                    </a:lnTo>
                    <a:lnTo>
                      <a:pt x="4" y="884"/>
                    </a:lnTo>
                    <a:lnTo>
                      <a:pt x="4" y="885"/>
                    </a:lnTo>
                    <a:lnTo>
                      <a:pt x="4" y="885"/>
                    </a:lnTo>
                    <a:lnTo>
                      <a:pt x="5" y="885"/>
                    </a:lnTo>
                    <a:lnTo>
                      <a:pt x="6" y="885"/>
                    </a:lnTo>
                    <a:lnTo>
                      <a:pt x="7" y="885"/>
                    </a:lnTo>
                    <a:lnTo>
                      <a:pt x="8" y="885"/>
                    </a:lnTo>
                    <a:lnTo>
                      <a:pt x="8" y="885"/>
                    </a:lnTo>
                    <a:lnTo>
                      <a:pt x="9" y="885"/>
                    </a:lnTo>
                    <a:lnTo>
                      <a:pt x="10" y="885"/>
                    </a:lnTo>
                    <a:lnTo>
                      <a:pt x="11" y="885"/>
                    </a:lnTo>
                    <a:lnTo>
                      <a:pt x="12" y="885"/>
                    </a:lnTo>
                    <a:lnTo>
                      <a:pt x="12" y="885"/>
                    </a:lnTo>
                    <a:lnTo>
                      <a:pt x="12" y="885"/>
                    </a:lnTo>
                    <a:lnTo>
                      <a:pt x="13" y="885"/>
                    </a:lnTo>
                    <a:lnTo>
                      <a:pt x="14" y="885"/>
                    </a:lnTo>
                    <a:lnTo>
                      <a:pt x="15" y="885"/>
                    </a:lnTo>
                    <a:lnTo>
                      <a:pt x="16" y="885"/>
                    </a:lnTo>
                    <a:lnTo>
                      <a:pt x="16" y="885"/>
                    </a:lnTo>
                    <a:lnTo>
                      <a:pt x="17" y="885"/>
                    </a:lnTo>
                    <a:lnTo>
                      <a:pt x="18" y="885"/>
                    </a:lnTo>
                    <a:lnTo>
                      <a:pt x="19" y="885"/>
                    </a:lnTo>
                    <a:lnTo>
                      <a:pt x="20" y="885"/>
                    </a:lnTo>
                    <a:lnTo>
                      <a:pt x="20" y="885"/>
                    </a:lnTo>
                    <a:lnTo>
                      <a:pt x="20" y="885"/>
                    </a:lnTo>
                    <a:lnTo>
                      <a:pt x="21" y="885"/>
                    </a:lnTo>
                    <a:lnTo>
                      <a:pt x="22" y="885"/>
                    </a:lnTo>
                    <a:lnTo>
                      <a:pt x="23" y="885"/>
                    </a:lnTo>
                    <a:lnTo>
                      <a:pt x="24" y="885"/>
                    </a:lnTo>
                    <a:lnTo>
                      <a:pt x="24" y="885"/>
                    </a:lnTo>
                    <a:lnTo>
                      <a:pt x="25" y="885"/>
                    </a:lnTo>
                    <a:lnTo>
                      <a:pt x="26" y="885"/>
                    </a:lnTo>
                    <a:lnTo>
                      <a:pt x="27" y="885"/>
                    </a:lnTo>
                    <a:lnTo>
                      <a:pt x="28" y="885"/>
                    </a:lnTo>
                    <a:lnTo>
                      <a:pt x="28" y="885"/>
                    </a:lnTo>
                    <a:lnTo>
                      <a:pt x="28" y="885"/>
                    </a:lnTo>
                    <a:lnTo>
                      <a:pt x="29" y="885"/>
                    </a:lnTo>
                    <a:lnTo>
                      <a:pt x="30" y="885"/>
                    </a:lnTo>
                    <a:lnTo>
                      <a:pt x="31" y="885"/>
                    </a:lnTo>
                    <a:lnTo>
                      <a:pt x="32" y="885"/>
                    </a:lnTo>
                    <a:lnTo>
                      <a:pt x="32" y="885"/>
                    </a:lnTo>
                    <a:lnTo>
                      <a:pt x="33" y="885"/>
                    </a:lnTo>
                    <a:lnTo>
                      <a:pt x="34" y="885"/>
                    </a:lnTo>
                    <a:lnTo>
                      <a:pt x="35" y="885"/>
                    </a:lnTo>
                    <a:lnTo>
                      <a:pt x="36" y="885"/>
                    </a:lnTo>
                    <a:lnTo>
                      <a:pt x="36" y="885"/>
                    </a:lnTo>
                    <a:lnTo>
                      <a:pt x="36" y="885"/>
                    </a:lnTo>
                    <a:lnTo>
                      <a:pt x="37" y="885"/>
                    </a:lnTo>
                    <a:lnTo>
                      <a:pt x="38" y="885"/>
                    </a:lnTo>
                    <a:lnTo>
                      <a:pt x="39" y="885"/>
                    </a:lnTo>
                    <a:lnTo>
                      <a:pt x="40" y="885"/>
                    </a:lnTo>
                    <a:lnTo>
                      <a:pt x="40" y="885"/>
                    </a:lnTo>
                    <a:lnTo>
                      <a:pt x="41" y="885"/>
                    </a:lnTo>
                    <a:lnTo>
                      <a:pt x="42" y="885"/>
                    </a:lnTo>
                    <a:lnTo>
                      <a:pt x="43" y="885"/>
                    </a:lnTo>
                    <a:lnTo>
                      <a:pt x="44" y="885"/>
                    </a:lnTo>
                    <a:lnTo>
                      <a:pt x="44" y="885"/>
                    </a:lnTo>
                    <a:lnTo>
                      <a:pt x="45" y="885"/>
                    </a:lnTo>
                    <a:lnTo>
                      <a:pt x="45" y="885"/>
                    </a:lnTo>
                    <a:lnTo>
                      <a:pt x="46" y="885"/>
                    </a:lnTo>
                    <a:lnTo>
                      <a:pt x="47" y="885"/>
                    </a:lnTo>
                    <a:lnTo>
                      <a:pt x="48" y="885"/>
                    </a:lnTo>
                    <a:lnTo>
                      <a:pt x="48" y="885"/>
                    </a:lnTo>
                    <a:lnTo>
                      <a:pt x="49" y="885"/>
                    </a:lnTo>
                    <a:lnTo>
                      <a:pt x="50" y="885"/>
                    </a:lnTo>
                    <a:lnTo>
                      <a:pt x="51" y="885"/>
                    </a:lnTo>
                    <a:lnTo>
                      <a:pt x="52" y="885"/>
                    </a:lnTo>
                    <a:lnTo>
                      <a:pt x="52" y="884"/>
                    </a:lnTo>
                    <a:lnTo>
                      <a:pt x="53" y="884"/>
                    </a:lnTo>
                    <a:lnTo>
                      <a:pt x="53" y="884"/>
                    </a:lnTo>
                    <a:lnTo>
                      <a:pt x="54" y="884"/>
                    </a:lnTo>
                    <a:lnTo>
                      <a:pt x="55" y="884"/>
                    </a:lnTo>
                    <a:lnTo>
                      <a:pt x="56" y="884"/>
                    </a:lnTo>
                    <a:lnTo>
                      <a:pt x="56" y="884"/>
                    </a:lnTo>
                    <a:lnTo>
                      <a:pt x="57" y="883"/>
                    </a:lnTo>
                    <a:lnTo>
                      <a:pt x="58" y="883"/>
                    </a:lnTo>
                    <a:lnTo>
                      <a:pt x="59" y="883"/>
                    </a:lnTo>
                    <a:lnTo>
                      <a:pt x="60" y="883"/>
                    </a:lnTo>
                    <a:lnTo>
                      <a:pt x="60" y="883"/>
                    </a:lnTo>
                    <a:lnTo>
                      <a:pt x="61" y="883"/>
                    </a:lnTo>
                    <a:lnTo>
                      <a:pt x="62" y="883"/>
                    </a:lnTo>
                    <a:lnTo>
                      <a:pt x="62" y="883"/>
                    </a:lnTo>
                    <a:lnTo>
                      <a:pt x="63" y="884"/>
                    </a:lnTo>
                    <a:lnTo>
                      <a:pt x="64" y="884"/>
                    </a:lnTo>
                    <a:lnTo>
                      <a:pt x="64" y="884"/>
                    </a:lnTo>
                    <a:lnTo>
                      <a:pt x="65" y="884"/>
                    </a:lnTo>
                    <a:lnTo>
                      <a:pt x="66" y="884"/>
                    </a:lnTo>
                    <a:lnTo>
                      <a:pt x="67" y="884"/>
                    </a:lnTo>
                    <a:lnTo>
                      <a:pt x="68" y="884"/>
                    </a:lnTo>
                    <a:lnTo>
                      <a:pt x="68" y="884"/>
                    </a:lnTo>
                    <a:lnTo>
                      <a:pt x="69" y="884"/>
                    </a:lnTo>
                    <a:lnTo>
                      <a:pt x="70" y="884"/>
                    </a:lnTo>
                    <a:lnTo>
                      <a:pt x="70" y="885"/>
                    </a:lnTo>
                    <a:lnTo>
                      <a:pt x="71" y="885"/>
                    </a:lnTo>
                    <a:lnTo>
                      <a:pt x="72" y="885"/>
                    </a:lnTo>
                    <a:lnTo>
                      <a:pt x="72" y="885"/>
                    </a:lnTo>
                    <a:lnTo>
                      <a:pt x="73" y="885"/>
                    </a:lnTo>
                    <a:lnTo>
                      <a:pt x="74" y="885"/>
                    </a:lnTo>
                    <a:lnTo>
                      <a:pt x="75" y="884"/>
                    </a:lnTo>
                    <a:lnTo>
                      <a:pt x="76" y="884"/>
                    </a:lnTo>
                    <a:lnTo>
                      <a:pt x="76" y="884"/>
                    </a:lnTo>
                    <a:lnTo>
                      <a:pt x="77" y="884"/>
                    </a:lnTo>
                    <a:lnTo>
                      <a:pt x="78" y="884"/>
                    </a:lnTo>
                    <a:lnTo>
                      <a:pt x="78" y="884"/>
                    </a:lnTo>
                    <a:lnTo>
                      <a:pt x="79" y="884"/>
                    </a:lnTo>
                    <a:lnTo>
                      <a:pt x="80" y="884"/>
                    </a:lnTo>
                    <a:lnTo>
                      <a:pt x="80" y="883"/>
                    </a:lnTo>
                    <a:lnTo>
                      <a:pt x="81" y="883"/>
                    </a:lnTo>
                    <a:lnTo>
                      <a:pt x="82" y="883"/>
                    </a:lnTo>
                    <a:lnTo>
                      <a:pt x="83" y="883"/>
                    </a:lnTo>
                    <a:lnTo>
                      <a:pt x="84" y="883"/>
                    </a:lnTo>
                    <a:lnTo>
                      <a:pt x="85" y="883"/>
                    </a:lnTo>
                    <a:lnTo>
                      <a:pt x="85" y="883"/>
                    </a:lnTo>
                    <a:lnTo>
                      <a:pt x="86" y="883"/>
                    </a:lnTo>
                    <a:lnTo>
                      <a:pt x="87" y="883"/>
                    </a:lnTo>
                    <a:lnTo>
                      <a:pt x="87" y="883"/>
                    </a:lnTo>
                    <a:lnTo>
                      <a:pt x="88" y="883"/>
                    </a:lnTo>
                    <a:lnTo>
                      <a:pt x="89" y="884"/>
                    </a:lnTo>
                    <a:lnTo>
                      <a:pt x="89" y="884"/>
                    </a:lnTo>
                    <a:lnTo>
                      <a:pt x="90" y="884"/>
                    </a:lnTo>
                    <a:lnTo>
                      <a:pt x="91" y="884"/>
                    </a:lnTo>
                    <a:lnTo>
                      <a:pt x="92" y="884"/>
                    </a:lnTo>
                    <a:lnTo>
                      <a:pt x="93" y="884"/>
                    </a:lnTo>
                    <a:lnTo>
                      <a:pt x="93" y="885"/>
                    </a:lnTo>
                    <a:lnTo>
                      <a:pt x="94" y="885"/>
                    </a:lnTo>
                    <a:lnTo>
                      <a:pt x="95" y="885"/>
                    </a:lnTo>
                    <a:lnTo>
                      <a:pt x="95" y="885"/>
                    </a:lnTo>
                    <a:lnTo>
                      <a:pt x="96" y="885"/>
                    </a:lnTo>
                    <a:lnTo>
                      <a:pt x="97" y="885"/>
                    </a:lnTo>
                    <a:lnTo>
                      <a:pt x="97" y="885"/>
                    </a:lnTo>
                    <a:lnTo>
                      <a:pt x="98" y="885"/>
                    </a:lnTo>
                    <a:lnTo>
                      <a:pt x="99" y="885"/>
                    </a:lnTo>
                    <a:lnTo>
                      <a:pt x="100" y="885"/>
                    </a:lnTo>
                    <a:lnTo>
                      <a:pt x="101" y="885"/>
                    </a:lnTo>
                    <a:lnTo>
                      <a:pt x="101" y="885"/>
                    </a:lnTo>
                    <a:lnTo>
                      <a:pt x="102" y="885"/>
                    </a:lnTo>
                    <a:lnTo>
                      <a:pt x="103" y="885"/>
                    </a:lnTo>
                    <a:lnTo>
                      <a:pt x="104" y="885"/>
                    </a:lnTo>
                    <a:lnTo>
                      <a:pt x="104" y="885"/>
                    </a:lnTo>
                    <a:lnTo>
                      <a:pt x="105" y="885"/>
                    </a:lnTo>
                    <a:lnTo>
                      <a:pt x="105" y="884"/>
                    </a:lnTo>
                    <a:lnTo>
                      <a:pt x="106" y="884"/>
                    </a:lnTo>
                    <a:lnTo>
                      <a:pt x="107" y="884"/>
                    </a:lnTo>
                    <a:lnTo>
                      <a:pt x="108" y="884"/>
                    </a:lnTo>
                    <a:lnTo>
                      <a:pt x="109" y="883"/>
                    </a:lnTo>
                    <a:lnTo>
                      <a:pt x="109" y="883"/>
                    </a:lnTo>
                    <a:lnTo>
                      <a:pt x="110" y="883"/>
                    </a:lnTo>
                    <a:lnTo>
                      <a:pt x="111" y="883"/>
                    </a:lnTo>
                    <a:lnTo>
                      <a:pt x="112" y="883"/>
                    </a:lnTo>
                    <a:lnTo>
                      <a:pt x="112" y="882"/>
                    </a:lnTo>
                    <a:lnTo>
                      <a:pt x="113" y="882"/>
                    </a:lnTo>
                    <a:lnTo>
                      <a:pt x="113" y="881"/>
                    </a:lnTo>
                    <a:lnTo>
                      <a:pt x="114" y="881"/>
                    </a:lnTo>
                    <a:lnTo>
                      <a:pt x="115" y="881"/>
                    </a:lnTo>
                    <a:lnTo>
                      <a:pt x="116" y="881"/>
                    </a:lnTo>
                    <a:lnTo>
                      <a:pt x="117" y="881"/>
                    </a:lnTo>
                    <a:lnTo>
                      <a:pt x="117" y="881"/>
                    </a:lnTo>
                    <a:lnTo>
                      <a:pt x="118" y="881"/>
                    </a:lnTo>
                    <a:lnTo>
                      <a:pt x="119" y="881"/>
                    </a:lnTo>
                    <a:lnTo>
                      <a:pt x="120" y="881"/>
                    </a:lnTo>
                    <a:lnTo>
                      <a:pt x="120" y="881"/>
                    </a:lnTo>
                    <a:lnTo>
                      <a:pt x="121" y="881"/>
                    </a:lnTo>
                    <a:lnTo>
                      <a:pt x="121" y="882"/>
                    </a:lnTo>
                    <a:lnTo>
                      <a:pt x="122" y="882"/>
                    </a:lnTo>
                    <a:lnTo>
                      <a:pt x="123" y="882"/>
                    </a:lnTo>
                    <a:lnTo>
                      <a:pt x="124" y="883"/>
                    </a:lnTo>
                    <a:lnTo>
                      <a:pt x="125" y="883"/>
                    </a:lnTo>
                    <a:lnTo>
                      <a:pt x="125" y="883"/>
                    </a:lnTo>
                    <a:lnTo>
                      <a:pt x="126" y="883"/>
                    </a:lnTo>
                    <a:lnTo>
                      <a:pt x="127" y="883"/>
                    </a:lnTo>
                    <a:lnTo>
                      <a:pt x="128" y="884"/>
                    </a:lnTo>
                    <a:lnTo>
                      <a:pt x="129" y="884"/>
                    </a:lnTo>
                    <a:lnTo>
                      <a:pt x="129" y="884"/>
                    </a:lnTo>
                    <a:lnTo>
                      <a:pt x="129" y="884"/>
                    </a:lnTo>
                    <a:lnTo>
                      <a:pt x="130" y="885"/>
                    </a:lnTo>
                    <a:lnTo>
                      <a:pt x="131" y="885"/>
                    </a:lnTo>
                    <a:lnTo>
                      <a:pt x="132" y="885"/>
                    </a:lnTo>
                    <a:lnTo>
                      <a:pt x="133" y="885"/>
                    </a:lnTo>
                    <a:lnTo>
                      <a:pt x="133" y="885"/>
                    </a:lnTo>
                    <a:lnTo>
                      <a:pt x="134" y="885"/>
                    </a:lnTo>
                    <a:lnTo>
                      <a:pt x="135" y="885"/>
                    </a:lnTo>
                    <a:lnTo>
                      <a:pt x="136" y="885"/>
                    </a:lnTo>
                    <a:lnTo>
                      <a:pt x="137" y="885"/>
                    </a:lnTo>
                    <a:lnTo>
                      <a:pt x="137" y="885"/>
                    </a:lnTo>
                    <a:lnTo>
                      <a:pt x="137" y="885"/>
                    </a:lnTo>
                    <a:lnTo>
                      <a:pt x="138" y="885"/>
                    </a:lnTo>
                    <a:lnTo>
                      <a:pt x="139" y="885"/>
                    </a:lnTo>
                    <a:lnTo>
                      <a:pt x="140" y="885"/>
                    </a:lnTo>
                    <a:lnTo>
                      <a:pt x="141" y="885"/>
                    </a:lnTo>
                    <a:lnTo>
                      <a:pt x="141" y="885"/>
                    </a:lnTo>
                    <a:lnTo>
                      <a:pt x="142" y="885"/>
                    </a:lnTo>
                    <a:lnTo>
                      <a:pt x="143" y="885"/>
                    </a:lnTo>
                    <a:lnTo>
                      <a:pt x="144" y="885"/>
                    </a:lnTo>
                    <a:lnTo>
                      <a:pt x="145" y="885"/>
                    </a:lnTo>
                    <a:lnTo>
                      <a:pt x="145" y="885"/>
                    </a:lnTo>
                    <a:lnTo>
                      <a:pt x="145" y="885"/>
                    </a:lnTo>
                    <a:lnTo>
                      <a:pt x="146" y="885"/>
                    </a:lnTo>
                    <a:lnTo>
                      <a:pt x="147" y="884"/>
                    </a:lnTo>
                    <a:lnTo>
                      <a:pt x="148" y="884"/>
                    </a:lnTo>
                    <a:lnTo>
                      <a:pt x="149" y="884"/>
                    </a:lnTo>
                    <a:lnTo>
                      <a:pt x="149" y="884"/>
                    </a:lnTo>
                    <a:lnTo>
                      <a:pt x="150" y="884"/>
                    </a:lnTo>
                    <a:lnTo>
                      <a:pt x="151" y="884"/>
                    </a:lnTo>
                    <a:lnTo>
                      <a:pt x="152" y="884"/>
                    </a:lnTo>
                    <a:lnTo>
                      <a:pt x="153" y="884"/>
                    </a:lnTo>
                    <a:lnTo>
                      <a:pt x="153" y="884"/>
                    </a:lnTo>
                    <a:lnTo>
                      <a:pt x="153" y="884"/>
                    </a:lnTo>
                    <a:lnTo>
                      <a:pt x="154" y="884"/>
                    </a:lnTo>
                    <a:lnTo>
                      <a:pt x="155" y="884"/>
                    </a:lnTo>
                    <a:lnTo>
                      <a:pt x="156" y="883"/>
                    </a:lnTo>
                    <a:lnTo>
                      <a:pt x="157" y="883"/>
                    </a:lnTo>
                    <a:lnTo>
                      <a:pt x="157" y="884"/>
                    </a:lnTo>
                    <a:lnTo>
                      <a:pt x="158" y="884"/>
                    </a:lnTo>
                    <a:lnTo>
                      <a:pt x="159" y="884"/>
                    </a:lnTo>
                    <a:lnTo>
                      <a:pt x="160" y="884"/>
                    </a:lnTo>
                    <a:lnTo>
                      <a:pt x="161" y="884"/>
                    </a:lnTo>
                    <a:lnTo>
                      <a:pt x="161" y="884"/>
                    </a:lnTo>
                    <a:lnTo>
                      <a:pt x="161" y="884"/>
                    </a:lnTo>
                    <a:lnTo>
                      <a:pt x="162" y="884"/>
                    </a:lnTo>
                    <a:lnTo>
                      <a:pt x="163" y="884"/>
                    </a:lnTo>
                    <a:lnTo>
                      <a:pt x="164" y="884"/>
                    </a:lnTo>
                    <a:lnTo>
                      <a:pt x="165" y="884"/>
                    </a:lnTo>
                    <a:lnTo>
                      <a:pt x="165" y="884"/>
                    </a:lnTo>
                    <a:lnTo>
                      <a:pt x="166" y="885"/>
                    </a:lnTo>
                    <a:lnTo>
                      <a:pt x="167" y="885"/>
                    </a:lnTo>
                    <a:lnTo>
                      <a:pt x="168" y="885"/>
                    </a:lnTo>
                    <a:lnTo>
                      <a:pt x="169" y="885"/>
                    </a:lnTo>
                    <a:lnTo>
                      <a:pt x="169" y="885"/>
                    </a:lnTo>
                    <a:lnTo>
                      <a:pt x="170" y="885"/>
                    </a:lnTo>
                    <a:lnTo>
                      <a:pt x="170" y="885"/>
                    </a:lnTo>
                    <a:lnTo>
                      <a:pt x="171" y="885"/>
                    </a:lnTo>
                    <a:lnTo>
                      <a:pt x="172" y="885"/>
                    </a:lnTo>
                    <a:lnTo>
                      <a:pt x="173" y="885"/>
                    </a:lnTo>
                    <a:lnTo>
                      <a:pt x="173" y="885"/>
                    </a:lnTo>
                    <a:lnTo>
                      <a:pt x="174" y="885"/>
                    </a:lnTo>
                    <a:lnTo>
                      <a:pt x="175" y="885"/>
                    </a:lnTo>
                    <a:lnTo>
                      <a:pt x="176" y="885"/>
                    </a:lnTo>
                    <a:lnTo>
                      <a:pt x="177" y="885"/>
                    </a:lnTo>
                    <a:lnTo>
                      <a:pt x="177" y="885"/>
                    </a:lnTo>
                    <a:lnTo>
                      <a:pt x="178" y="885"/>
                    </a:lnTo>
                    <a:lnTo>
                      <a:pt x="178" y="885"/>
                    </a:lnTo>
                    <a:lnTo>
                      <a:pt x="179" y="885"/>
                    </a:lnTo>
                    <a:lnTo>
                      <a:pt x="180" y="885"/>
                    </a:lnTo>
                    <a:lnTo>
                      <a:pt x="181" y="885"/>
                    </a:lnTo>
                    <a:lnTo>
                      <a:pt x="181" y="885"/>
                    </a:lnTo>
                    <a:lnTo>
                      <a:pt x="182" y="885"/>
                    </a:lnTo>
                    <a:lnTo>
                      <a:pt x="183" y="885"/>
                    </a:lnTo>
                    <a:lnTo>
                      <a:pt x="184" y="885"/>
                    </a:lnTo>
                    <a:lnTo>
                      <a:pt x="185" y="885"/>
                    </a:lnTo>
                    <a:lnTo>
                      <a:pt x="186" y="885"/>
                    </a:lnTo>
                    <a:lnTo>
                      <a:pt x="186" y="885"/>
                    </a:lnTo>
                    <a:lnTo>
                      <a:pt x="186" y="885"/>
                    </a:lnTo>
                    <a:lnTo>
                      <a:pt x="187" y="885"/>
                    </a:lnTo>
                    <a:lnTo>
                      <a:pt x="188" y="885"/>
                    </a:lnTo>
                    <a:lnTo>
                      <a:pt x="189" y="885"/>
                    </a:lnTo>
                    <a:lnTo>
                      <a:pt x="190" y="885"/>
                    </a:lnTo>
                    <a:lnTo>
                      <a:pt x="190" y="885"/>
                    </a:lnTo>
                    <a:lnTo>
                      <a:pt x="191" y="885"/>
                    </a:lnTo>
                    <a:lnTo>
                      <a:pt x="192" y="885"/>
                    </a:lnTo>
                    <a:lnTo>
                      <a:pt x="193" y="885"/>
                    </a:lnTo>
                    <a:lnTo>
                      <a:pt x="194" y="885"/>
                    </a:lnTo>
                    <a:lnTo>
                      <a:pt x="194" y="885"/>
                    </a:lnTo>
                    <a:lnTo>
                      <a:pt x="195" y="885"/>
                    </a:lnTo>
                    <a:lnTo>
                      <a:pt x="195" y="885"/>
                    </a:lnTo>
                    <a:lnTo>
                      <a:pt x="196" y="885"/>
                    </a:lnTo>
                    <a:lnTo>
                      <a:pt x="197" y="885"/>
                    </a:lnTo>
                    <a:lnTo>
                      <a:pt x="198" y="885"/>
                    </a:lnTo>
                    <a:lnTo>
                      <a:pt x="198" y="885"/>
                    </a:lnTo>
                    <a:lnTo>
                      <a:pt x="199" y="885"/>
                    </a:lnTo>
                    <a:lnTo>
                      <a:pt x="200" y="885"/>
                    </a:lnTo>
                    <a:lnTo>
                      <a:pt x="201" y="885"/>
                    </a:lnTo>
                    <a:lnTo>
                      <a:pt x="202" y="885"/>
                    </a:lnTo>
                    <a:lnTo>
                      <a:pt x="202" y="885"/>
                    </a:lnTo>
                    <a:lnTo>
                      <a:pt x="203" y="885"/>
                    </a:lnTo>
                    <a:lnTo>
                      <a:pt x="203" y="885"/>
                    </a:lnTo>
                    <a:lnTo>
                      <a:pt x="204" y="885"/>
                    </a:lnTo>
                    <a:lnTo>
                      <a:pt x="205" y="885"/>
                    </a:lnTo>
                    <a:lnTo>
                      <a:pt x="206" y="885"/>
                    </a:lnTo>
                    <a:lnTo>
                      <a:pt x="206" y="885"/>
                    </a:lnTo>
                    <a:lnTo>
                      <a:pt x="207" y="885"/>
                    </a:lnTo>
                    <a:lnTo>
                      <a:pt x="208" y="885"/>
                    </a:lnTo>
                    <a:lnTo>
                      <a:pt x="209" y="885"/>
                    </a:lnTo>
                    <a:lnTo>
                      <a:pt x="210" y="885"/>
                    </a:lnTo>
                    <a:lnTo>
                      <a:pt x="210" y="885"/>
                    </a:lnTo>
                    <a:lnTo>
                      <a:pt x="211" y="885"/>
                    </a:lnTo>
                    <a:lnTo>
                      <a:pt x="212" y="885"/>
                    </a:lnTo>
                    <a:lnTo>
                      <a:pt x="212" y="885"/>
                    </a:lnTo>
                    <a:lnTo>
                      <a:pt x="213" y="885"/>
                    </a:lnTo>
                    <a:lnTo>
                      <a:pt x="214" y="885"/>
                    </a:lnTo>
                    <a:lnTo>
                      <a:pt x="214" y="885"/>
                    </a:lnTo>
                    <a:lnTo>
                      <a:pt x="215" y="885"/>
                    </a:lnTo>
                    <a:lnTo>
                      <a:pt x="216" y="885"/>
                    </a:lnTo>
                    <a:lnTo>
                      <a:pt x="217" y="885"/>
                    </a:lnTo>
                    <a:lnTo>
                      <a:pt x="218" y="885"/>
                    </a:lnTo>
                    <a:lnTo>
                      <a:pt x="218" y="885"/>
                    </a:lnTo>
                    <a:lnTo>
                      <a:pt x="219" y="885"/>
                    </a:lnTo>
                    <a:lnTo>
                      <a:pt x="220" y="885"/>
                    </a:lnTo>
                    <a:lnTo>
                      <a:pt x="220" y="885"/>
                    </a:lnTo>
                    <a:lnTo>
                      <a:pt x="221" y="885"/>
                    </a:lnTo>
                    <a:lnTo>
                      <a:pt x="222" y="885"/>
                    </a:lnTo>
                    <a:lnTo>
                      <a:pt x="222" y="884"/>
                    </a:lnTo>
                    <a:lnTo>
                      <a:pt x="223" y="884"/>
                    </a:lnTo>
                    <a:lnTo>
                      <a:pt x="224" y="884"/>
                    </a:lnTo>
                    <a:lnTo>
                      <a:pt x="225" y="884"/>
                    </a:lnTo>
                    <a:lnTo>
                      <a:pt x="226" y="884"/>
                    </a:lnTo>
                    <a:lnTo>
                      <a:pt x="226" y="884"/>
                    </a:lnTo>
                    <a:lnTo>
                      <a:pt x="227" y="884"/>
                    </a:lnTo>
                    <a:lnTo>
                      <a:pt x="228" y="884"/>
                    </a:lnTo>
                    <a:lnTo>
                      <a:pt x="228" y="884"/>
                    </a:lnTo>
                    <a:lnTo>
                      <a:pt x="229" y="884"/>
                    </a:lnTo>
                    <a:lnTo>
                      <a:pt x="230" y="884"/>
                    </a:lnTo>
                    <a:lnTo>
                      <a:pt x="230" y="884"/>
                    </a:lnTo>
                    <a:lnTo>
                      <a:pt x="231" y="884"/>
                    </a:lnTo>
                    <a:lnTo>
                      <a:pt x="232" y="884"/>
                    </a:lnTo>
                    <a:lnTo>
                      <a:pt x="233" y="884"/>
                    </a:lnTo>
                    <a:lnTo>
                      <a:pt x="234" y="884"/>
                    </a:lnTo>
                    <a:lnTo>
                      <a:pt x="234" y="884"/>
                    </a:lnTo>
                    <a:lnTo>
                      <a:pt x="235" y="885"/>
                    </a:lnTo>
                    <a:lnTo>
                      <a:pt x="236" y="885"/>
                    </a:lnTo>
                    <a:lnTo>
                      <a:pt x="237" y="885"/>
                    </a:lnTo>
                    <a:lnTo>
                      <a:pt x="237" y="885"/>
                    </a:lnTo>
                    <a:lnTo>
                      <a:pt x="238" y="885"/>
                    </a:lnTo>
                    <a:lnTo>
                      <a:pt x="238" y="885"/>
                    </a:lnTo>
                    <a:lnTo>
                      <a:pt x="239" y="885"/>
                    </a:lnTo>
                    <a:lnTo>
                      <a:pt x="240" y="885"/>
                    </a:lnTo>
                    <a:lnTo>
                      <a:pt x="241" y="885"/>
                    </a:lnTo>
                    <a:lnTo>
                      <a:pt x="242" y="885"/>
                    </a:lnTo>
                    <a:lnTo>
                      <a:pt x="242" y="885"/>
                    </a:lnTo>
                    <a:lnTo>
                      <a:pt x="243" y="885"/>
                    </a:lnTo>
                    <a:lnTo>
                      <a:pt x="244" y="885"/>
                    </a:lnTo>
                    <a:lnTo>
                      <a:pt x="245" y="885"/>
                    </a:lnTo>
                    <a:lnTo>
                      <a:pt x="245" y="885"/>
                    </a:lnTo>
                    <a:lnTo>
                      <a:pt x="246" y="885"/>
                    </a:lnTo>
                    <a:lnTo>
                      <a:pt x="246" y="885"/>
                    </a:lnTo>
                    <a:lnTo>
                      <a:pt x="247" y="885"/>
                    </a:lnTo>
                    <a:lnTo>
                      <a:pt x="248" y="885"/>
                    </a:lnTo>
                    <a:lnTo>
                      <a:pt x="249" y="885"/>
                    </a:lnTo>
                    <a:lnTo>
                      <a:pt x="250" y="885"/>
                    </a:lnTo>
                    <a:lnTo>
                      <a:pt x="250" y="885"/>
                    </a:lnTo>
                    <a:lnTo>
                      <a:pt x="251" y="885"/>
                    </a:lnTo>
                    <a:lnTo>
                      <a:pt x="252" y="885"/>
                    </a:lnTo>
                    <a:lnTo>
                      <a:pt x="253" y="885"/>
                    </a:lnTo>
                    <a:lnTo>
                      <a:pt x="254" y="885"/>
                    </a:lnTo>
                    <a:lnTo>
                      <a:pt x="254" y="885"/>
                    </a:lnTo>
                    <a:lnTo>
                      <a:pt x="254" y="885"/>
                    </a:lnTo>
                    <a:lnTo>
                      <a:pt x="255" y="885"/>
                    </a:lnTo>
                    <a:lnTo>
                      <a:pt x="256" y="885"/>
                    </a:lnTo>
                    <a:lnTo>
                      <a:pt x="257" y="885"/>
                    </a:lnTo>
                    <a:lnTo>
                      <a:pt x="258" y="885"/>
                    </a:lnTo>
                    <a:lnTo>
                      <a:pt x="258" y="885"/>
                    </a:lnTo>
                    <a:lnTo>
                      <a:pt x="259" y="885"/>
                    </a:lnTo>
                    <a:lnTo>
                      <a:pt x="260" y="885"/>
                    </a:lnTo>
                    <a:lnTo>
                      <a:pt x="261" y="885"/>
                    </a:lnTo>
                    <a:lnTo>
                      <a:pt x="262" y="885"/>
                    </a:lnTo>
                    <a:lnTo>
                      <a:pt x="262" y="885"/>
                    </a:lnTo>
                    <a:lnTo>
                      <a:pt x="262" y="885"/>
                    </a:lnTo>
                    <a:lnTo>
                      <a:pt x="263" y="885"/>
                    </a:lnTo>
                    <a:lnTo>
                      <a:pt x="264" y="885"/>
                    </a:lnTo>
                    <a:lnTo>
                      <a:pt x="265" y="885"/>
                    </a:lnTo>
                    <a:lnTo>
                      <a:pt x="266" y="885"/>
                    </a:lnTo>
                    <a:lnTo>
                      <a:pt x="266" y="885"/>
                    </a:lnTo>
                    <a:lnTo>
                      <a:pt x="267" y="885"/>
                    </a:lnTo>
                    <a:lnTo>
                      <a:pt x="268" y="885"/>
                    </a:lnTo>
                    <a:lnTo>
                      <a:pt x="269" y="885"/>
                    </a:lnTo>
                    <a:lnTo>
                      <a:pt x="270" y="885"/>
                    </a:lnTo>
                    <a:lnTo>
                      <a:pt x="270" y="885"/>
                    </a:lnTo>
                    <a:lnTo>
                      <a:pt x="270" y="885"/>
                    </a:lnTo>
                    <a:lnTo>
                      <a:pt x="271" y="885"/>
                    </a:lnTo>
                    <a:lnTo>
                      <a:pt x="272" y="885"/>
                    </a:lnTo>
                    <a:lnTo>
                      <a:pt x="273" y="885"/>
                    </a:lnTo>
                    <a:lnTo>
                      <a:pt x="274" y="885"/>
                    </a:lnTo>
                    <a:lnTo>
                      <a:pt x="274" y="885"/>
                    </a:lnTo>
                    <a:lnTo>
                      <a:pt x="275" y="885"/>
                    </a:lnTo>
                    <a:lnTo>
                      <a:pt x="276" y="885"/>
                    </a:lnTo>
                    <a:lnTo>
                      <a:pt x="277" y="885"/>
                    </a:lnTo>
                    <a:lnTo>
                      <a:pt x="278" y="885"/>
                    </a:lnTo>
                    <a:lnTo>
                      <a:pt x="278" y="885"/>
                    </a:lnTo>
                    <a:lnTo>
                      <a:pt x="278" y="885"/>
                    </a:lnTo>
                    <a:lnTo>
                      <a:pt x="279" y="885"/>
                    </a:lnTo>
                    <a:lnTo>
                      <a:pt x="280" y="885"/>
                    </a:lnTo>
                    <a:lnTo>
                      <a:pt x="281" y="885"/>
                    </a:lnTo>
                    <a:lnTo>
                      <a:pt x="282" y="885"/>
                    </a:lnTo>
                    <a:lnTo>
                      <a:pt x="282" y="885"/>
                    </a:lnTo>
                    <a:lnTo>
                      <a:pt x="283" y="885"/>
                    </a:lnTo>
                    <a:lnTo>
                      <a:pt x="284" y="885"/>
                    </a:lnTo>
                    <a:lnTo>
                      <a:pt x="285" y="885"/>
                    </a:lnTo>
                    <a:lnTo>
                      <a:pt x="286" y="885"/>
                    </a:lnTo>
                    <a:lnTo>
                      <a:pt x="287" y="885"/>
                    </a:lnTo>
                    <a:lnTo>
                      <a:pt x="287" y="885"/>
                    </a:lnTo>
                    <a:lnTo>
                      <a:pt x="287" y="885"/>
                    </a:lnTo>
                    <a:lnTo>
                      <a:pt x="288" y="885"/>
                    </a:lnTo>
                    <a:lnTo>
                      <a:pt x="289" y="885"/>
                    </a:lnTo>
                    <a:lnTo>
                      <a:pt x="290" y="885"/>
                    </a:lnTo>
                    <a:lnTo>
                      <a:pt x="291" y="885"/>
                    </a:lnTo>
                    <a:lnTo>
                      <a:pt x="291" y="885"/>
                    </a:lnTo>
                    <a:lnTo>
                      <a:pt x="292" y="885"/>
                    </a:lnTo>
                    <a:lnTo>
                      <a:pt x="293" y="885"/>
                    </a:lnTo>
                    <a:lnTo>
                      <a:pt x="294" y="885"/>
                    </a:lnTo>
                    <a:lnTo>
                      <a:pt x="295" y="885"/>
                    </a:lnTo>
                    <a:lnTo>
                      <a:pt x="295" y="885"/>
                    </a:lnTo>
                    <a:lnTo>
                      <a:pt x="295" y="885"/>
                    </a:lnTo>
                    <a:lnTo>
                      <a:pt x="296" y="885"/>
                    </a:lnTo>
                    <a:lnTo>
                      <a:pt x="297" y="885"/>
                    </a:lnTo>
                    <a:lnTo>
                      <a:pt x="298" y="885"/>
                    </a:lnTo>
                    <a:lnTo>
                      <a:pt x="299" y="885"/>
                    </a:lnTo>
                    <a:lnTo>
                      <a:pt x="299" y="885"/>
                    </a:lnTo>
                    <a:lnTo>
                      <a:pt x="300" y="885"/>
                    </a:lnTo>
                    <a:lnTo>
                      <a:pt x="301" y="885"/>
                    </a:lnTo>
                    <a:lnTo>
                      <a:pt x="302" y="885"/>
                    </a:lnTo>
                    <a:lnTo>
                      <a:pt x="303" y="885"/>
                    </a:lnTo>
                    <a:lnTo>
                      <a:pt x="303" y="885"/>
                    </a:lnTo>
                    <a:lnTo>
                      <a:pt x="303" y="885"/>
                    </a:lnTo>
                    <a:lnTo>
                      <a:pt x="304" y="885"/>
                    </a:lnTo>
                    <a:lnTo>
                      <a:pt x="305" y="885"/>
                    </a:lnTo>
                    <a:lnTo>
                      <a:pt x="306" y="885"/>
                    </a:lnTo>
                    <a:lnTo>
                      <a:pt x="307" y="885"/>
                    </a:lnTo>
                    <a:lnTo>
                      <a:pt x="307" y="885"/>
                    </a:lnTo>
                    <a:lnTo>
                      <a:pt x="308" y="885"/>
                    </a:lnTo>
                    <a:lnTo>
                      <a:pt x="309" y="885"/>
                    </a:lnTo>
                    <a:lnTo>
                      <a:pt x="310" y="885"/>
                    </a:lnTo>
                    <a:lnTo>
                      <a:pt x="311" y="885"/>
                    </a:lnTo>
                    <a:lnTo>
                      <a:pt x="311" y="885"/>
                    </a:lnTo>
                    <a:lnTo>
                      <a:pt x="311" y="884"/>
                    </a:lnTo>
                    <a:lnTo>
                      <a:pt x="312" y="883"/>
                    </a:lnTo>
                    <a:lnTo>
                      <a:pt x="313" y="883"/>
                    </a:lnTo>
                    <a:lnTo>
                      <a:pt x="314" y="881"/>
                    </a:lnTo>
                    <a:lnTo>
                      <a:pt x="315" y="880"/>
                    </a:lnTo>
                    <a:lnTo>
                      <a:pt x="315" y="878"/>
                    </a:lnTo>
                    <a:lnTo>
                      <a:pt x="316" y="876"/>
                    </a:lnTo>
                    <a:lnTo>
                      <a:pt x="317" y="873"/>
                    </a:lnTo>
                    <a:lnTo>
                      <a:pt x="318" y="870"/>
                    </a:lnTo>
                    <a:lnTo>
                      <a:pt x="319" y="866"/>
                    </a:lnTo>
                    <a:lnTo>
                      <a:pt x="319" y="862"/>
                    </a:lnTo>
                    <a:lnTo>
                      <a:pt x="320" y="857"/>
                    </a:lnTo>
                    <a:lnTo>
                      <a:pt x="320" y="850"/>
                    </a:lnTo>
                    <a:lnTo>
                      <a:pt x="321" y="844"/>
                    </a:lnTo>
                    <a:lnTo>
                      <a:pt x="322" y="836"/>
                    </a:lnTo>
                    <a:lnTo>
                      <a:pt x="323" y="828"/>
                    </a:lnTo>
                    <a:lnTo>
                      <a:pt x="323" y="820"/>
                    </a:lnTo>
                    <a:lnTo>
                      <a:pt x="324" y="810"/>
                    </a:lnTo>
                    <a:lnTo>
                      <a:pt x="325" y="799"/>
                    </a:lnTo>
                    <a:lnTo>
                      <a:pt x="326" y="787"/>
                    </a:lnTo>
                    <a:lnTo>
                      <a:pt x="327" y="775"/>
                    </a:lnTo>
                    <a:lnTo>
                      <a:pt x="327" y="762"/>
                    </a:lnTo>
                    <a:lnTo>
                      <a:pt x="328" y="749"/>
                    </a:lnTo>
                    <a:lnTo>
                      <a:pt x="328" y="736"/>
                    </a:lnTo>
                    <a:lnTo>
                      <a:pt x="329" y="723"/>
                    </a:lnTo>
                    <a:lnTo>
                      <a:pt x="330" y="709"/>
                    </a:lnTo>
                    <a:lnTo>
                      <a:pt x="331" y="696"/>
                    </a:lnTo>
                    <a:lnTo>
                      <a:pt x="331" y="681"/>
                    </a:lnTo>
                    <a:lnTo>
                      <a:pt x="332" y="665"/>
                    </a:lnTo>
                    <a:lnTo>
                      <a:pt x="333" y="649"/>
                    </a:lnTo>
                    <a:lnTo>
                      <a:pt x="334" y="632"/>
                    </a:lnTo>
                    <a:lnTo>
                      <a:pt x="335" y="615"/>
                    </a:lnTo>
                    <a:lnTo>
                      <a:pt x="335" y="598"/>
                    </a:lnTo>
                    <a:lnTo>
                      <a:pt x="336" y="580"/>
                    </a:lnTo>
                    <a:lnTo>
                      <a:pt x="337" y="561"/>
                    </a:lnTo>
                    <a:lnTo>
                      <a:pt x="337" y="544"/>
                    </a:lnTo>
                    <a:lnTo>
                      <a:pt x="338" y="528"/>
                    </a:lnTo>
                    <a:lnTo>
                      <a:pt x="339" y="511"/>
                    </a:lnTo>
                    <a:lnTo>
                      <a:pt x="339" y="493"/>
                    </a:lnTo>
                    <a:lnTo>
                      <a:pt x="340" y="476"/>
                    </a:lnTo>
                    <a:lnTo>
                      <a:pt x="341" y="460"/>
                    </a:lnTo>
                    <a:lnTo>
                      <a:pt x="342" y="443"/>
                    </a:lnTo>
                    <a:lnTo>
                      <a:pt x="343" y="426"/>
                    </a:lnTo>
                    <a:lnTo>
                      <a:pt x="343" y="407"/>
                    </a:lnTo>
                    <a:lnTo>
                      <a:pt x="344" y="387"/>
                    </a:lnTo>
                    <a:lnTo>
                      <a:pt x="345" y="365"/>
                    </a:lnTo>
                    <a:lnTo>
                      <a:pt x="345" y="343"/>
                    </a:lnTo>
                    <a:lnTo>
                      <a:pt x="346" y="323"/>
                    </a:lnTo>
                    <a:lnTo>
                      <a:pt x="347" y="304"/>
                    </a:lnTo>
                    <a:lnTo>
                      <a:pt x="347" y="284"/>
                    </a:lnTo>
                    <a:lnTo>
                      <a:pt x="348" y="265"/>
                    </a:lnTo>
                    <a:lnTo>
                      <a:pt x="349" y="247"/>
                    </a:lnTo>
                    <a:lnTo>
                      <a:pt x="350" y="228"/>
                    </a:lnTo>
                    <a:lnTo>
                      <a:pt x="351" y="210"/>
                    </a:lnTo>
                    <a:lnTo>
                      <a:pt x="351" y="193"/>
                    </a:lnTo>
                    <a:lnTo>
                      <a:pt x="352" y="173"/>
                    </a:lnTo>
                    <a:lnTo>
                      <a:pt x="353" y="154"/>
                    </a:lnTo>
                    <a:lnTo>
                      <a:pt x="353" y="134"/>
                    </a:lnTo>
                    <a:lnTo>
                      <a:pt x="354" y="112"/>
                    </a:lnTo>
                    <a:lnTo>
                      <a:pt x="355" y="91"/>
                    </a:lnTo>
                    <a:lnTo>
                      <a:pt x="355" y="69"/>
                    </a:lnTo>
                    <a:lnTo>
                      <a:pt x="356" y="47"/>
                    </a:lnTo>
                    <a:lnTo>
                      <a:pt x="357" y="27"/>
                    </a:lnTo>
                    <a:lnTo>
                      <a:pt x="358" y="10"/>
                    </a:lnTo>
                    <a:lnTo>
                      <a:pt x="359" y="0"/>
                    </a:lnTo>
                    <a:lnTo>
                      <a:pt x="359" y="4"/>
                    </a:lnTo>
                    <a:lnTo>
                      <a:pt x="360" y="28"/>
                    </a:lnTo>
                    <a:lnTo>
                      <a:pt x="361" y="84"/>
                    </a:lnTo>
                    <a:lnTo>
                      <a:pt x="362" y="180"/>
                    </a:lnTo>
                    <a:lnTo>
                      <a:pt x="362" y="315"/>
                    </a:lnTo>
                    <a:lnTo>
                      <a:pt x="363" y="471"/>
                    </a:lnTo>
                    <a:lnTo>
                      <a:pt x="363" y="616"/>
                    </a:lnTo>
                    <a:lnTo>
                      <a:pt x="364" y="729"/>
                    </a:lnTo>
                    <a:lnTo>
                      <a:pt x="365" y="803"/>
                    </a:lnTo>
                  </a:path>
                </a:pathLst>
              </a:custGeom>
              <a:noFill/>
              <a:ln w="1270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37" name="Freeform 73"/>
              <p:cNvSpPr>
                <a:spLocks/>
              </p:cNvSpPr>
              <p:nvPr/>
            </p:nvSpPr>
            <p:spPr bwMode="auto">
              <a:xfrm>
                <a:off x="7929563" y="4122738"/>
                <a:ext cx="579438" cy="130175"/>
              </a:xfrm>
              <a:custGeom>
                <a:avLst/>
                <a:gdLst>
                  <a:gd name="T0" fmla="*/ 5 w 365"/>
                  <a:gd name="T1" fmla="*/ 82 h 82"/>
                  <a:gd name="T2" fmla="*/ 11 w 365"/>
                  <a:gd name="T3" fmla="*/ 82 h 82"/>
                  <a:gd name="T4" fmla="*/ 17 w 365"/>
                  <a:gd name="T5" fmla="*/ 82 h 82"/>
                  <a:gd name="T6" fmla="*/ 23 w 365"/>
                  <a:gd name="T7" fmla="*/ 82 h 82"/>
                  <a:gd name="T8" fmla="*/ 29 w 365"/>
                  <a:gd name="T9" fmla="*/ 82 h 82"/>
                  <a:gd name="T10" fmla="*/ 35 w 365"/>
                  <a:gd name="T11" fmla="*/ 82 h 82"/>
                  <a:gd name="T12" fmla="*/ 40 w 365"/>
                  <a:gd name="T13" fmla="*/ 82 h 82"/>
                  <a:gd name="T14" fmla="*/ 47 w 365"/>
                  <a:gd name="T15" fmla="*/ 82 h 82"/>
                  <a:gd name="T16" fmla="*/ 52 w 365"/>
                  <a:gd name="T17" fmla="*/ 82 h 82"/>
                  <a:gd name="T18" fmla="*/ 58 w 365"/>
                  <a:gd name="T19" fmla="*/ 82 h 82"/>
                  <a:gd name="T20" fmla="*/ 63 w 365"/>
                  <a:gd name="T21" fmla="*/ 82 h 82"/>
                  <a:gd name="T22" fmla="*/ 70 w 365"/>
                  <a:gd name="T23" fmla="*/ 81 h 82"/>
                  <a:gd name="T24" fmla="*/ 75 w 365"/>
                  <a:gd name="T25" fmla="*/ 80 h 82"/>
                  <a:gd name="T26" fmla="*/ 81 w 365"/>
                  <a:gd name="T27" fmla="*/ 79 h 82"/>
                  <a:gd name="T28" fmla="*/ 87 w 365"/>
                  <a:gd name="T29" fmla="*/ 81 h 82"/>
                  <a:gd name="T30" fmla="*/ 93 w 365"/>
                  <a:gd name="T31" fmla="*/ 82 h 82"/>
                  <a:gd name="T32" fmla="*/ 99 w 365"/>
                  <a:gd name="T33" fmla="*/ 82 h 82"/>
                  <a:gd name="T34" fmla="*/ 105 w 365"/>
                  <a:gd name="T35" fmla="*/ 82 h 82"/>
                  <a:gd name="T36" fmla="*/ 111 w 365"/>
                  <a:gd name="T37" fmla="*/ 82 h 82"/>
                  <a:gd name="T38" fmla="*/ 116 w 365"/>
                  <a:gd name="T39" fmla="*/ 82 h 82"/>
                  <a:gd name="T40" fmla="*/ 122 w 365"/>
                  <a:gd name="T41" fmla="*/ 82 h 82"/>
                  <a:gd name="T42" fmla="*/ 128 w 365"/>
                  <a:gd name="T43" fmla="*/ 82 h 82"/>
                  <a:gd name="T44" fmla="*/ 134 w 365"/>
                  <a:gd name="T45" fmla="*/ 82 h 82"/>
                  <a:gd name="T46" fmla="*/ 140 w 365"/>
                  <a:gd name="T47" fmla="*/ 82 h 82"/>
                  <a:gd name="T48" fmla="*/ 146 w 365"/>
                  <a:gd name="T49" fmla="*/ 82 h 82"/>
                  <a:gd name="T50" fmla="*/ 152 w 365"/>
                  <a:gd name="T51" fmla="*/ 82 h 82"/>
                  <a:gd name="T52" fmla="*/ 157 w 365"/>
                  <a:gd name="T53" fmla="*/ 82 h 82"/>
                  <a:gd name="T54" fmla="*/ 164 w 365"/>
                  <a:gd name="T55" fmla="*/ 82 h 82"/>
                  <a:gd name="T56" fmla="*/ 169 w 365"/>
                  <a:gd name="T57" fmla="*/ 82 h 82"/>
                  <a:gd name="T58" fmla="*/ 175 w 365"/>
                  <a:gd name="T59" fmla="*/ 82 h 82"/>
                  <a:gd name="T60" fmla="*/ 180 w 365"/>
                  <a:gd name="T61" fmla="*/ 82 h 82"/>
                  <a:gd name="T62" fmla="*/ 187 w 365"/>
                  <a:gd name="T63" fmla="*/ 82 h 82"/>
                  <a:gd name="T64" fmla="*/ 192 w 365"/>
                  <a:gd name="T65" fmla="*/ 82 h 82"/>
                  <a:gd name="T66" fmla="*/ 198 w 365"/>
                  <a:gd name="T67" fmla="*/ 82 h 82"/>
                  <a:gd name="T68" fmla="*/ 204 w 365"/>
                  <a:gd name="T69" fmla="*/ 81 h 82"/>
                  <a:gd name="T70" fmla="*/ 210 w 365"/>
                  <a:gd name="T71" fmla="*/ 80 h 82"/>
                  <a:gd name="T72" fmla="*/ 216 w 365"/>
                  <a:gd name="T73" fmla="*/ 81 h 82"/>
                  <a:gd name="T74" fmla="*/ 221 w 365"/>
                  <a:gd name="T75" fmla="*/ 82 h 82"/>
                  <a:gd name="T76" fmla="*/ 228 w 365"/>
                  <a:gd name="T77" fmla="*/ 82 h 82"/>
                  <a:gd name="T78" fmla="*/ 233 w 365"/>
                  <a:gd name="T79" fmla="*/ 82 h 82"/>
                  <a:gd name="T80" fmla="*/ 239 w 365"/>
                  <a:gd name="T81" fmla="*/ 82 h 82"/>
                  <a:gd name="T82" fmla="*/ 245 w 365"/>
                  <a:gd name="T83" fmla="*/ 82 h 82"/>
                  <a:gd name="T84" fmla="*/ 251 w 365"/>
                  <a:gd name="T85" fmla="*/ 82 h 82"/>
                  <a:gd name="T86" fmla="*/ 257 w 365"/>
                  <a:gd name="T87" fmla="*/ 82 h 82"/>
                  <a:gd name="T88" fmla="*/ 263 w 365"/>
                  <a:gd name="T89" fmla="*/ 82 h 82"/>
                  <a:gd name="T90" fmla="*/ 269 w 365"/>
                  <a:gd name="T91" fmla="*/ 82 h 82"/>
                  <a:gd name="T92" fmla="*/ 274 w 365"/>
                  <a:gd name="T93" fmla="*/ 82 h 82"/>
                  <a:gd name="T94" fmla="*/ 280 w 365"/>
                  <a:gd name="T95" fmla="*/ 82 h 82"/>
                  <a:gd name="T96" fmla="*/ 286 w 365"/>
                  <a:gd name="T97" fmla="*/ 82 h 82"/>
                  <a:gd name="T98" fmla="*/ 292 w 365"/>
                  <a:gd name="T99" fmla="*/ 82 h 82"/>
                  <a:gd name="T100" fmla="*/ 297 w 365"/>
                  <a:gd name="T101" fmla="*/ 82 h 82"/>
                  <a:gd name="T102" fmla="*/ 304 w 365"/>
                  <a:gd name="T103" fmla="*/ 82 h 82"/>
                  <a:gd name="T104" fmla="*/ 309 w 365"/>
                  <a:gd name="T105" fmla="*/ 82 h 82"/>
                  <a:gd name="T106" fmla="*/ 315 w 365"/>
                  <a:gd name="T107" fmla="*/ 82 h 82"/>
                  <a:gd name="T108" fmla="*/ 322 w 365"/>
                  <a:gd name="T109" fmla="*/ 82 h 82"/>
                  <a:gd name="T110" fmla="*/ 327 w 365"/>
                  <a:gd name="T111" fmla="*/ 82 h 82"/>
                  <a:gd name="T112" fmla="*/ 333 w 365"/>
                  <a:gd name="T113" fmla="*/ 82 h 82"/>
                  <a:gd name="T114" fmla="*/ 338 w 365"/>
                  <a:gd name="T115" fmla="*/ 82 h 82"/>
                  <a:gd name="T116" fmla="*/ 345 w 365"/>
                  <a:gd name="T117" fmla="*/ 82 h 82"/>
                  <a:gd name="T118" fmla="*/ 350 w 365"/>
                  <a:gd name="T119" fmla="*/ 82 h 82"/>
                  <a:gd name="T120" fmla="*/ 356 w 365"/>
                  <a:gd name="T121" fmla="*/ 82 h 82"/>
                  <a:gd name="T122" fmla="*/ 362 w 365"/>
                  <a:gd name="T123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5" h="82">
                    <a:moveTo>
                      <a:pt x="0" y="0"/>
                    </a:moveTo>
                    <a:lnTo>
                      <a:pt x="1" y="41"/>
                    </a:lnTo>
                    <a:lnTo>
                      <a:pt x="2" y="62"/>
                    </a:lnTo>
                    <a:lnTo>
                      <a:pt x="2" y="73"/>
                    </a:lnTo>
                    <a:lnTo>
                      <a:pt x="3" y="78"/>
                    </a:lnTo>
                    <a:lnTo>
                      <a:pt x="4" y="80"/>
                    </a:lnTo>
                    <a:lnTo>
                      <a:pt x="5" y="81"/>
                    </a:lnTo>
                    <a:lnTo>
                      <a:pt x="5" y="82"/>
                    </a:lnTo>
                    <a:lnTo>
                      <a:pt x="6" y="82"/>
                    </a:lnTo>
                    <a:lnTo>
                      <a:pt x="6" y="82"/>
                    </a:lnTo>
                    <a:lnTo>
                      <a:pt x="7" y="82"/>
                    </a:lnTo>
                    <a:lnTo>
                      <a:pt x="8" y="82"/>
                    </a:lnTo>
                    <a:lnTo>
                      <a:pt x="9" y="82"/>
                    </a:lnTo>
                    <a:lnTo>
                      <a:pt x="10" y="82"/>
                    </a:lnTo>
                    <a:lnTo>
                      <a:pt x="10" y="82"/>
                    </a:lnTo>
                    <a:lnTo>
                      <a:pt x="11" y="82"/>
                    </a:lnTo>
                    <a:lnTo>
                      <a:pt x="12" y="82"/>
                    </a:lnTo>
                    <a:lnTo>
                      <a:pt x="13" y="82"/>
                    </a:lnTo>
                    <a:lnTo>
                      <a:pt x="14" y="82"/>
                    </a:lnTo>
                    <a:lnTo>
                      <a:pt x="14" y="82"/>
                    </a:lnTo>
                    <a:lnTo>
                      <a:pt x="14" y="82"/>
                    </a:lnTo>
                    <a:lnTo>
                      <a:pt x="15" y="82"/>
                    </a:lnTo>
                    <a:lnTo>
                      <a:pt x="16" y="82"/>
                    </a:lnTo>
                    <a:lnTo>
                      <a:pt x="17" y="82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9" y="82"/>
                    </a:lnTo>
                    <a:lnTo>
                      <a:pt x="20" y="82"/>
                    </a:lnTo>
                    <a:lnTo>
                      <a:pt x="21" y="82"/>
                    </a:lnTo>
                    <a:lnTo>
                      <a:pt x="22" y="82"/>
                    </a:lnTo>
                    <a:lnTo>
                      <a:pt x="22" y="82"/>
                    </a:lnTo>
                    <a:lnTo>
                      <a:pt x="23" y="82"/>
                    </a:lnTo>
                    <a:lnTo>
                      <a:pt x="23" y="82"/>
                    </a:lnTo>
                    <a:lnTo>
                      <a:pt x="24" y="82"/>
                    </a:lnTo>
                    <a:lnTo>
                      <a:pt x="25" y="82"/>
                    </a:lnTo>
                    <a:lnTo>
                      <a:pt x="26" y="82"/>
                    </a:lnTo>
                    <a:lnTo>
                      <a:pt x="27" y="82"/>
                    </a:lnTo>
                    <a:lnTo>
                      <a:pt x="27" y="82"/>
                    </a:lnTo>
                    <a:lnTo>
                      <a:pt x="28" y="82"/>
                    </a:lnTo>
                    <a:lnTo>
                      <a:pt x="29" y="82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2" y="82"/>
                    </a:lnTo>
                    <a:lnTo>
                      <a:pt x="33" y="82"/>
                    </a:lnTo>
                    <a:lnTo>
                      <a:pt x="34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6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39" y="82"/>
                    </a:lnTo>
                    <a:lnTo>
                      <a:pt x="39" y="82"/>
                    </a:lnTo>
                    <a:lnTo>
                      <a:pt x="39" y="82"/>
                    </a:lnTo>
                    <a:lnTo>
                      <a:pt x="40" y="82"/>
                    </a:lnTo>
                    <a:lnTo>
                      <a:pt x="41" y="82"/>
                    </a:lnTo>
                    <a:lnTo>
                      <a:pt x="42" y="82"/>
                    </a:lnTo>
                    <a:lnTo>
                      <a:pt x="43" y="82"/>
                    </a:lnTo>
                    <a:lnTo>
                      <a:pt x="43" y="82"/>
                    </a:lnTo>
                    <a:lnTo>
                      <a:pt x="44" y="82"/>
                    </a:lnTo>
                    <a:lnTo>
                      <a:pt x="45" y="82"/>
                    </a:lnTo>
                    <a:lnTo>
                      <a:pt x="46" y="82"/>
                    </a:lnTo>
                    <a:lnTo>
                      <a:pt x="47" y="82"/>
                    </a:lnTo>
                    <a:lnTo>
                      <a:pt x="47" y="82"/>
                    </a:lnTo>
                    <a:lnTo>
                      <a:pt x="47" y="82"/>
                    </a:lnTo>
                    <a:lnTo>
                      <a:pt x="48" y="82"/>
                    </a:lnTo>
                    <a:lnTo>
                      <a:pt x="49" y="82"/>
                    </a:lnTo>
                    <a:lnTo>
                      <a:pt x="50" y="82"/>
                    </a:lnTo>
                    <a:lnTo>
                      <a:pt x="51" y="82"/>
                    </a:lnTo>
                    <a:lnTo>
                      <a:pt x="51" y="82"/>
                    </a:lnTo>
                    <a:lnTo>
                      <a:pt x="52" y="82"/>
                    </a:lnTo>
                    <a:lnTo>
                      <a:pt x="53" y="82"/>
                    </a:lnTo>
                    <a:lnTo>
                      <a:pt x="54" y="82"/>
                    </a:lnTo>
                    <a:lnTo>
                      <a:pt x="55" y="82"/>
                    </a:lnTo>
                    <a:lnTo>
                      <a:pt x="55" y="82"/>
                    </a:lnTo>
                    <a:lnTo>
                      <a:pt x="55" y="82"/>
                    </a:lnTo>
                    <a:lnTo>
                      <a:pt x="56" y="82"/>
                    </a:lnTo>
                    <a:lnTo>
                      <a:pt x="57" y="82"/>
                    </a:lnTo>
                    <a:lnTo>
                      <a:pt x="58" y="82"/>
                    </a:lnTo>
                    <a:lnTo>
                      <a:pt x="59" y="82"/>
                    </a:lnTo>
                    <a:lnTo>
                      <a:pt x="59" y="82"/>
                    </a:lnTo>
                    <a:lnTo>
                      <a:pt x="60" y="82"/>
                    </a:lnTo>
                    <a:lnTo>
                      <a:pt x="61" y="82"/>
                    </a:lnTo>
                    <a:lnTo>
                      <a:pt x="62" y="82"/>
                    </a:lnTo>
                    <a:lnTo>
                      <a:pt x="63" y="82"/>
                    </a:lnTo>
                    <a:lnTo>
                      <a:pt x="63" y="82"/>
                    </a:lnTo>
                    <a:lnTo>
                      <a:pt x="63" y="82"/>
                    </a:lnTo>
                    <a:lnTo>
                      <a:pt x="64" y="82"/>
                    </a:lnTo>
                    <a:lnTo>
                      <a:pt x="65" y="82"/>
                    </a:lnTo>
                    <a:lnTo>
                      <a:pt x="66" y="82"/>
                    </a:lnTo>
                    <a:lnTo>
                      <a:pt x="67" y="82"/>
                    </a:lnTo>
                    <a:lnTo>
                      <a:pt x="67" y="82"/>
                    </a:lnTo>
                    <a:lnTo>
                      <a:pt x="68" y="82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71" y="81"/>
                    </a:lnTo>
                    <a:lnTo>
                      <a:pt x="71" y="80"/>
                    </a:lnTo>
                    <a:lnTo>
                      <a:pt x="71" y="80"/>
                    </a:lnTo>
                    <a:lnTo>
                      <a:pt x="72" y="80"/>
                    </a:lnTo>
                    <a:lnTo>
                      <a:pt x="73" y="80"/>
                    </a:lnTo>
                    <a:lnTo>
                      <a:pt x="74" y="80"/>
                    </a:lnTo>
                    <a:lnTo>
                      <a:pt x="75" y="80"/>
                    </a:lnTo>
                    <a:lnTo>
                      <a:pt x="75" y="80"/>
                    </a:lnTo>
                    <a:lnTo>
                      <a:pt x="76" y="79"/>
                    </a:lnTo>
                    <a:lnTo>
                      <a:pt x="77" y="79"/>
                    </a:lnTo>
                    <a:lnTo>
                      <a:pt x="78" y="79"/>
                    </a:lnTo>
                    <a:lnTo>
                      <a:pt x="79" y="79"/>
                    </a:lnTo>
                    <a:lnTo>
                      <a:pt x="79" y="79"/>
                    </a:lnTo>
                    <a:lnTo>
                      <a:pt x="80" y="79"/>
                    </a:lnTo>
                    <a:lnTo>
                      <a:pt x="80" y="79"/>
                    </a:lnTo>
                    <a:lnTo>
                      <a:pt x="81" y="79"/>
                    </a:lnTo>
                    <a:lnTo>
                      <a:pt x="82" y="80"/>
                    </a:lnTo>
                    <a:lnTo>
                      <a:pt x="83" y="80"/>
                    </a:lnTo>
                    <a:lnTo>
                      <a:pt x="83" y="80"/>
                    </a:lnTo>
                    <a:lnTo>
                      <a:pt x="84" y="80"/>
                    </a:lnTo>
                    <a:lnTo>
                      <a:pt x="85" y="80"/>
                    </a:lnTo>
                    <a:lnTo>
                      <a:pt x="86" y="80"/>
                    </a:lnTo>
                    <a:lnTo>
                      <a:pt x="87" y="81"/>
                    </a:lnTo>
                    <a:lnTo>
                      <a:pt x="87" y="81"/>
                    </a:lnTo>
                    <a:lnTo>
                      <a:pt x="88" y="81"/>
                    </a:lnTo>
                    <a:lnTo>
                      <a:pt x="88" y="81"/>
                    </a:lnTo>
                    <a:lnTo>
                      <a:pt x="89" y="82"/>
                    </a:lnTo>
                    <a:lnTo>
                      <a:pt x="90" y="82"/>
                    </a:lnTo>
                    <a:lnTo>
                      <a:pt x="91" y="82"/>
                    </a:lnTo>
                    <a:lnTo>
                      <a:pt x="91" y="82"/>
                    </a:lnTo>
                    <a:lnTo>
                      <a:pt x="92" y="82"/>
                    </a:lnTo>
                    <a:lnTo>
                      <a:pt x="93" y="82"/>
                    </a:lnTo>
                    <a:lnTo>
                      <a:pt x="94" y="82"/>
                    </a:lnTo>
                    <a:lnTo>
                      <a:pt x="95" y="82"/>
                    </a:lnTo>
                    <a:lnTo>
                      <a:pt x="95" y="82"/>
                    </a:lnTo>
                    <a:lnTo>
                      <a:pt x="96" y="82"/>
                    </a:lnTo>
                    <a:lnTo>
                      <a:pt x="96" y="82"/>
                    </a:lnTo>
                    <a:lnTo>
                      <a:pt x="97" y="82"/>
                    </a:lnTo>
                    <a:lnTo>
                      <a:pt x="98" y="82"/>
                    </a:lnTo>
                    <a:lnTo>
                      <a:pt x="99" y="82"/>
                    </a:lnTo>
                    <a:lnTo>
                      <a:pt x="99" y="82"/>
                    </a:lnTo>
                    <a:lnTo>
                      <a:pt x="100" y="82"/>
                    </a:lnTo>
                    <a:lnTo>
                      <a:pt x="101" y="82"/>
                    </a:lnTo>
                    <a:lnTo>
                      <a:pt x="102" y="82"/>
                    </a:lnTo>
                    <a:lnTo>
                      <a:pt x="103" y="82"/>
                    </a:lnTo>
                    <a:lnTo>
                      <a:pt x="103" y="82"/>
                    </a:lnTo>
                    <a:lnTo>
                      <a:pt x="104" y="82"/>
                    </a:lnTo>
                    <a:lnTo>
                      <a:pt x="105" y="82"/>
                    </a:lnTo>
                    <a:lnTo>
                      <a:pt x="105" y="82"/>
                    </a:lnTo>
                    <a:lnTo>
                      <a:pt x="106" y="82"/>
                    </a:lnTo>
                    <a:lnTo>
                      <a:pt x="107" y="82"/>
                    </a:lnTo>
                    <a:lnTo>
                      <a:pt x="107" y="82"/>
                    </a:lnTo>
                    <a:lnTo>
                      <a:pt x="108" y="82"/>
                    </a:lnTo>
                    <a:lnTo>
                      <a:pt x="109" y="82"/>
                    </a:lnTo>
                    <a:lnTo>
                      <a:pt x="110" y="82"/>
                    </a:lnTo>
                    <a:lnTo>
                      <a:pt x="111" y="82"/>
                    </a:lnTo>
                    <a:lnTo>
                      <a:pt x="111" y="82"/>
                    </a:lnTo>
                    <a:lnTo>
                      <a:pt x="112" y="82"/>
                    </a:lnTo>
                    <a:lnTo>
                      <a:pt x="113" y="82"/>
                    </a:lnTo>
                    <a:lnTo>
                      <a:pt x="113" y="82"/>
                    </a:lnTo>
                    <a:lnTo>
                      <a:pt x="114" y="82"/>
                    </a:lnTo>
                    <a:lnTo>
                      <a:pt x="115" y="82"/>
                    </a:lnTo>
                    <a:lnTo>
                      <a:pt x="115" y="82"/>
                    </a:lnTo>
                    <a:lnTo>
                      <a:pt x="116" y="82"/>
                    </a:lnTo>
                    <a:lnTo>
                      <a:pt x="117" y="82"/>
                    </a:lnTo>
                    <a:lnTo>
                      <a:pt x="118" y="82"/>
                    </a:lnTo>
                    <a:lnTo>
                      <a:pt x="119" y="82"/>
                    </a:lnTo>
                    <a:lnTo>
                      <a:pt x="119" y="82"/>
                    </a:lnTo>
                    <a:lnTo>
                      <a:pt x="120" y="82"/>
                    </a:lnTo>
                    <a:lnTo>
                      <a:pt x="121" y="82"/>
                    </a:lnTo>
                    <a:lnTo>
                      <a:pt x="122" y="82"/>
                    </a:lnTo>
                    <a:lnTo>
                      <a:pt x="122" y="82"/>
                    </a:lnTo>
                    <a:lnTo>
                      <a:pt x="123" y="82"/>
                    </a:lnTo>
                    <a:lnTo>
                      <a:pt x="124" y="82"/>
                    </a:lnTo>
                    <a:lnTo>
                      <a:pt x="124" y="82"/>
                    </a:lnTo>
                    <a:lnTo>
                      <a:pt x="125" y="82"/>
                    </a:lnTo>
                    <a:lnTo>
                      <a:pt x="126" y="82"/>
                    </a:lnTo>
                    <a:lnTo>
                      <a:pt x="127" y="82"/>
                    </a:lnTo>
                    <a:lnTo>
                      <a:pt x="128" y="82"/>
                    </a:lnTo>
                    <a:lnTo>
                      <a:pt x="128" y="82"/>
                    </a:lnTo>
                    <a:lnTo>
                      <a:pt x="129" y="82"/>
                    </a:lnTo>
                    <a:lnTo>
                      <a:pt x="130" y="82"/>
                    </a:lnTo>
                    <a:lnTo>
                      <a:pt x="130" y="82"/>
                    </a:lnTo>
                    <a:lnTo>
                      <a:pt x="131" y="82"/>
                    </a:lnTo>
                    <a:lnTo>
                      <a:pt x="132" y="82"/>
                    </a:lnTo>
                    <a:lnTo>
                      <a:pt x="132" y="82"/>
                    </a:lnTo>
                    <a:lnTo>
                      <a:pt x="133" y="82"/>
                    </a:lnTo>
                    <a:lnTo>
                      <a:pt x="134" y="82"/>
                    </a:lnTo>
                    <a:lnTo>
                      <a:pt x="135" y="82"/>
                    </a:lnTo>
                    <a:lnTo>
                      <a:pt x="136" y="82"/>
                    </a:lnTo>
                    <a:lnTo>
                      <a:pt x="136" y="82"/>
                    </a:lnTo>
                    <a:lnTo>
                      <a:pt x="137" y="82"/>
                    </a:lnTo>
                    <a:lnTo>
                      <a:pt x="138" y="82"/>
                    </a:lnTo>
                    <a:lnTo>
                      <a:pt x="138" y="82"/>
                    </a:lnTo>
                    <a:lnTo>
                      <a:pt x="139" y="82"/>
                    </a:lnTo>
                    <a:lnTo>
                      <a:pt x="140" y="82"/>
                    </a:lnTo>
                    <a:lnTo>
                      <a:pt x="140" y="82"/>
                    </a:lnTo>
                    <a:lnTo>
                      <a:pt x="141" y="82"/>
                    </a:lnTo>
                    <a:lnTo>
                      <a:pt x="142" y="82"/>
                    </a:lnTo>
                    <a:lnTo>
                      <a:pt x="143" y="82"/>
                    </a:lnTo>
                    <a:lnTo>
                      <a:pt x="144" y="82"/>
                    </a:lnTo>
                    <a:lnTo>
                      <a:pt x="144" y="82"/>
                    </a:lnTo>
                    <a:lnTo>
                      <a:pt x="145" y="82"/>
                    </a:lnTo>
                    <a:lnTo>
                      <a:pt x="146" y="82"/>
                    </a:lnTo>
                    <a:lnTo>
                      <a:pt x="147" y="82"/>
                    </a:lnTo>
                    <a:lnTo>
                      <a:pt x="147" y="82"/>
                    </a:lnTo>
                    <a:lnTo>
                      <a:pt x="148" y="82"/>
                    </a:lnTo>
                    <a:lnTo>
                      <a:pt x="148" y="82"/>
                    </a:lnTo>
                    <a:lnTo>
                      <a:pt x="149" y="82"/>
                    </a:lnTo>
                    <a:lnTo>
                      <a:pt x="150" y="82"/>
                    </a:lnTo>
                    <a:lnTo>
                      <a:pt x="151" y="82"/>
                    </a:lnTo>
                    <a:lnTo>
                      <a:pt x="152" y="82"/>
                    </a:lnTo>
                    <a:lnTo>
                      <a:pt x="152" y="82"/>
                    </a:lnTo>
                    <a:lnTo>
                      <a:pt x="153" y="82"/>
                    </a:lnTo>
                    <a:lnTo>
                      <a:pt x="154" y="82"/>
                    </a:lnTo>
                    <a:lnTo>
                      <a:pt x="155" y="82"/>
                    </a:lnTo>
                    <a:lnTo>
                      <a:pt x="155" y="82"/>
                    </a:lnTo>
                    <a:lnTo>
                      <a:pt x="156" y="82"/>
                    </a:lnTo>
                    <a:lnTo>
                      <a:pt x="156" y="82"/>
                    </a:lnTo>
                    <a:lnTo>
                      <a:pt x="157" y="82"/>
                    </a:lnTo>
                    <a:lnTo>
                      <a:pt x="158" y="82"/>
                    </a:lnTo>
                    <a:lnTo>
                      <a:pt x="159" y="82"/>
                    </a:lnTo>
                    <a:lnTo>
                      <a:pt x="160" y="82"/>
                    </a:lnTo>
                    <a:lnTo>
                      <a:pt x="160" y="82"/>
                    </a:lnTo>
                    <a:lnTo>
                      <a:pt x="161" y="82"/>
                    </a:lnTo>
                    <a:lnTo>
                      <a:pt x="162" y="82"/>
                    </a:lnTo>
                    <a:lnTo>
                      <a:pt x="163" y="82"/>
                    </a:lnTo>
                    <a:lnTo>
                      <a:pt x="164" y="82"/>
                    </a:lnTo>
                    <a:lnTo>
                      <a:pt x="164" y="82"/>
                    </a:lnTo>
                    <a:lnTo>
                      <a:pt x="164" y="82"/>
                    </a:lnTo>
                    <a:lnTo>
                      <a:pt x="165" y="82"/>
                    </a:lnTo>
                    <a:lnTo>
                      <a:pt x="166" y="82"/>
                    </a:lnTo>
                    <a:lnTo>
                      <a:pt x="167" y="82"/>
                    </a:lnTo>
                    <a:lnTo>
                      <a:pt x="168" y="82"/>
                    </a:lnTo>
                    <a:lnTo>
                      <a:pt x="168" y="82"/>
                    </a:lnTo>
                    <a:lnTo>
                      <a:pt x="169" y="82"/>
                    </a:lnTo>
                    <a:lnTo>
                      <a:pt x="170" y="82"/>
                    </a:lnTo>
                    <a:lnTo>
                      <a:pt x="171" y="82"/>
                    </a:lnTo>
                    <a:lnTo>
                      <a:pt x="172" y="82"/>
                    </a:lnTo>
                    <a:lnTo>
                      <a:pt x="172" y="82"/>
                    </a:lnTo>
                    <a:lnTo>
                      <a:pt x="172" y="82"/>
                    </a:lnTo>
                    <a:lnTo>
                      <a:pt x="173" y="82"/>
                    </a:lnTo>
                    <a:lnTo>
                      <a:pt x="174" y="82"/>
                    </a:lnTo>
                    <a:lnTo>
                      <a:pt x="175" y="82"/>
                    </a:lnTo>
                    <a:lnTo>
                      <a:pt x="176" y="82"/>
                    </a:lnTo>
                    <a:lnTo>
                      <a:pt x="176" y="82"/>
                    </a:lnTo>
                    <a:lnTo>
                      <a:pt x="177" y="82"/>
                    </a:lnTo>
                    <a:lnTo>
                      <a:pt x="178" y="82"/>
                    </a:lnTo>
                    <a:lnTo>
                      <a:pt x="179" y="82"/>
                    </a:lnTo>
                    <a:lnTo>
                      <a:pt x="180" y="82"/>
                    </a:lnTo>
                    <a:lnTo>
                      <a:pt x="180" y="82"/>
                    </a:lnTo>
                    <a:lnTo>
                      <a:pt x="180" y="82"/>
                    </a:lnTo>
                    <a:lnTo>
                      <a:pt x="181" y="82"/>
                    </a:lnTo>
                    <a:lnTo>
                      <a:pt x="182" y="82"/>
                    </a:lnTo>
                    <a:lnTo>
                      <a:pt x="183" y="82"/>
                    </a:lnTo>
                    <a:lnTo>
                      <a:pt x="184" y="82"/>
                    </a:lnTo>
                    <a:lnTo>
                      <a:pt x="184" y="82"/>
                    </a:lnTo>
                    <a:lnTo>
                      <a:pt x="185" y="82"/>
                    </a:lnTo>
                    <a:lnTo>
                      <a:pt x="186" y="82"/>
                    </a:lnTo>
                    <a:lnTo>
                      <a:pt x="187" y="82"/>
                    </a:lnTo>
                    <a:lnTo>
                      <a:pt x="188" y="82"/>
                    </a:lnTo>
                    <a:lnTo>
                      <a:pt x="188" y="82"/>
                    </a:lnTo>
                    <a:lnTo>
                      <a:pt x="188" y="82"/>
                    </a:lnTo>
                    <a:lnTo>
                      <a:pt x="189" y="82"/>
                    </a:lnTo>
                    <a:lnTo>
                      <a:pt x="190" y="82"/>
                    </a:lnTo>
                    <a:lnTo>
                      <a:pt x="191" y="82"/>
                    </a:lnTo>
                    <a:lnTo>
                      <a:pt x="192" y="82"/>
                    </a:lnTo>
                    <a:lnTo>
                      <a:pt x="192" y="82"/>
                    </a:lnTo>
                    <a:lnTo>
                      <a:pt x="193" y="82"/>
                    </a:lnTo>
                    <a:lnTo>
                      <a:pt x="194" y="82"/>
                    </a:lnTo>
                    <a:lnTo>
                      <a:pt x="195" y="82"/>
                    </a:lnTo>
                    <a:lnTo>
                      <a:pt x="196" y="82"/>
                    </a:lnTo>
                    <a:lnTo>
                      <a:pt x="196" y="82"/>
                    </a:lnTo>
                    <a:lnTo>
                      <a:pt x="196" y="82"/>
                    </a:lnTo>
                    <a:lnTo>
                      <a:pt x="197" y="82"/>
                    </a:lnTo>
                    <a:lnTo>
                      <a:pt x="198" y="82"/>
                    </a:lnTo>
                    <a:lnTo>
                      <a:pt x="199" y="82"/>
                    </a:lnTo>
                    <a:lnTo>
                      <a:pt x="200" y="82"/>
                    </a:lnTo>
                    <a:lnTo>
                      <a:pt x="200" y="82"/>
                    </a:lnTo>
                    <a:lnTo>
                      <a:pt x="201" y="82"/>
                    </a:lnTo>
                    <a:lnTo>
                      <a:pt x="202" y="81"/>
                    </a:lnTo>
                    <a:lnTo>
                      <a:pt x="203" y="81"/>
                    </a:lnTo>
                    <a:lnTo>
                      <a:pt x="204" y="81"/>
                    </a:lnTo>
                    <a:lnTo>
                      <a:pt x="204" y="81"/>
                    </a:lnTo>
                    <a:lnTo>
                      <a:pt x="205" y="80"/>
                    </a:lnTo>
                    <a:lnTo>
                      <a:pt x="205" y="80"/>
                    </a:lnTo>
                    <a:lnTo>
                      <a:pt x="206" y="80"/>
                    </a:lnTo>
                    <a:lnTo>
                      <a:pt x="207" y="80"/>
                    </a:lnTo>
                    <a:lnTo>
                      <a:pt x="208" y="80"/>
                    </a:lnTo>
                    <a:lnTo>
                      <a:pt x="208" y="80"/>
                    </a:lnTo>
                    <a:lnTo>
                      <a:pt x="209" y="80"/>
                    </a:lnTo>
                    <a:lnTo>
                      <a:pt x="210" y="80"/>
                    </a:lnTo>
                    <a:lnTo>
                      <a:pt x="211" y="80"/>
                    </a:lnTo>
                    <a:lnTo>
                      <a:pt x="212" y="80"/>
                    </a:lnTo>
                    <a:lnTo>
                      <a:pt x="212" y="80"/>
                    </a:lnTo>
                    <a:lnTo>
                      <a:pt x="213" y="80"/>
                    </a:lnTo>
                    <a:lnTo>
                      <a:pt x="213" y="80"/>
                    </a:lnTo>
                    <a:lnTo>
                      <a:pt x="214" y="81"/>
                    </a:lnTo>
                    <a:lnTo>
                      <a:pt x="215" y="81"/>
                    </a:lnTo>
                    <a:lnTo>
                      <a:pt x="216" y="81"/>
                    </a:lnTo>
                    <a:lnTo>
                      <a:pt x="216" y="81"/>
                    </a:lnTo>
                    <a:lnTo>
                      <a:pt x="217" y="82"/>
                    </a:lnTo>
                    <a:lnTo>
                      <a:pt x="218" y="82"/>
                    </a:lnTo>
                    <a:lnTo>
                      <a:pt x="219" y="82"/>
                    </a:lnTo>
                    <a:lnTo>
                      <a:pt x="220" y="82"/>
                    </a:lnTo>
                    <a:lnTo>
                      <a:pt x="220" y="82"/>
                    </a:lnTo>
                    <a:lnTo>
                      <a:pt x="221" y="82"/>
                    </a:lnTo>
                    <a:lnTo>
                      <a:pt x="221" y="82"/>
                    </a:lnTo>
                    <a:lnTo>
                      <a:pt x="222" y="82"/>
                    </a:lnTo>
                    <a:lnTo>
                      <a:pt x="223" y="82"/>
                    </a:lnTo>
                    <a:lnTo>
                      <a:pt x="224" y="82"/>
                    </a:lnTo>
                    <a:lnTo>
                      <a:pt x="225" y="82"/>
                    </a:lnTo>
                    <a:lnTo>
                      <a:pt x="225" y="82"/>
                    </a:lnTo>
                    <a:lnTo>
                      <a:pt x="226" y="82"/>
                    </a:lnTo>
                    <a:lnTo>
                      <a:pt x="227" y="82"/>
                    </a:lnTo>
                    <a:lnTo>
                      <a:pt x="228" y="82"/>
                    </a:lnTo>
                    <a:lnTo>
                      <a:pt x="229" y="82"/>
                    </a:lnTo>
                    <a:lnTo>
                      <a:pt x="229" y="82"/>
                    </a:lnTo>
                    <a:lnTo>
                      <a:pt x="230" y="82"/>
                    </a:lnTo>
                    <a:lnTo>
                      <a:pt x="230" y="82"/>
                    </a:lnTo>
                    <a:lnTo>
                      <a:pt x="231" y="82"/>
                    </a:lnTo>
                    <a:lnTo>
                      <a:pt x="232" y="82"/>
                    </a:lnTo>
                    <a:lnTo>
                      <a:pt x="233" y="82"/>
                    </a:lnTo>
                    <a:lnTo>
                      <a:pt x="233" y="82"/>
                    </a:lnTo>
                    <a:lnTo>
                      <a:pt x="234" y="82"/>
                    </a:lnTo>
                    <a:lnTo>
                      <a:pt x="235" y="82"/>
                    </a:lnTo>
                    <a:lnTo>
                      <a:pt x="236" y="82"/>
                    </a:lnTo>
                    <a:lnTo>
                      <a:pt x="237" y="82"/>
                    </a:lnTo>
                    <a:lnTo>
                      <a:pt x="237" y="82"/>
                    </a:lnTo>
                    <a:lnTo>
                      <a:pt x="238" y="82"/>
                    </a:lnTo>
                    <a:lnTo>
                      <a:pt x="238" y="82"/>
                    </a:lnTo>
                    <a:lnTo>
                      <a:pt x="239" y="82"/>
                    </a:lnTo>
                    <a:lnTo>
                      <a:pt x="240" y="82"/>
                    </a:lnTo>
                    <a:lnTo>
                      <a:pt x="241" y="82"/>
                    </a:lnTo>
                    <a:lnTo>
                      <a:pt x="241" y="82"/>
                    </a:lnTo>
                    <a:lnTo>
                      <a:pt x="242" y="82"/>
                    </a:lnTo>
                    <a:lnTo>
                      <a:pt x="243" y="82"/>
                    </a:lnTo>
                    <a:lnTo>
                      <a:pt x="244" y="82"/>
                    </a:lnTo>
                    <a:lnTo>
                      <a:pt x="245" y="82"/>
                    </a:lnTo>
                    <a:lnTo>
                      <a:pt x="245" y="82"/>
                    </a:lnTo>
                    <a:lnTo>
                      <a:pt x="246" y="82"/>
                    </a:lnTo>
                    <a:lnTo>
                      <a:pt x="247" y="82"/>
                    </a:lnTo>
                    <a:lnTo>
                      <a:pt x="247" y="82"/>
                    </a:lnTo>
                    <a:lnTo>
                      <a:pt x="248" y="82"/>
                    </a:lnTo>
                    <a:lnTo>
                      <a:pt x="249" y="82"/>
                    </a:lnTo>
                    <a:lnTo>
                      <a:pt x="249" y="82"/>
                    </a:lnTo>
                    <a:lnTo>
                      <a:pt x="250" y="82"/>
                    </a:lnTo>
                    <a:lnTo>
                      <a:pt x="251" y="82"/>
                    </a:lnTo>
                    <a:lnTo>
                      <a:pt x="252" y="82"/>
                    </a:lnTo>
                    <a:lnTo>
                      <a:pt x="253" y="82"/>
                    </a:lnTo>
                    <a:lnTo>
                      <a:pt x="253" y="82"/>
                    </a:lnTo>
                    <a:lnTo>
                      <a:pt x="254" y="82"/>
                    </a:lnTo>
                    <a:lnTo>
                      <a:pt x="255" y="82"/>
                    </a:lnTo>
                    <a:lnTo>
                      <a:pt x="255" y="82"/>
                    </a:lnTo>
                    <a:lnTo>
                      <a:pt x="256" y="82"/>
                    </a:lnTo>
                    <a:lnTo>
                      <a:pt x="257" y="82"/>
                    </a:lnTo>
                    <a:lnTo>
                      <a:pt x="257" y="82"/>
                    </a:lnTo>
                    <a:lnTo>
                      <a:pt x="258" y="82"/>
                    </a:lnTo>
                    <a:lnTo>
                      <a:pt x="259" y="82"/>
                    </a:lnTo>
                    <a:lnTo>
                      <a:pt x="260" y="82"/>
                    </a:lnTo>
                    <a:lnTo>
                      <a:pt x="261" y="82"/>
                    </a:lnTo>
                    <a:lnTo>
                      <a:pt x="261" y="82"/>
                    </a:lnTo>
                    <a:lnTo>
                      <a:pt x="262" y="82"/>
                    </a:lnTo>
                    <a:lnTo>
                      <a:pt x="263" y="82"/>
                    </a:lnTo>
                    <a:lnTo>
                      <a:pt x="263" y="82"/>
                    </a:lnTo>
                    <a:lnTo>
                      <a:pt x="264" y="82"/>
                    </a:lnTo>
                    <a:lnTo>
                      <a:pt x="265" y="82"/>
                    </a:lnTo>
                    <a:lnTo>
                      <a:pt x="265" y="82"/>
                    </a:lnTo>
                    <a:lnTo>
                      <a:pt x="266" y="82"/>
                    </a:lnTo>
                    <a:lnTo>
                      <a:pt x="267" y="82"/>
                    </a:lnTo>
                    <a:lnTo>
                      <a:pt x="268" y="82"/>
                    </a:lnTo>
                    <a:lnTo>
                      <a:pt x="269" y="82"/>
                    </a:lnTo>
                    <a:lnTo>
                      <a:pt x="269" y="82"/>
                    </a:lnTo>
                    <a:lnTo>
                      <a:pt x="270" y="82"/>
                    </a:lnTo>
                    <a:lnTo>
                      <a:pt x="271" y="82"/>
                    </a:lnTo>
                    <a:lnTo>
                      <a:pt x="272" y="82"/>
                    </a:lnTo>
                    <a:lnTo>
                      <a:pt x="272" y="82"/>
                    </a:lnTo>
                    <a:lnTo>
                      <a:pt x="273" y="82"/>
                    </a:lnTo>
                    <a:lnTo>
                      <a:pt x="273" y="82"/>
                    </a:lnTo>
                    <a:lnTo>
                      <a:pt x="274" y="82"/>
                    </a:lnTo>
                    <a:lnTo>
                      <a:pt x="275" y="82"/>
                    </a:lnTo>
                    <a:lnTo>
                      <a:pt x="276" y="82"/>
                    </a:lnTo>
                    <a:lnTo>
                      <a:pt x="277" y="82"/>
                    </a:lnTo>
                    <a:lnTo>
                      <a:pt x="277" y="82"/>
                    </a:lnTo>
                    <a:lnTo>
                      <a:pt x="278" y="82"/>
                    </a:lnTo>
                    <a:lnTo>
                      <a:pt x="279" y="82"/>
                    </a:lnTo>
                    <a:lnTo>
                      <a:pt x="280" y="82"/>
                    </a:lnTo>
                    <a:lnTo>
                      <a:pt x="280" y="82"/>
                    </a:lnTo>
                    <a:lnTo>
                      <a:pt x="281" y="82"/>
                    </a:lnTo>
                    <a:lnTo>
                      <a:pt x="281" y="82"/>
                    </a:lnTo>
                    <a:lnTo>
                      <a:pt x="282" y="82"/>
                    </a:lnTo>
                    <a:lnTo>
                      <a:pt x="283" y="82"/>
                    </a:lnTo>
                    <a:lnTo>
                      <a:pt x="284" y="82"/>
                    </a:lnTo>
                    <a:lnTo>
                      <a:pt x="285" y="82"/>
                    </a:lnTo>
                    <a:lnTo>
                      <a:pt x="285" y="82"/>
                    </a:lnTo>
                    <a:lnTo>
                      <a:pt x="286" y="82"/>
                    </a:lnTo>
                    <a:lnTo>
                      <a:pt x="287" y="82"/>
                    </a:lnTo>
                    <a:lnTo>
                      <a:pt x="288" y="82"/>
                    </a:lnTo>
                    <a:lnTo>
                      <a:pt x="288" y="82"/>
                    </a:lnTo>
                    <a:lnTo>
                      <a:pt x="289" y="82"/>
                    </a:lnTo>
                    <a:lnTo>
                      <a:pt x="289" y="82"/>
                    </a:lnTo>
                    <a:lnTo>
                      <a:pt x="290" y="82"/>
                    </a:lnTo>
                    <a:lnTo>
                      <a:pt x="291" y="82"/>
                    </a:lnTo>
                    <a:lnTo>
                      <a:pt x="292" y="82"/>
                    </a:lnTo>
                    <a:lnTo>
                      <a:pt x="293" y="82"/>
                    </a:lnTo>
                    <a:lnTo>
                      <a:pt x="293" y="82"/>
                    </a:lnTo>
                    <a:lnTo>
                      <a:pt x="294" y="82"/>
                    </a:lnTo>
                    <a:lnTo>
                      <a:pt x="295" y="82"/>
                    </a:lnTo>
                    <a:lnTo>
                      <a:pt x="296" y="82"/>
                    </a:lnTo>
                    <a:lnTo>
                      <a:pt x="297" y="82"/>
                    </a:lnTo>
                    <a:lnTo>
                      <a:pt x="297" y="82"/>
                    </a:lnTo>
                    <a:lnTo>
                      <a:pt x="297" y="82"/>
                    </a:lnTo>
                    <a:lnTo>
                      <a:pt x="298" y="82"/>
                    </a:lnTo>
                    <a:lnTo>
                      <a:pt x="299" y="82"/>
                    </a:lnTo>
                    <a:lnTo>
                      <a:pt x="300" y="82"/>
                    </a:lnTo>
                    <a:lnTo>
                      <a:pt x="301" y="82"/>
                    </a:lnTo>
                    <a:lnTo>
                      <a:pt x="301" y="82"/>
                    </a:lnTo>
                    <a:lnTo>
                      <a:pt x="302" y="82"/>
                    </a:lnTo>
                    <a:lnTo>
                      <a:pt x="303" y="82"/>
                    </a:lnTo>
                    <a:lnTo>
                      <a:pt x="304" y="82"/>
                    </a:lnTo>
                    <a:lnTo>
                      <a:pt x="305" y="82"/>
                    </a:lnTo>
                    <a:lnTo>
                      <a:pt x="305" y="82"/>
                    </a:lnTo>
                    <a:lnTo>
                      <a:pt x="305" y="82"/>
                    </a:lnTo>
                    <a:lnTo>
                      <a:pt x="306" y="82"/>
                    </a:lnTo>
                    <a:lnTo>
                      <a:pt x="307" y="82"/>
                    </a:lnTo>
                    <a:lnTo>
                      <a:pt x="308" y="82"/>
                    </a:lnTo>
                    <a:lnTo>
                      <a:pt x="309" y="82"/>
                    </a:lnTo>
                    <a:lnTo>
                      <a:pt x="309" y="82"/>
                    </a:lnTo>
                    <a:lnTo>
                      <a:pt x="310" y="82"/>
                    </a:lnTo>
                    <a:lnTo>
                      <a:pt x="311" y="82"/>
                    </a:lnTo>
                    <a:lnTo>
                      <a:pt x="312" y="82"/>
                    </a:lnTo>
                    <a:lnTo>
                      <a:pt x="313" y="82"/>
                    </a:lnTo>
                    <a:lnTo>
                      <a:pt x="313" y="82"/>
                    </a:lnTo>
                    <a:lnTo>
                      <a:pt x="313" y="82"/>
                    </a:lnTo>
                    <a:lnTo>
                      <a:pt x="314" y="82"/>
                    </a:lnTo>
                    <a:lnTo>
                      <a:pt x="315" y="82"/>
                    </a:lnTo>
                    <a:lnTo>
                      <a:pt x="316" y="82"/>
                    </a:lnTo>
                    <a:lnTo>
                      <a:pt x="317" y="82"/>
                    </a:lnTo>
                    <a:lnTo>
                      <a:pt x="317" y="82"/>
                    </a:lnTo>
                    <a:lnTo>
                      <a:pt x="318" y="82"/>
                    </a:lnTo>
                    <a:lnTo>
                      <a:pt x="319" y="82"/>
                    </a:lnTo>
                    <a:lnTo>
                      <a:pt x="320" y="82"/>
                    </a:lnTo>
                    <a:lnTo>
                      <a:pt x="321" y="82"/>
                    </a:lnTo>
                    <a:lnTo>
                      <a:pt x="322" y="82"/>
                    </a:lnTo>
                    <a:lnTo>
                      <a:pt x="322" y="82"/>
                    </a:lnTo>
                    <a:lnTo>
                      <a:pt x="322" y="82"/>
                    </a:lnTo>
                    <a:lnTo>
                      <a:pt x="323" y="82"/>
                    </a:lnTo>
                    <a:lnTo>
                      <a:pt x="324" y="82"/>
                    </a:lnTo>
                    <a:lnTo>
                      <a:pt x="325" y="82"/>
                    </a:lnTo>
                    <a:lnTo>
                      <a:pt x="326" y="82"/>
                    </a:lnTo>
                    <a:lnTo>
                      <a:pt x="326" y="82"/>
                    </a:lnTo>
                    <a:lnTo>
                      <a:pt x="327" y="82"/>
                    </a:lnTo>
                    <a:lnTo>
                      <a:pt x="328" y="82"/>
                    </a:lnTo>
                    <a:lnTo>
                      <a:pt x="329" y="82"/>
                    </a:lnTo>
                    <a:lnTo>
                      <a:pt x="330" y="82"/>
                    </a:lnTo>
                    <a:lnTo>
                      <a:pt x="330" y="82"/>
                    </a:lnTo>
                    <a:lnTo>
                      <a:pt x="330" y="82"/>
                    </a:lnTo>
                    <a:lnTo>
                      <a:pt x="331" y="82"/>
                    </a:lnTo>
                    <a:lnTo>
                      <a:pt x="332" y="82"/>
                    </a:lnTo>
                    <a:lnTo>
                      <a:pt x="333" y="82"/>
                    </a:lnTo>
                    <a:lnTo>
                      <a:pt x="334" y="82"/>
                    </a:lnTo>
                    <a:lnTo>
                      <a:pt x="334" y="82"/>
                    </a:lnTo>
                    <a:lnTo>
                      <a:pt x="335" y="82"/>
                    </a:lnTo>
                    <a:lnTo>
                      <a:pt x="336" y="82"/>
                    </a:lnTo>
                    <a:lnTo>
                      <a:pt x="337" y="82"/>
                    </a:lnTo>
                    <a:lnTo>
                      <a:pt x="338" y="82"/>
                    </a:lnTo>
                    <a:lnTo>
                      <a:pt x="338" y="82"/>
                    </a:lnTo>
                    <a:lnTo>
                      <a:pt x="338" y="82"/>
                    </a:lnTo>
                    <a:lnTo>
                      <a:pt x="339" y="82"/>
                    </a:lnTo>
                    <a:lnTo>
                      <a:pt x="340" y="82"/>
                    </a:lnTo>
                    <a:lnTo>
                      <a:pt x="341" y="82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43" y="82"/>
                    </a:lnTo>
                    <a:lnTo>
                      <a:pt x="344" y="82"/>
                    </a:lnTo>
                    <a:lnTo>
                      <a:pt x="345" y="82"/>
                    </a:lnTo>
                    <a:lnTo>
                      <a:pt x="346" y="82"/>
                    </a:lnTo>
                    <a:lnTo>
                      <a:pt x="346" y="82"/>
                    </a:lnTo>
                    <a:lnTo>
                      <a:pt x="346" y="82"/>
                    </a:lnTo>
                    <a:lnTo>
                      <a:pt x="347" y="82"/>
                    </a:lnTo>
                    <a:lnTo>
                      <a:pt x="348" y="82"/>
                    </a:lnTo>
                    <a:lnTo>
                      <a:pt x="349" y="82"/>
                    </a:lnTo>
                    <a:lnTo>
                      <a:pt x="350" y="82"/>
                    </a:lnTo>
                    <a:lnTo>
                      <a:pt x="350" y="82"/>
                    </a:lnTo>
                    <a:lnTo>
                      <a:pt x="351" y="82"/>
                    </a:lnTo>
                    <a:lnTo>
                      <a:pt x="352" y="82"/>
                    </a:lnTo>
                    <a:lnTo>
                      <a:pt x="353" y="82"/>
                    </a:lnTo>
                    <a:lnTo>
                      <a:pt x="354" y="82"/>
                    </a:lnTo>
                    <a:lnTo>
                      <a:pt x="354" y="82"/>
                    </a:lnTo>
                    <a:lnTo>
                      <a:pt x="355" y="82"/>
                    </a:lnTo>
                    <a:lnTo>
                      <a:pt x="355" y="82"/>
                    </a:lnTo>
                    <a:lnTo>
                      <a:pt x="356" y="82"/>
                    </a:lnTo>
                    <a:lnTo>
                      <a:pt x="357" y="82"/>
                    </a:lnTo>
                    <a:lnTo>
                      <a:pt x="358" y="82"/>
                    </a:lnTo>
                    <a:lnTo>
                      <a:pt x="358" y="82"/>
                    </a:lnTo>
                    <a:lnTo>
                      <a:pt x="359" y="82"/>
                    </a:lnTo>
                    <a:lnTo>
                      <a:pt x="360" y="82"/>
                    </a:lnTo>
                    <a:lnTo>
                      <a:pt x="361" y="82"/>
                    </a:lnTo>
                    <a:lnTo>
                      <a:pt x="362" y="82"/>
                    </a:lnTo>
                    <a:lnTo>
                      <a:pt x="362" y="82"/>
                    </a:lnTo>
                    <a:lnTo>
                      <a:pt x="363" y="82"/>
                    </a:lnTo>
                    <a:lnTo>
                      <a:pt x="363" y="82"/>
                    </a:lnTo>
                    <a:lnTo>
                      <a:pt x="364" y="82"/>
                    </a:lnTo>
                    <a:lnTo>
                      <a:pt x="365" y="82"/>
                    </a:lnTo>
                  </a:path>
                </a:pathLst>
              </a:custGeom>
              <a:noFill/>
              <a:ln w="1270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38" name="Freeform 74"/>
              <p:cNvSpPr>
                <a:spLocks/>
              </p:cNvSpPr>
              <p:nvPr/>
            </p:nvSpPr>
            <p:spPr bwMode="auto">
              <a:xfrm>
                <a:off x="8509000" y="4241801"/>
                <a:ext cx="247650" cy="11113"/>
              </a:xfrm>
              <a:custGeom>
                <a:avLst/>
                <a:gdLst>
                  <a:gd name="T0" fmla="*/ 2 w 156"/>
                  <a:gd name="T1" fmla="*/ 7 h 7"/>
                  <a:gd name="T2" fmla="*/ 5 w 156"/>
                  <a:gd name="T3" fmla="*/ 7 h 7"/>
                  <a:gd name="T4" fmla="*/ 8 w 156"/>
                  <a:gd name="T5" fmla="*/ 7 h 7"/>
                  <a:gd name="T6" fmla="*/ 11 w 156"/>
                  <a:gd name="T7" fmla="*/ 7 h 7"/>
                  <a:gd name="T8" fmla="*/ 14 w 156"/>
                  <a:gd name="T9" fmla="*/ 7 h 7"/>
                  <a:gd name="T10" fmla="*/ 17 w 156"/>
                  <a:gd name="T11" fmla="*/ 7 h 7"/>
                  <a:gd name="T12" fmla="*/ 20 w 156"/>
                  <a:gd name="T13" fmla="*/ 7 h 7"/>
                  <a:gd name="T14" fmla="*/ 23 w 156"/>
                  <a:gd name="T15" fmla="*/ 7 h 7"/>
                  <a:gd name="T16" fmla="*/ 25 w 156"/>
                  <a:gd name="T17" fmla="*/ 7 h 7"/>
                  <a:gd name="T18" fmla="*/ 29 w 156"/>
                  <a:gd name="T19" fmla="*/ 7 h 7"/>
                  <a:gd name="T20" fmla="*/ 32 w 156"/>
                  <a:gd name="T21" fmla="*/ 7 h 7"/>
                  <a:gd name="T22" fmla="*/ 34 w 156"/>
                  <a:gd name="T23" fmla="*/ 7 h 7"/>
                  <a:gd name="T24" fmla="*/ 37 w 156"/>
                  <a:gd name="T25" fmla="*/ 7 h 7"/>
                  <a:gd name="T26" fmla="*/ 40 w 156"/>
                  <a:gd name="T27" fmla="*/ 7 h 7"/>
                  <a:gd name="T28" fmla="*/ 43 w 156"/>
                  <a:gd name="T29" fmla="*/ 7 h 7"/>
                  <a:gd name="T30" fmla="*/ 46 w 156"/>
                  <a:gd name="T31" fmla="*/ 7 h 7"/>
                  <a:gd name="T32" fmla="*/ 49 w 156"/>
                  <a:gd name="T33" fmla="*/ 7 h 7"/>
                  <a:gd name="T34" fmla="*/ 52 w 156"/>
                  <a:gd name="T35" fmla="*/ 7 h 7"/>
                  <a:gd name="T36" fmla="*/ 55 w 156"/>
                  <a:gd name="T37" fmla="*/ 7 h 7"/>
                  <a:gd name="T38" fmla="*/ 58 w 156"/>
                  <a:gd name="T39" fmla="*/ 7 h 7"/>
                  <a:gd name="T40" fmla="*/ 61 w 156"/>
                  <a:gd name="T41" fmla="*/ 7 h 7"/>
                  <a:gd name="T42" fmla="*/ 64 w 156"/>
                  <a:gd name="T43" fmla="*/ 7 h 7"/>
                  <a:gd name="T44" fmla="*/ 66 w 156"/>
                  <a:gd name="T45" fmla="*/ 7 h 7"/>
                  <a:gd name="T46" fmla="*/ 70 w 156"/>
                  <a:gd name="T47" fmla="*/ 7 h 7"/>
                  <a:gd name="T48" fmla="*/ 73 w 156"/>
                  <a:gd name="T49" fmla="*/ 6 h 7"/>
                  <a:gd name="T50" fmla="*/ 75 w 156"/>
                  <a:gd name="T51" fmla="*/ 5 h 7"/>
                  <a:gd name="T52" fmla="*/ 78 w 156"/>
                  <a:gd name="T53" fmla="*/ 5 h 7"/>
                  <a:gd name="T54" fmla="*/ 82 w 156"/>
                  <a:gd name="T55" fmla="*/ 5 h 7"/>
                  <a:gd name="T56" fmla="*/ 84 w 156"/>
                  <a:gd name="T57" fmla="*/ 5 h 7"/>
                  <a:gd name="T58" fmla="*/ 87 w 156"/>
                  <a:gd name="T59" fmla="*/ 6 h 7"/>
                  <a:gd name="T60" fmla="*/ 90 w 156"/>
                  <a:gd name="T61" fmla="*/ 6 h 7"/>
                  <a:gd name="T62" fmla="*/ 93 w 156"/>
                  <a:gd name="T63" fmla="*/ 7 h 7"/>
                  <a:gd name="T64" fmla="*/ 96 w 156"/>
                  <a:gd name="T65" fmla="*/ 7 h 7"/>
                  <a:gd name="T66" fmla="*/ 98 w 156"/>
                  <a:gd name="T67" fmla="*/ 7 h 7"/>
                  <a:gd name="T68" fmla="*/ 102 w 156"/>
                  <a:gd name="T69" fmla="*/ 7 h 7"/>
                  <a:gd name="T70" fmla="*/ 105 w 156"/>
                  <a:gd name="T71" fmla="*/ 7 h 7"/>
                  <a:gd name="T72" fmla="*/ 107 w 156"/>
                  <a:gd name="T73" fmla="*/ 7 h 7"/>
                  <a:gd name="T74" fmla="*/ 110 w 156"/>
                  <a:gd name="T75" fmla="*/ 7 h 7"/>
                  <a:gd name="T76" fmla="*/ 114 w 156"/>
                  <a:gd name="T77" fmla="*/ 7 h 7"/>
                  <a:gd name="T78" fmla="*/ 116 w 156"/>
                  <a:gd name="T79" fmla="*/ 6 h 7"/>
                  <a:gd name="T80" fmla="*/ 119 w 156"/>
                  <a:gd name="T81" fmla="*/ 6 h 7"/>
                  <a:gd name="T82" fmla="*/ 122 w 156"/>
                  <a:gd name="T83" fmla="*/ 6 h 7"/>
                  <a:gd name="T84" fmla="*/ 125 w 156"/>
                  <a:gd name="T85" fmla="*/ 6 h 7"/>
                  <a:gd name="T86" fmla="*/ 128 w 156"/>
                  <a:gd name="T87" fmla="*/ 6 h 7"/>
                  <a:gd name="T88" fmla="*/ 131 w 156"/>
                  <a:gd name="T89" fmla="*/ 7 h 7"/>
                  <a:gd name="T90" fmla="*/ 134 w 156"/>
                  <a:gd name="T91" fmla="*/ 7 h 7"/>
                  <a:gd name="T92" fmla="*/ 137 w 156"/>
                  <a:gd name="T93" fmla="*/ 7 h 7"/>
                  <a:gd name="T94" fmla="*/ 140 w 156"/>
                  <a:gd name="T95" fmla="*/ 6 h 7"/>
                  <a:gd name="T96" fmla="*/ 142 w 156"/>
                  <a:gd name="T97" fmla="*/ 6 h 7"/>
                  <a:gd name="T98" fmla="*/ 146 w 156"/>
                  <a:gd name="T99" fmla="*/ 5 h 7"/>
                  <a:gd name="T100" fmla="*/ 148 w 156"/>
                  <a:gd name="T101" fmla="*/ 3 h 7"/>
                  <a:gd name="T102" fmla="*/ 151 w 156"/>
                  <a:gd name="T103" fmla="*/ 1 h 7"/>
                  <a:gd name="T104" fmla="*/ 154 w 156"/>
                  <a:gd name="T10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6" h="7">
                    <a:moveTo>
                      <a:pt x="0" y="7"/>
                    </a:moveTo>
                    <a:lnTo>
                      <a:pt x="1" y="7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5" y="7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2" y="7"/>
                    </a:lnTo>
                    <a:lnTo>
                      <a:pt x="43" y="7"/>
                    </a:lnTo>
                    <a:lnTo>
                      <a:pt x="44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6" y="7"/>
                    </a:lnTo>
                    <a:lnTo>
                      <a:pt x="47" y="7"/>
                    </a:lnTo>
                    <a:lnTo>
                      <a:pt x="48" y="7"/>
                    </a:lnTo>
                    <a:lnTo>
                      <a:pt x="48" y="7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50" y="7"/>
                    </a:lnTo>
                    <a:lnTo>
                      <a:pt x="51" y="7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3" y="7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56" y="7"/>
                    </a:lnTo>
                    <a:lnTo>
                      <a:pt x="57" y="7"/>
                    </a:lnTo>
                    <a:lnTo>
                      <a:pt x="57" y="7"/>
                    </a:lnTo>
                    <a:lnTo>
                      <a:pt x="58" y="7"/>
                    </a:lnTo>
                    <a:lnTo>
                      <a:pt x="58" y="7"/>
                    </a:lnTo>
                    <a:lnTo>
                      <a:pt x="59" y="7"/>
                    </a:lnTo>
                    <a:lnTo>
                      <a:pt x="60" y="7"/>
                    </a:lnTo>
                    <a:lnTo>
                      <a:pt x="61" y="7"/>
                    </a:lnTo>
                    <a:lnTo>
                      <a:pt x="62" y="7"/>
                    </a:lnTo>
                    <a:lnTo>
                      <a:pt x="62" y="7"/>
                    </a:lnTo>
                    <a:lnTo>
                      <a:pt x="63" y="7"/>
                    </a:lnTo>
                    <a:lnTo>
                      <a:pt x="64" y="7"/>
                    </a:lnTo>
                    <a:lnTo>
                      <a:pt x="65" y="7"/>
                    </a:lnTo>
                    <a:lnTo>
                      <a:pt x="65" y="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7"/>
                    </a:lnTo>
                    <a:lnTo>
                      <a:pt x="68" y="7"/>
                    </a:lnTo>
                    <a:lnTo>
                      <a:pt x="69" y="7"/>
                    </a:lnTo>
                    <a:lnTo>
                      <a:pt x="70" y="7"/>
                    </a:lnTo>
                    <a:lnTo>
                      <a:pt x="70" y="7"/>
                    </a:lnTo>
                    <a:lnTo>
                      <a:pt x="71" y="7"/>
                    </a:lnTo>
                    <a:lnTo>
                      <a:pt x="72" y="6"/>
                    </a:lnTo>
                    <a:lnTo>
                      <a:pt x="73" y="6"/>
                    </a:lnTo>
                    <a:lnTo>
                      <a:pt x="74" y="6"/>
                    </a:lnTo>
                    <a:lnTo>
                      <a:pt x="74" y="6"/>
                    </a:lnTo>
                    <a:lnTo>
                      <a:pt x="74" y="5"/>
                    </a:lnTo>
                    <a:lnTo>
                      <a:pt x="75" y="5"/>
                    </a:lnTo>
                    <a:lnTo>
                      <a:pt x="76" y="5"/>
                    </a:lnTo>
                    <a:lnTo>
                      <a:pt x="77" y="5"/>
                    </a:lnTo>
                    <a:lnTo>
                      <a:pt x="78" y="5"/>
                    </a:lnTo>
                    <a:lnTo>
                      <a:pt x="78" y="5"/>
                    </a:lnTo>
                    <a:lnTo>
                      <a:pt x="79" y="5"/>
                    </a:lnTo>
                    <a:lnTo>
                      <a:pt x="80" y="5"/>
                    </a:lnTo>
                    <a:lnTo>
                      <a:pt x="81" y="5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3" y="5"/>
                    </a:lnTo>
                    <a:lnTo>
                      <a:pt x="84" y="5"/>
                    </a:lnTo>
                    <a:lnTo>
                      <a:pt x="85" y="5"/>
                    </a:lnTo>
                    <a:lnTo>
                      <a:pt x="86" y="5"/>
                    </a:lnTo>
                    <a:lnTo>
                      <a:pt x="86" y="5"/>
                    </a:lnTo>
                    <a:lnTo>
                      <a:pt x="87" y="6"/>
                    </a:lnTo>
                    <a:lnTo>
                      <a:pt x="88" y="6"/>
                    </a:lnTo>
                    <a:lnTo>
                      <a:pt x="89" y="6"/>
                    </a:lnTo>
                    <a:lnTo>
                      <a:pt x="90" y="6"/>
                    </a:lnTo>
                    <a:lnTo>
                      <a:pt x="90" y="6"/>
                    </a:lnTo>
                    <a:lnTo>
                      <a:pt x="90" y="7"/>
                    </a:lnTo>
                    <a:lnTo>
                      <a:pt x="91" y="7"/>
                    </a:lnTo>
                    <a:lnTo>
                      <a:pt x="92" y="7"/>
                    </a:lnTo>
                    <a:lnTo>
                      <a:pt x="93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5" y="7"/>
                    </a:lnTo>
                    <a:lnTo>
                      <a:pt x="96" y="7"/>
                    </a:lnTo>
                    <a:lnTo>
                      <a:pt x="97" y="7"/>
                    </a:lnTo>
                    <a:lnTo>
                      <a:pt x="98" y="7"/>
                    </a:lnTo>
                    <a:lnTo>
                      <a:pt x="98" y="7"/>
                    </a:lnTo>
                    <a:lnTo>
                      <a:pt x="98" y="7"/>
                    </a:lnTo>
                    <a:lnTo>
                      <a:pt x="99" y="7"/>
                    </a:lnTo>
                    <a:lnTo>
                      <a:pt x="100" y="7"/>
                    </a:lnTo>
                    <a:lnTo>
                      <a:pt x="101" y="7"/>
                    </a:lnTo>
                    <a:lnTo>
                      <a:pt x="102" y="7"/>
                    </a:lnTo>
                    <a:lnTo>
                      <a:pt x="102" y="7"/>
                    </a:lnTo>
                    <a:lnTo>
                      <a:pt x="103" y="7"/>
                    </a:lnTo>
                    <a:lnTo>
                      <a:pt x="104" y="7"/>
                    </a:lnTo>
                    <a:lnTo>
                      <a:pt x="105" y="7"/>
                    </a:lnTo>
                    <a:lnTo>
                      <a:pt x="106" y="7"/>
                    </a:lnTo>
                    <a:lnTo>
                      <a:pt x="106" y="7"/>
                    </a:lnTo>
                    <a:lnTo>
                      <a:pt x="106" y="7"/>
                    </a:lnTo>
                    <a:lnTo>
                      <a:pt x="107" y="7"/>
                    </a:lnTo>
                    <a:lnTo>
                      <a:pt x="108" y="7"/>
                    </a:lnTo>
                    <a:lnTo>
                      <a:pt x="109" y="7"/>
                    </a:lnTo>
                    <a:lnTo>
                      <a:pt x="110" y="7"/>
                    </a:lnTo>
                    <a:lnTo>
                      <a:pt x="110" y="7"/>
                    </a:lnTo>
                    <a:lnTo>
                      <a:pt x="111" y="7"/>
                    </a:lnTo>
                    <a:lnTo>
                      <a:pt x="112" y="7"/>
                    </a:lnTo>
                    <a:lnTo>
                      <a:pt x="113" y="7"/>
                    </a:lnTo>
                    <a:lnTo>
                      <a:pt x="114" y="7"/>
                    </a:lnTo>
                    <a:lnTo>
                      <a:pt x="114" y="7"/>
                    </a:lnTo>
                    <a:lnTo>
                      <a:pt x="114" y="7"/>
                    </a:lnTo>
                    <a:lnTo>
                      <a:pt x="115" y="7"/>
                    </a:lnTo>
                    <a:lnTo>
                      <a:pt x="116" y="6"/>
                    </a:lnTo>
                    <a:lnTo>
                      <a:pt x="117" y="6"/>
                    </a:lnTo>
                    <a:lnTo>
                      <a:pt x="118" y="6"/>
                    </a:lnTo>
                    <a:lnTo>
                      <a:pt x="118" y="6"/>
                    </a:lnTo>
                    <a:lnTo>
                      <a:pt x="119" y="6"/>
                    </a:lnTo>
                    <a:lnTo>
                      <a:pt x="120" y="6"/>
                    </a:lnTo>
                    <a:lnTo>
                      <a:pt x="121" y="6"/>
                    </a:lnTo>
                    <a:lnTo>
                      <a:pt x="122" y="6"/>
                    </a:lnTo>
                    <a:lnTo>
                      <a:pt x="122" y="6"/>
                    </a:lnTo>
                    <a:lnTo>
                      <a:pt x="123" y="6"/>
                    </a:lnTo>
                    <a:lnTo>
                      <a:pt x="123" y="6"/>
                    </a:lnTo>
                    <a:lnTo>
                      <a:pt x="124" y="6"/>
                    </a:lnTo>
                    <a:lnTo>
                      <a:pt x="125" y="6"/>
                    </a:lnTo>
                    <a:lnTo>
                      <a:pt x="126" y="6"/>
                    </a:lnTo>
                    <a:lnTo>
                      <a:pt x="126" y="6"/>
                    </a:lnTo>
                    <a:lnTo>
                      <a:pt x="127" y="6"/>
                    </a:lnTo>
                    <a:lnTo>
                      <a:pt x="128" y="6"/>
                    </a:lnTo>
                    <a:lnTo>
                      <a:pt x="129" y="6"/>
                    </a:lnTo>
                    <a:lnTo>
                      <a:pt x="130" y="7"/>
                    </a:lnTo>
                    <a:lnTo>
                      <a:pt x="130" y="7"/>
                    </a:lnTo>
                    <a:lnTo>
                      <a:pt x="131" y="7"/>
                    </a:lnTo>
                    <a:lnTo>
                      <a:pt x="131" y="7"/>
                    </a:lnTo>
                    <a:lnTo>
                      <a:pt x="132" y="7"/>
                    </a:lnTo>
                    <a:lnTo>
                      <a:pt x="133" y="7"/>
                    </a:lnTo>
                    <a:lnTo>
                      <a:pt x="134" y="7"/>
                    </a:lnTo>
                    <a:lnTo>
                      <a:pt x="134" y="7"/>
                    </a:lnTo>
                    <a:lnTo>
                      <a:pt x="135" y="7"/>
                    </a:lnTo>
                    <a:lnTo>
                      <a:pt x="136" y="7"/>
                    </a:lnTo>
                    <a:lnTo>
                      <a:pt x="137" y="7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39" y="7"/>
                    </a:lnTo>
                    <a:lnTo>
                      <a:pt x="140" y="6"/>
                    </a:lnTo>
                    <a:lnTo>
                      <a:pt x="140" y="6"/>
                    </a:lnTo>
                    <a:lnTo>
                      <a:pt x="141" y="6"/>
                    </a:lnTo>
                    <a:lnTo>
                      <a:pt x="142" y="6"/>
                    </a:lnTo>
                    <a:lnTo>
                      <a:pt x="142" y="6"/>
                    </a:lnTo>
                    <a:lnTo>
                      <a:pt x="143" y="5"/>
                    </a:lnTo>
                    <a:lnTo>
                      <a:pt x="144" y="5"/>
                    </a:lnTo>
                    <a:lnTo>
                      <a:pt x="145" y="5"/>
                    </a:lnTo>
                    <a:lnTo>
                      <a:pt x="146" y="5"/>
                    </a:lnTo>
                    <a:lnTo>
                      <a:pt x="146" y="4"/>
                    </a:lnTo>
                    <a:lnTo>
                      <a:pt x="147" y="4"/>
                    </a:lnTo>
                    <a:lnTo>
                      <a:pt x="148" y="3"/>
                    </a:lnTo>
                    <a:lnTo>
                      <a:pt x="148" y="3"/>
                    </a:lnTo>
                    <a:lnTo>
                      <a:pt x="149" y="3"/>
                    </a:lnTo>
                    <a:lnTo>
                      <a:pt x="150" y="2"/>
                    </a:lnTo>
                    <a:lnTo>
                      <a:pt x="150" y="2"/>
                    </a:lnTo>
                    <a:lnTo>
                      <a:pt x="151" y="1"/>
                    </a:lnTo>
                    <a:lnTo>
                      <a:pt x="152" y="1"/>
                    </a:lnTo>
                    <a:lnTo>
                      <a:pt x="153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55" y="0"/>
                    </a:lnTo>
                    <a:lnTo>
                      <a:pt x="156" y="0"/>
                    </a:lnTo>
                    <a:lnTo>
                      <a:pt x="156" y="0"/>
                    </a:lnTo>
                  </a:path>
                </a:pathLst>
              </a:custGeom>
              <a:noFill/>
              <a:ln w="1270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856" name="Group 33855"/>
            <p:cNvGrpSpPr/>
            <p:nvPr/>
          </p:nvGrpSpPr>
          <p:grpSpPr>
            <a:xfrm>
              <a:off x="400050" y="4329113"/>
              <a:ext cx="8358188" cy="1406526"/>
              <a:chOff x="400050" y="4329113"/>
              <a:chExt cx="8358188" cy="1406526"/>
            </a:xfrm>
          </p:grpSpPr>
          <p:sp>
            <p:nvSpPr>
              <p:cNvPr id="33839" name="Freeform 75"/>
              <p:cNvSpPr>
                <a:spLocks/>
              </p:cNvSpPr>
              <p:nvPr/>
            </p:nvSpPr>
            <p:spPr bwMode="auto">
              <a:xfrm>
                <a:off x="400050" y="5351463"/>
                <a:ext cx="579438" cy="379413"/>
              </a:xfrm>
              <a:custGeom>
                <a:avLst/>
                <a:gdLst>
                  <a:gd name="T0" fmla="*/ 5 w 365"/>
                  <a:gd name="T1" fmla="*/ 202 h 239"/>
                  <a:gd name="T2" fmla="*/ 10 w 365"/>
                  <a:gd name="T3" fmla="*/ 200 h 239"/>
                  <a:gd name="T4" fmla="*/ 16 w 365"/>
                  <a:gd name="T5" fmla="*/ 122 h 239"/>
                  <a:gd name="T6" fmla="*/ 22 w 365"/>
                  <a:gd name="T7" fmla="*/ 17 h 239"/>
                  <a:gd name="T8" fmla="*/ 28 w 365"/>
                  <a:gd name="T9" fmla="*/ 74 h 239"/>
                  <a:gd name="T10" fmla="*/ 34 w 365"/>
                  <a:gd name="T11" fmla="*/ 179 h 239"/>
                  <a:gd name="T12" fmla="*/ 40 w 365"/>
                  <a:gd name="T13" fmla="*/ 228 h 239"/>
                  <a:gd name="T14" fmla="*/ 46 w 365"/>
                  <a:gd name="T15" fmla="*/ 231 h 239"/>
                  <a:gd name="T16" fmla="*/ 51 w 365"/>
                  <a:gd name="T17" fmla="*/ 230 h 239"/>
                  <a:gd name="T18" fmla="*/ 58 w 365"/>
                  <a:gd name="T19" fmla="*/ 228 h 239"/>
                  <a:gd name="T20" fmla="*/ 63 w 365"/>
                  <a:gd name="T21" fmla="*/ 215 h 239"/>
                  <a:gd name="T22" fmla="*/ 69 w 365"/>
                  <a:gd name="T23" fmla="*/ 183 h 239"/>
                  <a:gd name="T24" fmla="*/ 75 w 365"/>
                  <a:gd name="T25" fmla="*/ 104 h 239"/>
                  <a:gd name="T26" fmla="*/ 81 w 365"/>
                  <a:gd name="T27" fmla="*/ 83 h 239"/>
                  <a:gd name="T28" fmla="*/ 87 w 365"/>
                  <a:gd name="T29" fmla="*/ 181 h 239"/>
                  <a:gd name="T30" fmla="*/ 92 w 365"/>
                  <a:gd name="T31" fmla="*/ 224 h 239"/>
                  <a:gd name="T32" fmla="*/ 99 w 365"/>
                  <a:gd name="T33" fmla="*/ 225 h 239"/>
                  <a:gd name="T34" fmla="*/ 104 w 365"/>
                  <a:gd name="T35" fmla="*/ 197 h 239"/>
                  <a:gd name="T36" fmla="*/ 110 w 365"/>
                  <a:gd name="T37" fmla="*/ 193 h 239"/>
                  <a:gd name="T38" fmla="*/ 116 w 365"/>
                  <a:gd name="T39" fmla="*/ 184 h 239"/>
                  <a:gd name="T40" fmla="*/ 122 w 365"/>
                  <a:gd name="T41" fmla="*/ 159 h 239"/>
                  <a:gd name="T42" fmla="*/ 127 w 365"/>
                  <a:gd name="T43" fmla="*/ 207 h 239"/>
                  <a:gd name="T44" fmla="*/ 133 w 365"/>
                  <a:gd name="T45" fmla="*/ 226 h 239"/>
                  <a:gd name="T46" fmla="*/ 139 w 365"/>
                  <a:gd name="T47" fmla="*/ 228 h 239"/>
                  <a:gd name="T48" fmla="*/ 145 w 365"/>
                  <a:gd name="T49" fmla="*/ 233 h 239"/>
                  <a:gd name="T50" fmla="*/ 151 w 365"/>
                  <a:gd name="T51" fmla="*/ 235 h 239"/>
                  <a:gd name="T52" fmla="*/ 157 w 365"/>
                  <a:gd name="T53" fmla="*/ 234 h 239"/>
                  <a:gd name="T54" fmla="*/ 163 w 365"/>
                  <a:gd name="T55" fmla="*/ 237 h 239"/>
                  <a:gd name="T56" fmla="*/ 168 w 365"/>
                  <a:gd name="T57" fmla="*/ 239 h 239"/>
                  <a:gd name="T58" fmla="*/ 175 w 365"/>
                  <a:gd name="T59" fmla="*/ 239 h 239"/>
                  <a:gd name="T60" fmla="*/ 180 w 365"/>
                  <a:gd name="T61" fmla="*/ 238 h 239"/>
                  <a:gd name="T62" fmla="*/ 186 w 365"/>
                  <a:gd name="T63" fmla="*/ 237 h 239"/>
                  <a:gd name="T64" fmla="*/ 192 w 365"/>
                  <a:gd name="T65" fmla="*/ 236 h 239"/>
                  <a:gd name="T66" fmla="*/ 198 w 365"/>
                  <a:gd name="T67" fmla="*/ 230 h 239"/>
                  <a:gd name="T68" fmla="*/ 204 w 365"/>
                  <a:gd name="T69" fmla="*/ 228 h 239"/>
                  <a:gd name="T70" fmla="*/ 209 w 365"/>
                  <a:gd name="T71" fmla="*/ 232 h 239"/>
                  <a:gd name="T72" fmla="*/ 216 w 365"/>
                  <a:gd name="T73" fmla="*/ 235 h 239"/>
                  <a:gd name="T74" fmla="*/ 221 w 365"/>
                  <a:gd name="T75" fmla="*/ 233 h 239"/>
                  <a:gd name="T76" fmla="*/ 227 w 365"/>
                  <a:gd name="T77" fmla="*/ 229 h 239"/>
                  <a:gd name="T78" fmla="*/ 233 w 365"/>
                  <a:gd name="T79" fmla="*/ 233 h 239"/>
                  <a:gd name="T80" fmla="*/ 239 w 365"/>
                  <a:gd name="T81" fmla="*/ 235 h 239"/>
                  <a:gd name="T82" fmla="*/ 244 w 365"/>
                  <a:gd name="T83" fmla="*/ 231 h 239"/>
                  <a:gd name="T84" fmla="*/ 250 w 365"/>
                  <a:gd name="T85" fmla="*/ 224 h 239"/>
                  <a:gd name="T86" fmla="*/ 257 w 365"/>
                  <a:gd name="T87" fmla="*/ 217 h 239"/>
                  <a:gd name="T88" fmla="*/ 262 w 365"/>
                  <a:gd name="T89" fmla="*/ 222 h 239"/>
                  <a:gd name="T90" fmla="*/ 268 w 365"/>
                  <a:gd name="T91" fmla="*/ 227 h 239"/>
                  <a:gd name="T92" fmla="*/ 274 w 365"/>
                  <a:gd name="T93" fmla="*/ 226 h 239"/>
                  <a:gd name="T94" fmla="*/ 280 w 365"/>
                  <a:gd name="T95" fmla="*/ 228 h 239"/>
                  <a:gd name="T96" fmla="*/ 285 w 365"/>
                  <a:gd name="T97" fmla="*/ 226 h 239"/>
                  <a:gd name="T98" fmla="*/ 291 w 365"/>
                  <a:gd name="T99" fmla="*/ 222 h 239"/>
                  <a:gd name="T100" fmla="*/ 297 w 365"/>
                  <a:gd name="T101" fmla="*/ 218 h 239"/>
                  <a:gd name="T102" fmla="*/ 303 w 365"/>
                  <a:gd name="T103" fmla="*/ 218 h 239"/>
                  <a:gd name="T104" fmla="*/ 309 w 365"/>
                  <a:gd name="T105" fmla="*/ 228 h 239"/>
                  <a:gd name="T106" fmla="*/ 315 w 365"/>
                  <a:gd name="T107" fmla="*/ 233 h 239"/>
                  <a:gd name="T108" fmla="*/ 321 w 365"/>
                  <a:gd name="T109" fmla="*/ 229 h 239"/>
                  <a:gd name="T110" fmla="*/ 326 w 365"/>
                  <a:gd name="T111" fmla="*/ 232 h 239"/>
                  <a:gd name="T112" fmla="*/ 333 w 365"/>
                  <a:gd name="T113" fmla="*/ 233 h 239"/>
                  <a:gd name="T114" fmla="*/ 338 w 365"/>
                  <a:gd name="T115" fmla="*/ 229 h 239"/>
                  <a:gd name="T116" fmla="*/ 344 w 365"/>
                  <a:gd name="T117" fmla="*/ 222 h 239"/>
                  <a:gd name="T118" fmla="*/ 349 w 365"/>
                  <a:gd name="T119" fmla="*/ 214 h 239"/>
                  <a:gd name="T120" fmla="*/ 356 w 365"/>
                  <a:gd name="T121" fmla="*/ 198 h 239"/>
                  <a:gd name="T122" fmla="*/ 362 w 365"/>
                  <a:gd name="T123" fmla="*/ 18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5" h="239">
                    <a:moveTo>
                      <a:pt x="0" y="0"/>
                    </a:moveTo>
                    <a:lnTo>
                      <a:pt x="0" y="26"/>
                    </a:lnTo>
                    <a:lnTo>
                      <a:pt x="1" y="63"/>
                    </a:lnTo>
                    <a:lnTo>
                      <a:pt x="2" y="102"/>
                    </a:lnTo>
                    <a:lnTo>
                      <a:pt x="2" y="139"/>
                    </a:lnTo>
                    <a:lnTo>
                      <a:pt x="3" y="168"/>
                    </a:lnTo>
                    <a:lnTo>
                      <a:pt x="4" y="189"/>
                    </a:lnTo>
                    <a:lnTo>
                      <a:pt x="5" y="202"/>
                    </a:lnTo>
                    <a:lnTo>
                      <a:pt x="6" y="209"/>
                    </a:lnTo>
                    <a:lnTo>
                      <a:pt x="6" y="213"/>
                    </a:lnTo>
                    <a:lnTo>
                      <a:pt x="7" y="214"/>
                    </a:lnTo>
                    <a:lnTo>
                      <a:pt x="8" y="213"/>
                    </a:lnTo>
                    <a:lnTo>
                      <a:pt x="8" y="212"/>
                    </a:lnTo>
                    <a:lnTo>
                      <a:pt x="9" y="209"/>
                    </a:lnTo>
                    <a:lnTo>
                      <a:pt x="10" y="205"/>
                    </a:lnTo>
                    <a:lnTo>
                      <a:pt x="10" y="200"/>
                    </a:lnTo>
                    <a:lnTo>
                      <a:pt x="11" y="195"/>
                    </a:lnTo>
                    <a:lnTo>
                      <a:pt x="12" y="188"/>
                    </a:lnTo>
                    <a:lnTo>
                      <a:pt x="13" y="180"/>
                    </a:lnTo>
                    <a:lnTo>
                      <a:pt x="14" y="170"/>
                    </a:lnTo>
                    <a:lnTo>
                      <a:pt x="14" y="159"/>
                    </a:lnTo>
                    <a:lnTo>
                      <a:pt x="15" y="148"/>
                    </a:lnTo>
                    <a:lnTo>
                      <a:pt x="16" y="135"/>
                    </a:lnTo>
                    <a:lnTo>
                      <a:pt x="16" y="122"/>
                    </a:lnTo>
                    <a:lnTo>
                      <a:pt x="17" y="108"/>
                    </a:lnTo>
                    <a:lnTo>
                      <a:pt x="18" y="93"/>
                    </a:lnTo>
                    <a:lnTo>
                      <a:pt x="18" y="78"/>
                    </a:lnTo>
                    <a:lnTo>
                      <a:pt x="19" y="63"/>
                    </a:lnTo>
                    <a:lnTo>
                      <a:pt x="20" y="50"/>
                    </a:lnTo>
                    <a:lnTo>
                      <a:pt x="21" y="37"/>
                    </a:lnTo>
                    <a:lnTo>
                      <a:pt x="22" y="26"/>
                    </a:lnTo>
                    <a:lnTo>
                      <a:pt x="22" y="17"/>
                    </a:lnTo>
                    <a:lnTo>
                      <a:pt x="23" y="11"/>
                    </a:lnTo>
                    <a:lnTo>
                      <a:pt x="24" y="9"/>
                    </a:lnTo>
                    <a:lnTo>
                      <a:pt x="25" y="11"/>
                    </a:lnTo>
                    <a:lnTo>
                      <a:pt x="25" y="18"/>
                    </a:lnTo>
                    <a:lnTo>
                      <a:pt x="26" y="28"/>
                    </a:lnTo>
                    <a:lnTo>
                      <a:pt x="26" y="42"/>
                    </a:lnTo>
                    <a:lnTo>
                      <a:pt x="27" y="58"/>
                    </a:lnTo>
                    <a:lnTo>
                      <a:pt x="28" y="74"/>
                    </a:lnTo>
                    <a:lnTo>
                      <a:pt x="29" y="91"/>
                    </a:lnTo>
                    <a:lnTo>
                      <a:pt x="30" y="106"/>
                    </a:lnTo>
                    <a:lnTo>
                      <a:pt x="30" y="120"/>
                    </a:lnTo>
                    <a:lnTo>
                      <a:pt x="31" y="133"/>
                    </a:lnTo>
                    <a:lnTo>
                      <a:pt x="32" y="145"/>
                    </a:lnTo>
                    <a:lnTo>
                      <a:pt x="33" y="157"/>
                    </a:lnTo>
                    <a:lnTo>
                      <a:pt x="33" y="168"/>
                    </a:lnTo>
                    <a:lnTo>
                      <a:pt x="34" y="179"/>
                    </a:lnTo>
                    <a:lnTo>
                      <a:pt x="34" y="189"/>
                    </a:lnTo>
                    <a:lnTo>
                      <a:pt x="35" y="199"/>
                    </a:lnTo>
                    <a:lnTo>
                      <a:pt x="36" y="207"/>
                    </a:lnTo>
                    <a:lnTo>
                      <a:pt x="37" y="213"/>
                    </a:lnTo>
                    <a:lnTo>
                      <a:pt x="38" y="219"/>
                    </a:lnTo>
                    <a:lnTo>
                      <a:pt x="38" y="224"/>
                    </a:lnTo>
                    <a:lnTo>
                      <a:pt x="39" y="226"/>
                    </a:lnTo>
                    <a:lnTo>
                      <a:pt x="40" y="228"/>
                    </a:lnTo>
                    <a:lnTo>
                      <a:pt x="41" y="230"/>
                    </a:lnTo>
                    <a:lnTo>
                      <a:pt x="41" y="231"/>
                    </a:lnTo>
                    <a:lnTo>
                      <a:pt x="42" y="231"/>
                    </a:lnTo>
                    <a:lnTo>
                      <a:pt x="42" y="231"/>
                    </a:lnTo>
                    <a:lnTo>
                      <a:pt x="43" y="231"/>
                    </a:lnTo>
                    <a:lnTo>
                      <a:pt x="44" y="231"/>
                    </a:lnTo>
                    <a:lnTo>
                      <a:pt x="45" y="231"/>
                    </a:lnTo>
                    <a:lnTo>
                      <a:pt x="46" y="231"/>
                    </a:lnTo>
                    <a:lnTo>
                      <a:pt x="46" y="231"/>
                    </a:lnTo>
                    <a:lnTo>
                      <a:pt x="47" y="231"/>
                    </a:lnTo>
                    <a:lnTo>
                      <a:pt x="48" y="231"/>
                    </a:lnTo>
                    <a:lnTo>
                      <a:pt x="49" y="230"/>
                    </a:lnTo>
                    <a:lnTo>
                      <a:pt x="50" y="230"/>
                    </a:lnTo>
                    <a:lnTo>
                      <a:pt x="50" y="230"/>
                    </a:lnTo>
                    <a:lnTo>
                      <a:pt x="51" y="230"/>
                    </a:lnTo>
                    <a:lnTo>
                      <a:pt x="51" y="230"/>
                    </a:lnTo>
                    <a:lnTo>
                      <a:pt x="52" y="231"/>
                    </a:lnTo>
                    <a:lnTo>
                      <a:pt x="53" y="231"/>
                    </a:lnTo>
                    <a:lnTo>
                      <a:pt x="54" y="231"/>
                    </a:lnTo>
                    <a:lnTo>
                      <a:pt x="55" y="231"/>
                    </a:lnTo>
                    <a:lnTo>
                      <a:pt x="55" y="230"/>
                    </a:lnTo>
                    <a:lnTo>
                      <a:pt x="56" y="229"/>
                    </a:lnTo>
                    <a:lnTo>
                      <a:pt x="57" y="228"/>
                    </a:lnTo>
                    <a:lnTo>
                      <a:pt x="58" y="228"/>
                    </a:lnTo>
                    <a:lnTo>
                      <a:pt x="58" y="226"/>
                    </a:lnTo>
                    <a:lnTo>
                      <a:pt x="59" y="225"/>
                    </a:lnTo>
                    <a:lnTo>
                      <a:pt x="59" y="224"/>
                    </a:lnTo>
                    <a:lnTo>
                      <a:pt x="60" y="222"/>
                    </a:lnTo>
                    <a:lnTo>
                      <a:pt x="61" y="221"/>
                    </a:lnTo>
                    <a:lnTo>
                      <a:pt x="62" y="219"/>
                    </a:lnTo>
                    <a:lnTo>
                      <a:pt x="63" y="218"/>
                    </a:lnTo>
                    <a:lnTo>
                      <a:pt x="63" y="215"/>
                    </a:lnTo>
                    <a:lnTo>
                      <a:pt x="64" y="213"/>
                    </a:lnTo>
                    <a:lnTo>
                      <a:pt x="65" y="211"/>
                    </a:lnTo>
                    <a:lnTo>
                      <a:pt x="66" y="209"/>
                    </a:lnTo>
                    <a:lnTo>
                      <a:pt x="67" y="204"/>
                    </a:lnTo>
                    <a:lnTo>
                      <a:pt x="67" y="200"/>
                    </a:lnTo>
                    <a:lnTo>
                      <a:pt x="67" y="196"/>
                    </a:lnTo>
                    <a:lnTo>
                      <a:pt x="68" y="189"/>
                    </a:lnTo>
                    <a:lnTo>
                      <a:pt x="69" y="183"/>
                    </a:lnTo>
                    <a:lnTo>
                      <a:pt x="70" y="174"/>
                    </a:lnTo>
                    <a:lnTo>
                      <a:pt x="71" y="165"/>
                    </a:lnTo>
                    <a:lnTo>
                      <a:pt x="71" y="156"/>
                    </a:lnTo>
                    <a:lnTo>
                      <a:pt x="72" y="146"/>
                    </a:lnTo>
                    <a:lnTo>
                      <a:pt x="73" y="135"/>
                    </a:lnTo>
                    <a:lnTo>
                      <a:pt x="74" y="124"/>
                    </a:lnTo>
                    <a:lnTo>
                      <a:pt x="75" y="113"/>
                    </a:lnTo>
                    <a:lnTo>
                      <a:pt x="75" y="104"/>
                    </a:lnTo>
                    <a:lnTo>
                      <a:pt x="75" y="95"/>
                    </a:lnTo>
                    <a:lnTo>
                      <a:pt x="76" y="87"/>
                    </a:lnTo>
                    <a:lnTo>
                      <a:pt x="77" y="80"/>
                    </a:lnTo>
                    <a:lnTo>
                      <a:pt x="78" y="76"/>
                    </a:lnTo>
                    <a:lnTo>
                      <a:pt x="79" y="74"/>
                    </a:lnTo>
                    <a:lnTo>
                      <a:pt x="79" y="75"/>
                    </a:lnTo>
                    <a:lnTo>
                      <a:pt x="80" y="78"/>
                    </a:lnTo>
                    <a:lnTo>
                      <a:pt x="81" y="83"/>
                    </a:lnTo>
                    <a:lnTo>
                      <a:pt x="82" y="91"/>
                    </a:lnTo>
                    <a:lnTo>
                      <a:pt x="83" y="102"/>
                    </a:lnTo>
                    <a:lnTo>
                      <a:pt x="83" y="115"/>
                    </a:lnTo>
                    <a:lnTo>
                      <a:pt x="83" y="128"/>
                    </a:lnTo>
                    <a:lnTo>
                      <a:pt x="84" y="142"/>
                    </a:lnTo>
                    <a:lnTo>
                      <a:pt x="85" y="156"/>
                    </a:lnTo>
                    <a:lnTo>
                      <a:pt x="86" y="170"/>
                    </a:lnTo>
                    <a:lnTo>
                      <a:pt x="87" y="181"/>
                    </a:lnTo>
                    <a:lnTo>
                      <a:pt x="87" y="191"/>
                    </a:lnTo>
                    <a:lnTo>
                      <a:pt x="88" y="200"/>
                    </a:lnTo>
                    <a:lnTo>
                      <a:pt x="89" y="207"/>
                    </a:lnTo>
                    <a:lnTo>
                      <a:pt x="90" y="213"/>
                    </a:lnTo>
                    <a:lnTo>
                      <a:pt x="91" y="217"/>
                    </a:lnTo>
                    <a:lnTo>
                      <a:pt x="91" y="220"/>
                    </a:lnTo>
                    <a:lnTo>
                      <a:pt x="91" y="222"/>
                    </a:lnTo>
                    <a:lnTo>
                      <a:pt x="92" y="224"/>
                    </a:lnTo>
                    <a:lnTo>
                      <a:pt x="93" y="226"/>
                    </a:lnTo>
                    <a:lnTo>
                      <a:pt x="94" y="226"/>
                    </a:lnTo>
                    <a:lnTo>
                      <a:pt x="95" y="228"/>
                    </a:lnTo>
                    <a:lnTo>
                      <a:pt x="95" y="228"/>
                    </a:lnTo>
                    <a:lnTo>
                      <a:pt x="96" y="228"/>
                    </a:lnTo>
                    <a:lnTo>
                      <a:pt x="97" y="228"/>
                    </a:lnTo>
                    <a:lnTo>
                      <a:pt x="98" y="226"/>
                    </a:lnTo>
                    <a:lnTo>
                      <a:pt x="99" y="225"/>
                    </a:lnTo>
                    <a:lnTo>
                      <a:pt x="99" y="223"/>
                    </a:lnTo>
                    <a:lnTo>
                      <a:pt x="99" y="220"/>
                    </a:lnTo>
                    <a:lnTo>
                      <a:pt x="100" y="217"/>
                    </a:lnTo>
                    <a:lnTo>
                      <a:pt x="101" y="213"/>
                    </a:lnTo>
                    <a:lnTo>
                      <a:pt x="102" y="209"/>
                    </a:lnTo>
                    <a:lnTo>
                      <a:pt x="103" y="204"/>
                    </a:lnTo>
                    <a:lnTo>
                      <a:pt x="103" y="200"/>
                    </a:lnTo>
                    <a:lnTo>
                      <a:pt x="104" y="197"/>
                    </a:lnTo>
                    <a:lnTo>
                      <a:pt x="105" y="194"/>
                    </a:lnTo>
                    <a:lnTo>
                      <a:pt x="106" y="191"/>
                    </a:lnTo>
                    <a:lnTo>
                      <a:pt x="107" y="189"/>
                    </a:lnTo>
                    <a:lnTo>
                      <a:pt x="107" y="189"/>
                    </a:lnTo>
                    <a:lnTo>
                      <a:pt x="108" y="189"/>
                    </a:lnTo>
                    <a:lnTo>
                      <a:pt x="108" y="189"/>
                    </a:lnTo>
                    <a:lnTo>
                      <a:pt x="109" y="191"/>
                    </a:lnTo>
                    <a:lnTo>
                      <a:pt x="110" y="193"/>
                    </a:lnTo>
                    <a:lnTo>
                      <a:pt x="111" y="194"/>
                    </a:lnTo>
                    <a:lnTo>
                      <a:pt x="111" y="196"/>
                    </a:lnTo>
                    <a:lnTo>
                      <a:pt x="112" y="196"/>
                    </a:lnTo>
                    <a:lnTo>
                      <a:pt x="113" y="196"/>
                    </a:lnTo>
                    <a:lnTo>
                      <a:pt x="114" y="194"/>
                    </a:lnTo>
                    <a:lnTo>
                      <a:pt x="115" y="192"/>
                    </a:lnTo>
                    <a:lnTo>
                      <a:pt x="115" y="188"/>
                    </a:lnTo>
                    <a:lnTo>
                      <a:pt x="116" y="184"/>
                    </a:lnTo>
                    <a:lnTo>
                      <a:pt x="116" y="178"/>
                    </a:lnTo>
                    <a:lnTo>
                      <a:pt x="117" y="174"/>
                    </a:lnTo>
                    <a:lnTo>
                      <a:pt x="118" y="169"/>
                    </a:lnTo>
                    <a:lnTo>
                      <a:pt x="119" y="164"/>
                    </a:lnTo>
                    <a:lnTo>
                      <a:pt x="119" y="161"/>
                    </a:lnTo>
                    <a:lnTo>
                      <a:pt x="120" y="159"/>
                    </a:lnTo>
                    <a:lnTo>
                      <a:pt x="121" y="158"/>
                    </a:lnTo>
                    <a:lnTo>
                      <a:pt x="122" y="159"/>
                    </a:lnTo>
                    <a:lnTo>
                      <a:pt x="123" y="162"/>
                    </a:lnTo>
                    <a:lnTo>
                      <a:pt x="123" y="167"/>
                    </a:lnTo>
                    <a:lnTo>
                      <a:pt x="124" y="173"/>
                    </a:lnTo>
                    <a:lnTo>
                      <a:pt x="124" y="180"/>
                    </a:lnTo>
                    <a:lnTo>
                      <a:pt x="125" y="187"/>
                    </a:lnTo>
                    <a:lnTo>
                      <a:pt x="126" y="194"/>
                    </a:lnTo>
                    <a:lnTo>
                      <a:pt x="127" y="201"/>
                    </a:lnTo>
                    <a:lnTo>
                      <a:pt x="127" y="207"/>
                    </a:lnTo>
                    <a:lnTo>
                      <a:pt x="128" y="213"/>
                    </a:lnTo>
                    <a:lnTo>
                      <a:pt x="129" y="217"/>
                    </a:lnTo>
                    <a:lnTo>
                      <a:pt x="130" y="220"/>
                    </a:lnTo>
                    <a:lnTo>
                      <a:pt x="131" y="222"/>
                    </a:lnTo>
                    <a:lnTo>
                      <a:pt x="131" y="224"/>
                    </a:lnTo>
                    <a:lnTo>
                      <a:pt x="132" y="225"/>
                    </a:lnTo>
                    <a:lnTo>
                      <a:pt x="133" y="226"/>
                    </a:lnTo>
                    <a:lnTo>
                      <a:pt x="133" y="226"/>
                    </a:lnTo>
                    <a:lnTo>
                      <a:pt x="134" y="226"/>
                    </a:lnTo>
                    <a:lnTo>
                      <a:pt x="135" y="226"/>
                    </a:lnTo>
                    <a:lnTo>
                      <a:pt x="135" y="227"/>
                    </a:lnTo>
                    <a:lnTo>
                      <a:pt x="136" y="227"/>
                    </a:lnTo>
                    <a:lnTo>
                      <a:pt x="137" y="227"/>
                    </a:lnTo>
                    <a:lnTo>
                      <a:pt x="138" y="228"/>
                    </a:lnTo>
                    <a:lnTo>
                      <a:pt x="139" y="228"/>
                    </a:lnTo>
                    <a:lnTo>
                      <a:pt x="139" y="228"/>
                    </a:lnTo>
                    <a:lnTo>
                      <a:pt x="140" y="229"/>
                    </a:lnTo>
                    <a:lnTo>
                      <a:pt x="141" y="230"/>
                    </a:lnTo>
                    <a:lnTo>
                      <a:pt x="141" y="231"/>
                    </a:lnTo>
                    <a:lnTo>
                      <a:pt x="142" y="231"/>
                    </a:lnTo>
                    <a:lnTo>
                      <a:pt x="143" y="231"/>
                    </a:lnTo>
                    <a:lnTo>
                      <a:pt x="143" y="232"/>
                    </a:lnTo>
                    <a:lnTo>
                      <a:pt x="144" y="233"/>
                    </a:lnTo>
                    <a:lnTo>
                      <a:pt x="145" y="233"/>
                    </a:lnTo>
                    <a:lnTo>
                      <a:pt x="146" y="234"/>
                    </a:lnTo>
                    <a:lnTo>
                      <a:pt x="147" y="235"/>
                    </a:lnTo>
                    <a:lnTo>
                      <a:pt x="147" y="235"/>
                    </a:lnTo>
                    <a:lnTo>
                      <a:pt x="148" y="235"/>
                    </a:lnTo>
                    <a:lnTo>
                      <a:pt x="149" y="235"/>
                    </a:lnTo>
                    <a:lnTo>
                      <a:pt x="150" y="235"/>
                    </a:lnTo>
                    <a:lnTo>
                      <a:pt x="150" y="235"/>
                    </a:lnTo>
                    <a:lnTo>
                      <a:pt x="151" y="235"/>
                    </a:lnTo>
                    <a:lnTo>
                      <a:pt x="152" y="235"/>
                    </a:lnTo>
                    <a:lnTo>
                      <a:pt x="152" y="235"/>
                    </a:lnTo>
                    <a:lnTo>
                      <a:pt x="153" y="235"/>
                    </a:lnTo>
                    <a:lnTo>
                      <a:pt x="154" y="235"/>
                    </a:lnTo>
                    <a:lnTo>
                      <a:pt x="155" y="234"/>
                    </a:lnTo>
                    <a:lnTo>
                      <a:pt x="156" y="234"/>
                    </a:lnTo>
                    <a:lnTo>
                      <a:pt x="156" y="234"/>
                    </a:lnTo>
                    <a:lnTo>
                      <a:pt x="157" y="234"/>
                    </a:lnTo>
                    <a:lnTo>
                      <a:pt x="158" y="234"/>
                    </a:lnTo>
                    <a:lnTo>
                      <a:pt x="158" y="235"/>
                    </a:lnTo>
                    <a:lnTo>
                      <a:pt x="159" y="235"/>
                    </a:lnTo>
                    <a:lnTo>
                      <a:pt x="160" y="235"/>
                    </a:lnTo>
                    <a:lnTo>
                      <a:pt x="160" y="235"/>
                    </a:lnTo>
                    <a:lnTo>
                      <a:pt x="161" y="236"/>
                    </a:lnTo>
                    <a:lnTo>
                      <a:pt x="162" y="236"/>
                    </a:lnTo>
                    <a:lnTo>
                      <a:pt x="163" y="237"/>
                    </a:lnTo>
                    <a:lnTo>
                      <a:pt x="164" y="237"/>
                    </a:lnTo>
                    <a:lnTo>
                      <a:pt x="164" y="237"/>
                    </a:lnTo>
                    <a:lnTo>
                      <a:pt x="165" y="238"/>
                    </a:lnTo>
                    <a:lnTo>
                      <a:pt x="166" y="238"/>
                    </a:lnTo>
                    <a:lnTo>
                      <a:pt x="166" y="238"/>
                    </a:lnTo>
                    <a:lnTo>
                      <a:pt x="167" y="238"/>
                    </a:lnTo>
                    <a:lnTo>
                      <a:pt x="168" y="239"/>
                    </a:lnTo>
                    <a:lnTo>
                      <a:pt x="168" y="239"/>
                    </a:lnTo>
                    <a:lnTo>
                      <a:pt x="169" y="239"/>
                    </a:lnTo>
                    <a:lnTo>
                      <a:pt x="170" y="239"/>
                    </a:lnTo>
                    <a:lnTo>
                      <a:pt x="171" y="239"/>
                    </a:lnTo>
                    <a:lnTo>
                      <a:pt x="172" y="239"/>
                    </a:lnTo>
                    <a:lnTo>
                      <a:pt x="172" y="239"/>
                    </a:lnTo>
                    <a:lnTo>
                      <a:pt x="173" y="239"/>
                    </a:lnTo>
                    <a:lnTo>
                      <a:pt x="174" y="239"/>
                    </a:lnTo>
                    <a:lnTo>
                      <a:pt x="175" y="239"/>
                    </a:lnTo>
                    <a:lnTo>
                      <a:pt x="175" y="239"/>
                    </a:lnTo>
                    <a:lnTo>
                      <a:pt x="176" y="239"/>
                    </a:lnTo>
                    <a:lnTo>
                      <a:pt x="176" y="239"/>
                    </a:lnTo>
                    <a:lnTo>
                      <a:pt x="177" y="239"/>
                    </a:lnTo>
                    <a:lnTo>
                      <a:pt x="178" y="239"/>
                    </a:lnTo>
                    <a:lnTo>
                      <a:pt x="179" y="239"/>
                    </a:lnTo>
                    <a:lnTo>
                      <a:pt x="180" y="238"/>
                    </a:lnTo>
                    <a:lnTo>
                      <a:pt x="180" y="238"/>
                    </a:lnTo>
                    <a:lnTo>
                      <a:pt x="181" y="238"/>
                    </a:lnTo>
                    <a:lnTo>
                      <a:pt x="182" y="238"/>
                    </a:lnTo>
                    <a:lnTo>
                      <a:pt x="183" y="237"/>
                    </a:lnTo>
                    <a:lnTo>
                      <a:pt x="183" y="237"/>
                    </a:lnTo>
                    <a:lnTo>
                      <a:pt x="184" y="237"/>
                    </a:lnTo>
                    <a:lnTo>
                      <a:pt x="184" y="237"/>
                    </a:lnTo>
                    <a:lnTo>
                      <a:pt x="185" y="237"/>
                    </a:lnTo>
                    <a:lnTo>
                      <a:pt x="186" y="237"/>
                    </a:lnTo>
                    <a:lnTo>
                      <a:pt x="187" y="237"/>
                    </a:lnTo>
                    <a:lnTo>
                      <a:pt x="188" y="237"/>
                    </a:lnTo>
                    <a:lnTo>
                      <a:pt x="188" y="237"/>
                    </a:lnTo>
                    <a:lnTo>
                      <a:pt x="189" y="237"/>
                    </a:lnTo>
                    <a:lnTo>
                      <a:pt x="190" y="237"/>
                    </a:lnTo>
                    <a:lnTo>
                      <a:pt x="191" y="237"/>
                    </a:lnTo>
                    <a:lnTo>
                      <a:pt x="192" y="237"/>
                    </a:lnTo>
                    <a:lnTo>
                      <a:pt x="192" y="236"/>
                    </a:lnTo>
                    <a:lnTo>
                      <a:pt x="192" y="236"/>
                    </a:lnTo>
                    <a:lnTo>
                      <a:pt x="193" y="235"/>
                    </a:lnTo>
                    <a:lnTo>
                      <a:pt x="194" y="234"/>
                    </a:lnTo>
                    <a:lnTo>
                      <a:pt x="195" y="233"/>
                    </a:lnTo>
                    <a:lnTo>
                      <a:pt x="196" y="233"/>
                    </a:lnTo>
                    <a:lnTo>
                      <a:pt x="196" y="232"/>
                    </a:lnTo>
                    <a:lnTo>
                      <a:pt x="197" y="231"/>
                    </a:lnTo>
                    <a:lnTo>
                      <a:pt x="198" y="230"/>
                    </a:lnTo>
                    <a:lnTo>
                      <a:pt x="199" y="229"/>
                    </a:lnTo>
                    <a:lnTo>
                      <a:pt x="200" y="228"/>
                    </a:lnTo>
                    <a:lnTo>
                      <a:pt x="200" y="228"/>
                    </a:lnTo>
                    <a:lnTo>
                      <a:pt x="200" y="228"/>
                    </a:lnTo>
                    <a:lnTo>
                      <a:pt x="201" y="228"/>
                    </a:lnTo>
                    <a:lnTo>
                      <a:pt x="202" y="228"/>
                    </a:lnTo>
                    <a:lnTo>
                      <a:pt x="203" y="228"/>
                    </a:lnTo>
                    <a:lnTo>
                      <a:pt x="204" y="228"/>
                    </a:lnTo>
                    <a:lnTo>
                      <a:pt x="204" y="229"/>
                    </a:lnTo>
                    <a:lnTo>
                      <a:pt x="205" y="229"/>
                    </a:lnTo>
                    <a:lnTo>
                      <a:pt x="206" y="230"/>
                    </a:lnTo>
                    <a:lnTo>
                      <a:pt x="207" y="231"/>
                    </a:lnTo>
                    <a:lnTo>
                      <a:pt x="208" y="231"/>
                    </a:lnTo>
                    <a:lnTo>
                      <a:pt x="208" y="231"/>
                    </a:lnTo>
                    <a:lnTo>
                      <a:pt x="208" y="232"/>
                    </a:lnTo>
                    <a:lnTo>
                      <a:pt x="209" y="232"/>
                    </a:lnTo>
                    <a:lnTo>
                      <a:pt x="210" y="233"/>
                    </a:lnTo>
                    <a:lnTo>
                      <a:pt x="211" y="233"/>
                    </a:lnTo>
                    <a:lnTo>
                      <a:pt x="212" y="233"/>
                    </a:lnTo>
                    <a:lnTo>
                      <a:pt x="212" y="234"/>
                    </a:lnTo>
                    <a:lnTo>
                      <a:pt x="213" y="234"/>
                    </a:lnTo>
                    <a:lnTo>
                      <a:pt x="214" y="235"/>
                    </a:lnTo>
                    <a:lnTo>
                      <a:pt x="215" y="235"/>
                    </a:lnTo>
                    <a:lnTo>
                      <a:pt x="216" y="235"/>
                    </a:lnTo>
                    <a:lnTo>
                      <a:pt x="216" y="235"/>
                    </a:lnTo>
                    <a:lnTo>
                      <a:pt x="216" y="235"/>
                    </a:lnTo>
                    <a:lnTo>
                      <a:pt x="217" y="235"/>
                    </a:lnTo>
                    <a:lnTo>
                      <a:pt x="218" y="235"/>
                    </a:lnTo>
                    <a:lnTo>
                      <a:pt x="219" y="234"/>
                    </a:lnTo>
                    <a:lnTo>
                      <a:pt x="220" y="234"/>
                    </a:lnTo>
                    <a:lnTo>
                      <a:pt x="220" y="233"/>
                    </a:lnTo>
                    <a:lnTo>
                      <a:pt x="221" y="233"/>
                    </a:lnTo>
                    <a:lnTo>
                      <a:pt x="222" y="232"/>
                    </a:lnTo>
                    <a:lnTo>
                      <a:pt x="223" y="231"/>
                    </a:lnTo>
                    <a:lnTo>
                      <a:pt x="224" y="231"/>
                    </a:lnTo>
                    <a:lnTo>
                      <a:pt x="224" y="230"/>
                    </a:lnTo>
                    <a:lnTo>
                      <a:pt x="224" y="229"/>
                    </a:lnTo>
                    <a:lnTo>
                      <a:pt x="225" y="229"/>
                    </a:lnTo>
                    <a:lnTo>
                      <a:pt x="226" y="229"/>
                    </a:lnTo>
                    <a:lnTo>
                      <a:pt x="227" y="229"/>
                    </a:lnTo>
                    <a:lnTo>
                      <a:pt x="228" y="229"/>
                    </a:lnTo>
                    <a:lnTo>
                      <a:pt x="228" y="229"/>
                    </a:lnTo>
                    <a:lnTo>
                      <a:pt x="229" y="230"/>
                    </a:lnTo>
                    <a:lnTo>
                      <a:pt x="230" y="231"/>
                    </a:lnTo>
                    <a:lnTo>
                      <a:pt x="231" y="231"/>
                    </a:lnTo>
                    <a:lnTo>
                      <a:pt x="232" y="232"/>
                    </a:lnTo>
                    <a:lnTo>
                      <a:pt x="232" y="233"/>
                    </a:lnTo>
                    <a:lnTo>
                      <a:pt x="233" y="233"/>
                    </a:lnTo>
                    <a:lnTo>
                      <a:pt x="233" y="233"/>
                    </a:lnTo>
                    <a:lnTo>
                      <a:pt x="234" y="234"/>
                    </a:lnTo>
                    <a:lnTo>
                      <a:pt x="235" y="235"/>
                    </a:lnTo>
                    <a:lnTo>
                      <a:pt x="236" y="235"/>
                    </a:lnTo>
                    <a:lnTo>
                      <a:pt x="236" y="235"/>
                    </a:lnTo>
                    <a:lnTo>
                      <a:pt x="237" y="235"/>
                    </a:lnTo>
                    <a:lnTo>
                      <a:pt x="238" y="235"/>
                    </a:lnTo>
                    <a:lnTo>
                      <a:pt x="239" y="235"/>
                    </a:lnTo>
                    <a:lnTo>
                      <a:pt x="240" y="235"/>
                    </a:lnTo>
                    <a:lnTo>
                      <a:pt x="240" y="235"/>
                    </a:lnTo>
                    <a:lnTo>
                      <a:pt x="241" y="235"/>
                    </a:lnTo>
                    <a:lnTo>
                      <a:pt x="241" y="235"/>
                    </a:lnTo>
                    <a:lnTo>
                      <a:pt x="242" y="234"/>
                    </a:lnTo>
                    <a:lnTo>
                      <a:pt x="243" y="233"/>
                    </a:lnTo>
                    <a:lnTo>
                      <a:pt x="244" y="232"/>
                    </a:lnTo>
                    <a:lnTo>
                      <a:pt x="244" y="231"/>
                    </a:lnTo>
                    <a:lnTo>
                      <a:pt x="245" y="231"/>
                    </a:lnTo>
                    <a:lnTo>
                      <a:pt x="246" y="229"/>
                    </a:lnTo>
                    <a:lnTo>
                      <a:pt x="247" y="228"/>
                    </a:lnTo>
                    <a:lnTo>
                      <a:pt x="248" y="228"/>
                    </a:lnTo>
                    <a:lnTo>
                      <a:pt x="248" y="226"/>
                    </a:lnTo>
                    <a:lnTo>
                      <a:pt x="249" y="226"/>
                    </a:lnTo>
                    <a:lnTo>
                      <a:pt x="249" y="224"/>
                    </a:lnTo>
                    <a:lnTo>
                      <a:pt x="250" y="224"/>
                    </a:lnTo>
                    <a:lnTo>
                      <a:pt x="251" y="222"/>
                    </a:lnTo>
                    <a:lnTo>
                      <a:pt x="252" y="222"/>
                    </a:lnTo>
                    <a:lnTo>
                      <a:pt x="253" y="220"/>
                    </a:lnTo>
                    <a:lnTo>
                      <a:pt x="253" y="220"/>
                    </a:lnTo>
                    <a:lnTo>
                      <a:pt x="254" y="219"/>
                    </a:lnTo>
                    <a:lnTo>
                      <a:pt x="255" y="218"/>
                    </a:lnTo>
                    <a:lnTo>
                      <a:pt x="256" y="218"/>
                    </a:lnTo>
                    <a:lnTo>
                      <a:pt x="257" y="217"/>
                    </a:lnTo>
                    <a:lnTo>
                      <a:pt x="257" y="217"/>
                    </a:lnTo>
                    <a:lnTo>
                      <a:pt x="258" y="217"/>
                    </a:lnTo>
                    <a:lnTo>
                      <a:pt x="258" y="217"/>
                    </a:lnTo>
                    <a:lnTo>
                      <a:pt x="259" y="218"/>
                    </a:lnTo>
                    <a:lnTo>
                      <a:pt x="260" y="218"/>
                    </a:lnTo>
                    <a:lnTo>
                      <a:pt x="261" y="219"/>
                    </a:lnTo>
                    <a:lnTo>
                      <a:pt x="261" y="220"/>
                    </a:lnTo>
                    <a:lnTo>
                      <a:pt x="262" y="222"/>
                    </a:lnTo>
                    <a:lnTo>
                      <a:pt x="263" y="222"/>
                    </a:lnTo>
                    <a:lnTo>
                      <a:pt x="264" y="224"/>
                    </a:lnTo>
                    <a:lnTo>
                      <a:pt x="265" y="224"/>
                    </a:lnTo>
                    <a:lnTo>
                      <a:pt x="265" y="226"/>
                    </a:lnTo>
                    <a:lnTo>
                      <a:pt x="266" y="226"/>
                    </a:lnTo>
                    <a:lnTo>
                      <a:pt x="266" y="226"/>
                    </a:lnTo>
                    <a:lnTo>
                      <a:pt x="267" y="227"/>
                    </a:lnTo>
                    <a:lnTo>
                      <a:pt x="268" y="227"/>
                    </a:lnTo>
                    <a:lnTo>
                      <a:pt x="269" y="227"/>
                    </a:lnTo>
                    <a:lnTo>
                      <a:pt x="269" y="227"/>
                    </a:lnTo>
                    <a:lnTo>
                      <a:pt x="270" y="227"/>
                    </a:lnTo>
                    <a:lnTo>
                      <a:pt x="271" y="227"/>
                    </a:lnTo>
                    <a:lnTo>
                      <a:pt x="272" y="226"/>
                    </a:lnTo>
                    <a:lnTo>
                      <a:pt x="273" y="226"/>
                    </a:lnTo>
                    <a:lnTo>
                      <a:pt x="273" y="226"/>
                    </a:lnTo>
                    <a:lnTo>
                      <a:pt x="274" y="226"/>
                    </a:lnTo>
                    <a:lnTo>
                      <a:pt x="274" y="227"/>
                    </a:lnTo>
                    <a:lnTo>
                      <a:pt x="275" y="227"/>
                    </a:lnTo>
                    <a:lnTo>
                      <a:pt x="276" y="227"/>
                    </a:lnTo>
                    <a:lnTo>
                      <a:pt x="277" y="227"/>
                    </a:lnTo>
                    <a:lnTo>
                      <a:pt x="277" y="228"/>
                    </a:lnTo>
                    <a:lnTo>
                      <a:pt x="278" y="228"/>
                    </a:lnTo>
                    <a:lnTo>
                      <a:pt x="279" y="228"/>
                    </a:lnTo>
                    <a:lnTo>
                      <a:pt x="280" y="228"/>
                    </a:lnTo>
                    <a:lnTo>
                      <a:pt x="281" y="228"/>
                    </a:lnTo>
                    <a:lnTo>
                      <a:pt x="281" y="228"/>
                    </a:lnTo>
                    <a:lnTo>
                      <a:pt x="282" y="228"/>
                    </a:lnTo>
                    <a:lnTo>
                      <a:pt x="283" y="228"/>
                    </a:lnTo>
                    <a:lnTo>
                      <a:pt x="283" y="228"/>
                    </a:lnTo>
                    <a:lnTo>
                      <a:pt x="284" y="227"/>
                    </a:lnTo>
                    <a:lnTo>
                      <a:pt x="285" y="227"/>
                    </a:lnTo>
                    <a:lnTo>
                      <a:pt x="285" y="226"/>
                    </a:lnTo>
                    <a:lnTo>
                      <a:pt x="286" y="226"/>
                    </a:lnTo>
                    <a:lnTo>
                      <a:pt x="287" y="225"/>
                    </a:lnTo>
                    <a:lnTo>
                      <a:pt x="288" y="224"/>
                    </a:lnTo>
                    <a:lnTo>
                      <a:pt x="289" y="224"/>
                    </a:lnTo>
                    <a:lnTo>
                      <a:pt x="289" y="224"/>
                    </a:lnTo>
                    <a:lnTo>
                      <a:pt x="290" y="223"/>
                    </a:lnTo>
                    <a:lnTo>
                      <a:pt x="291" y="222"/>
                    </a:lnTo>
                    <a:lnTo>
                      <a:pt x="291" y="222"/>
                    </a:lnTo>
                    <a:lnTo>
                      <a:pt x="292" y="222"/>
                    </a:lnTo>
                    <a:lnTo>
                      <a:pt x="293" y="221"/>
                    </a:lnTo>
                    <a:lnTo>
                      <a:pt x="293" y="220"/>
                    </a:lnTo>
                    <a:lnTo>
                      <a:pt x="294" y="220"/>
                    </a:lnTo>
                    <a:lnTo>
                      <a:pt x="295" y="220"/>
                    </a:lnTo>
                    <a:lnTo>
                      <a:pt x="296" y="220"/>
                    </a:lnTo>
                    <a:lnTo>
                      <a:pt x="297" y="219"/>
                    </a:lnTo>
                    <a:lnTo>
                      <a:pt x="297" y="218"/>
                    </a:lnTo>
                    <a:lnTo>
                      <a:pt x="298" y="218"/>
                    </a:lnTo>
                    <a:lnTo>
                      <a:pt x="299" y="217"/>
                    </a:lnTo>
                    <a:lnTo>
                      <a:pt x="300" y="217"/>
                    </a:lnTo>
                    <a:lnTo>
                      <a:pt x="300" y="217"/>
                    </a:lnTo>
                    <a:lnTo>
                      <a:pt x="301" y="216"/>
                    </a:lnTo>
                    <a:lnTo>
                      <a:pt x="301" y="217"/>
                    </a:lnTo>
                    <a:lnTo>
                      <a:pt x="302" y="217"/>
                    </a:lnTo>
                    <a:lnTo>
                      <a:pt x="303" y="218"/>
                    </a:lnTo>
                    <a:lnTo>
                      <a:pt x="304" y="218"/>
                    </a:lnTo>
                    <a:lnTo>
                      <a:pt x="305" y="220"/>
                    </a:lnTo>
                    <a:lnTo>
                      <a:pt x="305" y="221"/>
                    </a:lnTo>
                    <a:lnTo>
                      <a:pt x="306" y="222"/>
                    </a:lnTo>
                    <a:lnTo>
                      <a:pt x="307" y="224"/>
                    </a:lnTo>
                    <a:lnTo>
                      <a:pt x="308" y="225"/>
                    </a:lnTo>
                    <a:lnTo>
                      <a:pt x="308" y="227"/>
                    </a:lnTo>
                    <a:lnTo>
                      <a:pt x="309" y="228"/>
                    </a:lnTo>
                    <a:lnTo>
                      <a:pt x="309" y="229"/>
                    </a:lnTo>
                    <a:lnTo>
                      <a:pt x="310" y="231"/>
                    </a:lnTo>
                    <a:lnTo>
                      <a:pt x="311" y="231"/>
                    </a:lnTo>
                    <a:lnTo>
                      <a:pt x="312" y="232"/>
                    </a:lnTo>
                    <a:lnTo>
                      <a:pt x="313" y="233"/>
                    </a:lnTo>
                    <a:lnTo>
                      <a:pt x="313" y="233"/>
                    </a:lnTo>
                    <a:lnTo>
                      <a:pt x="314" y="233"/>
                    </a:lnTo>
                    <a:lnTo>
                      <a:pt x="315" y="233"/>
                    </a:lnTo>
                    <a:lnTo>
                      <a:pt x="316" y="232"/>
                    </a:lnTo>
                    <a:lnTo>
                      <a:pt x="316" y="232"/>
                    </a:lnTo>
                    <a:lnTo>
                      <a:pt x="317" y="231"/>
                    </a:lnTo>
                    <a:lnTo>
                      <a:pt x="317" y="231"/>
                    </a:lnTo>
                    <a:lnTo>
                      <a:pt x="318" y="231"/>
                    </a:lnTo>
                    <a:lnTo>
                      <a:pt x="319" y="230"/>
                    </a:lnTo>
                    <a:lnTo>
                      <a:pt x="320" y="230"/>
                    </a:lnTo>
                    <a:lnTo>
                      <a:pt x="321" y="229"/>
                    </a:lnTo>
                    <a:lnTo>
                      <a:pt x="321" y="229"/>
                    </a:lnTo>
                    <a:lnTo>
                      <a:pt x="322" y="229"/>
                    </a:lnTo>
                    <a:lnTo>
                      <a:pt x="323" y="230"/>
                    </a:lnTo>
                    <a:lnTo>
                      <a:pt x="324" y="230"/>
                    </a:lnTo>
                    <a:lnTo>
                      <a:pt x="325" y="231"/>
                    </a:lnTo>
                    <a:lnTo>
                      <a:pt x="325" y="231"/>
                    </a:lnTo>
                    <a:lnTo>
                      <a:pt x="325" y="231"/>
                    </a:lnTo>
                    <a:lnTo>
                      <a:pt x="326" y="232"/>
                    </a:lnTo>
                    <a:lnTo>
                      <a:pt x="327" y="232"/>
                    </a:lnTo>
                    <a:lnTo>
                      <a:pt x="328" y="233"/>
                    </a:lnTo>
                    <a:lnTo>
                      <a:pt x="329" y="233"/>
                    </a:lnTo>
                    <a:lnTo>
                      <a:pt x="329" y="233"/>
                    </a:lnTo>
                    <a:lnTo>
                      <a:pt x="330" y="233"/>
                    </a:lnTo>
                    <a:lnTo>
                      <a:pt x="331" y="233"/>
                    </a:lnTo>
                    <a:lnTo>
                      <a:pt x="332" y="233"/>
                    </a:lnTo>
                    <a:lnTo>
                      <a:pt x="333" y="233"/>
                    </a:lnTo>
                    <a:lnTo>
                      <a:pt x="333" y="233"/>
                    </a:lnTo>
                    <a:lnTo>
                      <a:pt x="333" y="233"/>
                    </a:lnTo>
                    <a:lnTo>
                      <a:pt x="334" y="232"/>
                    </a:lnTo>
                    <a:lnTo>
                      <a:pt x="335" y="232"/>
                    </a:lnTo>
                    <a:lnTo>
                      <a:pt x="336" y="231"/>
                    </a:lnTo>
                    <a:lnTo>
                      <a:pt x="337" y="231"/>
                    </a:lnTo>
                    <a:lnTo>
                      <a:pt x="337" y="230"/>
                    </a:lnTo>
                    <a:lnTo>
                      <a:pt x="338" y="229"/>
                    </a:lnTo>
                    <a:lnTo>
                      <a:pt x="339" y="228"/>
                    </a:lnTo>
                    <a:lnTo>
                      <a:pt x="340" y="227"/>
                    </a:lnTo>
                    <a:lnTo>
                      <a:pt x="341" y="226"/>
                    </a:lnTo>
                    <a:lnTo>
                      <a:pt x="341" y="225"/>
                    </a:lnTo>
                    <a:lnTo>
                      <a:pt x="341" y="224"/>
                    </a:lnTo>
                    <a:lnTo>
                      <a:pt x="342" y="223"/>
                    </a:lnTo>
                    <a:lnTo>
                      <a:pt x="343" y="222"/>
                    </a:lnTo>
                    <a:lnTo>
                      <a:pt x="344" y="222"/>
                    </a:lnTo>
                    <a:lnTo>
                      <a:pt x="345" y="221"/>
                    </a:lnTo>
                    <a:lnTo>
                      <a:pt x="345" y="220"/>
                    </a:lnTo>
                    <a:lnTo>
                      <a:pt x="346" y="219"/>
                    </a:lnTo>
                    <a:lnTo>
                      <a:pt x="347" y="218"/>
                    </a:lnTo>
                    <a:lnTo>
                      <a:pt x="348" y="218"/>
                    </a:lnTo>
                    <a:lnTo>
                      <a:pt x="349" y="216"/>
                    </a:lnTo>
                    <a:lnTo>
                      <a:pt x="349" y="215"/>
                    </a:lnTo>
                    <a:lnTo>
                      <a:pt x="349" y="214"/>
                    </a:lnTo>
                    <a:lnTo>
                      <a:pt x="350" y="212"/>
                    </a:lnTo>
                    <a:lnTo>
                      <a:pt x="351" y="211"/>
                    </a:lnTo>
                    <a:lnTo>
                      <a:pt x="352" y="209"/>
                    </a:lnTo>
                    <a:lnTo>
                      <a:pt x="353" y="207"/>
                    </a:lnTo>
                    <a:lnTo>
                      <a:pt x="354" y="204"/>
                    </a:lnTo>
                    <a:lnTo>
                      <a:pt x="354" y="202"/>
                    </a:lnTo>
                    <a:lnTo>
                      <a:pt x="355" y="200"/>
                    </a:lnTo>
                    <a:lnTo>
                      <a:pt x="356" y="198"/>
                    </a:lnTo>
                    <a:lnTo>
                      <a:pt x="357" y="196"/>
                    </a:lnTo>
                    <a:lnTo>
                      <a:pt x="358" y="194"/>
                    </a:lnTo>
                    <a:lnTo>
                      <a:pt x="358" y="192"/>
                    </a:lnTo>
                    <a:lnTo>
                      <a:pt x="358" y="191"/>
                    </a:lnTo>
                    <a:lnTo>
                      <a:pt x="359" y="189"/>
                    </a:lnTo>
                    <a:lnTo>
                      <a:pt x="360" y="189"/>
                    </a:lnTo>
                    <a:lnTo>
                      <a:pt x="361" y="189"/>
                    </a:lnTo>
                    <a:lnTo>
                      <a:pt x="362" y="189"/>
                    </a:lnTo>
                    <a:lnTo>
                      <a:pt x="362" y="189"/>
                    </a:lnTo>
                    <a:lnTo>
                      <a:pt x="363" y="190"/>
                    </a:lnTo>
                    <a:lnTo>
                      <a:pt x="364" y="191"/>
                    </a:lnTo>
                    <a:lnTo>
                      <a:pt x="365" y="192"/>
                    </a:lnTo>
                  </a:path>
                </a:pathLst>
              </a:custGeom>
              <a:noFill/>
              <a:ln w="12700">
                <a:solidFill>
                  <a:schemeClr val="accent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40" name="Freeform 76"/>
              <p:cNvSpPr>
                <a:spLocks/>
              </p:cNvSpPr>
              <p:nvPr/>
            </p:nvSpPr>
            <p:spPr bwMode="auto">
              <a:xfrm>
                <a:off x="979488" y="4770438"/>
                <a:ext cx="577850" cy="954088"/>
              </a:xfrm>
              <a:custGeom>
                <a:avLst/>
                <a:gdLst>
                  <a:gd name="T0" fmla="*/ 5 w 364"/>
                  <a:gd name="T1" fmla="*/ 574 h 601"/>
                  <a:gd name="T2" fmla="*/ 10 w 364"/>
                  <a:gd name="T3" fmla="*/ 589 h 601"/>
                  <a:gd name="T4" fmla="*/ 17 w 364"/>
                  <a:gd name="T5" fmla="*/ 584 h 601"/>
                  <a:gd name="T6" fmla="*/ 22 w 364"/>
                  <a:gd name="T7" fmla="*/ 572 h 601"/>
                  <a:gd name="T8" fmla="*/ 28 w 364"/>
                  <a:gd name="T9" fmla="*/ 567 h 601"/>
                  <a:gd name="T10" fmla="*/ 34 w 364"/>
                  <a:gd name="T11" fmla="*/ 572 h 601"/>
                  <a:gd name="T12" fmla="*/ 40 w 364"/>
                  <a:gd name="T13" fmla="*/ 570 h 601"/>
                  <a:gd name="T14" fmla="*/ 45 w 364"/>
                  <a:gd name="T15" fmla="*/ 569 h 601"/>
                  <a:gd name="T16" fmla="*/ 51 w 364"/>
                  <a:gd name="T17" fmla="*/ 578 h 601"/>
                  <a:gd name="T18" fmla="*/ 57 w 364"/>
                  <a:gd name="T19" fmla="*/ 583 h 601"/>
                  <a:gd name="T20" fmla="*/ 63 w 364"/>
                  <a:gd name="T21" fmla="*/ 580 h 601"/>
                  <a:gd name="T22" fmla="*/ 69 w 364"/>
                  <a:gd name="T23" fmla="*/ 579 h 601"/>
                  <a:gd name="T24" fmla="*/ 75 w 364"/>
                  <a:gd name="T25" fmla="*/ 570 h 601"/>
                  <a:gd name="T26" fmla="*/ 81 w 364"/>
                  <a:gd name="T27" fmla="*/ 537 h 601"/>
                  <a:gd name="T28" fmla="*/ 86 w 364"/>
                  <a:gd name="T29" fmla="*/ 518 h 601"/>
                  <a:gd name="T30" fmla="*/ 93 w 364"/>
                  <a:gd name="T31" fmla="*/ 532 h 601"/>
                  <a:gd name="T32" fmla="*/ 98 w 364"/>
                  <a:gd name="T33" fmla="*/ 531 h 601"/>
                  <a:gd name="T34" fmla="*/ 104 w 364"/>
                  <a:gd name="T35" fmla="*/ 484 h 601"/>
                  <a:gd name="T36" fmla="*/ 110 w 364"/>
                  <a:gd name="T37" fmla="*/ 388 h 601"/>
                  <a:gd name="T38" fmla="*/ 116 w 364"/>
                  <a:gd name="T39" fmla="*/ 244 h 601"/>
                  <a:gd name="T40" fmla="*/ 122 w 364"/>
                  <a:gd name="T41" fmla="*/ 75 h 601"/>
                  <a:gd name="T42" fmla="*/ 127 w 364"/>
                  <a:gd name="T43" fmla="*/ 250 h 601"/>
                  <a:gd name="T44" fmla="*/ 134 w 364"/>
                  <a:gd name="T45" fmla="*/ 568 h 601"/>
                  <a:gd name="T46" fmla="*/ 139 w 364"/>
                  <a:gd name="T47" fmla="*/ 576 h 601"/>
                  <a:gd name="T48" fmla="*/ 145 w 364"/>
                  <a:gd name="T49" fmla="*/ 570 h 601"/>
                  <a:gd name="T50" fmla="*/ 151 w 364"/>
                  <a:gd name="T51" fmla="*/ 578 h 601"/>
                  <a:gd name="T52" fmla="*/ 157 w 364"/>
                  <a:gd name="T53" fmla="*/ 580 h 601"/>
                  <a:gd name="T54" fmla="*/ 162 w 364"/>
                  <a:gd name="T55" fmla="*/ 584 h 601"/>
                  <a:gd name="T56" fmla="*/ 168 w 364"/>
                  <a:gd name="T57" fmla="*/ 588 h 601"/>
                  <a:gd name="T58" fmla="*/ 174 w 364"/>
                  <a:gd name="T59" fmla="*/ 588 h 601"/>
                  <a:gd name="T60" fmla="*/ 180 w 364"/>
                  <a:gd name="T61" fmla="*/ 587 h 601"/>
                  <a:gd name="T62" fmla="*/ 186 w 364"/>
                  <a:gd name="T63" fmla="*/ 588 h 601"/>
                  <a:gd name="T64" fmla="*/ 192 w 364"/>
                  <a:gd name="T65" fmla="*/ 591 h 601"/>
                  <a:gd name="T66" fmla="*/ 198 w 364"/>
                  <a:gd name="T67" fmla="*/ 584 h 601"/>
                  <a:gd name="T68" fmla="*/ 203 w 364"/>
                  <a:gd name="T69" fmla="*/ 566 h 601"/>
                  <a:gd name="T70" fmla="*/ 210 w 364"/>
                  <a:gd name="T71" fmla="*/ 555 h 601"/>
                  <a:gd name="T72" fmla="*/ 215 w 364"/>
                  <a:gd name="T73" fmla="*/ 547 h 601"/>
                  <a:gd name="T74" fmla="*/ 221 w 364"/>
                  <a:gd name="T75" fmla="*/ 517 h 601"/>
                  <a:gd name="T76" fmla="*/ 227 w 364"/>
                  <a:gd name="T77" fmla="*/ 449 h 601"/>
                  <a:gd name="T78" fmla="*/ 233 w 364"/>
                  <a:gd name="T79" fmla="*/ 339 h 601"/>
                  <a:gd name="T80" fmla="*/ 239 w 364"/>
                  <a:gd name="T81" fmla="*/ 214 h 601"/>
                  <a:gd name="T82" fmla="*/ 244 w 364"/>
                  <a:gd name="T83" fmla="*/ 81 h 601"/>
                  <a:gd name="T84" fmla="*/ 251 w 364"/>
                  <a:gd name="T85" fmla="*/ 22 h 601"/>
                  <a:gd name="T86" fmla="*/ 256 w 364"/>
                  <a:gd name="T87" fmla="*/ 553 h 601"/>
                  <a:gd name="T88" fmla="*/ 262 w 364"/>
                  <a:gd name="T89" fmla="*/ 599 h 601"/>
                  <a:gd name="T90" fmla="*/ 267 w 364"/>
                  <a:gd name="T91" fmla="*/ 591 h 601"/>
                  <a:gd name="T92" fmla="*/ 274 w 364"/>
                  <a:gd name="T93" fmla="*/ 584 h 601"/>
                  <a:gd name="T94" fmla="*/ 279 w 364"/>
                  <a:gd name="T95" fmla="*/ 586 h 601"/>
                  <a:gd name="T96" fmla="*/ 285 w 364"/>
                  <a:gd name="T97" fmla="*/ 591 h 601"/>
                  <a:gd name="T98" fmla="*/ 292 w 364"/>
                  <a:gd name="T99" fmla="*/ 595 h 601"/>
                  <a:gd name="T100" fmla="*/ 297 w 364"/>
                  <a:gd name="T101" fmla="*/ 598 h 601"/>
                  <a:gd name="T102" fmla="*/ 303 w 364"/>
                  <a:gd name="T103" fmla="*/ 599 h 601"/>
                  <a:gd name="T104" fmla="*/ 309 w 364"/>
                  <a:gd name="T105" fmla="*/ 597 h 601"/>
                  <a:gd name="T106" fmla="*/ 315 w 364"/>
                  <a:gd name="T107" fmla="*/ 594 h 601"/>
                  <a:gd name="T108" fmla="*/ 320 w 364"/>
                  <a:gd name="T109" fmla="*/ 591 h 601"/>
                  <a:gd name="T110" fmla="*/ 326 w 364"/>
                  <a:gd name="T111" fmla="*/ 590 h 601"/>
                  <a:gd name="T112" fmla="*/ 332 w 364"/>
                  <a:gd name="T113" fmla="*/ 587 h 601"/>
                  <a:gd name="T114" fmla="*/ 338 w 364"/>
                  <a:gd name="T115" fmla="*/ 586 h 601"/>
                  <a:gd name="T116" fmla="*/ 344 w 364"/>
                  <a:gd name="T117" fmla="*/ 593 h 601"/>
                  <a:gd name="T118" fmla="*/ 350 w 364"/>
                  <a:gd name="T119" fmla="*/ 599 h 601"/>
                  <a:gd name="T120" fmla="*/ 356 w 364"/>
                  <a:gd name="T121" fmla="*/ 601 h 601"/>
                  <a:gd name="T122" fmla="*/ 361 w 364"/>
                  <a:gd name="T123" fmla="*/ 598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4" h="601">
                    <a:moveTo>
                      <a:pt x="0" y="558"/>
                    </a:moveTo>
                    <a:lnTo>
                      <a:pt x="1" y="560"/>
                    </a:lnTo>
                    <a:lnTo>
                      <a:pt x="1" y="562"/>
                    </a:lnTo>
                    <a:lnTo>
                      <a:pt x="1" y="564"/>
                    </a:lnTo>
                    <a:lnTo>
                      <a:pt x="2" y="566"/>
                    </a:lnTo>
                    <a:lnTo>
                      <a:pt x="3" y="568"/>
                    </a:lnTo>
                    <a:lnTo>
                      <a:pt x="4" y="571"/>
                    </a:lnTo>
                    <a:lnTo>
                      <a:pt x="5" y="574"/>
                    </a:lnTo>
                    <a:lnTo>
                      <a:pt x="5" y="577"/>
                    </a:lnTo>
                    <a:lnTo>
                      <a:pt x="6" y="579"/>
                    </a:lnTo>
                    <a:lnTo>
                      <a:pt x="7" y="581"/>
                    </a:lnTo>
                    <a:lnTo>
                      <a:pt x="8" y="584"/>
                    </a:lnTo>
                    <a:lnTo>
                      <a:pt x="9" y="586"/>
                    </a:lnTo>
                    <a:lnTo>
                      <a:pt x="9" y="587"/>
                    </a:lnTo>
                    <a:lnTo>
                      <a:pt x="9" y="588"/>
                    </a:lnTo>
                    <a:lnTo>
                      <a:pt x="10" y="589"/>
                    </a:lnTo>
                    <a:lnTo>
                      <a:pt x="11" y="590"/>
                    </a:lnTo>
                    <a:lnTo>
                      <a:pt x="12" y="590"/>
                    </a:lnTo>
                    <a:lnTo>
                      <a:pt x="13" y="590"/>
                    </a:lnTo>
                    <a:lnTo>
                      <a:pt x="13" y="589"/>
                    </a:lnTo>
                    <a:lnTo>
                      <a:pt x="14" y="588"/>
                    </a:lnTo>
                    <a:lnTo>
                      <a:pt x="15" y="587"/>
                    </a:lnTo>
                    <a:lnTo>
                      <a:pt x="16" y="586"/>
                    </a:lnTo>
                    <a:lnTo>
                      <a:pt x="17" y="584"/>
                    </a:lnTo>
                    <a:lnTo>
                      <a:pt x="17" y="583"/>
                    </a:lnTo>
                    <a:lnTo>
                      <a:pt x="18" y="581"/>
                    </a:lnTo>
                    <a:lnTo>
                      <a:pt x="18" y="580"/>
                    </a:lnTo>
                    <a:lnTo>
                      <a:pt x="19" y="578"/>
                    </a:lnTo>
                    <a:lnTo>
                      <a:pt x="20" y="577"/>
                    </a:lnTo>
                    <a:lnTo>
                      <a:pt x="21" y="575"/>
                    </a:lnTo>
                    <a:lnTo>
                      <a:pt x="21" y="573"/>
                    </a:lnTo>
                    <a:lnTo>
                      <a:pt x="22" y="572"/>
                    </a:lnTo>
                    <a:lnTo>
                      <a:pt x="23" y="570"/>
                    </a:lnTo>
                    <a:lnTo>
                      <a:pt x="24" y="569"/>
                    </a:lnTo>
                    <a:lnTo>
                      <a:pt x="25" y="568"/>
                    </a:lnTo>
                    <a:lnTo>
                      <a:pt x="25" y="568"/>
                    </a:lnTo>
                    <a:lnTo>
                      <a:pt x="26" y="567"/>
                    </a:lnTo>
                    <a:lnTo>
                      <a:pt x="26" y="567"/>
                    </a:lnTo>
                    <a:lnTo>
                      <a:pt x="27" y="567"/>
                    </a:lnTo>
                    <a:lnTo>
                      <a:pt x="28" y="567"/>
                    </a:lnTo>
                    <a:lnTo>
                      <a:pt x="29" y="567"/>
                    </a:lnTo>
                    <a:lnTo>
                      <a:pt x="29" y="568"/>
                    </a:lnTo>
                    <a:lnTo>
                      <a:pt x="30" y="568"/>
                    </a:lnTo>
                    <a:lnTo>
                      <a:pt x="31" y="569"/>
                    </a:lnTo>
                    <a:lnTo>
                      <a:pt x="32" y="570"/>
                    </a:lnTo>
                    <a:lnTo>
                      <a:pt x="33" y="570"/>
                    </a:lnTo>
                    <a:lnTo>
                      <a:pt x="33" y="571"/>
                    </a:lnTo>
                    <a:lnTo>
                      <a:pt x="34" y="572"/>
                    </a:lnTo>
                    <a:lnTo>
                      <a:pt x="34" y="572"/>
                    </a:lnTo>
                    <a:lnTo>
                      <a:pt x="35" y="573"/>
                    </a:lnTo>
                    <a:lnTo>
                      <a:pt x="36" y="573"/>
                    </a:lnTo>
                    <a:lnTo>
                      <a:pt x="37" y="572"/>
                    </a:lnTo>
                    <a:lnTo>
                      <a:pt x="37" y="572"/>
                    </a:lnTo>
                    <a:lnTo>
                      <a:pt x="38" y="571"/>
                    </a:lnTo>
                    <a:lnTo>
                      <a:pt x="39" y="570"/>
                    </a:lnTo>
                    <a:lnTo>
                      <a:pt x="40" y="570"/>
                    </a:lnTo>
                    <a:lnTo>
                      <a:pt x="41" y="569"/>
                    </a:lnTo>
                    <a:lnTo>
                      <a:pt x="41" y="568"/>
                    </a:lnTo>
                    <a:lnTo>
                      <a:pt x="42" y="568"/>
                    </a:lnTo>
                    <a:lnTo>
                      <a:pt x="43" y="568"/>
                    </a:lnTo>
                    <a:lnTo>
                      <a:pt x="43" y="568"/>
                    </a:lnTo>
                    <a:lnTo>
                      <a:pt x="44" y="568"/>
                    </a:lnTo>
                    <a:lnTo>
                      <a:pt x="45" y="568"/>
                    </a:lnTo>
                    <a:lnTo>
                      <a:pt x="45" y="569"/>
                    </a:lnTo>
                    <a:lnTo>
                      <a:pt x="46" y="570"/>
                    </a:lnTo>
                    <a:lnTo>
                      <a:pt x="47" y="571"/>
                    </a:lnTo>
                    <a:lnTo>
                      <a:pt x="48" y="572"/>
                    </a:lnTo>
                    <a:lnTo>
                      <a:pt x="49" y="573"/>
                    </a:lnTo>
                    <a:lnTo>
                      <a:pt x="49" y="575"/>
                    </a:lnTo>
                    <a:lnTo>
                      <a:pt x="50" y="576"/>
                    </a:lnTo>
                    <a:lnTo>
                      <a:pt x="51" y="577"/>
                    </a:lnTo>
                    <a:lnTo>
                      <a:pt x="51" y="578"/>
                    </a:lnTo>
                    <a:lnTo>
                      <a:pt x="52" y="579"/>
                    </a:lnTo>
                    <a:lnTo>
                      <a:pt x="53" y="580"/>
                    </a:lnTo>
                    <a:lnTo>
                      <a:pt x="53" y="581"/>
                    </a:lnTo>
                    <a:lnTo>
                      <a:pt x="54" y="581"/>
                    </a:lnTo>
                    <a:lnTo>
                      <a:pt x="55" y="582"/>
                    </a:lnTo>
                    <a:lnTo>
                      <a:pt x="56" y="582"/>
                    </a:lnTo>
                    <a:lnTo>
                      <a:pt x="57" y="583"/>
                    </a:lnTo>
                    <a:lnTo>
                      <a:pt x="57" y="583"/>
                    </a:lnTo>
                    <a:lnTo>
                      <a:pt x="58" y="582"/>
                    </a:lnTo>
                    <a:lnTo>
                      <a:pt x="59" y="582"/>
                    </a:lnTo>
                    <a:lnTo>
                      <a:pt x="60" y="581"/>
                    </a:lnTo>
                    <a:lnTo>
                      <a:pt x="60" y="581"/>
                    </a:lnTo>
                    <a:lnTo>
                      <a:pt x="61" y="581"/>
                    </a:lnTo>
                    <a:lnTo>
                      <a:pt x="61" y="581"/>
                    </a:lnTo>
                    <a:lnTo>
                      <a:pt x="62" y="580"/>
                    </a:lnTo>
                    <a:lnTo>
                      <a:pt x="63" y="580"/>
                    </a:lnTo>
                    <a:lnTo>
                      <a:pt x="64" y="579"/>
                    </a:lnTo>
                    <a:lnTo>
                      <a:pt x="65" y="579"/>
                    </a:lnTo>
                    <a:lnTo>
                      <a:pt x="65" y="579"/>
                    </a:lnTo>
                    <a:lnTo>
                      <a:pt x="66" y="579"/>
                    </a:lnTo>
                    <a:lnTo>
                      <a:pt x="67" y="579"/>
                    </a:lnTo>
                    <a:lnTo>
                      <a:pt x="68" y="579"/>
                    </a:lnTo>
                    <a:lnTo>
                      <a:pt x="68" y="579"/>
                    </a:lnTo>
                    <a:lnTo>
                      <a:pt x="69" y="579"/>
                    </a:lnTo>
                    <a:lnTo>
                      <a:pt x="69" y="579"/>
                    </a:lnTo>
                    <a:lnTo>
                      <a:pt x="70" y="579"/>
                    </a:lnTo>
                    <a:lnTo>
                      <a:pt x="71" y="579"/>
                    </a:lnTo>
                    <a:lnTo>
                      <a:pt x="72" y="578"/>
                    </a:lnTo>
                    <a:lnTo>
                      <a:pt x="73" y="577"/>
                    </a:lnTo>
                    <a:lnTo>
                      <a:pt x="73" y="575"/>
                    </a:lnTo>
                    <a:lnTo>
                      <a:pt x="74" y="573"/>
                    </a:lnTo>
                    <a:lnTo>
                      <a:pt x="75" y="570"/>
                    </a:lnTo>
                    <a:lnTo>
                      <a:pt x="76" y="567"/>
                    </a:lnTo>
                    <a:lnTo>
                      <a:pt x="76" y="563"/>
                    </a:lnTo>
                    <a:lnTo>
                      <a:pt x="77" y="560"/>
                    </a:lnTo>
                    <a:lnTo>
                      <a:pt x="77" y="555"/>
                    </a:lnTo>
                    <a:lnTo>
                      <a:pt x="78" y="551"/>
                    </a:lnTo>
                    <a:lnTo>
                      <a:pt x="79" y="546"/>
                    </a:lnTo>
                    <a:lnTo>
                      <a:pt x="80" y="541"/>
                    </a:lnTo>
                    <a:lnTo>
                      <a:pt x="81" y="537"/>
                    </a:lnTo>
                    <a:lnTo>
                      <a:pt x="81" y="532"/>
                    </a:lnTo>
                    <a:lnTo>
                      <a:pt x="82" y="528"/>
                    </a:lnTo>
                    <a:lnTo>
                      <a:pt x="83" y="525"/>
                    </a:lnTo>
                    <a:lnTo>
                      <a:pt x="84" y="522"/>
                    </a:lnTo>
                    <a:lnTo>
                      <a:pt x="85" y="520"/>
                    </a:lnTo>
                    <a:lnTo>
                      <a:pt x="85" y="518"/>
                    </a:lnTo>
                    <a:lnTo>
                      <a:pt x="85" y="518"/>
                    </a:lnTo>
                    <a:lnTo>
                      <a:pt x="86" y="518"/>
                    </a:lnTo>
                    <a:lnTo>
                      <a:pt x="87" y="518"/>
                    </a:lnTo>
                    <a:lnTo>
                      <a:pt x="88" y="520"/>
                    </a:lnTo>
                    <a:lnTo>
                      <a:pt x="89" y="521"/>
                    </a:lnTo>
                    <a:lnTo>
                      <a:pt x="90" y="523"/>
                    </a:lnTo>
                    <a:lnTo>
                      <a:pt x="90" y="525"/>
                    </a:lnTo>
                    <a:lnTo>
                      <a:pt x="91" y="528"/>
                    </a:lnTo>
                    <a:lnTo>
                      <a:pt x="92" y="530"/>
                    </a:lnTo>
                    <a:lnTo>
                      <a:pt x="93" y="532"/>
                    </a:lnTo>
                    <a:lnTo>
                      <a:pt x="93" y="533"/>
                    </a:lnTo>
                    <a:lnTo>
                      <a:pt x="94" y="535"/>
                    </a:lnTo>
                    <a:lnTo>
                      <a:pt x="94" y="536"/>
                    </a:lnTo>
                    <a:lnTo>
                      <a:pt x="95" y="536"/>
                    </a:lnTo>
                    <a:lnTo>
                      <a:pt x="96" y="536"/>
                    </a:lnTo>
                    <a:lnTo>
                      <a:pt x="97" y="535"/>
                    </a:lnTo>
                    <a:lnTo>
                      <a:pt x="98" y="533"/>
                    </a:lnTo>
                    <a:lnTo>
                      <a:pt x="98" y="531"/>
                    </a:lnTo>
                    <a:lnTo>
                      <a:pt x="99" y="527"/>
                    </a:lnTo>
                    <a:lnTo>
                      <a:pt x="100" y="523"/>
                    </a:lnTo>
                    <a:lnTo>
                      <a:pt x="101" y="518"/>
                    </a:lnTo>
                    <a:lnTo>
                      <a:pt x="102" y="513"/>
                    </a:lnTo>
                    <a:lnTo>
                      <a:pt x="102" y="507"/>
                    </a:lnTo>
                    <a:lnTo>
                      <a:pt x="102" y="501"/>
                    </a:lnTo>
                    <a:lnTo>
                      <a:pt x="103" y="493"/>
                    </a:lnTo>
                    <a:lnTo>
                      <a:pt x="104" y="484"/>
                    </a:lnTo>
                    <a:lnTo>
                      <a:pt x="105" y="475"/>
                    </a:lnTo>
                    <a:lnTo>
                      <a:pt x="106" y="465"/>
                    </a:lnTo>
                    <a:lnTo>
                      <a:pt x="106" y="453"/>
                    </a:lnTo>
                    <a:lnTo>
                      <a:pt x="107" y="442"/>
                    </a:lnTo>
                    <a:lnTo>
                      <a:pt x="108" y="429"/>
                    </a:lnTo>
                    <a:lnTo>
                      <a:pt x="109" y="416"/>
                    </a:lnTo>
                    <a:lnTo>
                      <a:pt x="110" y="403"/>
                    </a:lnTo>
                    <a:lnTo>
                      <a:pt x="110" y="388"/>
                    </a:lnTo>
                    <a:lnTo>
                      <a:pt x="110" y="373"/>
                    </a:lnTo>
                    <a:lnTo>
                      <a:pt x="111" y="358"/>
                    </a:lnTo>
                    <a:lnTo>
                      <a:pt x="112" y="341"/>
                    </a:lnTo>
                    <a:lnTo>
                      <a:pt x="113" y="324"/>
                    </a:lnTo>
                    <a:lnTo>
                      <a:pt x="114" y="305"/>
                    </a:lnTo>
                    <a:lnTo>
                      <a:pt x="114" y="285"/>
                    </a:lnTo>
                    <a:lnTo>
                      <a:pt x="115" y="265"/>
                    </a:lnTo>
                    <a:lnTo>
                      <a:pt x="116" y="244"/>
                    </a:lnTo>
                    <a:lnTo>
                      <a:pt x="117" y="222"/>
                    </a:lnTo>
                    <a:lnTo>
                      <a:pt x="118" y="200"/>
                    </a:lnTo>
                    <a:lnTo>
                      <a:pt x="118" y="177"/>
                    </a:lnTo>
                    <a:lnTo>
                      <a:pt x="118" y="153"/>
                    </a:lnTo>
                    <a:lnTo>
                      <a:pt x="119" y="131"/>
                    </a:lnTo>
                    <a:lnTo>
                      <a:pt x="120" y="111"/>
                    </a:lnTo>
                    <a:lnTo>
                      <a:pt x="121" y="92"/>
                    </a:lnTo>
                    <a:lnTo>
                      <a:pt x="122" y="75"/>
                    </a:lnTo>
                    <a:lnTo>
                      <a:pt x="122" y="62"/>
                    </a:lnTo>
                    <a:lnTo>
                      <a:pt x="123" y="55"/>
                    </a:lnTo>
                    <a:lnTo>
                      <a:pt x="124" y="55"/>
                    </a:lnTo>
                    <a:lnTo>
                      <a:pt x="125" y="67"/>
                    </a:lnTo>
                    <a:lnTo>
                      <a:pt x="126" y="92"/>
                    </a:lnTo>
                    <a:lnTo>
                      <a:pt x="126" y="132"/>
                    </a:lnTo>
                    <a:lnTo>
                      <a:pt x="126" y="185"/>
                    </a:lnTo>
                    <a:lnTo>
                      <a:pt x="127" y="250"/>
                    </a:lnTo>
                    <a:lnTo>
                      <a:pt x="128" y="318"/>
                    </a:lnTo>
                    <a:lnTo>
                      <a:pt x="129" y="383"/>
                    </a:lnTo>
                    <a:lnTo>
                      <a:pt x="130" y="440"/>
                    </a:lnTo>
                    <a:lnTo>
                      <a:pt x="130" y="484"/>
                    </a:lnTo>
                    <a:lnTo>
                      <a:pt x="131" y="518"/>
                    </a:lnTo>
                    <a:lnTo>
                      <a:pt x="132" y="542"/>
                    </a:lnTo>
                    <a:lnTo>
                      <a:pt x="133" y="558"/>
                    </a:lnTo>
                    <a:lnTo>
                      <a:pt x="134" y="568"/>
                    </a:lnTo>
                    <a:lnTo>
                      <a:pt x="134" y="575"/>
                    </a:lnTo>
                    <a:lnTo>
                      <a:pt x="134" y="579"/>
                    </a:lnTo>
                    <a:lnTo>
                      <a:pt x="135" y="581"/>
                    </a:lnTo>
                    <a:lnTo>
                      <a:pt x="136" y="581"/>
                    </a:lnTo>
                    <a:lnTo>
                      <a:pt x="137" y="581"/>
                    </a:lnTo>
                    <a:lnTo>
                      <a:pt x="138" y="579"/>
                    </a:lnTo>
                    <a:lnTo>
                      <a:pt x="138" y="578"/>
                    </a:lnTo>
                    <a:lnTo>
                      <a:pt x="139" y="576"/>
                    </a:lnTo>
                    <a:lnTo>
                      <a:pt x="140" y="574"/>
                    </a:lnTo>
                    <a:lnTo>
                      <a:pt x="141" y="573"/>
                    </a:lnTo>
                    <a:lnTo>
                      <a:pt x="142" y="571"/>
                    </a:lnTo>
                    <a:lnTo>
                      <a:pt x="142" y="570"/>
                    </a:lnTo>
                    <a:lnTo>
                      <a:pt x="142" y="570"/>
                    </a:lnTo>
                    <a:lnTo>
                      <a:pt x="143" y="570"/>
                    </a:lnTo>
                    <a:lnTo>
                      <a:pt x="144" y="570"/>
                    </a:lnTo>
                    <a:lnTo>
                      <a:pt x="145" y="570"/>
                    </a:lnTo>
                    <a:lnTo>
                      <a:pt x="146" y="571"/>
                    </a:lnTo>
                    <a:lnTo>
                      <a:pt x="146" y="572"/>
                    </a:lnTo>
                    <a:lnTo>
                      <a:pt x="147" y="573"/>
                    </a:lnTo>
                    <a:lnTo>
                      <a:pt x="148" y="574"/>
                    </a:lnTo>
                    <a:lnTo>
                      <a:pt x="149" y="575"/>
                    </a:lnTo>
                    <a:lnTo>
                      <a:pt x="150" y="576"/>
                    </a:lnTo>
                    <a:lnTo>
                      <a:pt x="150" y="577"/>
                    </a:lnTo>
                    <a:lnTo>
                      <a:pt x="151" y="578"/>
                    </a:lnTo>
                    <a:lnTo>
                      <a:pt x="151" y="579"/>
                    </a:lnTo>
                    <a:lnTo>
                      <a:pt x="152" y="579"/>
                    </a:lnTo>
                    <a:lnTo>
                      <a:pt x="153" y="579"/>
                    </a:lnTo>
                    <a:lnTo>
                      <a:pt x="154" y="579"/>
                    </a:lnTo>
                    <a:lnTo>
                      <a:pt x="154" y="579"/>
                    </a:lnTo>
                    <a:lnTo>
                      <a:pt x="155" y="579"/>
                    </a:lnTo>
                    <a:lnTo>
                      <a:pt x="156" y="580"/>
                    </a:lnTo>
                    <a:lnTo>
                      <a:pt x="157" y="580"/>
                    </a:lnTo>
                    <a:lnTo>
                      <a:pt x="158" y="580"/>
                    </a:lnTo>
                    <a:lnTo>
                      <a:pt x="158" y="581"/>
                    </a:lnTo>
                    <a:lnTo>
                      <a:pt x="159" y="581"/>
                    </a:lnTo>
                    <a:lnTo>
                      <a:pt x="159" y="581"/>
                    </a:lnTo>
                    <a:lnTo>
                      <a:pt x="160" y="582"/>
                    </a:lnTo>
                    <a:lnTo>
                      <a:pt x="161" y="583"/>
                    </a:lnTo>
                    <a:lnTo>
                      <a:pt x="162" y="584"/>
                    </a:lnTo>
                    <a:lnTo>
                      <a:pt x="162" y="584"/>
                    </a:lnTo>
                    <a:lnTo>
                      <a:pt x="163" y="585"/>
                    </a:lnTo>
                    <a:lnTo>
                      <a:pt x="164" y="586"/>
                    </a:lnTo>
                    <a:lnTo>
                      <a:pt x="165" y="586"/>
                    </a:lnTo>
                    <a:lnTo>
                      <a:pt x="166" y="587"/>
                    </a:lnTo>
                    <a:lnTo>
                      <a:pt x="166" y="588"/>
                    </a:lnTo>
                    <a:lnTo>
                      <a:pt x="167" y="588"/>
                    </a:lnTo>
                    <a:lnTo>
                      <a:pt x="168" y="588"/>
                    </a:lnTo>
                    <a:lnTo>
                      <a:pt x="168" y="588"/>
                    </a:lnTo>
                    <a:lnTo>
                      <a:pt x="169" y="588"/>
                    </a:lnTo>
                    <a:lnTo>
                      <a:pt x="170" y="589"/>
                    </a:lnTo>
                    <a:lnTo>
                      <a:pt x="170" y="589"/>
                    </a:lnTo>
                    <a:lnTo>
                      <a:pt x="171" y="589"/>
                    </a:lnTo>
                    <a:lnTo>
                      <a:pt x="172" y="588"/>
                    </a:lnTo>
                    <a:lnTo>
                      <a:pt x="173" y="588"/>
                    </a:lnTo>
                    <a:lnTo>
                      <a:pt x="174" y="588"/>
                    </a:lnTo>
                    <a:lnTo>
                      <a:pt x="174" y="588"/>
                    </a:lnTo>
                    <a:lnTo>
                      <a:pt x="175" y="588"/>
                    </a:lnTo>
                    <a:lnTo>
                      <a:pt x="176" y="588"/>
                    </a:lnTo>
                    <a:lnTo>
                      <a:pt x="176" y="588"/>
                    </a:lnTo>
                    <a:lnTo>
                      <a:pt x="177" y="588"/>
                    </a:lnTo>
                    <a:lnTo>
                      <a:pt x="178" y="587"/>
                    </a:lnTo>
                    <a:lnTo>
                      <a:pt x="178" y="587"/>
                    </a:lnTo>
                    <a:lnTo>
                      <a:pt x="179" y="587"/>
                    </a:lnTo>
                    <a:lnTo>
                      <a:pt x="180" y="587"/>
                    </a:lnTo>
                    <a:lnTo>
                      <a:pt x="181" y="587"/>
                    </a:lnTo>
                    <a:lnTo>
                      <a:pt x="182" y="587"/>
                    </a:lnTo>
                    <a:lnTo>
                      <a:pt x="182" y="587"/>
                    </a:lnTo>
                    <a:lnTo>
                      <a:pt x="183" y="588"/>
                    </a:lnTo>
                    <a:lnTo>
                      <a:pt x="184" y="588"/>
                    </a:lnTo>
                    <a:lnTo>
                      <a:pt x="184" y="588"/>
                    </a:lnTo>
                    <a:lnTo>
                      <a:pt x="185" y="588"/>
                    </a:lnTo>
                    <a:lnTo>
                      <a:pt x="186" y="588"/>
                    </a:lnTo>
                    <a:lnTo>
                      <a:pt x="186" y="589"/>
                    </a:lnTo>
                    <a:lnTo>
                      <a:pt x="187" y="589"/>
                    </a:lnTo>
                    <a:lnTo>
                      <a:pt x="188" y="590"/>
                    </a:lnTo>
                    <a:lnTo>
                      <a:pt x="189" y="590"/>
                    </a:lnTo>
                    <a:lnTo>
                      <a:pt x="190" y="590"/>
                    </a:lnTo>
                    <a:lnTo>
                      <a:pt x="191" y="590"/>
                    </a:lnTo>
                    <a:lnTo>
                      <a:pt x="191" y="590"/>
                    </a:lnTo>
                    <a:lnTo>
                      <a:pt x="192" y="591"/>
                    </a:lnTo>
                    <a:lnTo>
                      <a:pt x="193" y="590"/>
                    </a:lnTo>
                    <a:lnTo>
                      <a:pt x="193" y="590"/>
                    </a:lnTo>
                    <a:lnTo>
                      <a:pt x="194" y="590"/>
                    </a:lnTo>
                    <a:lnTo>
                      <a:pt x="195" y="589"/>
                    </a:lnTo>
                    <a:lnTo>
                      <a:pt x="195" y="588"/>
                    </a:lnTo>
                    <a:lnTo>
                      <a:pt x="196" y="587"/>
                    </a:lnTo>
                    <a:lnTo>
                      <a:pt x="197" y="586"/>
                    </a:lnTo>
                    <a:lnTo>
                      <a:pt x="198" y="584"/>
                    </a:lnTo>
                    <a:lnTo>
                      <a:pt x="199" y="582"/>
                    </a:lnTo>
                    <a:lnTo>
                      <a:pt x="199" y="580"/>
                    </a:lnTo>
                    <a:lnTo>
                      <a:pt x="200" y="577"/>
                    </a:lnTo>
                    <a:lnTo>
                      <a:pt x="201" y="575"/>
                    </a:lnTo>
                    <a:lnTo>
                      <a:pt x="201" y="573"/>
                    </a:lnTo>
                    <a:lnTo>
                      <a:pt x="202" y="570"/>
                    </a:lnTo>
                    <a:lnTo>
                      <a:pt x="203" y="568"/>
                    </a:lnTo>
                    <a:lnTo>
                      <a:pt x="203" y="566"/>
                    </a:lnTo>
                    <a:lnTo>
                      <a:pt x="204" y="564"/>
                    </a:lnTo>
                    <a:lnTo>
                      <a:pt x="205" y="562"/>
                    </a:lnTo>
                    <a:lnTo>
                      <a:pt x="206" y="560"/>
                    </a:lnTo>
                    <a:lnTo>
                      <a:pt x="207" y="559"/>
                    </a:lnTo>
                    <a:lnTo>
                      <a:pt x="207" y="557"/>
                    </a:lnTo>
                    <a:lnTo>
                      <a:pt x="208" y="557"/>
                    </a:lnTo>
                    <a:lnTo>
                      <a:pt x="209" y="555"/>
                    </a:lnTo>
                    <a:lnTo>
                      <a:pt x="210" y="555"/>
                    </a:lnTo>
                    <a:lnTo>
                      <a:pt x="210" y="554"/>
                    </a:lnTo>
                    <a:lnTo>
                      <a:pt x="211" y="554"/>
                    </a:lnTo>
                    <a:lnTo>
                      <a:pt x="211" y="553"/>
                    </a:lnTo>
                    <a:lnTo>
                      <a:pt x="212" y="552"/>
                    </a:lnTo>
                    <a:lnTo>
                      <a:pt x="213" y="551"/>
                    </a:lnTo>
                    <a:lnTo>
                      <a:pt x="214" y="549"/>
                    </a:lnTo>
                    <a:lnTo>
                      <a:pt x="215" y="548"/>
                    </a:lnTo>
                    <a:lnTo>
                      <a:pt x="215" y="547"/>
                    </a:lnTo>
                    <a:lnTo>
                      <a:pt x="216" y="544"/>
                    </a:lnTo>
                    <a:lnTo>
                      <a:pt x="217" y="542"/>
                    </a:lnTo>
                    <a:lnTo>
                      <a:pt x="218" y="539"/>
                    </a:lnTo>
                    <a:lnTo>
                      <a:pt x="218" y="536"/>
                    </a:lnTo>
                    <a:lnTo>
                      <a:pt x="219" y="532"/>
                    </a:lnTo>
                    <a:lnTo>
                      <a:pt x="219" y="527"/>
                    </a:lnTo>
                    <a:lnTo>
                      <a:pt x="220" y="523"/>
                    </a:lnTo>
                    <a:lnTo>
                      <a:pt x="221" y="517"/>
                    </a:lnTo>
                    <a:lnTo>
                      <a:pt x="222" y="511"/>
                    </a:lnTo>
                    <a:lnTo>
                      <a:pt x="223" y="503"/>
                    </a:lnTo>
                    <a:lnTo>
                      <a:pt x="223" y="496"/>
                    </a:lnTo>
                    <a:lnTo>
                      <a:pt x="224" y="488"/>
                    </a:lnTo>
                    <a:lnTo>
                      <a:pt x="225" y="479"/>
                    </a:lnTo>
                    <a:lnTo>
                      <a:pt x="226" y="469"/>
                    </a:lnTo>
                    <a:lnTo>
                      <a:pt x="226" y="459"/>
                    </a:lnTo>
                    <a:lnTo>
                      <a:pt x="227" y="449"/>
                    </a:lnTo>
                    <a:lnTo>
                      <a:pt x="227" y="437"/>
                    </a:lnTo>
                    <a:lnTo>
                      <a:pt x="228" y="425"/>
                    </a:lnTo>
                    <a:lnTo>
                      <a:pt x="229" y="412"/>
                    </a:lnTo>
                    <a:lnTo>
                      <a:pt x="230" y="397"/>
                    </a:lnTo>
                    <a:lnTo>
                      <a:pt x="231" y="383"/>
                    </a:lnTo>
                    <a:lnTo>
                      <a:pt x="231" y="368"/>
                    </a:lnTo>
                    <a:lnTo>
                      <a:pt x="232" y="353"/>
                    </a:lnTo>
                    <a:lnTo>
                      <a:pt x="233" y="339"/>
                    </a:lnTo>
                    <a:lnTo>
                      <a:pt x="234" y="324"/>
                    </a:lnTo>
                    <a:lnTo>
                      <a:pt x="235" y="309"/>
                    </a:lnTo>
                    <a:lnTo>
                      <a:pt x="235" y="293"/>
                    </a:lnTo>
                    <a:lnTo>
                      <a:pt x="235" y="278"/>
                    </a:lnTo>
                    <a:lnTo>
                      <a:pt x="236" y="264"/>
                    </a:lnTo>
                    <a:lnTo>
                      <a:pt x="237" y="248"/>
                    </a:lnTo>
                    <a:lnTo>
                      <a:pt x="238" y="232"/>
                    </a:lnTo>
                    <a:lnTo>
                      <a:pt x="239" y="214"/>
                    </a:lnTo>
                    <a:lnTo>
                      <a:pt x="239" y="197"/>
                    </a:lnTo>
                    <a:lnTo>
                      <a:pt x="240" y="181"/>
                    </a:lnTo>
                    <a:lnTo>
                      <a:pt x="241" y="164"/>
                    </a:lnTo>
                    <a:lnTo>
                      <a:pt x="242" y="146"/>
                    </a:lnTo>
                    <a:lnTo>
                      <a:pt x="243" y="129"/>
                    </a:lnTo>
                    <a:lnTo>
                      <a:pt x="243" y="112"/>
                    </a:lnTo>
                    <a:lnTo>
                      <a:pt x="243" y="96"/>
                    </a:lnTo>
                    <a:lnTo>
                      <a:pt x="244" y="81"/>
                    </a:lnTo>
                    <a:lnTo>
                      <a:pt x="245" y="65"/>
                    </a:lnTo>
                    <a:lnTo>
                      <a:pt x="246" y="48"/>
                    </a:lnTo>
                    <a:lnTo>
                      <a:pt x="247" y="31"/>
                    </a:lnTo>
                    <a:lnTo>
                      <a:pt x="247" y="16"/>
                    </a:lnTo>
                    <a:lnTo>
                      <a:pt x="248" y="5"/>
                    </a:lnTo>
                    <a:lnTo>
                      <a:pt x="249" y="0"/>
                    </a:lnTo>
                    <a:lnTo>
                      <a:pt x="250" y="4"/>
                    </a:lnTo>
                    <a:lnTo>
                      <a:pt x="251" y="22"/>
                    </a:lnTo>
                    <a:lnTo>
                      <a:pt x="251" y="57"/>
                    </a:lnTo>
                    <a:lnTo>
                      <a:pt x="251" y="116"/>
                    </a:lnTo>
                    <a:lnTo>
                      <a:pt x="252" y="197"/>
                    </a:lnTo>
                    <a:lnTo>
                      <a:pt x="253" y="290"/>
                    </a:lnTo>
                    <a:lnTo>
                      <a:pt x="254" y="382"/>
                    </a:lnTo>
                    <a:lnTo>
                      <a:pt x="255" y="459"/>
                    </a:lnTo>
                    <a:lnTo>
                      <a:pt x="255" y="516"/>
                    </a:lnTo>
                    <a:lnTo>
                      <a:pt x="256" y="553"/>
                    </a:lnTo>
                    <a:lnTo>
                      <a:pt x="257" y="576"/>
                    </a:lnTo>
                    <a:lnTo>
                      <a:pt x="258" y="588"/>
                    </a:lnTo>
                    <a:lnTo>
                      <a:pt x="259" y="594"/>
                    </a:lnTo>
                    <a:lnTo>
                      <a:pt x="259" y="598"/>
                    </a:lnTo>
                    <a:lnTo>
                      <a:pt x="259" y="599"/>
                    </a:lnTo>
                    <a:lnTo>
                      <a:pt x="260" y="599"/>
                    </a:lnTo>
                    <a:lnTo>
                      <a:pt x="261" y="599"/>
                    </a:lnTo>
                    <a:lnTo>
                      <a:pt x="262" y="599"/>
                    </a:lnTo>
                    <a:lnTo>
                      <a:pt x="263" y="599"/>
                    </a:lnTo>
                    <a:lnTo>
                      <a:pt x="263" y="598"/>
                    </a:lnTo>
                    <a:lnTo>
                      <a:pt x="264" y="597"/>
                    </a:lnTo>
                    <a:lnTo>
                      <a:pt x="265" y="596"/>
                    </a:lnTo>
                    <a:lnTo>
                      <a:pt x="266" y="594"/>
                    </a:lnTo>
                    <a:lnTo>
                      <a:pt x="267" y="594"/>
                    </a:lnTo>
                    <a:lnTo>
                      <a:pt x="267" y="592"/>
                    </a:lnTo>
                    <a:lnTo>
                      <a:pt x="267" y="591"/>
                    </a:lnTo>
                    <a:lnTo>
                      <a:pt x="268" y="590"/>
                    </a:lnTo>
                    <a:lnTo>
                      <a:pt x="269" y="588"/>
                    </a:lnTo>
                    <a:lnTo>
                      <a:pt x="270" y="588"/>
                    </a:lnTo>
                    <a:lnTo>
                      <a:pt x="271" y="586"/>
                    </a:lnTo>
                    <a:lnTo>
                      <a:pt x="271" y="586"/>
                    </a:lnTo>
                    <a:lnTo>
                      <a:pt x="272" y="585"/>
                    </a:lnTo>
                    <a:lnTo>
                      <a:pt x="273" y="584"/>
                    </a:lnTo>
                    <a:lnTo>
                      <a:pt x="274" y="584"/>
                    </a:lnTo>
                    <a:lnTo>
                      <a:pt x="275" y="584"/>
                    </a:lnTo>
                    <a:lnTo>
                      <a:pt x="275" y="584"/>
                    </a:lnTo>
                    <a:lnTo>
                      <a:pt x="276" y="584"/>
                    </a:lnTo>
                    <a:lnTo>
                      <a:pt x="276" y="584"/>
                    </a:lnTo>
                    <a:lnTo>
                      <a:pt x="277" y="584"/>
                    </a:lnTo>
                    <a:lnTo>
                      <a:pt x="278" y="585"/>
                    </a:lnTo>
                    <a:lnTo>
                      <a:pt x="279" y="585"/>
                    </a:lnTo>
                    <a:lnTo>
                      <a:pt x="279" y="586"/>
                    </a:lnTo>
                    <a:lnTo>
                      <a:pt x="280" y="586"/>
                    </a:lnTo>
                    <a:lnTo>
                      <a:pt x="281" y="587"/>
                    </a:lnTo>
                    <a:lnTo>
                      <a:pt x="282" y="588"/>
                    </a:lnTo>
                    <a:lnTo>
                      <a:pt x="283" y="588"/>
                    </a:lnTo>
                    <a:lnTo>
                      <a:pt x="283" y="589"/>
                    </a:lnTo>
                    <a:lnTo>
                      <a:pt x="284" y="590"/>
                    </a:lnTo>
                    <a:lnTo>
                      <a:pt x="284" y="590"/>
                    </a:lnTo>
                    <a:lnTo>
                      <a:pt x="285" y="591"/>
                    </a:lnTo>
                    <a:lnTo>
                      <a:pt x="286" y="592"/>
                    </a:lnTo>
                    <a:lnTo>
                      <a:pt x="287" y="592"/>
                    </a:lnTo>
                    <a:lnTo>
                      <a:pt x="288" y="592"/>
                    </a:lnTo>
                    <a:lnTo>
                      <a:pt x="288" y="593"/>
                    </a:lnTo>
                    <a:lnTo>
                      <a:pt x="289" y="594"/>
                    </a:lnTo>
                    <a:lnTo>
                      <a:pt x="290" y="594"/>
                    </a:lnTo>
                    <a:lnTo>
                      <a:pt x="291" y="594"/>
                    </a:lnTo>
                    <a:lnTo>
                      <a:pt x="292" y="595"/>
                    </a:lnTo>
                    <a:lnTo>
                      <a:pt x="292" y="595"/>
                    </a:lnTo>
                    <a:lnTo>
                      <a:pt x="293" y="596"/>
                    </a:lnTo>
                    <a:lnTo>
                      <a:pt x="293" y="597"/>
                    </a:lnTo>
                    <a:lnTo>
                      <a:pt x="294" y="597"/>
                    </a:lnTo>
                    <a:lnTo>
                      <a:pt x="295" y="597"/>
                    </a:lnTo>
                    <a:lnTo>
                      <a:pt x="296" y="597"/>
                    </a:lnTo>
                    <a:lnTo>
                      <a:pt x="296" y="598"/>
                    </a:lnTo>
                    <a:lnTo>
                      <a:pt x="297" y="598"/>
                    </a:lnTo>
                    <a:lnTo>
                      <a:pt x="298" y="599"/>
                    </a:lnTo>
                    <a:lnTo>
                      <a:pt x="299" y="599"/>
                    </a:lnTo>
                    <a:lnTo>
                      <a:pt x="300" y="599"/>
                    </a:lnTo>
                    <a:lnTo>
                      <a:pt x="300" y="599"/>
                    </a:lnTo>
                    <a:lnTo>
                      <a:pt x="301" y="599"/>
                    </a:lnTo>
                    <a:lnTo>
                      <a:pt x="301" y="599"/>
                    </a:lnTo>
                    <a:lnTo>
                      <a:pt x="302" y="599"/>
                    </a:lnTo>
                    <a:lnTo>
                      <a:pt x="303" y="599"/>
                    </a:lnTo>
                    <a:lnTo>
                      <a:pt x="304" y="599"/>
                    </a:lnTo>
                    <a:lnTo>
                      <a:pt x="304" y="599"/>
                    </a:lnTo>
                    <a:lnTo>
                      <a:pt x="305" y="599"/>
                    </a:lnTo>
                    <a:lnTo>
                      <a:pt x="306" y="599"/>
                    </a:lnTo>
                    <a:lnTo>
                      <a:pt x="307" y="598"/>
                    </a:lnTo>
                    <a:lnTo>
                      <a:pt x="308" y="598"/>
                    </a:lnTo>
                    <a:lnTo>
                      <a:pt x="308" y="598"/>
                    </a:lnTo>
                    <a:lnTo>
                      <a:pt x="309" y="597"/>
                    </a:lnTo>
                    <a:lnTo>
                      <a:pt x="309" y="597"/>
                    </a:lnTo>
                    <a:lnTo>
                      <a:pt x="310" y="597"/>
                    </a:lnTo>
                    <a:lnTo>
                      <a:pt x="311" y="597"/>
                    </a:lnTo>
                    <a:lnTo>
                      <a:pt x="312" y="596"/>
                    </a:lnTo>
                    <a:lnTo>
                      <a:pt x="312" y="596"/>
                    </a:lnTo>
                    <a:lnTo>
                      <a:pt x="313" y="595"/>
                    </a:lnTo>
                    <a:lnTo>
                      <a:pt x="314" y="594"/>
                    </a:lnTo>
                    <a:lnTo>
                      <a:pt x="315" y="594"/>
                    </a:lnTo>
                    <a:lnTo>
                      <a:pt x="316" y="594"/>
                    </a:lnTo>
                    <a:lnTo>
                      <a:pt x="316" y="593"/>
                    </a:lnTo>
                    <a:lnTo>
                      <a:pt x="317" y="593"/>
                    </a:lnTo>
                    <a:lnTo>
                      <a:pt x="318" y="592"/>
                    </a:lnTo>
                    <a:lnTo>
                      <a:pt x="318" y="592"/>
                    </a:lnTo>
                    <a:lnTo>
                      <a:pt x="319" y="592"/>
                    </a:lnTo>
                    <a:lnTo>
                      <a:pt x="320" y="591"/>
                    </a:lnTo>
                    <a:lnTo>
                      <a:pt x="320" y="591"/>
                    </a:lnTo>
                    <a:lnTo>
                      <a:pt x="321" y="591"/>
                    </a:lnTo>
                    <a:lnTo>
                      <a:pt x="322" y="590"/>
                    </a:lnTo>
                    <a:lnTo>
                      <a:pt x="323" y="590"/>
                    </a:lnTo>
                    <a:lnTo>
                      <a:pt x="324" y="590"/>
                    </a:lnTo>
                    <a:lnTo>
                      <a:pt x="324" y="590"/>
                    </a:lnTo>
                    <a:lnTo>
                      <a:pt x="325" y="590"/>
                    </a:lnTo>
                    <a:lnTo>
                      <a:pt x="326" y="590"/>
                    </a:lnTo>
                    <a:lnTo>
                      <a:pt x="326" y="590"/>
                    </a:lnTo>
                    <a:lnTo>
                      <a:pt x="327" y="590"/>
                    </a:lnTo>
                    <a:lnTo>
                      <a:pt x="328" y="590"/>
                    </a:lnTo>
                    <a:lnTo>
                      <a:pt x="328" y="589"/>
                    </a:lnTo>
                    <a:lnTo>
                      <a:pt x="329" y="588"/>
                    </a:lnTo>
                    <a:lnTo>
                      <a:pt x="330" y="588"/>
                    </a:lnTo>
                    <a:lnTo>
                      <a:pt x="331" y="588"/>
                    </a:lnTo>
                    <a:lnTo>
                      <a:pt x="332" y="588"/>
                    </a:lnTo>
                    <a:lnTo>
                      <a:pt x="332" y="587"/>
                    </a:lnTo>
                    <a:lnTo>
                      <a:pt x="333" y="586"/>
                    </a:lnTo>
                    <a:lnTo>
                      <a:pt x="334" y="586"/>
                    </a:lnTo>
                    <a:lnTo>
                      <a:pt x="334" y="586"/>
                    </a:lnTo>
                    <a:lnTo>
                      <a:pt x="335" y="586"/>
                    </a:lnTo>
                    <a:lnTo>
                      <a:pt x="336" y="586"/>
                    </a:lnTo>
                    <a:lnTo>
                      <a:pt x="336" y="586"/>
                    </a:lnTo>
                    <a:lnTo>
                      <a:pt x="337" y="586"/>
                    </a:lnTo>
                    <a:lnTo>
                      <a:pt x="338" y="586"/>
                    </a:lnTo>
                    <a:lnTo>
                      <a:pt x="339" y="587"/>
                    </a:lnTo>
                    <a:lnTo>
                      <a:pt x="340" y="588"/>
                    </a:lnTo>
                    <a:lnTo>
                      <a:pt x="340" y="588"/>
                    </a:lnTo>
                    <a:lnTo>
                      <a:pt x="341" y="589"/>
                    </a:lnTo>
                    <a:lnTo>
                      <a:pt x="342" y="590"/>
                    </a:lnTo>
                    <a:lnTo>
                      <a:pt x="343" y="591"/>
                    </a:lnTo>
                    <a:lnTo>
                      <a:pt x="343" y="592"/>
                    </a:lnTo>
                    <a:lnTo>
                      <a:pt x="344" y="593"/>
                    </a:lnTo>
                    <a:lnTo>
                      <a:pt x="344" y="594"/>
                    </a:lnTo>
                    <a:lnTo>
                      <a:pt x="345" y="595"/>
                    </a:lnTo>
                    <a:lnTo>
                      <a:pt x="346" y="597"/>
                    </a:lnTo>
                    <a:lnTo>
                      <a:pt x="347" y="597"/>
                    </a:lnTo>
                    <a:lnTo>
                      <a:pt x="348" y="598"/>
                    </a:lnTo>
                    <a:lnTo>
                      <a:pt x="348" y="599"/>
                    </a:lnTo>
                    <a:lnTo>
                      <a:pt x="349" y="599"/>
                    </a:lnTo>
                    <a:lnTo>
                      <a:pt x="350" y="599"/>
                    </a:lnTo>
                    <a:lnTo>
                      <a:pt x="351" y="600"/>
                    </a:lnTo>
                    <a:lnTo>
                      <a:pt x="351" y="600"/>
                    </a:lnTo>
                    <a:lnTo>
                      <a:pt x="352" y="601"/>
                    </a:lnTo>
                    <a:lnTo>
                      <a:pt x="352" y="601"/>
                    </a:lnTo>
                    <a:lnTo>
                      <a:pt x="353" y="601"/>
                    </a:lnTo>
                    <a:lnTo>
                      <a:pt x="354" y="601"/>
                    </a:lnTo>
                    <a:lnTo>
                      <a:pt x="355" y="601"/>
                    </a:lnTo>
                    <a:lnTo>
                      <a:pt x="356" y="601"/>
                    </a:lnTo>
                    <a:lnTo>
                      <a:pt x="356" y="601"/>
                    </a:lnTo>
                    <a:lnTo>
                      <a:pt x="357" y="601"/>
                    </a:lnTo>
                    <a:lnTo>
                      <a:pt x="358" y="601"/>
                    </a:lnTo>
                    <a:lnTo>
                      <a:pt x="359" y="600"/>
                    </a:lnTo>
                    <a:lnTo>
                      <a:pt x="360" y="599"/>
                    </a:lnTo>
                    <a:lnTo>
                      <a:pt x="360" y="599"/>
                    </a:lnTo>
                    <a:lnTo>
                      <a:pt x="360" y="599"/>
                    </a:lnTo>
                    <a:lnTo>
                      <a:pt x="361" y="598"/>
                    </a:lnTo>
                    <a:lnTo>
                      <a:pt x="362" y="597"/>
                    </a:lnTo>
                    <a:lnTo>
                      <a:pt x="363" y="596"/>
                    </a:lnTo>
                    <a:lnTo>
                      <a:pt x="364" y="595"/>
                    </a:lnTo>
                    <a:lnTo>
                      <a:pt x="364" y="594"/>
                    </a:lnTo>
                  </a:path>
                </a:pathLst>
              </a:custGeom>
              <a:noFill/>
              <a:ln w="12700">
                <a:solidFill>
                  <a:schemeClr val="accent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41" name="Freeform 77"/>
              <p:cNvSpPr>
                <a:spLocks/>
              </p:cNvSpPr>
              <p:nvPr/>
            </p:nvSpPr>
            <p:spPr bwMode="auto">
              <a:xfrm>
                <a:off x="1557338" y="5597526"/>
                <a:ext cx="579438" cy="123825"/>
              </a:xfrm>
              <a:custGeom>
                <a:avLst/>
                <a:gdLst>
                  <a:gd name="T0" fmla="*/ 5 w 365"/>
                  <a:gd name="T1" fmla="*/ 65 h 78"/>
                  <a:gd name="T2" fmla="*/ 12 w 365"/>
                  <a:gd name="T3" fmla="*/ 68 h 78"/>
                  <a:gd name="T4" fmla="*/ 17 w 365"/>
                  <a:gd name="T5" fmla="*/ 73 h 78"/>
                  <a:gd name="T6" fmla="*/ 23 w 365"/>
                  <a:gd name="T7" fmla="*/ 71 h 78"/>
                  <a:gd name="T8" fmla="*/ 29 w 365"/>
                  <a:gd name="T9" fmla="*/ 70 h 78"/>
                  <a:gd name="T10" fmla="*/ 35 w 365"/>
                  <a:gd name="T11" fmla="*/ 70 h 78"/>
                  <a:gd name="T12" fmla="*/ 41 w 365"/>
                  <a:gd name="T13" fmla="*/ 68 h 78"/>
                  <a:gd name="T14" fmla="*/ 46 w 365"/>
                  <a:gd name="T15" fmla="*/ 63 h 78"/>
                  <a:gd name="T16" fmla="*/ 53 w 365"/>
                  <a:gd name="T17" fmla="*/ 67 h 78"/>
                  <a:gd name="T18" fmla="*/ 58 w 365"/>
                  <a:gd name="T19" fmla="*/ 74 h 78"/>
                  <a:gd name="T20" fmla="*/ 64 w 365"/>
                  <a:gd name="T21" fmla="*/ 68 h 78"/>
                  <a:gd name="T22" fmla="*/ 70 w 365"/>
                  <a:gd name="T23" fmla="*/ 39 h 78"/>
                  <a:gd name="T24" fmla="*/ 76 w 365"/>
                  <a:gd name="T25" fmla="*/ 4 h 78"/>
                  <a:gd name="T26" fmla="*/ 81 w 365"/>
                  <a:gd name="T27" fmla="*/ 19 h 78"/>
                  <a:gd name="T28" fmla="*/ 87 w 365"/>
                  <a:gd name="T29" fmla="*/ 66 h 78"/>
                  <a:gd name="T30" fmla="*/ 93 w 365"/>
                  <a:gd name="T31" fmla="*/ 78 h 78"/>
                  <a:gd name="T32" fmla="*/ 99 w 365"/>
                  <a:gd name="T33" fmla="*/ 78 h 78"/>
                  <a:gd name="T34" fmla="*/ 105 w 365"/>
                  <a:gd name="T35" fmla="*/ 78 h 78"/>
                  <a:gd name="T36" fmla="*/ 111 w 365"/>
                  <a:gd name="T37" fmla="*/ 76 h 78"/>
                  <a:gd name="T38" fmla="*/ 117 w 365"/>
                  <a:gd name="T39" fmla="*/ 75 h 78"/>
                  <a:gd name="T40" fmla="*/ 122 w 365"/>
                  <a:gd name="T41" fmla="*/ 75 h 78"/>
                  <a:gd name="T42" fmla="*/ 129 w 365"/>
                  <a:gd name="T43" fmla="*/ 76 h 78"/>
                  <a:gd name="T44" fmla="*/ 134 w 365"/>
                  <a:gd name="T45" fmla="*/ 75 h 78"/>
                  <a:gd name="T46" fmla="*/ 140 w 365"/>
                  <a:gd name="T47" fmla="*/ 73 h 78"/>
                  <a:gd name="T48" fmla="*/ 146 w 365"/>
                  <a:gd name="T49" fmla="*/ 73 h 78"/>
                  <a:gd name="T50" fmla="*/ 152 w 365"/>
                  <a:gd name="T51" fmla="*/ 74 h 78"/>
                  <a:gd name="T52" fmla="*/ 158 w 365"/>
                  <a:gd name="T53" fmla="*/ 76 h 78"/>
                  <a:gd name="T54" fmla="*/ 163 w 365"/>
                  <a:gd name="T55" fmla="*/ 75 h 78"/>
                  <a:gd name="T56" fmla="*/ 170 w 365"/>
                  <a:gd name="T57" fmla="*/ 75 h 78"/>
                  <a:gd name="T58" fmla="*/ 175 w 365"/>
                  <a:gd name="T59" fmla="*/ 74 h 78"/>
                  <a:gd name="T60" fmla="*/ 181 w 365"/>
                  <a:gd name="T61" fmla="*/ 67 h 78"/>
                  <a:gd name="T62" fmla="*/ 187 w 365"/>
                  <a:gd name="T63" fmla="*/ 58 h 78"/>
                  <a:gd name="T64" fmla="*/ 193 w 365"/>
                  <a:gd name="T65" fmla="*/ 53 h 78"/>
                  <a:gd name="T66" fmla="*/ 198 w 365"/>
                  <a:gd name="T67" fmla="*/ 53 h 78"/>
                  <a:gd name="T68" fmla="*/ 204 w 365"/>
                  <a:gd name="T69" fmla="*/ 60 h 78"/>
                  <a:gd name="T70" fmla="*/ 210 w 365"/>
                  <a:gd name="T71" fmla="*/ 67 h 78"/>
                  <a:gd name="T72" fmla="*/ 216 w 365"/>
                  <a:gd name="T73" fmla="*/ 72 h 78"/>
                  <a:gd name="T74" fmla="*/ 222 w 365"/>
                  <a:gd name="T75" fmla="*/ 73 h 78"/>
                  <a:gd name="T76" fmla="*/ 228 w 365"/>
                  <a:gd name="T77" fmla="*/ 67 h 78"/>
                  <a:gd name="T78" fmla="*/ 234 w 365"/>
                  <a:gd name="T79" fmla="*/ 51 h 78"/>
                  <a:gd name="T80" fmla="*/ 239 w 365"/>
                  <a:gd name="T81" fmla="*/ 38 h 78"/>
                  <a:gd name="T82" fmla="*/ 245 w 365"/>
                  <a:gd name="T83" fmla="*/ 36 h 78"/>
                  <a:gd name="T84" fmla="*/ 251 w 365"/>
                  <a:gd name="T85" fmla="*/ 33 h 78"/>
                  <a:gd name="T86" fmla="*/ 257 w 365"/>
                  <a:gd name="T87" fmla="*/ 42 h 78"/>
                  <a:gd name="T88" fmla="*/ 263 w 365"/>
                  <a:gd name="T89" fmla="*/ 65 h 78"/>
                  <a:gd name="T90" fmla="*/ 269 w 365"/>
                  <a:gd name="T91" fmla="*/ 73 h 78"/>
                  <a:gd name="T92" fmla="*/ 275 w 365"/>
                  <a:gd name="T93" fmla="*/ 63 h 78"/>
                  <a:gd name="T94" fmla="*/ 280 w 365"/>
                  <a:gd name="T95" fmla="*/ 36 h 78"/>
                  <a:gd name="T96" fmla="*/ 287 w 365"/>
                  <a:gd name="T97" fmla="*/ 8 h 78"/>
                  <a:gd name="T98" fmla="*/ 292 w 365"/>
                  <a:gd name="T99" fmla="*/ 17 h 78"/>
                  <a:gd name="T100" fmla="*/ 298 w 365"/>
                  <a:gd name="T101" fmla="*/ 54 h 78"/>
                  <a:gd name="T102" fmla="*/ 303 w 365"/>
                  <a:gd name="T103" fmla="*/ 66 h 78"/>
                  <a:gd name="T104" fmla="*/ 310 w 365"/>
                  <a:gd name="T105" fmla="*/ 68 h 78"/>
                  <a:gd name="T106" fmla="*/ 315 w 365"/>
                  <a:gd name="T107" fmla="*/ 65 h 78"/>
                  <a:gd name="T108" fmla="*/ 321 w 365"/>
                  <a:gd name="T109" fmla="*/ 54 h 78"/>
                  <a:gd name="T110" fmla="*/ 328 w 365"/>
                  <a:gd name="T111" fmla="*/ 40 h 78"/>
                  <a:gd name="T112" fmla="*/ 333 w 365"/>
                  <a:gd name="T113" fmla="*/ 34 h 78"/>
                  <a:gd name="T114" fmla="*/ 339 w 365"/>
                  <a:gd name="T115" fmla="*/ 39 h 78"/>
                  <a:gd name="T116" fmla="*/ 345 w 365"/>
                  <a:gd name="T117" fmla="*/ 56 h 78"/>
                  <a:gd name="T118" fmla="*/ 351 w 365"/>
                  <a:gd name="T119" fmla="*/ 70 h 78"/>
                  <a:gd name="T120" fmla="*/ 356 w 365"/>
                  <a:gd name="T121" fmla="*/ 69 h 78"/>
                  <a:gd name="T122" fmla="*/ 362 w 365"/>
                  <a:gd name="T123" fmla="*/ 6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5" h="78">
                    <a:moveTo>
                      <a:pt x="0" y="73"/>
                    </a:moveTo>
                    <a:lnTo>
                      <a:pt x="1" y="71"/>
                    </a:lnTo>
                    <a:lnTo>
                      <a:pt x="2" y="71"/>
                    </a:lnTo>
                    <a:lnTo>
                      <a:pt x="3" y="69"/>
                    </a:lnTo>
                    <a:lnTo>
                      <a:pt x="4" y="68"/>
                    </a:lnTo>
                    <a:lnTo>
                      <a:pt x="4" y="67"/>
                    </a:lnTo>
                    <a:lnTo>
                      <a:pt x="4" y="67"/>
                    </a:lnTo>
                    <a:lnTo>
                      <a:pt x="5" y="65"/>
                    </a:lnTo>
                    <a:lnTo>
                      <a:pt x="6" y="65"/>
                    </a:lnTo>
                    <a:lnTo>
                      <a:pt x="7" y="65"/>
                    </a:lnTo>
                    <a:lnTo>
                      <a:pt x="8" y="65"/>
                    </a:lnTo>
                    <a:lnTo>
                      <a:pt x="8" y="65"/>
                    </a:lnTo>
                    <a:lnTo>
                      <a:pt x="9" y="65"/>
                    </a:lnTo>
                    <a:lnTo>
                      <a:pt x="10" y="66"/>
                    </a:lnTo>
                    <a:lnTo>
                      <a:pt x="11" y="67"/>
                    </a:lnTo>
                    <a:lnTo>
                      <a:pt x="12" y="68"/>
                    </a:lnTo>
                    <a:lnTo>
                      <a:pt x="12" y="69"/>
                    </a:lnTo>
                    <a:lnTo>
                      <a:pt x="12" y="69"/>
                    </a:lnTo>
                    <a:lnTo>
                      <a:pt x="13" y="71"/>
                    </a:lnTo>
                    <a:lnTo>
                      <a:pt x="14" y="71"/>
                    </a:lnTo>
                    <a:lnTo>
                      <a:pt x="15" y="72"/>
                    </a:lnTo>
                    <a:lnTo>
                      <a:pt x="16" y="73"/>
                    </a:lnTo>
                    <a:lnTo>
                      <a:pt x="16" y="73"/>
                    </a:lnTo>
                    <a:lnTo>
                      <a:pt x="17" y="73"/>
                    </a:lnTo>
                    <a:lnTo>
                      <a:pt x="18" y="73"/>
                    </a:lnTo>
                    <a:lnTo>
                      <a:pt x="19" y="73"/>
                    </a:lnTo>
                    <a:lnTo>
                      <a:pt x="20" y="73"/>
                    </a:lnTo>
                    <a:lnTo>
                      <a:pt x="20" y="73"/>
                    </a:lnTo>
                    <a:lnTo>
                      <a:pt x="20" y="73"/>
                    </a:lnTo>
                    <a:lnTo>
                      <a:pt x="21" y="72"/>
                    </a:lnTo>
                    <a:lnTo>
                      <a:pt x="22" y="72"/>
                    </a:lnTo>
                    <a:lnTo>
                      <a:pt x="23" y="71"/>
                    </a:lnTo>
                    <a:lnTo>
                      <a:pt x="24" y="71"/>
                    </a:lnTo>
                    <a:lnTo>
                      <a:pt x="25" y="71"/>
                    </a:lnTo>
                    <a:lnTo>
                      <a:pt x="25" y="71"/>
                    </a:lnTo>
                    <a:lnTo>
                      <a:pt x="26" y="71"/>
                    </a:lnTo>
                    <a:lnTo>
                      <a:pt x="27" y="70"/>
                    </a:lnTo>
                    <a:lnTo>
                      <a:pt x="28" y="70"/>
                    </a:lnTo>
                    <a:lnTo>
                      <a:pt x="29" y="70"/>
                    </a:lnTo>
                    <a:lnTo>
                      <a:pt x="29" y="70"/>
                    </a:lnTo>
                    <a:lnTo>
                      <a:pt x="29" y="69"/>
                    </a:lnTo>
                    <a:lnTo>
                      <a:pt x="30" y="69"/>
                    </a:lnTo>
                    <a:lnTo>
                      <a:pt x="31" y="69"/>
                    </a:lnTo>
                    <a:lnTo>
                      <a:pt x="32" y="69"/>
                    </a:lnTo>
                    <a:lnTo>
                      <a:pt x="33" y="70"/>
                    </a:lnTo>
                    <a:lnTo>
                      <a:pt x="33" y="70"/>
                    </a:lnTo>
                    <a:lnTo>
                      <a:pt x="34" y="70"/>
                    </a:lnTo>
                    <a:lnTo>
                      <a:pt x="35" y="70"/>
                    </a:lnTo>
                    <a:lnTo>
                      <a:pt x="36" y="70"/>
                    </a:lnTo>
                    <a:lnTo>
                      <a:pt x="37" y="70"/>
                    </a:lnTo>
                    <a:lnTo>
                      <a:pt x="37" y="70"/>
                    </a:lnTo>
                    <a:lnTo>
                      <a:pt x="37" y="70"/>
                    </a:lnTo>
                    <a:lnTo>
                      <a:pt x="38" y="69"/>
                    </a:lnTo>
                    <a:lnTo>
                      <a:pt x="39" y="69"/>
                    </a:lnTo>
                    <a:lnTo>
                      <a:pt x="40" y="69"/>
                    </a:lnTo>
                    <a:lnTo>
                      <a:pt x="41" y="68"/>
                    </a:lnTo>
                    <a:lnTo>
                      <a:pt x="41" y="67"/>
                    </a:lnTo>
                    <a:lnTo>
                      <a:pt x="42" y="66"/>
                    </a:lnTo>
                    <a:lnTo>
                      <a:pt x="43" y="65"/>
                    </a:lnTo>
                    <a:lnTo>
                      <a:pt x="44" y="65"/>
                    </a:lnTo>
                    <a:lnTo>
                      <a:pt x="45" y="64"/>
                    </a:lnTo>
                    <a:lnTo>
                      <a:pt x="45" y="63"/>
                    </a:lnTo>
                    <a:lnTo>
                      <a:pt x="45" y="63"/>
                    </a:lnTo>
                    <a:lnTo>
                      <a:pt x="46" y="63"/>
                    </a:lnTo>
                    <a:lnTo>
                      <a:pt x="47" y="63"/>
                    </a:lnTo>
                    <a:lnTo>
                      <a:pt x="48" y="63"/>
                    </a:lnTo>
                    <a:lnTo>
                      <a:pt x="49" y="63"/>
                    </a:lnTo>
                    <a:lnTo>
                      <a:pt x="49" y="63"/>
                    </a:lnTo>
                    <a:lnTo>
                      <a:pt x="50" y="64"/>
                    </a:lnTo>
                    <a:lnTo>
                      <a:pt x="51" y="65"/>
                    </a:lnTo>
                    <a:lnTo>
                      <a:pt x="52" y="66"/>
                    </a:lnTo>
                    <a:lnTo>
                      <a:pt x="53" y="67"/>
                    </a:lnTo>
                    <a:lnTo>
                      <a:pt x="53" y="68"/>
                    </a:lnTo>
                    <a:lnTo>
                      <a:pt x="53" y="69"/>
                    </a:lnTo>
                    <a:lnTo>
                      <a:pt x="54" y="71"/>
                    </a:lnTo>
                    <a:lnTo>
                      <a:pt x="55" y="71"/>
                    </a:lnTo>
                    <a:lnTo>
                      <a:pt x="56" y="73"/>
                    </a:lnTo>
                    <a:lnTo>
                      <a:pt x="57" y="73"/>
                    </a:lnTo>
                    <a:lnTo>
                      <a:pt x="57" y="74"/>
                    </a:lnTo>
                    <a:lnTo>
                      <a:pt x="58" y="74"/>
                    </a:lnTo>
                    <a:lnTo>
                      <a:pt x="59" y="75"/>
                    </a:lnTo>
                    <a:lnTo>
                      <a:pt x="60" y="75"/>
                    </a:lnTo>
                    <a:lnTo>
                      <a:pt x="61" y="74"/>
                    </a:lnTo>
                    <a:lnTo>
                      <a:pt x="61" y="73"/>
                    </a:lnTo>
                    <a:lnTo>
                      <a:pt x="62" y="73"/>
                    </a:lnTo>
                    <a:lnTo>
                      <a:pt x="62" y="71"/>
                    </a:lnTo>
                    <a:lnTo>
                      <a:pt x="63" y="70"/>
                    </a:lnTo>
                    <a:lnTo>
                      <a:pt x="64" y="68"/>
                    </a:lnTo>
                    <a:lnTo>
                      <a:pt x="65" y="65"/>
                    </a:lnTo>
                    <a:lnTo>
                      <a:pt x="65" y="63"/>
                    </a:lnTo>
                    <a:lnTo>
                      <a:pt x="66" y="60"/>
                    </a:lnTo>
                    <a:lnTo>
                      <a:pt x="67" y="56"/>
                    </a:lnTo>
                    <a:lnTo>
                      <a:pt x="68" y="52"/>
                    </a:lnTo>
                    <a:lnTo>
                      <a:pt x="69" y="48"/>
                    </a:lnTo>
                    <a:lnTo>
                      <a:pt x="69" y="44"/>
                    </a:lnTo>
                    <a:lnTo>
                      <a:pt x="70" y="39"/>
                    </a:lnTo>
                    <a:lnTo>
                      <a:pt x="70" y="34"/>
                    </a:lnTo>
                    <a:lnTo>
                      <a:pt x="71" y="30"/>
                    </a:lnTo>
                    <a:lnTo>
                      <a:pt x="72" y="25"/>
                    </a:lnTo>
                    <a:lnTo>
                      <a:pt x="73" y="20"/>
                    </a:lnTo>
                    <a:lnTo>
                      <a:pt x="73" y="15"/>
                    </a:lnTo>
                    <a:lnTo>
                      <a:pt x="74" y="11"/>
                    </a:lnTo>
                    <a:lnTo>
                      <a:pt x="75" y="7"/>
                    </a:lnTo>
                    <a:lnTo>
                      <a:pt x="76" y="4"/>
                    </a:lnTo>
                    <a:lnTo>
                      <a:pt x="77" y="2"/>
                    </a:lnTo>
                    <a:lnTo>
                      <a:pt x="77" y="1"/>
                    </a:lnTo>
                    <a:lnTo>
                      <a:pt x="78" y="0"/>
                    </a:lnTo>
                    <a:lnTo>
                      <a:pt x="79" y="2"/>
                    </a:lnTo>
                    <a:lnTo>
                      <a:pt x="79" y="4"/>
                    </a:lnTo>
                    <a:lnTo>
                      <a:pt x="80" y="8"/>
                    </a:lnTo>
                    <a:lnTo>
                      <a:pt x="81" y="12"/>
                    </a:lnTo>
                    <a:lnTo>
                      <a:pt x="81" y="19"/>
                    </a:lnTo>
                    <a:lnTo>
                      <a:pt x="82" y="26"/>
                    </a:lnTo>
                    <a:lnTo>
                      <a:pt x="83" y="33"/>
                    </a:lnTo>
                    <a:lnTo>
                      <a:pt x="84" y="40"/>
                    </a:lnTo>
                    <a:lnTo>
                      <a:pt x="85" y="47"/>
                    </a:lnTo>
                    <a:lnTo>
                      <a:pt x="85" y="52"/>
                    </a:lnTo>
                    <a:lnTo>
                      <a:pt x="86" y="58"/>
                    </a:lnTo>
                    <a:lnTo>
                      <a:pt x="87" y="63"/>
                    </a:lnTo>
                    <a:lnTo>
                      <a:pt x="87" y="66"/>
                    </a:lnTo>
                    <a:lnTo>
                      <a:pt x="88" y="69"/>
                    </a:lnTo>
                    <a:lnTo>
                      <a:pt x="89" y="71"/>
                    </a:lnTo>
                    <a:lnTo>
                      <a:pt x="89" y="73"/>
                    </a:lnTo>
                    <a:lnTo>
                      <a:pt x="90" y="74"/>
                    </a:lnTo>
                    <a:lnTo>
                      <a:pt x="91" y="76"/>
                    </a:lnTo>
                    <a:lnTo>
                      <a:pt x="92" y="76"/>
                    </a:lnTo>
                    <a:lnTo>
                      <a:pt x="93" y="77"/>
                    </a:lnTo>
                    <a:lnTo>
                      <a:pt x="93" y="78"/>
                    </a:lnTo>
                    <a:lnTo>
                      <a:pt x="94" y="78"/>
                    </a:lnTo>
                    <a:lnTo>
                      <a:pt x="95" y="78"/>
                    </a:lnTo>
                    <a:lnTo>
                      <a:pt x="95" y="78"/>
                    </a:lnTo>
                    <a:lnTo>
                      <a:pt x="96" y="78"/>
                    </a:lnTo>
                    <a:lnTo>
                      <a:pt x="97" y="78"/>
                    </a:lnTo>
                    <a:lnTo>
                      <a:pt x="97" y="78"/>
                    </a:lnTo>
                    <a:lnTo>
                      <a:pt x="98" y="78"/>
                    </a:lnTo>
                    <a:lnTo>
                      <a:pt x="99" y="78"/>
                    </a:lnTo>
                    <a:lnTo>
                      <a:pt x="100" y="78"/>
                    </a:lnTo>
                    <a:lnTo>
                      <a:pt x="101" y="78"/>
                    </a:lnTo>
                    <a:lnTo>
                      <a:pt x="101" y="78"/>
                    </a:lnTo>
                    <a:lnTo>
                      <a:pt x="102" y="78"/>
                    </a:lnTo>
                    <a:lnTo>
                      <a:pt x="103" y="78"/>
                    </a:lnTo>
                    <a:lnTo>
                      <a:pt x="104" y="78"/>
                    </a:lnTo>
                    <a:lnTo>
                      <a:pt x="104" y="78"/>
                    </a:lnTo>
                    <a:lnTo>
                      <a:pt x="105" y="78"/>
                    </a:lnTo>
                    <a:lnTo>
                      <a:pt x="105" y="78"/>
                    </a:lnTo>
                    <a:lnTo>
                      <a:pt x="106" y="77"/>
                    </a:lnTo>
                    <a:lnTo>
                      <a:pt x="107" y="77"/>
                    </a:lnTo>
                    <a:lnTo>
                      <a:pt x="108" y="77"/>
                    </a:lnTo>
                    <a:lnTo>
                      <a:pt x="109" y="77"/>
                    </a:lnTo>
                    <a:lnTo>
                      <a:pt x="109" y="76"/>
                    </a:lnTo>
                    <a:lnTo>
                      <a:pt x="110" y="76"/>
                    </a:lnTo>
                    <a:lnTo>
                      <a:pt x="111" y="76"/>
                    </a:lnTo>
                    <a:lnTo>
                      <a:pt x="112" y="76"/>
                    </a:lnTo>
                    <a:lnTo>
                      <a:pt x="112" y="76"/>
                    </a:lnTo>
                    <a:lnTo>
                      <a:pt x="113" y="76"/>
                    </a:lnTo>
                    <a:lnTo>
                      <a:pt x="113" y="76"/>
                    </a:lnTo>
                    <a:lnTo>
                      <a:pt x="114" y="76"/>
                    </a:lnTo>
                    <a:lnTo>
                      <a:pt x="115" y="75"/>
                    </a:lnTo>
                    <a:lnTo>
                      <a:pt x="116" y="75"/>
                    </a:lnTo>
                    <a:lnTo>
                      <a:pt x="117" y="75"/>
                    </a:lnTo>
                    <a:lnTo>
                      <a:pt x="117" y="75"/>
                    </a:lnTo>
                    <a:lnTo>
                      <a:pt x="118" y="75"/>
                    </a:lnTo>
                    <a:lnTo>
                      <a:pt x="119" y="75"/>
                    </a:lnTo>
                    <a:lnTo>
                      <a:pt x="120" y="75"/>
                    </a:lnTo>
                    <a:lnTo>
                      <a:pt x="121" y="75"/>
                    </a:lnTo>
                    <a:lnTo>
                      <a:pt x="121" y="75"/>
                    </a:lnTo>
                    <a:lnTo>
                      <a:pt x="121" y="75"/>
                    </a:lnTo>
                    <a:lnTo>
                      <a:pt x="122" y="75"/>
                    </a:lnTo>
                    <a:lnTo>
                      <a:pt x="123" y="75"/>
                    </a:lnTo>
                    <a:lnTo>
                      <a:pt x="124" y="75"/>
                    </a:lnTo>
                    <a:lnTo>
                      <a:pt x="125" y="76"/>
                    </a:lnTo>
                    <a:lnTo>
                      <a:pt x="126" y="76"/>
                    </a:lnTo>
                    <a:lnTo>
                      <a:pt x="126" y="76"/>
                    </a:lnTo>
                    <a:lnTo>
                      <a:pt x="127" y="76"/>
                    </a:lnTo>
                    <a:lnTo>
                      <a:pt x="128" y="76"/>
                    </a:lnTo>
                    <a:lnTo>
                      <a:pt x="129" y="76"/>
                    </a:lnTo>
                    <a:lnTo>
                      <a:pt x="129" y="76"/>
                    </a:lnTo>
                    <a:lnTo>
                      <a:pt x="130" y="76"/>
                    </a:lnTo>
                    <a:lnTo>
                      <a:pt x="130" y="76"/>
                    </a:lnTo>
                    <a:lnTo>
                      <a:pt x="131" y="76"/>
                    </a:lnTo>
                    <a:lnTo>
                      <a:pt x="132" y="76"/>
                    </a:lnTo>
                    <a:lnTo>
                      <a:pt x="133" y="75"/>
                    </a:lnTo>
                    <a:lnTo>
                      <a:pt x="134" y="75"/>
                    </a:lnTo>
                    <a:lnTo>
                      <a:pt x="134" y="75"/>
                    </a:lnTo>
                    <a:lnTo>
                      <a:pt x="135" y="75"/>
                    </a:lnTo>
                    <a:lnTo>
                      <a:pt x="136" y="74"/>
                    </a:lnTo>
                    <a:lnTo>
                      <a:pt x="137" y="74"/>
                    </a:lnTo>
                    <a:lnTo>
                      <a:pt x="137" y="74"/>
                    </a:lnTo>
                    <a:lnTo>
                      <a:pt x="138" y="73"/>
                    </a:lnTo>
                    <a:lnTo>
                      <a:pt x="138" y="73"/>
                    </a:lnTo>
                    <a:lnTo>
                      <a:pt x="139" y="73"/>
                    </a:lnTo>
                    <a:lnTo>
                      <a:pt x="140" y="73"/>
                    </a:lnTo>
                    <a:lnTo>
                      <a:pt x="141" y="73"/>
                    </a:lnTo>
                    <a:lnTo>
                      <a:pt x="142" y="73"/>
                    </a:lnTo>
                    <a:lnTo>
                      <a:pt x="142" y="73"/>
                    </a:lnTo>
                    <a:lnTo>
                      <a:pt x="143" y="73"/>
                    </a:lnTo>
                    <a:lnTo>
                      <a:pt x="144" y="73"/>
                    </a:lnTo>
                    <a:lnTo>
                      <a:pt x="145" y="73"/>
                    </a:lnTo>
                    <a:lnTo>
                      <a:pt x="146" y="73"/>
                    </a:lnTo>
                    <a:lnTo>
                      <a:pt x="146" y="73"/>
                    </a:lnTo>
                    <a:lnTo>
                      <a:pt x="146" y="73"/>
                    </a:lnTo>
                    <a:lnTo>
                      <a:pt x="147" y="73"/>
                    </a:lnTo>
                    <a:lnTo>
                      <a:pt x="148" y="73"/>
                    </a:lnTo>
                    <a:lnTo>
                      <a:pt x="149" y="73"/>
                    </a:lnTo>
                    <a:lnTo>
                      <a:pt x="150" y="73"/>
                    </a:lnTo>
                    <a:lnTo>
                      <a:pt x="150" y="73"/>
                    </a:lnTo>
                    <a:lnTo>
                      <a:pt x="151" y="73"/>
                    </a:lnTo>
                    <a:lnTo>
                      <a:pt x="152" y="74"/>
                    </a:lnTo>
                    <a:lnTo>
                      <a:pt x="153" y="74"/>
                    </a:lnTo>
                    <a:lnTo>
                      <a:pt x="154" y="74"/>
                    </a:lnTo>
                    <a:lnTo>
                      <a:pt x="154" y="75"/>
                    </a:lnTo>
                    <a:lnTo>
                      <a:pt x="154" y="75"/>
                    </a:lnTo>
                    <a:lnTo>
                      <a:pt x="155" y="75"/>
                    </a:lnTo>
                    <a:lnTo>
                      <a:pt x="156" y="75"/>
                    </a:lnTo>
                    <a:lnTo>
                      <a:pt x="157" y="75"/>
                    </a:lnTo>
                    <a:lnTo>
                      <a:pt x="158" y="76"/>
                    </a:lnTo>
                    <a:lnTo>
                      <a:pt x="158" y="76"/>
                    </a:lnTo>
                    <a:lnTo>
                      <a:pt x="159" y="76"/>
                    </a:lnTo>
                    <a:lnTo>
                      <a:pt x="160" y="76"/>
                    </a:lnTo>
                    <a:lnTo>
                      <a:pt x="161" y="76"/>
                    </a:lnTo>
                    <a:lnTo>
                      <a:pt x="162" y="75"/>
                    </a:lnTo>
                    <a:lnTo>
                      <a:pt x="162" y="75"/>
                    </a:lnTo>
                    <a:lnTo>
                      <a:pt x="162" y="75"/>
                    </a:lnTo>
                    <a:lnTo>
                      <a:pt x="163" y="75"/>
                    </a:lnTo>
                    <a:lnTo>
                      <a:pt x="164" y="75"/>
                    </a:lnTo>
                    <a:lnTo>
                      <a:pt x="165" y="75"/>
                    </a:lnTo>
                    <a:lnTo>
                      <a:pt x="166" y="75"/>
                    </a:lnTo>
                    <a:lnTo>
                      <a:pt x="166" y="75"/>
                    </a:lnTo>
                    <a:lnTo>
                      <a:pt x="167" y="75"/>
                    </a:lnTo>
                    <a:lnTo>
                      <a:pt x="168" y="75"/>
                    </a:lnTo>
                    <a:lnTo>
                      <a:pt x="169" y="75"/>
                    </a:lnTo>
                    <a:lnTo>
                      <a:pt x="170" y="75"/>
                    </a:lnTo>
                    <a:lnTo>
                      <a:pt x="170" y="75"/>
                    </a:lnTo>
                    <a:lnTo>
                      <a:pt x="170" y="75"/>
                    </a:lnTo>
                    <a:lnTo>
                      <a:pt x="171" y="75"/>
                    </a:lnTo>
                    <a:lnTo>
                      <a:pt x="172" y="75"/>
                    </a:lnTo>
                    <a:lnTo>
                      <a:pt x="173" y="75"/>
                    </a:lnTo>
                    <a:lnTo>
                      <a:pt x="174" y="75"/>
                    </a:lnTo>
                    <a:lnTo>
                      <a:pt x="174" y="74"/>
                    </a:lnTo>
                    <a:lnTo>
                      <a:pt x="175" y="74"/>
                    </a:lnTo>
                    <a:lnTo>
                      <a:pt x="176" y="73"/>
                    </a:lnTo>
                    <a:lnTo>
                      <a:pt x="177" y="73"/>
                    </a:lnTo>
                    <a:lnTo>
                      <a:pt x="178" y="72"/>
                    </a:lnTo>
                    <a:lnTo>
                      <a:pt x="178" y="71"/>
                    </a:lnTo>
                    <a:lnTo>
                      <a:pt x="178" y="71"/>
                    </a:lnTo>
                    <a:lnTo>
                      <a:pt x="179" y="69"/>
                    </a:lnTo>
                    <a:lnTo>
                      <a:pt x="180" y="69"/>
                    </a:lnTo>
                    <a:lnTo>
                      <a:pt x="181" y="67"/>
                    </a:lnTo>
                    <a:lnTo>
                      <a:pt x="182" y="66"/>
                    </a:lnTo>
                    <a:lnTo>
                      <a:pt x="182" y="65"/>
                    </a:lnTo>
                    <a:lnTo>
                      <a:pt x="183" y="64"/>
                    </a:lnTo>
                    <a:lnTo>
                      <a:pt x="184" y="63"/>
                    </a:lnTo>
                    <a:lnTo>
                      <a:pt x="185" y="61"/>
                    </a:lnTo>
                    <a:lnTo>
                      <a:pt x="186" y="60"/>
                    </a:lnTo>
                    <a:lnTo>
                      <a:pt x="186" y="59"/>
                    </a:lnTo>
                    <a:lnTo>
                      <a:pt x="187" y="58"/>
                    </a:lnTo>
                    <a:lnTo>
                      <a:pt x="187" y="57"/>
                    </a:lnTo>
                    <a:lnTo>
                      <a:pt x="188" y="56"/>
                    </a:lnTo>
                    <a:lnTo>
                      <a:pt x="189" y="56"/>
                    </a:lnTo>
                    <a:lnTo>
                      <a:pt x="190" y="55"/>
                    </a:lnTo>
                    <a:lnTo>
                      <a:pt x="190" y="54"/>
                    </a:lnTo>
                    <a:lnTo>
                      <a:pt x="191" y="54"/>
                    </a:lnTo>
                    <a:lnTo>
                      <a:pt x="192" y="54"/>
                    </a:lnTo>
                    <a:lnTo>
                      <a:pt x="193" y="53"/>
                    </a:lnTo>
                    <a:lnTo>
                      <a:pt x="194" y="53"/>
                    </a:lnTo>
                    <a:lnTo>
                      <a:pt x="194" y="52"/>
                    </a:lnTo>
                    <a:lnTo>
                      <a:pt x="195" y="52"/>
                    </a:lnTo>
                    <a:lnTo>
                      <a:pt x="195" y="52"/>
                    </a:lnTo>
                    <a:lnTo>
                      <a:pt x="196" y="53"/>
                    </a:lnTo>
                    <a:lnTo>
                      <a:pt x="197" y="53"/>
                    </a:lnTo>
                    <a:lnTo>
                      <a:pt x="198" y="53"/>
                    </a:lnTo>
                    <a:lnTo>
                      <a:pt x="198" y="53"/>
                    </a:lnTo>
                    <a:lnTo>
                      <a:pt x="199" y="54"/>
                    </a:lnTo>
                    <a:lnTo>
                      <a:pt x="200" y="54"/>
                    </a:lnTo>
                    <a:lnTo>
                      <a:pt x="201" y="54"/>
                    </a:lnTo>
                    <a:lnTo>
                      <a:pt x="202" y="56"/>
                    </a:lnTo>
                    <a:lnTo>
                      <a:pt x="202" y="56"/>
                    </a:lnTo>
                    <a:lnTo>
                      <a:pt x="203" y="58"/>
                    </a:lnTo>
                    <a:lnTo>
                      <a:pt x="203" y="58"/>
                    </a:lnTo>
                    <a:lnTo>
                      <a:pt x="204" y="60"/>
                    </a:lnTo>
                    <a:lnTo>
                      <a:pt x="205" y="61"/>
                    </a:lnTo>
                    <a:lnTo>
                      <a:pt x="206" y="62"/>
                    </a:lnTo>
                    <a:lnTo>
                      <a:pt x="206" y="63"/>
                    </a:lnTo>
                    <a:lnTo>
                      <a:pt x="207" y="64"/>
                    </a:lnTo>
                    <a:lnTo>
                      <a:pt x="208" y="65"/>
                    </a:lnTo>
                    <a:lnTo>
                      <a:pt x="209" y="65"/>
                    </a:lnTo>
                    <a:lnTo>
                      <a:pt x="210" y="67"/>
                    </a:lnTo>
                    <a:lnTo>
                      <a:pt x="210" y="67"/>
                    </a:lnTo>
                    <a:lnTo>
                      <a:pt x="211" y="68"/>
                    </a:lnTo>
                    <a:lnTo>
                      <a:pt x="212" y="69"/>
                    </a:lnTo>
                    <a:lnTo>
                      <a:pt x="212" y="69"/>
                    </a:lnTo>
                    <a:lnTo>
                      <a:pt x="213" y="70"/>
                    </a:lnTo>
                    <a:lnTo>
                      <a:pt x="214" y="71"/>
                    </a:lnTo>
                    <a:lnTo>
                      <a:pt x="214" y="71"/>
                    </a:lnTo>
                    <a:lnTo>
                      <a:pt x="215" y="72"/>
                    </a:lnTo>
                    <a:lnTo>
                      <a:pt x="216" y="72"/>
                    </a:lnTo>
                    <a:lnTo>
                      <a:pt x="217" y="73"/>
                    </a:lnTo>
                    <a:lnTo>
                      <a:pt x="218" y="73"/>
                    </a:lnTo>
                    <a:lnTo>
                      <a:pt x="218" y="73"/>
                    </a:lnTo>
                    <a:lnTo>
                      <a:pt x="219" y="73"/>
                    </a:lnTo>
                    <a:lnTo>
                      <a:pt x="220" y="73"/>
                    </a:lnTo>
                    <a:lnTo>
                      <a:pt x="220" y="73"/>
                    </a:lnTo>
                    <a:lnTo>
                      <a:pt x="221" y="73"/>
                    </a:lnTo>
                    <a:lnTo>
                      <a:pt x="222" y="73"/>
                    </a:lnTo>
                    <a:lnTo>
                      <a:pt x="222" y="73"/>
                    </a:lnTo>
                    <a:lnTo>
                      <a:pt x="223" y="73"/>
                    </a:lnTo>
                    <a:lnTo>
                      <a:pt x="224" y="72"/>
                    </a:lnTo>
                    <a:lnTo>
                      <a:pt x="225" y="71"/>
                    </a:lnTo>
                    <a:lnTo>
                      <a:pt x="226" y="71"/>
                    </a:lnTo>
                    <a:lnTo>
                      <a:pt x="227" y="69"/>
                    </a:lnTo>
                    <a:lnTo>
                      <a:pt x="227" y="68"/>
                    </a:lnTo>
                    <a:lnTo>
                      <a:pt x="228" y="67"/>
                    </a:lnTo>
                    <a:lnTo>
                      <a:pt x="229" y="65"/>
                    </a:lnTo>
                    <a:lnTo>
                      <a:pt x="229" y="63"/>
                    </a:lnTo>
                    <a:lnTo>
                      <a:pt x="230" y="61"/>
                    </a:lnTo>
                    <a:lnTo>
                      <a:pt x="231" y="59"/>
                    </a:lnTo>
                    <a:lnTo>
                      <a:pt x="231" y="57"/>
                    </a:lnTo>
                    <a:lnTo>
                      <a:pt x="232" y="55"/>
                    </a:lnTo>
                    <a:lnTo>
                      <a:pt x="233" y="53"/>
                    </a:lnTo>
                    <a:lnTo>
                      <a:pt x="234" y="51"/>
                    </a:lnTo>
                    <a:lnTo>
                      <a:pt x="235" y="49"/>
                    </a:lnTo>
                    <a:lnTo>
                      <a:pt x="235" y="47"/>
                    </a:lnTo>
                    <a:lnTo>
                      <a:pt x="236" y="45"/>
                    </a:lnTo>
                    <a:lnTo>
                      <a:pt x="237" y="43"/>
                    </a:lnTo>
                    <a:lnTo>
                      <a:pt x="237" y="41"/>
                    </a:lnTo>
                    <a:lnTo>
                      <a:pt x="238" y="40"/>
                    </a:lnTo>
                    <a:lnTo>
                      <a:pt x="239" y="39"/>
                    </a:lnTo>
                    <a:lnTo>
                      <a:pt x="239" y="38"/>
                    </a:lnTo>
                    <a:lnTo>
                      <a:pt x="240" y="37"/>
                    </a:lnTo>
                    <a:lnTo>
                      <a:pt x="241" y="37"/>
                    </a:lnTo>
                    <a:lnTo>
                      <a:pt x="242" y="36"/>
                    </a:lnTo>
                    <a:lnTo>
                      <a:pt x="243" y="36"/>
                    </a:lnTo>
                    <a:lnTo>
                      <a:pt x="243" y="36"/>
                    </a:lnTo>
                    <a:lnTo>
                      <a:pt x="244" y="36"/>
                    </a:lnTo>
                    <a:lnTo>
                      <a:pt x="245" y="36"/>
                    </a:lnTo>
                    <a:lnTo>
                      <a:pt x="245" y="36"/>
                    </a:lnTo>
                    <a:lnTo>
                      <a:pt x="246" y="35"/>
                    </a:lnTo>
                    <a:lnTo>
                      <a:pt x="247" y="35"/>
                    </a:lnTo>
                    <a:lnTo>
                      <a:pt x="247" y="35"/>
                    </a:lnTo>
                    <a:lnTo>
                      <a:pt x="248" y="34"/>
                    </a:lnTo>
                    <a:lnTo>
                      <a:pt x="249" y="34"/>
                    </a:lnTo>
                    <a:lnTo>
                      <a:pt x="250" y="34"/>
                    </a:lnTo>
                    <a:lnTo>
                      <a:pt x="251" y="34"/>
                    </a:lnTo>
                    <a:lnTo>
                      <a:pt x="251" y="33"/>
                    </a:lnTo>
                    <a:lnTo>
                      <a:pt x="252" y="33"/>
                    </a:lnTo>
                    <a:lnTo>
                      <a:pt x="253" y="33"/>
                    </a:lnTo>
                    <a:lnTo>
                      <a:pt x="254" y="33"/>
                    </a:lnTo>
                    <a:lnTo>
                      <a:pt x="254" y="34"/>
                    </a:lnTo>
                    <a:lnTo>
                      <a:pt x="255" y="35"/>
                    </a:lnTo>
                    <a:lnTo>
                      <a:pt x="255" y="37"/>
                    </a:lnTo>
                    <a:lnTo>
                      <a:pt x="256" y="39"/>
                    </a:lnTo>
                    <a:lnTo>
                      <a:pt x="257" y="42"/>
                    </a:lnTo>
                    <a:lnTo>
                      <a:pt x="258" y="45"/>
                    </a:lnTo>
                    <a:lnTo>
                      <a:pt x="259" y="47"/>
                    </a:lnTo>
                    <a:lnTo>
                      <a:pt x="259" y="50"/>
                    </a:lnTo>
                    <a:lnTo>
                      <a:pt x="260" y="54"/>
                    </a:lnTo>
                    <a:lnTo>
                      <a:pt x="261" y="56"/>
                    </a:lnTo>
                    <a:lnTo>
                      <a:pt x="262" y="59"/>
                    </a:lnTo>
                    <a:lnTo>
                      <a:pt x="262" y="62"/>
                    </a:lnTo>
                    <a:lnTo>
                      <a:pt x="263" y="65"/>
                    </a:lnTo>
                    <a:lnTo>
                      <a:pt x="263" y="67"/>
                    </a:lnTo>
                    <a:lnTo>
                      <a:pt x="264" y="69"/>
                    </a:lnTo>
                    <a:lnTo>
                      <a:pt x="265" y="70"/>
                    </a:lnTo>
                    <a:lnTo>
                      <a:pt x="266" y="71"/>
                    </a:lnTo>
                    <a:lnTo>
                      <a:pt x="267" y="72"/>
                    </a:lnTo>
                    <a:lnTo>
                      <a:pt x="267" y="73"/>
                    </a:lnTo>
                    <a:lnTo>
                      <a:pt x="268" y="73"/>
                    </a:lnTo>
                    <a:lnTo>
                      <a:pt x="269" y="73"/>
                    </a:lnTo>
                    <a:lnTo>
                      <a:pt x="270" y="73"/>
                    </a:lnTo>
                    <a:lnTo>
                      <a:pt x="271" y="73"/>
                    </a:lnTo>
                    <a:lnTo>
                      <a:pt x="271" y="72"/>
                    </a:lnTo>
                    <a:lnTo>
                      <a:pt x="271" y="71"/>
                    </a:lnTo>
                    <a:lnTo>
                      <a:pt x="272" y="69"/>
                    </a:lnTo>
                    <a:lnTo>
                      <a:pt x="273" y="67"/>
                    </a:lnTo>
                    <a:lnTo>
                      <a:pt x="274" y="66"/>
                    </a:lnTo>
                    <a:lnTo>
                      <a:pt x="275" y="63"/>
                    </a:lnTo>
                    <a:lnTo>
                      <a:pt x="275" y="60"/>
                    </a:lnTo>
                    <a:lnTo>
                      <a:pt x="276" y="58"/>
                    </a:lnTo>
                    <a:lnTo>
                      <a:pt x="277" y="55"/>
                    </a:lnTo>
                    <a:lnTo>
                      <a:pt x="278" y="52"/>
                    </a:lnTo>
                    <a:lnTo>
                      <a:pt x="279" y="47"/>
                    </a:lnTo>
                    <a:lnTo>
                      <a:pt x="279" y="44"/>
                    </a:lnTo>
                    <a:lnTo>
                      <a:pt x="279" y="40"/>
                    </a:lnTo>
                    <a:lnTo>
                      <a:pt x="280" y="36"/>
                    </a:lnTo>
                    <a:lnTo>
                      <a:pt x="281" y="31"/>
                    </a:lnTo>
                    <a:lnTo>
                      <a:pt x="282" y="27"/>
                    </a:lnTo>
                    <a:lnTo>
                      <a:pt x="283" y="23"/>
                    </a:lnTo>
                    <a:lnTo>
                      <a:pt x="283" y="19"/>
                    </a:lnTo>
                    <a:lnTo>
                      <a:pt x="284" y="16"/>
                    </a:lnTo>
                    <a:lnTo>
                      <a:pt x="285" y="12"/>
                    </a:lnTo>
                    <a:lnTo>
                      <a:pt x="286" y="10"/>
                    </a:lnTo>
                    <a:lnTo>
                      <a:pt x="287" y="8"/>
                    </a:lnTo>
                    <a:lnTo>
                      <a:pt x="287" y="6"/>
                    </a:lnTo>
                    <a:lnTo>
                      <a:pt x="287" y="6"/>
                    </a:lnTo>
                    <a:lnTo>
                      <a:pt x="288" y="6"/>
                    </a:lnTo>
                    <a:lnTo>
                      <a:pt x="289" y="6"/>
                    </a:lnTo>
                    <a:lnTo>
                      <a:pt x="290" y="8"/>
                    </a:lnTo>
                    <a:lnTo>
                      <a:pt x="291" y="10"/>
                    </a:lnTo>
                    <a:lnTo>
                      <a:pt x="291" y="14"/>
                    </a:lnTo>
                    <a:lnTo>
                      <a:pt x="292" y="17"/>
                    </a:lnTo>
                    <a:lnTo>
                      <a:pt x="293" y="22"/>
                    </a:lnTo>
                    <a:lnTo>
                      <a:pt x="294" y="27"/>
                    </a:lnTo>
                    <a:lnTo>
                      <a:pt x="295" y="32"/>
                    </a:lnTo>
                    <a:lnTo>
                      <a:pt x="295" y="36"/>
                    </a:lnTo>
                    <a:lnTo>
                      <a:pt x="295" y="41"/>
                    </a:lnTo>
                    <a:lnTo>
                      <a:pt x="296" y="45"/>
                    </a:lnTo>
                    <a:lnTo>
                      <a:pt x="297" y="49"/>
                    </a:lnTo>
                    <a:lnTo>
                      <a:pt x="298" y="54"/>
                    </a:lnTo>
                    <a:lnTo>
                      <a:pt x="299" y="56"/>
                    </a:lnTo>
                    <a:lnTo>
                      <a:pt x="299" y="59"/>
                    </a:lnTo>
                    <a:lnTo>
                      <a:pt x="300" y="60"/>
                    </a:lnTo>
                    <a:lnTo>
                      <a:pt x="301" y="62"/>
                    </a:lnTo>
                    <a:lnTo>
                      <a:pt x="302" y="63"/>
                    </a:lnTo>
                    <a:lnTo>
                      <a:pt x="303" y="65"/>
                    </a:lnTo>
                    <a:lnTo>
                      <a:pt x="303" y="65"/>
                    </a:lnTo>
                    <a:lnTo>
                      <a:pt x="303" y="66"/>
                    </a:lnTo>
                    <a:lnTo>
                      <a:pt x="304" y="66"/>
                    </a:lnTo>
                    <a:lnTo>
                      <a:pt x="305" y="67"/>
                    </a:lnTo>
                    <a:lnTo>
                      <a:pt x="306" y="67"/>
                    </a:lnTo>
                    <a:lnTo>
                      <a:pt x="307" y="67"/>
                    </a:lnTo>
                    <a:lnTo>
                      <a:pt x="307" y="67"/>
                    </a:lnTo>
                    <a:lnTo>
                      <a:pt x="308" y="67"/>
                    </a:lnTo>
                    <a:lnTo>
                      <a:pt x="309" y="67"/>
                    </a:lnTo>
                    <a:lnTo>
                      <a:pt x="310" y="68"/>
                    </a:lnTo>
                    <a:lnTo>
                      <a:pt x="311" y="68"/>
                    </a:lnTo>
                    <a:lnTo>
                      <a:pt x="311" y="68"/>
                    </a:lnTo>
                    <a:lnTo>
                      <a:pt x="312" y="68"/>
                    </a:lnTo>
                    <a:lnTo>
                      <a:pt x="312" y="68"/>
                    </a:lnTo>
                    <a:lnTo>
                      <a:pt x="313" y="67"/>
                    </a:lnTo>
                    <a:lnTo>
                      <a:pt x="314" y="67"/>
                    </a:lnTo>
                    <a:lnTo>
                      <a:pt x="315" y="67"/>
                    </a:lnTo>
                    <a:lnTo>
                      <a:pt x="315" y="65"/>
                    </a:lnTo>
                    <a:lnTo>
                      <a:pt x="316" y="65"/>
                    </a:lnTo>
                    <a:lnTo>
                      <a:pt x="317" y="64"/>
                    </a:lnTo>
                    <a:lnTo>
                      <a:pt x="318" y="63"/>
                    </a:lnTo>
                    <a:lnTo>
                      <a:pt x="319" y="61"/>
                    </a:lnTo>
                    <a:lnTo>
                      <a:pt x="319" y="60"/>
                    </a:lnTo>
                    <a:lnTo>
                      <a:pt x="320" y="58"/>
                    </a:lnTo>
                    <a:lnTo>
                      <a:pt x="320" y="56"/>
                    </a:lnTo>
                    <a:lnTo>
                      <a:pt x="321" y="54"/>
                    </a:lnTo>
                    <a:lnTo>
                      <a:pt x="322" y="52"/>
                    </a:lnTo>
                    <a:lnTo>
                      <a:pt x="323" y="51"/>
                    </a:lnTo>
                    <a:lnTo>
                      <a:pt x="323" y="49"/>
                    </a:lnTo>
                    <a:lnTo>
                      <a:pt x="324" y="47"/>
                    </a:lnTo>
                    <a:lnTo>
                      <a:pt x="325" y="45"/>
                    </a:lnTo>
                    <a:lnTo>
                      <a:pt x="326" y="43"/>
                    </a:lnTo>
                    <a:lnTo>
                      <a:pt x="327" y="42"/>
                    </a:lnTo>
                    <a:lnTo>
                      <a:pt x="328" y="40"/>
                    </a:lnTo>
                    <a:lnTo>
                      <a:pt x="328" y="39"/>
                    </a:lnTo>
                    <a:lnTo>
                      <a:pt x="328" y="37"/>
                    </a:lnTo>
                    <a:lnTo>
                      <a:pt x="329" y="36"/>
                    </a:lnTo>
                    <a:lnTo>
                      <a:pt x="330" y="36"/>
                    </a:lnTo>
                    <a:lnTo>
                      <a:pt x="331" y="35"/>
                    </a:lnTo>
                    <a:lnTo>
                      <a:pt x="332" y="35"/>
                    </a:lnTo>
                    <a:lnTo>
                      <a:pt x="332" y="34"/>
                    </a:lnTo>
                    <a:lnTo>
                      <a:pt x="333" y="34"/>
                    </a:lnTo>
                    <a:lnTo>
                      <a:pt x="334" y="35"/>
                    </a:lnTo>
                    <a:lnTo>
                      <a:pt x="335" y="35"/>
                    </a:lnTo>
                    <a:lnTo>
                      <a:pt x="336" y="36"/>
                    </a:lnTo>
                    <a:lnTo>
                      <a:pt x="336" y="36"/>
                    </a:lnTo>
                    <a:lnTo>
                      <a:pt x="337" y="36"/>
                    </a:lnTo>
                    <a:lnTo>
                      <a:pt x="337" y="38"/>
                    </a:lnTo>
                    <a:lnTo>
                      <a:pt x="338" y="39"/>
                    </a:lnTo>
                    <a:lnTo>
                      <a:pt x="339" y="39"/>
                    </a:lnTo>
                    <a:lnTo>
                      <a:pt x="340" y="41"/>
                    </a:lnTo>
                    <a:lnTo>
                      <a:pt x="340" y="42"/>
                    </a:lnTo>
                    <a:lnTo>
                      <a:pt x="341" y="44"/>
                    </a:lnTo>
                    <a:lnTo>
                      <a:pt x="342" y="46"/>
                    </a:lnTo>
                    <a:lnTo>
                      <a:pt x="343" y="49"/>
                    </a:lnTo>
                    <a:lnTo>
                      <a:pt x="344" y="51"/>
                    </a:lnTo>
                    <a:lnTo>
                      <a:pt x="344" y="54"/>
                    </a:lnTo>
                    <a:lnTo>
                      <a:pt x="345" y="56"/>
                    </a:lnTo>
                    <a:lnTo>
                      <a:pt x="345" y="58"/>
                    </a:lnTo>
                    <a:lnTo>
                      <a:pt x="346" y="61"/>
                    </a:lnTo>
                    <a:lnTo>
                      <a:pt x="347" y="63"/>
                    </a:lnTo>
                    <a:lnTo>
                      <a:pt x="348" y="65"/>
                    </a:lnTo>
                    <a:lnTo>
                      <a:pt x="348" y="67"/>
                    </a:lnTo>
                    <a:lnTo>
                      <a:pt x="349" y="68"/>
                    </a:lnTo>
                    <a:lnTo>
                      <a:pt x="350" y="69"/>
                    </a:lnTo>
                    <a:lnTo>
                      <a:pt x="351" y="70"/>
                    </a:lnTo>
                    <a:lnTo>
                      <a:pt x="352" y="71"/>
                    </a:lnTo>
                    <a:lnTo>
                      <a:pt x="352" y="71"/>
                    </a:lnTo>
                    <a:lnTo>
                      <a:pt x="353" y="71"/>
                    </a:lnTo>
                    <a:lnTo>
                      <a:pt x="354" y="71"/>
                    </a:lnTo>
                    <a:lnTo>
                      <a:pt x="354" y="70"/>
                    </a:lnTo>
                    <a:lnTo>
                      <a:pt x="355" y="70"/>
                    </a:lnTo>
                    <a:lnTo>
                      <a:pt x="356" y="69"/>
                    </a:lnTo>
                    <a:lnTo>
                      <a:pt x="356" y="69"/>
                    </a:lnTo>
                    <a:lnTo>
                      <a:pt x="357" y="68"/>
                    </a:lnTo>
                    <a:lnTo>
                      <a:pt x="358" y="67"/>
                    </a:lnTo>
                    <a:lnTo>
                      <a:pt x="359" y="67"/>
                    </a:lnTo>
                    <a:lnTo>
                      <a:pt x="360" y="67"/>
                    </a:lnTo>
                    <a:lnTo>
                      <a:pt x="360" y="67"/>
                    </a:lnTo>
                    <a:lnTo>
                      <a:pt x="361" y="67"/>
                    </a:lnTo>
                    <a:lnTo>
                      <a:pt x="362" y="67"/>
                    </a:lnTo>
                    <a:lnTo>
                      <a:pt x="362" y="67"/>
                    </a:lnTo>
                    <a:lnTo>
                      <a:pt x="363" y="67"/>
                    </a:lnTo>
                    <a:lnTo>
                      <a:pt x="364" y="67"/>
                    </a:lnTo>
                    <a:lnTo>
                      <a:pt x="364" y="68"/>
                    </a:lnTo>
                    <a:lnTo>
                      <a:pt x="365" y="69"/>
                    </a:lnTo>
                  </a:path>
                </a:pathLst>
              </a:custGeom>
              <a:noFill/>
              <a:ln w="12700">
                <a:solidFill>
                  <a:schemeClr val="accent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42" name="Freeform 78"/>
              <p:cNvSpPr>
                <a:spLocks/>
              </p:cNvSpPr>
              <p:nvPr/>
            </p:nvSpPr>
            <p:spPr bwMode="auto">
              <a:xfrm>
                <a:off x="2136775" y="5416551"/>
                <a:ext cx="579438" cy="314325"/>
              </a:xfrm>
              <a:custGeom>
                <a:avLst/>
                <a:gdLst>
                  <a:gd name="T0" fmla="*/ 5 w 365"/>
                  <a:gd name="T1" fmla="*/ 187 h 198"/>
                  <a:gd name="T2" fmla="*/ 11 w 365"/>
                  <a:gd name="T3" fmla="*/ 191 h 198"/>
                  <a:gd name="T4" fmla="*/ 17 w 365"/>
                  <a:gd name="T5" fmla="*/ 191 h 198"/>
                  <a:gd name="T6" fmla="*/ 23 w 365"/>
                  <a:gd name="T7" fmla="*/ 192 h 198"/>
                  <a:gd name="T8" fmla="*/ 29 w 365"/>
                  <a:gd name="T9" fmla="*/ 192 h 198"/>
                  <a:gd name="T10" fmla="*/ 35 w 365"/>
                  <a:gd name="T11" fmla="*/ 192 h 198"/>
                  <a:gd name="T12" fmla="*/ 40 w 365"/>
                  <a:gd name="T13" fmla="*/ 192 h 198"/>
                  <a:gd name="T14" fmla="*/ 47 w 365"/>
                  <a:gd name="T15" fmla="*/ 193 h 198"/>
                  <a:gd name="T16" fmla="*/ 52 w 365"/>
                  <a:gd name="T17" fmla="*/ 190 h 198"/>
                  <a:gd name="T18" fmla="*/ 58 w 365"/>
                  <a:gd name="T19" fmla="*/ 180 h 198"/>
                  <a:gd name="T20" fmla="*/ 64 w 365"/>
                  <a:gd name="T21" fmla="*/ 176 h 198"/>
                  <a:gd name="T22" fmla="*/ 70 w 365"/>
                  <a:gd name="T23" fmla="*/ 183 h 198"/>
                  <a:gd name="T24" fmla="*/ 76 w 365"/>
                  <a:gd name="T25" fmla="*/ 190 h 198"/>
                  <a:gd name="T26" fmla="*/ 81 w 365"/>
                  <a:gd name="T27" fmla="*/ 193 h 198"/>
                  <a:gd name="T28" fmla="*/ 88 w 365"/>
                  <a:gd name="T29" fmla="*/ 194 h 198"/>
                  <a:gd name="T30" fmla="*/ 93 w 365"/>
                  <a:gd name="T31" fmla="*/ 194 h 198"/>
                  <a:gd name="T32" fmla="*/ 99 w 365"/>
                  <a:gd name="T33" fmla="*/ 194 h 198"/>
                  <a:gd name="T34" fmla="*/ 105 w 365"/>
                  <a:gd name="T35" fmla="*/ 191 h 198"/>
                  <a:gd name="T36" fmla="*/ 111 w 365"/>
                  <a:gd name="T37" fmla="*/ 187 h 198"/>
                  <a:gd name="T38" fmla="*/ 116 w 365"/>
                  <a:gd name="T39" fmla="*/ 186 h 198"/>
                  <a:gd name="T40" fmla="*/ 122 w 365"/>
                  <a:gd name="T41" fmla="*/ 188 h 198"/>
                  <a:gd name="T42" fmla="*/ 128 w 365"/>
                  <a:gd name="T43" fmla="*/ 192 h 198"/>
                  <a:gd name="T44" fmla="*/ 134 w 365"/>
                  <a:gd name="T45" fmla="*/ 195 h 198"/>
                  <a:gd name="T46" fmla="*/ 140 w 365"/>
                  <a:gd name="T47" fmla="*/ 196 h 198"/>
                  <a:gd name="T48" fmla="*/ 146 w 365"/>
                  <a:gd name="T49" fmla="*/ 197 h 198"/>
                  <a:gd name="T50" fmla="*/ 152 w 365"/>
                  <a:gd name="T51" fmla="*/ 197 h 198"/>
                  <a:gd name="T52" fmla="*/ 157 w 365"/>
                  <a:gd name="T53" fmla="*/ 197 h 198"/>
                  <a:gd name="T54" fmla="*/ 164 w 365"/>
                  <a:gd name="T55" fmla="*/ 196 h 198"/>
                  <a:gd name="T56" fmla="*/ 169 w 365"/>
                  <a:gd name="T57" fmla="*/ 195 h 198"/>
                  <a:gd name="T58" fmla="*/ 175 w 365"/>
                  <a:gd name="T59" fmla="*/ 194 h 198"/>
                  <a:gd name="T60" fmla="*/ 181 w 365"/>
                  <a:gd name="T61" fmla="*/ 196 h 198"/>
                  <a:gd name="T62" fmla="*/ 187 w 365"/>
                  <a:gd name="T63" fmla="*/ 197 h 198"/>
                  <a:gd name="T64" fmla="*/ 193 w 365"/>
                  <a:gd name="T65" fmla="*/ 196 h 198"/>
                  <a:gd name="T66" fmla="*/ 198 w 365"/>
                  <a:gd name="T67" fmla="*/ 192 h 198"/>
                  <a:gd name="T68" fmla="*/ 205 w 365"/>
                  <a:gd name="T69" fmla="*/ 186 h 198"/>
                  <a:gd name="T70" fmla="*/ 210 w 365"/>
                  <a:gd name="T71" fmla="*/ 183 h 198"/>
                  <a:gd name="T72" fmla="*/ 216 w 365"/>
                  <a:gd name="T73" fmla="*/ 184 h 198"/>
                  <a:gd name="T74" fmla="*/ 222 w 365"/>
                  <a:gd name="T75" fmla="*/ 185 h 198"/>
                  <a:gd name="T76" fmla="*/ 228 w 365"/>
                  <a:gd name="T77" fmla="*/ 185 h 198"/>
                  <a:gd name="T78" fmla="*/ 233 w 365"/>
                  <a:gd name="T79" fmla="*/ 185 h 198"/>
                  <a:gd name="T80" fmla="*/ 239 w 365"/>
                  <a:gd name="T81" fmla="*/ 184 h 198"/>
                  <a:gd name="T82" fmla="*/ 245 w 365"/>
                  <a:gd name="T83" fmla="*/ 184 h 198"/>
                  <a:gd name="T84" fmla="*/ 251 w 365"/>
                  <a:gd name="T85" fmla="*/ 183 h 198"/>
                  <a:gd name="T86" fmla="*/ 257 w 365"/>
                  <a:gd name="T87" fmla="*/ 185 h 198"/>
                  <a:gd name="T88" fmla="*/ 263 w 365"/>
                  <a:gd name="T89" fmla="*/ 188 h 198"/>
                  <a:gd name="T90" fmla="*/ 269 w 365"/>
                  <a:gd name="T91" fmla="*/ 193 h 198"/>
                  <a:gd name="T92" fmla="*/ 274 w 365"/>
                  <a:gd name="T93" fmla="*/ 196 h 198"/>
                  <a:gd name="T94" fmla="*/ 280 w 365"/>
                  <a:gd name="T95" fmla="*/ 198 h 198"/>
                  <a:gd name="T96" fmla="*/ 286 w 365"/>
                  <a:gd name="T97" fmla="*/ 198 h 198"/>
                  <a:gd name="T98" fmla="*/ 292 w 365"/>
                  <a:gd name="T99" fmla="*/ 198 h 198"/>
                  <a:gd name="T100" fmla="*/ 298 w 365"/>
                  <a:gd name="T101" fmla="*/ 198 h 198"/>
                  <a:gd name="T102" fmla="*/ 304 w 365"/>
                  <a:gd name="T103" fmla="*/ 198 h 198"/>
                  <a:gd name="T104" fmla="*/ 310 w 365"/>
                  <a:gd name="T105" fmla="*/ 197 h 198"/>
                  <a:gd name="T106" fmla="*/ 315 w 365"/>
                  <a:gd name="T107" fmla="*/ 194 h 198"/>
                  <a:gd name="T108" fmla="*/ 322 w 365"/>
                  <a:gd name="T109" fmla="*/ 190 h 198"/>
                  <a:gd name="T110" fmla="*/ 327 w 365"/>
                  <a:gd name="T111" fmla="*/ 188 h 198"/>
                  <a:gd name="T112" fmla="*/ 333 w 365"/>
                  <a:gd name="T113" fmla="*/ 192 h 198"/>
                  <a:gd name="T114" fmla="*/ 338 w 365"/>
                  <a:gd name="T115" fmla="*/ 196 h 198"/>
                  <a:gd name="T116" fmla="*/ 345 w 365"/>
                  <a:gd name="T117" fmla="*/ 191 h 198"/>
                  <a:gd name="T118" fmla="*/ 350 w 365"/>
                  <a:gd name="T119" fmla="*/ 167 h 198"/>
                  <a:gd name="T120" fmla="*/ 356 w 365"/>
                  <a:gd name="T121" fmla="*/ 115 h 198"/>
                  <a:gd name="T122" fmla="*/ 363 w 365"/>
                  <a:gd name="T123" fmla="*/ 44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5" h="198">
                    <a:moveTo>
                      <a:pt x="0" y="183"/>
                    </a:moveTo>
                    <a:lnTo>
                      <a:pt x="1" y="183"/>
                    </a:lnTo>
                    <a:lnTo>
                      <a:pt x="2" y="184"/>
                    </a:lnTo>
                    <a:lnTo>
                      <a:pt x="3" y="185"/>
                    </a:lnTo>
                    <a:lnTo>
                      <a:pt x="3" y="185"/>
                    </a:lnTo>
                    <a:lnTo>
                      <a:pt x="4" y="186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6" y="188"/>
                    </a:lnTo>
                    <a:lnTo>
                      <a:pt x="7" y="189"/>
                    </a:lnTo>
                    <a:lnTo>
                      <a:pt x="7" y="190"/>
                    </a:lnTo>
                    <a:lnTo>
                      <a:pt x="8" y="190"/>
                    </a:lnTo>
                    <a:lnTo>
                      <a:pt x="9" y="190"/>
                    </a:lnTo>
                    <a:lnTo>
                      <a:pt x="10" y="190"/>
                    </a:lnTo>
                    <a:lnTo>
                      <a:pt x="11" y="190"/>
                    </a:lnTo>
                    <a:lnTo>
                      <a:pt x="11" y="191"/>
                    </a:lnTo>
                    <a:lnTo>
                      <a:pt x="12" y="191"/>
                    </a:lnTo>
                    <a:lnTo>
                      <a:pt x="13" y="191"/>
                    </a:lnTo>
                    <a:lnTo>
                      <a:pt x="14" y="191"/>
                    </a:lnTo>
                    <a:lnTo>
                      <a:pt x="14" y="191"/>
                    </a:lnTo>
                    <a:lnTo>
                      <a:pt x="15" y="191"/>
                    </a:lnTo>
                    <a:lnTo>
                      <a:pt x="15" y="191"/>
                    </a:lnTo>
                    <a:lnTo>
                      <a:pt x="16" y="191"/>
                    </a:lnTo>
                    <a:lnTo>
                      <a:pt x="17" y="191"/>
                    </a:lnTo>
                    <a:lnTo>
                      <a:pt x="18" y="191"/>
                    </a:lnTo>
                    <a:lnTo>
                      <a:pt x="19" y="192"/>
                    </a:lnTo>
                    <a:lnTo>
                      <a:pt x="19" y="192"/>
                    </a:lnTo>
                    <a:lnTo>
                      <a:pt x="20" y="192"/>
                    </a:lnTo>
                    <a:lnTo>
                      <a:pt x="21" y="192"/>
                    </a:lnTo>
                    <a:lnTo>
                      <a:pt x="22" y="192"/>
                    </a:lnTo>
                    <a:lnTo>
                      <a:pt x="22" y="192"/>
                    </a:lnTo>
                    <a:lnTo>
                      <a:pt x="23" y="192"/>
                    </a:lnTo>
                    <a:lnTo>
                      <a:pt x="23" y="192"/>
                    </a:lnTo>
                    <a:lnTo>
                      <a:pt x="24" y="192"/>
                    </a:lnTo>
                    <a:lnTo>
                      <a:pt x="25" y="192"/>
                    </a:lnTo>
                    <a:lnTo>
                      <a:pt x="26" y="192"/>
                    </a:lnTo>
                    <a:lnTo>
                      <a:pt x="27" y="192"/>
                    </a:lnTo>
                    <a:lnTo>
                      <a:pt x="27" y="192"/>
                    </a:lnTo>
                    <a:lnTo>
                      <a:pt x="28" y="192"/>
                    </a:lnTo>
                    <a:lnTo>
                      <a:pt x="29" y="192"/>
                    </a:lnTo>
                    <a:lnTo>
                      <a:pt x="30" y="192"/>
                    </a:lnTo>
                    <a:lnTo>
                      <a:pt x="31" y="192"/>
                    </a:lnTo>
                    <a:lnTo>
                      <a:pt x="31" y="192"/>
                    </a:lnTo>
                    <a:lnTo>
                      <a:pt x="31" y="192"/>
                    </a:lnTo>
                    <a:lnTo>
                      <a:pt x="32" y="192"/>
                    </a:lnTo>
                    <a:lnTo>
                      <a:pt x="33" y="192"/>
                    </a:lnTo>
                    <a:lnTo>
                      <a:pt x="34" y="192"/>
                    </a:lnTo>
                    <a:lnTo>
                      <a:pt x="35" y="192"/>
                    </a:lnTo>
                    <a:lnTo>
                      <a:pt x="35" y="192"/>
                    </a:lnTo>
                    <a:lnTo>
                      <a:pt x="36" y="192"/>
                    </a:lnTo>
                    <a:lnTo>
                      <a:pt x="37" y="192"/>
                    </a:lnTo>
                    <a:lnTo>
                      <a:pt x="38" y="192"/>
                    </a:lnTo>
                    <a:lnTo>
                      <a:pt x="39" y="192"/>
                    </a:lnTo>
                    <a:lnTo>
                      <a:pt x="39" y="192"/>
                    </a:lnTo>
                    <a:lnTo>
                      <a:pt x="39" y="192"/>
                    </a:lnTo>
                    <a:lnTo>
                      <a:pt x="40" y="192"/>
                    </a:lnTo>
                    <a:lnTo>
                      <a:pt x="41" y="192"/>
                    </a:lnTo>
                    <a:lnTo>
                      <a:pt x="42" y="192"/>
                    </a:lnTo>
                    <a:lnTo>
                      <a:pt x="43" y="193"/>
                    </a:lnTo>
                    <a:lnTo>
                      <a:pt x="43" y="193"/>
                    </a:lnTo>
                    <a:lnTo>
                      <a:pt x="44" y="193"/>
                    </a:lnTo>
                    <a:lnTo>
                      <a:pt x="45" y="193"/>
                    </a:lnTo>
                    <a:lnTo>
                      <a:pt x="46" y="193"/>
                    </a:lnTo>
                    <a:lnTo>
                      <a:pt x="47" y="193"/>
                    </a:lnTo>
                    <a:lnTo>
                      <a:pt x="47" y="192"/>
                    </a:lnTo>
                    <a:lnTo>
                      <a:pt x="47" y="192"/>
                    </a:lnTo>
                    <a:lnTo>
                      <a:pt x="48" y="192"/>
                    </a:lnTo>
                    <a:lnTo>
                      <a:pt x="49" y="192"/>
                    </a:lnTo>
                    <a:lnTo>
                      <a:pt x="50" y="192"/>
                    </a:lnTo>
                    <a:lnTo>
                      <a:pt x="51" y="191"/>
                    </a:lnTo>
                    <a:lnTo>
                      <a:pt x="51" y="190"/>
                    </a:lnTo>
                    <a:lnTo>
                      <a:pt x="52" y="190"/>
                    </a:lnTo>
                    <a:lnTo>
                      <a:pt x="53" y="188"/>
                    </a:lnTo>
                    <a:lnTo>
                      <a:pt x="54" y="187"/>
                    </a:lnTo>
                    <a:lnTo>
                      <a:pt x="55" y="186"/>
                    </a:lnTo>
                    <a:lnTo>
                      <a:pt x="55" y="185"/>
                    </a:lnTo>
                    <a:lnTo>
                      <a:pt x="55" y="184"/>
                    </a:lnTo>
                    <a:lnTo>
                      <a:pt x="56" y="183"/>
                    </a:lnTo>
                    <a:lnTo>
                      <a:pt x="57" y="181"/>
                    </a:lnTo>
                    <a:lnTo>
                      <a:pt x="58" y="180"/>
                    </a:lnTo>
                    <a:lnTo>
                      <a:pt x="59" y="179"/>
                    </a:lnTo>
                    <a:lnTo>
                      <a:pt x="60" y="178"/>
                    </a:lnTo>
                    <a:lnTo>
                      <a:pt x="60" y="177"/>
                    </a:lnTo>
                    <a:lnTo>
                      <a:pt x="61" y="177"/>
                    </a:lnTo>
                    <a:lnTo>
                      <a:pt x="62" y="176"/>
                    </a:lnTo>
                    <a:lnTo>
                      <a:pt x="63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7"/>
                    </a:lnTo>
                    <a:lnTo>
                      <a:pt x="65" y="177"/>
                    </a:lnTo>
                    <a:lnTo>
                      <a:pt x="66" y="177"/>
                    </a:lnTo>
                    <a:lnTo>
                      <a:pt x="67" y="179"/>
                    </a:lnTo>
                    <a:lnTo>
                      <a:pt x="68" y="179"/>
                    </a:lnTo>
                    <a:lnTo>
                      <a:pt x="68" y="181"/>
                    </a:lnTo>
                    <a:lnTo>
                      <a:pt x="69" y="181"/>
                    </a:lnTo>
                    <a:lnTo>
                      <a:pt x="70" y="183"/>
                    </a:lnTo>
                    <a:lnTo>
                      <a:pt x="71" y="184"/>
                    </a:lnTo>
                    <a:lnTo>
                      <a:pt x="72" y="185"/>
                    </a:lnTo>
                    <a:lnTo>
                      <a:pt x="72" y="186"/>
                    </a:lnTo>
                    <a:lnTo>
                      <a:pt x="72" y="187"/>
                    </a:lnTo>
                    <a:lnTo>
                      <a:pt x="73" y="188"/>
                    </a:lnTo>
                    <a:lnTo>
                      <a:pt x="74" y="189"/>
                    </a:lnTo>
                    <a:lnTo>
                      <a:pt x="75" y="190"/>
                    </a:lnTo>
                    <a:lnTo>
                      <a:pt x="76" y="190"/>
                    </a:lnTo>
                    <a:lnTo>
                      <a:pt x="76" y="191"/>
                    </a:lnTo>
                    <a:lnTo>
                      <a:pt x="77" y="192"/>
                    </a:lnTo>
                    <a:lnTo>
                      <a:pt x="78" y="192"/>
                    </a:lnTo>
                    <a:lnTo>
                      <a:pt x="79" y="192"/>
                    </a:lnTo>
                    <a:lnTo>
                      <a:pt x="80" y="192"/>
                    </a:lnTo>
                    <a:lnTo>
                      <a:pt x="80" y="193"/>
                    </a:lnTo>
                    <a:lnTo>
                      <a:pt x="80" y="193"/>
                    </a:lnTo>
                    <a:lnTo>
                      <a:pt x="81" y="193"/>
                    </a:lnTo>
                    <a:lnTo>
                      <a:pt x="82" y="194"/>
                    </a:lnTo>
                    <a:lnTo>
                      <a:pt x="83" y="194"/>
                    </a:lnTo>
                    <a:lnTo>
                      <a:pt x="84" y="194"/>
                    </a:lnTo>
                    <a:lnTo>
                      <a:pt x="84" y="194"/>
                    </a:lnTo>
                    <a:lnTo>
                      <a:pt x="85" y="194"/>
                    </a:lnTo>
                    <a:lnTo>
                      <a:pt x="86" y="194"/>
                    </a:lnTo>
                    <a:lnTo>
                      <a:pt x="87" y="194"/>
                    </a:lnTo>
                    <a:lnTo>
                      <a:pt x="88" y="194"/>
                    </a:lnTo>
                    <a:lnTo>
                      <a:pt x="88" y="194"/>
                    </a:lnTo>
                    <a:lnTo>
                      <a:pt x="88" y="194"/>
                    </a:lnTo>
                    <a:lnTo>
                      <a:pt x="89" y="194"/>
                    </a:lnTo>
                    <a:lnTo>
                      <a:pt x="90" y="194"/>
                    </a:lnTo>
                    <a:lnTo>
                      <a:pt x="91" y="194"/>
                    </a:lnTo>
                    <a:lnTo>
                      <a:pt x="92" y="194"/>
                    </a:lnTo>
                    <a:lnTo>
                      <a:pt x="92" y="194"/>
                    </a:lnTo>
                    <a:lnTo>
                      <a:pt x="93" y="194"/>
                    </a:lnTo>
                    <a:lnTo>
                      <a:pt x="94" y="194"/>
                    </a:lnTo>
                    <a:lnTo>
                      <a:pt x="95" y="194"/>
                    </a:lnTo>
                    <a:lnTo>
                      <a:pt x="96" y="194"/>
                    </a:lnTo>
                    <a:lnTo>
                      <a:pt x="96" y="194"/>
                    </a:lnTo>
                    <a:lnTo>
                      <a:pt x="97" y="194"/>
                    </a:lnTo>
                    <a:lnTo>
                      <a:pt x="97" y="194"/>
                    </a:lnTo>
                    <a:lnTo>
                      <a:pt x="98" y="194"/>
                    </a:lnTo>
                    <a:lnTo>
                      <a:pt x="99" y="194"/>
                    </a:lnTo>
                    <a:lnTo>
                      <a:pt x="100" y="194"/>
                    </a:lnTo>
                    <a:lnTo>
                      <a:pt x="100" y="193"/>
                    </a:lnTo>
                    <a:lnTo>
                      <a:pt x="101" y="193"/>
                    </a:lnTo>
                    <a:lnTo>
                      <a:pt x="102" y="193"/>
                    </a:lnTo>
                    <a:lnTo>
                      <a:pt x="103" y="192"/>
                    </a:lnTo>
                    <a:lnTo>
                      <a:pt x="104" y="192"/>
                    </a:lnTo>
                    <a:lnTo>
                      <a:pt x="104" y="192"/>
                    </a:lnTo>
                    <a:lnTo>
                      <a:pt x="105" y="191"/>
                    </a:lnTo>
                    <a:lnTo>
                      <a:pt x="105" y="191"/>
                    </a:lnTo>
                    <a:lnTo>
                      <a:pt x="106" y="190"/>
                    </a:lnTo>
                    <a:lnTo>
                      <a:pt x="107" y="190"/>
                    </a:lnTo>
                    <a:lnTo>
                      <a:pt x="108" y="190"/>
                    </a:lnTo>
                    <a:lnTo>
                      <a:pt x="108" y="189"/>
                    </a:lnTo>
                    <a:lnTo>
                      <a:pt x="109" y="188"/>
                    </a:lnTo>
                    <a:lnTo>
                      <a:pt x="110" y="188"/>
                    </a:lnTo>
                    <a:lnTo>
                      <a:pt x="111" y="187"/>
                    </a:lnTo>
                    <a:lnTo>
                      <a:pt x="112" y="187"/>
                    </a:lnTo>
                    <a:lnTo>
                      <a:pt x="112" y="187"/>
                    </a:lnTo>
                    <a:lnTo>
                      <a:pt x="113" y="187"/>
                    </a:lnTo>
                    <a:lnTo>
                      <a:pt x="113" y="187"/>
                    </a:lnTo>
                    <a:lnTo>
                      <a:pt x="114" y="186"/>
                    </a:lnTo>
                    <a:lnTo>
                      <a:pt x="115" y="186"/>
                    </a:lnTo>
                    <a:lnTo>
                      <a:pt x="116" y="186"/>
                    </a:lnTo>
                    <a:lnTo>
                      <a:pt x="116" y="186"/>
                    </a:lnTo>
                    <a:lnTo>
                      <a:pt x="117" y="187"/>
                    </a:lnTo>
                    <a:lnTo>
                      <a:pt x="118" y="187"/>
                    </a:lnTo>
                    <a:lnTo>
                      <a:pt x="119" y="187"/>
                    </a:lnTo>
                    <a:lnTo>
                      <a:pt x="120" y="187"/>
                    </a:lnTo>
                    <a:lnTo>
                      <a:pt x="120" y="187"/>
                    </a:lnTo>
                    <a:lnTo>
                      <a:pt x="121" y="187"/>
                    </a:lnTo>
                    <a:lnTo>
                      <a:pt x="122" y="188"/>
                    </a:lnTo>
                    <a:lnTo>
                      <a:pt x="122" y="188"/>
                    </a:lnTo>
                    <a:lnTo>
                      <a:pt x="123" y="189"/>
                    </a:lnTo>
                    <a:lnTo>
                      <a:pt x="124" y="189"/>
                    </a:lnTo>
                    <a:lnTo>
                      <a:pt x="124" y="190"/>
                    </a:lnTo>
                    <a:lnTo>
                      <a:pt x="125" y="190"/>
                    </a:lnTo>
                    <a:lnTo>
                      <a:pt x="126" y="190"/>
                    </a:lnTo>
                    <a:lnTo>
                      <a:pt x="127" y="191"/>
                    </a:lnTo>
                    <a:lnTo>
                      <a:pt x="128" y="192"/>
                    </a:lnTo>
                    <a:lnTo>
                      <a:pt x="128" y="192"/>
                    </a:lnTo>
                    <a:lnTo>
                      <a:pt x="129" y="192"/>
                    </a:lnTo>
                    <a:lnTo>
                      <a:pt x="130" y="193"/>
                    </a:lnTo>
                    <a:lnTo>
                      <a:pt x="130" y="193"/>
                    </a:lnTo>
                    <a:lnTo>
                      <a:pt x="131" y="194"/>
                    </a:lnTo>
                    <a:lnTo>
                      <a:pt x="132" y="194"/>
                    </a:lnTo>
                    <a:lnTo>
                      <a:pt x="132" y="194"/>
                    </a:lnTo>
                    <a:lnTo>
                      <a:pt x="133" y="195"/>
                    </a:lnTo>
                    <a:lnTo>
                      <a:pt x="134" y="195"/>
                    </a:lnTo>
                    <a:lnTo>
                      <a:pt x="135" y="196"/>
                    </a:lnTo>
                    <a:lnTo>
                      <a:pt x="136" y="196"/>
                    </a:lnTo>
                    <a:lnTo>
                      <a:pt x="136" y="196"/>
                    </a:lnTo>
                    <a:lnTo>
                      <a:pt x="137" y="196"/>
                    </a:lnTo>
                    <a:lnTo>
                      <a:pt x="138" y="196"/>
                    </a:lnTo>
                    <a:lnTo>
                      <a:pt x="139" y="196"/>
                    </a:lnTo>
                    <a:lnTo>
                      <a:pt x="139" y="196"/>
                    </a:lnTo>
                    <a:lnTo>
                      <a:pt x="140" y="196"/>
                    </a:lnTo>
                    <a:lnTo>
                      <a:pt x="140" y="197"/>
                    </a:lnTo>
                    <a:lnTo>
                      <a:pt x="141" y="197"/>
                    </a:lnTo>
                    <a:lnTo>
                      <a:pt x="142" y="197"/>
                    </a:lnTo>
                    <a:lnTo>
                      <a:pt x="143" y="197"/>
                    </a:lnTo>
                    <a:lnTo>
                      <a:pt x="144" y="197"/>
                    </a:lnTo>
                    <a:lnTo>
                      <a:pt x="144" y="197"/>
                    </a:lnTo>
                    <a:lnTo>
                      <a:pt x="145" y="197"/>
                    </a:lnTo>
                    <a:lnTo>
                      <a:pt x="146" y="197"/>
                    </a:lnTo>
                    <a:lnTo>
                      <a:pt x="147" y="197"/>
                    </a:lnTo>
                    <a:lnTo>
                      <a:pt x="147" y="197"/>
                    </a:lnTo>
                    <a:lnTo>
                      <a:pt x="148" y="197"/>
                    </a:lnTo>
                    <a:lnTo>
                      <a:pt x="148" y="197"/>
                    </a:lnTo>
                    <a:lnTo>
                      <a:pt x="149" y="197"/>
                    </a:lnTo>
                    <a:lnTo>
                      <a:pt x="150" y="197"/>
                    </a:lnTo>
                    <a:lnTo>
                      <a:pt x="151" y="197"/>
                    </a:lnTo>
                    <a:lnTo>
                      <a:pt x="152" y="197"/>
                    </a:lnTo>
                    <a:lnTo>
                      <a:pt x="152" y="197"/>
                    </a:lnTo>
                    <a:lnTo>
                      <a:pt x="153" y="197"/>
                    </a:lnTo>
                    <a:lnTo>
                      <a:pt x="154" y="197"/>
                    </a:lnTo>
                    <a:lnTo>
                      <a:pt x="155" y="197"/>
                    </a:lnTo>
                    <a:lnTo>
                      <a:pt x="155" y="197"/>
                    </a:lnTo>
                    <a:lnTo>
                      <a:pt x="156" y="197"/>
                    </a:lnTo>
                    <a:lnTo>
                      <a:pt x="156" y="197"/>
                    </a:lnTo>
                    <a:lnTo>
                      <a:pt x="157" y="197"/>
                    </a:lnTo>
                    <a:lnTo>
                      <a:pt x="158" y="197"/>
                    </a:lnTo>
                    <a:lnTo>
                      <a:pt x="159" y="196"/>
                    </a:lnTo>
                    <a:lnTo>
                      <a:pt x="160" y="196"/>
                    </a:lnTo>
                    <a:lnTo>
                      <a:pt x="161" y="196"/>
                    </a:lnTo>
                    <a:lnTo>
                      <a:pt x="161" y="196"/>
                    </a:lnTo>
                    <a:lnTo>
                      <a:pt x="162" y="196"/>
                    </a:lnTo>
                    <a:lnTo>
                      <a:pt x="163" y="196"/>
                    </a:lnTo>
                    <a:lnTo>
                      <a:pt x="164" y="196"/>
                    </a:lnTo>
                    <a:lnTo>
                      <a:pt x="164" y="196"/>
                    </a:lnTo>
                    <a:lnTo>
                      <a:pt x="165" y="196"/>
                    </a:lnTo>
                    <a:lnTo>
                      <a:pt x="165" y="196"/>
                    </a:lnTo>
                    <a:lnTo>
                      <a:pt x="166" y="196"/>
                    </a:lnTo>
                    <a:lnTo>
                      <a:pt x="167" y="195"/>
                    </a:lnTo>
                    <a:lnTo>
                      <a:pt x="168" y="195"/>
                    </a:lnTo>
                    <a:lnTo>
                      <a:pt x="169" y="195"/>
                    </a:lnTo>
                    <a:lnTo>
                      <a:pt x="169" y="195"/>
                    </a:lnTo>
                    <a:lnTo>
                      <a:pt x="170" y="194"/>
                    </a:lnTo>
                    <a:lnTo>
                      <a:pt x="171" y="194"/>
                    </a:lnTo>
                    <a:lnTo>
                      <a:pt x="172" y="194"/>
                    </a:lnTo>
                    <a:lnTo>
                      <a:pt x="172" y="194"/>
                    </a:lnTo>
                    <a:lnTo>
                      <a:pt x="173" y="194"/>
                    </a:lnTo>
                    <a:lnTo>
                      <a:pt x="173" y="194"/>
                    </a:lnTo>
                    <a:lnTo>
                      <a:pt x="174" y="194"/>
                    </a:lnTo>
                    <a:lnTo>
                      <a:pt x="175" y="194"/>
                    </a:lnTo>
                    <a:lnTo>
                      <a:pt x="176" y="194"/>
                    </a:lnTo>
                    <a:lnTo>
                      <a:pt x="177" y="195"/>
                    </a:lnTo>
                    <a:lnTo>
                      <a:pt x="177" y="195"/>
                    </a:lnTo>
                    <a:lnTo>
                      <a:pt x="178" y="195"/>
                    </a:lnTo>
                    <a:lnTo>
                      <a:pt x="179" y="196"/>
                    </a:lnTo>
                    <a:lnTo>
                      <a:pt x="180" y="196"/>
                    </a:lnTo>
                    <a:lnTo>
                      <a:pt x="181" y="196"/>
                    </a:lnTo>
                    <a:lnTo>
                      <a:pt x="181" y="196"/>
                    </a:lnTo>
                    <a:lnTo>
                      <a:pt x="181" y="196"/>
                    </a:lnTo>
                    <a:lnTo>
                      <a:pt x="182" y="196"/>
                    </a:lnTo>
                    <a:lnTo>
                      <a:pt x="183" y="196"/>
                    </a:lnTo>
                    <a:lnTo>
                      <a:pt x="184" y="197"/>
                    </a:lnTo>
                    <a:lnTo>
                      <a:pt x="185" y="197"/>
                    </a:lnTo>
                    <a:lnTo>
                      <a:pt x="185" y="197"/>
                    </a:lnTo>
                    <a:lnTo>
                      <a:pt x="186" y="197"/>
                    </a:lnTo>
                    <a:lnTo>
                      <a:pt x="187" y="197"/>
                    </a:lnTo>
                    <a:lnTo>
                      <a:pt x="188" y="197"/>
                    </a:lnTo>
                    <a:lnTo>
                      <a:pt x="189" y="197"/>
                    </a:lnTo>
                    <a:lnTo>
                      <a:pt x="189" y="197"/>
                    </a:lnTo>
                    <a:lnTo>
                      <a:pt x="189" y="196"/>
                    </a:lnTo>
                    <a:lnTo>
                      <a:pt x="190" y="196"/>
                    </a:lnTo>
                    <a:lnTo>
                      <a:pt x="191" y="196"/>
                    </a:lnTo>
                    <a:lnTo>
                      <a:pt x="192" y="196"/>
                    </a:lnTo>
                    <a:lnTo>
                      <a:pt x="193" y="196"/>
                    </a:lnTo>
                    <a:lnTo>
                      <a:pt x="193" y="196"/>
                    </a:lnTo>
                    <a:lnTo>
                      <a:pt x="194" y="195"/>
                    </a:lnTo>
                    <a:lnTo>
                      <a:pt x="195" y="195"/>
                    </a:lnTo>
                    <a:lnTo>
                      <a:pt x="196" y="194"/>
                    </a:lnTo>
                    <a:lnTo>
                      <a:pt x="197" y="194"/>
                    </a:lnTo>
                    <a:lnTo>
                      <a:pt x="197" y="193"/>
                    </a:lnTo>
                    <a:lnTo>
                      <a:pt x="197" y="192"/>
                    </a:lnTo>
                    <a:lnTo>
                      <a:pt x="198" y="192"/>
                    </a:lnTo>
                    <a:lnTo>
                      <a:pt x="199" y="192"/>
                    </a:lnTo>
                    <a:lnTo>
                      <a:pt x="200" y="191"/>
                    </a:lnTo>
                    <a:lnTo>
                      <a:pt x="201" y="190"/>
                    </a:lnTo>
                    <a:lnTo>
                      <a:pt x="201" y="189"/>
                    </a:lnTo>
                    <a:lnTo>
                      <a:pt x="202" y="188"/>
                    </a:lnTo>
                    <a:lnTo>
                      <a:pt x="203" y="187"/>
                    </a:lnTo>
                    <a:lnTo>
                      <a:pt x="204" y="187"/>
                    </a:lnTo>
                    <a:lnTo>
                      <a:pt x="205" y="186"/>
                    </a:lnTo>
                    <a:lnTo>
                      <a:pt x="205" y="186"/>
                    </a:lnTo>
                    <a:lnTo>
                      <a:pt x="205" y="185"/>
                    </a:lnTo>
                    <a:lnTo>
                      <a:pt x="206" y="185"/>
                    </a:lnTo>
                    <a:lnTo>
                      <a:pt x="207" y="184"/>
                    </a:lnTo>
                    <a:lnTo>
                      <a:pt x="208" y="184"/>
                    </a:lnTo>
                    <a:lnTo>
                      <a:pt x="209" y="184"/>
                    </a:lnTo>
                    <a:lnTo>
                      <a:pt x="209" y="184"/>
                    </a:lnTo>
                    <a:lnTo>
                      <a:pt x="210" y="183"/>
                    </a:lnTo>
                    <a:lnTo>
                      <a:pt x="211" y="183"/>
                    </a:lnTo>
                    <a:lnTo>
                      <a:pt x="212" y="183"/>
                    </a:lnTo>
                    <a:lnTo>
                      <a:pt x="213" y="183"/>
                    </a:lnTo>
                    <a:lnTo>
                      <a:pt x="213" y="184"/>
                    </a:lnTo>
                    <a:lnTo>
                      <a:pt x="213" y="184"/>
                    </a:lnTo>
                    <a:lnTo>
                      <a:pt x="214" y="184"/>
                    </a:lnTo>
                    <a:lnTo>
                      <a:pt x="215" y="184"/>
                    </a:lnTo>
                    <a:lnTo>
                      <a:pt x="216" y="184"/>
                    </a:lnTo>
                    <a:lnTo>
                      <a:pt x="217" y="184"/>
                    </a:lnTo>
                    <a:lnTo>
                      <a:pt x="217" y="185"/>
                    </a:lnTo>
                    <a:lnTo>
                      <a:pt x="218" y="185"/>
                    </a:lnTo>
                    <a:lnTo>
                      <a:pt x="219" y="185"/>
                    </a:lnTo>
                    <a:lnTo>
                      <a:pt x="220" y="185"/>
                    </a:lnTo>
                    <a:lnTo>
                      <a:pt x="221" y="185"/>
                    </a:lnTo>
                    <a:lnTo>
                      <a:pt x="221" y="185"/>
                    </a:lnTo>
                    <a:lnTo>
                      <a:pt x="222" y="185"/>
                    </a:lnTo>
                    <a:lnTo>
                      <a:pt x="222" y="185"/>
                    </a:lnTo>
                    <a:lnTo>
                      <a:pt x="223" y="185"/>
                    </a:lnTo>
                    <a:lnTo>
                      <a:pt x="224" y="185"/>
                    </a:lnTo>
                    <a:lnTo>
                      <a:pt x="225" y="185"/>
                    </a:lnTo>
                    <a:lnTo>
                      <a:pt x="225" y="185"/>
                    </a:lnTo>
                    <a:lnTo>
                      <a:pt x="226" y="185"/>
                    </a:lnTo>
                    <a:lnTo>
                      <a:pt x="227" y="185"/>
                    </a:lnTo>
                    <a:lnTo>
                      <a:pt x="228" y="185"/>
                    </a:lnTo>
                    <a:lnTo>
                      <a:pt x="229" y="185"/>
                    </a:lnTo>
                    <a:lnTo>
                      <a:pt x="229" y="185"/>
                    </a:lnTo>
                    <a:lnTo>
                      <a:pt x="230" y="185"/>
                    </a:lnTo>
                    <a:lnTo>
                      <a:pt x="230" y="185"/>
                    </a:lnTo>
                    <a:lnTo>
                      <a:pt x="231" y="185"/>
                    </a:lnTo>
                    <a:lnTo>
                      <a:pt x="232" y="185"/>
                    </a:lnTo>
                    <a:lnTo>
                      <a:pt x="233" y="185"/>
                    </a:lnTo>
                    <a:lnTo>
                      <a:pt x="233" y="185"/>
                    </a:lnTo>
                    <a:lnTo>
                      <a:pt x="234" y="185"/>
                    </a:lnTo>
                    <a:lnTo>
                      <a:pt x="235" y="185"/>
                    </a:lnTo>
                    <a:lnTo>
                      <a:pt x="236" y="185"/>
                    </a:lnTo>
                    <a:lnTo>
                      <a:pt x="237" y="185"/>
                    </a:lnTo>
                    <a:lnTo>
                      <a:pt x="237" y="185"/>
                    </a:lnTo>
                    <a:lnTo>
                      <a:pt x="238" y="185"/>
                    </a:lnTo>
                    <a:lnTo>
                      <a:pt x="238" y="185"/>
                    </a:lnTo>
                    <a:lnTo>
                      <a:pt x="239" y="184"/>
                    </a:lnTo>
                    <a:lnTo>
                      <a:pt x="240" y="184"/>
                    </a:lnTo>
                    <a:lnTo>
                      <a:pt x="241" y="184"/>
                    </a:lnTo>
                    <a:lnTo>
                      <a:pt x="241" y="184"/>
                    </a:lnTo>
                    <a:lnTo>
                      <a:pt x="242" y="184"/>
                    </a:lnTo>
                    <a:lnTo>
                      <a:pt x="243" y="184"/>
                    </a:lnTo>
                    <a:lnTo>
                      <a:pt x="244" y="184"/>
                    </a:lnTo>
                    <a:lnTo>
                      <a:pt x="245" y="184"/>
                    </a:lnTo>
                    <a:lnTo>
                      <a:pt x="245" y="184"/>
                    </a:lnTo>
                    <a:lnTo>
                      <a:pt x="246" y="184"/>
                    </a:lnTo>
                    <a:lnTo>
                      <a:pt x="247" y="184"/>
                    </a:lnTo>
                    <a:lnTo>
                      <a:pt x="247" y="184"/>
                    </a:lnTo>
                    <a:lnTo>
                      <a:pt x="248" y="184"/>
                    </a:lnTo>
                    <a:lnTo>
                      <a:pt x="249" y="183"/>
                    </a:lnTo>
                    <a:lnTo>
                      <a:pt x="249" y="183"/>
                    </a:lnTo>
                    <a:lnTo>
                      <a:pt x="250" y="183"/>
                    </a:lnTo>
                    <a:lnTo>
                      <a:pt x="251" y="183"/>
                    </a:lnTo>
                    <a:lnTo>
                      <a:pt x="252" y="183"/>
                    </a:lnTo>
                    <a:lnTo>
                      <a:pt x="253" y="183"/>
                    </a:lnTo>
                    <a:lnTo>
                      <a:pt x="253" y="183"/>
                    </a:lnTo>
                    <a:lnTo>
                      <a:pt x="254" y="184"/>
                    </a:lnTo>
                    <a:lnTo>
                      <a:pt x="255" y="184"/>
                    </a:lnTo>
                    <a:lnTo>
                      <a:pt x="255" y="184"/>
                    </a:lnTo>
                    <a:lnTo>
                      <a:pt x="256" y="185"/>
                    </a:lnTo>
                    <a:lnTo>
                      <a:pt x="257" y="185"/>
                    </a:lnTo>
                    <a:lnTo>
                      <a:pt x="257" y="185"/>
                    </a:lnTo>
                    <a:lnTo>
                      <a:pt x="258" y="185"/>
                    </a:lnTo>
                    <a:lnTo>
                      <a:pt x="259" y="185"/>
                    </a:lnTo>
                    <a:lnTo>
                      <a:pt x="260" y="186"/>
                    </a:lnTo>
                    <a:lnTo>
                      <a:pt x="261" y="187"/>
                    </a:lnTo>
                    <a:lnTo>
                      <a:pt x="262" y="187"/>
                    </a:lnTo>
                    <a:lnTo>
                      <a:pt x="262" y="187"/>
                    </a:lnTo>
                    <a:lnTo>
                      <a:pt x="263" y="188"/>
                    </a:lnTo>
                    <a:lnTo>
                      <a:pt x="263" y="189"/>
                    </a:lnTo>
                    <a:lnTo>
                      <a:pt x="264" y="190"/>
                    </a:lnTo>
                    <a:lnTo>
                      <a:pt x="265" y="190"/>
                    </a:lnTo>
                    <a:lnTo>
                      <a:pt x="266" y="190"/>
                    </a:lnTo>
                    <a:lnTo>
                      <a:pt x="266" y="191"/>
                    </a:lnTo>
                    <a:lnTo>
                      <a:pt x="267" y="192"/>
                    </a:lnTo>
                    <a:lnTo>
                      <a:pt x="268" y="192"/>
                    </a:lnTo>
                    <a:lnTo>
                      <a:pt x="269" y="193"/>
                    </a:lnTo>
                    <a:lnTo>
                      <a:pt x="270" y="194"/>
                    </a:lnTo>
                    <a:lnTo>
                      <a:pt x="270" y="194"/>
                    </a:lnTo>
                    <a:lnTo>
                      <a:pt x="271" y="194"/>
                    </a:lnTo>
                    <a:lnTo>
                      <a:pt x="272" y="195"/>
                    </a:lnTo>
                    <a:lnTo>
                      <a:pt x="272" y="195"/>
                    </a:lnTo>
                    <a:lnTo>
                      <a:pt x="273" y="196"/>
                    </a:lnTo>
                    <a:lnTo>
                      <a:pt x="274" y="196"/>
                    </a:lnTo>
                    <a:lnTo>
                      <a:pt x="274" y="196"/>
                    </a:lnTo>
                    <a:lnTo>
                      <a:pt x="275" y="196"/>
                    </a:lnTo>
                    <a:lnTo>
                      <a:pt x="276" y="196"/>
                    </a:lnTo>
                    <a:lnTo>
                      <a:pt x="277" y="197"/>
                    </a:lnTo>
                    <a:lnTo>
                      <a:pt x="278" y="197"/>
                    </a:lnTo>
                    <a:lnTo>
                      <a:pt x="278" y="197"/>
                    </a:lnTo>
                    <a:lnTo>
                      <a:pt x="279" y="198"/>
                    </a:lnTo>
                    <a:lnTo>
                      <a:pt x="280" y="198"/>
                    </a:lnTo>
                    <a:lnTo>
                      <a:pt x="280" y="198"/>
                    </a:lnTo>
                    <a:lnTo>
                      <a:pt x="281" y="198"/>
                    </a:lnTo>
                    <a:lnTo>
                      <a:pt x="282" y="198"/>
                    </a:lnTo>
                    <a:lnTo>
                      <a:pt x="282" y="198"/>
                    </a:lnTo>
                    <a:lnTo>
                      <a:pt x="283" y="198"/>
                    </a:lnTo>
                    <a:lnTo>
                      <a:pt x="284" y="198"/>
                    </a:lnTo>
                    <a:lnTo>
                      <a:pt x="285" y="198"/>
                    </a:lnTo>
                    <a:lnTo>
                      <a:pt x="286" y="198"/>
                    </a:lnTo>
                    <a:lnTo>
                      <a:pt x="286" y="198"/>
                    </a:lnTo>
                    <a:lnTo>
                      <a:pt x="287" y="198"/>
                    </a:lnTo>
                    <a:lnTo>
                      <a:pt x="288" y="198"/>
                    </a:lnTo>
                    <a:lnTo>
                      <a:pt x="289" y="198"/>
                    </a:lnTo>
                    <a:lnTo>
                      <a:pt x="289" y="198"/>
                    </a:lnTo>
                    <a:lnTo>
                      <a:pt x="290" y="198"/>
                    </a:lnTo>
                    <a:lnTo>
                      <a:pt x="290" y="198"/>
                    </a:lnTo>
                    <a:lnTo>
                      <a:pt x="291" y="198"/>
                    </a:lnTo>
                    <a:lnTo>
                      <a:pt x="292" y="198"/>
                    </a:lnTo>
                    <a:lnTo>
                      <a:pt x="293" y="198"/>
                    </a:lnTo>
                    <a:lnTo>
                      <a:pt x="294" y="198"/>
                    </a:lnTo>
                    <a:lnTo>
                      <a:pt x="294" y="198"/>
                    </a:lnTo>
                    <a:lnTo>
                      <a:pt x="295" y="198"/>
                    </a:lnTo>
                    <a:lnTo>
                      <a:pt x="296" y="198"/>
                    </a:lnTo>
                    <a:lnTo>
                      <a:pt x="297" y="198"/>
                    </a:lnTo>
                    <a:lnTo>
                      <a:pt x="297" y="198"/>
                    </a:lnTo>
                    <a:lnTo>
                      <a:pt x="298" y="198"/>
                    </a:lnTo>
                    <a:lnTo>
                      <a:pt x="298" y="198"/>
                    </a:lnTo>
                    <a:lnTo>
                      <a:pt x="299" y="198"/>
                    </a:lnTo>
                    <a:lnTo>
                      <a:pt x="300" y="198"/>
                    </a:lnTo>
                    <a:lnTo>
                      <a:pt x="301" y="198"/>
                    </a:lnTo>
                    <a:lnTo>
                      <a:pt x="302" y="198"/>
                    </a:lnTo>
                    <a:lnTo>
                      <a:pt x="302" y="198"/>
                    </a:lnTo>
                    <a:lnTo>
                      <a:pt x="303" y="198"/>
                    </a:lnTo>
                    <a:lnTo>
                      <a:pt x="304" y="198"/>
                    </a:lnTo>
                    <a:lnTo>
                      <a:pt x="305" y="198"/>
                    </a:lnTo>
                    <a:lnTo>
                      <a:pt x="305" y="198"/>
                    </a:lnTo>
                    <a:lnTo>
                      <a:pt x="306" y="198"/>
                    </a:lnTo>
                    <a:lnTo>
                      <a:pt x="306" y="198"/>
                    </a:lnTo>
                    <a:lnTo>
                      <a:pt x="307" y="198"/>
                    </a:lnTo>
                    <a:lnTo>
                      <a:pt x="308" y="198"/>
                    </a:lnTo>
                    <a:lnTo>
                      <a:pt x="309" y="198"/>
                    </a:lnTo>
                    <a:lnTo>
                      <a:pt x="310" y="197"/>
                    </a:lnTo>
                    <a:lnTo>
                      <a:pt x="310" y="197"/>
                    </a:lnTo>
                    <a:lnTo>
                      <a:pt x="311" y="196"/>
                    </a:lnTo>
                    <a:lnTo>
                      <a:pt x="312" y="196"/>
                    </a:lnTo>
                    <a:lnTo>
                      <a:pt x="313" y="196"/>
                    </a:lnTo>
                    <a:lnTo>
                      <a:pt x="314" y="196"/>
                    </a:lnTo>
                    <a:lnTo>
                      <a:pt x="314" y="195"/>
                    </a:lnTo>
                    <a:lnTo>
                      <a:pt x="314" y="194"/>
                    </a:lnTo>
                    <a:lnTo>
                      <a:pt x="315" y="194"/>
                    </a:lnTo>
                    <a:lnTo>
                      <a:pt x="316" y="193"/>
                    </a:lnTo>
                    <a:lnTo>
                      <a:pt x="317" y="193"/>
                    </a:lnTo>
                    <a:lnTo>
                      <a:pt x="318" y="192"/>
                    </a:lnTo>
                    <a:lnTo>
                      <a:pt x="318" y="192"/>
                    </a:lnTo>
                    <a:lnTo>
                      <a:pt x="319" y="191"/>
                    </a:lnTo>
                    <a:lnTo>
                      <a:pt x="320" y="190"/>
                    </a:lnTo>
                    <a:lnTo>
                      <a:pt x="321" y="190"/>
                    </a:lnTo>
                    <a:lnTo>
                      <a:pt x="322" y="190"/>
                    </a:lnTo>
                    <a:lnTo>
                      <a:pt x="322" y="189"/>
                    </a:lnTo>
                    <a:lnTo>
                      <a:pt x="322" y="189"/>
                    </a:lnTo>
                    <a:lnTo>
                      <a:pt x="323" y="188"/>
                    </a:lnTo>
                    <a:lnTo>
                      <a:pt x="324" y="188"/>
                    </a:lnTo>
                    <a:lnTo>
                      <a:pt x="325" y="188"/>
                    </a:lnTo>
                    <a:lnTo>
                      <a:pt x="326" y="188"/>
                    </a:lnTo>
                    <a:lnTo>
                      <a:pt x="326" y="188"/>
                    </a:lnTo>
                    <a:lnTo>
                      <a:pt x="327" y="188"/>
                    </a:lnTo>
                    <a:lnTo>
                      <a:pt x="328" y="189"/>
                    </a:lnTo>
                    <a:lnTo>
                      <a:pt x="329" y="189"/>
                    </a:lnTo>
                    <a:lnTo>
                      <a:pt x="330" y="190"/>
                    </a:lnTo>
                    <a:lnTo>
                      <a:pt x="330" y="190"/>
                    </a:lnTo>
                    <a:lnTo>
                      <a:pt x="330" y="190"/>
                    </a:lnTo>
                    <a:lnTo>
                      <a:pt x="331" y="191"/>
                    </a:lnTo>
                    <a:lnTo>
                      <a:pt x="332" y="192"/>
                    </a:lnTo>
                    <a:lnTo>
                      <a:pt x="333" y="192"/>
                    </a:lnTo>
                    <a:lnTo>
                      <a:pt x="334" y="193"/>
                    </a:lnTo>
                    <a:lnTo>
                      <a:pt x="334" y="194"/>
                    </a:lnTo>
                    <a:lnTo>
                      <a:pt x="335" y="194"/>
                    </a:lnTo>
                    <a:lnTo>
                      <a:pt x="336" y="194"/>
                    </a:lnTo>
                    <a:lnTo>
                      <a:pt x="337" y="195"/>
                    </a:lnTo>
                    <a:lnTo>
                      <a:pt x="338" y="195"/>
                    </a:lnTo>
                    <a:lnTo>
                      <a:pt x="338" y="196"/>
                    </a:lnTo>
                    <a:lnTo>
                      <a:pt x="338" y="196"/>
                    </a:lnTo>
                    <a:lnTo>
                      <a:pt x="339" y="196"/>
                    </a:lnTo>
                    <a:lnTo>
                      <a:pt x="340" y="196"/>
                    </a:lnTo>
                    <a:lnTo>
                      <a:pt x="341" y="195"/>
                    </a:lnTo>
                    <a:lnTo>
                      <a:pt x="342" y="195"/>
                    </a:lnTo>
                    <a:lnTo>
                      <a:pt x="342" y="194"/>
                    </a:lnTo>
                    <a:lnTo>
                      <a:pt x="343" y="194"/>
                    </a:lnTo>
                    <a:lnTo>
                      <a:pt x="344" y="192"/>
                    </a:lnTo>
                    <a:lnTo>
                      <a:pt x="345" y="191"/>
                    </a:lnTo>
                    <a:lnTo>
                      <a:pt x="346" y="190"/>
                    </a:lnTo>
                    <a:lnTo>
                      <a:pt x="346" y="187"/>
                    </a:lnTo>
                    <a:lnTo>
                      <a:pt x="346" y="185"/>
                    </a:lnTo>
                    <a:lnTo>
                      <a:pt x="347" y="182"/>
                    </a:lnTo>
                    <a:lnTo>
                      <a:pt x="348" y="179"/>
                    </a:lnTo>
                    <a:lnTo>
                      <a:pt x="349" y="175"/>
                    </a:lnTo>
                    <a:lnTo>
                      <a:pt x="350" y="171"/>
                    </a:lnTo>
                    <a:lnTo>
                      <a:pt x="350" y="167"/>
                    </a:lnTo>
                    <a:lnTo>
                      <a:pt x="351" y="162"/>
                    </a:lnTo>
                    <a:lnTo>
                      <a:pt x="352" y="157"/>
                    </a:lnTo>
                    <a:lnTo>
                      <a:pt x="353" y="150"/>
                    </a:lnTo>
                    <a:lnTo>
                      <a:pt x="354" y="144"/>
                    </a:lnTo>
                    <a:lnTo>
                      <a:pt x="354" y="137"/>
                    </a:lnTo>
                    <a:lnTo>
                      <a:pt x="355" y="131"/>
                    </a:lnTo>
                    <a:lnTo>
                      <a:pt x="355" y="123"/>
                    </a:lnTo>
                    <a:lnTo>
                      <a:pt x="356" y="115"/>
                    </a:lnTo>
                    <a:lnTo>
                      <a:pt x="357" y="107"/>
                    </a:lnTo>
                    <a:lnTo>
                      <a:pt x="358" y="98"/>
                    </a:lnTo>
                    <a:lnTo>
                      <a:pt x="358" y="89"/>
                    </a:lnTo>
                    <a:lnTo>
                      <a:pt x="359" y="80"/>
                    </a:lnTo>
                    <a:lnTo>
                      <a:pt x="360" y="71"/>
                    </a:lnTo>
                    <a:lnTo>
                      <a:pt x="361" y="63"/>
                    </a:lnTo>
                    <a:lnTo>
                      <a:pt x="362" y="53"/>
                    </a:lnTo>
                    <a:lnTo>
                      <a:pt x="363" y="44"/>
                    </a:lnTo>
                    <a:lnTo>
                      <a:pt x="363" y="33"/>
                    </a:lnTo>
                    <a:lnTo>
                      <a:pt x="363" y="22"/>
                    </a:lnTo>
                    <a:lnTo>
                      <a:pt x="364" y="11"/>
                    </a:lnTo>
                    <a:lnTo>
                      <a:pt x="365" y="0"/>
                    </a:lnTo>
                  </a:path>
                </a:pathLst>
              </a:custGeom>
              <a:noFill/>
              <a:ln w="12700">
                <a:solidFill>
                  <a:schemeClr val="accent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43" name="Freeform 79"/>
              <p:cNvSpPr>
                <a:spLocks/>
              </p:cNvSpPr>
              <p:nvPr/>
            </p:nvSpPr>
            <p:spPr bwMode="auto">
              <a:xfrm>
                <a:off x="2716213" y="4897438"/>
                <a:ext cx="579438" cy="836613"/>
              </a:xfrm>
              <a:custGeom>
                <a:avLst/>
                <a:gdLst>
                  <a:gd name="T0" fmla="*/ 6 w 365"/>
                  <a:gd name="T1" fmla="*/ 245 h 527"/>
                  <a:gd name="T2" fmla="*/ 11 w 365"/>
                  <a:gd name="T3" fmla="*/ 151 h 527"/>
                  <a:gd name="T4" fmla="*/ 17 w 365"/>
                  <a:gd name="T5" fmla="*/ 48 h 527"/>
                  <a:gd name="T6" fmla="*/ 23 w 365"/>
                  <a:gd name="T7" fmla="*/ 37 h 527"/>
                  <a:gd name="T8" fmla="*/ 29 w 365"/>
                  <a:gd name="T9" fmla="*/ 483 h 527"/>
                  <a:gd name="T10" fmla="*/ 34 w 365"/>
                  <a:gd name="T11" fmla="*/ 525 h 527"/>
                  <a:gd name="T12" fmla="*/ 40 w 365"/>
                  <a:gd name="T13" fmla="*/ 525 h 527"/>
                  <a:gd name="T14" fmla="*/ 46 w 365"/>
                  <a:gd name="T15" fmla="*/ 525 h 527"/>
                  <a:gd name="T16" fmla="*/ 52 w 365"/>
                  <a:gd name="T17" fmla="*/ 525 h 527"/>
                  <a:gd name="T18" fmla="*/ 58 w 365"/>
                  <a:gd name="T19" fmla="*/ 525 h 527"/>
                  <a:gd name="T20" fmla="*/ 64 w 365"/>
                  <a:gd name="T21" fmla="*/ 526 h 527"/>
                  <a:gd name="T22" fmla="*/ 70 w 365"/>
                  <a:gd name="T23" fmla="*/ 526 h 527"/>
                  <a:gd name="T24" fmla="*/ 75 w 365"/>
                  <a:gd name="T25" fmla="*/ 526 h 527"/>
                  <a:gd name="T26" fmla="*/ 82 w 365"/>
                  <a:gd name="T27" fmla="*/ 526 h 527"/>
                  <a:gd name="T28" fmla="*/ 87 w 365"/>
                  <a:gd name="T29" fmla="*/ 526 h 527"/>
                  <a:gd name="T30" fmla="*/ 93 w 365"/>
                  <a:gd name="T31" fmla="*/ 526 h 527"/>
                  <a:gd name="T32" fmla="*/ 99 w 365"/>
                  <a:gd name="T33" fmla="*/ 526 h 527"/>
                  <a:gd name="T34" fmla="*/ 105 w 365"/>
                  <a:gd name="T35" fmla="*/ 527 h 527"/>
                  <a:gd name="T36" fmla="*/ 111 w 365"/>
                  <a:gd name="T37" fmla="*/ 527 h 527"/>
                  <a:gd name="T38" fmla="*/ 116 w 365"/>
                  <a:gd name="T39" fmla="*/ 526 h 527"/>
                  <a:gd name="T40" fmla="*/ 123 w 365"/>
                  <a:gd name="T41" fmla="*/ 525 h 527"/>
                  <a:gd name="T42" fmla="*/ 128 w 365"/>
                  <a:gd name="T43" fmla="*/ 525 h 527"/>
                  <a:gd name="T44" fmla="*/ 134 w 365"/>
                  <a:gd name="T45" fmla="*/ 523 h 527"/>
                  <a:gd name="T46" fmla="*/ 140 w 365"/>
                  <a:gd name="T47" fmla="*/ 523 h 527"/>
                  <a:gd name="T48" fmla="*/ 146 w 365"/>
                  <a:gd name="T49" fmla="*/ 523 h 527"/>
                  <a:gd name="T50" fmla="*/ 151 w 365"/>
                  <a:gd name="T51" fmla="*/ 521 h 527"/>
                  <a:gd name="T52" fmla="*/ 157 w 365"/>
                  <a:gd name="T53" fmla="*/ 523 h 527"/>
                  <a:gd name="T54" fmla="*/ 163 w 365"/>
                  <a:gd name="T55" fmla="*/ 525 h 527"/>
                  <a:gd name="T56" fmla="*/ 169 w 365"/>
                  <a:gd name="T57" fmla="*/ 526 h 527"/>
                  <a:gd name="T58" fmla="*/ 175 w 365"/>
                  <a:gd name="T59" fmla="*/ 527 h 527"/>
                  <a:gd name="T60" fmla="*/ 181 w 365"/>
                  <a:gd name="T61" fmla="*/ 527 h 527"/>
                  <a:gd name="T62" fmla="*/ 187 w 365"/>
                  <a:gd name="T63" fmla="*/ 526 h 527"/>
                  <a:gd name="T64" fmla="*/ 192 w 365"/>
                  <a:gd name="T65" fmla="*/ 526 h 527"/>
                  <a:gd name="T66" fmla="*/ 199 w 365"/>
                  <a:gd name="T67" fmla="*/ 526 h 527"/>
                  <a:gd name="T68" fmla="*/ 204 w 365"/>
                  <a:gd name="T69" fmla="*/ 526 h 527"/>
                  <a:gd name="T70" fmla="*/ 210 w 365"/>
                  <a:gd name="T71" fmla="*/ 527 h 527"/>
                  <a:gd name="T72" fmla="*/ 216 w 365"/>
                  <a:gd name="T73" fmla="*/ 527 h 527"/>
                  <a:gd name="T74" fmla="*/ 222 w 365"/>
                  <a:gd name="T75" fmla="*/ 527 h 527"/>
                  <a:gd name="T76" fmla="*/ 228 w 365"/>
                  <a:gd name="T77" fmla="*/ 527 h 527"/>
                  <a:gd name="T78" fmla="*/ 233 w 365"/>
                  <a:gd name="T79" fmla="*/ 527 h 527"/>
                  <a:gd name="T80" fmla="*/ 240 w 365"/>
                  <a:gd name="T81" fmla="*/ 526 h 527"/>
                  <a:gd name="T82" fmla="*/ 245 w 365"/>
                  <a:gd name="T83" fmla="*/ 527 h 527"/>
                  <a:gd name="T84" fmla="*/ 251 w 365"/>
                  <a:gd name="T85" fmla="*/ 527 h 527"/>
                  <a:gd name="T86" fmla="*/ 256 w 365"/>
                  <a:gd name="T87" fmla="*/ 527 h 527"/>
                  <a:gd name="T88" fmla="*/ 263 w 365"/>
                  <a:gd name="T89" fmla="*/ 527 h 527"/>
                  <a:gd name="T90" fmla="*/ 268 w 365"/>
                  <a:gd name="T91" fmla="*/ 527 h 527"/>
                  <a:gd name="T92" fmla="*/ 274 w 365"/>
                  <a:gd name="T93" fmla="*/ 524 h 527"/>
                  <a:gd name="T94" fmla="*/ 280 w 365"/>
                  <a:gd name="T95" fmla="*/ 511 h 527"/>
                  <a:gd name="T96" fmla="*/ 286 w 365"/>
                  <a:gd name="T97" fmla="*/ 484 h 527"/>
                  <a:gd name="T98" fmla="*/ 292 w 365"/>
                  <a:gd name="T99" fmla="*/ 462 h 527"/>
                  <a:gd name="T100" fmla="*/ 298 w 365"/>
                  <a:gd name="T101" fmla="*/ 480 h 527"/>
                  <a:gd name="T102" fmla="*/ 304 w 365"/>
                  <a:gd name="T103" fmla="*/ 514 h 527"/>
                  <a:gd name="T104" fmla="*/ 309 w 365"/>
                  <a:gd name="T105" fmla="*/ 525 h 527"/>
                  <a:gd name="T106" fmla="*/ 315 w 365"/>
                  <a:gd name="T107" fmla="*/ 527 h 527"/>
                  <a:gd name="T108" fmla="*/ 321 w 365"/>
                  <a:gd name="T109" fmla="*/ 527 h 527"/>
                  <a:gd name="T110" fmla="*/ 327 w 365"/>
                  <a:gd name="T111" fmla="*/ 527 h 527"/>
                  <a:gd name="T112" fmla="*/ 333 w 365"/>
                  <a:gd name="T113" fmla="*/ 527 h 527"/>
                  <a:gd name="T114" fmla="*/ 339 w 365"/>
                  <a:gd name="T115" fmla="*/ 527 h 527"/>
                  <a:gd name="T116" fmla="*/ 345 w 365"/>
                  <a:gd name="T117" fmla="*/ 527 h 527"/>
                  <a:gd name="T118" fmla="*/ 350 w 365"/>
                  <a:gd name="T119" fmla="*/ 527 h 527"/>
                  <a:gd name="T120" fmla="*/ 357 w 365"/>
                  <a:gd name="T121" fmla="*/ 527 h 527"/>
                  <a:gd name="T122" fmla="*/ 362 w 365"/>
                  <a:gd name="T123" fmla="*/ 527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5" h="527">
                    <a:moveTo>
                      <a:pt x="0" y="327"/>
                    </a:moveTo>
                    <a:lnTo>
                      <a:pt x="1" y="315"/>
                    </a:lnTo>
                    <a:lnTo>
                      <a:pt x="2" y="303"/>
                    </a:lnTo>
                    <a:lnTo>
                      <a:pt x="2" y="292"/>
                    </a:lnTo>
                    <a:lnTo>
                      <a:pt x="3" y="280"/>
                    </a:lnTo>
                    <a:lnTo>
                      <a:pt x="4" y="268"/>
                    </a:lnTo>
                    <a:lnTo>
                      <a:pt x="5" y="258"/>
                    </a:lnTo>
                    <a:lnTo>
                      <a:pt x="6" y="245"/>
                    </a:lnTo>
                    <a:lnTo>
                      <a:pt x="6" y="232"/>
                    </a:lnTo>
                    <a:lnTo>
                      <a:pt x="7" y="218"/>
                    </a:lnTo>
                    <a:lnTo>
                      <a:pt x="7" y="207"/>
                    </a:lnTo>
                    <a:lnTo>
                      <a:pt x="8" y="195"/>
                    </a:lnTo>
                    <a:lnTo>
                      <a:pt x="9" y="185"/>
                    </a:lnTo>
                    <a:lnTo>
                      <a:pt x="10" y="175"/>
                    </a:lnTo>
                    <a:lnTo>
                      <a:pt x="10" y="163"/>
                    </a:lnTo>
                    <a:lnTo>
                      <a:pt x="11" y="151"/>
                    </a:lnTo>
                    <a:lnTo>
                      <a:pt x="12" y="139"/>
                    </a:lnTo>
                    <a:lnTo>
                      <a:pt x="13" y="126"/>
                    </a:lnTo>
                    <a:lnTo>
                      <a:pt x="14" y="113"/>
                    </a:lnTo>
                    <a:lnTo>
                      <a:pt x="14" y="100"/>
                    </a:lnTo>
                    <a:lnTo>
                      <a:pt x="15" y="88"/>
                    </a:lnTo>
                    <a:lnTo>
                      <a:pt x="15" y="75"/>
                    </a:lnTo>
                    <a:lnTo>
                      <a:pt x="16" y="62"/>
                    </a:lnTo>
                    <a:lnTo>
                      <a:pt x="17" y="48"/>
                    </a:lnTo>
                    <a:lnTo>
                      <a:pt x="18" y="34"/>
                    </a:lnTo>
                    <a:lnTo>
                      <a:pt x="18" y="21"/>
                    </a:lnTo>
                    <a:lnTo>
                      <a:pt x="19" y="11"/>
                    </a:lnTo>
                    <a:lnTo>
                      <a:pt x="20" y="3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2" y="12"/>
                    </a:lnTo>
                    <a:lnTo>
                      <a:pt x="23" y="37"/>
                    </a:lnTo>
                    <a:lnTo>
                      <a:pt x="23" y="78"/>
                    </a:lnTo>
                    <a:lnTo>
                      <a:pt x="24" y="135"/>
                    </a:lnTo>
                    <a:lnTo>
                      <a:pt x="25" y="205"/>
                    </a:lnTo>
                    <a:lnTo>
                      <a:pt x="26" y="280"/>
                    </a:lnTo>
                    <a:lnTo>
                      <a:pt x="26" y="351"/>
                    </a:lnTo>
                    <a:lnTo>
                      <a:pt x="27" y="410"/>
                    </a:lnTo>
                    <a:lnTo>
                      <a:pt x="28" y="454"/>
                    </a:lnTo>
                    <a:lnTo>
                      <a:pt x="29" y="483"/>
                    </a:lnTo>
                    <a:lnTo>
                      <a:pt x="30" y="501"/>
                    </a:lnTo>
                    <a:lnTo>
                      <a:pt x="30" y="512"/>
                    </a:lnTo>
                    <a:lnTo>
                      <a:pt x="31" y="518"/>
                    </a:lnTo>
                    <a:lnTo>
                      <a:pt x="32" y="521"/>
                    </a:lnTo>
                    <a:lnTo>
                      <a:pt x="32" y="523"/>
                    </a:lnTo>
                    <a:lnTo>
                      <a:pt x="33" y="524"/>
                    </a:lnTo>
                    <a:lnTo>
                      <a:pt x="34" y="525"/>
                    </a:lnTo>
                    <a:lnTo>
                      <a:pt x="34" y="525"/>
                    </a:lnTo>
                    <a:lnTo>
                      <a:pt x="35" y="525"/>
                    </a:lnTo>
                    <a:lnTo>
                      <a:pt x="36" y="525"/>
                    </a:lnTo>
                    <a:lnTo>
                      <a:pt x="37" y="525"/>
                    </a:lnTo>
                    <a:lnTo>
                      <a:pt x="38" y="525"/>
                    </a:lnTo>
                    <a:lnTo>
                      <a:pt x="38" y="525"/>
                    </a:lnTo>
                    <a:lnTo>
                      <a:pt x="39" y="525"/>
                    </a:lnTo>
                    <a:lnTo>
                      <a:pt x="40" y="525"/>
                    </a:lnTo>
                    <a:lnTo>
                      <a:pt x="40" y="525"/>
                    </a:lnTo>
                    <a:lnTo>
                      <a:pt x="41" y="525"/>
                    </a:lnTo>
                    <a:lnTo>
                      <a:pt x="42" y="525"/>
                    </a:lnTo>
                    <a:lnTo>
                      <a:pt x="42" y="525"/>
                    </a:lnTo>
                    <a:lnTo>
                      <a:pt x="43" y="525"/>
                    </a:lnTo>
                    <a:lnTo>
                      <a:pt x="44" y="525"/>
                    </a:lnTo>
                    <a:lnTo>
                      <a:pt x="45" y="525"/>
                    </a:lnTo>
                    <a:lnTo>
                      <a:pt x="46" y="525"/>
                    </a:lnTo>
                    <a:lnTo>
                      <a:pt x="46" y="525"/>
                    </a:lnTo>
                    <a:lnTo>
                      <a:pt x="47" y="525"/>
                    </a:lnTo>
                    <a:lnTo>
                      <a:pt x="48" y="525"/>
                    </a:lnTo>
                    <a:lnTo>
                      <a:pt x="49" y="525"/>
                    </a:lnTo>
                    <a:lnTo>
                      <a:pt x="49" y="525"/>
                    </a:lnTo>
                    <a:lnTo>
                      <a:pt x="50" y="525"/>
                    </a:lnTo>
                    <a:lnTo>
                      <a:pt x="50" y="525"/>
                    </a:lnTo>
                    <a:lnTo>
                      <a:pt x="51" y="525"/>
                    </a:lnTo>
                    <a:lnTo>
                      <a:pt x="52" y="525"/>
                    </a:lnTo>
                    <a:lnTo>
                      <a:pt x="53" y="525"/>
                    </a:lnTo>
                    <a:lnTo>
                      <a:pt x="54" y="525"/>
                    </a:lnTo>
                    <a:lnTo>
                      <a:pt x="54" y="525"/>
                    </a:lnTo>
                    <a:lnTo>
                      <a:pt x="55" y="525"/>
                    </a:lnTo>
                    <a:lnTo>
                      <a:pt x="56" y="525"/>
                    </a:lnTo>
                    <a:lnTo>
                      <a:pt x="57" y="525"/>
                    </a:lnTo>
                    <a:lnTo>
                      <a:pt x="57" y="525"/>
                    </a:lnTo>
                    <a:lnTo>
                      <a:pt x="58" y="525"/>
                    </a:lnTo>
                    <a:lnTo>
                      <a:pt x="58" y="526"/>
                    </a:lnTo>
                    <a:lnTo>
                      <a:pt x="59" y="526"/>
                    </a:lnTo>
                    <a:lnTo>
                      <a:pt x="60" y="526"/>
                    </a:lnTo>
                    <a:lnTo>
                      <a:pt x="61" y="526"/>
                    </a:lnTo>
                    <a:lnTo>
                      <a:pt x="62" y="526"/>
                    </a:lnTo>
                    <a:lnTo>
                      <a:pt x="62" y="526"/>
                    </a:lnTo>
                    <a:lnTo>
                      <a:pt x="63" y="526"/>
                    </a:lnTo>
                    <a:lnTo>
                      <a:pt x="64" y="526"/>
                    </a:lnTo>
                    <a:lnTo>
                      <a:pt x="65" y="526"/>
                    </a:lnTo>
                    <a:lnTo>
                      <a:pt x="65" y="526"/>
                    </a:lnTo>
                    <a:lnTo>
                      <a:pt x="66" y="526"/>
                    </a:lnTo>
                    <a:lnTo>
                      <a:pt x="66" y="526"/>
                    </a:lnTo>
                    <a:lnTo>
                      <a:pt x="67" y="526"/>
                    </a:lnTo>
                    <a:lnTo>
                      <a:pt x="68" y="526"/>
                    </a:lnTo>
                    <a:lnTo>
                      <a:pt x="69" y="526"/>
                    </a:lnTo>
                    <a:lnTo>
                      <a:pt x="70" y="526"/>
                    </a:lnTo>
                    <a:lnTo>
                      <a:pt x="70" y="526"/>
                    </a:lnTo>
                    <a:lnTo>
                      <a:pt x="71" y="526"/>
                    </a:lnTo>
                    <a:lnTo>
                      <a:pt x="72" y="526"/>
                    </a:lnTo>
                    <a:lnTo>
                      <a:pt x="73" y="526"/>
                    </a:lnTo>
                    <a:lnTo>
                      <a:pt x="74" y="526"/>
                    </a:lnTo>
                    <a:lnTo>
                      <a:pt x="74" y="526"/>
                    </a:lnTo>
                    <a:lnTo>
                      <a:pt x="74" y="526"/>
                    </a:lnTo>
                    <a:lnTo>
                      <a:pt x="75" y="526"/>
                    </a:lnTo>
                    <a:lnTo>
                      <a:pt x="76" y="526"/>
                    </a:lnTo>
                    <a:lnTo>
                      <a:pt x="77" y="526"/>
                    </a:lnTo>
                    <a:lnTo>
                      <a:pt x="78" y="526"/>
                    </a:lnTo>
                    <a:lnTo>
                      <a:pt x="78" y="526"/>
                    </a:lnTo>
                    <a:lnTo>
                      <a:pt x="79" y="526"/>
                    </a:lnTo>
                    <a:lnTo>
                      <a:pt x="80" y="526"/>
                    </a:lnTo>
                    <a:lnTo>
                      <a:pt x="81" y="526"/>
                    </a:lnTo>
                    <a:lnTo>
                      <a:pt x="82" y="526"/>
                    </a:lnTo>
                    <a:lnTo>
                      <a:pt x="82" y="526"/>
                    </a:lnTo>
                    <a:lnTo>
                      <a:pt x="82" y="526"/>
                    </a:lnTo>
                    <a:lnTo>
                      <a:pt x="83" y="526"/>
                    </a:lnTo>
                    <a:lnTo>
                      <a:pt x="84" y="526"/>
                    </a:lnTo>
                    <a:lnTo>
                      <a:pt x="85" y="526"/>
                    </a:lnTo>
                    <a:lnTo>
                      <a:pt x="86" y="526"/>
                    </a:lnTo>
                    <a:lnTo>
                      <a:pt x="86" y="526"/>
                    </a:lnTo>
                    <a:lnTo>
                      <a:pt x="87" y="526"/>
                    </a:lnTo>
                    <a:lnTo>
                      <a:pt x="88" y="526"/>
                    </a:lnTo>
                    <a:lnTo>
                      <a:pt x="89" y="526"/>
                    </a:lnTo>
                    <a:lnTo>
                      <a:pt x="90" y="526"/>
                    </a:lnTo>
                    <a:lnTo>
                      <a:pt x="90" y="526"/>
                    </a:lnTo>
                    <a:lnTo>
                      <a:pt x="90" y="526"/>
                    </a:lnTo>
                    <a:lnTo>
                      <a:pt x="91" y="526"/>
                    </a:lnTo>
                    <a:lnTo>
                      <a:pt x="92" y="526"/>
                    </a:lnTo>
                    <a:lnTo>
                      <a:pt x="93" y="526"/>
                    </a:lnTo>
                    <a:lnTo>
                      <a:pt x="94" y="526"/>
                    </a:lnTo>
                    <a:lnTo>
                      <a:pt x="94" y="526"/>
                    </a:lnTo>
                    <a:lnTo>
                      <a:pt x="95" y="526"/>
                    </a:lnTo>
                    <a:lnTo>
                      <a:pt x="96" y="526"/>
                    </a:lnTo>
                    <a:lnTo>
                      <a:pt x="97" y="526"/>
                    </a:lnTo>
                    <a:lnTo>
                      <a:pt x="98" y="526"/>
                    </a:lnTo>
                    <a:lnTo>
                      <a:pt x="99" y="526"/>
                    </a:lnTo>
                    <a:lnTo>
                      <a:pt x="99" y="526"/>
                    </a:lnTo>
                    <a:lnTo>
                      <a:pt x="99" y="527"/>
                    </a:lnTo>
                    <a:lnTo>
                      <a:pt x="100" y="527"/>
                    </a:lnTo>
                    <a:lnTo>
                      <a:pt x="101" y="527"/>
                    </a:lnTo>
                    <a:lnTo>
                      <a:pt x="102" y="527"/>
                    </a:lnTo>
                    <a:lnTo>
                      <a:pt x="103" y="527"/>
                    </a:lnTo>
                    <a:lnTo>
                      <a:pt x="103" y="527"/>
                    </a:lnTo>
                    <a:lnTo>
                      <a:pt x="104" y="527"/>
                    </a:lnTo>
                    <a:lnTo>
                      <a:pt x="105" y="527"/>
                    </a:lnTo>
                    <a:lnTo>
                      <a:pt x="106" y="527"/>
                    </a:lnTo>
                    <a:lnTo>
                      <a:pt x="107" y="527"/>
                    </a:lnTo>
                    <a:lnTo>
                      <a:pt x="107" y="527"/>
                    </a:lnTo>
                    <a:lnTo>
                      <a:pt x="107" y="527"/>
                    </a:lnTo>
                    <a:lnTo>
                      <a:pt x="108" y="527"/>
                    </a:lnTo>
                    <a:lnTo>
                      <a:pt x="109" y="527"/>
                    </a:lnTo>
                    <a:lnTo>
                      <a:pt x="110" y="527"/>
                    </a:lnTo>
                    <a:lnTo>
                      <a:pt x="111" y="527"/>
                    </a:lnTo>
                    <a:lnTo>
                      <a:pt x="111" y="526"/>
                    </a:lnTo>
                    <a:lnTo>
                      <a:pt x="112" y="526"/>
                    </a:lnTo>
                    <a:lnTo>
                      <a:pt x="113" y="526"/>
                    </a:lnTo>
                    <a:lnTo>
                      <a:pt x="114" y="526"/>
                    </a:lnTo>
                    <a:lnTo>
                      <a:pt x="115" y="526"/>
                    </a:lnTo>
                    <a:lnTo>
                      <a:pt x="115" y="526"/>
                    </a:lnTo>
                    <a:lnTo>
                      <a:pt x="115" y="526"/>
                    </a:lnTo>
                    <a:lnTo>
                      <a:pt x="116" y="526"/>
                    </a:lnTo>
                    <a:lnTo>
                      <a:pt x="117" y="526"/>
                    </a:lnTo>
                    <a:lnTo>
                      <a:pt x="118" y="526"/>
                    </a:lnTo>
                    <a:lnTo>
                      <a:pt x="119" y="526"/>
                    </a:lnTo>
                    <a:lnTo>
                      <a:pt x="119" y="526"/>
                    </a:lnTo>
                    <a:lnTo>
                      <a:pt x="120" y="526"/>
                    </a:lnTo>
                    <a:lnTo>
                      <a:pt x="121" y="526"/>
                    </a:lnTo>
                    <a:lnTo>
                      <a:pt x="122" y="525"/>
                    </a:lnTo>
                    <a:lnTo>
                      <a:pt x="123" y="525"/>
                    </a:lnTo>
                    <a:lnTo>
                      <a:pt x="123" y="525"/>
                    </a:lnTo>
                    <a:lnTo>
                      <a:pt x="123" y="525"/>
                    </a:lnTo>
                    <a:lnTo>
                      <a:pt x="124" y="525"/>
                    </a:lnTo>
                    <a:lnTo>
                      <a:pt x="125" y="525"/>
                    </a:lnTo>
                    <a:lnTo>
                      <a:pt x="126" y="525"/>
                    </a:lnTo>
                    <a:lnTo>
                      <a:pt x="127" y="525"/>
                    </a:lnTo>
                    <a:lnTo>
                      <a:pt x="127" y="525"/>
                    </a:lnTo>
                    <a:lnTo>
                      <a:pt x="128" y="525"/>
                    </a:lnTo>
                    <a:lnTo>
                      <a:pt x="129" y="524"/>
                    </a:lnTo>
                    <a:lnTo>
                      <a:pt x="130" y="524"/>
                    </a:lnTo>
                    <a:lnTo>
                      <a:pt x="131" y="524"/>
                    </a:lnTo>
                    <a:lnTo>
                      <a:pt x="131" y="524"/>
                    </a:lnTo>
                    <a:lnTo>
                      <a:pt x="131" y="523"/>
                    </a:lnTo>
                    <a:lnTo>
                      <a:pt x="132" y="523"/>
                    </a:lnTo>
                    <a:lnTo>
                      <a:pt x="133" y="523"/>
                    </a:lnTo>
                    <a:lnTo>
                      <a:pt x="134" y="523"/>
                    </a:lnTo>
                    <a:lnTo>
                      <a:pt x="135" y="523"/>
                    </a:lnTo>
                    <a:lnTo>
                      <a:pt x="135" y="523"/>
                    </a:lnTo>
                    <a:lnTo>
                      <a:pt x="136" y="523"/>
                    </a:lnTo>
                    <a:lnTo>
                      <a:pt x="137" y="523"/>
                    </a:lnTo>
                    <a:lnTo>
                      <a:pt x="138" y="523"/>
                    </a:lnTo>
                    <a:lnTo>
                      <a:pt x="139" y="523"/>
                    </a:lnTo>
                    <a:lnTo>
                      <a:pt x="139" y="523"/>
                    </a:lnTo>
                    <a:lnTo>
                      <a:pt x="140" y="523"/>
                    </a:lnTo>
                    <a:lnTo>
                      <a:pt x="140" y="523"/>
                    </a:lnTo>
                    <a:lnTo>
                      <a:pt x="141" y="523"/>
                    </a:lnTo>
                    <a:lnTo>
                      <a:pt x="142" y="523"/>
                    </a:lnTo>
                    <a:lnTo>
                      <a:pt x="143" y="523"/>
                    </a:lnTo>
                    <a:lnTo>
                      <a:pt x="143" y="523"/>
                    </a:lnTo>
                    <a:lnTo>
                      <a:pt x="144" y="523"/>
                    </a:lnTo>
                    <a:lnTo>
                      <a:pt x="145" y="523"/>
                    </a:lnTo>
                    <a:lnTo>
                      <a:pt x="146" y="523"/>
                    </a:lnTo>
                    <a:lnTo>
                      <a:pt x="147" y="523"/>
                    </a:lnTo>
                    <a:lnTo>
                      <a:pt x="147" y="522"/>
                    </a:lnTo>
                    <a:lnTo>
                      <a:pt x="148" y="522"/>
                    </a:lnTo>
                    <a:lnTo>
                      <a:pt x="148" y="522"/>
                    </a:lnTo>
                    <a:lnTo>
                      <a:pt x="149" y="522"/>
                    </a:lnTo>
                    <a:lnTo>
                      <a:pt x="150" y="521"/>
                    </a:lnTo>
                    <a:lnTo>
                      <a:pt x="151" y="521"/>
                    </a:lnTo>
                    <a:lnTo>
                      <a:pt x="151" y="521"/>
                    </a:lnTo>
                    <a:lnTo>
                      <a:pt x="152" y="521"/>
                    </a:lnTo>
                    <a:lnTo>
                      <a:pt x="153" y="521"/>
                    </a:lnTo>
                    <a:lnTo>
                      <a:pt x="154" y="522"/>
                    </a:lnTo>
                    <a:lnTo>
                      <a:pt x="155" y="522"/>
                    </a:lnTo>
                    <a:lnTo>
                      <a:pt x="155" y="522"/>
                    </a:lnTo>
                    <a:lnTo>
                      <a:pt x="156" y="522"/>
                    </a:lnTo>
                    <a:lnTo>
                      <a:pt x="157" y="523"/>
                    </a:lnTo>
                    <a:lnTo>
                      <a:pt x="157" y="523"/>
                    </a:lnTo>
                    <a:lnTo>
                      <a:pt x="158" y="523"/>
                    </a:lnTo>
                    <a:lnTo>
                      <a:pt x="159" y="523"/>
                    </a:lnTo>
                    <a:lnTo>
                      <a:pt x="159" y="523"/>
                    </a:lnTo>
                    <a:lnTo>
                      <a:pt x="160" y="524"/>
                    </a:lnTo>
                    <a:lnTo>
                      <a:pt x="161" y="524"/>
                    </a:lnTo>
                    <a:lnTo>
                      <a:pt x="162" y="525"/>
                    </a:lnTo>
                    <a:lnTo>
                      <a:pt x="163" y="525"/>
                    </a:lnTo>
                    <a:lnTo>
                      <a:pt x="163" y="525"/>
                    </a:lnTo>
                    <a:lnTo>
                      <a:pt x="164" y="525"/>
                    </a:lnTo>
                    <a:lnTo>
                      <a:pt x="165" y="525"/>
                    </a:lnTo>
                    <a:lnTo>
                      <a:pt x="165" y="525"/>
                    </a:lnTo>
                    <a:lnTo>
                      <a:pt x="166" y="525"/>
                    </a:lnTo>
                    <a:lnTo>
                      <a:pt x="167" y="525"/>
                    </a:lnTo>
                    <a:lnTo>
                      <a:pt x="167" y="526"/>
                    </a:lnTo>
                    <a:lnTo>
                      <a:pt x="168" y="526"/>
                    </a:lnTo>
                    <a:lnTo>
                      <a:pt x="169" y="526"/>
                    </a:lnTo>
                    <a:lnTo>
                      <a:pt x="170" y="526"/>
                    </a:lnTo>
                    <a:lnTo>
                      <a:pt x="171" y="526"/>
                    </a:lnTo>
                    <a:lnTo>
                      <a:pt x="171" y="526"/>
                    </a:lnTo>
                    <a:lnTo>
                      <a:pt x="172" y="526"/>
                    </a:lnTo>
                    <a:lnTo>
                      <a:pt x="173" y="526"/>
                    </a:lnTo>
                    <a:lnTo>
                      <a:pt x="173" y="527"/>
                    </a:lnTo>
                    <a:lnTo>
                      <a:pt x="174" y="527"/>
                    </a:lnTo>
                    <a:lnTo>
                      <a:pt x="175" y="527"/>
                    </a:lnTo>
                    <a:lnTo>
                      <a:pt x="175" y="527"/>
                    </a:lnTo>
                    <a:lnTo>
                      <a:pt x="176" y="527"/>
                    </a:lnTo>
                    <a:lnTo>
                      <a:pt x="177" y="527"/>
                    </a:lnTo>
                    <a:lnTo>
                      <a:pt x="178" y="527"/>
                    </a:lnTo>
                    <a:lnTo>
                      <a:pt x="179" y="527"/>
                    </a:lnTo>
                    <a:lnTo>
                      <a:pt x="179" y="527"/>
                    </a:lnTo>
                    <a:lnTo>
                      <a:pt x="180" y="527"/>
                    </a:lnTo>
                    <a:lnTo>
                      <a:pt x="181" y="527"/>
                    </a:lnTo>
                    <a:lnTo>
                      <a:pt x="182" y="527"/>
                    </a:lnTo>
                    <a:lnTo>
                      <a:pt x="182" y="527"/>
                    </a:lnTo>
                    <a:lnTo>
                      <a:pt x="183" y="527"/>
                    </a:lnTo>
                    <a:lnTo>
                      <a:pt x="183" y="527"/>
                    </a:lnTo>
                    <a:lnTo>
                      <a:pt x="184" y="527"/>
                    </a:lnTo>
                    <a:lnTo>
                      <a:pt x="185" y="527"/>
                    </a:lnTo>
                    <a:lnTo>
                      <a:pt x="186" y="527"/>
                    </a:lnTo>
                    <a:lnTo>
                      <a:pt x="187" y="526"/>
                    </a:lnTo>
                    <a:lnTo>
                      <a:pt x="187" y="526"/>
                    </a:lnTo>
                    <a:lnTo>
                      <a:pt x="188" y="526"/>
                    </a:lnTo>
                    <a:lnTo>
                      <a:pt x="189" y="526"/>
                    </a:lnTo>
                    <a:lnTo>
                      <a:pt x="190" y="526"/>
                    </a:lnTo>
                    <a:lnTo>
                      <a:pt x="190" y="526"/>
                    </a:lnTo>
                    <a:lnTo>
                      <a:pt x="191" y="526"/>
                    </a:lnTo>
                    <a:lnTo>
                      <a:pt x="191" y="526"/>
                    </a:lnTo>
                    <a:lnTo>
                      <a:pt x="192" y="526"/>
                    </a:lnTo>
                    <a:lnTo>
                      <a:pt x="193" y="526"/>
                    </a:lnTo>
                    <a:lnTo>
                      <a:pt x="194" y="526"/>
                    </a:lnTo>
                    <a:lnTo>
                      <a:pt x="195" y="526"/>
                    </a:lnTo>
                    <a:lnTo>
                      <a:pt x="195" y="526"/>
                    </a:lnTo>
                    <a:lnTo>
                      <a:pt x="196" y="526"/>
                    </a:lnTo>
                    <a:lnTo>
                      <a:pt x="197" y="526"/>
                    </a:lnTo>
                    <a:lnTo>
                      <a:pt x="198" y="526"/>
                    </a:lnTo>
                    <a:lnTo>
                      <a:pt x="199" y="526"/>
                    </a:lnTo>
                    <a:lnTo>
                      <a:pt x="199" y="526"/>
                    </a:lnTo>
                    <a:lnTo>
                      <a:pt x="200" y="526"/>
                    </a:lnTo>
                    <a:lnTo>
                      <a:pt x="200" y="526"/>
                    </a:lnTo>
                    <a:lnTo>
                      <a:pt x="201" y="526"/>
                    </a:lnTo>
                    <a:lnTo>
                      <a:pt x="202" y="526"/>
                    </a:lnTo>
                    <a:lnTo>
                      <a:pt x="203" y="526"/>
                    </a:lnTo>
                    <a:lnTo>
                      <a:pt x="204" y="526"/>
                    </a:lnTo>
                    <a:lnTo>
                      <a:pt x="204" y="526"/>
                    </a:lnTo>
                    <a:lnTo>
                      <a:pt x="205" y="527"/>
                    </a:lnTo>
                    <a:lnTo>
                      <a:pt x="206" y="527"/>
                    </a:lnTo>
                    <a:lnTo>
                      <a:pt x="207" y="527"/>
                    </a:lnTo>
                    <a:lnTo>
                      <a:pt x="207" y="527"/>
                    </a:lnTo>
                    <a:lnTo>
                      <a:pt x="208" y="527"/>
                    </a:lnTo>
                    <a:lnTo>
                      <a:pt x="208" y="527"/>
                    </a:lnTo>
                    <a:lnTo>
                      <a:pt x="209" y="527"/>
                    </a:lnTo>
                    <a:lnTo>
                      <a:pt x="210" y="527"/>
                    </a:lnTo>
                    <a:lnTo>
                      <a:pt x="211" y="527"/>
                    </a:lnTo>
                    <a:lnTo>
                      <a:pt x="212" y="527"/>
                    </a:lnTo>
                    <a:lnTo>
                      <a:pt x="212" y="527"/>
                    </a:lnTo>
                    <a:lnTo>
                      <a:pt x="213" y="527"/>
                    </a:lnTo>
                    <a:lnTo>
                      <a:pt x="214" y="527"/>
                    </a:lnTo>
                    <a:lnTo>
                      <a:pt x="215" y="527"/>
                    </a:lnTo>
                    <a:lnTo>
                      <a:pt x="215" y="527"/>
                    </a:lnTo>
                    <a:lnTo>
                      <a:pt x="216" y="527"/>
                    </a:lnTo>
                    <a:lnTo>
                      <a:pt x="216" y="527"/>
                    </a:lnTo>
                    <a:lnTo>
                      <a:pt x="217" y="527"/>
                    </a:lnTo>
                    <a:lnTo>
                      <a:pt x="218" y="527"/>
                    </a:lnTo>
                    <a:lnTo>
                      <a:pt x="219" y="527"/>
                    </a:lnTo>
                    <a:lnTo>
                      <a:pt x="220" y="527"/>
                    </a:lnTo>
                    <a:lnTo>
                      <a:pt x="220" y="527"/>
                    </a:lnTo>
                    <a:lnTo>
                      <a:pt x="221" y="527"/>
                    </a:lnTo>
                    <a:lnTo>
                      <a:pt x="222" y="527"/>
                    </a:lnTo>
                    <a:lnTo>
                      <a:pt x="223" y="527"/>
                    </a:lnTo>
                    <a:lnTo>
                      <a:pt x="224" y="527"/>
                    </a:lnTo>
                    <a:lnTo>
                      <a:pt x="224" y="527"/>
                    </a:lnTo>
                    <a:lnTo>
                      <a:pt x="224" y="527"/>
                    </a:lnTo>
                    <a:lnTo>
                      <a:pt x="225" y="527"/>
                    </a:lnTo>
                    <a:lnTo>
                      <a:pt x="226" y="527"/>
                    </a:lnTo>
                    <a:lnTo>
                      <a:pt x="227" y="527"/>
                    </a:lnTo>
                    <a:lnTo>
                      <a:pt x="228" y="527"/>
                    </a:lnTo>
                    <a:lnTo>
                      <a:pt x="228" y="527"/>
                    </a:lnTo>
                    <a:lnTo>
                      <a:pt x="229" y="527"/>
                    </a:lnTo>
                    <a:lnTo>
                      <a:pt x="230" y="527"/>
                    </a:lnTo>
                    <a:lnTo>
                      <a:pt x="231" y="527"/>
                    </a:lnTo>
                    <a:lnTo>
                      <a:pt x="232" y="527"/>
                    </a:lnTo>
                    <a:lnTo>
                      <a:pt x="232" y="527"/>
                    </a:lnTo>
                    <a:lnTo>
                      <a:pt x="232" y="527"/>
                    </a:lnTo>
                    <a:lnTo>
                      <a:pt x="233" y="527"/>
                    </a:lnTo>
                    <a:lnTo>
                      <a:pt x="234" y="527"/>
                    </a:lnTo>
                    <a:lnTo>
                      <a:pt x="235" y="527"/>
                    </a:lnTo>
                    <a:lnTo>
                      <a:pt x="236" y="527"/>
                    </a:lnTo>
                    <a:lnTo>
                      <a:pt x="236" y="527"/>
                    </a:lnTo>
                    <a:lnTo>
                      <a:pt x="237" y="527"/>
                    </a:lnTo>
                    <a:lnTo>
                      <a:pt x="238" y="527"/>
                    </a:lnTo>
                    <a:lnTo>
                      <a:pt x="239" y="526"/>
                    </a:lnTo>
                    <a:lnTo>
                      <a:pt x="240" y="526"/>
                    </a:lnTo>
                    <a:lnTo>
                      <a:pt x="240" y="526"/>
                    </a:lnTo>
                    <a:lnTo>
                      <a:pt x="240" y="526"/>
                    </a:lnTo>
                    <a:lnTo>
                      <a:pt x="241" y="526"/>
                    </a:lnTo>
                    <a:lnTo>
                      <a:pt x="242" y="526"/>
                    </a:lnTo>
                    <a:lnTo>
                      <a:pt x="243" y="526"/>
                    </a:lnTo>
                    <a:lnTo>
                      <a:pt x="244" y="526"/>
                    </a:lnTo>
                    <a:lnTo>
                      <a:pt x="244" y="527"/>
                    </a:lnTo>
                    <a:lnTo>
                      <a:pt x="245" y="527"/>
                    </a:lnTo>
                    <a:lnTo>
                      <a:pt x="246" y="527"/>
                    </a:lnTo>
                    <a:lnTo>
                      <a:pt x="247" y="527"/>
                    </a:lnTo>
                    <a:lnTo>
                      <a:pt x="248" y="527"/>
                    </a:lnTo>
                    <a:lnTo>
                      <a:pt x="248" y="527"/>
                    </a:lnTo>
                    <a:lnTo>
                      <a:pt x="248" y="527"/>
                    </a:lnTo>
                    <a:lnTo>
                      <a:pt x="249" y="527"/>
                    </a:lnTo>
                    <a:lnTo>
                      <a:pt x="250" y="527"/>
                    </a:lnTo>
                    <a:lnTo>
                      <a:pt x="251" y="527"/>
                    </a:lnTo>
                    <a:lnTo>
                      <a:pt x="252" y="527"/>
                    </a:lnTo>
                    <a:lnTo>
                      <a:pt x="252" y="527"/>
                    </a:lnTo>
                    <a:lnTo>
                      <a:pt x="253" y="527"/>
                    </a:lnTo>
                    <a:lnTo>
                      <a:pt x="254" y="527"/>
                    </a:lnTo>
                    <a:lnTo>
                      <a:pt x="255" y="527"/>
                    </a:lnTo>
                    <a:lnTo>
                      <a:pt x="256" y="527"/>
                    </a:lnTo>
                    <a:lnTo>
                      <a:pt x="256" y="527"/>
                    </a:lnTo>
                    <a:lnTo>
                      <a:pt x="256" y="527"/>
                    </a:lnTo>
                    <a:lnTo>
                      <a:pt x="257" y="527"/>
                    </a:lnTo>
                    <a:lnTo>
                      <a:pt x="258" y="527"/>
                    </a:lnTo>
                    <a:lnTo>
                      <a:pt x="259" y="527"/>
                    </a:lnTo>
                    <a:lnTo>
                      <a:pt x="260" y="527"/>
                    </a:lnTo>
                    <a:lnTo>
                      <a:pt x="260" y="527"/>
                    </a:lnTo>
                    <a:lnTo>
                      <a:pt x="261" y="527"/>
                    </a:lnTo>
                    <a:lnTo>
                      <a:pt x="262" y="527"/>
                    </a:lnTo>
                    <a:lnTo>
                      <a:pt x="263" y="527"/>
                    </a:lnTo>
                    <a:lnTo>
                      <a:pt x="264" y="527"/>
                    </a:lnTo>
                    <a:lnTo>
                      <a:pt x="264" y="527"/>
                    </a:lnTo>
                    <a:lnTo>
                      <a:pt x="265" y="527"/>
                    </a:lnTo>
                    <a:lnTo>
                      <a:pt x="265" y="527"/>
                    </a:lnTo>
                    <a:lnTo>
                      <a:pt x="266" y="527"/>
                    </a:lnTo>
                    <a:lnTo>
                      <a:pt x="267" y="527"/>
                    </a:lnTo>
                    <a:lnTo>
                      <a:pt x="268" y="527"/>
                    </a:lnTo>
                    <a:lnTo>
                      <a:pt x="268" y="527"/>
                    </a:lnTo>
                    <a:lnTo>
                      <a:pt x="269" y="527"/>
                    </a:lnTo>
                    <a:lnTo>
                      <a:pt x="270" y="526"/>
                    </a:lnTo>
                    <a:lnTo>
                      <a:pt x="271" y="526"/>
                    </a:lnTo>
                    <a:lnTo>
                      <a:pt x="272" y="526"/>
                    </a:lnTo>
                    <a:lnTo>
                      <a:pt x="272" y="525"/>
                    </a:lnTo>
                    <a:lnTo>
                      <a:pt x="273" y="525"/>
                    </a:lnTo>
                    <a:lnTo>
                      <a:pt x="273" y="525"/>
                    </a:lnTo>
                    <a:lnTo>
                      <a:pt x="274" y="524"/>
                    </a:lnTo>
                    <a:lnTo>
                      <a:pt x="275" y="523"/>
                    </a:lnTo>
                    <a:lnTo>
                      <a:pt x="276" y="522"/>
                    </a:lnTo>
                    <a:lnTo>
                      <a:pt x="276" y="521"/>
                    </a:lnTo>
                    <a:lnTo>
                      <a:pt x="277" y="519"/>
                    </a:lnTo>
                    <a:lnTo>
                      <a:pt x="278" y="517"/>
                    </a:lnTo>
                    <a:lnTo>
                      <a:pt x="279" y="515"/>
                    </a:lnTo>
                    <a:lnTo>
                      <a:pt x="280" y="513"/>
                    </a:lnTo>
                    <a:lnTo>
                      <a:pt x="280" y="511"/>
                    </a:lnTo>
                    <a:lnTo>
                      <a:pt x="281" y="508"/>
                    </a:lnTo>
                    <a:lnTo>
                      <a:pt x="282" y="505"/>
                    </a:lnTo>
                    <a:lnTo>
                      <a:pt x="282" y="502"/>
                    </a:lnTo>
                    <a:lnTo>
                      <a:pt x="283" y="499"/>
                    </a:lnTo>
                    <a:lnTo>
                      <a:pt x="284" y="495"/>
                    </a:lnTo>
                    <a:lnTo>
                      <a:pt x="284" y="491"/>
                    </a:lnTo>
                    <a:lnTo>
                      <a:pt x="285" y="488"/>
                    </a:lnTo>
                    <a:lnTo>
                      <a:pt x="286" y="484"/>
                    </a:lnTo>
                    <a:lnTo>
                      <a:pt x="287" y="480"/>
                    </a:lnTo>
                    <a:lnTo>
                      <a:pt x="288" y="476"/>
                    </a:lnTo>
                    <a:lnTo>
                      <a:pt x="288" y="473"/>
                    </a:lnTo>
                    <a:lnTo>
                      <a:pt x="289" y="470"/>
                    </a:lnTo>
                    <a:lnTo>
                      <a:pt x="290" y="467"/>
                    </a:lnTo>
                    <a:lnTo>
                      <a:pt x="290" y="464"/>
                    </a:lnTo>
                    <a:lnTo>
                      <a:pt x="291" y="463"/>
                    </a:lnTo>
                    <a:lnTo>
                      <a:pt x="292" y="462"/>
                    </a:lnTo>
                    <a:lnTo>
                      <a:pt x="292" y="462"/>
                    </a:lnTo>
                    <a:lnTo>
                      <a:pt x="293" y="462"/>
                    </a:lnTo>
                    <a:lnTo>
                      <a:pt x="294" y="464"/>
                    </a:lnTo>
                    <a:lnTo>
                      <a:pt x="295" y="466"/>
                    </a:lnTo>
                    <a:lnTo>
                      <a:pt x="296" y="469"/>
                    </a:lnTo>
                    <a:lnTo>
                      <a:pt x="297" y="472"/>
                    </a:lnTo>
                    <a:lnTo>
                      <a:pt x="297" y="475"/>
                    </a:lnTo>
                    <a:lnTo>
                      <a:pt x="298" y="480"/>
                    </a:lnTo>
                    <a:lnTo>
                      <a:pt x="298" y="484"/>
                    </a:lnTo>
                    <a:lnTo>
                      <a:pt x="299" y="489"/>
                    </a:lnTo>
                    <a:lnTo>
                      <a:pt x="300" y="495"/>
                    </a:lnTo>
                    <a:lnTo>
                      <a:pt x="301" y="499"/>
                    </a:lnTo>
                    <a:lnTo>
                      <a:pt x="301" y="504"/>
                    </a:lnTo>
                    <a:lnTo>
                      <a:pt x="302" y="508"/>
                    </a:lnTo>
                    <a:lnTo>
                      <a:pt x="303" y="511"/>
                    </a:lnTo>
                    <a:lnTo>
                      <a:pt x="304" y="514"/>
                    </a:lnTo>
                    <a:lnTo>
                      <a:pt x="305" y="517"/>
                    </a:lnTo>
                    <a:lnTo>
                      <a:pt x="305" y="519"/>
                    </a:lnTo>
                    <a:lnTo>
                      <a:pt x="306" y="521"/>
                    </a:lnTo>
                    <a:lnTo>
                      <a:pt x="307" y="523"/>
                    </a:lnTo>
                    <a:lnTo>
                      <a:pt x="307" y="523"/>
                    </a:lnTo>
                    <a:lnTo>
                      <a:pt x="308" y="524"/>
                    </a:lnTo>
                    <a:lnTo>
                      <a:pt x="309" y="525"/>
                    </a:lnTo>
                    <a:lnTo>
                      <a:pt x="309" y="525"/>
                    </a:lnTo>
                    <a:lnTo>
                      <a:pt x="310" y="526"/>
                    </a:lnTo>
                    <a:lnTo>
                      <a:pt x="311" y="526"/>
                    </a:lnTo>
                    <a:lnTo>
                      <a:pt x="312" y="527"/>
                    </a:lnTo>
                    <a:lnTo>
                      <a:pt x="313" y="527"/>
                    </a:lnTo>
                    <a:lnTo>
                      <a:pt x="313" y="527"/>
                    </a:lnTo>
                    <a:lnTo>
                      <a:pt x="314" y="527"/>
                    </a:lnTo>
                    <a:lnTo>
                      <a:pt x="315" y="527"/>
                    </a:lnTo>
                    <a:lnTo>
                      <a:pt x="315" y="527"/>
                    </a:lnTo>
                    <a:lnTo>
                      <a:pt x="316" y="527"/>
                    </a:lnTo>
                    <a:lnTo>
                      <a:pt x="317" y="527"/>
                    </a:lnTo>
                    <a:lnTo>
                      <a:pt x="317" y="527"/>
                    </a:lnTo>
                    <a:lnTo>
                      <a:pt x="318" y="527"/>
                    </a:lnTo>
                    <a:lnTo>
                      <a:pt x="319" y="527"/>
                    </a:lnTo>
                    <a:lnTo>
                      <a:pt x="320" y="527"/>
                    </a:lnTo>
                    <a:lnTo>
                      <a:pt x="321" y="527"/>
                    </a:lnTo>
                    <a:lnTo>
                      <a:pt x="321" y="527"/>
                    </a:lnTo>
                    <a:lnTo>
                      <a:pt x="322" y="527"/>
                    </a:lnTo>
                    <a:lnTo>
                      <a:pt x="323" y="527"/>
                    </a:lnTo>
                    <a:lnTo>
                      <a:pt x="324" y="527"/>
                    </a:lnTo>
                    <a:lnTo>
                      <a:pt x="324" y="527"/>
                    </a:lnTo>
                    <a:lnTo>
                      <a:pt x="325" y="527"/>
                    </a:lnTo>
                    <a:lnTo>
                      <a:pt x="325" y="527"/>
                    </a:lnTo>
                    <a:lnTo>
                      <a:pt x="326" y="527"/>
                    </a:lnTo>
                    <a:lnTo>
                      <a:pt x="327" y="527"/>
                    </a:lnTo>
                    <a:lnTo>
                      <a:pt x="328" y="527"/>
                    </a:lnTo>
                    <a:lnTo>
                      <a:pt x="329" y="527"/>
                    </a:lnTo>
                    <a:lnTo>
                      <a:pt x="329" y="527"/>
                    </a:lnTo>
                    <a:lnTo>
                      <a:pt x="330" y="527"/>
                    </a:lnTo>
                    <a:lnTo>
                      <a:pt x="331" y="527"/>
                    </a:lnTo>
                    <a:lnTo>
                      <a:pt x="332" y="527"/>
                    </a:lnTo>
                    <a:lnTo>
                      <a:pt x="332" y="527"/>
                    </a:lnTo>
                    <a:lnTo>
                      <a:pt x="333" y="527"/>
                    </a:lnTo>
                    <a:lnTo>
                      <a:pt x="333" y="527"/>
                    </a:lnTo>
                    <a:lnTo>
                      <a:pt x="334" y="527"/>
                    </a:lnTo>
                    <a:lnTo>
                      <a:pt x="335" y="527"/>
                    </a:lnTo>
                    <a:lnTo>
                      <a:pt x="336" y="527"/>
                    </a:lnTo>
                    <a:lnTo>
                      <a:pt x="337" y="527"/>
                    </a:lnTo>
                    <a:lnTo>
                      <a:pt x="337" y="527"/>
                    </a:lnTo>
                    <a:lnTo>
                      <a:pt x="338" y="527"/>
                    </a:lnTo>
                    <a:lnTo>
                      <a:pt x="339" y="527"/>
                    </a:lnTo>
                    <a:lnTo>
                      <a:pt x="340" y="527"/>
                    </a:lnTo>
                    <a:lnTo>
                      <a:pt x="340" y="527"/>
                    </a:lnTo>
                    <a:lnTo>
                      <a:pt x="341" y="527"/>
                    </a:lnTo>
                    <a:lnTo>
                      <a:pt x="341" y="527"/>
                    </a:lnTo>
                    <a:lnTo>
                      <a:pt x="342" y="527"/>
                    </a:lnTo>
                    <a:lnTo>
                      <a:pt x="343" y="527"/>
                    </a:lnTo>
                    <a:lnTo>
                      <a:pt x="344" y="527"/>
                    </a:lnTo>
                    <a:lnTo>
                      <a:pt x="345" y="527"/>
                    </a:lnTo>
                    <a:lnTo>
                      <a:pt x="345" y="527"/>
                    </a:lnTo>
                    <a:lnTo>
                      <a:pt x="346" y="527"/>
                    </a:lnTo>
                    <a:lnTo>
                      <a:pt x="347" y="527"/>
                    </a:lnTo>
                    <a:lnTo>
                      <a:pt x="348" y="527"/>
                    </a:lnTo>
                    <a:lnTo>
                      <a:pt x="349" y="527"/>
                    </a:lnTo>
                    <a:lnTo>
                      <a:pt x="349" y="527"/>
                    </a:lnTo>
                    <a:lnTo>
                      <a:pt x="349" y="527"/>
                    </a:lnTo>
                    <a:lnTo>
                      <a:pt x="350" y="527"/>
                    </a:lnTo>
                    <a:lnTo>
                      <a:pt x="351" y="527"/>
                    </a:lnTo>
                    <a:lnTo>
                      <a:pt x="352" y="527"/>
                    </a:lnTo>
                    <a:lnTo>
                      <a:pt x="353" y="527"/>
                    </a:lnTo>
                    <a:lnTo>
                      <a:pt x="353" y="527"/>
                    </a:lnTo>
                    <a:lnTo>
                      <a:pt x="354" y="527"/>
                    </a:lnTo>
                    <a:lnTo>
                      <a:pt x="355" y="527"/>
                    </a:lnTo>
                    <a:lnTo>
                      <a:pt x="356" y="527"/>
                    </a:lnTo>
                    <a:lnTo>
                      <a:pt x="357" y="527"/>
                    </a:lnTo>
                    <a:lnTo>
                      <a:pt x="357" y="527"/>
                    </a:lnTo>
                    <a:lnTo>
                      <a:pt x="357" y="527"/>
                    </a:lnTo>
                    <a:lnTo>
                      <a:pt x="358" y="527"/>
                    </a:lnTo>
                    <a:lnTo>
                      <a:pt x="359" y="527"/>
                    </a:lnTo>
                    <a:lnTo>
                      <a:pt x="360" y="527"/>
                    </a:lnTo>
                    <a:lnTo>
                      <a:pt x="361" y="527"/>
                    </a:lnTo>
                    <a:lnTo>
                      <a:pt x="361" y="527"/>
                    </a:lnTo>
                    <a:lnTo>
                      <a:pt x="362" y="527"/>
                    </a:lnTo>
                    <a:lnTo>
                      <a:pt x="363" y="527"/>
                    </a:lnTo>
                    <a:lnTo>
                      <a:pt x="364" y="527"/>
                    </a:lnTo>
                    <a:lnTo>
                      <a:pt x="365" y="527"/>
                    </a:lnTo>
                    <a:lnTo>
                      <a:pt x="365" y="527"/>
                    </a:lnTo>
                  </a:path>
                </a:pathLst>
              </a:custGeom>
              <a:noFill/>
              <a:ln w="12700">
                <a:solidFill>
                  <a:schemeClr val="accent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44" name="Freeform 80"/>
              <p:cNvSpPr>
                <a:spLocks/>
              </p:cNvSpPr>
              <p:nvPr/>
            </p:nvSpPr>
            <p:spPr bwMode="auto">
              <a:xfrm>
                <a:off x="3295650" y="5607051"/>
                <a:ext cx="579438" cy="128588"/>
              </a:xfrm>
              <a:custGeom>
                <a:avLst/>
                <a:gdLst>
                  <a:gd name="T0" fmla="*/ 5 w 365"/>
                  <a:gd name="T1" fmla="*/ 80 h 81"/>
                  <a:gd name="T2" fmla="*/ 11 w 365"/>
                  <a:gd name="T3" fmla="*/ 80 h 81"/>
                  <a:gd name="T4" fmla="*/ 16 w 365"/>
                  <a:gd name="T5" fmla="*/ 80 h 81"/>
                  <a:gd name="T6" fmla="*/ 23 w 365"/>
                  <a:gd name="T7" fmla="*/ 80 h 81"/>
                  <a:gd name="T8" fmla="*/ 28 w 365"/>
                  <a:gd name="T9" fmla="*/ 80 h 81"/>
                  <a:gd name="T10" fmla="*/ 34 w 365"/>
                  <a:gd name="T11" fmla="*/ 80 h 81"/>
                  <a:gd name="T12" fmla="*/ 41 w 365"/>
                  <a:gd name="T13" fmla="*/ 80 h 81"/>
                  <a:gd name="T14" fmla="*/ 46 w 365"/>
                  <a:gd name="T15" fmla="*/ 80 h 81"/>
                  <a:gd name="T16" fmla="*/ 52 w 365"/>
                  <a:gd name="T17" fmla="*/ 78 h 81"/>
                  <a:gd name="T18" fmla="*/ 58 w 365"/>
                  <a:gd name="T19" fmla="*/ 65 h 81"/>
                  <a:gd name="T20" fmla="*/ 64 w 365"/>
                  <a:gd name="T21" fmla="*/ 33 h 81"/>
                  <a:gd name="T22" fmla="*/ 69 w 365"/>
                  <a:gd name="T23" fmla="*/ 3 h 81"/>
                  <a:gd name="T24" fmla="*/ 75 w 365"/>
                  <a:gd name="T25" fmla="*/ 14 h 81"/>
                  <a:gd name="T26" fmla="*/ 81 w 365"/>
                  <a:gd name="T27" fmla="*/ 60 h 81"/>
                  <a:gd name="T28" fmla="*/ 87 w 365"/>
                  <a:gd name="T29" fmla="*/ 77 h 81"/>
                  <a:gd name="T30" fmla="*/ 93 w 365"/>
                  <a:gd name="T31" fmla="*/ 79 h 81"/>
                  <a:gd name="T32" fmla="*/ 99 w 365"/>
                  <a:gd name="T33" fmla="*/ 80 h 81"/>
                  <a:gd name="T34" fmla="*/ 105 w 365"/>
                  <a:gd name="T35" fmla="*/ 80 h 81"/>
                  <a:gd name="T36" fmla="*/ 110 w 365"/>
                  <a:gd name="T37" fmla="*/ 80 h 81"/>
                  <a:gd name="T38" fmla="*/ 117 w 365"/>
                  <a:gd name="T39" fmla="*/ 80 h 81"/>
                  <a:gd name="T40" fmla="*/ 122 w 365"/>
                  <a:gd name="T41" fmla="*/ 80 h 81"/>
                  <a:gd name="T42" fmla="*/ 128 w 365"/>
                  <a:gd name="T43" fmla="*/ 80 h 81"/>
                  <a:gd name="T44" fmla="*/ 134 w 365"/>
                  <a:gd name="T45" fmla="*/ 80 h 81"/>
                  <a:gd name="T46" fmla="*/ 140 w 365"/>
                  <a:gd name="T47" fmla="*/ 80 h 81"/>
                  <a:gd name="T48" fmla="*/ 146 w 365"/>
                  <a:gd name="T49" fmla="*/ 80 h 81"/>
                  <a:gd name="T50" fmla="*/ 151 w 365"/>
                  <a:gd name="T51" fmla="*/ 80 h 81"/>
                  <a:gd name="T52" fmla="*/ 158 w 365"/>
                  <a:gd name="T53" fmla="*/ 80 h 81"/>
                  <a:gd name="T54" fmla="*/ 163 w 365"/>
                  <a:gd name="T55" fmla="*/ 80 h 81"/>
                  <a:gd name="T56" fmla="*/ 169 w 365"/>
                  <a:gd name="T57" fmla="*/ 80 h 81"/>
                  <a:gd name="T58" fmla="*/ 175 w 365"/>
                  <a:gd name="T59" fmla="*/ 80 h 81"/>
                  <a:gd name="T60" fmla="*/ 181 w 365"/>
                  <a:gd name="T61" fmla="*/ 80 h 81"/>
                  <a:gd name="T62" fmla="*/ 186 w 365"/>
                  <a:gd name="T63" fmla="*/ 80 h 81"/>
                  <a:gd name="T64" fmla="*/ 192 w 365"/>
                  <a:gd name="T65" fmla="*/ 79 h 81"/>
                  <a:gd name="T66" fmla="*/ 198 w 365"/>
                  <a:gd name="T67" fmla="*/ 79 h 81"/>
                  <a:gd name="T68" fmla="*/ 204 w 365"/>
                  <a:gd name="T69" fmla="*/ 79 h 81"/>
                  <a:gd name="T70" fmla="*/ 210 w 365"/>
                  <a:gd name="T71" fmla="*/ 80 h 81"/>
                  <a:gd name="T72" fmla="*/ 216 w 365"/>
                  <a:gd name="T73" fmla="*/ 80 h 81"/>
                  <a:gd name="T74" fmla="*/ 222 w 365"/>
                  <a:gd name="T75" fmla="*/ 80 h 81"/>
                  <a:gd name="T76" fmla="*/ 227 w 365"/>
                  <a:gd name="T77" fmla="*/ 80 h 81"/>
                  <a:gd name="T78" fmla="*/ 233 w 365"/>
                  <a:gd name="T79" fmla="*/ 81 h 81"/>
                  <a:gd name="T80" fmla="*/ 239 w 365"/>
                  <a:gd name="T81" fmla="*/ 81 h 81"/>
                  <a:gd name="T82" fmla="*/ 245 w 365"/>
                  <a:gd name="T83" fmla="*/ 81 h 81"/>
                  <a:gd name="T84" fmla="*/ 251 w 365"/>
                  <a:gd name="T85" fmla="*/ 81 h 81"/>
                  <a:gd name="T86" fmla="*/ 257 w 365"/>
                  <a:gd name="T87" fmla="*/ 80 h 81"/>
                  <a:gd name="T88" fmla="*/ 263 w 365"/>
                  <a:gd name="T89" fmla="*/ 80 h 81"/>
                  <a:gd name="T90" fmla="*/ 268 w 365"/>
                  <a:gd name="T91" fmla="*/ 80 h 81"/>
                  <a:gd name="T92" fmla="*/ 275 w 365"/>
                  <a:gd name="T93" fmla="*/ 80 h 81"/>
                  <a:gd name="T94" fmla="*/ 280 w 365"/>
                  <a:gd name="T95" fmla="*/ 80 h 81"/>
                  <a:gd name="T96" fmla="*/ 286 w 365"/>
                  <a:gd name="T97" fmla="*/ 80 h 81"/>
                  <a:gd name="T98" fmla="*/ 291 w 365"/>
                  <a:gd name="T99" fmla="*/ 80 h 81"/>
                  <a:gd name="T100" fmla="*/ 298 w 365"/>
                  <a:gd name="T101" fmla="*/ 80 h 81"/>
                  <a:gd name="T102" fmla="*/ 303 w 365"/>
                  <a:gd name="T103" fmla="*/ 80 h 81"/>
                  <a:gd name="T104" fmla="*/ 309 w 365"/>
                  <a:gd name="T105" fmla="*/ 80 h 81"/>
                  <a:gd name="T106" fmla="*/ 315 w 365"/>
                  <a:gd name="T107" fmla="*/ 80 h 81"/>
                  <a:gd name="T108" fmla="*/ 321 w 365"/>
                  <a:gd name="T109" fmla="*/ 80 h 81"/>
                  <a:gd name="T110" fmla="*/ 327 w 365"/>
                  <a:gd name="T111" fmla="*/ 80 h 81"/>
                  <a:gd name="T112" fmla="*/ 333 w 365"/>
                  <a:gd name="T113" fmla="*/ 80 h 81"/>
                  <a:gd name="T114" fmla="*/ 339 w 365"/>
                  <a:gd name="T115" fmla="*/ 80 h 81"/>
                  <a:gd name="T116" fmla="*/ 344 w 365"/>
                  <a:gd name="T117" fmla="*/ 79 h 81"/>
                  <a:gd name="T118" fmla="*/ 350 w 365"/>
                  <a:gd name="T119" fmla="*/ 79 h 81"/>
                  <a:gd name="T120" fmla="*/ 356 w 365"/>
                  <a:gd name="T121" fmla="*/ 79 h 81"/>
                  <a:gd name="T122" fmla="*/ 362 w 365"/>
                  <a:gd name="T123" fmla="*/ 7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5" h="81">
                    <a:moveTo>
                      <a:pt x="0" y="80"/>
                    </a:moveTo>
                    <a:lnTo>
                      <a:pt x="0" y="80"/>
                    </a:lnTo>
                    <a:lnTo>
                      <a:pt x="1" y="80"/>
                    </a:lnTo>
                    <a:lnTo>
                      <a:pt x="2" y="80"/>
                    </a:lnTo>
                    <a:lnTo>
                      <a:pt x="3" y="80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7" y="80"/>
                    </a:lnTo>
                    <a:lnTo>
                      <a:pt x="8" y="80"/>
                    </a:lnTo>
                    <a:lnTo>
                      <a:pt x="8" y="80"/>
                    </a:lnTo>
                    <a:lnTo>
                      <a:pt x="8" y="80"/>
                    </a:lnTo>
                    <a:lnTo>
                      <a:pt x="9" y="80"/>
                    </a:lnTo>
                    <a:lnTo>
                      <a:pt x="10" y="80"/>
                    </a:lnTo>
                    <a:lnTo>
                      <a:pt x="11" y="80"/>
                    </a:lnTo>
                    <a:lnTo>
                      <a:pt x="12" y="80"/>
                    </a:lnTo>
                    <a:lnTo>
                      <a:pt x="12" y="80"/>
                    </a:lnTo>
                    <a:lnTo>
                      <a:pt x="13" y="80"/>
                    </a:lnTo>
                    <a:lnTo>
                      <a:pt x="14" y="80"/>
                    </a:lnTo>
                    <a:lnTo>
                      <a:pt x="15" y="80"/>
                    </a:lnTo>
                    <a:lnTo>
                      <a:pt x="16" y="80"/>
                    </a:lnTo>
                    <a:lnTo>
                      <a:pt x="16" y="80"/>
                    </a:lnTo>
                    <a:lnTo>
                      <a:pt x="16" y="80"/>
                    </a:lnTo>
                    <a:lnTo>
                      <a:pt x="17" y="80"/>
                    </a:lnTo>
                    <a:lnTo>
                      <a:pt x="18" y="80"/>
                    </a:lnTo>
                    <a:lnTo>
                      <a:pt x="19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1" y="80"/>
                    </a:lnTo>
                    <a:lnTo>
                      <a:pt x="22" y="80"/>
                    </a:lnTo>
                    <a:lnTo>
                      <a:pt x="23" y="80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25" y="80"/>
                    </a:lnTo>
                    <a:lnTo>
                      <a:pt x="25" y="80"/>
                    </a:lnTo>
                    <a:lnTo>
                      <a:pt x="26" y="80"/>
                    </a:lnTo>
                    <a:lnTo>
                      <a:pt x="27" y="80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29" y="80"/>
                    </a:lnTo>
                    <a:lnTo>
                      <a:pt x="30" y="80"/>
                    </a:lnTo>
                    <a:lnTo>
                      <a:pt x="31" y="80"/>
                    </a:lnTo>
                    <a:lnTo>
                      <a:pt x="32" y="80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4" y="80"/>
                    </a:lnTo>
                    <a:lnTo>
                      <a:pt x="35" y="80"/>
                    </a:lnTo>
                    <a:lnTo>
                      <a:pt x="36" y="80"/>
                    </a:lnTo>
                    <a:lnTo>
                      <a:pt x="37" y="80"/>
                    </a:lnTo>
                    <a:lnTo>
                      <a:pt x="37" y="80"/>
                    </a:lnTo>
                    <a:lnTo>
                      <a:pt x="38" y="80"/>
                    </a:lnTo>
                    <a:lnTo>
                      <a:pt x="39" y="80"/>
                    </a:lnTo>
                    <a:lnTo>
                      <a:pt x="40" y="80"/>
                    </a:lnTo>
                    <a:lnTo>
                      <a:pt x="41" y="80"/>
                    </a:lnTo>
                    <a:lnTo>
                      <a:pt x="41" y="80"/>
                    </a:lnTo>
                    <a:lnTo>
                      <a:pt x="41" y="80"/>
                    </a:lnTo>
                    <a:lnTo>
                      <a:pt x="42" y="80"/>
                    </a:lnTo>
                    <a:lnTo>
                      <a:pt x="43" y="80"/>
                    </a:lnTo>
                    <a:lnTo>
                      <a:pt x="44" y="80"/>
                    </a:lnTo>
                    <a:lnTo>
                      <a:pt x="45" y="80"/>
                    </a:lnTo>
                    <a:lnTo>
                      <a:pt x="45" y="80"/>
                    </a:lnTo>
                    <a:lnTo>
                      <a:pt x="46" y="80"/>
                    </a:lnTo>
                    <a:lnTo>
                      <a:pt x="47" y="80"/>
                    </a:lnTo>
                    <a:lnTo>
                      <a:pt x="48" y="80"/>
                    </a:lnTo>
                    <a:lnTo>
                      <a:pt x="49" y="80"/>
                    </a:lnTo>
                    <a:lnTo>
                      <a:pt x="49" y="79"/>
                    </a:lnTo>
                    <a:lnTo>
                      <a:pt x="50" y="79"/>
                    </a:lnTo>
                    <a:lnTo>
                      <a:pt x="50" y="78"/>
                    </a:lnTo>
                    <a:lnTo>
                      <a:pt x="51" y="78"/>
                    </a:lnTo>
                    <a:lnTo>
                      <a:pt x="52" y="78"/>
                    </a:lnTo>
                    <a:lnTo>
                      <a:pt x="53" y="76"/>
                    </a:lnTo>
                    <a:lnTo>
                      <a:pt x="53" y="76"/>
                    </a:lnTo>
                    <a:lnTo>
                      <a:pt x="54" y="74"/>
                    </a:lnTo>
                    <a:lnTo>
                      <a:pt x="55" y="73"/>
                    </a:lnTo>
                    <a:lnTo>
                      <a:pt x="56" y="72"/>
                    </a:lnTo>
                    <a:lnTo>
                      <a:pt x="57" y="70"/>
                    </a:lnTo>
                    <a:lnTo>
                      <a:pt x="57" y="67"/>
                    </a:lnTo>
                    <a:lnTo>
                      <a:pt x="58" y="65"/>
                    </a:lnTo>
                    <a:lnTo>
                      <a:pt x="58" y="62"/>
                    </a:lnTo>
                    <a:lnTo>
                      <a:pt x="59" y="59"/>
                    </a:lnTo>
                    <a:lnTo>
                      <a:pt x="60" y="55"/>
                    </a:lnTo>
                    <a:lnTo>
                      <a:pt x="61" y="51"/>
                    </a:lnTo>
                    <a:lnTo>
                      <a:pt x="61" y="47"/>
                    </a:lnTo>
                    <a:lnTo>
                      <a:pt x="62" y="43"/>
                    </a:lnTo>
                    <a:lnTo>
                      <a:pt x="63" y="38"/>
                    </a:lnTo>
                    <a:lnTo>
                      <a:pt x="64" y="33"/>
                    </a:lnTo>
                    <a:lnTo>
                      <a:pt x="65" y="29"/>
                    </a:lnTo>
                    <a:lnTo>
                      <a:pt x="65" y="24"/>
                    </a:lnTo>
                    <a:lnTo>
                      <a:pt x="66" y="20"/>
                    </a:lnTo>
                    <a:lnTo>
                      <a:pt x="67" y="16"/>
                    </a:lnTo>
                    <a:lnTo>
                      <a:pt x="67" y="12"/>
                    </a:lnTo>
                    <a:lnTo>
                      <a:pt x="68" y="9"/>
                    </a:lnTo>
                    <a:lnTo>
                      <a:pt x="69" y="5"/>
                    </a:lnTo>
                    <a:lnTo>
                      <a:pt x="69" y="3"/>
                    </a:lnTo>
                    <a:lnTo>
                      <a:pt x="70" y="2"/>
                    </a:lnTo>
                    <a:lnTo>
                      <a:pt x="71" y="1"/>
                    </a:lnTo>
                    <a:lnTo>
                      <a:pt x="72" y="0"/>
                    </a:lnTo>
                    <a:lnTo>
                      <a:pt x="73" y="1"/>
                    </a:lnTo>
                    <a:lnTo>
                      <a:pt x="73" y="3"/>
                    </a:lnTo>
                    <a:lnTo>
                      <a:pt x="74" y="6"/>
                    </a:lnTo>
                    <a:lnTo>
                      <a:pt x="75" y="10"/>
                    </a:lnTo>
                    <a:lnTo>
                      <a:pt x="75" y="14"/>
                    </a:lnTo>
                    <a:lnTo>
                      <a:pt x="76" y="20"/>
                    </a:lnTo>
                    <a:lnTo>
                      <a:pt x="77" y="25"/>
                    </a:lnTo>
                    <a:lnTo>
                      <a:pt x="77" y="31"/>
                    </a:lnTo>
                    <a:lnTo>
                      <a:pt x="78" y="38"/>
                    </a:lnTo>
                    <a:lnTo>
                      <a:pt x="79" y="44"/>
                    </a:lnTo>
                    <a:lnTo>
                      <a:pt x="80" y="50"/>
                    </a:lnTo>
                    <a:lnTo>
                      <a:pt x="81" y="55"/>
                    </a:lnTo>
                    <a:lnTo>
                      <a:pt x="81" y="60"/>
                    </a:lnTo>
                    <a:lnTo>
                      <a:pt x="82" y="64"/>
                    </a:lnTo>
                    <a:lnTo>
                      <a:pt x="83" y="67"/>
                    </a:lnTo>
                    <a:lnTo>
                      <a:pt x="83" y="70"/>
                    </a:lnTo>
                    <a:lnTo>
                      <a:pt x="84" y="72"/>
                    </a:lnTo>
                    <a:lnTo>
                      <a:pt x="85" y="74"/>
                    </a:lnTo>
                    <a:lnTo>
                      <a:pt x="85" y="76"/>
                    </a:lnTo>
                    <a:lnTo>
                      <a:pt x="86" y="76"/>
                    </a:lnTo>
                    <a:lnTo>
                      <a:pt x="87" y="77"/>
                    </a:lnTo>
                    <a:lnTo>
                      <a:pt x="88" y="78"/>
                    </a:lnTo>
                    <a:lnTo>
                      <a:pt x="89" y="78"/>
                    </a:lnTo>
                    <a:lnTo>
                      <a:pt x="89" y="78"/>
                    </a:lnTo>
                    <a:lnTo>
                      <a:pt x="90" y="79"/>
                    </a:lnTo>
                    <a:lnTo>
                      <a:pt x="91" y="79"/>
                    </a:lnTo>
                    <a:lnTo>
                      <a:pt x="92" y="79"/>
                    </a:lnTo>
                    <a:lnTo>
                      <a:pt x="92" y="79"/>
                    </a:lnTo>
                    <a:lnTo>
                      <a:pt x="93" y="79"/>
                    </a:lnTo>
                    <a:lnTo>
                      <a:pt x="93" y="80"/>
                    </a:lnTo>
                    <a:lnTo>
                      <a:pt x="94" y="80"/>
                    </a:lnTo>
                    <a:lnTo>
                      <a:pt x="95" y="80"/>
                    </a:lnTo>
                    <a:lnTo>
                      <a:pt x="96" y="80"/>
                    </a:lnTo>
                    <a:lnTo>
                      <a:pt x="97" y="80"/>
                    </a:lnTo>
                    <a:lnTo>
                      <a:pt x="97" y="80"/>
                    </a:lnTo>
                    <a:lnTo>
                      <a:pt x="98" y="80"/>
                    </a:lnTo>
                    <a:lnTo>
                      <a:pt x="99" y="80"/>
                    </a:lnTo>
                    <a:lnTo>
                      <a:pt x="100" y="80"/>
                    </a:lnTo>
                    <a:lnTo>
                      <a:pt x="100" y="80"/>
                    </a:lnTo>
                    <a:lnTo>
                      <a:pt x="101" y="80"/>
                    </a:lnTo>
                    <a:lnTo>
                      <a:pt x="101" y="80"/>
                    </a:lnTo>
                    <a:lnTo>
                      <a:pt x="102" y="80"/>
                    </a:lnTo>
                    <a:lnTo>
                      <a:pt x="103" y="80"/>
                    </a:lnTo>
                    <a:lnTo>
                      <a:pt x="104" y="80"/>
                    </a:lnTo>
                    <a:lnTo>
                      <a:pt x="105" y="80"/>
                    </a:lnTo>
                    <a:lnTo>
                      <a:pt x="105" y="80"/>
                    </a:lnTo>
                    <a:lnTo>
                      <a:pt x="106" y="80"/>
                    </a:lnTo>
                    <a:lnTo>
                      <a:pt x="107" y="80"/>
                    </a:lnTo>
                    <a:lnTo>
                      <a:pt x="108" y="80"/>
                    </a:lnTo>
                    <a:lnTo>
                      <a:pt x="109" y="80"/>
                    </a:lnTo>
                    <a:lnTo>
                      <a:pt x="109" y="80"/>
                    </a:lnTo>
                    <a:lnTo>
                      <a:pt x="109" y="80"/>
                    </a:lnTo>
                    <a:lnTo>
                      <a:pt x="110" y="80"/>
                    </a:lnTo>
                    <a:lnTo>
                      <a:pt x="111" y="80"/>
                    </a:lnTo>
                    <a:lnTo>
                      <a:pt x="112" y="80"/>
                    </a:lnTo>
                    <a:lnTo>
                      <a:pt x="113" y="80"/>
                    </a:lnTo>
                    <a:lnTo>
                      <a:pt x="113" y="80"/>
                    </a:lnTo>
                    <a:lnTo>
                      <a:pt x="114" y="80"/>
                    </a:lnTo>
                    <a:lnTo>
                      <a:pt x="115" y="80"/>
                    </a:lnTo>
                    <a:lnTo>
                      <a:pt x="116" y="80"/>
                    </a:lnTo>
                    <a:lnTo>
                      <a:pt x="117" y="80"/>
                    </a:lnTo>
                    <a:lnTo>
                      <a:pt x="117" y="80"/>
                    </a:lnTo>
                    <a:lnTo>
                      <a:pt x="117" y="80"/>
                    </a:lnTo>
                    <a:lnTo>
                      <a:pt x="118" y="80"/>
                    </a:lnTo>
                    <a:lnTo>
                      <a:pt x="119" y="80"/>
                    </a:lnTo>
                    <a:lnTo>
                      <a:pt x="120" y="80"/>
                    </a:lnTo>
                    <a:lnTo>
                      <a:pt x="121" y="80"/>
                    </a:lnTo>
                    <a:lnTo>
                      <a:pt x="121" y="80"/>
                    </a:lnTo>
                    <a:lnTo>
                      <a:pt x="122" y="80"/>
                    </a:lnTo>
                    <a:lnTo>
                      <a:pt x="123" y="80"/>
                    </a:lnTo>
                    <a:lnTo>
                      <a:pt x="124" y="80"/>
                    </a:lnTo>
                    <a:lnTo>
                      <a:pt x="125" y="80"/>
                    </a:lnTo>
                    <a:lnTo>
                      <a:pt x="125" y="80"/>
                    </a:lnTo>
                    <a:lnTo>
                      <a:pt x="125" y="80"/>
                    </a:lnTo>
                    <a:lnTo>
                      <a:pt x="126" y="80"/>
                    </a:lnTo>
                    <a:lnTo>
                      <a:pt x="127" y="80"/>
                    </a:lnTo>
                    <a:lnTo>
                      <a:pt x="128" y="80"/>
                    </a:lnTo>
                    <a:lnTo>
                      <a:pt x="129" y="80"/>
                    </a:lnTo>
                    <a:lnTo>
                      <a:pt x="129" y="80"/>
                    </a:lnTo>
                    <a:lnTo>
                      <a:pt x="130" y="80"/>
                    </a:lnTo>
                    <a:lnTo>
                      <a:pt x="131" y="80"/>
                    </a:lnTo>
                    <a:lnTo>
                      <a:pt x="132" y="80"/>
                    </a:lnTo>
                    <a:lnTo>
                      <a:pt x="133" y="80"/>
                    </a:lnTo>
                    <a:lnTo>
                      <a:pt x="134" y="80"/>
                    </a:lnTo>
                    <a:lnTo>
                      <a:pt x="134" y="80"/>
                    </a:lnTo>
                    <a:lnTo>
                      <a:pt x="134" y="80"/>
                    </a:lnTo>
                    <a:lnTo>
                      <a:pt x="135" y="80"/>
                    </a:lnTo>
                    <a:lnTo>
                      <a:pt x="136" y="80"/>
                    </a:lnTo>
                    <a:lnTo>
                      <a:pt x="137" y="80"/>
                    </a:lnTo>
                    <a:lnTo>
                      <a:pt x="138" y="80"/>
                    </a:lnTo>
                    <a:lnTo>
                      <a:pt x="138" y="80"/>
                    </a:lnTo>
                    <a:lnTo>
                      <a:pt x="139" y="80"/>
                    </a:lnTo>
                    <a:lnTo>
                      <a:pt x="140" y="80"/>
                    </a:lnTo>
                    <a:lnTo>
                      <a:pt x="141" y="80"/>
                    </a:lnTo>
                    <a:lnTo>
                      <a:pt x="142" y="80"/>
                    </a:lnTo>
                    <a:lnTo>
                      <a:pt x="142" y="80"/>
                    </a:lnTo>
                    <a:lnTo>
                      <a:pt x="142" y="80"/>
                    </a:lnTo>
                    <a:lnTo>
                      <a:pt x="143" y="80"/>
                    </a:lnTo>
                    <a:lnTo>
                      <a:pt x="144" y="80"/>
                    </a:lnTo>
                    <a:lnTo>
                      <a:pt x="145" y="80"/>
                    </a:lnTo>
                    <a:lnTo>
                      <a:pt x="146" y="80"/>
                    </a:lnTo>
                    <a:lnTo>
                      <a:pt x="146" y="80"/>
                    </a:lnTo>
                    <a:lnTo>
                      <a:pt x="147" y="80"/>
                    </a:lnTo>
                    <a:lnTo>
                      <a:pt x="148" y="80"/>
                    </a:lnTo>
                    <a:lnTo>
                      <a:pt x="149" y="80"/>
                    </a:lnTo>
                    <a:lnTo>
                      <a:pt x="150" y="80"/>
                    </a:lnTo>
                    <a:lnTo>
                      <a:pt x="150" y="80"/>
                    </a:lnTo>
                    <a:lnTo>
                      <a:pt x="150" y="80"/>
                    </a:lnTo>
                    <a:lnTo>
                      <a:pt x="151" y="80"/>
                    </a:lnTo>
                    <a:lnTo>
                      <a:pt x="152" y="80"/>
                    </a:lnTo>
                    <a:lnTo>
                      <a:pt x="153" y="80"/>
                    </a:lnTo>
                    <a:lnTo>
                      <a:pt x="154" y="80"/>
                    </a:lnTo>
                    <a:lnTo>
                      <a:pt x="154" y="80"/>
                    </a:lnTo>
                    <a:lnTo>
                      <a:pt x="155" y="80"/>
                    </a:lnTo>
                    <a:lnTo>
                      <a:pt x="156" y="80"/>
                    </a:lnTo>
                    <a:lnTo>
                      <a:pt x="157" y="80"/>
                    </a:lnTo>
                    <a:lnTo>
                      <a:pt x="158" y="80"/>
                    </a:lnTo>
                    <a:lnTo>
                      <a:pt x="158" y="80"/>
                    </a:lnTo>
                    <a:lnTo>
                      <a:pt x="158" y="80"/>
                    </a:lnTo>
                    <a:lnTo>
                      <a:pt x="159" y="80"/>
                    </a:lnTo>
                    <a:lnTo>
                      <a:pt x="160" y="80"/>
                    </a:lnTo>
                    <a:lnTo>
                      <a:pt x="161" y="80"/>
                    </a:lnTo>
                    <a:lnTo>
                      <a:pt x="162" y="80"/>
                    </a:lnTo>
                    <a:lnTo>
                      <a:pt x="162" y="80"/>
                    </a:lnTo>
                    <a:lnTo>
                      <a:pt x="163" y="80"/>
                    </a:lnTo>
                    <a:lnTo>
                      <a:pt x="164" y="80"/>
                    </a:lnTo>
                    <a:lnTo>
                      <a:pt x="165" y="80"/>
                    </a:lnTo>
                    <a:lnTo>
                      <a:pt x="166" y="80"/>
                    </a:lnTo>
                    <a:lnTo>
                      <a:pt x="166" y="80"/>
                    </a:lnTo>
                    <a:lnTo>
                      <a:pt x="166" y="80"/>
                    </a:lnTo>
                    <a:lnTo>
                      <a:pt x="167" y="80"/>
                    </a:lnTo>
                    <a:lnTo>
                      <a:pt x="168" y="80"/>
                    </a:lnTo>
                    <a:lnTo>
                      <a:pt x="169" y="80"/>
                    </a:lnTo>
                    <a:lnTo>
                      <a:pt x="170" y="80"/>
                    </a:lnTo>
                    <a:lnTo>
                      <a:pt x="170" y="80"/>
                    </a:lnTo>
                    <a:lnTo>
                      <a:pt x="171" y="80"/>
                    </a:lnTo>
                    <a:lnTo>
                      <a:pt x="172" y="80"/>
                    </a:lnTo>
                    <a:lnTo>
                      <a:pt x="173" y="80"/>
                    </a:lnTo>
                    <a:lnTo>
                      <a:pt x="174" y="80"/>
                    </a:lnTo>
                    <a:lnTo>
                      <a:pt x="174" y="80"/>
                    </a:lnTo>
                    <a:lnTo>
                      <a:pt x="175" y="80"/>
                    </a:lnTo>
                    <a:lnTo>
                      <a:pt x="175" y="80"/>
                    </a:lnTo>
                    <a:lnTo>
                      <a:pt x="176" y="80"/>
                    </a:lnTo>
                    <a:lnTo>
                      <a:pt x="177" y="80"/>
                    </a:lnTo>
                    <a:lnTo>
                      <a:pt x="178" y="80"/>
                    </a:lnTo>
                    <a:lnTo>
                      <a:pt x="178" y="80"/>
                    </a:lnTo>
                    <a:lnTo>
                      <a:pt x="179" y="80"/>
                    </a:lnTo>
                    <a:lnTo>
                      <a:pt x="180" y="80"/>
                    </a:lnTo>
                    <a:lnTo>
                      <a:pt x="181" y="80"/>
                    </a:lnTo>
                    <a:lnTo>
                      <a:pt x="182" y="80"/>
                    </a:lnTo>
                    <a:lnTo>
                      <a:pt x="182" y="80"/>
                    </a:lnTo>
                    <a:lnTo>
                      <a:pt x="183" y="80"/>
                    </a:lnTo>
                    <a:lnTo>
                      <a:pt x="183" y="80"/>
                    </a:lnTo>
                    <a:lnTo>
                      <a:pt x="184" y="80"/>
                    </a:lnTo>
                    <a:lnTo>
                      <a:pt x="185" y="80"/>
                    </a:lnTo>
                    <a:lnTo>
                      <a:pt x="186" y="80"/>
                    </a:lnTo>
                    <a:lnTo>
                      <a:pt x="186" y="80"/>
                    </a:lnTo>
                    <a:lnTo>
                      <a:pt x="187" y="80"/>
                    </a:lnTo>
                    <a:lnTo>
                      <a:pt x="188" y="80"/>
                    </a:lnTo>
                    <a:lnTo>
                      <a:pt x="189" y="80"/>
                    </a:lnTo>
                    <a:lnTo>
                      <a:pt x="190" y="80"/>
                    </a:lnTo>
                    <a:lnTo>
                      <a:pt x="190" y="80"/>
                    </a:lnTo>
                    <a:lnTo>
                      <a:pt x="191" y="79"/>
                    </a:lnTo>
                    <a:lnTo>
                      <a:pt x="191" y="79"/>
                    </a:lnTo>
                    <a:lnTo>
                      <a:pt x="192" y="79"/>
                    </a:lnTo>
                    <a:lnTo>
                      <a:pt x="193" y="79"/>
                    </a:lnTo>
                    <a:lnTo>
                      <a:pt x="194" y="79"/>
                    </a:lnTo>
                    <a:lnTo>
                      <a:pt x="194" y="79"/>
                    </a:lnTo>
                    <a:lnTo>
                      <a:pt x="195" y="79"/>
                    </a:lnTo>
                    <a:lnTo>
                      <a:pt x="196" y="79"/>
                    </a:lnTo>
                    <a:lnTo>
                      <a:pt x="197" y="79"/>
                    </a:lnTo>
                    <a:lnTo>
                      <a:pt x="198" y="79"/>
                    </a:lnTo>
                    <a:lnTo>
                      <a:pt x="198" y="79"/>
                    </a:lnTo>
                    <a:lnTo>
                      <a:pt x="199" y="79"/>
                    </a:lnTo>
                    <a:lnTo>
                      <a:pt x="200" y="79"/>
                    </a:lnTo>
                    <a:lnTo>
                      <a:pt x="200" y="79"/>
                    </a:lnTo>
                    <a:lnTo>
                      <a:pt x="201" y="79"/>
                    </a:lnTo>
                    <a:lnTo>
                      <a:pt x="202" y="79"/>
                    </a:lnTo>
                    <a:lnTo>
                      <a:pt x="202" y="79"/>
                    </a:lnTo>
                    <a:lnTo>
                      <a:pt x="203" y="79"/>
                    </a:lnTo>
                    <a:lnTo>
                      <a:pt x="204" y="79"/>
                    </a:lnTo>
                    <a:lnTo>
                      <a:pt x="205" y="79"/>
                    </a:lnTo>
                    <a:lnTo>
                      <a:pt x="206" y="80"/>
                    </a:lnTo>
                    <a:lnTo>
                      <a:pt x="206" y="80"/>
                    </a:lnTo>
                    <a:lnTo>
                      <a:pt x="207" y="80"/>
                    </a:lnTo>
                    <a:lnTo>
                      <a:pt x="208" y="80"/>
                    </a:lnTo>
                    <a:lnTo>
                      <a:pt x="208" y="80"/>
                    </a:lnTo>
                    <a:lnTo>
                      <a:pt x="209" y="80"/>
                    </a:lnTo>
                    <a:lnTo>
                      <a:pt x="210" y="80"/>
                    </a:lnTo>
                    <a:lnTo>
                      <a:pt x="210" y="80"/>
                    </a:lnTo>
                    <a:lnTo>
                      <a:pt x="211" y="80"/>
                    </a:lnTo>
                    <a:lnTo>
                      <a:pt x="212" y="80"/>
                    </a:lnTo>
                    <a:lnTo>
                      <a:pt x="213" y="80"/>
                    </a:lnTo>
                    <a:lnTo>
                      <a:pt x="214" y="80"/>
                    </a:lnTo>
                    <a:lnTo>
                      <a:pt x="214" y="80"/>
                    </a:lnTo>
                    <a:lnTo>
                      <a:pt x="215" y="80"/>
                    </a:lnTo>
                    <a:lnTo>
                      <a:pt x="216" y="80"/>
                    </a:lnTo>
                    <a:lnTo>
                      <a:pt x="217" y="80"/>
                    </a:lnTo>
                    <a:lnTo>
                      <a:pt x="217" y="80"/>
                    </a:lnTo>
                    <a:lnTo>
                      <a:pt x="218" y="80"/>
                    </a:lnTo>
                    <a:lnTo>
                      <a:pt x="218" y="80"/>
                    </a:lnTo>
                    <a:lnTo>
                      <a:pt x="219" y="80"/>
                    </a:lnTo>
                    <a:lnTo>
                      <a:pt x="220" y="80"/>
                    </a:lnTo>
                    <a:lnTo>
                      <a:pt x="221" y="80"/>
                    </a:lnTo>
                    <a:lnTo>
                      <a:pt x="222" y="80"/>
                    </a:lnTo>
                    <a:lnTo>
                      <a:pt x="222" y="80"/>
                    </a:lnTo>
                    <a:lnTo>
                      <a:pt x="223" y="80"/>
                    </a:lnTo>
                    <a:lnTo>
                      <a:pt x="224" y="80"/>
                    </a:lnTo>
                    <a:lnTo>
                      <a:pt x="225" y="80"/>
                    </a:lnTo>
                    <a:lnTo>
                      <a:pt x="225" y="8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227" y="80"/>
                    </a:lnTo>
                    <a:lnTo>
                      <a:pt x="228" y="80"/>
                    </a:lnTo>
                    <a:lnTo>
                      <a:pt x="229" y="8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231" y="80"/>
                    </a:lnTo>
                    <a:lnTo>
                      <a:pt x="232" y="80"/>
                    </a:lnTo>
                    <a:lnTo>
                      <a:pt x="233" y="81"/>
                    </a:lnTo>
                    <a:lnTo>
                      <a:pt x="233" y="81"/>
                    </a:lnTo>
                    <a:lnTo>
                      <a:pt x="234" y="81"/>
                    </a:lnTo>
                    <a:lnTo>
                      <a:pt x="235" y="81"/>
                    </a:lnTo>
                    <a:lnTo>
                      <a:pt x="235" y="81"/>
                    </a:lnTo>
                    <a:lnTo>
                      <a:pt x="236" y="81"/>
                    </a:lnTo>
                    <a:lnTo>
                      <a:pt x="237" y="81"/>
                    </a:lnTo>
                    <a:lnTo>
                      <a:pt x="238" y="81"/>
                    </a:lnTo>
                    <a:lnTo>
                      <a:pt x="239" y="81"/>
                    </a:lnTo>
                    <a:lnTo>
                      <a:pt x="239" y="81"/>
                    </a:lnTo>
                    <a:lnTo>
                      <a:pt x="240" y="81"/>
                    </a:lnTo>
                    <a:lnTo>
                      <a:pt x="241" y="81"/>
                    </a:lnTo>
                    <a:lnTo>
                      <a:pt x="242" y="81"/>
                    </a:lnTo>
                    <a:lnTo>
                      <a:pt x="242" y="81"/>
                    </a:lnTo>
                    <a:lnTo>
                      <a:pt x="243" y="81"/>
                    </a:lnTo>
                    <a:lnTo>
                      <a:pt x="243" y="81"/>
                    </a:lnTo>
                    <a:lnTo>
                      <a:pt x="244" y="81"/>
                    </a:lnTo>
                    <a:lnTo>
                      <a:pt x="245" y="81"/>
                    </a:lnTo>
                    <a:lnTo>
                      <a:pt x="246" y="81"/>
                    </a:lnTo>
                    <a:lnTo>
                      <a:pt x="247" y="81"/>
                    </a:lnTo>
                    <a:lnTo>
                      <a:pt x="247" y="81"/>
                    </a:lnTo>
                    <a:lnTo>
                      <a:pt x="248" y="81"/>
                    </a:lnTo>
                    <a:lnTo>
                      <a:pt x="249" y="81"/>
                    </a:lnTo>
                    <a:lnTo>
                      <a:pt x="250" y="81"/>
                    </a:lnTo>
                    <a:lnTo>
                      <a:pt x="250" y="81"/>
                    </a:lnTo>
                    <a:lnTo>
                      <a:pt x="251" y="81"/>
                    </a:lnTo>
                    <a:lnTo>
                      <a:pt x="251" y="81"/>
                    </a:lnTo>
                    <a:lnTo>
                      <a:pt x="252" y="81"/>
                    </a:lnTo>
                    <a:lnTo>
                      <a:pt x="253" y="80"/>
                    </a:lnTo>
                    <a:lnTo>
                      <a:pt x="254" y="80"/>
                    </a:lnTo>
                    <a:lnTo>
                      <a:pt x="255" y="80"/>
                    </a:lnTo>
                    <a:lnTo>
                      <a:pt x="255" y="80"/>
                    </a:lnTo>
                    <a:lnTo>
                      <a:pt x="256" y="80"/>
                    </a:lnTo>
                    <a:lnTo>
                      <a:pt x="257" y="80"/>
                    </a:lnTo>
                    <a:lnTo>
                      <a:pt x="258" y="80"/>
                    </a:lnTo>
                    <a:lnTo>
                      <a:pt x="259" y="80"/>
                    </a:lnTo>
                    <a:lnTo>
                      <a:pt x="259" y="80"/>
                    </a:lnTo>
                    <a:lnTo>
                      <a:pt x="259" y="80"/>
                    </a:lnTo>
                    <a:lnTo>
                      <a:pt x="260" y="80"/>
                    </a:lnTo>
                    <a:lnTo>
                      <a:pt x="261" y="80"/>
                    </a:lnTo>
                    <a:lnTo>
                      <a:pt x="262" y="80"/>
                    </a:lnTo>
                    <a:lnTo>
                      <a:pt x="263" y="80"/>
                    </a:lnTo>
                    <a:lnTo>
                      <a:pt x="263" y="80"/>
                    </a:lnTo>
                    <a:lnTo>
                      <a:pt x="264" y="80"/>
                    </a:lnTo>
                    <a:lnTo>
                      <a:pt x="265" y="80"/>
                    </a:lnTo>
                    <a:lnTo>
                      <a:pt x="266" y="80"/>
                    </a:lnTo>
                    <a:lnTo>
                      <a:pt x="267" y="80"/>
                    </a:lnTo>
                    <a:lnTo>
                      <a:pt x="267" y="80"/>
                    </a:lnTo>
                    <a:lnTo>
                      <a:pt x="267" y="80"/>
                    </a:lnTo>
                    <a:lnTo>
                      <a:pt x="268" y="80"/>
                    </a:lnTo>
                    <a:lnTo>
                      <a:pt x="269" y="80"/>
                    </a:lnTo>
                    <a:lnTo>
                      <a:pt x="270" y="80"/>
                    </a:lnTo>
                    <a:lnTo>
                      <a:pt x="271" y="80"/>
                    </a:lnTo>
                    <a:lnTo>
                      <a:pt x="271" y="80"/>
                    </a:lnTo>
                    <a:lnTo>
                      <a:pt x="272" y="80"/>
                    </a:lnTo>
                    <a:lnTo>
                      <a:pt x="273" y="80"/>
                    </a:lnTo>
                    <a:lnTo>
                      <a:pt x="274" y="80"/>
                    </a:lnTo>
                    <a:lnTo>
                      <a:pt x="275" y="80"/>
                    </a:lnTo>
                    <a:lnTo>
                      <a:pt x="275" y="80"/>
                    </a:lnTo>
                    <a:lnTo>
                      <a:pt x="275" y="80"/>
                    </a:lnTo>
                    <a:lnTo>
                      <a:pt x="276" y="80"/>
                    </a:lnTo>
                    <a:lnTo>
                      <a:pt x="277" y="80"/>
                    </a:lnTo>
                    <a:lnTo>
                      <a:pt x="278" y="80"/>
                    </a:lnTo>
                    <a:lnTo>
                      <a:pt x="279" y="80"/>
                    </a:lnTo>
                    <a:lnTo>
                      <a:pt x="279" y="80"/>
                    </a:lnTo>
                    <a:lnTo>
                      <a:pt x="280" y="80"/>
                    </a:lnTo>
                    <a:lnTo>
                      <a:pt x="281" y="80"/>
                    </a:lnTo>
                    <a:lnTo>
                      <a:pt x="282" y="80"/>
                    </a:lnTo>
                    <a:lnTo>
                      <a:pt x="283" y="80"/>
                    </a:lnTo>
                    <a:lnTo>
                      <a:pt x="283" y="80"/>
                    </a:lnTo>
                    <a:lnTo>
                      <a:pt x="283" y="80"/>
                    </a:lnTo>
                    <a:lnTo>
                      <a:pt x="284" y="80"/>
                    </a:lnTo>
                    <a:lnTo>
                      <a:pt x="285" y="80"/>
                    </a:lnTo>
                    <a:lnTo>
                      <a:pt x="286" y="80"/>
                    </a:lnTo>
                    <a:lnTo>
                      <a:pt x="287" y="80"/>
                    </a:lnTo>
                    <a:lnTo>
                      <a:pt x="287" y="80"/>
                    </a:lnTo>
                    <a:lnTo>
                      <a:pt x="288" y="80"/>
                    </a:lnTo>
                    <a:lnTo>
                      <a:pt x="289" y="80"/>
                    </a:lnTo>
                    <a:lnTo>
                      <a:pt x="290" y="80"/>
                    </a:lnTo>
                    <a:lnTo>
                      <a:pt x="291" y="80"/>
                    </a:lnTo>
                    <a:lnTo>
                      <a:pt x="291" y="80"/>
                    </a:lnTo>
                    <a:lnTo>
                      <a:pt x="291" y="80"/>
                    </a:lnTo>
                    <a:lnTo>
                      <a:pt x="292" y="80"/>
                    </a:lnTo>
                    <a:lnTo>
                      <a:pt x="293" y="80"/>
                    </a:lnTo>
                    <a:lnTo>
                      <a:pt x="294" y="80"/>
                    </a:lnTo>
                    <a:lnTo>
                      <a:pt x="295" y="80"/>
                    </a:lnTo>
                    <a:lnTo>
                      <a:pt x="295" y="80"/>
                    </a:lnTo>
                    <a:lnTo>
                      <a:pt x="296" y="80"/>
                    </a:lnTo>
                    <a:lnTo>
                      <a:pt x="297" y="80"/>
                    </a:lnTo>
                    <a:lnTo>
                      <a:pt x="298" y="80"/>
                    </a:lnTo>
                    <a:lnTo>
                      <a:pt x="299" y="80"/>
                    </a:lnTo>
                    <a:lnTo>
                      <a:pt x="299" y="80"/>
                    </a:lnTo>
                    <a:lnTo>
                      <a:pt x="300" y="80"/>
                    </a:lnTo>
                    <a:lnTo>
                      <a:pt x="300" y="80"/>
                    </a:lnTo>
                    <a:lnTo>
                      <a:pt x="301" y="80"/>
                    </a:lnTo>
                    <a:lnTo>
                      <a:pt x="302" y="80"/>
                    </a:lnTo>
                    <a:lnTo>
                      <a:pt x="303" y="80"/>
                    </a:lnTo>
                    <a:lnTo>
                      <a:pt x="303" y="80"/>
                    </a:lnTo>
                    <a:lnTo>
                      <a:pt x="304" y="80"/>
                    </a:lnTo>
                    <a:lnTo>
                      <a:pt x="305" y="80"/>
                    </a:lnTo>
                    <a:lnTo>
                      <a:pt x="306" y="80"/>
                    </a:lnTo>
                    <a:lnTo>
                      <a:pt x="307" y="80"/>
                    </a:lnTo>
                    <a:lnTo>
                      <a:pt x="307" y="80"/>
                    </a:lnTo>
                    <a:lnTo>
                      <a:pt x="308" y="80"/>
                    </a:lnTo>
                    <a:lnTo>
                      <a:pt x="308" y="80"/>
                    </a:lnTo>
                    <a:lnTo>
                      <a:pt x="309" y="80"/>
                    </a:lnTo>
                    <a:lnTo>
                      <a:pt x="310" y="80"/>
                    </a:lnTo>
                    <a:lnTo>
                      <a:pt x="311" y="80"/>
                    </a:lnTo>
                    <a:lnTo>
                      <a:pt x="311" y="80"/>
                    </a:lnTo>
                    <a:lnTo>
                      <a:pt x="312" y="80"/>
                    </a:lnTo>
                    <a:lnTo>
                      <a:pt x="313" y="80"/>
                    </a:lnTo>
                    <a:lnTo>
                      <a:pt x="314" y="80"/>
                    </a:lnTo>
                    <a:lnTo>
                      <a:pt x="315" y="80"/>
                    </a:lnTo>
                    <a:lnTo>
                      <a:pt x="315" y="80"/>
                    </a:lnTo>
                    <a:lnTo>
                      <a:pt x="316" y="80"/>
                    </a:lnTo>
                    <a:lnTo>
                      <a:pt x="316" y="80"/>
                    </a:lnTo>
                    <a:lnTo>
                      <a:pt x="317" y="80"/>
                    </a:lnTo>
                    <a:lnTo>
                      <a:pt x="318" y="80"/>
                    </a:lnTo>
                    <a:lnTo>
                      <a:pt x="319" y="80"/>
                    </a:lnTo>
                    <a:lnTo>
                      <a:pt x="319" y="80"/>
                    </a:lnTo>
                    <a:lnTo>
                      <a:pt x="320" y="80"/>
                    </a:lnTo>
                    <a:lnTo>
                      <a:pt x="321" y="80"/>
                    </a:lnTo>
                    <a:lnTo>
                      <a:pt x="322" y="80"/>
                    </a:lnTo>
                    <a:lnTo>
                      <a:pt x="323" y="80"/>
                    </a:lnTo>
                    <a:lnTo>
                      <a:pt x="323" y="80"/>
                    </a:lnTo>
                    <a:lnTo>
                      <a:pt x="324" y="80"/>
                    </a:lnTo>
                    <a:lnTo>
                      <a:pt x="325" y="80"/>
                    </a:lnTo>
                    <a:lnTo>
                      <a:pt x="325" y="80"/>
                    </a:lnTo>
                    <a:lnTo>
                      <a:pt x="326" y="80"/>
                    </a:lnTo>
                    <a:lnTo>
                      <a:pt x="327" y="80"/>
                    </a:lnTo>
                    <a:lnTo>
                      <a:pt x="327" y="80"/>
                    </a:lnTo>
                    <a:lnTo>
                      <a:pt x="328" y="80"/>
                    </a:lnTo>
                    <a:lnTo>
                      <a:pt x="329" y="80"/>
                    </a:lnTo>
                    <a:lnTo>
                      <a:pt x="330" y="80"/>
                    </a:lnTo>
                    <a:lnTo>
                      <a:pt x="331" y="80"/>
                    </a:lnTo>
                    <a:lnTo>
                      <a:pt x="331" y="80"/>
                    </a:lnTo>
                    <a:lnTo>
                      <a:pt x="332" y="80"/>
                    </a:lnTo>
                    <a:lnTo>
                      <a:pt x="333" y="80"/>
                    </a:lnTo>
                    <a:lnTo>
                      <a:pt x="333" y="80"/>
                    </a:lnTo>
                    <a:lnTo>
                      <a:pt x="334" y="80"/>
                    </a:lnTo>
                    <a:lnTo>
                      <a:pt x="335" y="80"/>
                    </a:lnTo>
                    <a:lnTo>
                      <a:pt x="336" y="80"/>
                    </a:lnTo>
                    <a:lnTo>
                      <a:pt x="336" y="80"/>
                    </a:lnTo>
                    <a:lnTo>
                      <a:pt x="337" y="80"/>
                    </a:lnTo>
                    <a:lnTo>
                      <a:pt x="338" y="80"/>
                    </a:lnTo>
                    <a:lnTo>
                      <a:pt x="339" y="80"/>
                    </a:lnTo>
                    <a:lnTo>
                      <a:pt x="340" y="80"/>
                    </a:lnTo>
                    <a:lnTo>
                      <a:pt x="340" y="80"/>
                    </a:lnTo>
                    <a:lnTo>
                      <a:pt x="341" y="80"/>
                    </a:lnTo>
                    <a:lnTo>
                      <a:pt x="342" y="80"/>
                    </a:lnTo>
                    <a:lnTo>
                      <a:pt x="342" y="80"/>
                    </a:lnTo>
                    <a:lnTo>
                      <a:pt x="343" y="80"/>
                    </a:lnTo>
                    <a:lnTo>
                      <a:pt x="344" y="79"/>
                    </a:lnTo>
                    <a:lnTo>
                      <a:pt x="344" y="79"/>
                    </a:lnTo>
                    <a:lnTo>
                      <a:pt x="345" y="79"/>
                    </a:lnTo>
                    <a:lnTo>
                      <a:pt x="346" y="79"/>
                    </a:lnTo>
                    <a:lnTo>
                      <a:pt x="347" y="79"/>
                    </a:lnTo>
                    <a:lnTo>
                      <a:pt x="348" y="79"/>
                    </a:lnTo>
                    <a:lnTo>
                      <a:pt x="348" y="79"/>
                    </a:lnTo>
                    <a:lnTo>
                      <a:pt x="349" y="79"/>
                    </a:lnTo>
                    <a:lnTo>
                      <a:pt x="350" y="79"/>
                    </a:lnTo>
                    <a:lnTo>
                      <a:pt x="350" y="79"/>
                    </a:lnTo>
                    <a:lnTo>
                      <a:pt x="351" y="79"/>
                    </a:lnTo>
                    <a:lnTo>
                      <a:pt x="352" y="80"/>
                    </a:lnTo>
                    <a:lnTo>
                      <a:pt x="352" y="80"/>
                    </a:lnTo>
                    <a:lnTo>
                      <a:pt x="353" y="80"/>
                    </a:lnTo>
                    <a:lnTo>
                      <a:pt x="354" y="80"/>
                    </a:lnTo>
                    <a:lnTo>
                      <a:pt x="355" y="80"/>
                    </a:lnTo>
                    <a:lnTo>
                      <a:pt x="356" y="80"/>
                    </a:lnTo>
                    <a:lnTo>
                      <a:pt x="356" y="79"/>
                    </a:lnTo>
                    <a:lnTo>
                      <a:pt x="357" y="79"/>
                    </a:lnTo>
                    <a:lnTo>
                      <a:pt x="358" y="79"/>
                    </a:lnTo>
                    <a:lnTo>
                      <a:pt x="358" y="79"/>
                    </a:lnTo>
                    <a:lnTo>
                      <a:pt x="359" y="79"/>
                    </a:lnTo>
                    <a:lnTo>
                      <a:pt x="360" y="78"/>
                    </a:lnTo>
                    <a:lnTo>
                      <a:pt x="360" y="78"/>
                    </a:lnTo>
                    <a:lnTo>
                      <a:pt x="361" y="78"/>
                    </a:lnTo>
                    <a:lnTo>
                      <a:pt x="362" y="78"/>
                    </a:lnTo>
                    <a:lnTo>
                      <a:pt x="363" y="78"/>
                    </a:lnTo>
                    <a:lnTo>
                      <a:pt x="364" y="77"/>
                    </a:lnTo>
                    <a:lnTo>
                      <a:pt x="364" y="77"/>
                    </a:lnTo>
                    <a:lnTo>
                      <a:pt x="365" y="76"/>
                    </a:lnTo>
                  </a:path>
                </a:pathLst>
              </a:custGeom>
              <a:noFill/>
              <a:ln w="12700">
                <a:solidFill>
                  <a:schemeClr val="accent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45" name="Freeform 81"/>
              <p:cNvSpPr>
                <a:spLocks/>
              </p:cNvSpPr>
              <p:nvPr/>
            </p:nvSpPr>
            <p:spPr bwMode="auto">
              <a:xfrm>
                <a:off x="3875088" y="5357813"/>
                <a:ext cx="579438" cy="376238"/>
              </a:xfrm>
              <a:custGeom>
                <a:avLst/>
                <a:gdLst>
                  <a:gd name="T0" fmla="*/ 5 w 365"/>
                  <a:gd name="T1" fmla="*/ 231 h 237"/>
                  <a:gd name="T2" fmla="*/ 11 w 365"/>
                  <a:gd name="T3" fmla="*/ 232 h 237"/>
                  <a:gd name="T4" fmla="*/ 17 w 365"/>
                  <a:gd name="T5" fmla="*/ 235 h 237"/>
                  <a:gd name="T6" fmla="*/ 23 w 365"/>
                  <a:gd name="T7" fmla="*/ 237 h 237"/>
                  <a:gd name="T8" fmla="*/ 28 w 365"/>
                  <a:gd name="T9" fmla="*/ 237 h 237"/>
                  <a:gd name="T10" fmla="*/ 35 w 365"/>
                  <a:gd name="T11" fmla="*/ 235 h 237"/>
                  <a:gd name="T12" fmla="*/ 40 w 365"/>
                  <a:gd name="T13" fmla="*/ 233 h 237"/>
                  <a:gd name="T14" fmla="*/ 46 w 365"/>
                  <a:gd name="T15" fmla="*/ 231 h 237"/>
                  <a:gd name="T16" fmla="*/ 51 w 365"/>
                  <a:gd name="T17" fmla="*/ 231 h 237"/>
                  <a:gd name="T18" fmla="*/ 58 w 365"/>
                  <a:gd name="T19" fmla="*/ 233 h 237"/>
                  <a:gd name="T20" fmla="*/ 63 w 365"/>
                  <a:gd name="T21" fmla="*/ 235 h 237"/>
                  <a:gd name="T22" fmla="*/ 69 w 365"/>
                  <a:gd name="T23" fmla="*/ 235 h 237"/>
                  <a:gd name="T24" fmla="*/ 76 w 365"/>
                  <a:gd name="T25" fmla="*/ 230 h 237"/>
                  <a:gd name="T26" fmla="*/ 81 w 365"/>
                  <a:gd name="T27" fmla="*/ 218 h 237"/>
                  <a:gd name="T28" fmla="*/ 87 w 365"/>
                  <a:gd name="T29" fmla="*/ 211 h 237"/>
                  <a:gd name="T30" fmla="*/ 93 w 365"/>
                  <a:gd name="T31" fmla="*/ 215 h 237"/>
                  <a:gd name="T32" fmla="*/ 99 w 365"/>
                  <a:gd name="T33" fmla="*/ 207 h 237"/>
                  <a:gd name="T34" fmla="*/ 104 w 365"/>
                  <a:gd name="T35" fmla="*/ 169 h 237"/>
                  <a:gd name="T36" fmla="*/ 110 w 365"/>
                  <a:gd name="T37" fmla="*/ 112 h 237"/>
                  <a:gd name="T38" fmla="*/ 116 w 365"/>
                  <a:gd name="T39" fmla="*/ 48 h 237"/>
                  <a:gd name="T40" fmla="*/ 122 w 365"/>
                  <a:gd name="T41" fmla="*/ 19 h 237"/>
                  <a:gd name="T42" fmla="*/ 128 w 365"/>
                  <a:gd name="T43" fmla="*/ 158 h 237"/>
                  <a:gd name="T44" fmla="*/ 134 w 365"/>
                  <a:gd name="T45" fmla="*/ 228 h 237"/>
                  <a:gd name="T46" fmla="*/ 140 w 365"/>
                  <a:gd name="T47" fmla="*/ 235 h 237"/>
                  <a:gd name="T48" fmla="*/ 145 w 365"/>
                  <a:gd name="T49" fmla="*/ 236 h 237"/>
                  <a:gd name="T50" fmla="*/ 152 w 365"/>
                  <a:gd name="T51" fmla="*/ 237 h 237"/>
                  <a:gd name="T52" fmla="*/ 157 w 365"/>
                  <a:gd name="T53" fmla="*/ 237 h 237"/>
                  <a:gd name="T54" fmla="*/ 163 w 365"/>
                  <a:gd name="T55" fmla="*/ 237 h 237"/>
                  <a:gd name="T56" fmla="*/ 169 w 365"/>
                  <a:gd name="T57" fmla="*/ 237 h 237"/>
                  <a:gd name="T58" fmla="*/ 175 w 365"/>
                  <a:gd name="T59" fmla="*/ 237 h 237"/>
                  <a:gd name="T60" fmla="*/ 181 w 365"/>
                  <a:gd name="T61" fmla="*/ 237 h 237"/>
                  <a:gd name="T62" fmla="*/ 186 w 365"/>
                  <a:gd name="T63" fmla="*/ 237 h 237"/>
                  <a:gd name="T64" fmla="*/ 193 w 365"/>
                  <a:gd name="T65" fmla="*/ 235 h 237"/>
                  <a:gd name="T66" fmla="*/ 198 w 365"/>
                  <a:gd name="T67" fmla="*/ 222 h 237"/>
                  <a:gd name="T68" fmla="*/ 204 w 365"/>
                  <a:gd name="T69" fmla="*/ 181 h 237"/>
                  <a:gd name="T70" fmla="*/ 210 w 365"/>
                  <a:gd name="T71" fmla="*/ 109 h 237"/>
                  <a:gd name="T72" fmla="*/ 216 w 365"/>
                  <a:gd name="T73" fmla="*/ 33 h 237"/>
                  <a:gd name="T74" fmla="*/ 221 w 365"/>
                  <a:gd name="T75" fmla="*/ 4 h 237"/>
                  <a:gd name="T76" fmla="*/ 227 w 365"/>
                  <a:gd name="T77" fmla="*/ 93 h 237"/>
                  <a:gd name="T78" fmla="*/ 233 w 365"/>
                  <a:gd name="T79" fmla="*/ 106 h 237"/>
                  <a:gd name="T80" fmla="*/ 239 w 365"/>
                  <a:gd name="T81" fmla="*/ 41 h 237"/>
                  <a:gd name="T82" fmla="*/ 245 w 365"/>
                  <a:gd name="T83" fmla="*/ 81 h 237"/>
                  <a:gd name="T84" fmla="*/ 251 w 365"/>
                  <a:gd name="T85" fmla="*/ 200 h 237"/>
                  <a:gd name="T86" fmla="*/ 257 w 365"/>
                  <a:gd name="T87" fmla="*/ 230 h 237"/>
                  <a:gd name="T88" fmla="*/ 262 w 365"/>
                  <a:gd name="T89" fmla="*/ 226 h 237"/>
                  <a:gd name="T90" fmla="*/ 268 w 365"/>
                  <a:gd name="T91" fmla="*/ 223 h 237"/>
                  <a:gd name="T92" fmla="*/ 274 w 365"/>
                  <a:gd name="T93" fmla="*/ 230 h 237"/>
                  <a:gd name="T94" fmla="*/ 280 w 365"/>
                  <a:gd name="T95" fmla="*/ 235 h 237"/>
                  <a:gd name="T96" fmla="*/ 286 w 365"/>
                  <a:gd name="T97" fmla="*/ 236 h 237"/>
                  <a:gd name="T98" fmla="*/ 292 w 365"/>
                  <a:gd name="T99" fmla="*/ 235 h 237"/>
                  <a:gd name="T100" fmla="*/ 298 w 365"/>
                  <a:gd name="T101" fmla="*/ 235 h 237"/>
                  <a:gd name="T102" fmla="*/ 303 w 365"/>
                  <a:gd name="T103" fmla="*/ 236 h 237"/>
                  <a:gd name="T104" fmla="*/ 310 w 365"/>
                  <a:gd name="T105" fmla="*/ 237 h 237"/>
                  <a:gd name="T106" fmla="*/ 315 w 365"/>
                  <a:gd name="T107" fmla="*/ 237 h 237"/>
                  <a:gd name="T108" fmla="*/ 321 w 365"/>
                  <a:gd name="T109" fmla="*/ 236 h 237"/>
                  <a:gd name="T110" fmla="*/ 326 w 365"/>
                  <a:gd name="T111" fmla="*/ 228 h 237"/>
                  <a:gd name="T112" fmla="*/ 333 w 365"/>
                  <a:gd name="T113" fmla="*/ 207 h 237"/>
                  <a:gd name="T114" fmla="*/ 338 w 365"/>
                  <a:gd name="T115" fmla="*/ 193 h 237"/>
                  <a:gd name="T116" fmla="*/ 344 w 365"/>
                  <a:gd name="T117" fmla="*/ 210 h 237"/>
                  <a:gd name="T118" fmla="*/ 350 w 365"/>
                  <a:gd name="T119" fmla="*/ 231 h 237"/>
                  <a:gd name="T120" fmla="*/ 356 w 365"/>
                  <a:gd name="T121" fmla="*/ 236 h 237"/>
                  <a:gd name="T122" fmla="*/ 362 w 365"/>
                  <a:gd name="T123" fmla="*/ 236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5" h="237">
                    <a:moveTo>
                      <a:pt x="0" y="233"/>
                    </a:moveTo>
                    <a:lnTo>
                      <a:pt x="1" y="233"/>
                    </a:lnTo>
                    <a:lnTo>
                      <a:pt x="2" y="233"/>
                    </a:lnTo>
                    <a:lnTo>
                      <a:pt x="2" y="232"/>
                    </a:lnTo>
                    <a:lnTo>
                      <a:pt x="3" y="232"/>
                    </a:lnTo>
                    <a:lnTo>
                      <a:pt x="3" y="231"/>
                    </a:lnTo>
                    <a:lnTo>
                      <a:pt x="4" y="231"/>
                    </a:lnTo>
                    <a:lnTo>
                      <a:pt x="5" y="231"/>
                    </a:lnTo>
                    <a:lnTo>
                      <a:pt x="6" y="231"/>
                    </a:lnTo>
                    <a:lnTo>
                      <a:pt x="7" y="231"/>
                    </a:lnTo>
                    <a:lnTo>
                      <a:pt x="7" y="231"/>
                    </a:lnTo>
                    <a:lnTo>
                      <a:pt x="8" y="231"/>
                    </a:lnTo>
                    <a:lnTo>
                      <a:pt x="9" y="231"/>
                    </a:lnTo>
                    <a:lnTo>
                      <a:pt x="10" y="231"/>
                    </a:lnTo>
                    <a:lnTo>
                      <a:pt x="10" y="232"/>
                    </a:lnTo>
                    <a:lnTo>
                      <a:pt x="11" y="232"/>
                    </a:lnTo>
                    <a:lnTo>
                      <a:pt x="11" y="233"/>
                    </a:lnTo>
                    <a:lnTo>
                      <a:pt x="12" y="233"/>
                    </a:lnTo>
                    <a:lnTo>
                      <a:pt x="13" y="233"/>
                    </a:lnTo>
                    <a:lnTo>
                      <a:pt x="14" y="234"/>
                    </a:lnTo>
                    <a:lnTo>
                      <a:pt x="15" y="234"/>
                    </a:lnTo>
                    <a:lnTo>
                      <a:pt x="15" y="235"/>
                    </a:lnTo>
                    <a:lnTo>
                      <a:pt x="16" y="235"/>
                    </a:lnTo>
                    <a:lnTo>
                      <a:pt x="17" y="235"/>
                    </a:lnTo>
                    <a:lnTo>
                      <a:pt x="18" y="236"/>
                    </a:lnTo>
                    <a:lnTo>
                      <a:pt x="19" y="236"/>
                    </a:lnTo>
                    <a:lnTo>
                      <a:pt x="19" y="237"/>
                    </a:lnTo>
                    <a:lnTo>
                      <a:pt x="19" y="237"/>
                    </a:lnTo>
                    <a:lnTo>
                      <a:pt x="20" y="237"/>
                    </a:lnTo>
                    <a:lnTo>
                      <a:pt x="21" y="237"/>
                    </a:lnTo>
                    <a:lnTo>
                      <a:pt x="22" y="237"/>
                    </a:lnTo>
                    <a:lnTo>
                      <a:pt x="23" y="237"/>
                    </a:lnTo>
                    <a:lnTo>
                      <a:pt x="23" y="237"/>
                    </a:lnTo>
                    <a:lnTo>
                      <a:pt x="24" y="237"/>
                    </a:lnTo>
                    <a:lnTo>
                      <a:pt x="25" y="237"/>
                    </a:lnTo>
                    <a:lnTo>
                      <a:pt x="26" y="237"/>
                    </a:lnTo>
                    <a:lnTo>
                      <a:pt x="27" y="237"/>
                    </a:lnTo>
                    <a:lnTo>
                      <a:pt x="27" y="237"/>
                    </a:lnTo>
                    <a:lnTo>
                      <a:pt x="27" y="237"/>
                    </a:lnTo>
                    <a:lnTo>
                      <a:pt x="28" y="237"/>
                    </a:lnTo>
                    <a:lnTo>
                      <a:pt x="29" y="237"/>
                    </a:lnTo>
                    <a:lnTo>
                      <a:pt x="30" y="237"/>
                    </a:lnTo>
                    <a:lnTo>
                      <a:pt x="31" y="237"/>
                    </a:lnTo>
                    <a:lnTo>
                      <a:pt x="31" y="237"/>
                    </a:lnTo>
                    <a:lnTo>
                      <a:pt x="32" y="236"/>
                    </a:lnTo>
                    <a:lnTo>
                      <a:pt x="33" y="236"/>
                    </a:lnTo>
                    <a:lnTo>
                      <a:pt x="34" y="236"/>
                    </a:lnTo>
                    <a:lnTo>
                      <a:pt x="35" y="235"/>
                    </a:lnTo>
                    <a:lnTo>
                      <a:pt x="35" y="235"/>
                    </a:lnTo>
                    <a:lnTo>
                      <a:pt x="35" y="235"/>
                    </a:lnTo>
                    <a:lnTo>
                      <a:pt x="36" y="235"/>
                    </a:lnTo>
                    <a:lnTo>
                      <a:pt x="37" y="235"/>
                    </a:lnTo>
                    <a:lnTo>
                      <a:pt x="38" y="234"/>
                    </a:lnTo>
                    <a:lnTo>
                      <a:pt x="39" y="234"/>
                    </a:lnTo>
                    <a:lnTo>
                      <a:pt x="39" y="234"/>
                    </a:lnTo>
                    <a:lnTo>
                      <a:pt x="40" y="233"/>
                    </a:lnTo>
                    <a:lnTo>
                      <a:pt x="41" y="233"/>
                    </a:lnTo>
                    <a:lnTo>
                      <a:pt x="42" y="233"/>
                    </a:lnTo>
                    <a:lnTo>
                      <a:pt x="43" y="233"/>
                    </a:lnTo>
                    <a:lnTo>
                      <a:pt x="43" y="232"/>
                    </a:lnTo>
                    <a:lnTo>
                      <a:pt x="43" y="232"/>
                    </a:lnTo>
                    <a:lnTo>
                      <a:pt x="44" y="232"/>
                    </a:lnTo>
                    <a:lnTo>
                      <a:pt x="45" y="231"/>
                    </a:lnTo>
                    <a:lnTo>
                      <a:pt x="46" y="231"/>
                    </a:lnTo>
                    <a:lnTo>
                      <a:pt x="47" y="231"/>
                    </a:lnTo>
                    <a:lnTo>
                      <a:pt x="47" y="231"/>
                    </a:lnTo>
                    <a:lnTo>
                      <a:pt x="48" y="231"/>
                    </a:lnTo>
                    <a:lnTo>
                      <a:pt x="49" y="231"/>
                    </a:lnTo>
                    <a:lnTo>
                      <a:pt x="50" y="231"/>
                    </a:lnTo>
                    <a:lnTo>
                      <a:pt x="51" y="231"/>
                    </a:lnTo>
                    <a:lnTo>
                      <a:pt x="51" y="231"/>
                    </a:lnTo>
                    <a:lnTo>
                      <a:pt x="51" y="231"/>
                    </a:lnTo>
                    <a:lnTo>
                      <a:pt x="52" y="231"/>
                    </a:lnTo>
                    <a:lnTo>
                      <a:pt x="53" y="231"/>
                    </a:lnTo>
                    <a:lnTo>
                      <a:pt x="54" y="231"/>
                    </a:lnTo>
                    <a:lnTo>
                      <a:pt x="55" y="231"/>
                    </a:lnTo>
                    <a:lnTo>
                      <a:pt x="55" y="231"/>
                    </a:lnTo>
                    <a:lnTo>
                      <a:pt x="56" y="232"/>
                    </a:lnTo>
                    <a:lnTo>
                      <a:pt x="57" y="232"/>
                    </a:lnTo>
                    <a:lnTo>
                      <a:pt x="58" y="233"/>
                    </a:lnTo>
                    <a:lnTo>
                      <a:pt x="59" y="233"/>
                    </a:lnTo>
                    <a:lnTo>
                      <a:pt x="59" y="233"/>
                    </a:lnTo>
                    <a:lnTo>
                      <a:pt x="59" y="233"/>
                    </a:lnTo>
                    <a:lnTo>
                      <a:pt x="60" y="234"/>
                    </a:lnTo>
                    <a:lnTo>
                      <a:pt x="61" y="234"/>
                    </a:lnTo>
                    <a:lnTo>
                      <a:pt x="62" y="235"/>
                    </a:lnTo>
                    <a:lnTo>
                      <a:pt x="63" y="235"/>
                    </a:lnTo>
                    <a:lnTo>
                      <a:pt x="63" y="235"/>
                    </a:lnTo>
                    <a:lnTo>
                      <a:pt x="64" y="235"/>
                    </a:lnTo>
                    <a:lnTo>
                      <a:pt x="65" y="235"/>
                    </a:lnTo>
                    <a:lnTo>
                      <a:pt x="66" y="235"/>
                    </a:lnTo>
                    <a:lnTo>
                      <a:pt x="67" y="235"/>
                    </a:lnTo>
                    <a:lnTo>
                      <a:pt x="68" y="236"/>
                    </a:lnTo>
                    <a:lnTo>
                      <a:pt x="68" y="235"/>
                    </a:lnTo>
                    <a:lnTo>
                      <a:pt x="68" y="235"/>
                    </a:lnTo>
                    <a:lnTo>
                      <a:pt x="69" y="235"/>
                    </a:lnTo>
                    <a:lnTo>
                      <a:pt x="70" y="235"/>
                    </a:lnTo>
                    <a:lnTo>
                      <a:pt x="71" y="235"/>
                    </a:lnTo>
                    <a:lnTo>
                      <a:pt x="72" y="234"/>
                    </a:lnTo>
                    <a:lnTo>
                      <a:pt x="72" y="234"/>
                    </a:lnTo>
                    <a:lnTo>
                      <a:pt x="73" y="233"/>
                    </a:lnTo>
                    <a:lnTo>
                      <a:pt x="74" y="232"/>
                    </a:lnTo>
                    <a:lnTo>
                      <a:pt x="75" y="231"/>
                    </a:lnTo>
                    <a:lnTo>
                      <a:pt x="76" y="230"/>
                    </a:lnTo>
                    <a:lnTo>
                      <a:pt x="76" y="229"/>
                    </a:lnTo>
                    <a:lnTo>
                      <a:pt x="76" y="227"/>
                    </a:lnTo>
                    <a:lnTo>
                      <a:pt x="77" y="226"/>
                    </a:lnTo>
                    <a:lnTo>
                      <a:pt x="78" y="224"/>
                    </a:lnTo>
                    <a:lnTo>
                      <a:pt x="79" y="222"/>
                    </a:lnTo>
                    <a:lnTo>
                      <a:pt x="80" y="220"/>
                    </a:lnTo>
                    <a:lnTo>
                      <a:pt x="80" y="219"/>
                    </a:lnTo>
                    <a:lnTo>
                      <a:pt x="81" y="218"/>
                    </a:lnTo>
                    <a:lnTo>
                      <a:pt x="82" y="216"/>
                    </a:lnTo>
                    <a:lnTo>
                      <a:pt x="83" y="214"/>
                    </a:lnTo>
                    <a:lnTo>
                      <a:pt x="84" y="214"/>
                    </a:lnTo>
                    <a:lnTo>
                      <a:pt x="84" y="212"/>
                    </a:lnTo>
                    <a:lnTo>
                      <a:pt x="85" y="211"/>
                    </a:lnTo>
                    <a:lnTo>
                      <a:pt x="85" y="211"/>
                    </a:lnTo>
                    <a:lnTo>
                      <a:pt x="86" y="211"/>
                    </a:lnTo>
                    <a:lnTo>
                      <a:pt x="87" y="211"/>
                    </a:lnTo>
                    <a:lnTo>
                      <a:pt x="88" y="211"/>
                    </a:lnTo>
                    <a:lnTo>
                      <a:pt x="88" y="211"/>
                    </a:lnTo>
                    <a:lnTo>
                      <a:pt x="89" y="211"/>
                    </a:lnTo>
                    <a:lnTo>
                      <a:pt x="90" y="212"/>
                    </a:lnTo>
                    <a:lnTo>
                      <a:pt x="91" y="213"/>
                    </a:lnTo>
                    <a:lnTo>
                      <a:pt x="92" y="214"/>
                    </a:lnTo>
                    <a:lnTo>
                      <a:pt x="92" y="214"/>
                    </a:lnTo>
                    <a:lnTo>
                      <a:pt x="93" y="215"/>
                    </a:lnTo>
                    <a:lnTo>
                      <a:pt x="93" y="215"/>
                    </a:lnTo>
                    <a:lnTo>
                      <a:pt x="94" y="215"/>
                    </a:lnTo>
                    <a:lnTo>
                      <a:pt x="95" y="215"/>
                    </a:lnTo>
                    <a:lnTo>
                      <a:pt x="96" y="214"/>
                    </a:lnTo>
                    <a:lnTo>
                      <a:pt x="96" y="213"/>
                    </a:lnTo>
                    <a:lnTo>
                      <a:pt x="97" y="211"/>
                    </a:lnTo>
                    <a:lnTo>
                      <a:pt x="98" y="209"/>
                    </a:lnTo>
                    <a:lnTo>
                      <a:pt x="99" y="207"/>
                    </a:lnTo>
                    <a:lnTo>
                      <a:pt x="100" y="204"/>
                    </a:lnTo>
                    <a:lnTo>
                      <a:pt x="100" y="200"/>
                    </a:lnTo>
                    <a:lnTo>
                      <a:pt x="101" y="196"/>
                    </a:lnTo>
                    <a:lnTo>
                      <a:pt x="101" y="192"/>
                    </a:lnTo>
                    <a:lnTo>
                      <a:pt x="102" y="187"/>
                    </a:lnTo>
                    <a:lnTo>
                      <a:pt x="103" y="181"/>
                    </a:lnTo>
                    <a:lnTo>
                      <a:pt x="104" y="175"/>
                    </a:lnTo>
                    <a:lnTo>
                      <a:pt x="104" y="169"/>
                    </a:lnTo>
                    <a:lnTo>
                      <a:pt x="105" y="163"/>
                    </a:lnTo>
                    <a:lnTo>
                      <a:pt x="106" y="156"/>
                    </a:lnTo>
                    <a:lnTo>
                      <a:pt x="107" y="148"/>
                    </a:lnTo>
                    <a:lnTo>
                      <a:pt x="108" y="142"/>
                    </a:lnTo>
                    <a:lnTo>
                      <a:pt x="108" y="134"/>
                    </a:lnTo>
                    <a:lnTo>
                      <a:pt x="109" y="126"/>
                    </a:lnTo>
                    <a:lnTo>
                      <a:pt x="110" y="120"/>
                    </a:lnTo>
                    <a:lnTo>
                      <a:pt x="110" y="112"/>
                    </a:lnTo>
                    <a:lnTo>
                      <a:pt x="111" y="104"/>
                    </a:lnTo>
                    <a:lnTo>
                      <a:pt x="112" y="96"/>
                    </a:lnTo>
                    <a:lnTo>
                      <a:pt x="112" y="87"/>
                    </a:lnTo>
                    <a:lnTo>
                      <a:pt x="113" y="79"/>
                    </a:lnTo>
                    <a:lnTo>
                      <a:pt x="114" y="71"/>
                    </a:lnTo>
                    <a:lnTo>
                      <a:pt x="115" y="63"/>
                    </a:lnTo>
                    <a:lnTo>
                      <a:pt x="116" y="56"/>
                    </a:lnTo>
                    <a:lnTo>
                      <a:pt x="116" y="48"/>
                    </a:lnTo>
                    <a:lnTo>
                      <a:pt x="117" y="41"/>
                    </a:lnTo>
                    <a:lnTo>
                      <a:pt x="118" y="34"/>
                    </a:lnTo>
                    <a:lnTo>
                      <a:pt x="118" y="28"/>
                    </a:lnTo>
                    <a:lnTo>
                      <a:pt x="119" y="23"/>
                    </a:lnTo>
                    <a:lnTo>
                      <a:pt x="120" y="18"/>
                    </a:lnTo>
                    <a:lnTo>
                      <a:pt x="120" y="15"/>
                    </a:lnTo>
                    <a:lnTo>
                      <a:pt x="121" y="15"/>
                    </a:lnTo>
                    <a:lnTo>
                      <a:pt x="122" y="19"/>
                    </a:lnTo>
                    <a:lnTo>
                      <a:pt x="123" y="26"/>
                    </a:lnTo>
                    <a:lnTo>
                      <a:pt x="124" y="38"/>
                    </a:lnTo>
                    <a:lnTo>
                      <a:pt x="124" y="54"/>
                    </a:lnTo>
                    <a:lnTo>
                      <a:pt x="125" y="74"/>
                    </a:lnTo>
                    <a:lnTo>
                      <a:pt x="126" y="95"/>
                    </a:lnTo>
                    <a:lnTo>
                      <a:pt x="127" y="117"/>
                    </a:lnTo>
                    <a:lnTo>
                      <a:pt x="127" y="138"/>
                    </a:lnTo>
                    <a:lnTo>
                      <a:pt x="128" y="158"/>
                    </a:lnTo>
                    <a:lnTo>
                      <a:pt x="128" y="175"/>
                    </a:lnTo>
                    <a:lnTo>
                      <a:pt x="129" y="190"/>
                    </a:lnTo>
                    <a:lnTo>
                      <a:pt x="130" y="201"/>
                    </a:lnTo>
                    <a:lnTo>
                      <a:pt x="131" y="210"/>
                    </a:lnTo>
                    <a:lnTo>
                      <a:pt x="132" y="216"/>
                    </a:lnTo>
                    <a:lnTo>
                      <a:pt x="132" y="221"/>
                    </a:lnTo>
                    <a:lnTo>
                      <a:pt x="133" y="225"/>
                    </a:lnTo>
                    <a:lnTo>
                      <a:pt x="134" y="228"/>
                    </a:lnTo>
                    <a:lnTo>
                      <a:pt x="135" y="230"/>
                    </a:lnTo>
                    <a:lnTo>
                      <a:pt x="135" y="231"/>
                    </a:lnTo>
                    <a:lnTo>
                      <a:pt x="136" y="232"/>
                    </a:lnTo>
                    <a:lnTo>
                      <a:pt x="136" y="233"/>
                    </a:lnTo>
                    <a:lnTo>
                      <a:pt x="137" y="234"/>
                    </a:lnTo>
                    <a:lnTo>
                      <a:pt x="138" y="234"/>
                    </a:lnTo>
                    <a:lnTo>
                      <a:pt x="139" y="235"/>
                    </a:lnTo>
                    <a:lnTo>
                      <a:pt x="140" y="235"/>
                    </a:lnTo>
                    <a:lnTo>
                      <a:pt x="140" y="235"/>
                    </a:lnTo>
                    <a:lnTo>
                      <a:pt x="141" y="235"/>
                    </a:lnTo>
                    <a:lnTo>
                      <a:pt x="142" y="235"/>
                    </a:lnTo>
                    <a:lnTo>
                      <a:pt x="143" y="236"/>
                    </a:lnTo>
                    <a:lnTo>
                      <a:pt x="143" y="236"/>
                    </a:lnTo>
                    <a:lnTo>
                      <a:pt x="144" y="236"/>
                    </a:lnTo>
                    <a:lnTo>
                      <a:pt x="144" y="236"/>
                    </a:lnTo>
                    <a:lnTo>
                      <a:pt x="145" y="236"/>
                    </a:lnTo>
                    <a:lnTo>
                      <a:pt x="146" y="236"/>
                    </a:lnTo>
                    <a:lnTo>
                      <a:pt x="147" y="236"/>
                    </a:lnTo>
                    <a:lnTo>
                      <a:pt x="148" y="236"/>
                    </a:lnTo>
                    <a:lnTo>
                      <a:pt x="148" y="236"/>
                    </a:lnTo>
                    <a:lnTo>
                      <a:pt x="149" y="236"/>
                    </a:lnTo>
                    <a:lnTo>
                      <a:pt x="150" y="236"/>
                    </a:lnTo>
                    <a:lnTo>
                      <a:pt x="151" y="237"/>
                    </a:lnTo>
                    <a:lnTo>
                      <a:pt x="152" y="237"/>
                    </a:lnTo>
                    <a:lnTo>
                      <a:pt x="152" y="237"/>
                    </a:lnTo>
                    <a:lnTo>
                      <a:pt x="152" y="237"/>
                    </a:lnTo>
                    <a:lnTo>
                      <a:pt x="153" y="237"/>
                    </a:lnTo>
                    <a:lnTo>
                      <a:pt x="154" y="237"/>
                    </a:lnTo>
                    <a:lnTo>
                      <a:pt x="155" y="237"/>
                    </a:lnTo>
                    <a:lnTo>
                      <a:pt x="156" y="237"/>
                    </a:lnTo>
                    <a:lnTo>
                      <a:pt x="156" y="237"/>
                    </a:lnTo>
                    <a:lnTo>
                      <a:pt x="157" y="237"/>
                    </a:lnTo>
                    <a:lnTo>
                      <a:pt x="158" y="237"/>
                    </a:lnTo>
                    <a:lnTo>
                      <a:pt x="159" y="237"/>
                    </a:lnTo>
                    <a:lnTo>
                      <a:pt x="160" y="237"/>
                    </a:lnTo>
                    <a:lnTo>
                      <a:pt x="160" y="237"/>
                    </a:lnTo>
                    <a:lnTo>
                      <a:pt x="160" y="237"/>
                    </a:lnTo>
                    <a:lnTo>
                      <a:pt x="161" y="237"/>
                    </a:lnTo>
                    <a:lnTo>
                      <a:pt x="162" y="237"/>
                    </a:lnTo>
                    <a:lnTo>
                      <a:pt x="163" y="237"/>
                    </a:lnTo>
                    <a:lnTo>
                      <a:pt x="164" y="237"/>
                    </a:lnTo>
                    <a:lnTo>
                      <a:pt x="164" y="237"/>
                    </a:lnTo>
                    <a:lnTo>
                      <a:pt x="165" y="237"/>
                    </a:lnTo>
                    <a:lnTo>
                      <a:pt x="166" y="237"/>
                    </a:lnTo>
                    <a:lnTo>
                      <a:pt x="167" y="237"/>
                    </a:lnTo>
                    <a:lnTo>
                      <a:pt x="168" y="237"/>
                    </a:lnTo>
                    <a:lnTo>
                      <a:pt x="169" y="237"/>
                    </a:lnTo>
                    <a:lnTo>
                      <a:pt x="169" y="237"/>
                    </a:lnTo>
                    <a:lnTo>
                      <a:pt x="169" y="237"/>
                    </a:lnTo>
                    <a:lnTo>
                      <a:pt x="170" y="237"/>
                    </a:lnTo>
                    <a:lnTo>
                      <a:pt x="171" y="237"/>
                    </a:lnTo>
                    <a:lnTo>
                      <a:pt x="172" y="237"/>
                    </a:lnTo>
                    <a:lnTo>
                      <a:pt x="173" y="237"/>
                    </a:lnTo>
                    <a:lnTo>
                      <a:pt x="173" y="237"/>
                    </a:lnTo>
                    <a:lnTo>
                      <a:pt x="174" y="237"/>
                    </a:lnTo>
                    <a:lnTo>
                      <a:pt x="175" y="237"/>
                    </a:lnTo>
                    <a:lnTo>
                      <a:pt x="176" y="237"/>
                    </a:lnTo>
                    <a:lnTo>
                      <a:pt x="177" y="237"/>
                    </a:lnTo>
                    <a:lnTo>
                      <a:pt x="177" y="237"/>
                    </a:lnTo>
                    <a:lnTo>
                      <a:pt x="177" y="237"/>
                    </a:lnTo>
                    <a:lnTo>
                      <a:pt x="178" y="237"/>
                    </a:lnTo>
                    <a:lnTo>
                      <a:pt x="179" y="237"/>
                    </a:lnTo>
                    <a:lnTo>
                      <a:pt x="180" y="237"/>
                    </a:lnTo>
                    <a:lnTo>
                      <a:pt x="181" y="237"/>
                    </a:lnTo>
                    <a:lnTo>
                      <a:pt x="181" y="237"/>
                    </a:lnTo>
                    <a:lnTo>
                      <a:pt x="182" y="237"/>
                    </a:lnTo>
                    <a:lnTo>
                      <a:pt x="183" y="237"/>
                    </a:lnTo>
                    <a:lnTo>
                      <a:pt x="184" y="237"/>
                    </a:lnTo>
                    <a:lnTo>
                      <a:pt x="185" y="237"/>
                    </a:lnTo>
                    <a:lnTo>
                      <a:pt x="185" y="237"/>
                    </a:lnTo>
                    <a:lnTo>
                      <a:pt x="185" y="237"/>
                    </a:lnTo>
                    <a:lnTo>
                      <a:pt x="186" y="237"/>
                    </a:lnTo>
                    <a:lnTo>
                      <a:pt x="187" y="237"/>
                    </a:lnTo>
                    <a:lnTo>
                      <a:pt x="188" y="237"/>
                    </a:lnTo>
                    <a:lnTo>
                      <a:pt x="189" y="237"/>
                    </a:lnTo>
                    <a:lnTo>
                      <a:pt x="189" y="237"/>
                    </a:lnTo>
                    <a:lnTo>
                      <a:pt x="190" y="237"/>
                    </a:lnTo>
                    <a:lnTo>
                      <a:pt x="191" y="236"/>
                    </a:lnTo>
                    <a:lnTo>
                      <a:pt x="192" y="236"/>
                    </a:lnTo>
                    <a:lnTo>
                      <a:pt x="193" y="235"/>
                    </a:lnTo>
                    <a:lnTo>
                      <a:pt x="193" y="235"/>
                    </a:lnTo>
                    <a:lnTo>
                      <a:pt x="193" y="234"/>
                    </a:lnTo>
                    <a:lnTo>
                      <a:pt x="194" y="233"/>
                    </a:lnTo>
                    <a:lnTo>
                      <a:pt x="195" y="231"/>
                    </a:lnTo>
                    <a:lnTo>
                      <a:pt x="196" y="229"/>
                    </a:lnTo>
                    <a:lnTo>
                      <a:pt x="197" y="227"/>
                    </a:lnTo>
                    <a:lnTo>
                      <a:pt x="197" y="224"/>
                    </a:lnTo>
                    <a:lnTo>
                      <a:pt x="198" y="222"/>
                    </a:lnTo>
                    <a:lnTo>
                      <a:pt x="199" y="218"/>
                    </a:lnTo>
                    <a:lnTo>
                      <a:pt x="200" y="215"/>
                    </a:lnTo>
                    <a:lnTo>
                      <a:pt x="201" y="210"/>
                    </a:lnTo>
                    <a:lnTo>
                      <a:pt x="201" y="205"/>
                    </a:lnTo>
                    <a:lnTo>
                      <a:pt x="201" y="200"/>
                    </a:lnTo>
                    <a:lnTo>
                      <a:pt x="202" y="194"/>
                    </a:lnTo>
                    <a:lnTo>
                      <a:pt x="203" y="187"/>
                    </a:lnTo>
                    <a:lnTo>
                      <a:pt x="204" y="181"/>
                    </a:lnTo>
                    <a:lnTo>
                      <a:pt x="205" y="173"/>
                    </a:lnTo>
                    <a:lnTo>
                      <a:pt x="205" y="165"/>
                    </a:lnTo>
                    <a:lnTo>
                      <a:pt x="206" y="156"/>
                    </a:lnTo>
                    <a:lnTo>
                      <a:pt x="207" y="147"/>
                    </a:lnTo>
                    <a:lnTo>
                      <a:pt x="208" y="138"/>
                    </a:lnTo>
                    <a:lnTo>
                      <a:pt x="209" y="129"/>
                    </a:lnTo>
                    <a:lnTo>
                      <a:pt x="209" y="119"/>
                    </a:lnTo>
                    <a:lnTo>
                      <a:pt x="210" y="109"/>
                    </a:lnTo>
                    <a:lnTo>
                      <a:pt x="210" y="99"/>
                    </a:lnTo>
                    <a:lnTo>
                      <a:pt x="211" y="88"/>
                    </a:lnTo>
                    <a:lnTo>
                      <a:pt x="212" y="78"/>
                    </a:lnTo>
                    <a:lnTo>
                      <a:pt x="213" y="68"/>
                    </a:lnTo>
                    <a:lnTo>
                      <a:pt x="213" y="59"/>
                    </a:lnTo>
                    <a:lnTo>
                      <a:pt x="214" y="50"/>
                    </a:lnTo>
                    <a:lnTo>
                      <a:pt x="215" y="42"/>
                    </a:lnTo>
                    <a:lnTo>
                      <a:pt x="216" y="33"/>
                    </a:lnTo>
                    <a:lnTo>
                      <a:pt x="217" y="25"/>
                    </a:lnTo>
                    <a:lnTo>
                      <a:pt x="217" y="18"/>
                    </a:lnTo>
                    <a:lnTo>
                      <a:pt x="218" y="11"/>
                    </a:lnTo>
                    <a:lnTo>
                      <a:pt x="218" y="6"/>
                    </a:lnTo>
                    <a:lnTo>
                      <a:pt x="219" y="2"/>
                    </a:lnTo>
                    <a:lnTo>
                      <a:pt x="220" y="0"/>
                    </a:lnTo>
                    <a:lnTo>
                      <a:pt x="221" y="0"/>
                    </a:lnTo>
                    <a:lnTo>
                      <a:pt x="221" y="4"/>
                    </a:lnTo>
                    <a:lnTo>
                      <a:pt x="222" y="9"/>
                    </a:lnTo>
                    <a:lnTo>
                      <a:pt x="223" y="18"/>
                    </a:lnTo>
                    <a:lnTo>
                      <a:pt x="224" y="27"/>
                    </a:lnTo>
                    <a:lnTo>
                      <a:pt x="225" y="39"/>
                    </a:lnTo>
                    <a:lnTo>
                      <a:pt x="225" y="52"/>
                    </a:lnTo>
                    <a:lnTo>
                      <a:pt x="226" y="66"/>
                    </a:lnTo>
                    <a:lnTo>
                      <a:pt x="226" y="80"/>
                    </a:lnTo>
                    <a:lnTo>
                      <a:pt x="227" y="93"/>
                    </a:lnTo>
                    <a:lnTo>
                      <a:pt x="228" y="103"/>
                    </a:lnTo>
                    <a:lnTo>
                      <a:pt x="229" y="111"/>
                    </a:lnTo>
                    <a:lnTo>
                      <a:pt x="229" y="116"/>
                    </a:lnTo>
                    <a:lnTo>
                      <a:pt x="230" y="118"/>
                    </a:lnTo>
                    <a:lnTo>
                      <a:pt x="231" y="118"/>
                    </a:lnTo>
                    <a:lnTo>
                      <a:pt x="232" y="116"/>
                    </a:lnTo>
                    <a:lnTo>
                      <a:pt x="233" y="111"/>
                    </a:lnTo>
                    <a:lnTo>
                      <a:pt x="233" y="106"/>
                    </a:lnTo>
                    <a:lnTo>
                      <a:pt x="234" y="98"/>
                    </a:lnTo>
                    <a:lnTo>
                      <a:pt x="235" y="90"/>
                    </a:lnTo>
                    <a:lnTo>
                      <a:pt x="235" y="81"/>
                    </a:lnTo>
                    <a:lnTo>
                      <a:pt x="236" y="72"/>
                    </a:lnTo>
                    <a:lnTo>
                      <a:pt x="237" y="63"/>
                    </a:lnTo>
                    <a:lnTo>
                      <a:pt x="237" y="55"/>
                    </a:lnTo>
                    <a:lnTo>
                      <a:pt x="238" y="47"/>
                    </a:lnTo>
                    <a:lnTo>
                      <a:pt x="239" y="41"/>
                    </a:lnTo>
                    <a:lnTo>
                      <a:pt x="240" y="36"/>
                    </a:lnTo>
                    <a:lnTo>
                      <a:pt x="241" y="34"/>
                    </a:lnTo>
                    <a:lnTo>
                      <a:pt x="241" y="34"/>
                    </a:lnTo>
                    <a:lnTo>
                      <a:pt x="242" y="37"/>
                    </a:lnTo>
                    <a:lnTo>
                      <a:pt x="243" y="43"/>
                    </a:lnTo>
                    <a:lnTo>
                      <a:pt x="243" y="52"/>
                    </a:lnTo>
                    <a:lnTo>
                      <a:pt x="244" y="65"/>
                    </a:lnTo>
                    <a:lnTo>
                      <a:pt x="245" y="81"/>
                    </a:lnTo>
                    <a:lnTo>
                      <a:pt x="245" y="98"/>
                    </a:lnTo>
                    <a:lnTo>
                      <a:pt x="246" y="116"/>
                    </a:lnTo>
                    <a:lnTo>
                      <a:pt x="247" y="133"/>
                    </a:lnTo>
                    <a:lnTo>
                      <a:pt x="248" y="150"/>
                    </a:lnTo>
                    <a:lnTo>
                      <a:pt x="249" y="165"/>
                    </a:lnTo>
                    <a:lnTo>
                      <a:pt x="249" y="179"/>
                    </a:lnTo>
                    <a:lnTo>
                      <a:pt x="250" y="190"/>
                    </a:lnTo>
                    <a:lnTo>
                      <a:pt x="251" y="200"/>
                    </a:lnTo>
                    <a:lnTo>
                      <a:pt x="252" y="208"/>
                    </a:lnTo>
                    <a:lnTo>
                      <a:pt x="252" y="214"/>
                    </a:lnTo>
                    <a:lnTo>
                      <a:pt x="253" y="219"/>
                    </a:lnTo>
                    <a:lnTo>
                      <a:pt x="253" y="223"/>
                    </a:lnTo>
                    <a:lnTo>
                      <a:pt x="254" y="226"/>
                    </a:lnTo>
                    <a:lnTo>
                      <a:pt x="255" y="228"/>
                    </a:lnTo>
                    <a:lnTo>
                      <a:pt x="256" y="229"/>
                    </a:lnTo>
                    <a:lnTo>
                      <a:pt x="257" y="230"/>
                    </a:lnTo>
                    <a:lnTo>
                      <a:pt x="257" y="230"/>
                    </a:lnTo>
                    <a:lnTo>
                      <a:pt x="258" y="230"/>
                    </a:lnTo>
                    <a:lnTo>
                      <a:pt x="259" y="229"/>
                    </a:lnTo>
                    <a:lnTo>
                      <a:pt x="260" y="229"/>
                    </a:lnTo>
                    <a:lnTo>
                      <a:pt x="260" y="228"/>
                    </a:lnTo>
                    <a:lnTo>
                      <a:pt x="261" y="227"/>
                    </a:lnTo>
                    <a:lnTo>
                      <a:pt x="261" y="227"/>
                    </a:lnTo>
                    <a:lnTo>
                      <a:pt x="262" y="226"/>
                    </a:lnTo>
                    <a:lnTo>
                      <a:pt x="263" y="224"/>
                    </a:lnTo>
                    <a:lnTo>
                      <a:pt x="264" y="224"/>
                    </a:lnTo>
                    <a:lnTo>
                      <a:pt x="265" y="223"/>
                    </a:lnTo>
                    <a:lnTo>
                      <a:pt x="265" y="223"/>
                    </a:lnTo>
                    <a:lnTo>
                      <a:pt x="266" y="223"/>
                    </a:lnTo>
                    <a:lnTo>
                      <a:pt x="267" y="223"/>
                    </a:lnTo>
                    <a:lnTo>
                      <a:pt x="268" y="223"/>
                    </a:lnTo>
                    <a:lnTo>
                      <a:pt x="268" y="223"/>
                    </a:lnTo>
                    <a:lnTo>
                      <a:pt x="269" y="224"/>
                    </a:lnTo>
                    <a:lnTo>
                      <a:pt x="270" y="224"/>
                    </a:lnTo>
                    <a:lnTo>
                      <a:pt x="270" y="225"/>
                    </a:lnTo>
                    <a:lnTo>
                      <a:pt x="271" y="226"/>
                    </a:lnTo>
                    <a:lnTo>
                      <a:pt x="272" y="227"/>
                    </a:lnTo>
                    <a:lnTo>
                      <a:pt x="273" y="228"/>
                    </a:lnTo>
                    <a:lnTo>
                      <a:pt x="274" y="229"/>
                    </a:lnTo>
                    <a:lnTo>
                      <a:pt x="274" y="230"/>
                    </a:lnTo>
                    <a:lnTo>
                      <a:pt x="275" y="231"/>
                    </a:lnTo>
                    <a:lnTo>
                      <a:pt x="276" y="231"/>
                    </a:lnTo>
                    <a:lnTo>
                      <a:pt x="277" y="233"/>
                    </a:lnTo>
                    <a:lnTo>
                      <a:pt x="277" y="233"/>
                    </a:lnTo>
                    <a:lnTo>
                      <a:pt x="278" y="233"/>
                    </a:lnTo>
                    <a:lnTo>
                      <a:pt x="278" y="234"/>
                    </a:lnTo>
                    <a:lnTo>
                      <a:pt x="279" y="235"/>
                    </a:lnTo>
                    <a:lnTo>
                      <a:pt x="280" y="235"/>
                    </a:lnTo>
                    <a:lnTo>
                      <a:pt x="281" y="235"/>
                    </a:lnTo>
                    <a:lnTo>
                      <a:pt x="282" y="235"/>
                    </a:lnTo>
                    <a:lnTo>
                      <a:pt x="282" y="235"/>
                    </a:lnTo>
                    <a:lnTo>
                      <a:pt x="283" y="236"/>
                    </a:lnTo>
                    <a:lnTo>
                      <a:pt x="284" y="236"/>
                    </a:lnTo>
                    <a:lnTo>
                      <a:pt x="285" y="236"/>
                    </a:lnTo>
                    <a:lnTo>
                      <a:pt x="285" y="236"/>
                    </a:lnTo>
                    <a:lnTo>
                      <a:pt x="286" y="236"/>
                    </a:lnTo>
                    <a:lnTo>
                      <a:pt x="286" y="236"/>
                    </a:lnTo>
                    <a:lnTo>
                      <a:pt x="287" y="236"/>
                    </a:lnTo>
                    <a:lnTo>
                      <a:pt x="288" y="236"/>
                    </a:lnTo>
                    <a:lnTo>
                      <a:pt x="289" y="236"/>
                    </a:lnTo>
                    <a:lnTo>
                      <a:pt x="290" y="236"/>
                    </a:lnTo>
                    <a:lnTo>
                      <a:pt x="290" y="236"/>
                    </a:lnTo>
                    <a:lnTo>
                      <a:pt x="291" y="236"/>
                    </a:lnTo>
                    <a:lnTo>
                      <a:pt x="292" y="235"/>
                    </a:lnTo>
                    <a:lnTo>
                      <a:pt x="293" y="235"/>
                    </a:lnTo>
                    <a:lnTo>
                      <a:pt x="293" y="235"/>
                    </a:lnTo>
                    <a:lnTo>
                      <a:pt x="294" y="235"/>
                    </a:lnTo>
                    <a:lnTo>
                      <a:pt x="294" y="235"/>
                    </a:lnTo>
                    <a:lnTo>
                      <a:pt x="295" y="235"/>
                    </a:lnTo>
                    <a:lnTo>
                      <a:pt x="296" y="235"/>
                    </a:lnTo>
                    <a:lnTo>
                      <a:pt x="297" y="235"/>
                    </a:lnTo>
                    <a:lnTo>
                      <a:pt x="298" y="235"/>
                    </a:lnTo>
                    <a:lnTo>
                      <a:pt x="298" y="235"/>
                    </a:lnTo>
                    <a:lnTo>
                      <a:pt x="299" y="235"/>
                    </a:lnTo>
                    <a:lnTo>
                      <a:pt x="300" y="235"/>
                    </a:lnTo>
                    <a:lnTo>
                      <a:pt x="301" y="235"/>
                    </a:lnTo>
                    <a:lnTo>
                      <a:pt x="302" y="235"/>
                    </a:lnTo>
                    <a:lnTo>
                      <a:pt x="302" y="235"/>
                    </a:lnTo>
                    <a:lnTo>
                      <a:pt x="302" y="235"/>
                    </a:lnTo>
                    <a:lnTo>
                      <a:pt x="303" y="236"/>
                    </a:lnTo>
                    <a:lnTo>
                      <a:pt x="304" y="236"/>
                    </a:lnTo>
                    <a:lnTo>
                      <a:pt x="305" y="236"/>
                    </a:lnTo>
                    <a:lnTo>
                      <a:pt x="306" y="236"/>
                    </a:lnTo>
                    <a:lnTo>
                      <a:pt x="306" y="237"/>
                    </a:lnTo>
                    <a:lnTo>
                      <a:pt x="307" y="237"/>
                    </a:lnTo>
                    <a:lnTo>
                      <a:pt x="308" y="237"/>
                    </a:lnTo>
                    <a:lnTo>
                      <a:pt x="309" y="237"/>
                    </a:lnTo>
                    <a:lnTo>
                      <a:pt x="310" y="237"/>
                    </a:lnTo>
                    <a:lnTo>
                      <a:pt x="310" y="237"/>
                    </a:lnTo>
                    <a:lnTo>
                      <a:pt x="310" y="237"/>
                    </a:lnTo>
                    <a:lnTo>
                      <a:pt x="311" y="237"/>
                    </a:lnTo>
                    <a:lnTo>
                      <a:pt x="312" y="237"/>
                    </a:lnTo>
                    <a:lnTo>
                      <a:pt x="313" y="237"/>
                    </a:lnTo>
                    <a:lnTo>
                      <a:pt x="314" y="237"/>
                    </a:lnTo>
                    <a:lnTo>
                      <a:pt x="314" y="237"/>
                    </a:lnTo>
                    <a:lnTo>
                      <a:pt x="315" y="237"/>
                    </a:lnTo>
                    <a:lnTo>
                      <a:pt x="316" y="237"/>
                    </a:lnTo>
                    <a:lnTo>
                      <a:pt x="317" y="237"/>
                    </a:lnTo>
                    <a:lnTo>
                      <a:pt x="318" y="237"/>
                    </a:lnTo>
                    <a:lnTo>
                      <a:pt x="318" y="237"/>
                    </a:lnTo>
                    <a:lnTo>
                      <a:pt x="318" y="237"/>
                    </a:lnTo>
                    <a:lnTo>
                      <a:pt x="319" y="237"/>
                    </a:lnTo>
                    <a:lnTo>
                      <a:pt x="320" y="237"/>
                    </a:lnTo>
                    <a:lnTo>
                      <a:pt x="321" y="236"/>
                    </a:lnTo>
                    <a:lnTo>
                      <a:pt x="322" y="235"/>
                    </a:lnTo>
                    <a:lnTo>
                      <a:pt x="322" y="235"/>
                    </a:lnTo>
                    <a:lnTo>
                      <a:pt x="323" y="234"/>
                    </a:lnTo>
                    <a:lnTo>
                      <a:pt x="324" y="233"/>
                    </a:lnTo>
                    <a:lnTo>
                      <a:pt x="325" y="232"/>
                    </a:lnTo>
                    <a:lnTo>
                      <a:pt x="326" y="231"/>
                    </a:lnTo>
                    <a:lnTo>
                      <a:pt x="326" y="229"/>
                    </a:lnTo>
                    <a:lnTo>
                      <a:pt x="326" y="228"/>
                    </a:lnTo>
                    <a:lnTo>
                      <a:pt x="327" y="226"/>
                    </a:lnTo>
                    <a:lnTo>
                      <a:pt x="328" y="224"/>
                    </a:lnTo>
                    <a:lnTo>
                      <a:pt x="329" y="221"/>
                    </a:lnTo>
                    <a:lnTo>
                      <a:pt x="330" y="218"/>
                    </a:lnTo>
                    <a:lnTo>
                      <a:pt x="330" y="216"/>
                    </a:lnTo>
                    <a:lnTo>
                      <a:pt x="331" y="213"/>
                    </a:lnTo>
                    <a:lnTo>
                      <a:pt x="332" y="209"/>
                    </a:lnTo>
                    <a:lnTo>
                      <a:pt x="333" y="207"/>
                    </a:lnTo>
                    <a:lnTo>
                      <a:pt x="334" y="204"/>
                    </a:lnTo>
                    <a:lnTo>
                      <a:pt x="334" y="201"/>
                    </a:lnTo>
                    <a:lnTo>
                      <a:pt x="334" y="199"/>
                    </a:lnTo>
                    <a:lnTo>
                      <a:pt x="335" y="197"/>
                    </a:lnTo>
                    <a:lnTo>
                      <a:pt x="336" y="195"/>
                    </a:lnTo>
                    <a:lnTo>
                      <a:pt x="337" y="194"/>
                    </a:lnTo>
                    <a:lnTo>
                      <a:pt x="338" y="193"/>
                    </a:lnTo>
                    <a:lnTo>
                      <a:pt x="338" y="193"/>
                    </a:lnTo>
                    <a:lnTo>
                      <a:pt x="339" y="193"/>
                    </a:lnTo>
                    <a:lnTo>
                      <a:pt x="340" y="194"/>
                    </a:lnTo>
                    <a:lnTo>
                      <a:pt x="341" y="195"/>
                    </a:lnTo>
                    <a:lnTo>
                      <a:pt x="342" y="198"/>
                    </a:lnTo>
                    <a:lnTo>
                      <a:pt x="342" y="200"/>
                    </a:lnTo>
                    <a:lnTo>
                      <a:pt x="343" y="203"/>
                    </a:lnTo>
                    <a:lnTo>
                      <a:pt x="343" y="207"/>
                    </a:lnTo>
                    <a:lnTo>
                      <a:pt x="344" y="210"/>
                    </a:lnTo>
                    <a:lnTo>
                      <a:pt x="345" y="214"/>
                    </a:lnTo>
                    <a:lnTo>
                      <a:pt x="346" y="216"/>
                    </a:lnTo>
                    <a:lnTo>
                      <a:pt x="346" y="220"/>
                    </a:lnTo>
                    <a:lnTo>
                      <a:pt x="347" y="222"/>
                    </a:lnTo>
                    <a:lnTo>
                      <a:pt x="348" y="225"/>
                    </a:lnTo>
                    <a:lnTo>
                      <a:pt x="349" y="227"/>
                    </a:lnTo>
                    <a:lnTo>
                      <a:pt x="350" y="229"/>
                    </a:lnTo>
                    <a:lnTo>
                      <a:pt x="350" y="231"/>
                    </a:lnTo>
                    <a:lnTo>
                      <a:pt x="351" y="232"/>
                    </a:lnTo>
                    <a:lnTo>
                      <a:pt x="351" y="233"/>
                    </a:lnTo>
                    <a:lnTo>
                      <a:pt x="352" y="234"/>
                    </a:lnTo>
                    <a:lnTo>
                      <a:pt x="353" y="235"/>
                    </a:lnTo>
                    <a:lnTo>
                      <a:pt x="354" y="235"/>
                    </a:lnTo>
                    <a:lnTo>
                      <a:pt x="354" y="236"/>
                    </a:lnTo>
                    <a:lnTo>
                      <a:pt x="355" y="236"/>
                    </a:lnTo>
                    <a:lnTo>
                      <a:pt x="356" y="236"/>
                    </a:lnTo>
                    <a:lnTo>
                      <a:pt x="357" y="237"/>
                    </a:lnTo>
                    <a:lnTo>
                      <a:pt x="358" y="237"/>
                    </a:lnTo>
                    <a:lnTo>
                      <a:pt x="358" y="237"/>
                    </a:lnTo>
                    <a:lnTo>
                      <a:pt x="359" y="237"/>
                    </a:lnTo>
                    <a:lnTo>
                      <a:pt x="360" y="236"/>
                    </a:lnTo>
                    <a:lnTo>
                      <a:pt x="360" y="236"/>
                    </a:lnTo>
                    <a:lnTo>
                      <a:pt x="361" y="236"/>
                    </a:lnTo>
                    <a:lnTo>
                      <a:pt x="362" y="236"/>
                    </a:lnTo>
                    <a:lnTo>
                      <a:pt x="362" y="236"/>
                    </a:lnTo>
                    <a:lnTo>
                      <a:pt x="363" y="236"/>
                    </a:lnTo>
                    <a:lnTo>
                      <a:pt x="364" y="236"/>
                    </a:lnTo>
                    <a:lnTo>
                      <a:pt x="365" y="236"/>
                    </a:lnTo>
                  </a:path>
                </a:pathLst>
              </a:custGeom>
              <a:noFill/>
              <a:ln w="12700">
                <a:solidFill>
                  <a:schemeClr val="accent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46" name="Freeform 82"/>
              <p:cNvSpPr>
                <a:spLocks/>
              </p:cNvSpPr>
              <p:nvPr/>
            </p:nvSpPr>
            <p:spPr bwMode="auto">
              <a:xfrm>
                <a:off x="4454525" y="5659438"/>
                <a:ext cx="579438" cy="76200"/>
              </a:xfrm>
              <a:custGeom>
                <a:avLst/>
                <a:gdLst>
                  <a:gd name="T0" fmla="*/ 5 w 365"/>
                  <a:gd name="T1" fmla="*/ 45 h 48"/>
                  <a:gd name="T2" fmla="*/ 11 w 365"/>
                  <a:gd name="T3" fmla="*/ 46 h 48"/>
                  <a:gd name="T4" fmla="*/ 17 w 365"/>
                  <a:gd name="T5" fmla="*/ 46 h 48"/>
                  <a:gd name="T6" fmla="*/ 22 w 365"/>
                  <a:gd name="T7" fmla="*/ 46 h 48"/>
                  <a:gd name="T8" fmla="*/ 28 w 365"/>
                  <a:gd name="T9" fmla="*/ 44 h 48"/>
                  <a:gd name="T10" fmla="*/ 34 w 365"/>
                  <a:gd name="T11" fmla="*/ 40 h 48"/>
                  <a:gd name="T12" fmla="*/ 40 w 365"/>
                  <a:gd name="T13" fmla="*/ 39 h 48"/>
                  <a:gd name="T14" fmla="*/ 46 w 365"/>
                  <a:gd name="T15" fmla="*/ 44 h 48"/>
                  <a:gd name="T16" fmla="*/ 52 w 365"/>
                  <a:gd name="T17" fmla="*/ 47 h 48"/>
                  <a:gd name="T18" fmla="*/ 58 w 365"/>
                  <a:gd name="T19" fmla="*/ 48 h 48"/>
                  <a:gd name="T20" fmla="*/ 63 w 365"/>
                  <a:gd name="T21" fmla="*/ 48 h 48"/>
                  <a:gd name="T22" fmla="*/ 70 w 365"/>
                  <a:gd name="T23" fmla="*/ 48 h 48"/>
                  <a:gd name="T24" fmla="*/ 75 w 365"/>
                  <a:gd name="T25" fmla="*/ 48 h 48"/>
                  <a:gd name="T26" fmla="*/ 81 w 365"/>
                  <a:gd name="T27" fmla="*/ 48 h 48"/>
                  <a:gd name="T28" fmla="*/ 86 w 365"/>
                  <a:gd name="T29" fmla="*/ 48 h 48"/>
                  <a:gd name="T30" fmla="*/ 93 w 365"/>
                  <a:gd name="T31" fmla="*/ 48 h 48"/>
                  <a:gd name="T32" fmla="*/ 98 w 365"/>
                  <a:gd name="T33" fmla="*/ 48 h 48"/>
                  <a:gd name="T34" fmla="*/ 104 w 365"/>
                  <a:gd name="T35" fmla="*/ 48 h 48"/>
                  <a:gd name="T36" fmla="*/ 111 w 365"/>
                  <a:gd name="T37" fmla="*/ 46 h 48"/>
                  <a:gd name="T38" fmla="*/ 116 w 365"/>
                  <a:gd name="T39" fmla="*/ 39 h 48"/>
                  <a:gd name="T40" fmla="*/ 122 w 365"/>
                  <a:gd name="T41" fmla="*/ 26 h 48"/>
                  <a:gd name="T42" fmla="*/ 128 w 365"/>
                  <a:gd name="T43" fmla="*/ 26 h 48"/>
                  <a:gd name="T44" fmla="*/ 134 w 365"/>
                  <a:gd name="T45" fmla="*/ 40 h 48"/>
                  <a:gd name="T46" fmla="*/ 139 w 365"/>
                  <a:gd name="T47" fmla="*/ 47 h 48"/>
                  <a:gd name="T48" fmla="*/ 145 w 365"/>
                  <a:gd name="T49" fmla="*/ 48 h 48"/>
                  <a:gd name="T50" fmla="*/ 151 w 365"/>
                  <a:gd name="T51" fmla="*/ 48 h 48"/>
                  <a:gd name="T52" fmla="*/ 157 w 365"/>
                  <a:gd name="T53" fmla="*/ 48 h 48"/>
                  <a:gd name="T54" fmla="*/ 163 w 365"/>
                  <a:gd name="T55" fmla="*/ 48 h 48"/>
                  <a:gd name="T56" fmla="*/ 169 w 365"/>
                  <a:gd name="T57" fmla="*/ 48 h 48"/>
                  <a:gd name="T58" fmla="*/ 175 w 365"/>
                  <a:gd name="T59" fmla="*/ 48 h 48"/>
                  <a:gd name="T60" fmla="*/ 180 w 365"/>
                  <a:gd name="T61" fmla="*/ 48 h 48"/>
                  <a:gd name="T62" fmla="*/ 187 w 365"/>
                  <a:gd name="T63" fmla="*/ 48 h 48"/>
                  <a:gd name="T64" fmla="*/ 192 w 365"/>
                  <a:gd name="T65" fmla="*/ 48 h 48"/>
                  <a:gd name="T66" fmla="*/ 198 w 365"/>
                  <a:gd name="T67" fmla="*/ 48 h 48"/>
                  <a:gd name="T68" fmla="*/ 203 w 365"/>
                  <a:gd name="T69" fmla="*/ 48 h 48"/>
                  <a:gd name="T70" fmla="*/ 210 w 365"/>
                  <a:gd name="T71" fmla="*/ 48 h 48"/>
                  <a:gd name="T72" fmla="*/ 216 w 365"/>
                  <a:gd name="T73" fmla="*/ 48 h 48"/>
                  <a:gd name="T74" fmla="*/ 221 w 365"/>
                  <a:gd name="T75" fmla="*/ 48 h 48"/>
                  <a:gd name="T76" fmla="*/ 228 w 365"/>
                  <a:gd name="T77" fmla="*/ 48 h 48"/>
                  <a:gd name="T78" fmla="*/ 233 w 365"/>
                  <a:gd name="T79" fmla="*/ 48 h 48"/>
                  <a:gd name="T80" fmla="*/ 239 w 365"/>
                  <a:gd name="T81" fmla="*/ 47 h 48"/>
                  <a:gd name="T82" fmla="*/ 244 w 365"/>
                  <a:gd name="T83" fmla="*/ 47 h 48"/>
                  <a:gd name="T84" fmla="*/ 251 w 365"/>
                  <a:gd name="T85" fmla="*/ 47 h 48"/>
                  <a:gd name="T86" fmla="*/ 256 w 365"/>
                  <a:gd name="T87" fmla="*/ 47 h 48"/>
                  <a:gd name="T88" fmla="*/ 262 w 365"/>
                  <a:gd name="T89" fmla="*/ 47 h 48"/>
                  <a:gd name="T90" fmla="*/ 268 w 365"/>
                  <a:gd name="T91" fmla="*/ 47 h 48"/>
                  <a:gd name="T92" fmla="*/ 274 w 365"/>
                  <a:gd name="T93" fmla="*/ 48 h 48"/>
                  <a:gd name="T94" fmla="*/ 280 w 365"/>
                  <a:gd name="T95" fmla="*/ 48 h 48"/>
                  <a:gd name="T96" fmla="*/ 286 w 365"/>
                  <a:gd name="T97" fmla="*/ 47 h 48"/>
                  <a:gd name="T98" fmla="*/ 292 w 365"/>
                  <a:gd name="T99" fmla="*/ 47 h 48"/>
                  <a:gd name="T100" fmla="*/ 297 w 365"/>
                  <a:gd name="T101" fmla="*/ 47 h 48"/>
                  <a:gd name="T102" fmla="*/ 303 w 365"/>
                  <a:gd name="T103" fmla="*/ 48 h 48"/>
                  <a:gd name="T104" fmla="*/ 309 w 365"/>
                  <a:gd name="T105" fmla="*/ 48 h 48"/>
                  <a:gd name="T106" fmla="*/ 315 w 365"/>
                  <a:gd name="T107" fmla="*/ 44 h 48"/>
                  <a:gd name="T108" fmla="*/ 321 w 365"/>
                  <a:gd name="T109" fmla="*/ 28 h 48"/>
                  <a:gd name="T110" fmla="*/ 327 w 365"/>
                  <a:gd name="T111" fmla="*/ 5 h 48"/>
                  <a:gd name="T112" fmla="*/ 333 w 365"/>
                  <a:gd name="T113" fmla="*/ 6 h 48"/>
                  <a:gd name="T114" fmla="*/ 338 w 365"/>
                  <a:gd name="T115" fmla="*/ 32 h 48"/>
                  <a:gd name="T116" fmla="*/ 345 w 365"/>
                  <a:gd name="T117" fmla="*/ 46 h 48"/>
                  <a:gd name="T118" fmla="*/ 350 w 365"/>
                  <a:gd name="T119" fmla="*/ 48 h 48"/>
                  <a:gd name="T120" fmla="*/ 356 w 365"/>
                  <a:gd name="T121" fmla="*/ 48 h 48"/>
                  <a:gd name="T122" fmla="*/ 361 w 365"/>
                  <a:gd name="T12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5" h="48">
                    <a:moveTo>
                      <a:pt x="0" y="46"/>
                    </a:moveTo>
                    <a:lnTo>
                      <a:pt x="1" y="45"/>
                    </a:lnTo>
                    <a:lnTo>
                      <a:pt x="1" y="45"/>
                    </a:lnTo>
                    <a:lnTo>
                      <a:pt x="2" y="45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4" y="45"/>
                    </a:lnTo>
                    <a:lnTo>
                      <a:pt x="5" y="45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7" y="46"/>
                    </a:lnTo>
                    <a:lnTo>
                      <a:pt x="8" y="46"/>
                    </a:lnTo>
                    <a:lnTo>
                      <a:pt x="9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5" y="46"/>
                    </a:lnTo>
                    <a:lnTo>
                      <a:pt x="16" y="46"/>
                    </a:lnTo>
                    <a:lnTo>
                      <a:pt x="17" y="46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19" y="46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1" y="46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23" y="46"/>
                    </a:lnTo>
                    <a:lnTo>
                      <a:pt x="24" y="46"/>
                    </a:lnTo>
                    <a:lnTo>
                      <a:pt x="25" y="45"/>
                    </a:lnTo>
                    <a:lnTo>
                      <a:pt x="26" y="45"/>
                    </a:lnTo>
                    <a:lnTo>
                      <a:pt x="26" y="45"/>
                    </a:lnTo>
                    <a:lnTo>
                      <a:pt x="27" y="45"/>
                    </a:lnTo>
                    <a:lnTo>
                      <a:pt x="28" y="45"/>
                    </a:lnTo>
                    <a:lnTo>
                      <a:pt x="28" y="44"/>
                    </a:lnTo>
                    <a:lnTo>
                      <a:pt x="29" y="44"/>
                    </a:lnTo>
                    <a:lnTo>
                      <a:pt x="30" y="43"/>
                    </a:lnTo>
                    <a:lnTo>
                      <a:pt x="30" y="43"/>
                    </a:lnTo>
                    <a:lnTo>
                      <a:pt x="31" y="42"/>
                    </a:lnTo>
                    <a:lnTo>
                      <a:pt x="32" y="41"/>
                    </a:lnTo>
                    <a:lnTo>
                      <a:pt x="33" y="41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5" y="39"/>
                    </a:lnTo>
                    <a:lnTo>
                      <a:pt x="36" y="39"/>
                    </a:lnTo>
                    <a:lnTo>
                      <a:pt x="37" y="39"/>
                    </a:lnTo>
                    <a:lnTo>
                      <a:pt x="37" y="39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39" y="39"/>
                    </a:lnTo>
                    <a:lnTo>
                      <a:pt x="40" y="39"/>
                    </a:lnTo>
                    <a:lnTo>
                      <a:pt x="41" y="40"/>
                    </a:lnTo>
                    <a:lnTo>
                      <a:pt x="42" y="41"/>
                    </a:lnTo>
                    <a:lnTo>
                      <a:pt x="42" y="41"/>
                    </a:lnTo>
                    <a:lnTo>
                      <a:pt x="43" y="42"/>
                    </a:lnTo>
                    <a:lnTo>
                      <a:pt x="44" y="43"/>
                    </a:lnTo>
                    <a:lnTo>
                      <a:pt x="45" y="43"/>
                    </a:lnTo>
                    <a:lnTo>
                      <a:pt x="45" y="44"/>
                    </a:lnTo>
                    <a:lnTo>
                      <a:pt x="46" y="44"/>
                    </a:lnTo>
                    <a:lnTo>
                      <a:pt x="46" y="45"/>
                    </a:lnTo>
                    <a:lnTo>
                      <a:pt x="47" y="45"/>
                    </a:lnTo>
                    <a:lnTo>
                      <a:pt x="48" y="46"/>
                    </a:lnTo>
                    <a:lnTo>
                      <a:pt x="49" y="46"/>
                    </a:lnTo>
                    <a:lnTo>
                      <a:pt x="50" y="47"/>
                    </a:lnTo>
                    <a:lnTo>
                      <a:pt x="50" y="47"/>
                    </a:lnTo>
                    <a:lnTo>
                      <a:pt x="51" y="47"/>
                    </a:lnTo>
                    <a:lnTo>
                      <a:pt x="52" y="47"/>
                    </a:lnTo>
                    <a:lnTo>
                      <a:pt x="53" y="47"/>
                    </a:lnTo>
                    <a:lnTo>
                      <a:pt x="53" y="47"/>
                    </a:lnTo>
                    <a:lnTo>
                      <a:pt x="54" y="47"/>
                    </a:lnTo>
                    <a:lnTo>
                      <a:pt x="54" y="47"/>
                    </a:lnTo>
                    <a:lnTo>
                      <a:pt x="55" y="48"/>
                    </a:lnTo>
                    <a:lnTo>
                      <a:pt x="56" y="48"/>
                    </a:lnTo>
                    <a:lnTo>
                      <a:pt x="57" y="48"/>
                    </a:lnTo>
                    <a:lnTo>
                      <a:pt x="58" y="48"/>
                    </a:lnTo>
                    <a:lnTo>
                      <a:pt x="58" y="48"/>
                    </a:lnTo>
                    <a:lnTo>
                      <a:pt x="59" y="48"/>
                    </a:lnTo>
                    <a:lnTo>
                      <a:pt x="60" y="48"/>
                    </a:lnTo>
                    <a:lnTo>
                      <a:pt x="61" y="48"/>
                    </a:lnTo>
                    <a:lnTo>
                      <a:pt x="62" y="48"/>
                    </a:lnTo>
                    <a:lnTo>
                      <a:pt x="62" y="48"/>
                    </a:lnTo>
                    <a:lnTo>
                      <a:pt x="62" y="48"/>
                    </a:lnTo>
                    <a:lnTo>
                      <a:pt x="63" y="48"/>
                    </a:lnTo>
                    <a:lnTo>
                      <a:pt x="64" y="48"/>
                    </a:lnTo>
                    <a:lnTo>
                      <a:pt x="65" y="48"/>
                    </a:lnTo>
                    <a:lnTo>
                      <a:pt x="66" y="48"/>
                    </a:lnTo>
                    <a:lnTo>
                      <a:pt x="66" y="48"/>
                    </a:lnTo>
                    <a:lnTo>
                      <a:pt x="67" y="48"/>
                    </a:lnTo>
                    <a:lnTo>
                      <a:pt x="68" y="48"/>
                    </a:lnTo>
                    <a:lnTo>
                      <a:pt x="69" y="48"/>
                    </a:lnTo>
                    <a:lnTo>
                      <a:pt x="70" y="48"/>
                    </a:lnTo>
                    <a:lnTo>
                      <a:pt x="70" y="48"/>
                    </a:lnTo>
                    <a:lnTo>
                      <a:pt x="70" y="48"/>
                    </a:lnTo>
                    <a:lnTo>
                      <a:pt x="71" y="48"/>
                    </a:lnTo>
                    <a:lnTo>
                      <a:pt x="72" y="48"/>
                    </a:lnTo>
                    <a:lnTo>
                      <a:pt x="73" y="48"/>
                    </a:lnTo>
                    <a:lnTo>
                      <a:pt x="74" y="48"/>
                    </a:lnTo>
                    <a:lnTo>
                      <a:pt x="74" y="48"/>
                    </a:lnTo>
                    <a:lnTo>
                      <a:pt x="75" y="48"/>
                    </a:lnTo>
                    <a:lnTo>
                      <a:pt x="76" y="48"/>
                    </a:lnTo>
                    <a:lnTo>
                      <a:pt x="77" y="48"/>
                    </a:lnTo>
                    <a:lnTo>
                      <a:pt x="78" y="48"/>
                    </a:lnTo>
                    <a:lnTo>
                      <a:pt x="78" y="48"/>
                    </a:lnTo>
                    <a:lnTo>
                      <a:pt x="78" y="48"/>
                    </a:lnTo>
                    <a:lnTo>
                      <a:pt x="79" y="48"/>
                    </a:lnTo>
                    <a:lnTo>
                      <a:pt x="80" y="48"/>
                    </a:lnTo>
                    <a:lnTo>
                      <a:pt x="81" y="48"/>
                    </a:lnTo>
                    <a:lnTo>
                      <a:pt x="82" y="48"/>
                    </a:lnTo>
                    <a:lnTo>
                      <a:pt x="82" y="48"/>
                    </a:lnTo>
                    <a:lnTo>
                      <a:pt x="83" y="48"/>
                    </a:lnTo>
                    <a:lnTo>
                      <a:pt x="84" y="48"/>
                    </a:lnTo>
                    <a:lnTo>
                      <a:pt x="85" y="48"/>
                    </a:lnTo>
                    <a:lnTo>
                      <a:pt x="86" y="48"/>
                    </a:lnTo>
                    <a:lnTo>
                      <a:pt x="86" y="48"/>
                    </a:lnTo>
                    <a:lnTo>
                      <a:pt x="86" y="48"/>
                    </a:lnTo>
                    <a:lnTo>
                      <a:pt x="87" y="48"/>
                    </a:lnTo>
                    <a:lnTo>
                      <a:pt x="88" y="48"/>
                    </a:lnTo>
                    <a:lnTo>
                      <a:pt x="89" y="48"/>
                    </a:lnTo>
                    <a:lnTo>
                      <a:pt x="90" y="48"/>
                    </a:lnTo>
                    <a:lnTo>
                      <a:pt x="90" y="48"/>
                    </a:lnTo>
                    <a:lnTo>
                      <a:pt x="91" y="48"/>
                    </a:lnTo>
                    <a:lnTo>
                      <a:pt x="92" y="48"/>
                    </a:lnTo>
                    <a:lnTo>
                      <a:pt x="93" y="48"/>
                    </a:lnTo>
                    <a:lnTo>
                      <a:pt x="94" y="48"/>
                    </a:lnTo>
                    <a:lnTo>
                      <a:pt x="94" y="48"/>
                    </a:lnTo>
                    <a:lnTo>
                      <a:pt x="94" y="48"/>
                    </a:lnTo>
                    <a:lnTo>
                      <a:pt x="95" y="48"/>
                    </a:lnTo>
                    <a:lnTo>
                      <a:pt x="96" y="48"/>
                    </a:lnTo>
                    <a:lnTo>
                      <a:pt x="97" y="48"/>
                    </a:lnTo>
                    <a:lnTo>
                      <a:pt x="98" y="48"/>
                    </a:lnTo>
                    <a:lnTo>
                      <a:pt x="98" y="48"/>
                    </a:lnTo>
                    <a:lnTo>
                      <a:pt x="99" y="48"/>
                    </a:lnTo>
                    <a:lnTo>
                      <a:pt x="100" y="48"/>
                    </a:lnTo>
                    <a:lnTo>
                      <a:pt x="101" y="48"/>
                    </a:lnTo>
                    <a:lnTo>
                      <a:pt x="102" y="48"/>
                    </a:lnTo>
                    <a:lnTo>
                      <a:pt x="102" y="48"/>
                    </a:lnTo>
                    <a:lnTo>
                      <a:pt x="103" y="48"/>
                    </a:lnTo>
                    <a:lnTo>
                      <a:pt x="103" y="48"/>
                    </a:lnTo>
                    <a:lnTo>
                      <a:pt x="104" y="48"/>
                    </a:lnTo>
                    <a:lnTo>
                      <a:pt x="105" y="47"/>
                    </a:lnTo>
                    <a:lnTo>
                      <a:pt x="106" y="47"/>
                    </a:lnTo>
                    <a:lnTo>
                      <a:pt x="107" y="47"/>
                    </a:lnTo>
                    <a:lnTo>
                      <a:pt x="107" y="47"/>
                    </a:lnTo>
                    <a:lnTo>
                      <a:pt x="108" y="47"/>
                    </a:lnTo>
                    <a:lnTo>
                      <a:pt x="109" y="47"/>
                    </a:lnTo>
                    <a:lnTo>
                      <a:pt x="110" y="47"/>
                    </a:lnTo>
                    <a:lnTo>
                      <a:pt x="111" y="46"/>
                    </a:lnTo>
                    <a:lnTo>
                      <a:pt x="111" y="46"/>
                    </a:lnTo>
                    <a:lnTo>
                      <a:pt x="111" y="45"/>
                    </a:lnTo>
                    <a:lnTo>
                      <a:pt x="112" y="45"/>
                    </a:lnTo>
                    <a:lnTo>
                      <a:pt x="113" y="43"/>
                    </a:lnTo>
                    <a:lnTo>
                      <a:pt x="114" y="43"/>
                    </a:lnTo>
                    <a:lnTo>
                      <a:pt x="115" y="41"/>
                    </a:lnTo>
                    <a:lnTo>
                      <a:pt x="115" y="40"/>
                    </a:lnTo>
                    <a:lnTo>
                      <a:pt x="116" y="39"/>
                    </a:lnTo>
                    <a:lnTo>
                      <a:pt x="117" y="37"/>
                    </a:lnTo>
                    <a:lnTo>
                      <a:pt x="118" y="35"/>
                    </a:lnTo>
                    <a:lnTo>
                      <a:pt x="119" y="34"/>
                    </a:lnTo>
                    <a:lnTo>
                      <a:pt x="119" y="32"/>
                    </a:lnTo>
                    <a:lnTo>
                      <a:pt x="119" y="30"/>
                    </a:lnTo>
                    <a:lnTo>
                      <a:pt x="120" y="28"/>
                    </a:lnTo>
                    <a:lnTo>
                      <a:pt x="121" y="27"/>
                    </a:lnTo>
                    <a:lnTo>
                      <a:pt x="122" y="26"/>
                    </a:lnTo>
                    <a:lnTo>
                      <a:pt x="123" y="24"/>
                    </a:lnTo>
                    <a:lnTo>
                      <a:pt x="123" y="23"/>
                    </a:lnTo>
                    <a:lnTo>
                      <a:pt x="124" y="23"/>
                    </a:lnTo>
                    <a:lnTo>
                      <a:pt x="125" y="22"/>
                    </a:lnTo>
                    <a:lnTo>
                      <a:pt x="126" y="23"/>
                    </a:lnTo>
                    <a:lnTo>
                      <a:pt x="127" y="23"/>
                    </a:lnTo>
                    <a:lnTo>
                      <a:pt x="127" y="24"/>
                    </a:lnTo>
                    <a:lnTo>
                      <a:pt x="128" y="26"/>
                    </a:lnTo>
                    <a:lnTo>
                      <a:pt x="128" y="27"/>
                    </a:lnTo>
                    <a:lnTo>
                      <a:pt x="129" y="29"/>
                    </a:lnTo>
                    <a:lnTo>
                      <a:pt x="130" y="30"/>
                    </a:lnTo>
                    <a:lnTo>
                      <a:pt x="131" y="32"/>
                    </a:lnTo>
                    <a:lnTo>
                      <a:pt x="131" y="34"/>
                    </a:lnTo>
                    <a:lnTo>
                      <a:pt x="132" y="37"/>
                    </a:lnTo>
                    <a:lnTo>
                      <a:pt x="133" y="38"/>
                    </a:lnTo>
                    <a:lnTo>
                      <a:pt x="134" y="40"/>
                    </a:lnTo>
                    <a:lnTo>
                      <a:pt x="135" y="41"/>
                    </a:lnTo>
                    <a:lnTo>
                      <a:pt x="135" y="43"/>
                    </a:lnTo>
                    <a:lnTo>
                      <a:pt x="136" y="43"/>
                    </a:lnTo>
                    <a:lnTo>
                      <a:pt x="136" y="45"/>
                    </a:lnTo>
                    <a:lnTo>
                      <a:pt x="137" y="45"/>
                    </a:lnTo>
                    <a:lnTo>
                      <a:pt x="138" y="46"/>
                    </a:lnTo>
                    <a:lnTo>
                      <a:pt x="139" y="47"/>
                    </a:lnTo>
                    <a:lnTo>
                      <a:pt x="139" y="47"/>
                    </a:lnTo>
                    <a:lnTo>
                      <a:pt x="140" y="47"/>
                    </a:lnTo>
                    <a:lnTo>
                      <a:pt x="141" y="47"/>
                    </a:lnTo>
                    <a:lnTo>
                      <a:pt x="142" y="47"/>
                    </a:lnTo>
                    <a:lnTo>
                      <a:pt x="143" y="48"/>
                    </a:lnTo>
                    <a:lnTo>
                      <a:pt x="143" y="48"/>
                    </a:lnTo>
                    <a:lnTo>
                      <a:pt x="144" y="48"/>
                    </a:lnTo>
                    <a:lnTo>
                      <a:pt x="145" y="48"/>
                    </a:lnTo>
                    <a:lnTo>
                      <a:pt x="145" y="48"/>
                    </a:lnTo>
                    <a:lnTo>
                      <a:pt x="146" y="48"/>
                    </a:lnTo>
                    <a:lnTo>
                      <a:pt x="147" y="48"/>
                    </a:lnTo>
                    <a:lnTo>
                      <a:pt x="147" y="48"/>
                    </a:lnTo>
                    <a:lnTo>
                      <a:pt x="148" y="48"/>
                    </a:lnTo>
                    <a:lnTo>
                      <a:pt x="149" y="48"/>
                    </a:lnTo>
                    <a:lnTo>
                      <a:pt x="150" y="48"/>
                    </a:lnTo>
                    <a:lnTo>
                      <a:pt x="151" y="48"/>
                    </a:lnTo>
                    <a:lnTo>
                      <a:pt x="151" y="48"/>
                    </a:lnTo>
                    <a:lnTo>
                      <a:pt x="152" y="48"/>
                    </a:lnTo>
                    <a:lnTo>
                      <a:pt x="153" y="48"/>
                    </a:lnTo>
                    <a:lnTo>
                      <a:pt x="153" y="48"/>
                    </a:lnTo>
                    <a:lnTo>
                      <a:pt x="154" y="48"/>
                    </a:lnTo>
                    <a:lnTo>
                      <a:pt x="155" y="48"/>
                    </a:lnTo>
                    <a:lnTo>
                      <a:pt x="155" y="48"/>
                    </a:lnTo>
                    <a:lnTo>
                      <a:pt x="156" y="48"/>
                    </a:lnTo>
                    <a:lnTo>
                      <a:pt x="157" y="48"/>
                    </a:lnTo>
                    <a:lnTo>
                      <a:pt x="158" y="48"/>
                    </a:lnTo>
                    <a:lnTo>
                      <a:pt x="159" y="48"/>
                    </a:lnTo>
                    <a:lnTo>
                      <a:pt x="159" y="48"/>
                    </a:lnTo>
                    <a:lnTo>
                      <a:pt x="160" y="48"/>
                    </a:lnTo>
                    <a:lnTo>
                      <a:pt x="161" y="48"/>
                    </a:lnTo>
                    <a:lnTo>
                      <a:pt x="161" y="48"/>
                    </a:lnTo>
                    <a:lnTo>
                      <a:pt x="162" y="48"/>
                    </a:lnTo>
                    <a:lnTo>
                      <a:pt x="163" y="48"/>
                    </a:lnTo>
                    <a:lnTo>
                      <a:pt x="163" y="48"/>
                    </a:lnTo>
                    <a:lnTo>
                      <a:pt x="164" y="48"/>
                    </a:lnTo>
                    <a:lnTo>
                      <a:pt x="165" y="48"/>
                    </a:lnTo>
                    <a:lnTo>
                      <a:pt x="166" y="48"/>
                    </a:lnTo>
                    <a:lnTo>
                      <a:pt x="167" y="48"/>
                    </a:lnTo>
                    <a:lnTo>
                      <a:pt x="167" y="48"/>
                    </a:lnTo>
                    <a:lnTo>
                      <a:pt x="168" y="48"/>
                    </a:lnTo>
                    <a:lnTo>
                      <a:pt x="169" y="48"/>
                    </a:lnTo>
                    <a:lnTo>
                      <a:pt x="170" y="48"/>
                    </a:lnTo>
                    <a:lnTo>
                      <a:pt x="170" y="48"/>
                    </a:lnTo>
                    <a:lnTo>
                      <a:pt x="171" y="48"/>
                    </a:lnTo>
                    <a:lnTo>
                      <a:pt x="171" y="48"/>
                    </a:lnTo>
                    <a:lnTo>
                      <a:pt x="172" y="48"/>
                    </a:lnTo>
                    <a:lnTo>
                      <a:pt x="173" y="48"/>
                    </a:lnTo>
                    <a:lnTo>
                      <a:pt x="174" y="48"/>
                    </a:lnTo>
                    <a:lnTo>
                      <a:pt x="175" y="48"/>
                    </a:lnTo>
                    <a:lnTo>
                      <a:pt x="175" y="48"/>
                    </a:lnTo>
                    <a:lnTo>
                      <a:pt x="176" y="48"/>
                    </a:lnTo>
                    <a:lnTo>
                      <a:pt x="177" y="48"/>
                    </a:lnTo>
                    <a:lnTo>
                      <a:pt x="178" y="48"/>
                    </a:lnTo>
                    <a:lnTo>
                      <a:pt x="178" y="48"/>
                    </a:lnTo>
                    <a:lnTo>
                      <a:pt x="179" y="48"/>
                    </a:lnTo>
                    <a:lnTo>
                      <a:pt x="179" y="48"/>
                    </a:lnTo>
                    <a:lnTo>
                      <a:pt x="180" y="48"/>
                    </a:lnTo>
                    <a:lnTo>
                      <a:pt x="181" y="48"/>
                    </a:lnTo>
                    <a:lnTo>
                      <a:pt x="182" y="48"/>
                    </a:lnTo>
                    <a:lnTo>
                      <a:pt x="183" y="48"/>
                    </a:lnTo>
                    <a:lnTo>
                      <a:pt x="183" y="48"/>
                    </a:lnTo>
                    <a:lnTo>
                      <a:pt x="184" y="48"/>
                    </a:lnTo>
                    <a:lnTo>
                      <a:pt x="185" y="48"/>
                    </a:lnTo>
                    <a:lnTo>
                      <a:pt x="186" y="48"/>
                    </a:lnTo>
                    <a:lnTo>
                      <a:pt x="187" y="48"/>
                    </a:lnTo>
                    <a:lnTo>
                      <a:pt x="187" y="48"/>
                    </a:lnTo>
                    <a:lnTo>
                      <a:pt x="187" y="48"/>
                    </a:lnTo>
                    <a:lnTo>
                      <a:pt x="188" y="48"/>
                    </a:lnTo>
                    <a:lnTo>
                      <a:pt x="189" y="48"/>
                    </a:lnTo>
                    <a:lnTo>
                      <a:pt x="190" y="48"/>
                    </a:lnTo>
                    <a:lnTo>
                      <a:pt x="191" y="48"/>
                    </a:lnTo>
                    <a:lnTo>
                      <a:pt x="191" y="48"/>
                    </a:lnTo>
                    <a:lnTo>
                      <a:pt x="192" y="48"/>
                    </a:lnTo>
                    <a:lnTo>
                      <a:pt x="193" y="48"/>
                    </a:lnTo>
                    <a:lnTo>
                      <a:pt x="194" y="48"/>
                    </a:lnTo>
                    <a:lnTo>
                      <a:pt x="195" y="48"/>
                    </a:lnTo>
                    <a:lnTo>
                      <a:pt x="195" y="48"/>
                    </a:lnTo>
                    <a:lnTo>
                      <a:pt x="195" y="48"/>
                    </a:lnTo>
                    <a:lnTo>
                      <a:pt x="196" y="48"/>
                    </a:lnTo>
                    <a:lnTo>
                      <a:pt x="197" y="48"/>
                    </a:lnTo>
                    <a:lnTo>
                      <a:pt x="198" y="48"/>
                    </a:lnTo>
                    <a:lnTo>
                      <a:pt x="199" y="48"/>
                    </a:lnTo>
                    <a:lnTo>
                      <a:pt x="199" y="48"/>
                    </a:lnTo>
                    <a:lnTo>
                      <a:pt x="200" y="48"/>
                    </a:lnTo>
                    <a:lnTo>
                      <a:pt x="201" y="48"/>
                    </a:lnTo>
                    <a:lnTo>
                      <a:pt x="202" y="48"/>
                    </a:lnTo>
                    <a:lnTo>
                      <a:pt x="203" y="48"/>
                    </a:lnTo>
                    <a:lnTo>
                      <a:pt x="203" y="48"/>
                    </a:lnTo>
                    <a:lnTo>
                      <a:pt x="203" y="48"/>
                    </a:lnTo>
                    <a:lnTo>
                      <a:pt x="204" y="48"/>
                    </a:lnTo>
                    <a:lnTo>
                      <a:pt x="205" y="48"/>
                    </a:lnTo>
                    <a:lnTo>
                      <a:pt x="206" y="48"/>
                    </a:lnTo>
                    <a:lnTo>
                      <a:pt x="207" y="48"/>
                    </a:lnTo>
                    <a:lnTo>
                      <a:pt x="208" y="48"/>
                    </a:lnTo>
                    <a:lnTo>
                      <a:pt x="208" y="48"/>
                    </a:lnTo>
                    <a:lnTo>
                      <a:pt x="209" y="48"/>
                    </a:lnTo>
                    <a:lnTo>
                      <a:pt x="210" y="48"/>
                    </a:lnTo>
                    <a:lnTo>
                      <a:pt x="211" y="48"/>
                    </a:lnTo>
                    <a:lnTo>
                      <a:pt x="212" y="48"/>
                    </a:lnTo>
                    <a:lnTo>
                      <a:pt x="212" y="48"/>
                    </a:lnTo>
                    <a:lnTo>
                      <a:pt x="212" y="48"/>
                    </a:lnTo>
                    <a:lnTo>
                      <a:pt x="213" y="48"/>
                    </a:lnTo>
                    <a:lnTo>
                      <a:pt x="214" y="48"/>
                    </a:lnTo>
                    <a:lnTo>
                      <a:pt x="215" y="48"/>
                    </a:lnTo>
                    <a:lnTo>
                      <a:pt x="216" y="48"/>
                    </a:lnTo>
                    <a:lnTo>
                      <a:pt x="216" y="48"/>
                    </a:lnTo>
                    <a:lnTo>
                      <a:pt x="217" y="48"/>
                    </a:lnTo>
                    <a:lnTo>
                      <a:pt x="218" y="48"/>
                    </a:lnTo>
                    <a:lnTo>
                      <a:pt x="219" y="48"/>
                    </a:lnTo>
                    <a:lnTo>
                      <a:pt x="220" y="48"/>
                    </a:lnTo>
                    <a:lnTo>
                      <a:pt x="220" y="48"/>
                    </a:lnTo>
                    <a:lnTo>
                      <a:pt x="220" y="48"/>
                    </a:lnTo>
                    <a:lnTo>
                      <a:pt x="221" y="48"/>
                    </a:lnTo>
                    <a:lnTo>
                      <a:pt x="222" y="48"/>
                    </a:lnTo>
                    <a:lnTo>
                      <a:pt x="223" y="48"/>
                    </a:lnTo>
                    <a:lnTo>
                      <a:pt x="224" y="48"/>
                    </a:lnTo>
                    <a:lnTo>
                      <a:pt x="224" y="48"/>
                    </a:lnTo>
                    <a:lnTo>
                      <a:pt x="225" y="48"/>
                    </a:lnTo>
                    <a:lnTo>
                      <a:pt x="226" y="48"/>
                    </a:lnTo>
                    <a:lnTo>
                      <a:pt x="227" y="48"/>
                    </a:lnTo>
                    <a:lnTo>
                      <a:pt x="228" y="48"/>
                    </a:lnTo>
                    <a:lnTo>
                      <a:pt x="228" y="48"/>
                    </a:lnTo>
                    <a:lnTo>
                      <a:pt x="228" y="48"/>
                    </a:lnTo>
                    <a:lnTo>
                      <a:pt x="229" y="48"/>
                    </a:lnTo>
                    <a:lnTo>
                      <a:pt x="230" y="48"/>
                    </a:lnTo>
                    <a:lnTo>
                      <a:pt x="231" y="48"/>
                    </a:lnTo>
                    <a:lnTo>
                      <a:pt x="232" y="48"/>
                    </a:lnTo>
                    <a:lnTo>
                      <a:pt x="232" y="48"/>
                    </a:lnTo>
                    <a:lnTo>
                      <a:pt x="233" y="48"/>
                    </a:lnTo>
                    <a:lnTo>
                      <a:pt x="234" y="48"/>
                    </a:lnTo>
                    <a:lnTo>
                      <a:pt x="235" y="48"/>
                    </a:lnTo>
                    <a:lnTo>
                      <a:pt x="236" y="48"/>
                    </a:lnTo>
                    <a:lnTo>
                      <a:pt x="236" y="48"/>
                    </a:lnTo>
                    <a:lnTo>
                      <a:pt x="236" y="48"/>
                    </a:lnTo>
                    <a:lnTo>
                      <a:pt x="237" y="48"/>
                    </a:lnTo>
                    <a:lnTo>
                      <a:pt x="238" y="47"/>
                    </a:lnTo>
                    <a:lnTo>
                      <a:pt x="239" y="47"/>
                    </a:lnTo>
                    <a:lnTo>
                      <a:pt x="240" y="47"/>
                    </a:lnTo>
                    <a:lnTo>
                      <a:pt x="240" y="47"/>
                    </a:lnTo>
                    <a:lnTo>
                      <a:pt x="241" y="47"/>
                    </a:lnTo>
                    <a:lnTo>
                      <a:pt x="242" y="47"/>
                    </a:lnTo>
                    <a:lnTo>
                      <a:pt x="243" y="47"/>
                    </a:lnTo>
                    <a:lnTo>
                      <a:pt x="244" y="47"/>
                    </a:lnTo>
                    <a:lnTo>
                      <a:pt x="244" y="47"/>
                    </a:lnTo>
                    <a:lnTo>
                      <a:pt x="244" y="47"/>
                    </a:lnTo>
                    <a:lnTo>
                      <a:pt x="245" y="47"/>
                    </a:lnTo>
                    <a:lnTo>
                      <a:pt x="246" y="47"/>
                    </a:lnTo>
                    <a:lnTo>
                      <a:pt x="247" y="47"/>
                    </a:lnTo>
                    <a:lnTo>
                      <a:pt x="248" y="47"/>
                    </a:lnTo>
                    <a:lnTo>
                      <a:pt x="248" y="47"/>
                    </a:lnTo>
                    <a:lnTo>
                      <a:pt x="249" y="47"/>
                    </a:lnTo>
                    <a:lnTo>
                      <a:pt x="250" y="47"/>
                    </a:lnTo>
                    <a:lnTo>
                      <a:pt x="251" y="47"/>
                    </a:lnTo>
                    <a:lnTo>
                      <a:pt x="252" y="47"/>
                    </a:lnTo>
                    <a:lnTo>
                      <a:pt x="252" y="47"/>
                    </a:lnTo>
                    <a:lnTo>
                      <a:pt x="253" y="47"/>
                    </a:lnTo>
                    <a:lnTo>
                      <a:pt x="253" y="47"/>
                    </a:lnTo>
                    <a:lnTo>
                      <a:pt x="254" y="47"/>
                    </a:lnTo>
                    <a:lnTo>
                      <a:pt x="255" y="47"/>
                    </a:lnTo>
                    <a:lnTo>
                      <a:pt x="256" y="47"/>
                    </a:lnTo>
                    <a:lnTo>
                      <a:pt x="256" y="47"/>
                    </a:lnTo>
                    <a:lnTo>
                      <a:pt x="257" y="47"/>
                    </a:lnTo>
                    <a:lnTo>
                      <a:pt x="258" y="47"/>
                    </a:lnTo>
                    <a:lnTo>
                      <a:pt x="259" y="47"/>
                    </a:lnTo>
                    <a:lnTo>
                      <a:pt x="260" y="47"/>
                    </a:lnTo>
                    <a:lnTo>
                      <a:pt x="260" y="47"/>
                    </a:lnTo>
                    <a:lnTo>
                      <a:pt x="261" y="47"/>
                    </a:lnTo>
                    <a:lnTo>
                      <a:pt x="261" y="47"/>
                    </a:lnTo>
                    <a:lnTo>
                      <a:pt x="262" y="47"/>
                    </a:lnTo>
                    <a:lnTo>
                      <a:pt x="263" y="47"/>
                    </a:lnTo>
                    <a:lnTo>
                      <a:pt x="264" y="47"/>
                    </a:lnTo>
                    <a:lnTo>
                      <a:pt x="264" y="47"/>
                    </a:lnTo>
                    <a:lnTo>
                      <a:pt x="265" y="47"/>
                    </a:lnTo>
                    <a:lnTo>
                      <a:pt x="266" y="47"/>
                    </a:lnTo>
                    <a:lnTo>
                      <a:pt x="267" y="47"/>
                    </a:lnTo>
                    <a:lnTo>
                      <a:pt x="268" y="47"/>
                    </a:lnTo>
                    <a:lnTo>
                      <a:pt x="268" y="47"/>
                    </a:lnTo>
                    <a:lnTo>
                      <a:pt x="269" y="47"/>
                    </a:lnTo>
                    <a:lnTo>
                      <a:pt x="270" y="47"/>
                    </a:lnTo>
                    <a:lnTo>
                      <a:pt x="270" y="47"/>
                    </a:lnTo>
                    <a:lnTo>
                      <a:pt x="271" y="48"/>
                    </a:lnTo>
                    <a:lnTo>
                      <a:pt x="272" y="48"/>
                    </a:lnTo>
                    <a:lnTo>
                      <a:pt x="272" y="48"/>
                    </a:lnTo>
                    <a:lnTo>
                      <a:pt x="273" y="48"/>
                    </a:lnTo>
                    <a:lnTo>
                      <a:pt x="274" y="48"/>
                    </a:lnTo>
                    <a:lnTo>
                      <a:pt x="275" y="48"/>
                    </a:lnTo>
                    <a:lnTo>
                      <a:pt x="276" y="48"/>
                    </a:lnTo>
                    <a:lnTo>
                      <a:pt x="276" y="48"/>
                    </a:lnTo>
                    <a:lnTo>
                      <a:pt x="277" y="48"/>
                    </a:lnTo>
                    <a:lnTo>
                      <a:pt x="278" y="48"/>
                    </a:lnTo>
                    <a:lnTo>
                      <a:pt x="278" y="48"/>
                    </a:lnTo>
                    <a:lnTo>
                      <a:pt x="279" y="48"/>
                    </a:lnTo>
                    <a:lnTo>
                      <a:pt x="280" y="48"/>
                    </a:lnTo>
                    <a:lnTo>
                      <a:pt x="280" y="48"/>
                    </a:lnTo>
                    <a:lnTo>
                      <a:pt x="281" y="48"/>
                    </a:lnTo>
                    <a:lnTo>
                      <a:pt x="282" y="48"/>
                    </a:lnTo>
                    <a:lnTo>
                      <a:pt x="283" y="47"/>
                    </a:lnTo>
                    <a:lnTo>
                      <a:pt x="284" y="47"/>
                    </a:lnTo>
                    <a:lnTo>
                      <a:pt x="284" y="47"/>
                    </a:lnTo>
                    <a:lnTo>
                      <a:pt x="285" y="47"/>
                    </a:lnTo>
                    <a:lnTo>
                      <a:pt x="286" y="47"/>
                    </a:lnTo>
                    <a:lnTo>
                      <a:pt x="286" y="47"/>
                    </a:lnTo>
                    <a:lnTo>
                      <a:pt x="287" y="47"/>
                    </a:lnTo>
                    <a:lnTo>
                      <a:pt x="288" y="47"/>
                    </a:lnTo>
                    <a:lnTo>
                      <a:pt x="288" y="47"/>
                    </a:lnTo>
                    <a:lnTo>
                      <a:pt x="289" y="47"/>
                    </a:lnTo>
                    <a:lnTo>
                      <a:pt x="290" y="47"/>
                    </a:lnTo>
                    <a:lnTo>
                      <a:pt x="291" y="47"/>
                    </a:lnTo>
                    <a:lnTo>
                      <a:pt x="292" y="47"/>
                    </a:lnTo>
                    <a:lnTo>
                      <a:pt x="292" y="47"/>
                    </a:lnTo>
                    <a:lnTo>
                      <a:pt x="293" y="47"/>
                    </a:lnTo>
                    <a:lnTo>
                      <a:pt x="294" y="47"/>
                    </a:lnTo>
                    <a:lnTo>
                      <a:pt x="295" y="47"/>
                    </a:lnTo>
                    <a:lnTo>
                      <a:pt x="295" y="47"/>
                    </a:lnTo>
                    <a:lnTo>
                      <a:pt x="296" y="47"/>
                    </a:lnTo>
                    <a:lnTo>
                      <a:pt x="296" y="47"/>
                    </a:lnTo>
                    <a:lnTo>
                      <a:pt x="297" y="47"/>
                    </a:lnTo>
                    <a:lnTo>
                      <a:pt x="298" y="47"/>
                    </a:lnTo>
                    <a:lnTo>
                      <a:pt x="299" y="48"/>
                    </a:lnTo>
                    <a:lnTo>
                      <a:pt x="300" y="48"/>
                    </a:lnTo>
                    <a:lnTo>
                      <a:pt x="300" y="48"/>
                    </a:lnTo>
                    <a:lnTo>
                      <a:pt x="301" y="48"/>
                    </a:lnTo>
                    <a:lnTo>
                      <a:pt x="302" y="48"/>
                    </a:lnTo>
                    <a:lnTo>
                      <a:pt x="303" y="48"/>
                    </a:lnTo>
                    <a:lnTo>
                      <a:pt x="303" y="48"/>
                    </a:lnTo>
                    <a:lnTo>
                      <a:pt x="304" y="48"/>
                    </a:lnTo>
                    <a:lnTo>
                      <a:pt x="305" y="48"/>
                    </a:lnTo>
                    <a:lnTo>
                      <a:pt x="305" y="48"/>
                    </a:lnTo>
                    <a:lnTo>
                      <a:pt x="306" y="48"/>
                    </a:lnTo>
                    <a:lnTo>
                      <a:pt x="307" y="48"/>
                    </a:lnTo>
                    <a:lnTo>
                      <a:pt x="308" y="48"/>
                    </a:lnTo>
                    <a:lnTo>
                      <a:pt x="309" y="48"/>
                    </a:lnTo>
                    <a:lnTo>
                      <a:pt x="309" y="48"/>
                    </a:lnTo>
                    <a:lnTo>
                      <a:pt x="310" y="47"/>
                    </a:lnTo>
                    <a:lnTo>
                      <a:pt x="311" y="47"/>
                    </a:lnTo>
                    <a:lnTo>
                      <a:pt x="312" y="47"/>
                    </a:lnTo>
                    <a:lnTo>
                      <a:pt x="312" y="47"/>
                    </a:lnTo>
                    <a:lnTo>
                      <a:pt x="313" y="46"/>
                    </a:lnTo>
                    <a:lnTo>
                      <a:pt x="313" y="45"/>
                    </a:lnTo>
                    <a:lnTo>
                      <a:pt x="314" y="45"/>
                    </a:lnTo>
                    <a:lnTo>
                      <a:pt x="315" y="44"/>
                    </a:lnTo>
                    <a:lnTo>
                      <a:pt x="316" y="43"/>
                    </a:lnTo>
                    <a:lnTo>
                      <a:pt x="317" y="41"/>
                    </a:lnTo>
                    <a:lnTo>
                      <a:pt x="317" y="39"/>
                    </a:lnTo>
                    <a:lnTo>
                      <a:pt x="318" y="38"/>
                    </a:lnTo>
                    <a:lnTo>
                      <a:pt x="319" y="36"/>
                    </a:lnTo>
                    <a:lnTo>
                      <a:pt x="320" y="33"/>
                    </a:lnTo>
                    <a:lnTo>
                      <a:pt x="320" y="31"/>
                    </a:lnTo>
                    <a:lnTo>
                      <a:pt x="321" y="28"/>
                    </a:lnTo>
                    <a:lnTo>
                      <a:pt x="321" y="25"/>
                    </a:lnTo>
                    <a:lnTo>
                      <a:pt x="322" y="22"/>
                    </a:lnTo>
                    <a:lnTo>
                      <a:pt x="323" y="19"/>
                    </a:lnTo>
                    <a:lnTo>
                      <a:pt x="324" y="16"/>
                    </a:lnTo>
                    <a:lnTo>
                      <a:pt x="325" y="13"/>
                    </a:lnTo>
                    <a:lnTo>
                      <a:pt x="325" y="10"/>
                    </a:lnTo>
                    <a:lnTo>
                      <a:pt x="326" y="7"/>
                    </a:lnTo>
                    <a:lnTo>
                      <a:pt x="327" y="5"/>
                    </a:lnTo>
                    <a:lnTo>
                      <a:pt x="328" y="3"/>
                    </a:lnTo>
                    <a:lnTo>
                      <a:pt x="328" y="2"/>
                    </a:lnTo>
                    <a:lnTo>
                      <a:pt x="329" y="1"/>
                    </a:lnTo>
                    <a:lnTo>
                      <a:pt x="329" y="0"/>
                    </a:lnTo>
                    <a:lnTo>
                      <a:pt x="330" y="1"/>
                    </a:lnTo>
                    <a:lnTo>
                      <a:pt x="331" y="2"/>
                    </a:lnTo>
                    <a:lnTo>
                      <a:pt x="332" y="4"/>
                    </a:lnTo>
                    <a:lnTo>
                      <a:pt x="333" y="6"/>
                    </a:lnTo>
                    <a:lnTo>
                      <a:pt x="333" y="9"/>
                    </a:lnTo>
                    <a:lnTo>
                      <a:pt x="334" y="12"/>
                    </a:lnTo>
                    <a:lnTo>
                      <a:pt x="335" y="15"/>
                    </a:lnTo>
                    <a:lnTo>
                      <a:pt x="336" y="19"/>
                    </a:lnTo>
                    <a:lnTo>
                      <a:pt x="337" y="22"/>
                    </a:lnTo>
                    <a:lnTo>
                      <a:pt x="337" y="26"/>
                    </a:lnTo>
                    <a:lnTo>
                      <a:pt x="337" y="29"/>
                    </a:lnTo>
                    <a:lnTo>
                      <a:pt x="338" y="32"/>
                    </a:lnTo>
                    <a:lnTo>
                      <a:pt x="339" y="35"/>
                    </a:lnTo>
                    <a:lnTo>
                      <a:pt x="340" y="38"/>
                    </a:lnTo>
                    <a:lnTo>
                      <a:pt x="341" y="40"/>
                    </a:lnTo>
                    <a:lnTo>
                      <a:pt x="341" y="41"/>
                    </a:lnTo>
                    <a:lnTo>
                      <a:pt x="342" y="43"/>
                    </a:lnTo>
                    <a:lnTo>
                      <a:pt x="343" y="44"/>
                    </a:lnTo>
                    <a:lnTo>
                      <a:pt x="344" y="45"/>
                    </a:lnTo>
                    <a:lnTo>
                      <a:pt x="345" y="46"/>
                    </a:lnTo>
                    <a:lnTo>
                      <a:pt x="345" y="47"/>
                    </a:lnTo>
                    <a:lnTo>
                      <a:pt x="345" y="47"/>
                    </a:lnTo>
                    <a:lnTo>
                      <a:pt x="346" y="47"/>
                    </a:lnTo>
                    <a:lnTo>
                      <a:pt x="347" y="47"/>
                    </a:lnTo>
                    <a:lnTo>
                      <a:pt x="348" y="47"/>
                    </a:lnTo>
                    <a:lnTo>
                      <a:pt x="349" y="48"/>
                    </a:lnTo>
                    <a:lnTo>
                      <a:pt x="349" y="48"/>
                    </a:lnTo>
                    <a:lnTo>
                      <a:pt x="350" y="48"/>
                    </a:lnTo>
                    <a:lnTo>
                      <a:pt x="351" y="48"/>
                    </a:lnTo>
                    <a:lnTo>
                      <a:pt x="352" y="48"/>
                    </a:lnTo>
                    <a:lnTo>
                      <a:pt x="353" y="48"/>
                    </a:lnTo>
                    <a:lnTo>
                      <a:pt x="353" y="48"/>
                    </a:lnTo>
                    <a:lnTo>
                      <a:pt x="353" y="48"/>
                    </a:lnTo>
                    <a:lnTo>
                      <a:pt x="354" y="48"/>
                    </a:lnTo>
                    <a:lnTo>
                      <a:pt x="355" y="48"/>
                    </a:lnTo>
                    <a:lnTo>
                      <a:pt x="356" y="48"/>
                    </a:lnTo>
                    <a:lnTo>
                      <a:pt x="357" y="48"/>
                    </a:lnTo>
                    <a:lnTo>
                      <a:pt x="357" y="48"/>
                    </a:lnTo>
                    <a:lnTo>
                      <a:pt x="358" y="48"/>
                    </a:lnTo>
                    <a:lnTo>
                      <a:pt x="359" y="48"/>
                    </a:lnTo>
                    <a:lnTo>
                      <a:pt x="360" y="48"/>
                    </a:lnTo>
                    <a:lnTo>
                      <a:pt x="361" y="48"/>
                    </a:lnTo>
                    <a:lnTo>
                      <a:pt x="361" y="48"/>
                    </a:lnTo>
                    <a:lnTo>
                      <a:pt x="361" y="48"/>
                    </a:lnTo>
                    <a:lnTo>
                      <a:pt x="362" y="48"/>
                    </a:lnTo>
                    <a:lnTo>
                      <a:pt x="363" y="48"/>
                    </a:lnTo>
                    <a:lnTo>
                      <a:pt x="364" y="48"/>
                    </a:lnTo>
                    <a:lnTo>
                      <a:pt x="365" y="48"/>
                    </a:lnTo>
                  </a:path>
                </a:pathLst>
              </a:custGeom>
              <a:noFill/>
              <a:ln w="12700">
                <a:solidFill>
                  <a:schemeClr val="accent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47" name="Freeform 83"/>
              <p:cNvSpPr>
                <a:spLocks/>
              </p:cNvSpPr>
              <p:nvPr/>
            </p:nvSpPr>
            <p:spPr bwMode="auto">
              <a:xfrm>
                <a:off x="5033963" y="5489576"/>
                <a:ext cx="577850" cy="246063"/>
              </a:xfrm>
              <a:custGeom>
                <a:avLst/>
                <a:gdLst>
                  <a:gd name="T0" fmla="*/ 4 w 364"/>
                  <a:gd name="T1" fmla="*/ 154 h 155"/>
                  <a:gd name="T2" fmla="*/ 11 w 364"/>
                  <a:gd name="T3" fmla="*/ 154 h 155"/>
                  <a:gd name="T4" fmla="*/ 16 w 364"/>
                  <a:gd name="T5" fmla="*/ 154 h 155"/>
                  <a:gd name="T6" fmla="*/ 22 w 364"/>
                  <a:gd name="T7" fmla="*/ 154 h 155"/>
                  <a:gd name="T8" fmla="*/ 28 w 364"/>
                  <a:gd name="T9" fmla="*/ 154 h 155"/>
                  <a:gd name="T10" fmla="*/ 34 w 364"/>
                  <a:gd name="T11" fmla="*/ 154 h 155"/>
                  <a:gd name="T12" fmla="*/ 40 w 364"/>
                  <a:gd name="T13" fmla="*/ 154 h 155"/>
                  <a:gd name="T14" fmla="*/ 46 w 364"/>
                  <a:gd name="T15" fmla="*/ 154 h 155"/>
                  <a:gd name="T16" fmla="*/ 52 w 364"/>
                  <a:gd name="T17" fmla="*/ 154 h 155"/>
                  <a:gd name="T18" fmla="*/ 57 w 364"/>
                  <a:gd name="T19" fmla="*/ 155 h 155"/>
                  <a:gd name="T20" fmla="*/ 63 w 364"/>
                  <a:gd name="T21" fmla="*/ 155 h 155"/>
                  <a:gd name="T22" fmla="*/ 69 w 364"/>
                  <a:gd name="T23" fmla="*/ 155 h 155"/>
                  <a:gd name="T24" fmla="*/ 75 w 364"/>
                  <a:gd name="T25" fmla="*/ 155 h 155"/>
                  <a:gd name="T26" fmla="*/ 81 w 364"/>
                  <a:gd name="T27" fmla="*/ 155 h 155"/>
                  <a:gd name="T28" fmla="*/ 87 w 364"/>
                  <a:gd name="T29" fmla="*/ 155 h 155"/>
                  <a:gd name="T30" fmla="*/ 93 w 364"/>
                  <a:gd name="T31" fmla="*/ 154 h 155"/>
                  <a:gd name="T32" fmla="*/ 98 w 364"/>
                  <a:gd name="T33" fmla="*/ 151 h 155"/>
                  <a:gd name="T34" fmla="*/ 105 w 364"/>
                  <a:gd name="T35" fmla="*/ 141 h 155"/>
                  <a:gd name="T36" fmla="*/ 110 w 364"/>
                  <a:gd name="T37" fmla="*/ 132 h 155"/>
                  <a:gd name="T38" fmla="*/ 116 w 364"/>
                  <a:gd name="T39" fmla="*/ 136 h 155"/>
                  <a:gd name="T40" fmla="*/ 121 w 364"/>
                  <a:gd name="T41" fmla="*/ 149 h 155"/>
                  <a:gd name="T42" fmla="*/ 128 w 364"/>
                  <a:gd name="T43" fmla="*/ 154 h 155"/>
                  <a:gd name="T44" fmla="*/ 133 w 364"/>
                  <a:gd name="T45" fmla="*/ 154 h 155"/>
                  <a:gd name="T46" fmla="*/ 139 w 364"/>
                  <a:gd name="T47" fmla="*/ 155 h 155"/>
                  <a:gd name="T48" fmla="*/ 146 w 364"/>
                  <a:gd name="T49" fmla="*/ 155 h 155"/>
                  <a:gd name="T50" fmla="*/ 151 w 364"/>
                  <a:gd name="T51" fmla="*/ 155 h 155"/>
                  <a:gd name="T52" fmla="*/ 157 w 364"/>
                  <a:gd name="T53" fmla="*/ 155 h 155"/>
                  <a:gd name="T54" fmla="*/ 163 w 364"/>
                  <a:gd name="T55" fmla="*/ 154 h 155"/>
                  <a:gd name="T56" fmla="*/ 169 w 364"/>
                  <a:gd name="T57" fmla="*/ 154 h 155"/>
                  <a:gd name="T58" fmla="*/ 174 w 364"/>
                  <a:gd name="T59" fmla="*/ 154 h 155"/>
                  <a:gd name="T60" fmla="*/ 180 w 364"/>
                  <a:gd name="T61" fmla="*/ 154 h 155"/>
                  <a:gd name="T62" fmla="*/ 186 w 364"/>
                  <a:gd name="T63" fmla="*/ 153 h 155"/>
                  <a:gd name="T64" fmla="*/ 192 w 364"/>
                  <a:gd name="T65" fmla="*/ 152 h 155"/>
                  <a:gd name="T66" fmla="*/ 198 w 364"/>
                  <a:gd name="T67" fmla="*/ 152 h 155"/>
                  <a:gd name="T68" fmla="*/ 204 w 364"/>
                  <a:gd name="T69" fmla="*/ 154 h 155"/>
                  <a:gd name="T70" fmla="*/ 210 w 364"/>
                  <a:gd name="T71" fmla="*/ 153 h 155"/>
                  <a:gd name="T72" fmla="*/ 215 w 364"/>
                  <a:gd name="T73" fmla="*/ 152 h 155"/>
                  <a:gd name="T74" fmla="*/ 221 w 364"/>
                  <a:gd name="T75" fmla="*/ 152 h 155"/>
                  <a:gd name="T76" fmla="*/ 227 w 364"/>
                  <a:gd name="T77" fmla="*/ 154 h 155"/>
                  <a:gd name="T78" fmla="*/ 233 w 364"/>
                  <a:gd name="T79" fmla="*/ 154 h 155"/>
                  <a:gd name="T80" fmla="*/ 238 w 364"/>
                  <a:gd name="T81" fmla="*/ 153 h 155"/>
                  <a:gd name="T82" fmla="*/ 245 w 364"/>
                  <a:gd name="T83" fmla="*/ 152 h 155"/>
                  <a:gd name="T84" fmla="*/ 251 w 364"/>
                  <a:gd name="T85" fmla="*/ 152 h 155"/>
                  <a:gd name="T86" fmla="*/ 256 w 364"/>
                  <a:gd name="T87" fmla="*/ 153 h 155"/>
                  <a:gd name="T88" fmla="*/ 263 w 364"/>
                  <a:gd name="T89" fmla="*/ 153 h 155"/>
                  <a:gd name="T90" fmla="*/ 268 w 364"/>
                  <a:gd name="T91" fmla="*/ 147 h 155"/>
                  <a:gd name="T92" fmla="*/ 274 w 364"/>
                  <a:gd name="T93" fmla="*/ 120 h 155"/>
                  <a:gd name="T94" fmla="*/ 279 w 364"/>
                  <a:gd name="T95" fmla="*/ 61 h 155"/>
                  <a:gd name="T96" fmla="*/ 286 w 364"/>
                  <a:gd name="T97" fmla="*/ 3 h 155"/>
                  <a:gd name="T98" fmla="*/ 291 w 364"/>
                  <a:gd name="T99" fmla="*/ 38 h 155"/>
                  <a:gd name="T100" fmla="*/ 297 w 364"/>
                  <a:gd name="T101" fmla="*/ 130 h 155"/>
                  <a:gd name="T102" fmla="*/ 303 w 364"/>
                  <a:gd name="T103" fmla="*/ 153 h 155"/>
                  <a:gd name="T104" fmla="*/ 309 w 364"/>
                  <a:gd name="T105" fmla="*/ 154 h 155"/>
                  <a:gd name="T106" fmla="*/ 315 w 364"/>
                  <a:gd name="T107" fmla="*/ 154 h 155"/>
                  <a:gd name="T108" fmla="*/ 321 w 364"/>
                  <a:gd name="T109" fmla="*/ 154 h 155"/>
                  <a:gd name="T110" fmla="*/ 327 w 364"/>
                  <a:gd name="T111" fmla="*/ 154 h 155"/>
                  <a:gd name="T112" fmla="*/ 332 w 364"/>
                  <a:gd name="T113" fmla="*/ 154 h 155"/>
                  <a:gd name="T114" fmla="*/ 338 w 364"/>
                  <a:gd name="T115" fmla="*/ 154 h 155"/>
                  <a:gd name="T116" fmla="*/ 344 w 364"/>
                  <a:gd name="T117" fmla="*/ 153 h 155"/>
                  <a:gd name="T118" fmla="*/ 350 w 364"/>
                  <a:gd name="T119" fmla="*/ 153 h 155"/>
                  <a:gd name="T120" fmla="*/ 356 w 364"/>
                  <a:gd name="T121" fmla="*/ 154 h 155"/>
                  <a:gd name="T122" fmla="*/ 362 w 364"/>
                  <a:gd name="T123" fmla="*/ 154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4" h="155">
                    <a:moveTo>
                      <a:pt x="0" y="155"/>
                    </a:moveTo>
                    <a:lnTo>
                      <a:pt x="0" y="155"/>
                    </a:lnTo>
                    <a:lnTo>
                      <a:pt x="1" y="154"/>
                    </a:lnTo>
                    <a:lnTo>
                      <a:pt x="2" y="154"/>
                    </a:lnTo>
                    <a:lnTo>
                      <a:pt x="3" y="154"/>
                    </a:lnTo>
                    <a:lnTo>
                      <a:pt x="4" y="154"/>
                    </a:lnTo>
                    <a:lnTo>
                      <a:pt x="4" y="154"/>
                    </a:lnTo>
                    <a:lnTo>
                      <a:pt x="4" y="154"/>
                    </a:lnTo>
                    <a:lnTo>
                      <a:pt x="5" y="154"/>
                    </a:lnTo>
                    <a:lnTo>
                      <a:pt x="6" y="154"/>
                    </a:lnTo>
                    <a:lnTo>
                      <a:pt x="7" y="154"/>
                    </a:lnTo>
                    <a:lnTo>
                      <a:pt x="8" y="154"/>
                    </a:lnTo>
                    <a:lnTo>
                      <a:pt x="8" y="154"/>
                    </a:lnTo>
                    <a:lnTo>
                      <a:pt x="9" y="154"/>
                    </a:lnTo>
                    <a:lnTo>
                      <a:pt x="10" y="154"/>
                    </a:lnTo>
                    <a:lnTo>
                      <a:pt x="11" y="154"/>
                    </a:lnTo>
                    <a:lnTo>
                      <a:pt x="12" y="154"/>
                    </a:lnTo>
                    <a:lnTo>
                      <a:pt x="12" y="154"/>
                    </a:lnTo>
                    <a:lnTo>
                      <a:pt x="13" y="154"/>
                    </a:lnTo>
                    <a:lnTo>
                      <a:pt x="13" y="154"/>
                    </a:lnTo>
                    <a:lnTo>
                      <a:pt x="14" y="154"/>
                    </a:lnTo>
                    <a:lnTo>
                      <a:pt x="15" y="154"/>
                    </a:lnTo>
                    <a:lnTo>
                      <a:pt x="16" y="154"/>
                    </a:lnTo>
                    <a:lnTo>
                      <a:pt x="16" y="154"/>
                    </a:lnTo>
                    <a:lnTo>
                      <a:pt x="17" y="154"/>
                    </a:lnTo>
                    <a:lnTo>
                      <a:pt x="18" y="154"/>
                    </a:lnTo>
                    <a:lnTo>
                      <a:pt x="19" y="154"/>
                    </a:lnTo>
                    <a:lnTo>
                      <a:pt x="20" y="154"/>
                    </a:lnTo>
                    <a:lnTo>
                      <a:pt x="20" y="154"/>
                    </a:lnTo>
                    <a:lnTo>
                      <a:pt x="21" y="154"/>
                    </a:lnTo>
                    <a:lnTo>
                      <a:pt x="21" y="154"/>
                    </a:lnTo>
                    <a:lnTo>
                      <a:pt x="22" y="154"/>
                    </a:lnTo>
                    <a:lnTo>
                      <a:pt x="23" y="154"/>
                    </a:lnTo>
                    <a:lnTo>
                      <a:pt x="24" y="154"/>
                    </a:lnTo>
                    <a:lnTo>
                      <a:pt x="24" y="154"/>
                    </a:lnTo>
                    <a:lnTo>
                      <a:pt x="25" y="154"/>
                    </a:lnTo>
                    <a:lnTo>
                      <a:pt x="26" y="154"/>
                    </a:lnTo>
                    <a:lnTo>
                      <a:pt x="27" y="154"/>
                    </a:lnTo>
                    <a:lnTo>
                      <a:pt x="28" y="154"/>
                    </a:lnTo>
                    <a:lnTo>
                      <a:pt x="28" y="154"/>
                    </a:lnTo>
                    <a:lnTo>
                      <a:pt x="29" y="154"/>
                    </a:lnTo>
                    <a:lnTo>
                      <a:pt x="29" y="154"/>
                    </a:lnTo>
                    <a:lnTo>
                      <a:pt x="30" y="154"/>
                    </a:lnTo>
                    <a:lnTo>
                      <a:pt x="31" y="154"/>
                    </a:lnTo>
                    <a:lnTo>
                      <a:pt x="32" y="154"/>
                    </a:lnTo>
                    <a:lnTo>
                      <a:pt x="32" y="154"/>
                    </a:lnTo>
                    <a:lnTo>
                      <a:pt x="33" y="154"/>
                    </a:lnTo>
                    <a:lnTo>
                      <a:pt x="34" y="154"/>
                    </a:lnTo>
                    <a:lnTo>
                      <a:pt x="35" y="154"/>
                    </a:lnTo>
                    <a:lnTo>
                      <a:pt x="36" y="154"/>
                    </a:lnTo>
                    <a:lnTo>
                      <a:pt x="36" y="154"/>
                    </a:lnTo>
                    <a:lnTo>
                      <a:pt x="37" y="154"/>
                    </a:lnTo>
                    <a:lnTo>
                      <a:pt x="38" y="154"/>
                    </a:lnTo>
                    <a:lnTo>
                      <a:pt x="38" y="154"/>
                    </a:lnTo>
                    <a:lnTo>
                      <a:pt x="39" y="154"/>
                    </a:lnTo>
                    <a:lnTo>
                      <a:pt x="40" y="154"/>
                    </a:lnTo>
                    <a:lnTo>
                      <a:pt x="41" y="154"/>
                    </a:lnTo>
                    <a:lnTo>
                      <a:pt x="41" y="154"/>
                    </a:lnTo>
                    <a:lnTo>
                      <a:pt x="42" y="154"/>
                    </a:lnTo>
                    <a:lnTo>
                      <a:pt x="43" y="154"/>
                    </a:lnTo>
                    <a:lnTo>
                      <a:pt x="44" y="154"/>
                    </a:lnTo>
                    <a:lnTo>
                      <a:pt x="45" y="154"/>
                    </a:lnTo>
                    <a:lnTo>
                      <a:pt x="45" y="154"/>
                    </a:lnTo>
                    <a:lnTo>
                      <a:pt x="46" y="154"/>
                    </a:lnTo>
                    <a:lnTo>
                      <a:pt x="46" y="154"/>
                    </a:lnTo>
                    <a:lnTo>
                      <a:pt x="47" y="154"/>
                    </a:lnTo>
                    <a:lnTo>
                      <a:pt x="48" y="154"/>
                    </a:lnTo>
                    <a:lnTo>
                      <a:pt x="49" y="154"/>
                    </a:lnTo>
                    <a:lnTo>
                      <a:pt x="49" y="154"/>
                    </a:lnTo>
                    <a:lnTo>
                      <a:pt x="50" y="154"/>
                    </a:lnTo>
                    <a:lnTo>
                      <a:pt x="51" y="154"/>
                    </a:lnTo>
                    <a:lnTo>
                      <a:pt x="52" y="154"/>
                    </a:lnTo>
                    <a:lnTo>
                      <a:pt x="53" y="154"/>
                    </a:lnTo>
                    <a:lnTo>
                      <a:pt x="53" y="155"/>
                    </a:lnTo>
                    <a:lnTo>
                      <a:pt x="54" y="155"/>
                    </a:lnTo>
                    <a:lnTo>
                      <a:pt x="55" y="155"/>
                    </a:lnTo>
                    <a:lnTo>
                      <a:pt x="55" y="155"/>
                    </a:lnTo>
                    <a:lnTo>
                      <a:pt x="56" y="155"/>
                    </a:lnTo>
                    <a:lnTo>
                      <a:pt x="57" y="155"/>
                    </a:lnTo>
                    <a:lnTo>
                      <a:pt x="57" y="155"/>
                    </a:lnTo>
                    <a:lnTo>
                      <a:pt x="58" y="155"/>
                    </a:lnTo>
                    <a:lnTo>
                      <a:pt x="59" y="155"/>
                    </a:lnTo>
                    <a:lnTo>
                      <a:pt x="60" y="155"/>
                    </a:lnTo>
                    <a:lnTo>
                      <a:pt x="61" y="155"/>
                    </a:lnTo>
                    <a:lnTo>
                      <a:pt x="61" y="155"/>
                    </a:lnTo>
                    <a:lnTo>
                      <a:pt x="62" y="155"/>
                    </a:lnTo>
                    <a:lnTo>
                      <a:pt x="63" y="155"/>
                    </a:lnTo>
                    <a:lnTo>
                      <a:pt x="63" y="155"/>
                    </a:lnTo>
                    <a:lnTo>
                      <a:pt x="64" y="155"/>
                    </a:lnTo>
                    <a:lnTo>
                      <a:pt x="65" y="155"/>
                    </a:lnTo>
                    <a:lnTo>
                      <a:pt x="65" y="155"/>
                    </a:lnTo>
                    <a:lnTo>
                      <a:pt x="66" y="155"/>
                    </a:lnTo>
                    <a:lnTo>
                      <a:pt x="67" y="155"/>
                    </a:lnTo>
                    <a:lnTo>
                      <a:pt x="68" y="155"/>
                    </a:lnTo>
                    <a:lnTo>
                      <a:pt x="69" y="155"/>
                    </a:lnTo>
                    <a:lnTo>
                      <a:pt x="69" y="155"/>
                    </a:lnTo>
                    <a:lnTo>
                      <a:pt x="70" y="155"/>
                    </a:lnTo>
                    <a:lnTo>
                      <a:pt x="71" y="155"/>
                    </a:lnTo>
                    <a:lnTo>
                      <a:pt x="71" y="155"/>
                    </a:lnTo>
                    <a:lnTo>
                      <a:pt x="72" y="155"/>
                    </a:lnTo>
                    <a:lnTo>
                      <a:pt x="73" y="155"/>
                    </a:lnTo>
                    <a:lnTo>
                      <a:pt x="73" y="155"/>
                    </a:lnTo>
                    <a:lnTo>
                      <a:pt x="74" y="155"/>
                    </a:lnTo>
                    <a:lnTo>
                      <a:pt x="75" y="155"/>
                    </a:lnTo>
                    <a:lnTo>
                      <a:pt x="76" y="155"/>
                    </a:lnTo>
                    <a:lnTo>
                      <a:pt x="77" y="155"/>
                    </a:lnTo>
                    <a:lnTo>
                      <a:pt x="77" y="155"/>
                    </a:lnTo>
                    <a:lnTo>
                      <a:pt x="78" y="155"/>
                    </a:lnTo>
                    <a:lnTo>
                      <a:pt x="79" y="155"/>
                    </a:lnTo>
                    <a:lnTo>
                      <a:pt x="80" y="155"/>
                    </a:lnTo>
                    <a:lnTo>
                      <a:pt x="80" y="155"/>
                    </a:lnTo>
                    <a:lnTo>
                      <a:pt x="81" y="155"/>
                    </a:lnTo>
                    <a:lnTo>
                      <a:pt x="81" y="155"/>
                    </a:lnTo>
                    <a:lnTo>
                      <a:pt x="82" y="155"/>
                    </a:lnTo>
                    <a:lnTo>
                      <a:pt x="83" y="155"/>
                    </a:lnTo>
                    <a:lnTo>
                      <a:pt x="84" y="155"/>
                    </a:lnTo>
                    <a:lnTo>
                      <a:pt x="85" y="155"/>
                    </a:lnTo>
                    <a:lnTo>
                      <a:pt x="85" y="155"/>
                    </a:lnTo>
                    <a:lnTo>
                      <a:pt x="86" y="155"/>
                    </a:lnTo>
                    <a:lnTo>
                      <a:pt x="87" y="155"/>
                    </a:lnTo>
                    <a:lnTo>
                      <a:pt x="88" y="155"/>
                    </a:lnTo>
                    <a:lnTo>
                      <a:pt x="88" y="155"/>
                    </a:lnTo>
                    <a:lnTo>
                      <a:pt x="89" y="155"/>
                    </a:lnTo>
                    <a:lnTo>
                      <a:pt x="89" y="155"/>
                    </a:lnTo>
                    <a:lnTo>
                      <a:pt x="90" y="154"/>
                    </a:lnTo>
                    <a:lnTo>
                      <a:pt x="91" y="154"/>
                    </a:lnTo>
                    <a:lnTo>
                      <a:pt x="92" y="154"/>
                    </a:lnTo>
                    <a:lnTo>
                      <a:pt x="93" y="154"/>
                    </a:lnTo>
                    <a:lnTo>
                      <a:pt x="93" y="154"/>
                    </a:lnTo>
                    <a:lnTo>
                      <a:pt x="94" y="154"/>
                    </a:lnTo>
                    <a:lnTo>
                      <a:pt x="95" y="154"/>
                    </a:lnTo>
                    <a:lnTo>
                      <a:pt x="96" y="153"/>
                    </a:lnTo>
                    <a:lnTo>
                      <a:pt x="97" y="153"/>
                    </a:lnTo>
                    <a:lnTo>
                      <a:pt x="97" y="152"/>
                    </a:lnTo>
                    <a:lnTo>
                      <a:pt x="97" y="152"/>
                    </a:lnTo>
                    <a:lnTo>
                      <a:pt x="98" y="151"/>
                    </a:lnTo>
                    <a:lnTo>
                      <a:pt x="99" y="150"/>
                    </a:lnTo>
                    <a:lnTo>
                      <a:pt x="100" y="150"/>
                    </a:lnTo>
                    <a:lnTo>
                      <a:pt x="101" y="148"/>
                    </a:lnTo>
                    <a:lnTo>
                      <a:pt x="101" y="147"/>
                    </a:lnTo>
                    <a:lnTo>
                      <a:pt x="102" y="146"/>
                    </a:lnTo>
                    <a:lnTo>
                      <a:pt x="103" y="144"/>
                    </a:lnTo>
                    <a:lnTo>
                      <a:pt x="104" y="143"/>
                    </a:lnTo>
                    <a:lnTo>
                      <a:pt x="105" y="141"/>
                    </a:lnTo>
                    <a:lnTo>
                      <a:pt x="105" y="140"/>
                    </a:lnTo>
                    <a:lnTo>
                      <a:pt x="105" y="139"/>
                    </a:lnTo>
                    <a:lnTo>
                      <a:pt x="106" y="137"/>
                    </a:lnTo>
                    <a:lnTo>
                      <a:pt x="107" y="135"/>
                    </a:lnTo>
                    <a:lnTo>
                      <a:pt x="108" y="135"/>
                    </a:lnTo>
                    <a:lnTo>
                      <a:pt x="109" y="133"/>
                    </a:lnTo>
                    <a:lnTo>
                      <a:pt x="109" y="133"/>
                    </a:lnTo>
                    <a:lnTo>
                      <a:pt x="110" y="132"/>
                    </a:lnTo>
                    <a:lnTo>
                      <a:pt x="111" y="131"/>
                    </a:lnTo>
                    <a:lnTo>
                      <a:pt x="112" y="131"/>
                    </a:lnTo>
                    <a:lnTo>
                      <a:pt x="113" y="131"/>
                    </a:lnTo>
                    <a:lnTo>
                      <a:pt x="113" y="131"/>
                    </a:lnTo>
                    <a:lnTo>
                      <a:pt x="113" y="132"/>
                    </a:lnTo>
                    <a:lnTo>
                      <a:pt x="114" y="133"/>
                    </a:lnTo>
                    <a:lnTo>
                      <a:pt x="115" y="135"/>
                    </a:lnTo>
                    <a:lnTo>
                      <a:pt x="116" y="136"/>
                    </a:lnTo>
                    <a:lnTo>
                      <a:pt x="117" y="138"/>
                    </a:lnTo>
                    <a:lnTo>
                      <a:pt x="117" y="139"/>
                    </a:lnTo>
                    <a:lnTo>
                      <a:pt x="118" y="141"/>
                    </a:lnTo>
                    <a:lnTo>
                      <a:pt x="119" y="143"/>
                    </a:lnTo>
                    <a:lnTo>
                      <a:pt x="120" y="145"/>
                    </a:lnTo>
                    <a:lnTo>
                      <a:pt x="121" y="146"/>
                    </a:lnTo>
                    <a:lnTo>
                      <a:pt x="121" y="148"/>
                    </a:lnTo>
                    <a:lnTo>
                      <a:pt x="121" y="149"/>
                    </a:lnTo>
                    <a:lnTo>
                      <a:pt x="122" y="150"/>
                    </a:lnTo>
                    <a:lnTo>
                      <a:pt x="123" y="151"/>
                    </a:lnTo>
                    <a:lnTo>
                      <a:pt x="124" y="152"/>
                    </a:lnTo>
                    <a:lnTo>
                      <a:pt x="125" y="152"/>
                    </a:lnTo>
                    <a:lnTo>
                      <a:pt x="125" y="153"/>
                    </a:lnTo>
                    <a:lnTo>
                      <a:pt x="126" y="153"/>
                    </a:lnTo>
                    <a:lnTo>
                      <a:pt x="127" y="154"/>
                    </a:lnTo>
                    <a:lnTo>
                      <a:pt x="128" y="154"/>
                    </a:lnTo>
                    <a:lnTo>
                      <a:pt x="129" y="154"/>
                    </a:lnTo>
                    <a:lnTo>
                      <a:pt x="129" y="154"/>
                    </a:lnTo>
                    <a:lnTo>
                      <a:pt x="129" y="154"/>
                    </a:lnTo>
                    <a:lnTo>
                      <a:pt x="130" y="154"/>
                    </a:lnTo>
                    <a:lnTo>
                      <a:pt x="131" y="154"/>
                    </a:lnTo>
                    <a:lnTo>
                      <a:pt x="132" y="154"/>
                    </a:lnTo>
                    <a:lnTo>
                      <a:pt x="133" y="154"/>
                    </a:lnTo>
                    <a:lnTo>
                      <a:pt x="133" y="154"/>
                    </a:lnTo>
                    <a:lnTo>
                      <a:pt x="134" y="154"/>
                    </a:lnTo>
                    <a:lnTo>
                      <a:pt x="135" y="154"/>
                    </a:lnTo>
                    <a:lnTo>
                      <a:pt x="136" y="154"/>
                    </a:lnTo>
                    <a:lnTo>
                      <a:pt x="137" y="155"/>
                    </a:lnTo>
                    <a:lnTo>
                      <a:pt x="137" y="155"/>
                    </a:lnTo>
                    <a:lnTo>
                      <a:pt x="138" y="155"/>
                    </a:lnTo>
                    <a:lnTo>
                      <a:pt x="138" y="155"/>
                    </a:lnTo>
                    <a:lnTo>
                      <a:pt x="139" y="155"/>
                    </a:lnTo>
                    <a:lnTo>
                      <a:pt x="140" y="155"/>
                    </a:lnTo>
                    <a:lnTo>
                      <a:pt x="141" y="155"/>
                    </a:lnTo>
                    <a:lnTo>
                      <a:pt x="142" y="155"/>
                    </a:lnTo>
                    <a:lnTo>
                      <a:pt x="142" y="155"/>
                    </a:lnTo>
                    <a:lnTo>
                      <a:pt x="143" y="155"/>
                    </a:lnTo>
                    <a:lnTo>
                      <a:pt x="144" y="155"/>
                    </a:lnTo>
                    <a:lnTo>
                      <a:pt x="145" y="155"/>
                    </a:lnTo>
                    <a:lnTo>
                      <a:pt x="146" y="155"/>
                    </a:lnTo>
                    <a:lnTo>
                      <a:pt x="146" y="155"/>
                    </a:lnTo>
                    <a:lnTo>
                      <a:pt x="146" y="155"/>
                    </a:lnTo>
                    <a:lnTo>
                      <a:pt x="147" y="155"/>
                    </a:lnTo>
                    <a:lnTo>
                      <a:pt x="148" y="155"/>
                    </a:lnTo>
                    <a:lnTo>
                      <a:pt x="149" y="155"/>
                    </a:lnTo>
                    <a:lnTo>
                      <a:pt x="150" y="155"/>
                    </a:lnTo>
                    <a:lnTo>
                      <a:pt x="150" y="155"/>
                    </a:lnTo>
                    <a:lnTo>
                      <a:pt x="151" y="155"/>
                    </a:lnTo>
                    <a:lnTo>
                      <a:pt x="152" y="155"/>
                    </a:lnTo>
                    <a:lnTo>
                      <a:pt x="153" y="155"/>
                    </a:ln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lnTo>
                      <a:pt x="155" y="155"/>
                    </a:lnTo>
                    <a:lnTo>
                      <a:pt x="156" y="155"/>
                    </a:lnTo>
                    <a:lnTo>
                      <a:pt x="157" y="155"/>
                    </a:lnTo>
                    <a:lnTo>
                      <a:pt x="158" y="155"/>
                    </a:lnTo>
                    <a:lnTo>
                      <a:pt x="158" y="155"/>
                    </a:lnTo>
                    <a:lnTo>
                      <a:pt x="159" y="155"/>
                    </a:lnTo>
                    <a:lnTo>
                      <a:pt x="160" y="155"/>
                    </a:lnTo>
                    <a:lnTo>
                      <a:pt x="161" y="154"/>
                    </a:lnTo>
                    <a:lnTo>
                      <a:pt x="162" y="154"/>
                    </a:lnTo>
                    <a:lnTo>
                      <a:pt x="162" y="154"/>
                    </a:lnTo>
                    <a:lnTo>
                      <a:pt x="163" y="154"/>
                    </a:lnTo>
                    <a:lnTo>
                      <a:pt x="163" y="154"/>
                    </a:lnTo>
                    <a:lnTo>
                      <a:pt x="164" y="154"/>
                    </a:lnTo>
                    <a:lnTo>
                      <a:pt x="165" y="154"/>
                    </a:lnTo>
                    <a:lnTo>
                      <a:pt x="166" y="154"/>
                    </a:lnTo>
                    <a:lnTo>
                      <a:pt x="166" y="154"/>
                    </a:lnTo>
                    <a:lnTo>
                      <a:pt x="167" y="154"/>
                    </a:lnTo>
                    <a:lnTo>
                      <a:pt x="168" y="154"/>
                    </a:lnTo>
                    <a:lnTo>
                      <a:pt x="169" y="154"/>
                    </a:lnTo>
                    <a:lnTo>
                      <a:pt x="170" y="154"/>
                    </a:lnTo>
                    <a:lnTo>
                      <a:pt x="170" y="154"/>
                    </a:lnTo>
                    <a:lnTo>
                      <a:pt x="171" y="154"/>
                    </a:lnTo>
                    <a:lnTo>
                      <a:pt x="171" y="154"/>
                    </a:lnTo>
                    <a:lnTo>
                      <a:pt x="172" y="154"/>
                    </a:lnTo>
                    <a:lnTo>
                      <a:pt x="173" y="154"/>
                    </a:lnTo>
                    <a:lnTo>
                      <a:pt x="174" y="154"/>
                    </a:lnTo>
                    <a:lnTo>
                      <a:pt x="174" y="154"/>
                    </a:lnTo>
                    <a:lnTo>
                      <a:pt x="175" y="154"/>
                    </a:lnTo>
                    <a:lnTo>
                      <a:pt x="176" y="154"/>
                    </a:lnTo>
                    <a:lnTo>
                      <a:pt x="177" y="154"/>
                    </a:lnTo>
                    <a:lnTo>
                      <a:pt x="178" y="154"/>
                    </a:lnTo>
                    <a:lnTo>
                      <a:pt x="178" y="154"/>
                    </a:lnTo>
                    <a:lnTo>
                      <a:pt x="179" y="154"/>
                    </a:lnTo>
                    <a:lnTo>
                      <a:pt x="180" y="154"/>
                    </a:lnTo>
                    <a:lnTo>
                      <a:pt x="180" y="154"/>
                    </a:lnTo>
                    <a:lnTo>
                      <a:pt x="181" y="154"/>
                    </a:lnTo>
                    <a:lnTo>
                      <a:pt x="182" y="154"/>
                    </a:lnTo>
                    <a:lnTo>
                      <a:pt x="182" y="154"/>
                    </a:lnTo>
                    <a:lnTo>
                      <a:pt x="183" y="154"/>
                    </a:lnTo>
                    <a:lnTo>
                      <a:pt x="184" y="154"/>
                    </a:lnTo>
                    <a:lnTo>
                      <a:pt x="185" y="154"/>
                    </a:lnTo>
                    <a:lnTo>
                      <a:pt x="186" y="153"/>
                    </a:lnTo>
                    <a:lnTo>
                      <a:pt x="186" y="153"/>
                    </a:lnTo>
                    <a:lnTo>
                      <a:pt x="187" y="153"/>
                    </a:lnTo>
                    <a:lnTo>
                      <a:pt x="188" y="153"/>
                    </a:lnTo>
                    <a:lnTo>
                      <a:pt x="188" y="153"/>
                    </a:lnTo>
                    <a:lnTo>
                      <a:pt x="189" y="153"/>
                    </a:lnTo>
                    <a:lnTo>
                      <a:pt x="190" y="153"/>
                    </a:lnTo>
                    <a:lnTo>
                      <a:pt x="190" y="152"/>
                    </a:lnTo>
                    <a:lnTo>
                      <a:pt x="191" y="152"/>
                    </a:lnTo>
                    <a:lnTo>
                      <a:pt x="192" y="152"/>
                    </a:lnTo>
                    <a:lnTo>
                      <a:pt x="193" y="152"/>
                    </a:lnTo>
                    <a:lnTo>
                      <a:pt x="194" y="152"/>
                    </a:lnTo>
                    <a:lnTo>
                      <a:pt x="194" y="152"/>
                    </a:lnTo>
                    <a:lnTo>
                      <a:pt x="195" y="152"/>
                    </a:lnTo>
                    <a:lnTo>
                      <a:pt x="196" y="152"/>
                    </a:lnTo>
                    <a:lnTo>
                      <a:pt x="196" y="152"/>
                    </a:lnTo>
                    <a:lnTo>
                      <a:pt x="197" y="152"/>
                    </a:lnTo>
                    <a:lnTo>
                      <a:pt x="198" y="152"/>
                    </a:lnTo>
                    <a:lnTo>
                      <a:pt x="198" y="152"/>
                    </a:lnTo>
                    <a:lnTo>
                      <a:pt x="199" y="153"/>
                    </a:lnTo>
                    <a:lnTo>
                      <a:pt x="200" y="153"/>
                    </a:lnTo>
                    <a:lnTo>
                      <a:pt x="201" y="153"/>
                    </a:lnTo>
                    <a:lnTo>
                      <a:pt x="202" y="153"/>
                    </a:lnTo>
                    <a:lnTo>
                      <a:pt x="202" y="153"/>
                    </a:lnTo>
                    <a:lnTo>
                      <a:pt x="203" y="153"/>
                    </a:lnTo>
                    <a:lnTo>
                      <a:pt x="204" y="154"/>
                    </a:lnTo>
                    <a:lnTo>
                      <a:pt x="205" y="154"/>
                    </a:lnTo>
                    <a:lnTo>
                      <a:pt x="205" y="154"/>
                    </a:lnTo>
                    <a:lnTo>
                      <a:pt x="206" y="154"/>
                    </a:lnTo>
                    <a:lnTo>
                      <a:pt x="206" y="154"/>
                    </a:lnTo>
                    <a:lnTo>
                      <a:pt x="207" y="154"/>
                    </a:lnTo>
                    <a:lnTo>
                      <a:pt x="208" y="154"/>
                    </a:lnTo>
                    <a:lnTo>
                      <a:pt x="209" y="153"/>
                    </a:lnTo>
                    <a:lnTo>
                      <a:pt x="210" y="153"/>
                    </a:lnTo>
                    <a:lnTo>
                      <a:pt x="210" y="153"/>
                    </a:lnTo>
                    <a:lnTo>
                      <a:pt x="211" y="153"/>
                    </a:lnTo>
                    <a:lnTo>
                      <a:pt x="212" y="153"/>
                    </a:lnTo>
                    <a:lnTo>
                      <a:pt x="213" y="152"/>
                    </a:lnTo>
                    <a:lnTo>
                      <a:pt x="213" y="152"/>
                    </a:lnTo>
                    <a:lnTo>
                      <a:pt x="214" y="152"/>
                    </a:lnTo>
                    <a:lnTo>
                      <a:pt x="214" y="152"/>
                    </a:lnTo>
                    <a:lnTo>
                      <a:pt x="215" y="152"/>
                    </a:lnTo>
                    <a:lnTo>
                      <a:pt x="216" y="152"/>
                    </a:lnTo>
                    <a:lnTo>
                      <a:pt x="217" y="152"/>
                    </a:lnTo>
                    <a:lnTo>
                      <a:pt x="218" y="152"/>
                    </a:lnTo>
                    <a:lnTo>
                      <a:pt x="218" y="152"/>
                    </a:lnTo>
                    <a:lnTo>
                      <a:pt x="219" y="152"/>
                    </a:lnTo>
                    <a:lnTo>
                      <a:pt x="220" y="152"/>
                    </a:lnTo>
                    <a:lnTo>
                      <a:pt x="221" y="152"/>
                    </a:lnTo>
                    <a:lnTo>
                      <a:pt x="221" y="152"/>
                    </a:lnTo>
                    <a:lnTo>
                      <a:pt x="222" y="152"/>
                    </a:lnTo>
                    <a:lnTo>
                      <a:pt x="222" y="152"/>
                    </a:lnTo>
                    <a:lnTo>
                      <a:pt x="223" y="153"/>
                    </a:lnTo>
                    <a:lnTo>
                      <a:pt x="224" y="153"/>
                    </a:lnTo>
                    <a:lnTo>
                      <a:pt x="225" y="153"/>
                    </a:lnTo>
                    <a:lnTo>
                      <a:pt x="226" y="153"/>
                    </a:lnTo>
                    <a:lnTo>
                      <a:pt x="226" y="154"/>
                    </a:lnTo>
                    <a:lnTo>
                      <a:pt x="227" y="154"/>
                    </a:lnTo>
                    <a:lnTo>
                      <a:pt x="228" y="154"/>
                    </a:lnTo>
                    <a:lnTo>
                      <a:pt x="229" y="154"/>
                    </a:lnTo>
                    <a:lnTo>
                      <a:pt x="230" y="154"/>
                    </a:lnTo>
                    <a:lnTo>
                      <a:pt x="230" y="154"/>
                    </a:lnTo>
                    <a:lnTo>
                      <a:pt x="230" y="154"/>
                    </a:lnTo>
                    <a:lnTo>
                      <a:pt x="231" y="154"/>
                    </a:lnTo>
                    <a:lnTo>
                      <a:pt x="232" y="154"/>
                    </a:lnTo>
                    <a:lnTo>
                      <a:pt x="233" y="154"/>
                    </a:lnTo>
                    <a:lnTo>
                      <a:pt x="234" y="154"/>
                    </a:lnTo>
                    <a:lnTo>
                      <a:pt x="234" y="154"/>
                    </a:lnTo>
                    <a:lnTo>
                      <a:pt x="235" y="154"/>
                    </a:lnTo>
                    <a:lnTo>
                      <a:pt x="236" y="154"/>
                    </a:lnTo>
                    <a:lnTo>
                      <a:pt x="237" y="154"/>
                    </a:lnTo>
                    <a:lnTo>
                      <a:pt x="238" y="154"/>
                    </a:lnTo>
                    <a:lnTo>
                      <a:pt x="238" y="153"/>
                    </a:lnTo>
                    <a:lnTo>
                      <a:pt x="238" y="153"/>
                    </a:lnTo>
                    <a:lnTo>
                      <a:pt x="239" y="153"/>
                    </a:lnTo>
                    <a:lnTo>
                      <a:pt x="240" y="153"/>
                    </a:lnTo>
                    <a:lnTo>
                      <a:pt x="241" y="153"/>
                    </a:lnTo>
                    <a:lnTo>
                      <a:pt x="242" y="152"/>
                    </a:lnTo>
                    <a:lnTo>
                      <a:pt x="243" y="152"/>
                    </a:lnTo>
                    <a:lnTo>
                      <a:pt x="243" y="152"/>
                    </a:lnTo>
                    <a:lnTo>
                      <a:pt x="244" y="152"/>
                    </a:lnTo>
                    <a:lnTo>
                      <a:pt x="245" y="152"/>
                    </a:lnTo>
                    <a:lnTo>
                      <a:pt x="246" y="152"/>
                    </a:lnTo>
                    <a:lnTo>
                      <a:pt x="247" y="152"/>
                    </a:lnTo>
                    <a:lnTo>
                      <a:pt x="247" y="152"/>
                    </a:lnTo>
                    <a:lnTo>
                      <a:pt x="247" y="152"/>
                    </a:lnTo>
                    <a:lnTo>
                      <a:pt x="248" y="152"/>
                    </a:lnTo>
                    <a:lnTo>
                      <a:pt x="249" y="152"/>
                    </a:lnTo>
                    <a:lnTo>
                      <a:pt x="250" y="152"/>
                    </a:lnTo>
                    <a:lnTo>
                      <a:pt x="251" y="152"/>
                    </a:lnTo>
                    <a:lnTo>
                      <a:pt x="251" y="152"/>
                    </a:lnTo>
                    <a:lnTo>
                      <a:pt x="252" y="152"/>
                    </a:lnTo>
                    <a:lnTo>
                      <a:pt x="253" y="152"/>
                    </a:lnTo>
                    <a:lnTo>
                      <a:pt x="254" y="153"/>
                    </a:lnTo>
                    <a:lnTo>
                      <a:pt x="255" y="153"/>
                    </a:lnTo>
                    <a:lnTo>
                      <a:pt x="255" y="153"/>
                    </a:lnTo>
                    <a:lnTo>
                      <a:pt x="255" y="153"/>
                    </a:lnTo>
                    <a:lnTo>
                      <a:pt x="256" y="153"/>
                    </a:lnTo>
                    <a:lnTo>
                      <a:pt x="257" y="153"/>
                    </a:lnTo>
                    <a:lnTo>
                      <a:pt x="258" y="153"/>
                    </a:lnTo>
                    <a:lnTo>
                      <a:pt x="259" y="154"/>
                    </a:lnTo>
                    <a:lnTo>
                      <a:pt x="259" y="154"/>
                    </a:lnTo>
                    <a:lnTo>
                      <a:pt x="260" y="154"/>
                    </a:lnTo>
                    <a:lnTo>
                      <a:pt x="261" y="153"/>
                    </a:lnTo>
                    <a:lnTo>
                      <a:pt x="262" y="153"/>
                    </a:lnTo>
                    <a:lnTo>
                      <a:pt x="263" y="153"/>
                    </a:lnTo>
                    <a:lnTo>
                      <a:pt x="263" y="153"/>
                    </a:lnTo>
                    <a:lnTo>
                      <a:pt x="263" y="152"/>
                    </a:lnTo>
                    <a:lnTo>
                      <a:pt x="264" y="152"/>
                    </a:lnTo>
                    <a:lnTo>
                      <a:pt x="265" y="151"/>
                    </a:lnTo>
                    <a:lnTo>
                      <a:pt x="266" y="150"/>
                    </a:lnTo>
                    <a:lnTo>
                      <a:pt x="267" y="150"/>
                    </a:lnTo>
                    <a:lnTo>
                      <a:pt x="267" y="148"/>
                    </a:lnTo>
                    <a:lnTo>
                      <a:pt x="268" y="147"/>
                    </a:lnTo>
                    <a:lnTo>
                      <a:pt x="269" y="145"/>
                    </a:lnTo>
                    <a:lnTo>
                      <a:pt x="270" y="143"/>
                    </a:lnTo>
                    <a:lnTo>
                      <a:pt x="271" y="140"/>
                    </a:lnTo>
                    <a:lnTo>
                      <a:pt x="271" y="137"/>
                    </a:lnTo>
                    <a:lnTo>
                      <a:pt x="271" y="134"/>
                    </a:lnTo>
                    <a:lnTo>
                      <a:pt x="272" y="130"/>
                    </a:lnTo>
                    <a:lnTo>
                      <a:pt x="273" y="125"/>
                    </a:lnTo>
                    <a:lnTo>
                      <a:pt x="274" y="120"/>
                    </a:lnTo>
                    <a:lnTo>
                      <a:pt x="275" y="113"/>
                    </a:lnTo>
                    <a:lnTo>
                      <a:pt x="275" y="107"/>
                    </a:lnTo>
                    <a:lnTo>
                      <a:pt x="276" y="100"/>
                    </a:lnTo>
                    <a:lnTo>
                      <a:pt x="277" y="94"/>
                    </a:lnTo>
                    <a:lnTo>
                      <a:pt x="278" y="86"/>
                    </a:lnTo>
                    <a:lnTo>
                      <a:pt x="279" y="78"/>
                    </a:lnTo>
                    <a:lnTo>
                      <a:pt x="279" y="70"/>
                    </a:lnTo>
                    <a:lnTo>
                      <a:pt x="279" y="61"/>
                    </a:lnTo>
                    <a:lnTo>
                      <a:pt x="280" y="53"/>
                    </a:lnTo>
                    <a:lnTo>
                      <a:pt x="281" y="45"/>
                    </a:lnTo>
                    <a:lnTo>
                      <a:pt x="282" y="37"/>
                    </a:lnTo>
                    <a:lnTo>
                      <a:pt x="283" y="29"/>
                    </a:lnTo>
                    <a:lnTo>
                      <a:pt x="283" y="22"/>
                    </a:lnTo>
                    <a:lnTo>
                      <a:pt x="284" y="14"/>
                    </a:lnTo>
                    <a:lnTo>
                      <a:pt x="285" y="8"/>
                    </a:lnTo>
                    <a:lnTo>
                      <a:pt x="286" y="3"/>
                    </a:lnTo>
                    <a:lnTo>
                      <a:pt x="287" y="0"/>
                    </a:lnTo>
                    <a:lnTo>
                      <a:pt x="287" y="0"/>
                    </a:lnTo>
                    <a:lnTo>
                      <a:pt x="288" y="0"/>
                    </a:lnTo>
                    <a:lnTo>
                      <a:pt x="288" y="4"/>
                    </a:lnTo>
                    <a:lnTo>
                      <a:pt x="289" y="9"/>
                    </a:lnTo>
                    <a:lnTo>
                      <a:pt x="290" y="17"/>
                    </a:lnTo>
                    <a:lnTo>
                      <a:pt x="291" y="26"/>
                    </a:lnTo>
                    <a:lnTo>
                      <a:pt x="291" y="38"/>
                    </a:lnTo>
                    <a:lnTo>
                      <a:pt x="292" y="50"/>
                    </a:lnTo>
                    <a:lnTo>
                      <a:pt x="293" y="64"/>
                    </a:lnTo>
                    <a:lnTo>
                      <a:pt x="294" y="78"/>
                    </a:lnTo>
                    <a:lnTo>
                      <a:pt x="295" y="91"/>
                    </a:lnTo>
                    <a:lnTo>
                      <a:pt x="295" y="102"/>
                    </a:lnTo>
                    <a:lnTo>
                      <a:pt x="296" y="113"/>
                    </a:lnTo>
                    <a:lnTo>
                      <a:pt x="296" y="122"/>
                    </a:lnTo>
                    <a:lnTo>
                      <a:pt x="297" y="130"/>
                    </a:lnTo>
                    <a:lnTo>
                      <a:pt x="298" y="136"/>
                    </a:lnTo>
                    <a:lnTo>
                      <a:pt x="299" y="141"/>
                    </a:lnTo>
                    <a:lnTo>
                      <a:pt x="299" y="145"/>
                    </a:lnTo>
                    <a:lnTo>
                      <a:pt x="300" y="148"/>
                    </a:lnTo>
                    <a:lnTo>
                      <a:pt x="301" y="150"/>
                    </a:lnTo>
                    <a:lnTo>
                      <a:pt x="302" y="151"/>
                    </a:lnTo>
                    <a:lnTo>
                      <a:pt x="303" y="152"/>
                    </a:lnTo>
                    <a:lnTo>
                      <a:pt x="303" y="153"/>
                    </a:lnTo>
                    <a:lnTo>
                      <a:pt x="304" y="153"/>
                    </a:lnTo>
                    <a:lnTo>
                      <a:pt x="304" y="154"/>
                    </a:lnTo>
                    <a:lnTo>
                      <a:pt x="305" y="154"/>
                    </a:lnTo>
                    <a:lnTo>
                      <a:pt x="306" y="154"/>
                    </a:lnTo>
                    <a:lnTo>
                      <a:pt x="307" y="154"/>
                    </a:lnTo>
                    <a:lnTo>
                      <a:pt x="307" y="154"/>
                    </a:lnTo>
                    <a:lnTo>
                      <a:pt x="308" y="154"/>
                    </a:lnTo>
                    <a:lnTo>
                      <a:pt x="309" y="154"/>
                    </a:lnTo>
                    <a:lnTo>
                      <a:pt x="310" y="154"/>
                    </a:lnTo>
                    <a:lnTo>
                      <a:pt x="311" y="154"/>
                    </a:lnTo>
                    <a:lnTo>
                      <a:pt x="311" y="154"/>
                    </a:lnTo>
                    <a:lnTo>
                      <a:pt x="312" y="154"/>
                    </a:lnTo>
                    <a:lnTo>
                      <a:pt x="313" y="154"/>
                    </a:lnTo>
                    <a:lnTo>
                      <a:pt x="313" y="154"/>
                    </a:lnTo>
                    <a:lnTo>
                      <a:pt x="314" y="154"/>
                    </a:lnTo>
                    <a:lnTo>
                      <a:pt x="315" y="154"/>
                    </a:lnTo>
                    <a:lnTo>
                      <a:pt x="315" y="154"/>
                    </a:lnTo>
                    <a:lnTo>
                      <a:pt x="316" y="154"/>
                    </a:lnTo>
                    <a:lnTo>
                      <a:pt x="317" y="154"/>
                    </a:lnTo>
                    <a:lnTo>
                      <a:pt x="318" y="154"/>
                    </a:lnTo>
                    <a:lnTo>
                      <a:pt x="319" y="154"/>
                    </a:lnTo>
                    <a:lnTo>
                      <a:pt x="319" y="154"/>
                    </a:lnTo>
                    <a:lnTo>
                      <a:pt x="320" y="154"/>
                    </a:lnTo>
                    <a:lnTo>
                      <a:pt x="321" y="154"/>
                    </a:lnTo>
                    <a:lnTo>
                      <a:pt x="321" y="154"/>
                    </a:lnTo>
                    <a:lnTo>
                      <a:pt x="322" y="154"/>
                    </a:lnTo>
                    <a:lnTo>
                      <a:pt x="323" y="154"/>
                    </a:lnTo>
                    <a:lnTo>
                      <a:pt x="323" y="154"/>
                    </a:lnTo>
                    <a:lnTo>
                      <a:pt x="324" y="154"/>
                    </a:lnTo>
                    <a:lnTo>
                      <a:pt x="325" y="154"/>
                    </a:lnTo>
                    <a:lnTo>
                      <a:pt x="326" y="154"/>
                    </a:lnTo>
                    <a:lnTo>
                      <a:pt x="327" y="154"/>
                    </a:lnTo>
                    <a:lnTo>
                      <a:pt x="327" y="154"/>
                    </a:lnTo>
                    <a:lnTo>
                      <a:pt x="328" y="154"/>
                    </a:lnTo>
                    <a:lnTo>
                      <a:pt x="329" y="154"/>
                    </a:lnTo>
                    <a:lnTo>
                      <a:pt x="330" y="154"/>
                    </a:lnTo>
                    <a:lnTo>
                      <a:pt x="330" y="154"/>
                    </a:lnTo>
                    <a:lnTo>
                      <a:pt x="331" y="154"/>
                    </a:lnTo>
                    <a:lnTo>
                      <a:pt x="331" y="154"/>
                    </a:lnTo>
                    <a:lnTo>
                      <a:pt x="332" y="154"/>
                    </a:lnTo>
                    <a:lnTo>
                      <a:pt x="333" y="154"/>
                    </a:lnTo>
                    <a:lnTo>
                      <a:pt x="334" y="154"/>
                    </a:lnTo>
                    <a:lnTo>
                      <a:pt x="335" y="154"/>
                    </a:lnTo>
                    <a:lnTo>
                      <a:pt x="335" y="154"/>
                    </a:lnTo>
                    <a:lnTo>
                      <a:pt x="336" y="154"/>
                    </a:lnTo>
                    <a:lnTo>
                      <a:pt x="337" y="154"/>
                    </a:lnTo>
                    <a:lnTo>
                      <a:pt x="338" y="154"/>
                    </a:lnTo>
                    <a:lnTo>
                      <a:pt x="338" y="154"/>
                    </a:lnTo>
                    <a:lnTo>
                      <a:pt x="339" y="154"/>
                    </a:lnTo>
                    <a:lnTo>
                      <a:pt x="339" y="154"/>
                    </a:lnTo>
                    <a:lnTo>
                      <a:pt x="340" y="153"/>
                    </a:lnTo>
                    <a:lnTo>
                      <a:pt x="341" y="153"/>
                    </a:lnTo>
                    <a:lnTo>
                      <a:pt x="342" y="153"/>
                    </a:lnTo>
                    <a:lnTo>
                      <a:pt x="343" y="153"/>
                    </a:lnTo>
                    <a:lnTo>
                      <a:pt x="344" y="153"/>
                    </a:lnTo>
                    <a:lnTo>
                      <a:pt x="344" y="153"/>
                    </a:lnTo>
                    <a:lnTo>
                      <a:pt x="345" y="153"/>
                    </a:lnTo>
                    <a:lnTo>
                      <a:pt x="346" y="153"/>
                    </a:lnTo>
                    <a:lnTo>
                      <a:pt x="346" y="153"/>
                    </a:lnTo>
                    <a:lnTo>
                      <a:pt x="347" y="153"/>
                    </a:lnTo>
                    <a:lnTo>
                      <a:pt x="348" y="153"/>
                    </a:lnTo>
                    <a:lnTo>
                      <a:pt x="348" y="153"/>
                    </a:lnTo>
                    <a:lnTo>
                      <a:pt x="349" y="153"/>
                    </a:lnTo>
                    <a:lnTo>
                      <a:pt x="350" y="153"/>
                    </a:lnTo>
                    <a:lnTo>
                      <a:pt x="351" y="154"/>
                    </a:lnTo>
                    <a:lnTo>
                      <a:pt x="352" y="154"/>
                    </a:lnTo>
                    <a:lnTo>
                      <a:pt x="352" y="154"/>
                    </a:lnTo>
                    <a:lnTo>
                      <a:pt x="353" y="154"/>
                    </a:lnTo>
                    <a:lnTo>
                      <a:pt x="354" y="154"/>
                    </a:lnTo>
                    <a:lnTo>
                      <a:pt x="355" y="154"/>
                    </a:lnTo>
                    <a:lnTo>
                      <a:pt x="355" y="154"/>
                    </a:lnTo>
                    <a:lnTo>
                      <a:pt x="356" y="154"/>
                    </a:lnTo>
                    <a:lnTo>
                      <a:pt x="356" y="154"/>
                    </a:lnTo>
                    <a:lnTo>
                      <a:pt x="357" y="154"/>
                    </a:lnTo>
                    <a:lnTo>
                      <a:pt x="358" y="154"/>
                    </a:lnTo>
                    <a:lnTo>
                      <a:pt x="359" y="154"/>
                    </a:lnTo>
                    <a:lnTo>
                      <a:pt x="360" y="154"/>
                    </a:lnTo>
                    <a:lnTo>
                      <a:pt x="360" y="154"/>
                    </a:lnTo>
                    <a:lnTo>
                      <a:pt x="361" y="154"/>
                    </a:lnTo>
                    <a:lnTo>
                      <a:pt x="362" y="154"/>
                    </a:lnTo>
                    <a:lnTo>
                      <a:pt x="363" y="154"/>
                    </a:lnTo>
                    <a:lnTo>
                      <a:pt x="363" y="154"/>
                    </a:lnTo>
                    <a:lnTo>
                      <a:pt x="364" y="154"/>
                    </a:lnTo>
                    <a:lnTo>
                      <a:pt x="364" y="154"/>
                    </a:lnTo>
                  </a:path>
                </a:pathLst>
              </a:custGeom>
              <a:noFill/>
              <a:ln w="12700">
                <a:solidFill>
                  <a:schemeClr val="accent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48" name="Freeform 84"/>
              <p:cNvSpPr>
                <a:spLocks/>
              </p:cNvSpPr>
              <p:nvPr/>
            </p:nvSpPr>
            <p:spPr bwMode="auto">
              <a:xfrm>
                <a:off x="5611813" y="5718176"/>
                <a:ext cx="579438" cy="17463"/>
              </a:xfrm>
              <a:custGeom>
                <a:avLst/>
                <a:gdLst>
                  <a:gd name="T0" fmla="*/ 6 w 365"/>
                  <a:gd name="T1" fmla="*/ 10 h 11"/>
                  <a:gd name="T2" fmla="*/ 12 w 365"/>
                  <a:gd name="T3" fmla="*/ 10 h 11"/>
                  <a:gd name="T4" fmla="*/ 17 w 365"/>
                  <a:gd name="T5" fmla="*/ 10 h 11"/>
                  <a:gd name="T6" fmla="*/ 24 w 365"/>
                  <a:gd name="T7" fmla="*/ 10 h 11"/>
                  <a:gd name="T8" fmla="*/ 29 w 365"/>
                  <a:gd name="T9" fmla="*/ 10 h 11"/>
                  <a:gd name="T10" fmla="*/ 35 w 365"/>
                  <a:gd name="T11" fmla="*/ 10 h 11"/>
                  <a:gd name="T12" fmla="*/ 40 w 365"/>
                  <a:gd name="T13" fmla="*/ 10 h 11"/>
                  <a:gd name="T14" fmla="*/ 47 w 365"/>
                  <a:gd name="T15" fmla="*/ 9 h 11"/>
                  <a:gd name="T16" fmla="*/ 52 w 365"/>
                  <a:gd name="T17" fmla="*/ 10 h 11"/>
                  <a:gd name="T18" fmla="*/ 58 w 365"/>
                  <a:gd name="T19" fmla="*/ 10 h 11"/>
                  <a:gd name="T20" fmla="*/ 64 w 365"/>
                  <a:gd name="T21" fmla="*/ 10 h 11"/>
                  <a:gd name="T22" fmla="*/ 70 w 365"/>
                  <a:gd name="T23" fmla="*/ 10 h 11"/>
                  <a:gd name="T24" fmla="*/ 76 w 365"/>
                  <a:gd name="T25" fmla="*/ 10 h 11"/>
                  <a:gd name="T26" fmla="*/ 82 w 365"/>
                  <a:gd name="T27" fmla="*/ 10 h 11"/>
                  <a:gd name="T28" fmla="*/ 88 w 365"/>
                  <a:gd name="T29" fmla="*/ 10 h 11"/>
                  <a:gd name="T30" fmla="*/ 93 w 365"/>
                  <a:gd name="T31" fmla="*/ 10 h 11"/>
                  <a:gd name="T32" fmla="*/ 99 w 365"/>
                  <a:gd name="T33" fmla="*/ 10 h 11"/>
                  <a:gd name="T34" fmla="*/ 105 w 365"/>
                  <a:gd name="T35" fmla="*/ 10 h 11"/>
                  <a:gd name="T36" fmla="*/ 111 w 365"/>
                  <a:gd name="T37" fmla="*/ 9 h 11"/>
                  <a:gd name="T38" fmla="*/ 117 w 365"/>
                  <a:gd name="T39" fmla="*/ 8 h 11"/>
                  <a:gd name="T40" fmla="*/ 123 w 365"/>
                  <a:gd name="T41" fmla="*/ 8 h 11"/>
                  <a:gd name="T42" fmla="*/ 129 w 365"/>
                  <a:gd name="T43" fmla="*/ 9 h 11"/>
                  <a:gd name="T44" fmla="*/ 134 w 365"/>
                  <a:gd name="T45" fmla="*/ 10 h 11"/>
                  <a:gd name="T46" fmla="*/ 141 w 365"/>
                  <a:gd name="T47" fmla="*/ 11 h 11"/>
                  <a:gd name="T48" fmla="*/ 146 w 365"/>
                  <a:gd name="T49" fmla="*/ 11 h 11"/>
                  <a:gd name="T50" fmla="*/ 152 w 365"/>
                  <a:gd name="T51" fmla="*/ 10 h 11"/>
                  <a:gd name="T52" fmla="*/ 157 w 365"/>
                  <a:gd name="T53" fmla="*/ 10 h 11"/>
                  <a:gd name="T54" fmla="*/ 164 w 365"/>
                  <a:gd name="T55" fmla="*/ 9 h 11"/>
                  <a:gd name="T56" fmla="*/ 169 w 365"/>
                  <a:gd name="T57" fmla="*/ 8 h 11"/>
                  <a:gd name="T58" fmla="*/ 175 w 365"/>
                  <a:gd name="T59" fmla="*/ 9 h 11"/>
                  <a:gd name="T60" fmla="*/ 182 w 365"/>
                  <a:gd name="T61" fmla="*/ 10 h 11"/>
                  <a:gd name="T62" fmla="*/ 187 w 365"/>
                  <a:gd name="T63" fmla="*/ 10 h 11"/>
                  <a:gd name="T64" fmla="*/ 193 w 365"/>
                  <a:gd name="T65" fmla="*/ 10 h 11"/>
                  <a:gd name="T66" fmla="*/ 199 w 365"/>
                  <a:gd name="T67" fmla="*/ 10 h 11"/>
                  <a:gd name="T68" fmla="*/ 205 w 365"/>
                  <a:gd name="T69" fmla="*/ 10 h 11"/>
                  <a:gd name="T70" fmla="*/ 210 w 365"/>
                  <a:gd name="T71" fmla="*/ 10 h 11"/>
                  <a:gd name="T72" fmla="*/ 216 w 365"/>
                  <a:gd name="T73" fmla="*/ 9 h 11"/>
                  <a:gd name="T74" fmla="*/ 222 w 365"/>
                  <a:gd name="T75" fmla="*/ 9 h 11"/>
                  <a:gd name="T76" fmla="*/ 228 w 365"/>
                  <a:gd name="T77" fmla="*/ 10 h 11"/>
                  <a:gd name="T78" fmla="*/ 234 w 365"/>
                  <a:gd name="T79" fmla="*/ 10 h 11"/>
                  <a:gd name="T80" fmla="*/ 240 w 365"/>
                  <a:gd name="T81" fmla="*/ 10 h 11"/>
                  <a:gd name="T82" fmla="*/ 246 w 365"/>
                  <a:gd name="T83" fmla="*/ 10 h 11"/>
                  <a:gd name="T84" fmla="*/ 251 w 365"/>
                  <a:gd name="T85" fmla="*/ 11 h 11"/>
                  <a:gd name="T86" fmla="*/ 257 w 365"/>
                  <a:gd name="T87" fmla="*/ 10 h 11"/>
                  <a:gd name="T88" fmla="*/ 263 w 365"/>
                  <a:gd name="T89" fmla="*/ 10 h 11"/>
                  <a:gd name="T90" fmla="*/ 269 w 365"/>
                  <a:gd name="T91" fmla="*/ 10 h 11"/>
                  <a:gd name="T92" fmla="*/ 274 w 365"/>
                  <a:gd name="T93" fmla="*/ 10 h 11"/>
                  <a:gd name="T94" fmla="*/ 281 w 365"/>
                  <a:gd name="T95" fmla="*/ 10 h 11"/>
                  <a:gd name="T96" fmla="*/ 287 w 365"/>
                  <a:gd name="T97" fmla="*/ 10 h 11"/>
                  <a:gd name="T98" fmla="*/ 292 w 365"/>
                  <a:gd name="T99" fmla="*/ 9 h 11"/>
                  <a:gd name="T100" fmla="*/ 299 w 365"/>
                  <a:gd name="T101" fmla="*/ 8 h 11"/>
                  <a:gd name="T102" fmla="*/ 304 w 365"/>
                  <a:gd name="T103" fmla="*/ 9 h 11"/>
                  <a:gd name="T104" fmla="*/ 310 w 365"/>
                  <a:gd name="T105" fmla="*/ 9 h 11"/>
                  <a:gd name="T106" fmla="*/ 315 w 365"/>
                  <a:gd name="T107" fmla="*/ 8 h 11"/>
                  <a:gd name="T108" fmla="*/ 322 w 365"/>
                  <a:gd name="T109" fmla="*/ 8 h 11"/>
                  <a:gd name="T110" fmla="*/ 327 w 365"/>
                  <a:gd name="T111" fmla="*/ 10 h 11"/>
                  <a:gd name="T112" fmla="*/ 333 w 365"/>
                  <a:gd name="T113" fmla="*/ 10 h 11"/>
                  <a:gd name="T114" fmla="*/ 339 w 365"/>
                  <a:gd name="T115" fmla="*/ 8 h 11"/>
                  <a:gd name="T116" fmla="*/ 345 w 365"/>
                  <a:gd name="T117" fmla="*/ 2 h 11"/>
                  <a:gd name="T118" fmla="*/ 351 w 365"/>
                  <a:gd name="T119" fmla="*/ 0 h 11"/>
                  <a:gd name="T120" fmla="*/ 357 w 365"/>
                  <a:gd name="T121" fmla="*/ 4 h 11"/>
                  <a:gd name="T122" fmla="*/ 363 w 365"/>
                  <a:gd name="T12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5" h="11">
                    <a:moveTo>
                      <a:pt x="0" y="10"/>
                    </a:moveTo>
                    <a:lnTo>
                      <a:pt x="1" y="10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19" y="1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1" y="10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9" y="10"/>
                    </a:lnTo>
                    <a:lnTo>
                      <a:pt x="30" y="10"/>
                    </a:lnTo>
                    <a:lnTo>
                      <a:pt x="31" y="10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3" y="10"/>
                    </a:lnTo>
                    <a:lnTo>
                      <a:pt x="34" y="10"/>
                    </a:lnTo>
                    <a:lnTo>
                      <a:pt x="35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37" y="10"/>
                    </a:lnTo>
                    <a:lnTo>
                      <a:pt x="38" y="10"/>
                    </a:lnTo>
                    <a:lnTo>
                      <a:pt x="39" y="10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41" y="10"/>
                    </a:lnTo>
                    <a:lnTo>
                      <a:pt x="42" y="10"/>
                    </a:lnTo>
                    <a:lnTo>
                      <a:pt x="43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5" y="9"/>
                    </a:lnTo>
                    <a:lnTo>
                      <a:pt x="46" y="9"/>
                    </a:lnTo>
                    <a:lnTo>
                      <a:pt x="47" y="9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9" y="9"/>
                    </a:lnTo>
                    <a:lnTo>
                      <a:pt x="50" y="9"/>
                    </a:lnTo>
                    <a:lnTo>
                      <a:pt x="51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3" y="10"/>
                    </a:lnTo>
                    <a:lnTo>
                      <a:pt x="54" y="10"/>
                    </a:lnTo>
                    <a:lnTo>
                      <a:pt x="55" y="10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58" y="10"/>
                    </a:lnTo>
                    <a:lnTo>
                      <a:pt x="59" y="10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61" y="10"/>
                    </a:lnTo>
                    <a:lnTo>
                      <a:pt x="62" y="10"/>
                    </a:lnTo>
                    <a:lnTo>
                      <a:pt x="63" y="10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5" y="10"/>
                    </a:lnTo>
                    <a:lnTo>
                      <a:pt x="65" y="10"/>
                    </a:lnTo>
                    <a:lnTo>
                      <a:pt x="66" y="10"/>
                    </a:lnTo>
                    <a:lnTo>
                      <a:pt x="67" y="10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9" y="10"/>
                    </a:lnTo>
                    <a:lnTo>
                      <a:pt x="70" y="10"/>
                    </a:lnTo>
                    <a:lnTo>
                      <a:pt x="71" y="10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3" y="10"/>
                    </a:lnTo>
                    <a:lnTo>
                      <a:pt x="74" y="10"/>
                    </a:lnTo>
                    <a:lnTo>
                      <a:pt x="74" y="10"/>
                    </a:lnTo>
                    <a:lnTo>
                      <a:pt x="75" y="10"/>
                    </a:lnTo>
                    <a:lnTo>
                      <a:pt x="76" y="10"/>
                    </a:lnTo>
                    <a:lnTo>
                      <a:pt x="77" y="9"/>
                    </a:lnTo>
                    <a:lnTo>
                      <a:pt x="77" y="9"/>
                    </a:lnTo>
                    <a:lnTo>
                      <a:pt x="78" y="9"/>
                    </a:lnTo>
                    <a:lnTo>
                      <a:pt x="79" y="9"/>
                    </a:lnTo>
                    <a:lnTo>
                      <a:pt x="80" y="9"/>
                    </a:lnTo>
                    <a:lnTo>
                      <a:pt x="81" y="10"/>
                    </a:lnTo>
                    <a:lnTo>
                      <a:pt x="81" y="10"/>
                    </a:lnTo>
                    <a:lnTo>
                      <a:pt x="82" y="10"/>
                    </a:lnTo>
                    <a:lnTo>
                      <a:pt x="82" y="10"/>
                    </a:lnTo>
                    <a:lnTo>
                      <a:pt x="83" y="10"/>
                    </a:lnTo>
                    <a:lnTo>
                      <a:pt x="84" y="10"/>
                    </a:lnTo>
                    <a:lnTo>
                      <a:pt x="85" y="10"/>
                    </a:lnTo>
                    <a:lnTo>
                      <a:pt x="85" y="10"/>
                    </a:lnTo>
                    <a:lnTo>
                      <a:pt x="86" y="10"/>
                    </a:lnTo>
                    <a:lnTo>
                      <a:pt x="87" y="10"/>
                    </a:lnTo>
                    <a:lnTo>
                      <a:pt x="88" y="10"/>
                    </a:lnTo>
                    <a:lnTo>
                      <a:pt x="89" y="10"/>
                    </a:lnTo>
                    <a:lnTo>
                      <a:pt x="89" y="10"/>
                    </a:lnTo>
                    <a:lnTo>
                      <a:pt x="90" y="10"/>
                    </a:lnTo>
                    <a:lnTo>
                      <a:pt x="90" y="10"/>
                    </a:lnTo>
                    <a:lnTo>
                      <a:pt x="91" y="10"/>
                    </a:lnTo>
                    <a:lnTo>
                      <a:pt x="92" y="10"/>
                    </a:lnTo>
                    <a:lnTo>
                      <a:pt x="93" y="10"/>
                    </a:lnTo>
                    <a:lnTo>
                      <a:pt x="93" y="10"/>
                    </a:lnTo>
                    <a:lnTo>
                      <a:pt x="94" y="10"/>
                    </a:lnTo>
                    <a:lnTo>
                      <a:pt x="95" y="10"/>
                    </a:lnTo>
                    <a:lnTo>
                      <a:pt x="96" y="10"/>
                    </a:lnTo>
                    <a:lnTo>
                      <a:pt x="97" y="10"/>
                    </a:lnTo>
                    <a:lnTo>
                      <a:pt x="97" y="10"/>
                    </a:lnTo>
                    <a:lnTo>
                      <a:pt x="98" y="10"/>
                    </a:lnTo>
                    <a:lnTo>
                      <a:pt x="99" y="10"/>
                    </a:lnTo>
                    <a:lnTo>
                      <a:pt x="99" y="10"/>
                    </a:lnTo>
                    <a:lnTo>
                      <a:pt x="100" y="10"/>
                    </a:lnTo>
                    <a:lnTo>
                      <a:pt x="101" y="10"/>
                    </a:lnTo>
                    <a:lnTo>
                      <a:pt x="101" y="10"/>
                    </a:lnTo>
                    <a:lnTo>
                      <a:pt x="102" y="10"/>
                    </a:lnTo>
                    <a:lnTo>
                      <a:pt x="103" y="10"/>
                    </a:lnTo>
                    <a:lnTo>
                      <a:pt x="104" y="10"/>
                    </a:lnTo>
                    <a:lnTo>
                      <a:pt x="105" y="10"/>
                    </a:lnTo>
                    <a:lnTo>
                      <a:pt x="105" y="10"/>
                    </a:lnTo>
                    <a:lnTo>
                      <a:pt x="106" y="10"/>
                    </a:lnTo>
                    <a:lnTo>
                      <a:pt x="107" y="10"/>
                    </a:lnTo>
                    <a:lnTo>
                      <a:pt x="107" y="10"/>
                    </a:lnTo>
                    <a:lnTo>
                      <a:pt x="108" y="10"/>
                    </a:lnTo>
                    <a:lnTo>
                      <a:pt x="109" y="10"/>
                    </a:lnTo>
                    <a:lnTo>
                      <a:pt x="109" y="10"/>
                    </a:lnTo>
                    <a:lnTo>
                      <a:pt x="110" y="10"/>
                    </a:lnTo>
                    <a:lnTo>
                      <a:pt x="111" y="9"/>
                    </a:lnTo>
                    <a:lnTo>
                      <a:pt x="112" y="9"/>
                    </a:lnTo>
                    <a:lnTo>
                      <a:pt x="113" y="9"/>
                    </a:lnTo>
                    <a:lnTo>
                      <a:pt x="113" y="9"/>
                    </a:lnTo>
                    <a:lnTo>
                      <a:pt x="114" y="8"/>
                    </a:lnTo>
                    <a:lnTo>
                      <a:pt x="115" y="8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7" y="8"/>
                    </a:lnTo>
                    <a:lnTo>
                      <a:pt x="117" y="8"/>
                    </a:lnTo>
                    <a:lnTo>
                      <a:pt x="118" y="8"/>
                    </a:lnTo>
                    <a:lnTo>
                      <a:pt x="119" y="8"/>
                    </a:lnTo>
                    <a:lnTo>
                      <a:pt x="120" y="8"/>
                    </a:lnTo>
                    <a:lnTo>
                      <a:pt x="121" y="8"/>
                    </a:lnTo>
                    <a:lnTo>
                      <a:pt x="121" y="8"/>
                    </a:lnTo>
                    <a:lnTo>
                      <a:pt x="122" y="8"/>
                    </a:lnTo>
                    <a:lnTo>
                      <a:pt x="123" y="8"/>
                    </a:lnTo>
                    <a:lnTo>
                      <a:pt x="124" y="8"/>
                    </a:lnTo>
                    <a:lnTo>
                      <a:pt x="124" y="8"/>
                    </a:lnTo>
                    <a:lnTo>
                      <a:pt x="125" y="8"/>
                    </a:lnTo>
                    <a:lnTo>
                      <a:pt x="125" y="8"/>
                    </a:lnTo>
                    <a:lnTo>
                      <a:pt x="126" y="9"/>
                    </a:lnTo>
                    <a:lnTo>
                      <a:pt x="127" y="9"/>
                    </a:lnTo>
                    <a:lnTo>
                      <a:pt x="128" y="9"/>
                    </a:lnTo>
                    <a:lnTo>
                      <a:pt x="129" y="9"/>
                    </a:lnTo>
                    <a:lnTo>
                      <a:pt x="129" y="10"/>
                    </a:lnTo>
                    <a:lnTo>
                      <a:pt x="130" y="10"/>
                    </a:lnTo>
                    <a:lnTo>
                      <a:pt x="131" y="10"/>
                    </a:lnTo>
                    <a:lnTo>
                      <a:pt x="132" y="10"/>
                    </a:lnTo>
                    <a:lnTo>
                      <a:pt x="132" y="10"/>
                    </a:lnTo>
                    <a:lnTo>
                      <a:pt x="133" y="10"/>
                    </a:lnTo>
                    <a:lnTo>
                      <a:pt x="133" y="10"/>
                    </a:lnTo>
                    <a:lnTo>
                      <a:pt x="134" y="10"/>
                    </a:lnTo>
                    <a:lnTo>
                      <a:pt x="135" y="10"/>
                    </a:lnTo>
                    <a:lnTo>
                      <a:pt x="136" y="10"/>
                    </a:lnTo>
                    <a:lnTo>
                      <a:pt x="137" y="10"/>
                    </a:lnTo>
                    <a:lnTo>
                      <a:pt x="137" y="11"/>
                    </a:lnTo>
                    <a:lnTo>
                      <a:pt x="138" y="11"/>
                    </a:lnTo>
                    <a:lnTo>
                      <a:pt x="139" y="11"/>
                    </a:lnTo>
                    <a:lnTo>
                      <a:pt x="140" y="11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2" y="11"/>
                    </a:lnTo>
                    <a:lnTo>
                      <a:pt x="143" y="11"/>
                    </a:lnTo>
                    <a:lnTo>
                      <a:pt x="144" y="11"/>
                    </a:lnTo>
                    <a:lnTo>
                      <a:pt x="145" y="11"/>
                    </a:lnTo>
                    <a:lnTo>
                      <a:pt x="145" y="11"/>
                    </a:lnTo>
                    <a:lnTo>
                      <a:pt x="146" y="11"/>
                    </a:lnTo>
                    <a:lnTo>
                      <a:pt x="147" y="11"/>
                    </a:lnTo>
                    <a:lnTo>
                      <a:pt x="148" y="11"/>
                    </a:lnTo>
                    <a:lnTo>
                      <a:pt x="149" y="11"/>
                    </a:lnTo>
                    <a:lnTo>
                      <a:pt x="149" y="11"/>
                    </a:lnTo>
                    <a:lnTo>
                      <a:pt x="149" y="11"/>
                    </a:lnTo>
                    <a:lnTo>
                      <a:pt x="150" y="10"/>
                    </a:lnTo>
                    <a:lnTo>
                      <a:pt x="151" y="10"/>
                    </a:lnTo>
                    <a:lnTo>
                      <a:pt x="152" y="10"/>
                    </a:lnTo>
                    <a:lnTo>
                      <a:pt x="153" y="10"/>
                    </a:lnTo>
                    <a:lnTo>
                      <a:pt x="153" y="10"/>
                    </a:lnTo>
                    <a:lnTo>
                      <a:pt x="154" y="10"/>
                    </a:lnTo>
                    <a:lnTo>
                      <a:pt x="155" y="10"/>
                    </a:lnTo>
                    <a:lnTo>
                      <a:pt x="156" y="10"/>
                    </a:lnTo>
                    <a:lnTo>
                      <a:pt x="157" y="10"/>
                    </a:lnTo>
                    <a:lnTo>
                      <a:pt x="157" y="10"/>
                    </a:lnTo>
                    <a:lnTo>
                      <a:pt x="157" y="10"/>
                    </a:lnTo>
                    <a:lnTo>
                      <a:pt x="158" y="10"/>
                    </a:lnTo>
                    <a:lnTo>
                      <a:pt x="159" y="10"/>
                    </a:lnTo>
                    <a:lnTo>
                      <a:pt x="160" y="10"/>
                    </a:lnTo>
                    <a:lnTo>
                      <a:pt x="161" y="10"/>
                    </a:lnTo>
                    <a:lnTo>
                      <a:pt x="161" y="9"/>
                    </a:lnTo>
                    <a:lnTo>
                      <a:pt x="162" y="9"/>
                    </a:lnTo>
                    <a:lnTo>
                      <a:pt x="163" y="9"/>
                    </a:lnTo>
                    <a:lnTo>
                      <a:pt x="164" y="9"/>
                    </a:lnTo>
                    <a:lnTo>
                      <a:pt x="165" y="9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6" y="8"/>
                    </a:lnTo>
                    <a:lnTo>
                      <a:pt x="167" y="8"/>
                    </a:lnTo>
                    <a:lnTo>
                      <a:pt x="168" y="8"/>
                    </a:lnTo>
                    <a:lnTo>
                      <a:pt x="169" y="8"/>
                    </a:lnTo>
                    <a:lnTo>
                      <a:pt x="169" y="8"/>
                    </a:lnTo>
                    <a:lnTo>
                      <a:pt x="170" y="8"/>
                    </a:lnTo>
                    <a:lnTo>
                      <a:pt x="171" y="8"/>
                    </a:lnTo>
                    <a:lnTo>
                      <a:pt x="172" y="8"/>
                    </a:lnTo>
                    <a:lnTo>
                      <a:pt x="173" y="9"/>
                    </a:lnTo>
                    <a:lnTo>
                      <a:pt x="173" y="9"/>
                    </a:lnTo>
                    <a:lnTo>
                      <a:pt x="173" y="9"/>
                    </a:lnTo>
                    <a:lnTo>
                      <a:pt x="174" y="9"/>
                    </a:lnTo>
                    <a:lnTo>
                      <a:pt x="175" y="9"/>
                    </a:lnTo>
                    <a:lnTo>
                      <a:pt x="176" y="9"/>
                    </a:lnTo>
                    <a:lnTo>
                      <a:pt x="177" y="9"/>
                    </a:lnTo>
                    <a:lnTo>
                      <a:pt x="178" y="10"/>
                    </a:lnTo>
                    <a:lnTo>
                      <a:pt x="178" y="10"/>
                    </a:lnTo>
                    <a:lnTo>
                      <a:pt x="179" y="10"/>
                    </a:lnTo>
                    <a:lnTo>
                      <a:pt x="180" y="10"/>
                    </a:lnTo>
                    <a:lnTo>
                      <a:pt x="181" y="10"/>
                    </a:lnTo>
                    <a:lnTo>
                      <a:pt x="182" y="10"/>
                    </a:lnTo>
                    <a:lnTo>
                      <a:pt x="182" y="10"/>
                    </a:lnTo>
                    <a:lnTo>
                      <a:pt x="182" y="10"/>
                    </a:lnTo>
                    <a:lnTo>
                      <a:pt x="183" y="10"/>
                    </a:lnTo>
                    <a:lnTo>
                      <a:pt x="184" y="10"/>
                    </a:lnTo>
                    <a:lnTo>
                      <a:pt x="185" y="10"/>
                    </a:lnTo>
                    <a:lnTo>
                      <a:pt x="186" y="10"/>
                    </a:lnTo>
                    <a:lnTo>
                      <a:pt x="186" y="10"/>
                    </a:lnTo>
                    <a:lnTo>
                      <a:pt x="187" y="10"/>
                    </a:lnTo>
                    <a:lnTo>
                      <a:pt x="188" y="10"/>
                    </a:lnTo>
                    <a:lnTo>
                      <a:pt x="189" y="10"/>
                    </a:lnTo>
                    <a:lnTo>
                      <a:pt x="190" y="10"/>
                    </a:lnTo>
                    <a:lnTo>
                      <a:pt x="190" y="10"/>
                    </a:lnTo>
                    <a:lnTo>
                      <a:pt x="190" y="10"/>
                    </a:lnTo>
                    <a:lnTo>
                      <a:pt x="191" y="10"/>
                    </a:lnTo>
                    <a:lnTo>
                      <a:pt x="192" y="10"/>
                    </a:lnTo>
                    <a:lnTo>
                      <a:pt x="193" y="10"/>
                    </a:lnTo>
                    <a:lnTo>
                      <a:pt x="194" y="10"/>
                    </a:lnTo>
                    <a:lnTo>
                      <a:pt x="194" y="10"/>
                    </a:lnTo>
                    <a:lnTo>
                      <a:pt x="195" y="10"/>
                    </a:lnTo>
                    <a:lnTo>
                      <a:pt x="196" y="10"/>
                    </a:lnTo>
                    <a:lnTo>
                      <a:pt x="197" y="10"/>
                    </a:lnTo>
                    <a:lnTo>
                      <a:pt x="198" y="10"/>
                    </a:lnTo>
                    <a:lnTo>
                      <a:pt x="198" y="10"/>
                    </a:lnTo>
                    <a:lnTo>
                      <a:pt x="199" y="10"/>
                    </a:lnTo>
                    <a:lnTo>
                      <a:pt x="199" y="10"/>
                    </a:lnTo>
                    <a:lnTo>
                      <a:pt x="200" y="10"/>
                    </a:lnTo>
                    <a:lnTo>
                      <a:pt x="201" y="10"/>
                    </a:lnTo>
                    <a:lnTo>
                      <a:pt x="202" y="10"/>
                    </a:lnTo>
                    <a:lnTo>
                      <a:pt x="202" y="10"/>
                    </a:lnTo>
                    <a:lnTo>
                      <a:pt x="203" y="10"/>
                    </a:lnTo>
                    <a:lnTo>
                      <a:pt x="204" y="10"/>
                    </a:lnTo>
                    <a:lnTo>
                      <a:pt x="205" y="10"/>
                    </a:lnTo>
                    <a:lnTo>
                      <a:pt x="206" y="10"/>
                    </a:lnTo>
                    <a:lnTo>
                      <a:pt x="206" y="10"/>
                    </a:lnTo>
                    <a:lnTo>
                      <a:pt x="207" y="10"/>
                    </a:lnTo>
                    <a:lnTo>
                      <a:pt x="207" y="10"/>
                    </a:lnTo>
                    <a:lnTo>
                      <a:pt x="208" y="10"/>
                    </a:lnTo>
                    <a:lnTo>
                      <a:pt x="209" y="10"/>
                    </a:lnTo>
                    <a:lnTo>
                      <a:pt x="210" y="10"/>
                    </a:lnTo>
                    <a:lnTo>
                      <a:pt x="210" y="10"/>
                    </a:lnTo>
                    <a:lnTo>
                      <a:pt x="211" y="10"/>
                    </a:lnTo>
                    <a:lnTo>
                      <a:pt x="212" y="9"/>
                    </a:lnTo>
                    <a:lnTo>
                      <a:pt x="213" y="9"/>
                    </a:lnTo>
                    <a:lnTo>
                      <a:pt x="214" y="9"/>
                    </a:lnTo>
                    <a:lnTo>
                      <a:pt x="214" y="9"/>
                    </a:lnTo>
                    <a:lnTo>
                      <a:pt x="215" y="9"/>
                    </a:lnTo>
                    <a:lnTo>
                      <a:pt x="215" y="9"/>
                    </a:lnTo>
                    <a:lnTo>
                      <a:pt x="216" y="9"/>
                    </a:lnTo>
                    <a:lnTo>
                      <a:pt x="217" y="9"/>
                    </a:lnTo>
                    <a:lnTo>
                      <a:pt x="218" y="9"/>
                    </a:lnTo>
                    <a:lnTo>
                      <a:pt x="218" y="9"/>
                    </a:lnTo>
                    <a:lnTo>
                      <a:pt x="219" y="9"/>
                    </a:lnTo>
                    <a:lnTo>
                      <a:pt x="220" y="9"/>
                    </a:lnTo>
                    <a:lnTo>
                      <a:pt x="221" y="9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23" y="9"/>
                    </a:lnTo>
                    <a:lnTo>
                      <a:pt x="224" y="9"/>
                    </a:lnTo>
                    <a:lnTo>
                      <a:pt x="224" y="10"/>
                    </a:lnTo>
                    <a:lnTo>
                      <a:pt x="225" y="10"/>
                    </a:lnTo>
                    <a:lnTo>
                      <a:pt x="226" y="10"/>
                    </a:lnTo>
                    <a:lnTo>
                      <a:pt x="226" y="10"/>
                    </a:lnTo>
                    <a:lnTo>
                      <a:pt x="227" y="10"/>
                    </a:lnTo>
                    <a:lnTo>
                      <a:pt x="228" y="10"/>
                    </a:lnTo>
                    <a:lnTo>
                      <a:pt x="229" y="10"/>
                    </a:lnTo>
                    <a:lnTo>
                      <a:pt x="230" y="10"/>
                    </a:lnTo>
                    <a:lnTo>
                      <a:pt x="230" y="10"/>
                    </a:lnTo>
                    <a:lnTo>
                      <a:pt x="231" y="10"/>
                    </a:lnTo>
                    <a:lnTo>
                      <a:pt x="232" y="10"/>
                    </a:lnTo>
                    <a:lnTo>
                      <a:pt x="232" y="10"/>
                    </a:lnTo>
                    <a:lnTo>
                      <a:pt x="233" y="10"/>
                    </a:lnTo>
                    <a:lnTo>
                      <a:pt x="234" y="10"/>
                    </a:lnTo>
                    <a:lnTo>
                      <a:pt x="234" y="10"/>
                    </a:lnTo>
                    <a:lnTo>
                      <a:pt x="235" y="10"/>
                    </a:lnTo>
                    <a:lnTo>
                      <a:pt x="236" y="10"/>
                    </a:lnTo>
                    <a:lnTo>
                      <a:pt x="237" y="10"/>
                    </a:lnTo>
                    <a:lnTo>
                      <a:pt x="238" y="10"/>
                    </a:lnTo>
                    <a:lnTo>
                      <a:pt x="238" y="10"/>
                    </a:lnTo>
                    <a:lnTo>
                      <a:pt x="239" y="10"/>
                    </a:lnTo>
                    <a:lnTo>
                      <a:pt x="240" y="10"/>
                    </a:lnTo>
                    <a:lnTo>
                      <a:pt x="241" y="10"/>
                    </a:lnTo>
                    <a:lnTo>
                      <a:pt x="241" y="10"/>
                    </a:lnTo>
                    <a:lnTo>
                      <a:pt x="242" y="10"/>
                    </a:lnTo>
                    <a:lnTo>
                      <a:pt x="242" y="10"/>
                    </a:lnTo>
                    <a:lnTo>
                      <a:pt x="243" y="10"/>
                    </a:lnTo>
                    <a:lnTo>
                      <a:pt x="244" y="10"/>
                    </a:lnTo>
                    <a:lnTo>
                      <a:pt x="245" y="10"/>
                    </a:lnTo>
                    <a:lnTo>
                      <a:pt x="246" y="10"/>
                    </a:lnTo>
                    <a:lnTo>
                      <a:pt x="246" y="10"/>
                    </a:lnTo>
                    <a:lnTo>
                      <a:pt x="247" y="11"/>
                    </a:lnTo>
                    <a:lnTo>
                      <a:pt x="248" y="11"/>
                    </a:lnTo>
                    <a:lnTo>
                      <a:pt x="249" y="11"/>
                    </a:lnTo>
                    <a:lnTo>
                      <a:pt x="249" y="11"/>
                    </a:lnTo>
                    <a:lnTo>
                      <a:pt x="250" y="11"/>
                    </a:lnTo>
                    <a:lnTo>
                      <a:pt x="250" y="11"/>
                    </a:lnTo>
                    <a:lnTo>
                      <a:pt x="251" y="11"/>
                    </a:lnTo>
                    <a:lnTo>
                      <a:pt x="252" y="11"/>
                    </a:lnTo>
                    <a:lnTo>
                      <a:pt x="253" y="11"/>
                    </a:lnTo>
                    <a:lnTo>
                      <a:pt x="254" y="11"/>
                    </a:lnTo>
                    <a:lnTo>
                      <a:pt x="254" y="11"/>
                    </a:lnTo>
                    <a:lnTo>
                      <a:pt x="255" y="11"/>
                    </a:lnTo>
                    <a:lnTo>
                      <a:pt x="256" y="11"/>
                    </a:lnTo>
                    <a:lnTo>
                      <a:pt x="257" y="10"/>
                    </a:lnTo>
                    <a:lnTo>
                      <a:pt x="257" y="10"/>
                    </a:lnTo>
                    <a:lnTo>
                      <a:pt x="258" y="10"/>
                    </a:lnTo>
                    <a:lnTo>
                      <a:pt x="258" y="10"/>
                    </a:lnTo>
                    <a:lnTo>
                      <a:pt x="259" y="10"/>
                    </a:lnTo>
                    <a:lnTo>
                      <a:pt x="260" y="10"/>
                    </a:lnTo>
                    <a:lnTo>
                      <a:pt x="261" y="10"/>
                    </a:lnTo>
                    <a:lnTo>
                      <a:pt x="262" y="10"/>
                    </a:lnTo>
                    <a:lnTo>
                      <a:pt x="262" y="10"/>
                    </a:lnTo>
                    <a:lnTo>
                      <a:pt x="263" y="10"/>
                    </a:lnTo>
                    <a:lnTo>
                      <a:pt x="264" y="10"/>
                    </a:lnTo>
                    <a:lnTo>
                      <a:pt x="265" y="10"/>
                    </a:lnTo>
                    <a:lnTo>
                      <a:pt x="266" y="10"/>
                    </a:lnTo>
                    <a:lnTo>
                      <a:pt x="266" y="10"/>
                    </a:lnTo>
                    <a:lnTo>
                      <a:pt x="266" y="10"/>
                    </a:lnTo>
                    <a:lnTo>
                      <a:pt x="267" y="10"/>
                    </a:lnTo>
                    <a:lnTo>
                      <a:pt x="268" y="10"/>
                    </a:lnTo>
                    <a:lnTo>
                      <a:pt x="269" y="10"/>
                    </a:lnTo>
                    <a:lnTo>
                      <a:pt x="270" y="10"/>
                    </a:lnTo>
                    <a:lnTo>
                      <a:pt x="270" y="10"/>
                    </a:lnTo>
                    <a:lnTo>
                      <a:pt x="271" y="10"/>
                    </a:lnTo>
                    <a:lnTo>
                      <a:pt x="272" y="10"/>
                    </a:lnTo>
                    <a:lnTo>
                      <a:pt x="273" y="10"/>
                    </a:lnTo>
                    <a:lnTo>
                      <a:pt x="274" y="10"/>
                    </a:lnTo>
                    <a:lnTo>
                      <a:pt x="274" y="10"/>
                    </a:lnTo>
                    <a:lnTo>
                      <a:pt x="274" y="10"/>
                    </a:lnTo>
                    <a:lnTo>
                      <a:pt x="275" y="10"/>
                    </a:lnTo>
                    <a:lnTo>
                      <a:pt x="276" y="10"/>
                    </a:lnTo>
                    <a:lnTo>
                      <a:pt x="277" y="10"/>
                    </a:lnTo>
                    <a:lnTo>
                      <a:pt x="278" y="10"/>
                    </a:lnTo>
                    <a:lnTo>
                      <a:pt x="279" y="10"/>
                    </a:lnTo>
                    <a:lnTo>
                      <a:pt x="279" y="10"/>
                    </a:lnTo>
                    <a:lnTo>
                      <a:pt x="280" y="10"/>
                    </a:lnTo>
                    <a:lnTo>
                      <a:pt x="281" y="10"/>
                    </a:lnTo>
                    <a:lnTo>
                      <a:pt x="282" y="10"/>
                    </a:lnTo>
                    <a:lnTo>
                      <a:pt x="282" y="10"/>
                    </a:lnTo>
                    <a:lnTo>
                      <a:pt x="283" y="10"/>
                    </a:lnTo>
                    <a:lnTo>
                      <a:pt x="283" y="10"/>
                    </a:lnTo>
                    <a:lnTo>
                      <a:pt x="284" y="10"/>
                    </a:lnTo>
                    <a:lnTo>
                      <a:pt x="285" y="10"/>
                    </a:lnTo>
                    <a:lnTo>
                      <a:pt x="286" y="10"/>
                    </a:lnTo>
                    <a:lnTo>
                      <a:pt x="287" y="10"/>
                    </a:lnTo>
                    <a:lnTo>
                      <a:pt x="287" y="10"/>
                    </a:lnTo>
                    <a:lnTo>
                      <a:pt x="288" y="10"/>
                    </a:lnTo>
                    <a:lnTo>
                      <a:pt x="289" y="10"/>
                    </a:lnTo>
                    <a:lnTo>
                      <a:pt x="290" y="10"/>
                    </a:lnTo>
                    <a:lnTo>
                      <a:pt x="291" y="9"/>
                    </a:lnTo>
                    <a:lnTo>
                      <a:pt x="291" y="9"/>
                    </a:lnTo>
                    <a:lnTo>
                      <a:pt x="291" y="9"/>
                    </a:lnTo>
                    <a:lnTo>
                      <a:pt x="292" y="9"/>
                    </a:lnTo>
                    <a:lnTo>
                      <a:pt x="293" y="9"/>
                    </a:lnTo>
                    <a:lnTo>
                      <a:pt x="294" y="8"/>
                    </a:lnTo>
                    <a:lnTo>
                      <a:pt x="295" y="8"/>
                    </a:lnTo>
                    <a:lnTo>
                      <a:pt x="295" y="8"/>
                    </a:lnTo>
                    <a:lnTo>
                      <a:pt x="296" y="8"/>
                    </a:lnTo>
                    <a:lnTo>
                      <a:pt x="297" y="8"/>
                    </a:lnTo>
                    <a:lnTo>
                      <a:pt x="298" y="8"/>
                    </a:lnTo>
                    <a:lnTo>
                      <a:pt x="299" y="8"/>
                    </a:lnTo>
                    <a:lnTo>
                      <a:pt x="299" y="8"/>
                    </a:lnTo>
                    <a:lnTo>
                      <a:pt x="299" y="8"/>
                    </a:lnTo>
                    <a:lnTo>
                      <a:pt x="300" y="8"/>
                    </a:lnTo>
                    <a:lnTo>
                      <a:pt x="301" y="8"/>
                    </a:lnTo>
                    <a:lnTo>
                      <a:pt x="302" y="8"/>
                    </a:lnTo>
                    <a:lnTo>
                      <a:pt x="303" y="8"/>
                    </a:lnTo>
                    <a:lnTo>
                      <a:pt x="303" y="8"/>
                    </a:lnTo>
                    <a:lnTo>
                      <a:pt x="304" y="9"/>
                    </a:lnTo>
                    <a:lnTo>
                      <a:pt x="305" y="9"/>
                    </a:lnTo>
                    <a:lnTo>
                      <a:pt x="306" y="9"/>
                    </a:lnTo>
                    <a:lnTo>
                      <a:pt x="307" y="9"/>
                    </a:lnTo>
                    <a:lnTo>
                      <a:pt x="307" y="9"/>
                    </a:lnTo>
                    <a:lnTo>
                      <a:pt x="307" y="9"/>
                    </a:lnTo>
                    <a:lnTo>
                      <a:pt x="308" y="9"/>
                    </a:lnTo>
                    <a:lnTo>
                      <a:pt x="309" y="9"/>
                    </a:lnTo>
                    <a:lnTo>
                      <a:pt x="310" y="9"/>
                    </a:lnTo>
                    <a:lnTo>
                      <a:pt x="311" y="9"/>
                    </a:lnTo>
                    <a:lnTo>
                      <a:pt x="311" y="9"/>
                    </a:lnTo>
                    <a:lnTo>
                      <a:pt x="312" y="8"/>
                    </a:lnTo>
                    <a:lnTo>
                      <a:pt x="313" y="8"/>
                    </a:lnTo>
                    <a:lnTo>
                      <a:pt x="314" y="8"/>
                    </a:lnTo>
                    <a:lnTo>
                      <a:pt x="315" y="8"/>
                    </a:lnTo>
                    <a:lnTo>
                      <a:pt x="315" y="8"/>
                    </a:lnTo>
                    <a:lnTo>
                      <a:pt x="315" y="8"/>
                    </a:lnTo>
                    <a:lnTo>
                      <a:pt x="316" y="8"/>
                    </a:lnTo>
                    <a:lnTo>
                      <a:pt x="317" y="8"/>
                    </a:lnTo>
                    <a:lnTo>
                      <a:pt x="318" y="8"/>
                    </a:lnTo>
                    <a:lnTo>
                      <a:pt x="319" y="8"/>
                    </a:lnTo>
                    <a:lnTo>
                      <a:pt x="319" y="8"/>
                    </a:lnTo>
                    <a:lnTo>
                      <a:pt x="320" y="8"/>
                    </a:lnTo>
                    <a:lnTo>
                      <a:pt x="321" y="8"/>
                    </a:lnTo>
                    <a:lnTo>
                      <a:pt x="322" y="8"/>
                    </a:lnTo>
                    <a:lnTo>
                      <a:pt x="323" y="8"/>
                    </a:lnTo>
                    <a:lnTo>
                      <a:pt x="323" y="9"/>
                    </a:lnTo>
                    <a:lnTo>
                      <a:pt x="323" y="9"/>
                    </a:lnTo>
                    <a:lnTo>
                      <a:pt x="324" y="9"/>
                    </a:lnTo>
                    <a:lnTo>
                      <a:pt x="325" y="9"/>
                    </a:lnTo>
                    <a:lnTo>
                      <a:pt x="326" y="10"/>
                    </a:lnTo>
                    <a:lnTo>
                      <a:pt x="327" y="10"/>
                    </a:lnTo>
                    <a:lnTo>
                      <a:pt x="327" y="10"/>
                    </a:lnTo>
                    <a:lnTo>
                      <a:pt x="328" y="10"/>
                    </a:lnTo>
                    <a:lnTo>
                      <a:pt x="329" y="10"/>
                    </a:lnTo>
                    <a:lnTo>
                      <a:pt x="330" y="10"/>
                    </a:lnTo>
                    <a:lnTo>
                      <a:pt x="331" y="10"/>
                    </a:lnTo>
                    <a:lnTo>
                      <a:pt x="331" y="10"/>
                    </a:lnTo>
                    <a:lnTo>
                      <a:pt x="332" y="10"/>
                    </a:lnTo>
                    <a:lnTo>
                      <a:pt x="332" y="10"/>
                    </a:lnTo>
                    <a:lnTo>
                      <a:pt x="333" y="10"/>
                    </a:lnTo>
                    <a:lnTo>
                      <a:pt x="334" y="10"/>
                    </a:lnTo>
                    <a:lnTo>
                      <a:pt x="335" y="10"/>
                    </a:lnTo>
                    <a:lnTo>
                      <a:pt x="335" y="10"/>
                    </a:lnTo>
                    <a:lnTo>
                      <a:pt x="336" y="9"/>
                    </a:lnTo>
                    <a:lnTo>
                      <a:pt x="337" y="9"/>
                    </a:lnTo>
                    <a:lnTo>
                      <a:pt x="338" y="8"/>
                    </a:lnTo>
                    <a:lnTo>
                      <a:pt x="339" y="8"/>
                    </a:lnTo>
                    <a:lnTo>
                      <a:pt x="339" y="8"/>
                    </a:lnTo>
                    <a:lnTo>
                      <a:pt x="340" y="7"/>
                    </a:lnTo>
                    <a:lnTo>
                      <a:pt x="340" y="6"/>
                    </a:lnTo>
                    <a:lnTo>
                      <a:pt x="341" y="6"/>
                    </a:lnTo>
                    <a:lnTo>
                      <a:pt x="342" y="5"/>
                    </a:lnTo>
                    <a:lnTo>
                      <a:pt x="343" y="4"/>
                    </a:lnTo>
                    <a:lnTo>
                      <a:pt x="343" y="4"/>
                    </a:lnTo>
                    <a:lnTo>
                      <a:pt x="344" y="3"/>
                    </a:lnTo>
                    <a:lnTo>
                      <a:pt x="345" y="2"/>
                    </a:lnTo>
                    <a:lnTo>
                      <a:pt x="346" y="2"/>
                    </a:lnTo>
                    <a:lnTo>
                      <a:pt x="347" y="1"/>
                    </a:lnTo>
                    <a:lnTo>
                      <a:pt x="347" y="0"/>
                    </a:lnTo>
                    <a:lnTo>
                      <a:pt x="348" y="0"/>
                    </a:lnTo>
                    <a:lnTo>
                      <a:pt x="349" y="0"/>
                    </a:lnTo>
                    <a:lnTo>
                      <a:pt x="349" y="0"/>
                    </a:lnTo>
                    <a:lnTo>
                      <a:pt x="350" y="0"/>
                    </a:lnTo>
                    <a:lnTo>
                      <a:pt x="351" y="0"/>
                    </a:lnTo>
                    <a:lnTo>
                      <a:pt x="351" y="0"/>
                    </a:lnTo>
                    <a:lnTo>
                      <a:pt x="352" y="0"/>
                    </a:lnTo>
                    <a:lnTo>
                      <a:pt x="353" y="1"/>
                    </a:lnTo>
                    <a:lnTo>
                      <a:pt x="354" y="2"/>
                    </a:lnTo>
                    <a:lnTo>
                      <a:pt x="355" y="2"/>
                    </a:lnTo>
                    <a:lnTo>
                      <a:pt x="355" y="3"/>
                    </a:lnTo>
                    <a:lnTo>
                      <a:pt x="356" y="4"/>
                    </a:lnTo>
                    <a:lnTo>
                      <a:pt x="357" y="4"/>
                    </a:lnTo>
                    <a:lnTo>
                      <a:pt x="357" y="5"/>
                    </a:lnTo>
                    <a:lnTo>
                      <a:pt x="358" y="6"/>
                    </a:lnTo>
                    <a:lnTo>
                      <a:pt x="359" y="6"/>
                    </a:lnTo>
                    <a:lnTo>
                      <a:pt x="359" y="7"/>
                    </a:lnTo>
                    <a:lnTo>
                      <a:pt x="360" y="8"/>
                    </a:lnTo>
                    <a:lnTo>
                      <a:pt x="361" y="8"/>
                    </a:lnTo>
                    <a:lnTo>
                      <a:pt x="362" y="8"/>
                    </a:lnTo>
                    <a:lnTo>
                      <a:pt x="363" y="9"/>
                    </a:lnTo>
                    <a:lnTo>
                      <a:pt x="363" y="9"/>
                    </a:lnTo>
                    <a:lnTo>
                      <a:pt x="364" y="10"/>
                    </a:lnTo>
                    <a:lnTo>
                      <a:pt x="365" y="10"/>
                    </a:lnTo>
                    <a:lnTo>
                      <a:pt x="365" y="10"/>
                    </a:lnTo>
                  </a:path>
                </a:pathLst>
              </a:custGeom>
              <a:noFill/>
              <a:ln w="12700">
                <a:solidFill>
                  <a:schemeClr val="accent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49" name="Freeform 85"/>
              <p:cNvSpPr>
                <a:spLocks/>
              </p:cNvSpPr>
              <p:nvPr/>
            </p:nvSpPr>
            <p:spPr bwMode="auto">
              <a:xfrm>
                <a:off x="6191250" y="5545138"/>
                <a:ext cx="581025" cy="188913"/>
              </a:xfrm>
              <a:custGeom>
                <a:avLst/>
                <a:gdLst>
                  <a:gd name="T0" fmla="*/ 6 w 366"/>
                  <a:gd name="T1" fmla="*/ 119 h 119"/>
                  <a:gd name="T2" fmla="*/ 11 w 366"/>
                  <a:gd name="T3" fmla="*/ 119 h 119"/>
                  <a:gd name="T4" fmla="*/ 17 w 366"/>
                  <a:gd name="T5" fmla="*/ 119 h 119"/>
                  <a:gd name="T6" fmla="*/ 23 w 366"/>
                  <a:gd name="T7" fmla="*/ 118 h 119"/>
                  <a:gd name="T8" fmla="*/ 29 w 366"/>
                  <a:gd name="T9" fmla="*/ 118 h 119"/>
                  <a:gd name="T10" fmla="*/ 35 w 366"/>
                  <a:gd name="T11" fmla="*/ 119 h 119"/>
                  <a:gd name="T12" fmla="*/ 41 w 366"/>
                  <a:gd name="T13" fmla="*/ 119 h 119"/>
                  <a:gd name="T14" fmla="*/ 47 w 366"/>
                  <a:gd name="T15" fmla="*/ 119 h 119"/>
                  <a:gd name="T16" fmla="*/ 52 w 366"/>
                  <a:gd name="T17" fmla="*/ 119 h 119"/>
                  <a:gd name="T18" fmla="*/ 59 w 366"/>
                  <a:gd name="T19" fmla="*/ 119 h 119"/>
                  <a:gd name="T20" fmla="*/ 64 w 366"/>
                  <a:gd name="T21" fmla="*/ 119 h 119"/>
                  <a:gd name="T22" fmla="*/ 70 w 366"/>
                  <a:gd name="T23" fmla="*/ 118 h 119"/>
                  <a:gd name="T24" fmla="*/ 75 w 366"/>
                  <a:gd name="T25" fmla="*/ 118 h 119"/>
                  <a:gd name="T26" fmla="*/ 82 w 366"/>
                  <a:gd name="T27" fmla="*/ 119 h 119"/>
                  <a:gd name="T28" fmla="*/ 87 w 366"/>
                  <a:gd name="T29" fmla="*/ 119 h 119"/>
                  <a:gd name="T30" fmla="*/ 93 w 366"/>
                  <a:gd name="T31" fmla="*/ 118 h 119"/>
                  <a:gd name="T32" fmla="*/ 99 w 366"/>
                  <a:gd name="T33" fmla="*/ 117 h 119"/>
                  <a:gd name="T34" fmla="*/ 105 w 366"/>
                  <a:gd name="T35" fmla="*/ 117 h 119"/>
                  <a:gd name="T36" fmla="*/ 111 w 366"/>
                  <a:gd name="T37" fmla="*/ 119 h 119"/>
                  <a:gd name="T38" fmla="*/ 117 w 366"/>
                  <a:gd name="T39" fmla="*/ 119 h 119"/>
                  <a:gd name="T40" fmla="*/ 123 w 366"/>
                  <a:gd name="T41" fmla="*/ 119 h 119"/>
                  <a:gd name="T42" fmla="*/ 128 w 366"/>
                  <a:gd name="T43" fmla="*/ 119 h 119"/>
                  <a:gd name="T44" fmla="*/ 134 w 366"/>
                  <a:gd name="T45" fmla="*/ 119 h 119"/>
                  <a:gd name="T46" fmla="*/ 140 w 366"/>
                  <a:gd name="T47" fmla="*/ 119 h 119"/>
                  <a:gd name="T48" fmla="*/ 146 w 366"/>
                  <a:gd name="T49" fmla="*/ 119 h 119"/>
                  <a:gd name="T50" fmla="*/ 152 w 366"/>
                  <a:gd name="T51" fmla="*/ 117 h 119"/>
                  <a:gd name="T52" fmla="*/ 158 w 366"/>
                  <a:gd name="T53" fmla="*/ 115 h 119"/>
                  <a:gd name="T54" fmla="*/ 164 w 366"/>
                  <a:gd name="T55" fmla="*/ 117 h 119"/>
                  <a:gd name="T56" fmla="*/ 169 w 366"/>
                  <a:gd name="T57" fmla="*/ 118 h 119"/>
                  <a:gd name="T58" fmla="*/ 176 w 366"/>
                  <a:gd name="T59" fmla="*/ 118 h 119"/>
                  <a:gd name="T60" fmla="*/ 181 w 366"/>
                  <a:gd name="T61" fmla="*/ 118 h 119"/>
                  <a:gd name="T62" fmla="*/ 187 w 366"/>
                  <a:gd name="T63" fmla="*/ 117 h 119"/>
                  <a:gd name="T64" fmla="*/ 192 w 366"/>
                  <a:gd name="T65" fmla="*/ 117 h 119"/>
                  <a:gd name="T66" fmla="*/ 199 w 366"/>
                  <a:gd name="T67" fmla="*/ 119 h 119"/>
                  <a:gd name="T68" fmla="*/ 204 w 366"/>
                  <a:gd name="T69" fmla="*/ 119 h 119"/>
                  <a:gd name="T70" fmla="*/ 210 w 366"/>
                  <a:gd name="T71" fmla="*/ 119 h 119"/>
                  <a:gd name="T72" fmla="*/ 217 w 366"/>
                  <a:gd name="T73" fmla="*/ 119 h 119"/>
                  <a:gd name="T74" fmla="*/ 222 w 366"/>
                  <a:gd name="T75" fmla="*/ 119 h 119"/>
                  <a:gd name="T76" fmla="*/ 228 w 366"/>
                  <a:gd name="T77" fmla="*/ 118 h 119"/>
                  <a:gd name="T78" fmla="*/ 233 w 366"/>
                  <a:gd name="T79" fmla="*/ 117 h 119"/>
                  <a:gd name="T80" fmla="*/ 240 w 366"/>
                  <a:gd name="T81" fmla="*/ 115 h 119"/>
                  <a:gd name="T82" fmla="*/ 245 w 366"/>
                  <a:gd name="T83" fmla="*/ 114 h 119"/>
                  <a:gd name="T84" fmla="*/ 251 w 366"/>
                  <a:gd name="T85" fmla="*/ 110 h 119"/>
                  <a:gd name="T86" fmla="*/ 257 w 366"/>
                  <a:gd name="T87" fmla="*/ 90 h 119"/>
                  <a:gd name="T88" fmla="*/ 263 w 366"/>
                  <a:gd name="T89" fmla="*/ 54 h 119"/>
                  <a:gd name="T90" fmla="*/ 269 w 366"/>
                  <a:gd name="T91" fmla="*/ 13 h 119"/>
                  <a:gd name="T92" fmla="*/ 275 w 366"/>
                  <a:gd name="T93" fmla="*/ 4 h 119"/>
                  <a:gd name="T94" fmla="*/ 281 w 366"/>
                  <a:gd name="T95" fmla="*/ 64 h 119"/>
                  <a:gd name="T96" fmla="*/ 286 w 366"/>
                  <a:gd name="T97" fmla="*/ 110 h 119"/>
                  <a:gd name="T98" fmla="*/ 292 w 366"/>
                  <a:gd name="T99" fmla="*/ 117 h 119"/>
                  <a:gd name="T100" fmla="*/ 298 w 366"/>
                  <a:gd name="T101" fmla="*/ 116 h 119"/>
                  <a:gd name="T102" fmla="*/ 304 w 366"/>
                  <a:gd name="T103" fmla="*/ 115 h 119"/>
                  <a:gd name="T104" fmla="*/ 309 w 366"/>
                  <a:gd name="T105" fmla="*/ 117 h 119"/>
                  <a:gd name="T106" fmla="*/ 316 w 366"/>
                  <a:gd name="T107" fmla="*/ 118 h 119"/>
                  <a:gd name="T108" fmla="*/ 322 w 366"/>
                  <a:gd name="T109" fmla="*/ 119 h 119"/>
                  <a:gd name="T110" fmla="*/ 327 w 366"/>
                  <a:gd name="T111" fmla="*/ 118 h 119"/>
                  <a:gd name="T112" fmla="*/ 334 w 366"/>
                  <a:gd name="T113" fmla="*/ 109 h 119"/>
                  <a:gd name="T114" fmla="*/ 339 w 366"/>
                  <a:gd name="T115" fmla="*/ 79 h 119"/>
                  <a:gd name="T116" fmla="*/ 345 w 366"/>
                  <a:gd name="T117" fmla="*/ 32 h 119"/>
                  <a:gd name="T118" fmla="*/ 350 w 366"/>
                  <a:gd name="T119" fmla="*/ 0 h 119"/>
                  <a:gd name="T120" fmla="*/ 357 w 366"/>
                  <a:gd name="T121" fmla="*/ 46 h 119"/>
                  <a:gd name="T122" fmla="*/ 362 w 366"/>
                  <a:gd name="T123" fmla="*/ 10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6" h="119">
                    <a:moveTo>
                      <a:pt x="0" y="119"/>
                    </a:moveTo>
                    <a:lnTo>
                      <a:pt x="1" y="119"/>
                    </a:lnTo>
                    <a:lnTo>
                      <a:pt x="2" y="119"/>
                    </a:lnTo>
                    <a:lnTo>
                      <a:pt x="2" y="119"/>
                    </a:lnTo>
                    <a:lnTo>
                      <a:pt x="3" y="119"/>
                    </a:lnTo>
                    <a:lnTo>
                      <a:pt x="4" y="119"/>
                    </a:lnTo>
                    <a:lnTo>
                      <a:pt x="5" y="119"/>
                    </a:lnTo>
                    <a:lnTo>
                      <a:pt x="6" y="119"/>
                    </a:lnTo>
                    <a:lnTo>
                      <a:pt x="6" y="119"/>
                    </a:lnTo>
                    <a:lnTo>
                      <a:pt x="7" y="119"/>
                    </a:lnTo>
                    <a:lnTo>
                      <a:pt x="8" y="119"/>
                    </a:lnTo>
                    <a:lnTo>
                      <a:pt x="9" y="119"/>
                    </a:lnTo>
                    <a:lnTo>
                      <a:pt x="9" y="119"/>
                    </a:lnTo>
                    <a:lnTo>
                      <a:pt x="10" y="119"/>
                    </a:lnTo>
                    <a:lnTo>
                      <a:pt x="10" y="119"/>
                    </a:lnTo>
                    <a:lnTo>
                      <a:pt x="11" y="119"/>
                    </a:lnTo>
                    <a:lnTo>
                      <a:pt x="12" y="119"/>
                    </a:lnTo>
                    <a:lnTo>
                      <a:pt x="13" y="119"/>
                    </a:lnTo>
                    <a:lnTo>
                      <a:pt x="14" y="119"/>
                    </a:lnTo>
                    <a:lnTo>
                      <a:pt x="15" y="119"/>
                    </a:lnTo>
                    <a:lnTo>
                      <a:pt x="15" y="119"/>
                    </a:lnTo>
                    <a:lnTo>
                      <a:pt x="16" y="119"/>
                    </a:lnTo>
                    <a:lnTo>
                      <a:pt x="17" y="119"/>
                    </a:lnTo>
                    <a:lnTo>
                      <a:pt x="17" y="119"/>
                    </a:lnTo>
                    <a:lnTo>
                      <a:pt x="18" y="119"/>
                    </a:lnTo>
                    <a:lnTo>
                      <a:pt x="19" y="119"/>
                    </a:lnTo>
                    <a:lnTo>
                      <a:pt x="19" y="119"/>
                    </a:lnTo>
                    <a:lnTo>
                      <a:pt x="20" y="119"/>
                    </a:lnTo>
                    <a:lnTo>
                      <a:pt x="21" y="118"/>
                    </a:lnTo>
                    <a:lnTo>
                      <a:pt x="22" y="118"/>
                    </a:lnTo>
                    <a:lnTo>
                      <a:pt x="23" y="118"/>
                    </a:lnTo>
                    <a:lnTo>
                      <a:pt x="23" y="118"/>
                    </a:lnTo>
                    <a:lnTo>
                      <a:pt x="24" y="118"/>
                    </a:lnTo>
                    <a:lnTo>
                      <a:pt x="25" y="118"/>
                    </a:lnTo>
                    <a:lnTo>
                      <a:pt x="26" y="118"/>
                    </a:lnTo>
                    <a:lnTo>
                      <a:pt x="26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8" y="118"/>
                    </a:lnTo>
                    <a:lnTo>
                      <a:pt x="29" y="118"/>
                    </a:lnTo>
                    <a:lnTo>
                      <a:pt x="30" y="118"/>
                    </a:lnTo>
                    <a:lnTo>
                      <a:pt x="31" y="118"/>
                    </a:lnTo>
                    <a:lnTo>
                      <a:pt x="31" y="119"/>
                    </a:lnTo>
                    <a:lnTo>
                      <a:pt x="32" y="119"/>
                    </a:lnTo>
                    <a:lnTo>
                      <a:pt x="33" y="119"/>
                    </a:lnTo>
                    <a:lnTo>
                      <a:pt x="34" y="119"/>
                    </a:lnTo>
                    <a:lnTo>
                      <a:pt x="34" y="119"/>
                    </a:lnTo>
                    <a:lnTo>
                      <a:pt x="35" y="119"/>
                    </a:lnTo>
                    <a:lnTo>
                      <a:pt x="35" y="119"/>
                    </a:lnTo>
                    <a:lnTo>
                      <a:pt x="36" y="119"/>
                    </a:lnTo>
                    <a:lnTo>
                      <a:pt x="37" y="119"/>
                    </a:lnTo>
                    <a:lnTo>
                      <a:pt x="38" y="119"/>
                    </a:lnTo>
                    <a:lnTo>
                      <a:pt x="39" y="119"/>
                    </a:lnTo>
                    <a:lnTo>
                      <a:pt x="39" y="119"/>
                    </a:lnTo>
                    <a:lnTo>
                      <a:pt x="40" y="119"/>
                    </a:lnTo>
                    <a:lnTo>
                      <a:pt x="41" y="119"/>
                    </a:lnTo>
                    <a:lnTo>
                      <a:pt x="42" y="119"/>
                    </a:lnTo>
                    <a:lnTo>
                      <a:pt x="42" y="119"/>
                    </a:lnTo>
                    <a:lnTo>
                      <a:pt x="43" y="119"/>
                    </a:lnTo>
                    <a:lnTo>
                      <a:pt x="43" y="119"/>
                    </a:lnTo>
                    <a:lnTo>
                      <a:pt x="44" y="119"/>
                    </a:lnTo>
                    <a:lnTo>
                      <a:pt x="45" y="119"/>
                    </a:lnTo>
                    <a:lnTo>
                      <a:pt x="46" y="119"/>
                    </a:lnTo>
                    <a:lnTo>
                      <a:pt x="47" y="119"/>
                    </a:lnTo>
                    <a:lnTo>
                      <a:pt x="47" y="119"/>
                    </a:lnTo>
                    <a:lnTo>
                      <a:pt x="48" y="119"/>
                    </a:lnTo>
                    <a:lnTo>
                      <a:pt x="49" y="119"/>
                    </a:lnTo>
                    <a:lnTo>
                      <a:pt x="50" y="119"/>
                    </a:lnTo>
                    <a:lnTo>
                      <a:pt x="51" y="119"/>
                    </a:lnTo>
                    <a:lnTo>
                      <a:pt x="51" y="119"/>
                    </a:lnTo>
                    <a:lnTo>
                      <a:pt x="51" y="119"/>
                    </a:lnTo>
                    <a:lnTo>
                      <a:pt x="52" y="119"/>
                    </a:lnTo>
                    <a:lnTo>
                      <a:pt x="53" y="119"/>
                    </a:lnTo>
                    <a:lnTo>
                      <a:pt x="54" y="119"/>
                    </a:lnTo>
                    <a:lnTo>
                      <a:pt x="55" y="119"/>
                    </a:lnTo>
                    <a:lnTo>
                      <a:pt x="55" y="119"/>
                    </a:lnTo>
                    <a:lnTo>
                      <a:pt x="56" y="119"/>
                    </a:lnTo>
                    <a:lnTo>
                      <a:pt x="57" y="119"/>
                    </a:lnTo>
                    <a:lnTo>
                      <a:pt x="58" y="119"/>
                    </a:lnTo>
                    <a:lnTo>
                      <a:pt x="59" y="119"/>
                    </a:lnTo>
                    <a:lnTo>
                      <a:pt x="59" y="119"/>
                    </a:lnTo>
                    <a:lnTo>
                      <a:pt x="59" y="119"/>
                    </a:lnTo>
                    <a:lnTo>
                      <a:pt x="60" y="119"/>
                    </a:lnTo>
                    <a:lnTo>
                      <a:pt x="61" y="119"/>
                    </a:lnTo>
                    <a:lnTo>
                      <a:pt x="62" y="119"/>
                    </a:lnTo>
                    <a:lnTo>
                      <a:pt x="63" y="119"/>
                    </a:lnTo>
                    <a:lnTo>
                      <a:pt x="63" y="119"/>
                    </a:lnTo>
                    <a:lnTo>
                      <a:pt x="64" y="119"/>
                    </a:lnTo>
                    <a:lnTo>
                      <a:pt x="65" y="119"/>
                    </a:lnTo>
                    <a:lnTo>
                      <a:pt x="66" y="119"/>
                    </a:lnTo>
                    <a:lnTo>
                      <a:pt x="67" y="119"/>
                    </a:lnTo>
                    <a:lnTo>
                      <a:pt x="67" y="119"/>
                    </a:lnTo>
                    <a:lnTo>
                      <a:pt x="67" y="119"/>
                    </a:lnTo>
                    <a:lnTo>
                      <a:pt x="68" y="118"/>
                    </a:lnTo>
                    <a:lnTo>
                      <a:pt x="69" y="118"/>
                    </a:lnTo>
                    <a:lnTo>
                      <a:pt x="70" y="118"/>
                    </a:lnTo>
                    <a:lnTo>
                      <a:pt x="71" y="118"/>
                    </a:lnTo>
                    <a:lnTo>
                      <a:pt x="71" y="118"/>
                    </a:lnTo>
                    <a:lnTo>
                      <a:pt x="72" y="118"/>
                    </a:lnTo>
                    <a:lnTo>
                      <a:pt x="73" y="118"/>
                    </a:lnTo>
                    <a:lnTo>
                      <a:pt x="74" y="118"/>
                    </a:lnTo>
                    <a:lnTo>
                      <a:pt x="75" y="118"/>
                    </a:lnTo>
                    <a:lnTo>
                      <a:pt x="75" y="118"/>
                    </a:lnTo>
                    <a:lnTo>
                      <a:pt x="75" y="118"/>
                    </a:lnTo>
                    <a:lnTo>
                      <a:pt x="76" y="118"/>
                    </a:lnTo>
                    <a:lnTo>
                      <a:pt x="77" y="118"/>
                    </a:lnTo>
                    <a:lnTo>
                      <a:pt x="78" y="118"/>
                    </a:lnTo>
                    <a:lnTo>
                      <a:pt x="79" y="119"/>
                    </a:lnTo>
                    <a:lnTo>
                      <a:pt x="79" y="119"/>
                    </a:lnTo>
                    <a:lnTo>
                      <a:pt x="80" y="119"/>
                    </a:lnTo>
                    <a:lnTo>
                      <a:pt x="81" y="119"/>
                    </a:lnTo>
                    <a:lnTo>
                      <a:pt x="82" y="119"/>
                    </a:lnTo>
                    <a:lnTo>
                      <a:pt x="83" y="119"/>
                    </a:lnTo>
                    <a:lnTo>
                      <a:pt x="83" y="119"/>
                    </a:lnTo>
                    <a:lnTo>
                      <a:pt x="83" y="119"/>
                    </a:lnTo>
                    <a:lnTo>
                      <a:pt x="84" y="119"/>
                    </a:lnTo>
                    <a:lnTo>
                      <a:pt x="85" y="119"/>
                    </a:lnTo>
                    <a:lnTo>
                      <a:pt x="86" y="119"/>
                    </a:lnTo>
                    <a:lnTo>
                      <a:pt x="87" y="119"/>
                    </a:lnTo>
                    <a:lnTo>
                      <a:pt x="87" y="119"/>
                    </a:lnTo>
                    <a:lnTo>
                      <a:pt x="88" y="119"/>
                    </a:lnTo>
                    <a:lnTo>
                      <a:pt x="89" y="119"/>
                    </a:lnTo>
                    <a:lnTo>
                      <a:pt x="90" y="119"/>
                    </a:lnTo>
                    <a:lnTo>
                      <a:pt x="91" y="119"/>
                    </a:lnTo>
                    <a:lnTo>
                      <a:pt x="91" y="118"/>
                    </a:lnTo>
                    <a:lnTo>
                      <a:pt x="92" y="118"/>
                    </a:lnTo>
                    <a:lnTo>
                      <a:pt x="92" y="118"/>
                    </a:lnTo>
                    <a:lnTo>
                      <a:pt x="93" y="118"/>
                    </a:lnTo>
                    <a:lnTo>
                      <a:pt x="94" y="117"/>
                    </a:lnTo>
                    <a:lnTo>
                      <a:pt x="95" y="117"/>
                    </a:lnTo>
                    <a:lnTo>
                      <a:pt x="95" y="117"/>
                    </a:lnTo>
                    <a:lnTo>
                      <a:pt x="96" y="117"/>
                    </a:lnTo>
                    <a:lnTo>
                      <a:pt x="97" y="117"/>
                    </a:lnTo>
                    <a:lnTo>
                      <a:pt x="98" y="117"/>
                    </a:lnTo>
                    <a:lnTo>
                      <a:pt x="99" y="117"/>
                    </a:lnTo>
                    <a:lnTo>
                      <a:pt x="99" y="117"/>
                    </a:lnTo>
                    <a:lnTo>
                      <a:pt x="100" y="117"/>
                    </a:lnTo>
                    <a:lnTo>
                      <a:pt x="100" y="117"/>
                    </a:lnTo>
                    <a:lnTo>
                      <a:pt x="101" y="117"/>
                    </a:lnTo>
                    <a:lnTo>
                      <a:pt x="102" y="117"/>
                    </a:lnTo>
                    <a:lnTo>
                      <a:pt x="103" y="117"/>
                    </a:lnTo>
                    <a:lnTo>
                      <a:pt x="103" y="117"/>
                    </a:lnTo>
                    <a:lnTo>
                      <a:pt x="104" y="117"/>
                    </a:lnTo>
                    <a:lnTo>
                      <a:pt x="105" y="117"/>
                    </a:lnTo>
                    <a:lnTo>
                      <a:pt x="106" y="118"/>
                    </a:lnTo>
                    <a:lnTo>
                      <a:pt x="107" y="118"/>
                    </a:lnTo>
                    <a:lnTo>
                      <a:pt x="107" y="118"/>
                    </a:lnTo>
                    <a:lnTo>
                      <a:pt x="108" y="118"/>
                    </a:lnTo>
                    <a:lnTo>
                      <a:pt x="109" y="119"/>
                    </a:lnTo>
                    <a:lnTo>
                      <a:pt x="109" y="119"/>
                    </a:lnTo>
                    <a:lnTo>
                      <a:pt x="110" y="119"/>
                    </a:lnTo>
                    <a:lnTo>
                      <a:pt x="111" y="119"/>
                    </a:lnTo>
                    <a:lnTo>
                      <a:pt x="111" y="119"/>
                    </a:lnTo>
                    <a:lnTo>
                      <a:pt x="112" y="119"/>
                    </a:lnTo>
                    <a:lnTo>
                      <a:pt x="113" y="119"/>
                    </a:lnTo>
                    <a:lnTo>
                      <a:pt x="114" y="119"/>
                    </a:lnTo>
                    <a:lnTo>
                      <a:pt x="115" y="119"/>
                    </a:lnTo>
                    <a:lnTo>
                      <a:pt x="116" y="119"/>
                    </a:lnTo>
                    <a:lnTo>
                      <a:pt x="116" y="119"/>
                    </a:lnTo>
                    <a:lnTo>
                      <a:pt x="117" y="119"/>
                    </a:lnTo>
                    <a:lnTo>
                      <a:pt x="117" y="119"/>
                    </a:lnTo>
                    <a:lnTo>
                      <a:pt x="118" y="119"/>
                    </a:lnTo>
                    <a:lnTo>
                      <a:pt x="119" y="119"/>
                    </a:lnTo>
                    <a:lnTo>
                      <a:pt x="120" y="119"/>
                    </a:lnTo>
                    <a:lnTo>
                      <a:pt x="120" y="119"/>
                    </a:lnTo>
                    <a:lnTo>
                      <a:pt x="121" y="119"/>
                    </a:lnTo>
                    <a:lnTo>
                      <a:pt x="122" y="119"/>
                    </a:lnTo>
                    <a:lnTo>
                      <a:pt x="123" y="119"/>
                    </a:lnTo>
                    <a:lnTo>
                      <a:pt x="124" y="119"/>
                    </a:lnTo>
                    <a:lnTo>
                      <a:pt x="124" y="119"/>
                    </a:lnTo>
                    <a:lnTo>
                      <a:pt x="125" y="119"/>
                    </a:lnTo>
                    <a:lnTo>
                      <a:pt x="125" y="119"/>
                    </a:lnTo>
                    <a:lnTo>
                      <a:pt x="126" y="119"/>
                    </a:lnTo>
                    <a:lnTo>
                      <a:pt x="127" y="119"/>
                    </a:lnTo>
                    <a:lnTo>
                      <a:pt x="128" y="119"/>
                    </a:lnTo>
                    <a:lnTo>
                      <a:pt x="128" y="119"/>
                    </a:lnTo>
                    <a:lnTo>
                      <a:pt x="129" y="119"/>
                    </a:lnTo>
                    <a:lnTo>
                      <a:pt x="130" y="119"/>
                    </a:lnTo>
                    <a:lnTo>
                      <a:pt x="131" y="119"/>
                    </a:lnTo>
                    <a:lnTo>
                      <a:pt x="132" y="119"/>
                    </a:lnTo>
                    <a:lnTo>
                      <a:pt x="132" y="119"/>
                    </a:lnTo>
                    <a:lnTo>
                      <a:pt x="133" y="119"/>
                    </a:lnTo>
                    <a:lnTo>
                      <a:pt x="134" y="119"/>
                    </a:lnTo>
                    <a:lnTo>
                      <a:pt x="134" y="119"/>
                    </a:lnTo>
                    <a:lnTo>
                      <a:pt x="135" y="119"/>
                    </a:lnTo>
                    <a:lnTo>
                      <a:pt x="136" y="119"/>
                    </a:lnTo>
                    <a:lnTo>
                      <a:pt x="136" y="119"/>
                    </a:lnTo>
                    <a:lnTo>
                      <a:pt x="137" y="119"/>
                    </a:lnTo>
                    <a:lnTo>
                      <a:pt x="138" y="119"/>
                    </a:lnTo>
                    <a:lnTo>
                      <a:pt x="139" y="119"/>
                    </a:lnTo>
                    <a:lnTo>
                      <a:pt x="140" y="119"/>
                    </a:lnTo>
                    <a:lnTo>
                      <a:pt x="140" y="119"/>
                    </a:lnTo>
                    <a:lnTo>
                      <a:pt x="141" y="119"/>
                    </a:lnTo>
                    <a:lnTo>
                      <a:pt x="142" y="119"/>
                    </a:lnTo>
                    <a:lnTo>
                      <a:pt x="142" y="119"/>
                    </a:lnTo>
                    <a:lnTo>
                      <a:pt x="143" y="119"/>
                    </a:lnTo>
                    <a:lnTo>
                      <a:pt x="144" y="119"/>
                    </a:lnTo>
                    <a:lnTo>
                      <a:pt x="144" y="119"/>
                    </a:lnTo>
                    <a:lnTo>
                      <a:pt x="145" y="119"/>
                    </a:lnTo>
                    <a:lnTo>
                      <a:pt x="146" y="119"/>
                    </a:lnTo>
                    <a:lnTo>
                      <a:pt x="147" y="119"/>
                    </a:lnTo>
                    <a:lnTo>
                      <a:pt x="148" y="119"/>
                    </a:lnTo>
                    <a:lnTo>
                      <a:pt x="148" y="118"/>
                    </a:lnTo>
                    <a:lnTo>
                      <a:pt x="149" y="11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51" y="117"/>
                    </a:lnTo>
                    <a:lnTo>
                      <a:pt x="152" y="117"/>
                    </a:lnTo>
                    <a:lnTo>
                      <a:pt x="152" y="117"/>
                    </a:lnTo>
                    <a:lnTo>
                      <a:pt x="153" y="117"/>
                    </a:lnTo>
                    <a:lnTo>
                      <a:pt x="154" y="117"/>
                    </a:lnTo>
                    <a:lnTo>
                      <a:pt x="155" y="116"/>
                    </a:lnTo>
                    <a:lnTo>
                      <a:pt x="156" y="116"/>
                    </a:lnTo>
                    <a:lnTo>
                      <a:pt x="156" y="116"/>
                    </a:lnTo>
                    <a:lnTo>
                      <a:pt x="157" y="116"/>
                    </a:lnTo>
                    <a:lnTo>
                      <a:pt x="158" y="115"/>
                    </a:lnTo>
                    <a:lnTo>
                      <a:pt x="159" y="115"/>
                    </a:lnTo>
                    <a:lnTo>
                      <a:pt x="159" y="115"/>
                    </a:lnTo>
                    <a:lnTo>
                      <a:pt x="160" y="115"/>
                    </a:lnTo>
                    <a:lnTo>
                      <a:pt x="160" y="116"/>
                    </a:lnTo>
                    <a:lnTo>
                      <a:pt x="161" y="116"/>
                    </a:lnTo>
                    <a:lnTo>
                      <a:pt x="162" y="116"/>
                    </a:lnTo>
                    <a:lnTo>
                      <a:pt x="163" y="116"/>
                    </a:lnTo>
                    <a:lnTo>
                      <a:pt x="164" y="117"/>
                    </a:lnTo>
                    <a:lnTo>
                      <a:pt x="164" y="117"/>
                    </a:lnTo>
                    <a:lnTo>
                      <a:pt x="165" y="117"/>
                    </a:lnTo>
                    <a:lnTo>
                      <a:pt x="166" y="117"/>
                    </a:lnTo>
                    <a:lnTo>
                      <a:pt x="167" y="117"/>
                    </a:lnTo>
                    <a:lnTo>
                      <a:pt x="167" y="117"/>
                    </a:lnTo>
                    <a:lnTo>
                      <a:pt x="168" y="117"/>
                    </a:lnTo>
                    <a:lnTo>
                      <a:pt x="168" y="118"/>
                    </a:lnTo>
                    <a:lnTo>
                      <a:pt x="169" y="118"/>
                    </a:lnTo>
                    <a:lnTo>
                      <a:pt x="170" y="118"/>
                    </a:lnTo>
                    <a:lnTo>
                      <a:pt x="171" y="118"/>
                    </a:lnTo>
                    <a:lnTo>
                      <a:pt x="172" y="118"/>
                    </a:lnTo>
                    <a:lnTo>
                      <a:pt x="172" y="118"/>
                    </a:lnTo>
                    <a:lnTo>
                      <a:pt x="173" y="118"/>
                    </a:lnTo>
                    <a:lnTo>
                      <a:pt x="174" y="118"/>
                    </a:lnTo>
                    <a:lnTo>
                      <a:pt x="175" y="118"/>
                    </a:lnTo>
                    <a:lnTo>
                      <a:pt x="176" y="118"/>
                    </a:lnTo>
                    <a:lnTo>
                      <a:pt x="176" y="118"/>
                    </a:lnTo>
                    <a:lnTo>
                      <a:pt x="176" y="118"/>
                    </a:lnTo>
                    <a:lnTo>
                      <a:pt x="177" y="118"/>
                    </a:lnTo>
                    <a:lnTo>
                      <a:pt x="178" y="118"/>
                    </a:lnTo>
                    <a:lnTo>
                      <a:pt x="179" y="118"/>
                    </a:lnTo>
                    <a:lnTo>
                      <a:pt x="180" y="118"/>
                    </a:lnTo>
                    <a:lnTo>
                      <a:pt x="180" y="118"/>
                    </a:lnTo>
                    <a:lnTo>
                      <a:pt x="181" y="118"/>
                    </a:lnTo>
                    <a:lnTo>
                      <a:pt x="182" y="118"/>
                    </a:lnTo>
                    <a:lnTo>
                      <a:pt x="183" y="118"/>
                    </a:lnTo>
                    <a:lnTo>
                      <a:pt x="184" y="117"/>
                    </a:lnTo>
                    <a:lnTo>
                      <a:pt x="184" y="117"/>
                    </a:lnTo>
                    <a:lnTo>
                      <a:pt x="184" y="117"/>
                    </a:lnTo>
                    <a:lnTo>
                      <a:pt x="185" y="117"/>
                    </a:lnTo>
                    <a:lnTo>
                      <a:pt x="186" y="117"/>
                    </a:lnTo>
                    <a:lnTo>
                      <a:pt x="187" y="117"/>
                    </a:lnTo>
                    <a:lnTo>
                      <a:pt x="188" y="117"/>
                    </a:lnTo>
                    <a:lnTo>
                      <a:pt x="188" y="117"/>
                    </a:lnTo>
                    <a:lnTo>
                      <a:pt x="189" y="117"/>
                    </a:lnTo>
                    <a:lnTo>
                      <a:pt x="190" y="117"/>
                    </a:lnTo>
                    <a:lnTo>
                      <a:pt x="191" y="117"/>
                    </a:lnTo>
                    <a:lnTo>
                      <a:pt x="192" y="117"/>
                    </a:lnTo>
                    <a:lnTo>
                      <a:pt x="192" y="117"/>
                    </a:lnTo>
                    <a:lnTo>
                      <a:pt x="192" y="117"/>
                    </a:lnTo>
                    <a:lnTo>
                      <a:pt x="193" y="118"/>
                    </a:lnTo>
                    <a:lnTo>
                      <a:pt x="194" y="118"/>
                    </a:lnTo>
                    <a:lnTo>
                      <a:pt x="195" y="118"/>
                    </a:lnTo>
                    <a:lnTo>
                      <a:pt x="196" y="118"/>
                    </a:lnTo>
                    <a:lnTo>
                      <a:pt x="196" y="118"/>
                    </a:lnTo>
                    <a:lnTo>
                      <a:pt x="197" y="118"/>
                    </a:lnTo>
                    <a:lnTo>
                      <a:pt x="198" y="118"/>
                    </a:lnTo>
                    <a:lnTo>
                      <a:pt x="199" y="119"/>
                    </a:lnTo>
                    <a:lnTo>
                      <a:pt x="200" y="119"/>
                    </a:lnTo>
                    <a:lnTo>
                      <a:pt x="200" y="119"/>
                    </a:lnTo>
                    <a:lnTo>
                      <a:pt x="200" y="119"/>
                    </a:lnTo>
                    <a:lnTo>
                      <a:pt x="201" y="119"/>
                    </a:lnTo>
                    <a:lnTo>
                      <a:pt x="202" y="119"/>
                    </a:lnTo>
                    <a:lnTo>
                      <a:pt x="203" y="119"/>
                    </a:lnTo>
                    <a:lnTo>
                      <a:pt x="204" y="119"/>
                    </a:lnTo>
                    <a:lnTo>
                      <a:pt x="204" y="119"/>
                    </a:lnTo>
                    <a:lnTo>
                      <a:pt x="205" y="119"/>
                    </a:lnTo>
                    <a:lnTo>
                      <a:pt x="206" y="119"/>
                    </a:lnTo>
                    <a:lnTo>
                      <a:pt x="207" y="119"/>
                    </a:lnTo>
                    <a:lnTo>
                      <a:pt x="208" y="119"/>
                    </a:lnTo>
                    <a:lnTo>
                      <a:pt x="208" y="119"/>
                    </a:lnTo>
                    <a:lnTo>
                      <a:pt x="208" y="119"/>
                    </a:lnTo>
                    <a:lnTo>
                      <a:pt x="209" y="119"/>
                    </a:lnTo>
                    <a:lnTo>
                      <a:pt x="210" y="119"/>
                    </a:lnTo>
                    <a:lnTo>
                      <a:pt x="211" y="119"/>
                    </a:lnTo>
                    <a:lnTo>
                      <a:pt x="212" y="119"/>
                    </a:lnTo>
                    <a:lnTo>
                      <a:pt x="212" y="119"/>
                    </a:lnTo>
                    <a:lnTo>
                      <a:pt x="213" y="119"/>
                    </a:lnTo>
                    <a:lnTo>
                      <a:pt x="214" y="119"/>
                    </a:lnTo>
                    <a:lnTo>
                      <a:pt x="215" y="119"/>
                    </a:lnTo>
                    <a:lnTo>
                      <a:pt x="216" y="119"/>
                    </a:lnTo>
                    <a:lnTo>
                      <a:pt x="217" y="119"/>
                    </a:lnTo>
                    <a:lnTo>
                      <a:pt x="217" y="119"/>
                    </a:lnTo>
                    <a:lnTo>
                      <a:pt x="217" y="119"/>
                    </a:lnTo>
                    <a:lnTo>
                      <a:pt x="218" y="119"/>
                    </a:lnTo>
                    <a:lnTo>
                      <a:pt x="219" y="119"/>
                    </a:lnTo>
                    <a:lnTo>
                      <a:pt x="220" y="119"/>
                    </a:lnTo>
                    <a:lnTo>
                      <a:pt x="221" y="119"/>
                    </a:lnTo>
                    <a:lnTo>
                      <a:pt x="221" y="119"/>
                    </a:lnTo>
                    <a:lnTo>
                      <a:pt x="222" y="119"/>
                    </a:lnTo>
                    <a:lnTo>
                      <a:pt x="223" y="119"/>
                    </a:lnTo>
                    <a:lnTo>
                      <a:pt x="224" y="119"/>
                    </a:lnTo>
                    <a:lnTo>
                      <a:pt x="225" y="119"/>
                    </a:lnTo>
                    <a:lnTo>
                      <a:pt x="225" y="119"/>
                    </a:lnTo>
                    <a:lnTo>
                      <a:pt x="225" y="119"/>
                    </a:lnTo>
                    <a:lnTo>
                      <a:pt x="226" y="119"/>
                    </a:lnTo>
                    <a:lnTo>
                      <a:pt x="227" y="118"/>
                    </a:lnTo>
                    <a:lnTo>
                      <a:pt x="228" y="118"/>
                    </a:lnTo>
                    <a:lnTo>
                      <a:pt x="229" y="118"/>
                    </a:lnTo>
                    <a:lnTo>
                      <a:pt x="229" y="118"/>
                    </a:lnTo>
                    <a:lnTo>
                      <a:pt x="230" y="117"/>
                    </a:lnTo>
                    <a:lnTo>
                      <a:pt x="231" y="117"/>
                    </a:lnTo>
                    <a:lnTo>
                      <a:pt x="232" y="117"/>
                    </a:lnTo>
                    <a:lnTo>
                      <a:pt x="233" y="117"/>
                    </a:lnTo>
                    <a:lnTo>
                      <a:pt x="233" y="117"/>
                    </a:lnTo>
                    <a:lnTo>
                      <a:pt x="233" y="117"/>
                    </a:lnTo>
                    <a:lnTo>
                      <a:pt x="234" y="116"/>
                    </a:lnTo>
                    <a:lnTo>
                      <a:pt x="235" y="116"/>
                    </a:lnTo>
                    <a:lnTo>
                      <a:pt x="236" y="115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8" y="115"/>
                    </a:lnTo>
                    <a:lnTo>
                      <a:pt x="239" y="115"/>
                    </a:lnTo>
                    <a:lnTo>
                      <a:pt x="240" y="115"/>
                    </a:lnTo>
                    <a:lnTo>
                      <a:pt x="241" y="115"/>
                    </a:lnTo>
                    <a:lnTo>
                      <a:pt x="241" y="115"/>
                    </a:lnTo>
                    <a:lnTo>
                      <a:pt x="242" y="115"/>
                    </a:lnTo>
                    <a:lnTo>
                      <a:pt x="242" y="115"/>
                    </a:lnTo>
                    <a:lnTo>
                      <a:pt x="243" y="115"/>
                    </a:lnTo>
                    <a:lnTo>
                      <a:pt x="244" y="115"/>
                    </a:lnTo>
                    <a:lnTo>
                      <a:pt x="245" y="114"/>
                    </a:lnTo>
                    <a:lnTo>
                      <a:pt x="245" y="114"/>
                    </a:lnTo>
                    <a:lnTo>
                      <a:pt x="246" y="114"/>
                    </a:lnTo>
                    <a:lnTo>
                      <a:pt x="247" y="114"/>
                    </a:lnTo>
                    <a:lnTo>
                      <a:pt x="248" y="113"/>
                    </a:lnTo>
                    <a:lnTo>
                      <a:pt x="249" y="113"/>
                    </a:lnTo>
                    <a:lnTo>
                      <a:pt x="249" y="113"/>
                    </a:lnTo>
                    <a:lnTo>
                      <a:pt x="250" y="112"/>
                    </a:lnTo>
                    <a:lnTo>
                      <a:pt x="250" y="111"/>
                    </a:lnTo>
                    <a:lnTo>
                      <a:pt x="251" y="110"/>
                    </a:lnTo>
                    <a:lnTo>
                      <a:pt x="252" y="109"/>
                    </a:lnTo>
                    <a:lnTo>
                      <a:pt x="253" y="106"/>
                    </a:lnTo>
                    <a:lnTo>
                      <a:pt x="253" y="104"/>
                    </a:lnTo>
                    <a:lnTo>
                      <a:pt x="254" y="102"/>
                    </a:lnTo>
                    <a:lnTo>
                      <a:pt x="255" y="100"/>
                    </a:lnTo>
                    <a:lnTo>
                      <a:pt x="256" y="97"/>
                    </a:lnTo>
                    <a:lnTo>
                      <a:pt x="257" y="93"/>
                    </a:lnTo>
                    <a:lnTo>
                      <a:pt x="257" y="90"/>
                    </a:lnTo>
                    <a:lnTo>
                      <a:pt x="258" y="87"/>
                    </a:lnTo>
                    <a:lnTo>
                      <a:pt x="259" y="82"/>
                    </a:lnTo>
                    <a:lnTo>
                      <a:pt x="259" y="78"/>
                    </a:lnTo>
                    <a:lnTo>
                      <a:pt x="260" y="74"/>
                    </a:lnTo>
                    <a:lnTo>
                      <a:pt x="261" y="69"/>
                    </a:lnTo>
                    <a:lnTo>
                      <a:pt x="261" y="65"/>
                    </a:lnTo>
                    <a:lnTo>
                      <a:pt x="262" y="60"/>
                    </a:lnTo>
                    <a:lnTo>
                      <a:pt x="263" y="54"/>
                    </a:lnTo>
                    <a:lnTo>
                      <a:pt x="264" y="49"/>
                    </a:lnTo>
                    <a:lnTo>
                      <a:pt x="265" y="43"/>
                    </a:lnTo>
                    <a:lnTo>
                      <a:pt x="265" y="39"/>
                    </a:lnTo>
                    <a:lnTo>
                      <a:pt x="266" y="34"/>
                    </a:lnTo>
                    <a:lnTo>
                      <a:pt x="267" y="28"/>
                    </a:lnTo>
                    <a:lnTo>
                      <a:pt x="267" y="23"/>
                    </a:lnTo>
                    <a:lnTo>
                      <a:pt x="268" y="17"/>
                    </a:lnTo>
                    <a:lnTo>
                      <a:pt x="269" y="13"/>
                    </a:lnTo>
                    <a:lnTo>
                      <a:pt x="269" y="8"/>
                    </a:lnTo>
                    <a:lnTo>
                      <a:pt x="270" y="5"/>
                    </a:lnTo>
                    <a:lnTo>
                      <a:pt x="271" y="2"/>
                    </a:lnTo>
                    <a:lnTo>
                      <a:pt x="272" y="0"/>
                    </a:lnTo>
                    <a:lnTo>
                      <a:pt x="273" y="0"/>
                    </a:lnTo>
                    <a:lnTo>
                      <a:pt x="273" y="0"/>
                    </a:lnTo>
                    <a:lnTo>
                      <a:pt x="274" y="1"/>
                    </a:lnTo>
                    <a:lnTo>
                      <a:pt x="275" y="4"/>
                    </a:lnTo>
                    <a:lnTo>
                      <a:pt x="275" y="8"/>
                    </a:lnTo>
                    <a:lnTo>
                      <a:pt x="276" y="14"/>
                    </a:lnTo>
                    <a:lnTo>
                      <a:pt x="277" y="21"/>
                    </a:lnTo>
                    <a:lnTo>
                      <a:pt x="277" y="28"/>
                    </a:lnTo>
                    <a:lnTo>
                      <a:pt x="278" y="37"/>
                    </a:lnTo>
                    <a:lnTo>
                      <a:pt x="279" y="46"/>
                    </a:lnTo>
                    <a:lnTo>
                      <a:pt x="280" y="55"/>
                    </a:lnTo>
                    <a:lnTo>
                      <a:pt x="281" y="64"/>
                    </a:lnTo>
                    <a:lnTo>
                      <a:pt x="281" y="73"/>
                    </a:lnTo>
                    <a:lnTo>
                      <a:pt x="282" y="80"/>
                    </a:lnTo>
                    <a:lnTo>
                      <a:pt x="283" y="88"/>
                    </a:lnTo>
                    <a:lnTo>
                      <a:pt x="284" y="94"/>
                    </a:lnTo>
                    <a:lnTo>
                      <a:pt x="284" y="99"/>
                    </a:lnTo>
                    <a:lnTo>
                      <a:pt x="285" y="104"/>
                    </a:lnTo>
                    <a:lnTo>
                      <a:pt x="285" y="107"/>
                    </a:lnTo>
                    <a:lnTo>
                      <a:pt x="286" y="110"/>
                    </a:lnTo>
                    <a:lnTo>
                      <a:pt x="287" y="112"/>
                    </a:lnTo>
                    <a:lnTo>
                      <a:pt x="288" y="114"/>
                    </a:lnTo>
                    <a:lnTo>
                      <a:pt x="289" y="115"/>
                    </a:lnTo>
                    <a:lnTo>
                      <a:pt x="289" y="115"/>
                    </a:lnTo>
                    <a:lnTo>
                      <a:pt x="290" y="116"/>
                    </a:lnTo>
                    <a:lnTo>
                      <a:pt x="291" y="117"/>
                    </a:lnTo>
                    <a:lnTo>
                      <a:pt x="292" y="117"/>
                    </a:lnTo>
                    <a:lnTo>
                      <a:pt x="292" y="117"/>
                    </a:lnTo>
                    <a:lnTo>
                      <a:pt x="293" y="117"/>
                    </a:lnTo>
                    <a:lnTo>
                      <a:pt x="293" y="117"/>
                    </a:lnTo>
                    <a:lnTo>
                      <a:pt x="294" y="117"/>
                    </a:lnTo>
                    <a:lnTo>
                      <a:pt x="295" y="117"/>
                    </a:lnTo>
                    <a:lnTo>
                      <a:pt x="296" y="117"/>
                    </a:lnTo>
                    <a:lnTo>
                      <a:pt x="297" y="116"/>
                    </a:lnTo>
                    <a:lnTo>
                      <a:pt x="297" y="116"/>
                    </a:lnTo>
                    <a:lnTo>
                      <a:pt x="298" y="116"/>
                    </a:lnTo>
                    <a:lnTo>
                      <a:pt x="299" y="116"/>
                    </a:lnTo>
                    <a:lnTo>
                      <a:pt x="300" y="116"/>
                    </a:lnTo>
                    <a:lnTo>
                      <a:pt x="301" y="115"/>
                    </a:lnTo>
                    <a:lnTo>
                      <a:pt x="301" y="115"/>
                    </a:lnTo>
                    <a:lnTo>
                      <a:pt x="301" y="115"/>
                    </a:lnTo>
                    <a:lnTo>
                      <a:pt x="302" y="115"/>
                    </a:lnTo>
                    <a:lnTo>
                      <a:pt x="303" y="115"/>
                    </a:lnTo>
                    <a:lnTo>
                      <a:pt x="304" y="115"/>
                    </a:lnTo>
                    <a:lnTo>
                      <a:pt x="305" y="116"/>
                    </a:lnTo>
                    <a:lnTo>
                      <a:pt x="305" y="116"/>
                    </a:lnTo>
                    <a:lnTo>
                      <a:pt x="306" y="116"/>
                    </a:lnTo>
                    <a:lnTo>
                      <a:pt x="307" y="116"/>
                    </a:lnTo>
                    <a:lnTo>
                      <a:pt x="308" y="116"/>
                    </a:lnTo>
                    <a:lnTo>
                      <a:pt x="309" y="116"/>
                    </a:lnTo>
                    <a:lnTo>
                      <a:pt x="309" y="117"/>
                    </a:lnTo>
                    <a:lnTo>
                      <a:pt x="309" y="117"/>
                    </a:lnTo>
                    <a:lnTo>
                      <a:pt x="310" y="117"/>
                    </a:lnTo>
                    <a:lnTo>
                      <a:pt x="311" y="117"/>
                    </a:lnTo>
                    <a:lnTo>
                      <a:pt x="312" y="117"/>
                    </a:lnTo>
                    <a:lnTo>
                      <a:pt x="313" y="117"/>
                    </a:lnTo>
                    <a:lnTo>
                      <a:pt x="314" y="117"/>
                    </a:lnTo>
                    <a:lnTo>
                      <a:pt x="314" y="117"/>
                    </a:lnTo>
                    <a:lnTo>
                      <a:pt x="315" y="117"/>
                    </a:lnTo>
                    <a:lnTo>
                      <a:pt x="316" y="118"/>
                    </a:lnTo>
                    <a:lnTo>
                      <a:pt x="317" y="118"/>
                    </a:lnTo>
                    <a:lnTo>
                      <a:pt x="317" y="118"/>
                    </a:lnTo>
                    <a:lnTo>
                      <a:pt x="318" y="118"/>
                    </a:lnTo>
                    <a:lnTo>
                      <a:pt x="318" y="118"/>
                    </a:lnTo>
                    <a:lnTo>
                      <a:pt x="319" y="119"/>
                    </a:lnTo>
                    <a:lnTo>
                      <a:pt x="320" y="119"/>
                    </a:lnTo>
                    <a:lnTo>
                      <a:pt x="321" y="119"/>
                    </a:lnTo>
                    <a:lnTo>
                      <a:pt x="322" y="119"/>
                    </a:lnTo>
                    <a:lnTo>
                      <a:pt x="322" y="119"/>
                    </a:lnTo>
                    <a:lnTo>
                      <a:pt x="323" y="119"/>
                    </a:lnTo>
                    <a:lnTo>
                      <a:pt x="324" y="119"/>
                    </a:lnTo>
                    <a:lnTo>
                      <a:pt x="325" y="119"/>
                    </a:lnTo>
                    <a:lnTo>
                      <a:pt x="326" y="119"/>
                    </a:lnTo>
                    <a:lnTo>
                      <a:pt x="326" y="119"/>
                    </a:lnTo>
                    <a:lnTo>
                      <a:pt x="326" y="118"/>
                    </a:lnTo>
                    <a:lnTo>
                      <a:pt x="327" y="118"/>
                    </a:lnTo>
                    <a:lnTo>
                      <a:pt x="328" y="117"/>
                    </a:lnTo>
                    <a:lnTo>
                      <a:pt x="329" y="117"/>
                    </a:lnTo>
                    <a:lnTo>
                      <a:pt x="330" y="116"/>
                    </a:lnTo>
                    <a:lnTo>
                      <a:pt x="330" y="115"/>
                    </a:lnTo>
                    <a:lnTo>
                      <a:pt x="331" y="114"/>
                    </a:lnTo>
                    <a:lnTo>
                      <a:pt x="332" y="113"/>
                    </a:lnTo>
                    <a:lnTo>
                      <a:pt x="333" y="111"/>
                    </a:lnTo>
                    <a:lnTo>
                      <a:pt x="334" y="109"/>
                    </a:lnTo>
                    <a:lnTo>
                      <a:pt x="334" y="106"/>
                    </a:lnTo>
                    <a:lnTo>
                      <a:pt x="334" y="104"/>
                    </a:lnTo>
                    <a:lnTo>
                      <a:pt x="335" y="100"/>
                    </a:lnTo>
                    <a:lnTo>
                      <a:pt x="336" y="97"/>
                    </a:lnTo>
                    <a:lnTo>
                      <a:pt x="337" y="93"/>
                    </a:lnTo>
                    <a:lnTo>
                      <a:pt x="338" y="89"/>
                    </a:lnTo>
                    <a:lnTo>
                      <a:pt x="338" y="84"/>
                    </a:lnTo>
                    <a:lnTo>
                      <a:pt x="339" y="79"/>
                    </a:lnTo>
                    <a:lnTo>
                      <a:pt x="340" y="74"/>
                    </a:lnTo>
                    <a:lnTo>
                      <a:pt x="341" y="68"/>
                    </a:lnTo>
                    <a:lnTo>
                      <a:pt x="342" y="63"/>
                    </a:lnTo>
                    <a:lnTo>
                      <a:pt x="342" y="56"/>
                    </a:lnTo>
                    <a:lnTo>
                      <a:pt x="342" y="51"/>
                    </a:lnTo>
                    <a:lnTo>
                      <a:pt x="343" y="45"/>
                    </a:lnTo>
                    <a:lnTo>
                      <a:pt x="344" y="39"/>
                    </a:lnTo>
                    <a:lnTo>
                      <a:pt x="345" y="32"/>
                    </a:lnTo>
                    <a:lnTo>
                      <a:pt x="346" y="26"/>
                    </a:lnTo>
                    <a:lnTo>
                      <a:pt x="346" y="20"/>
                    </a:lnTo>
                    <a:lnTo>
                      <a:pt x="347" y="15"/>
                    </a:lnTo>
                    <a:lnTo>
                      <a:pt x="348" y="11"/>
                    </a:lnTo>
                    <a:lnTo>
                      <a:pt x="349" y="6"/>
                    </a:lnTo>
                    <a:lnTo>
                      <a:pt x="350" y="3"/>
                    </a:lnTo>
                    <a:lnTo>
                      <a:pt x="350" y="0"/>
                    </a:lnTo>
                    <a:lnTo>
                      <a:pt x="350" y="0"/>
                    </a:lnTo>
                    <a:lnTo>
                      <a:pt x="351" y="0"/>
                    </a:lnTo>
                    <a:lnTo>
                      <a:pt x="352" y="2"/>
                    </a:lnTo>
                    <a:lnTo>
                      <a:pt x="353" y="6"/>
                    </a:lnTo>
                    <a:lnTo>
                      <a:pt x="354" y="11"/>
                    </a:lnTo>
                    <a:lnTo>
                      <a:pt x="354" y="18"/>
                    </a:lnTo>
                    <a:lnTo>
                      <a:pt x="355" y="26"/>
                    </a:lnTo>
                    <a:lnTo>
                      <a:pt x="356" y="36"/>
                    </a:lnTo>
                    <a:lnTo>
                      <a:pt x="357" y="46"/>
                    </a:lnTo>
                    <a:lnTo>
                      <a:pt x="358" y="56"/>
                    </a:lnTo>
                    <a:lnTo>
                      <a:pt x="358" y="66"/>
                    </a:lnTo>
                    <a:lnTo>
                      <a:pt x="358" y="76"/>
                    </a:lnTo>
                    <a:lnTo>
                      <a:pt x="359" y="84"/>
                    </a:lnTo>
                    <a:lnTo>
                      <a:pt x="360" y="91"/>
                    </a:lnTo>
                    <a:lnTo>
                      <a:pt x="361" y="98"/>
                    </a:lnTo>
                    <a:lnTo>
                      <a:pt x="362" y="103"/>
                    </a:lnTo>
                    <a:lnTo>
                      <a:pt x="362" y="107"/>
                    </a:lnTo>
                    <a:lnTo>
                      <a:pt x="363" y="110"/>
                    </a:lnTo>
                    <a:lnTo>
                      <a:pt x="364" y="113"/>
                    </a:lnTo>
                    <a:lnTo>
                      <a:pt x="365" y="115"/>
                    </a:lnTo>
                    <a:lnTo>
                      <a:pt x="366" y="116"/>
                    </a:lnTo>
                  </a:path>
                </a:pathLst>
              </a:custGeom>
              <a:noFill/>
              <a:ln w="12700">
                <a:solidFill>
                  <a:schemeClr val="accent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0" name="Freeform 86"/>
              <p:cNvSpPr>
                <a:spLocks/>
              </p:cNvSpPr>
              <p:nvPr/>
            </p:nvSpPr>
            <p:spPr bwMode="auto">
              <a:xfrm>
                <a:off x="6772275" y="5316538"/>
                <a:ext cx="577850" cy="417513"/>
              </a:xfrm>
              <a:custGeom>
                <a:avLst/>
                <a:gdLst>
                  <a:gd name="T0" fmla="*/ 4 w 364"/>
                  <a:gd name="T1" fmla="*/ 263 h 263"/>
                  <a:gd name="T2" fmla="*/ 10 w 364"/>
                  <a:gd name="T3" fmla="*/ 261 h 263"/>
                  <a:gd name="T4" fmla="*/ 16 w 364"/>
                  <a:gd name="T5" fmla="*/ 261 h 263"/>
                  <a:gd name="T6" fmla="*/ 22 w 364"/>
                  <a:gd name="T7" fmla="*/ 261 h 263"/>
                  <a:gd name="T8" fmla="*/ 28 w 364"/>
                  <a:gd name="T9" fmla="*/ 263 h 263"/>
                  <a:gd name="T10" fmla="*/ 34 w 364"/>
                  <a:gd name="T11" fmla="*/ 263 h 263"/>
                  <a:gd name="T12" fmla="*/ 40 w 364"/>
                  <a:gd name="T13" fmla="*/ 262 h 263"/>
                  <a:gd name="T14" fmla="*/ 45 w 364"/>
                  <a:gd name="T15" fmla="*/ 259 h 263"/>
                  <a:gd name="T16" fmla="*/ 51 w 364"/>
                  <a:gd name="T17" fmla="*/ 257 h 263"/>
                  <a:gd name="T18" fmla="*/ 57 w 364"/>
                  <a:gd name="T19" fmla="*/ 259 h 263"/>
                  <a:gd name="T20" fmla="*/ 63 w 364"/>
                  <a:gd name="T21" fmla="*/ 260 h 263"/>
                  <a:gd name="T22" fmla="*/ 69 w 364"/>
                  <a:gd name="T23" fmla="*/ 259 h 263"/>
                  <a:gd name="T24" fmla="*/ 75 w 364"/>
                  <a:gd name="T25" fmla="*/ 258 h 263"/>
                  <a:gd name="T26" fmla="*/ 81 w 364"/>
                  <a:gd name="T27" fmla="*/ 259 h 263"/>
                  <a:gd name="T28" fmla="*/ 86 w 364"/>
                  <a:gd name="T29" fmla="*/ 261 h 263"/>
                  <a:gd name="T30" fmla="*/ 93 w 364"/>
                  <a:gd name="T31" fmla="*/ 261 h 263"/>
                  <a:gd name="T32" fmla="*/ 98 w 364"/>
                  <a:gd name="T33" fmla="*/ 260 h 263"/>
                  <a:gd name="T34" fmla="*/ 104 w 364"/>
                  <a:gd name="T35" fmla="*/ 259 h 263"/>
                  <a:gd name="T36" fmla="*/ 109 w 364"/>
                  <a:gd name="T37" fmla="*/ 259 h 263"/>
                  <a:gd name="T38" fmla="*/ 116 w 364"/>
                  <a:gd name="T39" fmla="*/ 261 h 263"/>
                  <a:gd name="T40" fmla="*/ 121 w 364"/>
                  <a:gd name="T41" fmla="*/ 262 h 263"/>
                  <a:gd name="T42" fmla="*/ 127 w 364"/>
                  <a:gd name="T43" fmla="*/ 261 h 263"/>
                  <a:gd name="T44" fmla="*/ 133 w 364"/>
                  <a:gd name="T45" fmla="*/ 258 h 263"/>
                  <a:gd name="T46" fmla="*/ 139 w 364"/>
                  <a:gd name="T47" fmla="*/ 244 h 263"/>
                  <a:gd name="T48" fmla="*/ 145 w 364"/>
                  <a:gd name="T49" fmla="*/ 205 h 263"/>
                  <a:gd name="T50" fmla="*/ 151 w 364"/>
                  <a:gd name="T51" fmla="*/ 139 h 263"/>
                  <a:gd name="T52" fmla="*/ 157 w 364"/>
                  <a:gd name="T53" fmla="*/ 61 h 263"/>
                  <a:gd name="T54" fmla="*/ 162 w 364"/>
                  <a:gd name="T55" fmla="*/ 0 h 263"/>
                  <a:gd name="T56" fmla="*/ 168 w 364"/>
                  <a:gd name="T57" fmla="*/ 133 h 263"/>
                  <a:gd name="T58" fmla="*/ 174 w 364"/>
                  <a:gd name="T59" fmla="*/ 249 h 263"/>
                  <a:gd name="T60" fmla="*/ 180 w 364"/>
                  <a:gd name="T61" fmla="*/ 253 h 263"/>
                  <a:gd name="T62" fmla="*/ 186 w 364"/>
                  <a:gd name="T63" fmla="*/ 248 h 263"/>
                  <a:gd name="T64" fmla="*/ 192 w 364"/>
                  <a:gd name="T65" fmla="*/ 245 h 263"/>
                  <a:gd name="T66" fmla="*/ 198 w 364"/>
                  <a:gd name="T67" fmla="*/ 248 h 263"/>
                  <a:gd name="T68" fmla="*/ 203 w 364"/>
                  <a:gd name="T69" fmla="*/ 255 h 263"/>
                  <a:gd name="T70" fmla="*/ 209 w 364"/>
                  <a:gd name="T71" fmla="*/ 261 h 263"/>
                  <a:gd name="T72" fmla="*/ 215 w 364"/>
                  <a:gd name="T73" fmla="*/ 262 h 263"/>
                  <a:gd name="T74" fmla="*/ 221 w 364"/>
                  <a:gd name="T75" fmla="*/ 261 h 263"/>
                  <a:gd name="T76" fmla="*/ 226 w 364"/>
                  <a:gd name="T77" fmla="*/ 261 h 263"/>
                  <a:gd name="T78" fmla="*/ 233 w 364"/>
                  <a:gd name="T79" fmla="*/ 261 h 263"/>
                  <a:gd name="T80" fmla="*/ 238 w 364"/>
                  <a:gd name="T81" fmla="*/ 261 h 263"/>
                  <a:gd name="T82" fmla="*/ 244 w 364"/>
                  <a:gd name="T83" fmla="*/ 260 h 263"/>
                  <a:gd name="T84" fmla="*/ 251 w 364"/>
                  <a:gd name="T85" fmla="*/ 260 h 263"/>
                  <a:gd name="T86" fmla="*/ 256 w 364"/>
                  <a:gd name="T87" fmla="*/ 259 h 263"/>
                  <a:gd name="T88" fmla="*/ 262 w 364"/>
                  <a:gd name="T89" fmla="*/ 258 h 263"/>
                  <a:gd name="T90" fmla="*/ 267 w 364"/>
                  <a:gd name="T91" fmla="*/ 259 h 263"/>
                  <a:gd name="T92" fmla="*/ 274 w 364"/>
                  <a:gd name="T93" fmla="*/ 261 h 263"/>
                  <a:gd name="T94" fmla="*/ 279 w 364"/>
                  <a:gd name="T95" fmla="*/ 259 h 263"/>
                  <a:gd name="T96" fmla="*/ 285 w 364"/>
                  <a:gd name="T97" fmla="*/ 257 h 263"/>
                  <a:gd name="T98" fmla="*/ 291 w 364"/>
                  <a:gd name="T99" fmla="*/ 257 h 263"/>
                  <a:gd name="T100" fmla="*/ 297 w 364"/>
                  <a:gd name="T101" fmla="*/ 259 h 263"/>
                  <a:gd name="T102" fmla="*/ 303 w 364"/>
                  <a:gd name="T103" fmla="*/ 261 h 263"/>
                  <a:gd name="T104" fmla="*/ 309 w 364"/>
                  <a:gd name="T105" fmla="*/ 260 h 263"/>
                  <a:gd name="T106" fmla="*/ 315 w 364"/>
                  <a:gd name="T107" fmla="*/ 259 h 263"/>
                  <a:gd name="T108" fmla="*/ 320 w 364"/>
                  <a:gd name="T109" fmla="*/ 257 h 263"/>
                  <a:gd name="T110" fmla="*/ 326 w 364"/>
                  <a:gd name="T111" fmla="*/ 257 h 263"/>
                  <a:gd name="T112" fmla="*/ 332 w 364"/>
                  <a:gd name="T113" fmla="*/ 259 h 263"/>
                  <a:gd name="T114" fmla="*/ 338 w 364"/>
                  <a:gd name="T115" fmla="*/ 261 h 263"/>
                  <a:gd name="T116" fmla="*/ 343 w 364"/>
                  <a:gd name="T117" fmla="*/ 261 h 263"/>
                  <a:gd name="T118" fmla="*/ 350 w 364"/>
                  <a:gd name="T119" fmla="*/ 262 h 263"/>
                  <a:gd name="T120" fmla="*/ 356 w 364"/>
                  <a:gd name="T121" fmla="*/ 261 h 263"/>
                  <a:gd name="T122" fmla="*/ 361 w 364"/>
                  <a:gd name="T123" fmla="*/ 261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4" h="263">
                    <a:moveTo>
                      <a:pt x="0" y="260"/>
                    </a:moveTo>
                    <a:lnTo>
                      <a:pt x="0" y="261"/>
                    </a:lnTo>
                    <a:lnTo>
                      <a:pt x="1" y="261"/>
                    </a:lnTo>
                    <a:lnTo>
                      <a:pt x="1" y="262"/>
                    </a:lnTo>
                    <a:lnTo>
                      <a:pt x="2" y="262"/>
                    </a:lnTo>
                    <a:lnTo>
                      <a:pt x="3" y="263"/>
                    </a:lnTo>
                    <a:lnTo>
                      <a:pt x="4" y="263"/>
                    </a:lnTo>
                    <a:lnTo>
                      <a:pt x="4" y="263"/>
                    </a:lnTo>
                    <a:lnTo>
                      <a:pt x="5" y="263"/>
                    </a:lnTo>
                    <a:lnTo>
                      <a:pt x="6" y="262"/>
                    </a:lnTo>
                    <a:lnTo>
                      <a:pt x="7" y="262"/>
                    </a:lnTo>
                    <a:lnTo>
                      <a:pt x="8" y="262"/>
                    </a:lnTo>
                    <a:lnTo>
                      <a:pt x="8" y="262"/>
                    </a:lnTo>
                    <a:lnTo>
                      <a:pt x="9" y="261"/>
                    </a:lnTo>
                    <a:lnTo>
                      <a:pt x="9" y="261"/>
                    </a:lnTo>
                    <a:lnTo>
                      <a:pt x="10" y="261"/>
                    </a:lnTo>
                    <a:lnTo>
                      <a:pt x="11" y="261"/>
                    </a:lnTo>
                    <a:lnTo>
                      <a:pt x="12" y="261"/>
                    </a:lnTo>
                    <a:lnTo>
                      <a:pt x="12" y="261"/>
                    </a:lnTo>
                    <a:lnTo>
                      <a:pt x="13" y="261"/>
                    </a:lnTo>
                    <a:lnTo>
                      <a:pt x="14" y="261"/>
                    </a:lnTo>
                    <a:lnTo>
                      <a:pt x="15" y="261"/>
                    </a:lnTo>
                    <a:lnTo>
                      <a:pt x="16" y="261"/>
                    </a:lnTo>
                    <a:lnTo>
                      <a:pt x="16" y="261"/>
                    </a:lnTo>
                    <a:lnTo>
                      <a:pt x="17" y="261"/>
                    </a:lnTo>
                    <a:lnTo>
                      <a:pt x="17" y="261"/>
                    </a:lnTo>
                    <a:lnTo>
                      <a:pt x="18" y="261"/>
                    </a:lnTo>
                    <a:lnTo>
                      <a:pt x="19" y="261"/>
                    </a:lnTo>
                    <a:lnTo>
                      <a:pt x="20" y="261"/>
                    </a:lnTo>
                    <a:lnTo>
                      <a:pt x="20" y="261"/>
                    </a:lnTo>
                    <a:lnTo>
                      <a:pt x="21" y="261"/>
                    </a:lnTo>
                    <a:lnTo>
                      <a:pt x="22" y="261"/>
                    </a:lnTo>
                    <a:lnTo>
                      <a:pt x="23" y="262"/>
                    </a:lnTo>
                    <a:lnTo>
                      <a:pt x="24" y="262"/>
                    </a:lnTo>
                    <a:lnTo>
                      <a:pt x="24" y="262"/>
                    </a:lnTo>
                    <a:lnTo>
                      <a:pt x="25" y="262"/>
                    </a:lnTo>
                    <a:lnTo>
                      <a:pt x="26" y="262"/>
                    </a:lnTo>
                    <a:lnTo>
                      <a:pt x="26" y="263"/>
                    </a:lnTo>
                    <a:lnTo>
                      <a:pt x="27" y="263"/>
                    </a:lnTo>
                    <a:lnTo>
                      <a:pt x="28" y="263"/>
                    </a:lnTo>
                    <a:lnTo>
                      <a:pt x="28" y="263"/>
                    </a:lnTo>
                    <a:lnTo>
                      <a:pt x="29" y="263"/>
                    </a:lnTo>
                    <a:lnTo>
                      <a:pt x="30" y="263"/>
                    </a:lnTo>
                    <a:lnTo>
                      <a:pt x="31" y="263"/>
                    </a:lnTo>
                    <a:lnTo>
                      <a:pt x="32" y="263"/>
                    </a:lnTo>
                    <a:lnTo>
                      <a:pt x="32" y="263"/>
                    </a:lnTo>
                    <a:lnTo>
                      <a:pt x="33" y="263"/>
                    </a:lnTo>
                    <a:lnTo>
                      <a:pt x="34" y="263"/>
                    </a:lnTo>
                    <a:lnTo>
                      <a:pt x="34" y="263"/>
                    </a:lnTo>
                    <a:lnTo>
                      <a:pt x="35" y="263"/>
                    </a:lnTo>
                    <a:lnTo>
                      <a:pt x="36" y="263"/>
                    </a:lnTo>
                    <a:lnTo>
                      <a:pt x="36" y="263"/>
                    </a:lnTo>
                    <a:lnTo>
                      <a:pt x="37" y="263"/>
                    </a:lnTo>
                    <a:lnTo>
                      <a:pt x="38" y="262"/>
                    </a:lnTo>
                    <a:lnTo>
                      <a:pt x="39" y="262"/>
                    </a:lnTo>
                    <a:lnTo>
                      <a:pt x="40" y="262"/>
                    </a:lnTo>
                    <a:lnTo>
                      <a:pt x="40" y="261"/>
                    </a:lnTo>
                    <a:lnTo>
                      <a:pt x="41" y="261"/>
                    </a:lnTo>
                    <a:lnTo>
                      <a:pt x="42" y="261"/>
                    </a:lnTo>
                    <a:lnTo>
                      <a:pt x="43" y="261"/>
                    </a:lnTo>
                    <a:lnTo>
                      <a:pt x="43" y="260"/>
                    </a:lnTo>
                    <a:lnTo>
                      <a:pt x="44" y="260"/>
                    </a:lnTo>
                    <a:lnTo>
                      <a:pt x="44" y="259"/>
                    </a:lnTo>
                    <a:lnTo>
                      <a:pt x="45" y="259"/>
                    </a:lnTo>
                    <a:lnTo>
                      <a:pt x="46" y="259"/>
                    </a:lnTo>
                    <a:lnTo>
                      <a:pt x="47" y="258"/>
                    </a:lnTo>
                    <a:lnTo>
                      <a:pt x="48" y="258"/>
                    </a:lnTo>
                    <a:lnTo>
                      <a:pt x="49" y="258"/>
                    </a:lnTo>
                    <a:lnTo>
                      <a:pt x="49" y="257"/>
                    </a:lnTo>
                    <a:lnTo>
                      <a:pt x="50" y="257"/>
                    </a:lnTo>
                    <a:lnTo>
                      <a:pt x="51" y="257"/>
                    </a:lnTo>
                    <a:lnTo>
                      <a:pt x="51" y="257"/>
                    </a:lnTo>
                    <a:lnTo>
                      <a:pt x="52" y="257"/>
                    </a:lnTo>
                    <a:lnTo>
                      <a:pt x="53" y="257"/>
                    </a:lnTo>
                    <a:lnTo>
                      <a:pt x="53" y="257"/>
                    </a:lnTo>
                    <a:lnTo>
                      <a:pt x="54" y="257"/>
                    </a:lnTo>
                    <a:lnTo>
                      <a:pt x="55" y="258"/>
                    </a:lnTo>
                    <a:lnTo>
                      <a:pt x="56" y="258"/>
                    </a:lnTo>
                    <a:lnTo>
                      <a:pt x="57" y="258"/>
                    </a:lnTo>
                    <a:lnTo>
                      <a:pt x="57" y="259"/>
                    </a:lnTo>
                    <a:lnTo>
                      <a:pt x="58" y="259"/>
                    </a:lnTo>
                    <a:lnTo>
                      <a:pt x="59" y="259"/>
                    </a:lnTo>
                    <a:lnTo>
                      <a:pt x="59" y="259"/>
                    </a:lnTo>
                    <a:lnTo>
                      <a:pt x="60" y="260"/>
                    </a:lnTo>
                    <a:lnTo>
                      <a:pt x="61" y="260"/>
                    </a:lnTo>
                    <a:lnTo>
                      <a:pt x="61" y="260"/>
                    </a:lnTo>
                    <a:lnTo>
                      <a:pt x="62" y="260"/>
                    </a:lnTo>
                    <a:lnTo>
                      <a:pt x="63" y="260"/>
                    </a:lnTo>
                    <a:lnTo>
                      <a:pt x="64" y="260"/>
                    </a:lnTo>
                    <a:lnTo>
                      <a:pt x="65" y="260"/>
                    </a:lnTo>
                    <a:lnTo>
                      <a:pt x="65" y="260"/>
                    </a:lnTo>
                    <a:lnTo>
                      <a:pt x="66" y="260"/>
                    </a:lnTo>
                    <a:lnTo>
                      <a:pt x="67" y="259"/>
                    </a:lnTo>
                    <a:lnTo>
                      <a:pt x="68" y="259"/>
                    </a:lnTo>
                    <a:lnTo>
                      <a:pt x="68" y="259"/>
                    </a:lnTo>
                    <a:lnTo>
                      <a:pt x="69" y="259"/>
                    </a:lnTo>
                    <a:lnTo>
                      <a:pt x="69" y="259"/>
                    </a:lnTo>
                    <a:lnTo>
                      <a:pt x="70" y="259"/>
                    </a:lnTo>
                    <a:lnTo>
                      <a:pt x="71" y="259"/>
                    </a:lnTo>
                    <a:lnTo>
                      <a:pt x="72" y="258"/>
                    </a:lnTo>
                    <a:lnTo>
                      <a:pt x="73" y="258"/>
                    </a:lnTo>
                    <a:lnTo>
                      <a:pt x="73" y="258"/>
                    </a:lnTo>
                    <a:lnTo>
                      <a:pt x="74" y="258"/>
                    </a:lnTo>
                    <a:lnTo>
                      <a:pt x="75" y="258"/>
                    </a:lnTo>
                    <a:lnTo>
                      <a:pt x="76" y="258"/>
                    </a:lnTo>
                    <a:lnTo>
                      <a:pt x="76" y="258"/>
                    </a:lnTo>
                    <a:lnTo>
                      <a:pt x="77" y="259"/>
                    </a:lnTo>
                    <a:lnTo>
                      <a:pt x="77" y="259"/>
                    </a:lnTo>
                    <a:lnTo>
                      <a:pt x="78" y="259"/>
                    </a:lnTo>
                    <a:lnTo>
                      <a:pt x="79" y="259"/>
                    </a:lnTo>
                    <a:lnTo>
                      <a:pt x="80" y="259"/>
                    </a:lnTo>
                    <a:lnTo>
                      <a:pt x="81" y="259"/>
                    </a:lnTo>
                    <a:lnTo>
                      <a:pt x="81" y="260"/>
                    </a:lnTo>
                    <a:lnTo>
                      <a:pt x="82" y="260"/>
                    </a:lnTo>
                    <a:lnTo>
                      <a:pt x="83" y="260"/>
                    </a:lnTo>
                    <a:lnTo>
                      <a:pt x="84" y="261"/>
                    </a:lnTo>
                    <a:lnTo>
                      <a:pt x="85" y="261"/>
                    </a:lnTo>
                    <a:lnTo>
                      <a:pt x="85" y="261"/>
                    </a:lnTo>
                    <a:lnTo>
                      <a:pt x="85" y="261"/>
                    </a:lnTo>
                    <a:lnTo>
                      <a:pt x="86" y="261"/>
                    </a:lnTo>
                    <a:lnTo>
                      <a:pt x="87" y="261"/>
                    </a:lnTo>
                    <a:lnTo>
                      <a:pt x="88" y="261"/>
                    </a:lnTo>
                    <a:lnTo>
                      <a:pt x="89" y="261"/>
                    </a:lnTo>
                    <a:lnTo>
                      <a:pt x="89" y="261"/>
                    </a:lnTo>
                    <a:lnTo>
                      <a:pt x="90" y="261"/>
                    </a:lnTo>
                    <a:lnTo>
                      <a:pt x="91" y="261"/>
                    </a:lnTo>
                    <a:lnTo>
                      <a:pt x="92" y="261"/>
                    </a:lnTo>
                    <a:lnTo>
                      <a:pt x="93" y="261"/>
                    </a:lnTo>
                    <a:lnTo>
                      <a:pt x="93" y="261"/>
                    </a:lnTo>
                    <a:lnTo>
                      <a:pt x="93" y="261"/>
                    </a:lnTo>
                    <a:lnTo>
                      <a:pt x="94" y="261"/>
                    </a:lnTo>
                    <a:lnTo>
                      <a:pt x="95" y="261"/>
                    </a:lnTo>
                    <a:lnTo>
                      <a:pt x="96" y="261"/>
                    </a:lnTo>
                    <a:lnTo>
                      <a:pt x="97" y="261"/>
                    </a:lnTo>
                    <a:lnTo>
                      <a:pt x="97" y="261"/>
                    </a:lnTo>
                    <a:lnTo>
                      <a:pt x="98" y="260"/>
                    </a:lnTo>
                    <a:lnTo>
                      <a:pt x="99" y="260"/>
                    </a:lnTo>
                    <a:lnTo>
                      <a:pt x="100" y="260"/>
                    </a:lnTo>
                    <a:lnTo>
                      <a:pt x="101" y="260"/>
                    </a:lnTo>
                    <a:lnTo>
                      <a:pt x="101" y="259"/>
                    </a:lnTo>
                    <a:lnTo>
                      <a:pt x="101" y="259"/>
                    </a:lnTo>
                    <a:lnTo>
                      <a:pt x="102" y="259"/>
                    </a:lnTo>
                    <a:lnTo>
                      <a:pt x="103" y="259"/>
                    </a:lnTo>
                    <a:lnTo>
                      <a:pt x="104" y="259"/>
                    </a:lnTo>
                    <a:lnTo>
                      <a:pt x="105" y="259"/>
                    </a:lnTo>
                    <a:lnTo>
                      <a:pt x="105" y="259"/>
                    </a:lnTo>
                    <a:lnTo>
                      <a:pt x="106" y="259"/>
                    </a:lnTo>
                    <a:lnTo>
                      <a:pt x="107" y="259"/>
                    </a:lnTo>
                    <a:lnTo>
                      <a:pt x="108" y="259"/>
                    </a:lnTo>
                    <a:lnTo>
                      <a:pt x="109" y="259"/>
                    </a:lnTo>
                    <a:lnTo>
                      <a:pt x="109" y="259"/>
                    </a:lnTo>
                    <a:lnTo>
                      <a:pt x="109" y="259"/>
                    </a:lnTo>
                    <a:lnTo>
                      <a:pt x="110" y="259"/>
                    </a:lnTo>
                    <a:lnTo>
                      <a:pt x="111" y="259"/>
                    </a:lnTo>
                    <a:lnTo>
                      <a:pt x="112" y="260"/>
                    </a:lnTo>
                    <a:lnTo>
                      <a:pt x="113" y="260"/>
                    </a:lnTo>
                    <a:lnTo>
                      <a:pt x="113" y="260"/>
                    </a:lnTo>
                    <a:lnTo>
                      <a:pt x="114" y="261"/>
                    </a:lnTo>
                    <a:lnTo>
                      <a:pt x="115" y="261"/>
                    </a:lnTo>
                    <a:lnTo>
                      <a:pt x="116" y="261"/>
                    </a:lnTo>
                    <a:lnTo>
                      <a:pt x="117" y="261"/>
                    </a:lnTo>
                    <a:lnTo>
                      <a:pt x="117" y="261"/>
                    </a:lnTo>
                    <a:lnTo>
                      <a:pt x="117" y="261"/>
                    </a:lnTo>
                    <a:lnTo>
                      <a:pt x="118" y="261"/>
                    </a:lnTo>
                    <a:lnTo>
                      <a:pt x="119" y="261"/>
                    </a:lnTo>
                    <a:lnTo>
                      <a:pt x="120" y="262"/>
                    </a:lnTo>
                    <a:lnTo>
                      <a:pt x="121" y="262"/>
                    </a:lnTo>
                    <a:lnTo>
                      <a:pt x="121" y="262"/>
                    </a:lnTo>
                    <a:lnTo>
                      <a:pt x="122" y="262"/>
                    </a:lnTo>
                    <a:lnTo>
                      <a:pt x="123" y="262"/>
                    </a:lnTo>
                    <a:lnTo>
                      <a:pt x="124" y="262"/>
                    </a:lnTo>
                    <a:lnTo>
                      <a:pt x="125" y="262"/>
                    </a:lnTo>
                    <a:lnTo>
                      <a:pt x="125" y="262"/>
                    </a:lnTo>
                    <a:lnTo>
                      <a:pt x="126" y="261"/>
                    </a:lnTo>
                    <a:lnTo>
                      <a:pt x="126" y="261"/>
                    </a:lnTo>
                    <a:lnTo>
                      <a:pt x="127" y="261"/>
                    </a:lnTo>
                    <a:lnTo>
                      <a:pt x="128" y="261"/>
                    </a:lnTo>
                    <a:lnTo>
                      <a:pt x="129" y="261"/>
                    </a:lnTo>
                    <a:lnTo>
                      <a:pt x="129" y="261"/>
                    </a:lnTo>
                    <a:lnTo>
                      <a:pt x="130" y="261"/>
                    </a:lnTo>
                    <a:lnTo>
                      <a:pt x="131" y="260"/>
                    </a:lnTo>
                    <a:lnTo>
                      <a:pt x="132" y="259"/>
                    </a:lnTo>
                    <a:lnTo>
                      <a:pt x="133" y="259"/>
                    </a:lnTo>
                    <a:lnTo>
                      <a:pt x="133" y="258"/>
                    </a:lnTo>
                    <a:lnTo>
                      <a:pt x="134" y="257"/>
                    </a:lnTo>
                    <a:lnTo>
                      <a:pt x="134" y="257"/>
                    </a:lnTo>
                    <a:lnTo>
                      <a:pt x="135" y="255"/>
                    </a:lnTo>
                    <a:lnTo>
                      <a:pt x="136" y="254"/>
                    </a:lnTo>
                    <a:lnTo>
                      <a:pt x="137" y="252"/>
                    </a:lnTo>
                    <a:lnTo>
                      <a:pt x="137" y="250"/>
                    </a:lnTo>
                    <a:lnTo>
                      <a:pt x="138" y="247"/>
                    </a:lnTo>
                    <a:lnTo>
                      <a:pt x="139" y="244"/>
                    </a:lnTo>
                    <a:lnTo>
                      <a:pt x="140" y="241"/>
                    </a:lnTo>
                    <a:lnTo>
                      <a:pt x="141" y="237"/>
                    </a:lnTo>
                    <a:lnTo>
                      <a:pt x="141" y="233"/>
                    </a:lnTo>
                    <a:lnTo>
                      <a:pt x="142" y="229"/>
                    </a:lnTo>
                    <a:lnTo>
                      <a:pt x="142" y="223"/>
                    </a:lnTo>
                    <a:lnTo>
                      <a:pt x="143" y="218"/>
                    </a:lnTo>
                    <a:lnTo>
                      <a:pt x="144" y="211"/>
                    </a:lnTo>
                    <a:lnTo>
                      <a:pt x="145" y="205"/>
                    </a:lnTo>
                    <a:lnTo>
                      <a:pt x="145" y="198"/>
                    </a:lnTo>
                    <a:lnTo>
                      <a:pt x="146" y="192"/>
                    </a:lnTo>
                    <a:lnTo>
                      <a:pt x="147" y="184"/>
                    </a:lnTo>
                    <a:lnTo>
                      <a:pt x="148" y="176"/>
                    </a:lnTo>
                    <a:lnTo>
                      <a:pt x="149" y="167"/>
                    </a:lnTo>
                    <a:lnTo>
                      <a:pt x="150" y="158"/>
                    </a:lnTo>
                    <a:lnTo>
                      <a:pt x="150" y="149"/>
                    </a:lnTo>
                    <a:lnTo>
                      <a:pt x="151" y="139"/>
                    </a:lnTo>
                    <a:lnTo>
                      <a:pt x="151" y="131"/>
                    </a:lnTo>
                    <a:lnTo>
                      <a:pt x="152" y="121"/>
                    </a:lnTo>
                    <a:lnTo>
                      <a:pt x="153" y="111"/>
                    </a:lnTo>
                    <a:lnTo>
                      <a:pt x="154" y="102"/>
                    </a:lnTo>
                    <a:lnTo>
                      <a:pt x="154" y="92"/>
                    </a:lnTo>
                    <a:lnTo>
                      <a:pt x="155" y="81"/>
                    </a:lnTo>
                    <a:lnTo>
                      <a:pt x="156" y="71"/>
                    </a:lnTo>
                    <a:lnTo>
                      <a:pt x="157" y="61"/>
                    </a:lnTo>
                    <a:lnTo>
                      <a:pt x="158" y="50"/>
                    </a:lnTo>
                    <a:lnTo>
                      <a:pt x="158" y="40"/>
                    </a:lnTo>
                    <a:lnTo>
                      <a:pt x="159" y="31"/>
                    </a:lnTo>
                    <a:lnTo>
                      <a:pt x="159" y="21"/>
                    </a:lnTo>
                    <a:lnTo>
                      <a:pt x="160" y="13"/>
                    </a:lnTo>
                    <a:lnTo>
                      <a:pt x="161" y="7"/>
                    </a:lnTo>
                    <a:lnTo>
                      <a:pt x="162" y="2"/>
                    </a:lnTo>
                    <a:lnTo>
                      <a:pt x="162" y="0"/>
                    </a:lnTo>
                    <a:lnTo>
                      <a:pt x="163" y="1"/>
                    </a:lnTo>
                    <a:lnTo>
                      <a:pt x="164" y="7"/>
                    </a:lnTo>
                    <a:lnTo>
                      <a:pt x="165" y="17"/>
                    </a:lnTo>
                    <a:lnTo>
                      <a:pt x="166" y="33"/>
                    </a:lnTo>
                    <a:lnTo>
                      <a:pt x="166" y="54"/>
                    </a:lnTo>
                    <a:lnTo>
                      <a:pt x="167" y="78"/>
                    </a:lnTo>
                    <a:lnTo>
                      <a:pt x="168" y="106"/>
                    </a:lnTo>
                    <a:lnTo>
                      <a:pt x="168" y="133"/>
                    </a:lnTo>
                    <a:lnTo>
                      <a:pt x="169" y="160"/>
                    </a:lnTo>
                    <a:lnTo>
                      <a:pt x="170" y="184"/>
                    </a:lnTo>
                    <a:lnTo>
                      <a:pt x="170" y="204"/>
                    </a:lnTo>
                    <a:lnTo>
                      <a:pt x="171" y="219"/>
                    </a:lnTo>
                    <a:lnTo>
                      <a:pt x="172" y="231"/>
                    </a:lnTo>
                    <a:lnTo>
                      <a:pt x="173" y="240"/>
                    </a:lnTo>
                    <a:lnTo>
                      <a:pt x="174" y="246"/>
                    </a:lnTo>
                    <a:lnTo>
                      <a:pt x="174" y="249"/>
                    </a:lnTo>
                    <a:lnTo>
                      <a:pt x="175" y="252"/>
                    </a:lnTo>
                    <a:lnTo>
                      <a:pt x="176" y="253"/>
                    </a:lnTo>
                    <a:lnTo>
                      <a:pt x="176" y="254"/>
                    </a:lnTo>
                    <a:lnTo>
                      <a:pt x="177" y="254"/>
                    </a:lnTo>
                    <a:lnTo>
                      <a:pt x="178" y="254"/>
                    </a:lnTo>
                    <a:lnTo>
                      <a:pt x="178" y="253"/>
                    </a:lnTo>
                    <a:lnTo>
                      <a:pt x="179" y="253"/>
                    </a:lnTo>
                    <a:lnTo>
                      <a:pt x="180" y="253"/>
                    </a:lnTo>
                    <a:lnTo>
                      <a:pt x="181" y="252"/>
                    </a:lnTo>
                    <a:lnTo>
                      <a:pt x="182" y="251"/>
                    </a:lnTo>
                    <a:lnTo>
                      <a:pt x="182" y="250"/>
                    </a:lnTo>
                    <a:lnTo>
                      <a:pt x="183" y="250"/>
                    </a:lnTo>
                    <a:lnTo>
                      <a:pt x="184" y="249"/>
                    </a:lnTo>
                    <a:lnTo>
                      <a:pt x="184" y="248"/>
                    </a:lnTo>
                    <a:lnTo>
                      <a:pt x="185" y="248"/>
                    </a:lnTo>
                    <a:lnTo>
                      <a:pt x="186" y="248"/>
                    </a:lnTo>
                    <a:lnTo>
                      <a:pt x="186" y="247"/>
                    </a:lnTo>
                    <a:lnTo>
                      <a:pt x="187" y="246"/>
                    </a:lnTo>
                    <a:lnTo>
                      <a:pt x="188" y="246"/>
                    </a:lnTo>
                    <a:lnTo>
                      <a:pt x="189" y="246"/>
                    </a:lnTo>
                    <a:lnTo>
                      <a:pt x="190" y="246"/>
                    </a:lnTo>
                    <a:lnTo>
                      <a:pt x="190" y="246"/>
                    </a:lnTo>
                    <a:lnTo>
                      <a:pt x="191" y="246"/>
                    </a:lnTo>
                    <a:lnTo>
                      <a:pt x="192" y="245"/>
                    </a:lnTo>
                    <a:lnTo>
                      <a:pt x="193" y="245"/>
                    </a:lnTo>
                    <a:lnTo>
                      <a:pt x="193" y="246"/>
                    </a:lnTo>
                    <a:lnTo>
                      <a:pt x="194" y="246"/>
                    </a:lnTo>
                    <a:lnTo>
                      <a:pt x="194" y="246"/>
                    </a:lnTo>
                    <a:lnTo>
                      <a:pt x="195" y="246"/>
                    </a:lnTo>
                    <a:lnTo>
                      <a:pt x="196" y="247"/>
                    </a:lnTo>
                    <a:lnTo>
                      <a:pt x="197" y="247"/>
                    </a:lnTo>
                    <a:lnTo>
                      <a:pt x="198" y="248"/>
                    </a:lnTo>
                    <a:lnTo>
                      <a:pt x="198" y="248"/>
                    </a:lnTo>
                    <a:lnTo>
                      <a:pt x="199" y="250"/>
                    </a:lnTo>
                    <a:lnTo>
                      <a:pt x="200" y="250"/>
                    </a:lnTo>
                    <a:lnTo>
                      <a:pt x="201" y="251"/>
                    </a:lnTo>
                    <a:lnTo>
                      <a:pt x="201" y="252"/>
                    </a:lnTo>
                    <a:lnTo>
                      <a:pt x="202" y="253"/>
                    </a:lnTo>
                    <a:lnTo>
                      <a:pt x="202" y="254"/>
                    </a:lnTo>
                    <a:lnTo>
                      <a:pt x="203" y="255"/>
                    </a:lnTo>
                    <a:lnTo>
                      <a:pt x="204" y="256"/>
                    </a:lnTo>
                    <a:lnTo>
                      <a:pt x="205" y="257"/>
                    </a:lnTo>
                    <a:lnTo>
                      <a:pt x="206" y="258"/>
                    </a:lnTo>
                    <a:lnTo>
                      <a:pt x="206" y="259"/>
                    </a:lnTo>
                    <a:lnTo>
                      <a:pt x="207" y="259"/>
                    </a:lnTo>
                    <a:lnTo>
                      <a:pt x="208" y="260"/>
                    </a:lnTo>
                    <a:lnTo>
                      <a:pt x="209" y="260"/>
                    </a:lnTo>
                    <a:lnTo>
                      <a:pt x="209" y="261"/>
                    </a:lnTo>
                    <a:lnTo>
                      <a:pt x="210" y="261"/>
                    </a:lnTo>
                    <a:lnTo>
                      <a:pt x="210" y="261"/>
                    </a:lnTo>
                    <a:lnTo>
                      <a:pt x="211" y="261"/>
                    </a:lnTo>
                    <a:lnTo>
                      <a:pt x="212" y="262"/>
                    </a:lnTo>
                    <a:lnTo>
                      <a:pt x="213" y="262"/>
                    </a:lnTo>
                    <a:lnTo>
                      <a:pt x="214" y="262"/>
                    </a:lnTo>
                    <a:lnTo>
                      <a:pt x="214" y="262"/>
                    </a:lnTo>
                    <a:lnTo>
                      <a:pt x="215" y="262"/>
                    </a:lnTo>
                    <a:lnTo>
                      <a:pt x="216" y="262"/>
                    </a:lnTo>
                    <a:lnTo>
                      <a:pt x="217" y="262"/>
                    </a:lnTo>
                    <a:lnTo>
                      <a:pt x="218" y="262"/>
                    </a:lnTo>
                    <a:lnTo>
                      <a:pt x="218" y="262"/>
                    </a:lnTo>
                    <a:lnTo>
                      <a:pt x="218" y="262"/>
                    </a:lnTo>
                    <a:lnTo>
                      <a:pt x="219" y="262"/>
                    </a:lnTo>
                    <a:lnTo>
                      <a:pt x="220" y="262"/>
                    </a:lnTo>
                    <a:lnTo>
                      <a:pt x="221" y="261"/>
                    </a:lnTo>
                    <a:lnTo>
                      <a:pt x="222" y="261"/>
                    </a:lnTo>
                    <a:lnTo>
                      <a:pt x="222" y="261"/>
                    </a:lnTo>
                    <a:lnTo>
                      <a:pt x="223" y="261"/>
                    </a:lnTo>
                    <a:lnTo>
                      <a:pt x="224" y="261"/>
                    </a:lnTo>
                    <a:lnTo>
                      <a:pt x="225" y="261"/>
                    </a:lnTo>
                    <a:lnTo>
                      <a:pt x="226" y="261"/>
                    </a:lnTo>
                    <a:lnTo>
                      <a:pt x="226" y="261"/>
                    </a:lnTo>
                    <a:lnTo>
                      <a:pt x="226" y="261"/>
                    </a:lnTo>
                    <a:lnTo>
                      <a:pt x="227" y="261"/>
                    </a:lnTo>
                    <a:lnTo>
                      <a:pt x="228" y="261"/>
                    </a:lnTo>
                    <a:lnTo>
                      <a:pt x="229" y="261"/>
                    </a:lnTo>
                    <a:lnTo>
                      <a:pt x="230" y="261"/>
                    </a:lnTo>
                    <a:lnTo>
                      <a:pt x="230" y="261"/>
                    </a:lnTo>
                    <a:lnTo>
                      <a:pt x="231" y="261"/>
                    </a:lnTo>
                    <a:lnTo>
                      <a:pt x="232" y="261"/>
                    </a:lnTo>
                    <a:lnTo>
                      <a:pt x="233" y="261"/>
                    </a:lnTo>
                    <a:lnTo>
                      <a:pt x="234" y="261"/>
                    </a:lnTo>
                    <a:lnTo>
                      <a:pt x="234" y="261"/>
                    </a:lnTo>
                    <a:lnTo>
                      <a:pt x="234" y="261"/>
                    </a:lnTo>
                    <a:lnTo>
                      <a:pt x="235" y="261"/>
                    </a:lnTo>
                    <a:lnTo>
                      <a:pt x="236" y="261"/>
                    </a:lnTo>
                    <a:lnTo>
                      <a:pt x="237" y="261"/>
                    </a:lnTo>
                    <a:lnTo>
                      <a:pt x="238" y="261"/>
                    </a:lnTo>
                    <a:lnTo>
                      <a:pt x="238" y="261"/>
                    </a:lnTo>
                    <a:lnTo>
                      <a:pt x="239" y="261"/>
                    </a:lnTo>
                    <a:lnTo>
                      <a:pt x="240" y="260"/>
                    </a:lnTo>
                    <a:lnTo>
                      <a:pt x="241" y="260"/>
                    </a:lnTo>
                    <a:lnTo>
                      <a:pt x="242" y="260"/>
                    </a:lnTo>
                    <a:lnTo>
                      <a:pt x="242" y="260"/>
                    </a:lnTo>
                    <a:lnTo>
                      <a:pt x="242" y="260"/>
                    </a:lnTo>
                    <a:lnTo>
                      <a:pt x="243" y="260"/>
                    </a:lnTo>
                    <a:lnTo>
                      <a:pt x="244" y="260"/>
                    </a:lnTo>
                    <a:lnTo>
                      <a:pt x="245" y="260"/>
                    </a:lnTo>
                    <a:lnTo>
                      <a:pt x="246" y="260"/>
                    </a:lnTo>
                    <a:lnTo>
                      <a:pt x="246" y="260"/>
                    </a:lnTo>
                    <a:lnTo>
                      <a:pt x="247" y="260"/>
                    </a:lnTo>
                    <a:lnTo>
                      <a:pt x="248" y="260"/>
                    </a:lnTo>
                    <a:lnTo>
                      <a:pt x="249" y="260"/>
                    </a:lnTo>
                    <a:lnTo>
                      <a:pt x="250" y="260"/>
                    </a:lnTo>
                    <a:lnTo>
                      <a:pt x="251" y="260"/>
                    </a:lnTo>
                    <a:lnTo>
                      <a:pt x="251" y="260"/>
                    </a:lnTo>
                    <a:lnTo>
                      <a:pt x="251" y="260"/>
                    </a:lnTo>
                    <a:lnTo>
                      <a:pt x="252" y="260"/>
                    </a:lnTo>
                    <a:lnTo>
                      <a:pt x="253" y="260"/>
                    </a:lnTo>
                    <a:lnTo>
                      <a:pt x="254" y="259"/>
                    </a:lnTo>
                    <a:lnTo>
                      <a:pt x="255" y="259"/>
                    </a:lnTo>
                    <a:lnTo>
                      <a:pt x="255" y="259"/>
                    </a:lnTo>
                    <a:lnTo>
                      <a:pt x="256" y="259"/>
                    </a:lnTo>
                    <a:lnTo>
                      <a:pt x="257" y="259"/>
                    </a:lnTo>
                    <a:lnTo>
                      <a:pt x="258" y="259"/>
                    </a:lnTo>
                    <a:lnTo>
                      <a:pt x="259" y="258"/>
                    </a:lnTo>
                    <a:lnTo>
                      <a:pt x="259" y="258"/>
                    </a:lnTo>
                    <a:lnTo>
                      <a:pt x="259" y="258"/>
                    </a:lnTo>
                    <a:lnTo>
                      <a:pt x="260" y="258"/>
                    </a:lnTo>
                    <a:lnTo>
                      <a:pt x="261" y="258"/>
                    </a:lnTo>
                    <a:lnTo>
                      <a:pt x="262" y="258"/>
                    </a:lnTo>
                    <a:lnTo>
                      <a:pt x="263" y="258"/>
                    </a:lnTo>
                    <a:lnTo>
                      <a:pt x="263" y="258"/>
                    </a:lnTo>
                    <a:lnTo>
                      <a:pt x="264" y="258"/>
                    </a:lnTo>
                    <a:lnTo>
                      <a:pt x="265" y="258"/>
                    </a:lnTo>
                    <a:lnTo>
                      <a:pt x="266" y="259"/>
                    </a:lnTo>
                    <a:lnTo>
                      <a:pt x="267" y="259"/>
                    </a:lnTo>
                    <a:lnTo>
                      <a:pt x="267" y="259"/>
                    </a:lnTo>
                    <a:lnTo>
                      <a:pt x="267" y="259"/>
                    </a:lnTo>
                    <a:lnTo>
                      <a:pt x="268" y="259"/>
                    </a:lnTo>
                    <a:lnTo>
                      <a:pt x="269" y="259"/>
                    </a:lnTo>
                    <a:lnTo>
                      <a:pt x="270" y="260"/>
                    </a:lnTo>
                    <a:lnTo>
                      <a:pt x="271" y="260"/>
                    </a:lnTo>
                    <a:lnTo>
                      <a:pt x="271" y="261"/>
                    </a:lnTo>
                    <a:lnTo>
                      <a:pt x="272" y="261"/>
                    </a:lnTo>
                    <a:lnTo>
                      <a:pt x="273" y="261"/>
                    </a:lnTo>
                    <a:lnTo>
                      <a:pt x="274" y="261"/>
                    </a:lnTo>
                    <a:lnTo>
                      <a:pt x="275" y="261"/>
                    </a:lnTo>
                    <a:lnTo>
                      <a:pt x="275" y="261"/>
                    </a:lnTo>
                    <a:lnTo>
                      <a:pt x="276" y="261"/>
                    </a:lnTo>
                    <a:lnTo>
                      <a:pt x="276" y="261"/>
                    </a:lnTo>
                    <a:lnTo>
                      <a:pt x="277" y="260"/>
                    </a:lnTo>
                    <a:lnTo>
                      <a:pt x="278" y="260"/>
                    </a:lnTo>
                    <a:lnTo>
                      <a:pt x="279" y="259"/>
                    </a:lnTo>
                    <a:lnTo>
                      <a:pt x="279" y="259"/>
                    </a:lnTo>
                    <a:lnTo>
                      <a:pt x="280" y="259"/>
                    </a:lnTo>
                    <a:lnTo>
                      <a:pt x="281" y="259"/>
                    </a:lnTo>
                    <a:lnTo>
                      <a:pt x="282" y="258"/>
                    </a:lnTo>
                    <a:lnTo>
                      <a:pt x="283" y="258"/>
                    </a:lnTo>
                    <a:lnTo>
                      <a:pt x="283" y="257"/>
                    </a:lnTo>
                    <a:lnTo>
                      <a:pt x="284" y="257"/>
                    </a:lnTo>
                    <a:lnTo>
                      <a:pt x="284" y="257"/>
                    </a:lnTo>
                    <a:lnTo>
                      <a:pt x="285" y="257"/>
                    </a:lnTo>
                    <a:lnTo>
                      <a:pt x="286" y="256"/>
                    </a:lnTo>
                    <a:lnTo>
                      <a:pt x="287" y="256"/>
                    </a:lnTo>
                    <a:lnTo>
                      <a:pt x="287" y="256"/>
                    </a:lnTo>
                    <a:lnTo>
                      <a:pt x="288" y="256"/>
                    </a:lnTo>
                    <a:lnTo>
                      <a:pt x="289" y="256"/>
                    </a:lnTo>
                    <a:lnTo>
                      <a:pt x="290" y="256"/>
                    </a:lnTo>
                    <a:lnTo>
                      <a:pt x="291" y="256"/>
                    </a:lnTo>
                    <a:lnTo>
                      <a:pt x="291" y="257"/>
                    </a:lnTo>
                    <a:lnTo>
                      <a:pt x="292" y="257"/>
                    </a:lnTo>
                    <a:lnTo>
                      <a:pt x="292" y="257"/>
                    </a:lnTo>
                    <a:lnTo>
                      <a:pt x="293" y="257"/>
                    </a:lnTo>
                    <a:lnTo>
                      <a:pt x="294" y="257"/>
                    </a:lnTo>
                    <a:lnTo>
                      <a:pt x="295" y="258"/>
                    </a:lnTo>
                    <a:lnTo>
                      <a:pt x="295" y="259"/>
                    </a:lnTo>
                    <a:lnTo>
                      <a:pt x="296" y="259"/>
                    </a:lnTo>
                    <a:lnTo>
                      <a:pt x="297" y="259"/>
                    </a:lnTo>
                    <a:lnTo>
                      <a:pt x="298" y="259"/>
                    </a:lnTo>
                    <a:lnTo>
                      <a:pt x="299" y="260"/>
                    </a:lnTo>
                    <a:lnTo>
                      <a:pt x="299" y="260"/>
                    </a:lnTo>
                    <a:lnTo>
                      <a:pt x="300" y="260"/>
                    </a:lnTo>
                    <a:lnTo>
                      <a:pt x="301" y="261"/>
                    </a:lnTo>
                    <a:lnTo>
                      <a:pt x="301" y="261"/>
                    </a:lnTo>
                    <a:lnTo>
                      <a:pt x="302" y="261"/>
                    </a:lnTo>
                    <a:lnTo>
                      <a:pt x="303" y="261"/>
                    </a:lnTo>
                    <a:lnTo>
                      <a:pt x="303" y="261"/>
                    </a:lnTo>
                    <a:lnTo>
                      <a:pt x="304" y="261"/>
                    </a:lnTo>
                    <a:lnTo>
                      <a:pt x="305" y="261"/>
                    </a:lnTo>
                    <a:lnTo>
                      <a:pt x="306" y="261"/>
                    </a:lnTo>
                    <a:lnTo>
                      <a:pt x="307" y="261"/>
                    </a:lnTo>
                    <a:lnTo>
                      <a:pt x="307" y="261"/>
                    </a:lnTo>
                    <a:lnTo>
                      <a:pt x="308" y="260"/>
                    </a:lnTo>
                    <a:lnTo>
                      <a:pt x="309" y="260"/>
                    </a:lnTo>
                    <a:lnTo>
                      <a:pt x="309" y="260"/>
                    </a:lnTo>
                    <a:lnTo>
                      <a:pt x="310" y="260"/>
                    </a:lnTo>
                    <a:lnTo>
                      <a:pt x="311" y="259"/>
                    </a:lnTo>
                    <a:lnTo>
                      <a:pt x="311" y="259"/>
                    </a:lnTo>
                    <a:lnTo>
                      <a:pt x="312" y="259"/>
                    </a:lnTo>
                    <a:lnTo>
                      <a:pt x="313" y="259"/>
                    </a:lnTo>
                    <a:lnTo>
                      <a:pt x="314" y="259"/>
                    </a:lnTo>
                    <a:lnTo>
                      <a:pt x="315" y="259"/>
                    </a:lnTo>
                    <a:lnTo>
                      <a:pt x="315" y="258"/>
                    </a:lnTo>
                    <a:lnTo>
                      <a:pt x="316" y="258"/>
                    </a:lnTo>
                    <a:lnTo>
                      <a:pt x="317" y="258"/>
                    </a:lnTo>
                    <a:lnTo>
                      <a:pt x="318" y="257"/>
                    </a:lnTo>
                    <a:lnTo>
                      <a:pt x="318" y="257"/>
                    </a:lnTo>
                    <a:lnTo>
                      <a:pt x="319" y="257"/>
                    </a:lnTo>
                    <a:lnTo>
                      <a:pt x="319" y="257"/>
                    </a:lnTo>
                    <a:lnTo>
                      <a:pt x="320" y="257"/>
                    </a:lnTo>
                    <a:lnTo>
                      <a:pt x="321" y="257"/>
                    </a:lnTo>
                    <a:lnTo>
                      <a:pt x="322" y="257"/>
                    </a:lnTo>
                    <a:lnTo>
                      <a:pt x="323" y="257"/>
                    </a:lnTo>
                    <a:lnTo>
                      <a:pt x="323" y="257"/>
                    </a:lnTo>
                    <a:lnTo>
                      <a:pt x="324" y="257"/>
                    </a:lnTo>
                    <a:lnTo>
                      <a:pt x="325" y="257"/>
                    </a:lnTo>
                    <a:lnTo>
                      <a:pt x="326" y="257"/>
                    </a:lnTo>
                    <a:lnTo>
                      <a:pt x="326" y="257"/>
                    </a:lnTo>
                    <a:lnTo>
                      <a:pt x="327" y="257"/>
                    </a:lnTo>
                    <a:lnTo>
                      <a:pt x="327" y="257"/>
                    </a:lnTo>
                    <a:lnTo>
                      <a:pt x="328" y="258"/>
                    </a:lnTo>
                    <a:lnTo>
                      <a:pt x="329" y="258"/>
                    </a:lnTo>
                    <a:lnTo>
                      <a:pt x="330" y="258"/>
                    </a:lnTo>
                    <a:lnTo>
                      <a:pt x="331" y="259"/>
                    </a:lnTo>
                    <a:lnTo>
                      <a:pt x="331" y="259"/>
                    </a:lnTo>
                    <a:lnTo>
                      <a:pt x="332" y="259"/>
                    </a:lnTo>
                    <a:lnTo>
                      <a:pt x="333" y="259"/>
                    </a:lnTo>
                    <a:lnTo>
                      <a:pt x="334" y="259"/>
                    </a:lnTo>
                    <a:lnTo>
                      <a:pt x="334" y="260"/>
                    </a:lnTo>
                    <a:lnTo>
                      <a:pt x="335" y="260"/>
                    </a:lnTo>
                    <a:lnTo>
                      <a:pt x="335" y="260"/>
                    </a:lnTo>
                    <a:lnTo>
                      <a:pt x="336" y="261"/>
                    </a:lnTo>
                    <a:lnTo>
                      <a:pt x="337" y="261"/>
                    </a:lnTo>
                    <a:lnTo>
                      <a:pt x="338" y="261"/>
                    </a:lnTo>
                    <a:lnTo>
                      <a:pt x="339" y="261"/>
                    </a:lnTo>
                    <a:lnTo>
                      <a:pt x="339" y="261"/>
                    </a:lnTo>
                    <a:lnTo>
                      <a:pt x="340" y="261"/>
                    </a:lnTo>
                    <a:lnTo>
                      <a:pt x="341" y="261"/>
                    </a:lnTo>
                    <a:lnTo>
                      <a:pt x="342" y="261"/>
                    </a:lnTo>
                    <a:lnTo>
                      <a:pt x="343" y="261"/>
                    </a:lnTo>
                    <a:lnTo>
                      <a:pt x="343" y="261"/>
                    </a:lnTo>
                    <a:lnTo>
                      <a:pt x="343" y="261"/>
                    </a:lnTo>
                    <a:lnTo>
                      <a:pt x="344" y="261"/>
                    </a:lnTo>
                    <a:lnTo>
                      <a:pt x="345" y="261"/>
                    </a:lnTo>
                    <a:lnTo>
                      <a:pt x="346" y="262"/>
                    </a:lnTo>
                    <a:lnTo>
                      <a:pt x="347" y="262"/>
                    </a:lnTo>
                    <a:lnTo>
                      <a:pt x="347" y="262"/>
                    </a:lnTo>
                    <a:lnTo>
                      <a:pt x="348" y="262"/>
                    </a:lnTo>
                    <a:lnTo>
                      <a:pt x="349" y="262"/>
                    </a:lnTo>
                    <a:lnTo>
                      <a:pt x="350" y="262"/>
                    </a:lnTo>
                    <a:lnTo>
                      <a:pt x="351" y="262"/>
                    </a:lnTo>
                    <a:lnTo>
                      <a:pt x="351" y="262"/>
                    </a:lnTo>
                    <a:lnTo>
                      <a:pt x="352" y="262"/>
                    </a:lnTo>
                    <a:lnTo>
                      <a:pt x="352" y="262"/>
                    </a:lnTo>
                    <a:lnTo>
                      <a:pt x="353" y="262"/>
                    </a:lnTo>
                    <a:lnTo>
                      <a:pt x="354" y="261"/>
                    </a:lnTo>
                    <a:lnTo>
                      <a:pt x="355" y="261"/>
                    </a:lnTo>
                    <a:lnTo>
                      <a:pt x="356" y="261"/>
                    </a:lnTo>
                    <a:lnTo>
                      <a:pt x="356" y="261"/>
                    </a:lnTo>
                    <a:lnTo>
                      <a:pt x="357" y="261"/>
                    </a:lnTo>
                    <a:lnTo>
                      <a:pt x="358" y="261"/>
                    </a:lnTo>
                    <a:lnTo>
                      <a:pt x="359" y="261"/>
                    </a:lnTo>
                    <a:lnTo>
                      <a:pt x="360" y="261"/>
                    </a:lnTo>
                    <a:lnTo>
                      <a:pt x="360" y="261"/>
                    </a:lnTo>
                    <a:lnTo>
                      <a:pt x="360" y="261"/>
                    </a:lnTo>
                    <a:lnTo>
                      <a:pt x="361" y="261"/>
                    </a:lnTo>
                    <a:lnTo>
                      <a:pt x="362" y="261"/>
                    </a:lnTo>
                    <a:lnTo>
                      <a:pt x="363" y="261"/>
                    </a:lnTo>
                    <a:lnTo>
                      <a:pt x="364" y="261"/>
                    </a:lnTo>
                    <a:lnTo>
                      <a:pt x="364" y="261"/>
                    </a:lnTo>
                  </a:path>
                </a:pathLst>
              </a:custGeom>
              <a:noFill/>
              <a:ln w="12700">
                <a:solidFill>
                  <a:schemeClr val="accent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1" name="Freeform 87"/>
              <p:cNvSpPr>
                <a:spLocks/>
              </p:cNvSpPr>
              <p:nvPr/>
            </p:nvSpPr>
            <p:spPr bwMode="auto">
              <a:xfrm>
                <a:off x="7350125" y="4408488"/>
                <a:ext cx="579438" cy="1325563"/>
              </a:xfrm>
              <a:custGeom>
                <a:avLst/>
                <a:gdLst>
                  <a:gd name="T0" fmla="*/ 5 w 365"/>
                  <a:gd name="T1" fmla="*/ 834 h 835"/>
                  <a:gd name="T2" fmla="*/ 12 w 365"/>
                  <a:gd name="T3" fmla="*/ 835 h 835"/>
                  <a:gd name="T4" fmla="*/ 17 w 365"/>
                  <a:gd name="T5" fmla="*/ 835 h 835"/>
                  <a:gd name="T6" fmla="*/ 23 w 365"/>
                  <a:gd name="T7" fmla="*/ 835 h 835"/>
                  <a:gd name="T8" fmla="*/ 28 w 365"/>
                  <a:gd name="T9" fmla="*/ 835 h 835"/>
                  <a:gd name="T10" fmla="*/ 35 w 365"/>
                  <a:gd name="T11" fmla="*/ 835 h 835"/>
                  <a:gd name="T12" fmla="*/ 40 w 365"/>
                  <a:gd name="T13" fmla="*/ 835 h 835"/>
                  <a:gd name="T14" fmla="*/ 46 w 365"/>
                  <a:gd name="T15" fmla="*/ 834 h 835"/>
                  <a:gd name="T16" fmla="*/ 52 w 365"/>
                  <a:gd name="T17" fmla="*/ 833 h 835"/>
                  <a:gd name="T18" fmla="*/ 58 w 365"/>
                  <a:gd name="T19" fmla="*/ 832 h 835"/>
                  <a:gd name="T20" fmla="*/ 64 w 365"/>
                  <a:gd name="T21" fmla="*/ 833 h 835"/>
                  <a:gd name="T22" fmla="*/ 70 w 365"/>
                  <a:gd name="T23" fmla="*/ 833 h 835"/>
                  <a:gd name="T24" fmla="*/ 76 w 365"/>
                  <a:gd name="T25" fmla="*/ 833 h 835"/>
                  <a:gd name="T26" fmla="*/ 81 w 365"/>
                  <a:gd name="T27" fmla="*/ 833 h 835"/>
                  <a:gd name="T28" fmla="*/ 87 w 365"/>
                  <a:gd name="T29" fmla="*/ 833 h 835"/>
                  <a:gd name="T30" fmla="*/ 93 w 365"/>
                  <a:gd name="T31" fmla="*/ 833 h 835"/>
                  <a:gd name="T32" fmla="*/ 99 w 365"/>
                  <a:gd name="T33" fmla="*/ 834 h 835"/>
                  <a:gd name="T34" fmla="*/ 105 w 365"/>
                  <a:gd name="T35" fmla="*/ 833 h 835"/>
                  <a:gd name="T36" fmla="*/ 111 w 365"/>
                  <a:gd name="T37" fmla="*/ 831 h 835"/>
                  <a:gd name="T38" fmla="*/ 117 w 365"/>
                  <a:gd name="T39" fmla="*/ 829 h 835"/>
                  <a:gd name="T40" fmla="*/ 122 w 365"/>
                  <a:gd name="T41" fmla="*/ 830 h 835"/>
                  <a:gd name="T42" fmla="*/ 129 w 365"/>
                  <a:gd name="T43" fmla="*/ 833 h 835"/>
                  <a:gd name="T44" fmla="*/ 134 w 365"/>
                  <a:gd name="T45" fmla="*/ 834 h 835"/>
                  <a:gd name="T46" fmla="*/ 140 w 365"/>
                  <a:gd name="T47" fmla="*/ 833 h 835"/>
                  <a:gd name="T48" fmla="*/ 145 w 365"/>
                  <a:gd name="T49" fmla="*/ 833 h 835"/>
                  <a:gd name="T50" fmla="*/ 152 w 365"/>
                  <a:gd name="T51" fmla="*/ 832 h 835"/>
                  <a:gd name="T52" fmla="*/ 157 w 365"/>
                  <a:gd name="T53" fmla="*/ 832 h 835"/>
                  <a:gd name="T54" fmla="*/ 163 w 365"/>
                  <a:gd name="T55" fmla="*/ 833 h 835"/>
                  <a:gd name="T56" fmla="*/ 169 w 365"/>
                  <a:gd name="T57" fmla="*/ 833 h 835"/>
                  <a:gd name="T58" fmla="*/ 175 w 365"/>
                  <a:gd name="T59" fmla="*/ 834 h 835"/>
                  <a:gd name="T60" fmla="*/ 181 w 365"/>
                  <a:gd name="T61" fmla="*/ 834 h 835"/>
                  <a:gd name="T62" fmla="*/ 187 w 365"/>
                  <a:gd name="T63" fmla="*/ 834 h 835"/>
                  <a:gd name="T64" fmla="*/ 193 w 365"/>
                  <a:gd name="T65" fmla="*/ 834 h 835"/>
                  <a:gd name="T66" fmla="*/ 198 w 365"/>
                  <a:gd name="T67" fmla="*/ 835 h 835"/>
                  <a:gd name="T68" fmla="*/ 204 w 365"/>
                  <a:gd name="T69" fmla="*/ 835 h 835"/>
                  <a:gd name="T70" fmla="*/ 210 w 365"/>
                  <a:gd name="T71" fmla="*/ 835 h 835"/>
                  <a:gd name="T72" fmla="*/ 216 w 365"/>
                  <a:gd name="T73" fmla="*/ 834 h 835"/>
                  <a:gd name="T74" fmla="*/ 222 w 365"/>
                  <a:gd name="T75" fmla="*/ 833 h 835"/>
                  <a:gd name="T76" fmla="*/ 228 w 365"/>
                  <a:gd name="T77" fmla="*/ 832 h 835"/>
                  <a:gd name="T78" fmla="*/ 234 w 365"/>
                  <a:gd name="T79" fmla="*/ 833 h 835"/>
                  <a:gd name="T80" fmla="*/ 239 w 365"/>
                  <a:gd name="T81" fmla="*/ 833 h 835"/>
                  <a:gd name="T82" fmla="*/ 245 w 365"/>
                  <a:gd name="T83" fmla="*/ 834 h 835"/>
                  <a:gd name="T84" fmla="*/ 251 w 365"/>
                  <a:gd name="T85" fmla="*/ 833 h 835"/>
                  <a:gd name="T86" fmla="*/ 257 w 365"/>
                  <a:gd name="T87" fmla="*/ 833 h 835"/>
                  <a:gd name="T88" fmla="*/ 262 w 365"/>
                  <a:gd name="T89" fmla="*/ 833 h 835"/>
                  <a:gd name="T90" fmla="*/ 269 w 365"/>
                  <a:gd name="T91" fmla="*/ 833 h 835"/>
                  <a:gd name="T92" fmla="*/ 274 w 365"/>
                  <a:gd name="T93" fmla="*/ 834 h 835"/>
                  <a:gd name="T94" fmla="*/ 280 w 365"/>
                  <a:gd name="T95" fmla="*/ 834 h 835"/>
                  <a:gd name="T96" fmla="*/ 287 w 365"/>
                  <a:gd name="T97" fmla="*/ 833 h 835"/>
                  <a:gd name="T98" fmla="*/ 292 w 365"/>
                  <a:gd name="T99" fmla="*/ 833 h 835"/>
                  <a:gd name="T100" fmla="*/ 298 w 365"/>
                  <a:gd name="T101" fmla="*/ 833 h 835"/>
                  <a:gd name="T102" fmla="*/ 303 w 365"/>
                  <a:gd name="T103" fmla="*/ 834 h 835"/>
                  <a:gd name="T104" fmla="*/ 310 w 365"/>
                  <a:gd name="T105" fmla="*/ 833 h 835"/>
                  <a:gd name="T106" fmla="*/ 315 w 365"/>
                  <a:gd name="T107" fmla="*/ 828 h 835"/>
                  <a:gd name="T108" fmla="*/ 321 w 365"/>
                  <a:gd name="T109" fmla="*/ 798 h 835"/>
                  <a:gd name="T110" fmla="*/ 327 w 365"/>
                  <a:gd name="T111" fmla="*/ 735 h 835"/>
                  <a:gd name="T112" fmla="*/ 333 w 365"/>
                  <a:gd name="T113" fmla="*/ 642 h 835"/>
                  <a:gd name="T114" fmla="*/ 339 w 365"/>
                  <a:gd name="T115" fmla="*/ 532 h 835"/>
                  <a:gd name="T116" fmla="*/ 345 w 365"/>
                  <a:gd name="T117" fmla="*/ 422 h 835"/>
                  <a:gd name="T118" fmla="*/ 351 w 365"/>
                  <a:gd name="T119" fmla="*/ 309 h 835"/>
                  <a:gd name="T120" fmla="*/ 356 w 365"/>
                  <a:gd name="T121" fmla="*/ 183 h 835"/>
                  <a:gd name="T122" fmla="*/ 362 w 365"/>
                  <a:gd name="T123" fmla="*/ 67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5" h="835">
                    <a:moveTo>
                      <a:pt x="0" y="833"/>
                    </a:moveTo>
                    <a:lnTo>
                      <a:pt x="1" y="833"/>
                    </a:lnTo>
                    <a:lnTo>
                      <a:pt x="2" y="833"/>
                    </a:lnTo>
                    <a:lnTo>
                      <a:pt x="3" y="833"/>
                    </a:lnTo>
                    <a:lnTo>
                      <a:pt x="4" y="833"/>
                    </a:lnTo>
                    <a:lnTo>
                      <a:pt x="4" y="833"/>
                    </a:lnTo>
                    <a:lnTo>
                      <a:pt x="4" y="834"/>
                    </a:lnTo>
                    <a:lnTo>
                      <a:pt x="5" y="834"/>
                    </a:lnTo>
                    <a:lnTo>
                      <a:pt x="6" y="834"/>
                    </a:lnTo>
                    <a:lnTo>
                      <a:pt x="7" y="834"/>
                    </a:lnTo>
                    <a:lnTo>
                      <a:pt x="8" y="834"/>
                    </a:lnTo>
                    <a:lnTo>
                      <a:pt x="8" y="834"/>
                    </a:lnTo>
                    <a:lnTo>
                      <a:pt x="9" y="835"/>
                    </a:lnTo>
                    <a:lnTo>
                      <a:pt x="10" y="835"/>
                    </a:lnTo>
                    <a:lnTo>
                      <a:pt x="11" y="835"/>
                    </a:lnTo>
                    <a:lnTo>
                      <a:pt x="12" y="835"/>
                    </a:lnTo>
                    <a:lnTo>
                      <a:pt x="12" y="835"/>
                    </a:lnTo>
                    <a:lnTo>
                      <a:pt x="12" y="835"/>
                    </a:lnTo>
                    <a:lnTo>
                      <a:pt x="13" y="835"/>
                    </a:lnTo>
                    <a:lnTo>
                      <a:pt x="14" y="835"/>
                    </a:lnTo>
                    <a:lnTo>
                      <a:pt x="15" y="835"/>
                    </a:lnTo>
                    <a:lnTo>
                      <a:pt x="16" y="835"/>
                    </a:lnTo>
                    <a:lnTo>
                      <a:pt x="16" y="835"/>
                    </a:lnTo>
                    <a:lnTo>
                      <a:pt x="17" y="835"/>
                    </a:lnTo>
                    <a:lnTo>
                      <a:pt x="18" y="835"/>
                    </a:lnTo>
                    <a:lnTo>
                      <a:pt x="19" y="835"/>
                    </a:lnTo>
                    <a:lnTo>
                      <a:pt x="20" y="835"/>
                    </a:lnTo>
                    <a:lnTo>
                      <a:pt x="20" y="835"/>
                    </a:lnTo>
                    <a:lnTo>
                      <a:pt x="20" y="835"/>
                    </a:lnTo>
                    <a:lnTo>
                      <a:pt x="21" y="835"/>
                    </a:lnTo>
                    <a:lnTo>
                      <a:pt x="22" y="835"/>
                    </a:lnTo>
                    <a:lnTo>
                      <a:pt x="23" y="835"/>
                    </a:lnTo>
                    <a:lnTo>
                      <a:pt x="24" y="835"/>
                    </a:lnTo>
                    <a:lnTo>
                      <a:pt x="24" y="835"/>
                    </a:lnTo>
                    <a:lnTo>
                      <a:pt x="25" y="835"/>
                    </a:lnTo>
                    <a:lnTo>
                      <a:pt x="26" y="835"/>
                    </a:lnTo>
                    <a:lnTo>
                      <a:pt x="27" y="835"/>
                    </a:lnTo>
                    <a:lnTo>
                      <a:pt x="28" y="835"/>
                    </a:lnTo>
                    <a:lnTo>
                      <a:pt x="28" y="835"/>
                    </a:lnTo>
                    <a:lnTo>
                      <a:pt x="28" y="835"/>
                    </a:lnTo>
                    <a:lnTo>
                      <a:pt x="29" y="835"/>
                    </a:lnTo>
                    <a:lnTo>
                      <a:pt x="30" y="835"/>
                    </a:lnTo>
                    <a:lnTo>
                      <a:pt x="31" y="835"/>
                    </a:lnTo>
                    <a:lnTo>
                      <a:pt x="32" y="835"/>
                    </a:lnTo>
                    <a:lnTo>
                      <a:pt x="32" y="835"/>
                    </a:lnTo>
                    <a:lnTo>
                      <a:pt x="33" y="835"/>
                    </a:lnTo>
                    <a:lnTo>
                      <a:pt x="34" y="835"/>
                    </a:lnTo>
                    <a:lnTo>
                      <a:pt x="35" y="835"/>
                    </a:lnTo>
                    <a:lnTo>
                      <a:pt x="36" y="835"/>
                    </a:lnTo>
                    <a:lnTo>
                      <a:pt x="36" y="835"/>
                    </a:lnTo>
                    <a:lnTo>
                      <a:pt x="37" y="835"/>
                    </a:lnTo>
                    <a:lnTo>
                      <a:pt x="37" y="835"/>
                    </a:lnTo>
                    <a:lnTo>
                      <a:pt x="38" y="835"/>
                    </a:lnTo>
                    <a:lnTo>
                      <a:pt x="39" y="835"/>
                    </a:lnTo>
                    <a:lnTo>
                      <a:pt x="40" y="835"/>
                    </a:lnTo>
                    <a:lnTo>
                      <a:pt x="40" y="835"/>
                    </a:lnTo>
                    <a:lnTo>
                      <a:pt x="41" y="835"/>
                    </a:lnTo>
                    <a:lnTo>
                      <a:pt x="42" y="835"/>
                    </a:lnTo>
                    <a:lnTo>
                      <a:pt x="43" y="835"/>
                    </a:lnTo>
                    <a:lnTo>
                      <a:pt x="44" y="835"/>
                    </a:lnTo>
                    <a:lnTo>
                      <a:pt x="44" y="834"/>
                    </a:lnTo>
                    <a:lnTo>
                      <a:pt x="45" y="834"/>
                    </a:lnTo>
                    <a:lnTo>
                      <a:pt x="45" y="834"/>
                    </a:lnTo>
                    <a:lnTo>
                      <a:pt x="46" y="834"/>
                    </a:lnTo>
                    <a:lnTo>
                      <a:pt x="47" y="834"/>
                    </a:lnTo>
                    <a:lnTo>
                      <a:pt x="48" y="833"/>
                    </a:lnTo>
                    <a:lnTo>
                      <a:pt x="48" y="833"/>
                    </a:lnTo>
                    <a:lnTo>
                      <a:pt x="49" y="833"/>
                    </a:lnTo>
                    <a:lnTo>
                      <a:pt x="50" y="833"/>
                    </a:lnTo>
                    <a:lnTo>
                      <a:pt x="51" y="833"/>
                    </a:lnTo>
                    <a:lnTo>
                      <a:pt x="52" y="833"/>
                    </a:lnTo>
                    <a:lnTo>
                      <a:pt x="52" y="833"/>
                    </a:lnTo>
                    <a:lnTo>
                      <a:pt x="53" y="833"/>
                    </a:lnTo>
                    <a:lnTo>
                      <a:pt x="53" y="833"/>
                    </a:lnTo>
                    <a:lnTo>
                      <a:pt x="54" y="832"/>
                    </a:lnTo>
                    <a:lnTo>
                      <a:pt x="55" y="832"/>
                    </a:lnTo>
                    <a:lnTo>
                      <a:pt x="56" y="832"/>
                    </a:lnTo>
                    <a:lnTo>
                      <a:pt x="56" y="832"/>
                    </a:lnTo>
                    <a:lnTo>
                      <a:pt x="57" y="832"/>
                    </a:lnTo>
                    <a:lnTo>
                      <a:pt x="58" y="832"/>
                    </a:lnTo>
                    <a:lnTo>
                      <a:pt x="59" y="832"/>
                    </a:lnTo>
                    <a:lnTo>
                      <a:pt x="60" y="832"/>
                    </a:lnTo>
                    <a:lnTo>
                      <a:pt x="60" y="832"/>
                    </a:lnTo>
                    <a:lnTo>
                      <a:pt x="61" y="832"/>
                    </a:lnTo>
                    <a:lnTo>
                      <a:pt x="62" y="832"/>
                    </a:lnTo>
                    <a:lnTo>
                      <a:pt x="62" y="833"/>
                    </a:lnTo>
                    <a:lnTo>
                      <a:pt x="63" y="833"/>
                    </a:lnTo>
                    <a:lnTo>
                      <a:pt x="64" y="833"/>
                    </a:lnTo>
                    <a:lnTo>
                      <a:pt x="64" y="833"/>
                    </a:lnTo>
                    <a:lnTo>
                      <a:pt x="65" y="833"/>
                    </a:lnTo>
                    <a:lnTo>
                      <a:pt x="66" y="833"/>
                    </a:lnTo>
                    <a:lnTo>
                      <a:pt x="67" y="833"/>
                    </a:lnTo>
                    <a:lnTo>
                      <a:pt x="68" y="833"/>
                    </a:lnTo>
                    <a:lnTo>
                      <a:pt x="68" y="833"/>
                    </a:lnTo>
                    <a:lnTo>
                      <a:pt x="69" y="833"/>
                    </a:lnTo>
                    <a:lnTo>
                      <a:pt x="70" y="833"/>
                    </a:lnTo>
                    <a:lnTo>
                      <a:pt x="70" y="833"/>
                    </a:lnTo>
                    <a:lnTo>
                      <a:pt x="71" y="833"/>
                    </a:lnTo>
                    <a:lnTo>
                      <a:pt x="72" y="833"/>
                    </a:lnTo>
                    <a:lnTo>
                      <a:pt x="72" y="833"/>
                    </a:lnTo>
                    <a:lnTo>
                      <a:pt x="73" y="833"/>
                    </a:lnTo>
                    <a:lnTo>
                      <a:pt x="74" y="833"/>
                    </a:lnTo>
                    <a:lnTo>
                      <a:pt x="75" y="833"/>
                    </a:lnTo>
                    <a:lnTo>
                      <a:pt x="76" y="833"/>
                    </a:lnTo>
                    <a:lnTo>
                      <a:pt x="76" y="833"/>
                    </a:lnTo>
                    <a:lnTo>
                      <a:pt x="77" y="833"/>
                    </a:lnTo>
                    <a:lnTo>
                      <a:pt x="78" y="833"/>
                    </a:lnTo>
                    <a:lnTo>
                      <a:pt x="78" y="833"/>
                    </a:lnTo>
                    <a:lnTo>
                      <a:pt x="79" y="833"/>
                    </a:lnTo>
                    <a:lnTo>
                      <a:pt x="80" y="833"/>
                    </a:lnTo>
                    <a:lnTo>
                      <a:pt x="80" y="833"/>
                    </a:lnTo>
                    <a:lnTo>
                      <a:pt x="81" y="833"/>
                    </a:lnTo>
                    <a:lnTo>
                      <a:pt x="82" y="832"/>
                    </a:lnTo>
                    <a:lnTo>
                      <a:pt x="83" y="832"/>
                    </a:lnTo>
                    <a:lnTo>
                      <a:pt x="84" y="832"/>
                    </a:lnTo>
                    <a:lnTo>
                      <a:pt x="85" y="832"/>
                    </a:lnTo>
                    <a:lnTo>
                      <a:pt x="85" y="832"/>
                    </a:lnTo>
                    <a:lnTo>
                      <a:pt x="86" y="832"/>
                    </a:lnTo>
                    <a:lnTo>
                      <a:pt x="87" y="833"/>
                    </a:lnTo>
                    <a:lnTo>
                      <a:pt x="87" y="833"/>
                    </a:lnTo>
                    <a:lnTo>
                      <a:pt x="88" y="833"/>
                    </a:lnTo>
                    <a:lnTo>
                      <a:pt x="89" y="833"/>
                    </a:lnTo>
                    <a:lnTo>
                      <a:pt x="89" y="833"/>
                    </a:lnTo>
                    <a:lnTo>
                      <a:pt x="90" y="833"/>
                    </a:lnTo>
                    <a:lnTo>
                      <a:pt x="91" y="833"/>
                    </a:lnTo>
                    <a:lnTo>
                      <a:pt x="92" y="833"/>
                    </a:lnTo>
                    <a:lnTo>
                      <a:pt x="93" y="833"/>
                    </a:lnTo>
                    <a:lnTo>
                      <a:pt x="93" y="833"/>
                    </a:lnTo>
                    <a:lnTo>
                      <a:pt x="94" y="833"/>
                    </a:lnTo>
                    <a:lnTo>
                      <a:pt x="95" y="833"/>
                    </a:lnTo>
                    <a:lnTo>
                      <a:pt x="95" y="834"/>
                    </a:lnTo>
                    <a:lnTo>
                      <a:pt x="96" y="834"/>
                    </a:lnTo>
                    <a:lnTo>
                      <a:pt x="97" y="834"/>
                    </a:lnTo>
                    <a:lnTo>
                      <a:pt x="97" y="834"/>
                    </a:lnTo>
                    <a:lnTo>
                      <a:pt x="98" y="834"/>
                    </a:lnTo>
                    <a:lnTo>
                      <a:pt x="99" y="834"/>
                    </a:lnTo>
                    <a:lnTo>
                      <a:pt x="100" y="834"/>
                    </a:lnTo>
                    <a:lnTo>
                      <a:pt x="101" y="834"/>
                    </a:lnTo>
                    <a:lnTo>
                      <a:pt x="101" y="834"/>
                    </a:lnTo>
                    <a:lnTo>
                      <a:pt x="102" y="834"/>
                    </a:lnTo>
                    <a:lnTo>
                      <a:pt x="103" y="834"/>
                    </a:lnTo>
                    <a:lnTo>
                      <a:pt x="104" y="834"/>
                    </a:lnTo>
                    <a:lnTo>
                      <a:pt x="104" y="833"/>
                    </a:lnTo>
                    <a:lnTo>
                      <a:pt x="105" y="833"/>
                    </a:lnTo>
                    <a:lnTo>
                      <a:pt x="105" y="833"/>
                    </a:lnTo>
                    <a:lnTo>
                      <a:pt x="106" y="833"/>
                    </a:lnTo>
                    <a:lnTo>
                      <a:pt x="107" y="833"/>
                    </a:lnTo>
                    <a:lnTo>
                      <a:pt x="108" y="833"/>
                    </a:lnTo>
                    <a:lnTo>
                      <a:pt x="109" y="832"/>
                    </a:lnTo>
                    <a:lnTo>
                      <a:pt x="109" y="832"/>
                    </a:lnTo>
                    <a:lnTo>
                      <a:pt x="110" y="831"/>
                    </a:lnTo>
                    <a:lnTo>
                      <a:pt x="111" y="831"/>
                    </a:lnTo>
                    <a:lnTo>
                      <a:pt x="112" y="831"/>
                    </a:lnTo>
                    <a:lnTo>
                      <a:pt x="112" y="831"/>
                    </a:lnTo>
                    <a:lnTo>
                      <a:pt x="113" y="830"/>
                    </a:lnTo>
                    <a:lnTo>
                      <a:pt x="113" y="830"/>
                    </a:lnTo>
                    <a:lnTo>
                      <a:pt x="114" y="829"/>
                    </a:lnTo>
                    <a:lnTo>
                      <a:pt x="115" y="829"/>
                    </a:lnTo>
                    <a:lnTo>
                      <a:pt x="116" y="829"/>
                    </a:lnTo>
                    <a:lnTo>
                      <a:pt x="117" y="829"/>
                    </a:lnTo>
                    <a:lnTo>
                      <a:pt x="117" y="829"/>
                    </a:lnTo>
                    <a:lnTo>
                      <a:pt x="118" y="829"/>
                    </a:lnTo>
                    <a:lnTo>
                      <a:pt x="119" y="829"/>
                    </a:lnTo>
                    <a:lnTo>
                      <a:pt x="120" y="829"/>
                    </a:lnTo>
                    <a:lnTo>
                      <a:pt x="120" y="829"/>
                    </a:lnTo>
                    <a:lnTo>
                      <a:pt x="121" y="830"/>
                    </a:lnTo>
                    <a:lnTo>
                      <a:pt x="121" y="830"/>
                    </a:lnTo>
                    <a:lnTo>
                      <a:pt x="122" y="830"/>
                    </a:lnTo>
                    <a:lnTo>
                      <a:pt x="123" y="831"/>
                    </a:lnTo>
                    <a:lnTo>
                      <a:pt x="124" y="831"/>
                    </a:lnTo>
                    <a:lnTo>
                      <a:pt x="125" y="831"/>
                    </a:lnTo>
                    <a:lnTo>
                      <a:pt x="125" y="831"/>
                    </a:lnTo>
                    <a:lnTo>
                      <a:pt x="126" y="832"/>
                    </a:lnTo>
                    <a:lnTo>
                      <a:pt x="127" y="832"/>
                    </a:lnTo>
                    <a:lnTo>
                      <a:pt x="128" y="833"/>
                    </a:lnTo>
                    <a:lnTo>
                      <a:pt x="129" y="833"/>
                    </a:lnTo>
                    <a:lnTo>
                      <a:pt x="129" y="833"/>
                    </a:lnTo>
                    <a:lnTo>
                      <a:pt x="129" y="833"/>
                    </a:lnTo>
                    <a:lnTo>
                      <a:pt x="130" y="833"/>
                    </a:lnTo>
                    <a:lnTo>
                      <a:pt x="131" y="833"/>
                    </a:lnTo>
                    <a:lnTo>
                      <a:pt x="132" y="833"/>
                    </a:lnTo>
                    <a:lnTo>
                      <a:pt x="133" y="833"/>
                    </a:lnTo>
                    <a:lnTo>
                      <a:pt x="133" y="834"/>
                    </a:lnTo>
                    <a:lnTo>
                      <a:pt x="134" y="834"/>
                    </a:lnTo>
                    <a:lnTo>
                      <a:pt x="135" y="834"/>
                    </a:lnTo>
                    <a:lnTo>
                      <a:pt x="136" y="834"/>
                    </a:lnTo>
                    <a:lnTo>
                      <a:pt x="137" y="834"/>
                    </a:lnTo>
                    <a:lnTo>
                      <a:pt x="137" y="834"/>
                    </a:lnTo>
                    <a:lnTo>
                      <a:pt x="137" y="834"/>
                    </a:lnTo>
                    <a:lnTo>
                      <a:pt x="138" y="834"/>
                    </a:lnTo>
                    <a:lnTo>
                      <a:pt x="139" y="833"/>
                    </a:lnTo>
                    <a:lnTo>
                      <a:pt x="140" y="833"/>
                    </a:lnTo>
                    <a:lnTo>
                      <a:pt x="141" y="833"/>
                    </a:lnTo>
                    <a:lnTo>
                      <a:pt x="141" y="833"/>
                    </a:lnTo>
                    <a:lnTo>
                      <a:pt x="142" y="833"/>
                    </a:lnTo>
                    <a:lnTo>
                      <a:pt x="143" y="833"/>
                    </a:lnTo>
                    <a:lnTo>
                      <a:pt x="144" y="833"/>
                    </a:lnTo>
                    <a:lnTo>
                      <a:pt x="145" y="833"/>
                    </a:lnTo>
                    <a:lnTo>
                      <a:pt x="145" y="833"/>
                    </a:lnTo>
                    <a:lnTo>
                      <a:pt x="145" y="833"/>
                    </a:lnTo>
                    <a:lnTo>
                      <a:pt x="146" y="833"/>
                    </a:lnTo>
                    <a:lnTo>
                      <a:pt x="147" y="833"/>
                    </a:lnTo>
                    <a:lnTo>
                      <a:pt x="148" y="833"/>
                    </a:lnTo>
                    <a:lnTo>
                      <a:pt x="149" y="833"/>
                    </a:lnTo>
                    <a:lnTo>
                      <a:pt x="149" y="832"/>
                    </a:lnTo>
                    <a:lnTo>
                      <a:pt x="150" y="832"/>
                    </a:lnTo>
                    <a:lnTo>
                      <a:pt x="151" y="832"/>
                    </a:lnTo>
                    <a:lnTo>
                      <a:pt x="152" y="832"/>
                    </a:lnTo>
                    <a:lnTo>
                      <a:pt x="153" y="832"/>
                    </a:lnTo>
                    <a:lnTo>
                      <a:pt x="153" y="832"/>
                    </a:lnTo>
                    <a:lnTo>
                      <a:pt x="153" y="832"/>
                    </a:lnTo>
                    <a:lnTo>
                      <a:pt x="154" y="832"/>
                    </a:lnTo>
                    <a:lnTo>
                      <a:pt x="155" y="832"/>
                    </a:lnTo>
                    <a:lnTo>
                      <a:pt x="156" y="832"/>
                    </a:lnTo>
                    <a:lnTo>
                      <a:pt x="157" y="832"/>
                    </a:lnTo>
                    <a:lnTo>
                      <a:pt x="157" y="832"/>
                    </a:lnTo>
                    <a:lnTo>
                      <a:pt x="158" y="832"/>
                    </a:lnTo>
                    <a:lnTo>
                      <a:pt x="159" y="832"/>
                    </a:lnTo>
                    <a:lnTo>
                      <a:pt x="160" y="832"/>
                    </a:lnTo>
                    <a:lnTo>
                      <a:pt x="161" y="833"/>
                    </a:lnTo>
                    <a:lnTo>
                      <a:pt x="161" y="833"/>
                    </a:lnTo>
                    <a:lnTo>
                      <a:pt x="161" y="833"/>
                    </a:lnTo>
                    <a:lnTo>
                      <a:pt x="162" y="833"/>
                    </a:lnTo>
                    <a:lnTo>
                      <a:pt x="163" y="833"/>
                    </a:lnTo>
                    <a:lnTo>
                      <a:pt x="164" y="833"/>
                    </a:lnTo>
                    <a:lnTo>
                      <a:pt x="165" y="833"/>
                    </a:lnTo>
                    <a:lnTo>
                      <a:pt x="165" y="833"/>
                    </a:lnTo>
                    <a:lnTo>
                      <a:pt x="166" y="833"/>
                    </a:lnTo>
                    <a:lnTo>
                      <a:pt x="167" y="833"/>
                    </a:lnTo>
                    <a:lnTo>
                      <a:pt x="168" y="833"/>
                    </a:lnTo>
                    <a:lnTo>
                      <a:pt x="169" y="833"/>
                    </a:lnTo>
                    <a:lnTo>
                      <a:pt x="169" y="833"/>
                    </a:lnTo>
                    <a:lnTo>
                      <a:pt x="170" y="833"/>
                    </a:lnTo>
                    <a:lnTo>
                      <a:pt x="170" y="833"/>
                    </a:lnTo>
                    <a:lnTo>
                      <a:pt x="171" y="834"/>
                    </a:lnTo>
                    <a:lnTo>
                      <a:pt x="172" y="834"/>
                    </a:lnTo>
                    <a:lnTo>
                      <a:pt x="173" y="834"/>
                    </a:lnTo>
                    <a:lnTo>
                      <a:pt x="173" y="834"/>
                    </a:lnTo>
                    <a:lnTo>
                      <a:pt x="174" y="834"/>
                    </a:lnTo>
                    <a:lnTo>
                      <a:pt x="175" y="834"/>
                    </a:lnTo>
                    <a:lnTo>
                      <a:pt x="176" y="834"/>
                    </a:lnTo>
                    <a:lnTo>
                      <a:pt x="177" y="834"/>
                    </a:lnTo>
                    <a:lnTo>
                      <a:pt x="177" y="834"/>
                    </a:lnTo>
                    <a:lnTo>
                      <a:pt x="178" y="834"/>
                    </a:lnTo>
                    <a:lnTo>
                      <a:pt x="178" y="834"/>
                    </a:lnTo>
                    <a:lnTo>
                      <a:pt x="179" y="834"/>
                    </a:lnTo>
                    <a:lnTo>
                      <a:pt x="180" y="834"/>
                    </a:lnTo>
                    <a:lnTo>
                      <a:pt x="181" y="834"/>
                    </a:lnTo>
                    <a:lnTo>
                      <a:pt x="181" y="834"/>
                    </a:lnTo>
                    <a:lnTo>
                      <a:pt x="182" y="834"/>
                    </a:lnTo>
                    <a:lnTo>
                      <a:pt x="183" y="834"/>
                    </a:lnTo>
                    <a:lnTo>
                      <a:pt x="184" y="834"/>
                    </a:lnTo>
                    <a:lnTo>
                      <a:pt x="185" y="834"/>
                    </a:lnTo>
                    <a:lnTo>
                      <a:pt x="186" y="834"/>
                    </a:lnTo>
                    <a:lnTo>
                      <a:pt x="186" y="834"/>
                    </a:lnTo>
                    <a:lnTo>
                      <a:pt x="187" y="834"/>
                    </a:lnTo>
                    <a:lnTo>
                      <a:pt x="187" y="834"/>
                    </a:lnTo>
                    <a:lnTo>
                      <a:pt x="188" y="834"/>
                    </a:lnTo>
                    <a:lnTo>
                      <a:pt x="189" y="834"/>
                    </a:lnTo>
                    <a:lnTo>
                      <a:pt x="190" y="834"/>
                    </a:lnTo>
                    <a:lnTo>
                      <a:pt x="190" y="834"/>
                    </a:lnTo>
                    <a:lnTo>
                      <a:pt x="191" y="834"/>
                    </a:lnTo>
                    <a:lnTo>
                      <a:pt x="192" y="834"/>
                    </a:lnTo>
                    <a:lnTo>
                      <a:pt x="193" y="834"/>
                    </a:lnTo>
                    <a:lnTo>
                      <a:pt x="194" y="834"/>
                    </a:lnTo>
                    <a:lnTo>
                      <a:pt x="194" y="834"/>
                    </a:lnTo>
                    <a:lnTo>
                      <a:pt x="195" y="834"/>
                    </a:lnTo>
                    <a:lnTo>
                      <a:pt x="195" y="834"/>
                    </a:lnTo>
                    <a:lnTo>
                      <a:pt x="196" y="834"/>
                    </a:lnTo>
                    <a:lnTo>
                      <a:pt x="197" y="834"/>
                    </a:lnTo>
                    <a:lnTo>
                      <a:pt x="198" y="835"/>
                    </a:lnTo>
                    <a:lnTo>
                      <a:pt x="198" y="835"/>
                    </a:lnTo>
                    <a:lnTo>
                      <a:pt x="199" y="835"/>
                    </a:lnTo>
                    <a:lnTo>
                      <a:pt x="200" y="835"/>
                    </a:lnTo>
                    <a:lnTo>
                      <a:pt x="201" y="835"/>
                    </a:lnTo>
                    <a:lnTo>
                      <a:pt x="202" y="835"/>
                    </a:lnTo>
                    <a:lnTo>
                      <a:pt x="202" y="835"/>
                    </a:lnTo>
                    <a:lnTo>
                      <a:pt x="203" y="835"/>
                    </a:lnTo>
                    <a:lnTo>
                      <a:pt x="203" y="835"/>
                    </a:lnTo>
                    <a:lnTo>
                      <a:pt x="204" y="835"/>
                    </a:lnTo>
                    <a:lnTo>
                      <a:pt x="205" y="835"/>
                    </a:lnTo>
                    <a:lnTo>
                      <a:pt x="206" y="835"/>
                    </a:lnTo>
                    <a:lnTo>
                      <a:pt x="206" y="835"/>
                    </a:lnTo>
                    <a:lnTo>
                      <a:pt x="207" y="835"/>
                    </a:lnTo>
                    <a:lnTo>
                      <a:pt x="208" y="835"/>
                    </a:lnTo>
                    <a:lnTo>
                      <a:pt x="209" y="835"/>
                    </a:lnTo>
                    <a:lnTo>
                      <a:pt x="210" y="835"/>
                    </a:lnTo>
                    <a:lnTo>
                      <a:pt x="210" y="835"/>
                    </a:lnTo>
                    <a:lnTo>
                      <a:pt x="211" y="835"/>
                    </a:lnTo>
                    <a:lnTo>
                      <a:pt x="212" y="834"/>
                    </a:lnTo>
                    <a:lnTo>
                      <a:pt x="212" y="834"/>
                    </a:lnTo>
                    <a:lnTo>
                      <a:pt x="213" y="834"/>
                    </a:lnTo>
                    <a:lnTo>
                      <a:pt x="214" y="834"/>
                    </a:lnTo>
                    <a:lnTo>
                      <a:pt x="214" y="834"/>
                    </a:lnTo>
                    <a:lnTo>
                      <a:pt x="215" y="834"/>
                    </a:lnTo>
                    <a:lnTo>
                      <a:pt x="216" y="834"/>
                    </a:lnTo>
                    <a:lnTo>
                      <a:pt x="217" y="834"/>
                    </a:lnTo>
                    <a:lnTo>
                      <a:pt x="218" y="834"/>
                    </a:lnTo>
                    <a:lnTo>
                      <a:pt x="218" y="833"/>
                    </a:lnTo>
                    <a:lnTo>
                      <a:pt x="219" y="833"/>
                    </a:lnTo>
                    <a:lnTo>
                      <a:pt x="220" y="833"/>
                    </a:lnTo>
                    <a:lnTo>
                      <a:pt x="220" y="833"/>
                    </a:lnTo>
                    <a:lnTo>
                      <a:pt x="221" y="833"/>
                    </a:lnTo>
                    <a:lnTo>
                      <a:pt x="222" y="833"/>
                    </a:lnTo>
                    <a:lnTo>
                      <a:pt x="222" y="833"/>
                    </a:lnTo>
                    <a:lnTo>
                      <a:pt x="223" y="833"/>
                    </a:lnTo>
                    <a:lnTo>
                      <a:pt x="224" y="833"/>
                    </a:lnTo>
                    <a:lnTo>
                      <a:pt x="225" y="833"/>
                    </a:lnTo>
                    <a:lnTo>
                      <a:pt x="226" y="832"/>
                    </a:lnTo>
                    <a:lnTo>
                      <a:pt x="226" y="832"/>
                    </a:lnTo>
                    <a:lnTo>
                      <a:pt x="227" y="832"/>
                    </a:lnTo>
                    <a:lnTo>
                      <a:pt x="228" y="832"/>
                    </a:lnTo>
                    <a:lnTo>
                      <a:pt x="229" y="832"/>
                    </a:lnTo>
                    <a:lnTo>
                      <a:pt x="229" y="832"/>
                    </a:lnTo>
                    <a:lnTo>
                      <a:pt x="230" y="832"/>
                    </a:lnTo>
                    <a:lnTo>
                      <a:pt x="230" y="832"/>
                    </a:lnTo>
                    <a:lnTo>
                      <a:pt x="231" y="833"/>
                    </a:lnTo>
                    <a:lnTo>
                      <a:pt x="232" y="833"/>
                    </a:lnTo>
                    <a:lnTo>
                      <a:pt x="233" y="833"/>
                    </a:lnTo>
                    <a:lnTo>
                      <a:pt x="234" y="833"/>
                    </a:lnTo>
                    <a:lnTo>
                      <a:pt x="234" y="833"/>
                    </a:lnTo>
                    <a:lnTo>
                      <a:pt x="235" y="833"/>
                    </a:lnTo>
                    <a:lnTo>
                      <a:pt x="236" y="833"/>
                    </a:lnTo>
                    <a:lnTo>
                      <a:pt x="237" y="833"/>
                    </a:lnTo>
                    <a:lnTo>
                      <a:pt x="237" y="833"/>
                    </a:lnTo>
                    <a:lnTo>
                      <a:pt x="238" y="833"/>
                    </a:lnTo>
                    <a:lnTo>
                      <a:pt x="238" y="833"/>
                    </a:lnTo>
                    <a:lnTo>
                      <a:pt x="239" y="833"/>
                    </a:lnTo>
                    <a:lnTo>
                      <a:pt x="240" y="833"/>
                    </a:lnTo>
                    <a:lnTo>
                      <a:pt x="241" y="833"/>
                    </a:lnTo>
                    <a:lnTo>
                      <a:pt x="242" y="834"/>
                    </a:lnTo>
                    <a:lnTo>
                      <a:pt x="242" y="834"/>
                    </a:lnTo>
                    <a:lnTo>
                      <a:pt x="243" y="834"/>
                    </a:lnTo>
                    <a:lnTo>
                      <a:pt x="244" y="834"/>
                    </a:lnTo>
                    <a:lnTo>
                      <a:pt x="245" y="834"/>
                    </a:lnTo>
                    <a:lnTo>
                      <a:pt x="245" y="834"/>
                    </a:lnTo>
                    <a:lnTo>
                      <a:pt x="246" y="834"/>
                    </a:lnTo>
                    <a:lnTo>
                      <a:pt x="246" y="834"/>
                    </a:lnTo>
                    <a:lnTo>
                      <a:pt x="247" y="834"/>
                    </a:lnTo>
                    <a:lnTo>
                      <a:pt x="248" y="834"/>
                    </a:lnTo>
                    <a:lnTo>
                      <a:pt x="249" y="834"/>
                    </a:lnTo>
                    <a:lnTo>
                      <a:pt x="250" y="834"/>
                    </a:lnTo>
                    <a:lnTo>
                      <a:pt x="250" y="833"/>
                    </a:lnTo>
                    <a:lnTo>
                      <a:pt x="251" y="833"/>
                    </a:lnTo>
                    <a:lnTo>
                      <a:pt x="252" y="833"/>
                    </a:lnTo>
                    <a:lnTo>
                      <a:pt x="253" y="833"/>
                    </a:lnTo>
                    <a:lnTo>
                      <a:pt x="254" y="833"/>
                    </a:lnTo>
                    <a:lnTo>
                      <a:pt x="254" y="833"/>
                    </a:lnTo>
                    <a:lnTo>
                      <a:pt x="254" y="833"/>
                    </a:lnTo>
                    <a:lnTo>
                      <a:pt x="255" y="833"/>
                    </a:lnTo>
                    <a:lnTo>
                      <a:pt x="256" y="833"/>
                    </a:lnTo>
                    <a:lnTo>
                      <a:pt x="257" y="833"/>
                    </a:lnTo>
                    <a:lnTo>
                      <a:pt x="258" y="833"/>
                    </a:lnTo>
                    <a:lnTo>
                      <a:pt x="258" y="833"/>
                    </a:lnTo>
                    <a:lnTo>
                      <a:pt x="259" y="833"/>
                    </a:lnTo>
                    <a:lnTo>
                      <a:pt x="260" y="833"/>
                    </a:lnTo>
                    <a:lnTo>
                      <a:pt x="261" y="833"/>
                    </a:lnTo>
                    <a:lnTo>
                      <a:pt x="262" y="833"/>
                    </a:lnTo>
                    <a:lnTo>
                      <a:pt x="262" y="833"/>
                    </a:lnTo>
                    <a:lnTo>
                      <a:pt x="262" y="833"/>
                    </a:lnTo>
                    <a:lnTo>
                      <a:pt x="263" y="833"/>
                    </a:lnTo>
                    <a:lnTo>
                      <a:pt x="264" y="833"/>
                    </a:lnTo>
                    <a:lnTo>
                      <a:pt x="265" y="833"/>
                    </a:lnTo>
                    <a:lnTo>
                      <a:pt x="266" y="833"/>
                    </a:lnTo>
                    <a:lnTo>
                      <a:pt x="266" y="833"/>
                    </a:lnTo>
                    <a:lnTo>
                      <a:pt x="267" y="833"/>
                    </a:lnTo>
                    <a:lnTo>
                      <a:pt x="268" y="833"/>
                    </a:lnTo>
                    <a:lnTo>
                      <a:pt x="269" y="833"/>
                    </a:lnTo>
                    <a:lnTo>
                      <a:pt x="270" y="834"/>
                    </a:lnTo>
                    <a:lnTo>
                      <a:pt x="270" y="834"/>
                    </a:lnTo>
                    <a:lnTo>
                      <a:pt x="270" y="834"/>
                    </a:lnTo>
                    <a:lnTo>
                      <a:pt x="271" y="834"/>
                    </a:lnTo>
                    <a:lnTo>
                      <a:pt x="272" y="834"/>
                    </a:lnTo>
                    <a:lnTo>
                      <a:pt x="273" y="834"/>
                    </a:lnTo>
                    <a:lnTo>
                      <a:pt x="274" y="834"/>
                    </a:lnTo>
                    <a:lnTo>
                      <a:pt x="274" y="834"/>
                    </a:lnTo>
                    <a:lnTo>
                      <a:pt x="275" y="834"/>
                    </a:lnTo>
                    <a:lnTo>
                      <a:pt x="276" y="834"/>
                    </a:lnTo>
                    <a:lnTo>
                      <a:pt x="277" y="834"/>
                    </a:lnTo>
                    <a:lnTo>
                      <a:pt x="278" y="834"/>
                    </a:lnTo>
                    <a:lnTo>
                      <a:pt x="278" y="834"/>
                    </a:lnTo>
                    <a:lnTo>
                      <a:pt x="278" y="834"/>
                    </a:lnTo>
                    <a:lnTo>
                      <a:pt x="279" y="834"/>
                    </a:lnTo>
                    <a:lnTo>
                      <a:pt x="280" y="834"/>
                    </a:lnTo>
                    <a:lnTo>
                      <a:pt x="281" y="834"/>
                    </a:lnTo>
                    <a:lnTo>
                      <a:pt x="282" y="834"/>
                    </a:lnTo>
                    <a:lnTo>
                      <a:pt x="282" y="834"/>
                    </a:lnTo>
                    <a:lnTo>
                      <a:pt x="283" y="834"/>
                    </a:lnTo>
                    <a:lnTo>
                      <a:pt x="284" y="833"/>
                    </a:lnTo>
                    <a:lnTo>
                      <a:pt x="285" y="833"/>
                    </a:lnTo>
                    <a:lnTo>
                      <a:pt x="286" y="833"/>
                    </a:lnTo>
                    <a:lnTo>
                      <a:pt x="287" y="833"/>
                    </a:lnTo>
                    <a:lnTo>
                      <a:pt x="287" y="833"/>
                    </a:lnTo>
                    <a:lnTo>
                      <a:pt x="287" y="833"/>
                    </a:lnTo>
                    <a:lnTo>
                      <a:pt x="288" y="833"/>
                    </a:lnTo>
                    <a:lnTo>
                      <a:pt x="289" y="833"/>
                    </a:lnTo>
                    <a:lnTo>
                      <a:pt x="290" y="833"/>
                    </a:lnTo>
                    <a:lnTo>
                      <a:pt x="291" y="833"/>
                    </a:lnTo>
                    <a:lnTo>
                      <a:pt x="291" y="833"/>
                    </a:lnTo>
                    <a:lnTo>
                      <a:pt x="292" y="833"/>
                    </a:lnTo>
                    <a:lnTo>
                      <a:pt x="293" y="833"/>
                    </a:lnTo>
                    <a:lnTo>
                      <a:pt x="294" y="833"/>
                    </a:lnTo>
                    <a:lnTo>
                      <a:pt x="295" y="833"/>
                    </a:lnTo>
                    <a:lnTo>
                      <a:pt x="295" y="833"/>
                    </a:lnTo>
                    <a:lnTo>
                      <a:pt x="295" y="833"/>
                    </a:lnTo>
                    <a:lnTo>
                      <a:pt x="296" y="833"/>
                    </a:lnTo>
                    <a:lnTo>
                      <a:pt x="297" y="833"/>
                    </a:lnTo>
                    <a:lnTo>
                      <a:pt x="298" y="833"/>
                    </a:lnTo>
                    <a:lnTo>
                      <a:pt x="299" y="833"/>
                    </a:lnTo>
                    <a:lnTo>
                      <a:pt x="299" y="834"/>
                    </a:lnTo>
                    <a:lnTo>
                      <a:pt x="300" y="834"/>
                    </a:lnTo>
                    <a:lnTo>
                      <a:pt x="301" y="834"/>
                    </a:lnTo>
                    <a:lnTo>
                      <a:pt x="302" y="834"/>
                    </a:lnTo>
                    <a:lnTo>
                      <a:pt x="303" y="834"/>
                    </a:lnTo>
                    <a:lnTo>
                      <a:pt x="303" y="834"/>
                    </a:lnTo>
                    <a:lnTo>
                      <a:pt x="303" y="834"/>
                    </a:lnTo>
                    <a:lnTo>
                      <a:pt x="304" y="834"/>
                    </a:lnTo>
                    <a:lnTo>
                      <a:pt x="305" y="834"/>
                    </a:lnTo>
                    <a:lnTo>
                      <a:pt x="306" y="834"/>
                    </a:lnTo>
                    <a:lnTo>
                      <a:pt x="307" y="834"/>
                    </a:lnTo>
                    <a:lnTo>
                      <a:pt x="307" y="834"/>
                    </a:lnTo>
                    <a:lnTo>
                      <a:pt x="308" y="834"/>
                    </a:lnTo>
                    <a:lnTo>
                      <a:pt x="309" y="834"/>
                    </a:lnTo>
                    <a:lnTo>
                      <a:pt x="310" y="833"/>
                    </a:lnTo>
                    <a:lnTo>
                      <a:pt x="311" y="833"/>
                    </a:lnTo>
                    <a:lnTo>
                      <a:pt x="311" y="833"/>
                    </a:lnTo>
                    <a:lnTo>
                      <a:pt x="311" y="833"/>
                    </a:lnTo>
                    <a:lnTo>
                      <a:pt x="312" y="832"/>
                    </a:lnTo>
                    <a:lnTo>
                      <a:pt x="313" y="831"/>
                    </a:lnTo>
                    <a:lnTo>
                      <a:pt x="314" y="831"/>
                    </a:lnTo>
                    <a:lnTo>
                      <a:pt x="315" y="829"/>
                    </a:lnTo>
                    <a:lnTo>
                      <a:pt x="315" y="828"/>
                    </a:lnTo>
                    <a:lnTo>
                      <a:pt x="316" y="826"/>
                    </a:lnTo>
                    <a:lnTo>
                      <a:pt x="317" y="824"/>
                    </a:lnTo>
                    <a:lnTo>
                      <a:pt x="318" y="820"/>
                    </a:lnTo>
                    <a:lnTo>
                      <a:pt x="319" y="818"/>
                    </a:lnTo>
                    <a:lnTo>
                      <a:pt x="319" y="814"/>
                    </a:lnTo>
                    <a:lnTo>
                      <a:pt x="320" y="809"/>
                    </a:lnTo>
                    <a:lnTo>
                      <a:pt x="320" y="804"/>
                    </a:lnTo>
                    <a:lnTo>
                      <a:pt x="321" y="798"/>
                    </a:lnTo>
                    <a:lnTo>
                      <a:pt x="322" y="792"/>
                    </a:lnTo>
                    <a:lnTo>
                      <a:pt x="323" y="785"/>
                    </a:lnTo>
                    <a:lnTo>
                      <a:pt x="323" y="778"/>
                    </a:lnTo>
                    <a:lnTo>
                      <a:pt x="324" y="770"/>
                    </a:lnTo>
                    <a:lnTo>
                      <a:pt x="325" y="762"/>
                    </a:lnTo>
                    <a:lnTo>
                      <a:pt x="326" y="753"/>
                    </a:lnTo>
                    <a:lnTo>
                      <a:pt x="327" y="744"/>
                    </a:lnTo>
                    <a:lnTo>
                      <a:pt x="327" y="735"/>
                    </a:lnTo>
                    <a:lnTo>
                      <a:pt x="328" y="726"/>
                    </a:lnTo>
                    <a:lnTo>
                      <a:pt x="328" y="716"/>
                    </a:lnTo>
                    <a:lnTo>
                      <a:pt x="329" y="705"/>
                    </a:lnTo>
                    <a:lnTo>
                      <a:pt x="330" y="693"/>
                    </a:lnTo>
                    <a:lnTo>
                      <a:pt x="331" y="681"/>
                    </a:lnTo>
                    <a:lnTo>
                      <a:pt x="331" y="668"/>
                    </a:lnTo>
                    <a:lnTo>
                      <a:pt x="332" y="655"/>
                    </a:lnTo>
                    <a:lnTo>
                      <a:pt x="333" y="642"/>
                    </a:lnTo>
                    <a:lnTo>
                      <a:pt x="334" y="629"/>
                    </a:lnTo>
                    <a:lnTo>
                      <a:pt x="335" y="617"/>
                    </a:lnTo>
                    <a:lnTo>
                      <a:pt x="335" y="604"/>
                    </a:lnTo>
                    <a:lnTo>
                      <a:pt x="336" y="590"/>
                    </a:lnTo>
                    <a:lnTo>
                      <a:pt x="337" y="576"/>
                    </a:lnTo>
                    <a:lnTo>
                      <a:pt x="337" y="561"/>
                    </a:lnTo>
                    <a:lnTo>
                      <a:pt x="338" y="546"/>
                    </a:lnTo>
                    <a:lnTo>
                      <a:pt x="339" y="532"/>
                    </a:lnTo>
                    <a:lnTo>
                      <a:pt x="339" y="518"/>
                    </a:lnTo>
                    <a:lnTo>
                      <a:pt x="340" y="502"/>
                    </a:lnTo>
                    <a:lnTo>
                      <a:pt x="341" y="487"/>
                    </a:lnTo>
                    <a:lnTo>
                      <a:pt x="342" y="472"/>
                    </a:lnTo>
                    <a:lnTo>
                      <a:pt x="343" y="459"/>
                    </a:lnTo>
                    <a:lnTo>
                      <a:pt x="343" y="446"/>
                    </a:lnTo>
                    <a:lnTo>
                      <a:pt x="344" y="435"/>
                    </a:lnTo>
                    <a:lnTo>
                      <a:pt x="345" y="422"/>
                    </a:lnTo>
                    <a:lnTo>
                      <a:pt x="345" y="407"/>
                    </a:lnTo>
                    <a:lnTo>
                      <a:pt x="346" y="392"/>
                    </a:lnTo>
                    <a:lnTo>
                      <a:pt x="347" y="376"/>
                    </a:lnTo>
                    <a:lnTo>
                      <a:pt x="347" y="363"/>
                    </a:lnTo>
                    <a:lnTo>
                      <a:pt x="348" y="350"/>
                    </a:lnTo>
                    <a:lnTo>
                      <a:pt x="349" y="337"/>
                    </a:lnTo>
                    <a:lnTo>
                      <a:pt x="350" y="324"/>
                    </a:lnTo>
                    <a:lnTo>
                      <a:pt x="351" y="309"/>
                    </a:lnTo>
                    <a:lnTo>
                      <a:pt x="351" y="294"/>
                    </a:lnTo>
                    <a:lnTo>
                      <a:pt x="352" y="278"/>
                    </a:lnTo>
                    <a:lnTo>
                      <a:pt x="353" y="262"/>
                    </a:lnTo>
                    <a:lnTo>
                      <a:pt x="353" y="246"/>
                    </a:lnTo>
                    <a:lnTo>
                      <a:pt x="354" y="229"/>
                    </a:lnTo>
                    <a:lnTo>
                      <a:pt x="355" y="213"/>
                    </a:lnTo>
                    <a:lnTo>
                      <a:pt x="355" y="198"/>
                    </a:lnTo>
                    <a:lnTo>
                      <a:pt x="356" y="183"/>
                    </a:lnTo>
                    <a:lnTo>
                      <a:pt x="357" y="169"/>
                    </a:lnTo>
                    <a:lnTo>
                      <a:pt x="358" y="155"/>
                    </a:lnTo>
                    <a:lnTo>
                      <a:pt x="359" y="142"/>
                    </a:lnTo>
                    <a:lnTo>
                      <a:pt x="359" y="128"/>
                    </a:lnTo>
                    <a:lnTo>
                      <a:pt x="360" y="113"/>
                    </a:lnTo>
                    <a:lnTo>
                      <a:pt x="361" y="98"/>
                    </a:lnTo>
                    <a:lnTo>
                      <a:pt x="362" y="83"/>
                    </a:lnTo>
                    <a:lnTo>
                      <a:pt x="362" y="67"/>
                    </a:lnTo>
                    <a:lnTo>
                      <a:pt x="363" y="51"/>
                    </a:lnTo>
                    <a:lnTo>
                      <a:pt x="363" y="32"/>
                    </a:lnTo>
                    <a:lnTo>
                      <a:pt x="364" y="15"/>
                    </a:lnTo>
                    <a:lnTo>
                      <a:pt x="365" y="0"/>
                    </a:lnTo>
                  </a:path>
                </a:pathLst>
              </a:custGeom>
              <a:noFill/>
              <a:ln w="12700">
                <a:solidFill>
                  <a:schemeClr val="accent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2" name="Freeform 88"/>
              <p:cNvSpPr>
                <a:spLocks/>
              </p:cNvSpPr>
              <p:nvPr/>
            </p:nvSpPr>
            <p:spPr bwMode="auto">
              <a:xfrm>
                <a:off x="7929563" y="4329113"/>
                <a:ext cx="579438" cy="1403350"/>
              </a:xfrm>
              <a:custGeom>
                <a:avLst/>
                <a:gdLst>
                  <a:gd name="T0" fmla="*/ 5 w 365"/>
                  <a:gd name="T1" fmla="*/ 72 h 884"/>
                  <a:gd name="T2" fmla="*/ 11 w 365"/>
                  <a:gd name="T3" fmla="*/ 877 h 884"/>
                  <a:gd name="T4" fmla="*/ 17 w 365"/>
                  <a:gd name="T5" fmla="*/ 883 h 884"/>
                  <a:gd name="T6" fmla="*/ 23 w 365"/>
                  <a:gd name="T7" fmla="*/ 884 h 884"/>
                  <a:gd name="T8" fmla="*/ 29 w 365"/>
                  <a:gd name="T9" fmla="*/ 884 h 884"/>
                  <a:gd name="T10" fmla="*/ 35 w 365"/>
                  <a:gd name="T11" fmla="*/ 884 h 884"/>
                  <a:gd name="T12" fmla="*/ 40 w 365"/>
                  <a:gd name="T13" fmla="*/ 883 h 884"/>
                  <a:gd name="T14" fmla="*/ 47 w 365"/>
                  <a:gd name="T15" fmla="*/ 883 h 884"/>
                  <a:gd name="T16" fmla="*/ 52 w 365"/>
                  <a:gd name="T17" fmla="*/ 883 h 884"/>
                  <a:gd name="T18" fmla="*/ 58 w 365"/>
                  <a:gd name="T19" fmla="*/ 883 h 884"/>
                  <a:gd name="T20" fmla="*/ 63 w 365"/>
                  <a:gd name="T21" fmla="*/ 883 h 884"/>
                  <a:gd name="T22" fmla="*/ 70 w 365"/>
                  <a:gd name="T23" fmla="*/ 882 h 884"/>
                  <a:gd name="T24" fmla="*/ 75 w 365"/>
                  <a:gd name="T25" fmla="*/ 880 h 884"/>
                  <a:gd name="T26" fmla="*/ 81 w 365"/>
                  <a:gd name="T27" fmla="*/ 879 h 884"/>
                  <a:gd name="T28" fmla="*/ 87 w 365"/>
                  <a:gd name="T29" fmla="*/ 881 h 884"/>
                  <a:gd name="T30" fmla="*/ 93 w 365"/>
                  <a:gd name="T31" fmla="*/ 883 h 884"/>
                  <a:gd name="T32" fmla="*/ 99 w 365"/>
                  <a:gd name="T33" fmla="*/ 883 h 884"/>
                  <a:gd name="T34" fmla="*/ 105 w 365"/>
                  <a:gd name="T35" fmla="*/ 883 h 884"/>
                  <a:gd name="T36" fmla="*/ 111 w 365"/>
                  <a:gd name="T37" fmla="*/ 883 h 884"/>
                  <a:gd name="T38" fmla="*/ 116 w 365"/>
                  <a:gd name="T39" fmla="*/ 883 h 884"/>
                  <a:gd name="T40" fmla="*/ 122 w 365"/>
                  <a:gd name="T41" fmla="*/ 883 h 884"/>
                  <a:gd name="T42" fmla="*/ 128 w 365"/>
                  <a:gd name="T43" fmla="*/ 883 h 884"/>
                  <a:gd name="T44" fmla="*/ 134 w 365"/>
                  <a:gd name="T45" fmla="*/ 883 h 884"/>
                  <a:gd name="T46" fmla="*/ 140 w 365"/>
                  <a:gd name="T47" fmla="*/ 883 h 884"/>
                  <a:gd name="T48" fmla="*/ 146 w 365"/>
                  <a:gd name="T49" fmla="*/ 883 h 884"/>
                  <a:gd name="T50" fmla="*/ 152 w 365"/>
                  <a:gd name="T51" fmla="*/ 883 h 884"/>
                  <a:gd name="T52" fmla="*/ 157 w 365"/>
                  <a:gd name="T53" fmla="*/ 883 h 884"/>
                  <a:gd name="T54" fmla="*/ 164 w 365"/>
                  <a:gd name="T55" fmla="*/ 883 h 884"/>
                  <a:gd name="T56" fmla="*/ 169 w 365"/>
                  <a:gd name="T57" fmla="*/ 883 h 884"/>
                  <a:gd name="T58" fmla="*/ 175 w 365"/>
                  <a:gd name="T59" fmla="*/ 883 h 884"/>
                  <a:gd name="T60" fmla="*/ 180 w 365"/>
                  <a:gd name="T61" fmla="*/ 883 h 884"/>
                  <a:gd name="T62" fmla="*/ 187 w 365"/>
                  <a:gd name="T63" fmla="*/ 883 h 884"/>
                  <a:gd name="T64" fmla="*/ 192 w 365"/>
                  <a:gd name="T65" fmla="*/ 883 h 884"/>
                  <a:gd name="T66" fmla="*/ 198 w 365"/>
                  <a:gd name="T67" fmla="*/ 883 h 884"/>
                  <a:gd name="T68" fmla="*/ 204 w 365"/>
                  <a:gd name="T69" fmla="*/ 881 h 884"/>
                  <a:gd name="T70" fmla="*/ 210 w 365"/>
                  <a:gd name="T71" fmla="*/ 881 h 884"/>
                  <a:gd name="T72" fmla="*/ 216 w 365"/>
                  <a:gd name="T73" fmla="*/ 882 h 884"/>
                  <a:gd name="T74" fmla="*/ 221 w 365"/>
                  <a:gd name="T75" fmla="*/ 883 h 884"/>
                  <a:gd name="T76" fmla="*/ 228 w 365"/>
                  <a:gd name="T77" fmla="*/ 883 h 884"/>
                  <a:gd name="T78" fmla="*/ 233 w 365"/>
                  <a:gd name="T79" fmla="*/ 883 h 884"/>
                  <a:gd name="T80" fmla="*/ 239 w 365"/>
                  <a:gd name="T81" fmla="*/ 883 h 884"/>
                  <a:gd name="T82" fmla="*/ 245 w 365"/>
                  <a:gd name="T83" fmla="*/ 883 h 884"/>
                  <a:gd name="T84" fmla="*/ 251 w 365"/>
                  <a:gd name="T85" fmla="*/ 883 h 884"/>
                  <a:gd name="T86" fmla="*/ 257 w 365"/>
                  <a:gd name="T87" fmla="*/ 883 h 884"/>
                  <a:gd name="T88" fmla="*/ 263 w 365"/>
                  <a:gd name="T89" fmla="*/ 883 h 884"/>
                  <a:gd name="T90" fmla="*/ 269 w 365"/>
                  <a:gd name="T91" fmla="*/ 883 h 884"/>
                  <a:gd name="T92" fmla="*/ 274 w 365"/>
                  <a:gd name="T93" fmla="*/ 883 h 884"/>
                  <a:gd name="T94" fmla="*/ 280 w 365"/>
                  <a:gd name="T95" fmla="*/ 883 h 884"/>
                  <a:gd name="T96" fmla="*/ 286 w 365"/>
                  <a:gd name="T97" fmla="*/ 883 h 884"/>
                  <a:gd name="T98" fmla="*/ 292 w 365"/>
                  <a:gd name="T99" fmla="*/ 883 h 884"/>
                  <a:gd name="T100" fmla="*/ 297 w 365"/>
                  <a:gd name="T101" fmla="*/ 883 h 884"/>
                  <a:gd name="T102" fmla="*/ 304 w 365"/>
                  <a:gd name="T103" fmla="*/ 883 h 884"/>
                  <a:gd name="T104" fmla="*/ 309 w 365"/>
                  <a:gd name="T105" fmla="*/ 883 h 884"/>
                  <a:gd name="T106" fmla="*/ 315 w 365"/>
                  <a:gd name="T107" fmla="*/ 882 h 884"/>
                  <a:gd name="T108" fmla="*/ 322 w 365"/>
                  <a:gd name="T109" fmla="*/ 882 h 884"/>
                  <a:gd name="T110" fmla="*/ 327 w 365"/>
                  <a:gd name="T111" fmla="*/ 883 h 884"/>
                  <a:gd name="T112" fmla="*/ 333 w 365"/>
                  <a:gd name="T113" fmla="*/ 883 h 884"/>
                  <a:gd name="T114" fmla="*/ 338 w 365"/>
                  <a:gd name="T115" fmla="*/ 883 h 884"/>
                  <a:gd name="T116" fmla="*/ 345 w 365"/>
                  <a:gd name="T117" fmla="*/ 883 h 884"/>
                  <a:gd name="T118" fmla="*/ 350 w 365"/>
                  <a:gd name="T119" fmla="*/ 883 h 884"/>
                  <a:gd name="T120" fmla="*/ 356 w 365"/>
                  <a:gd name="T121" fmla="*/ 883 h 884"/>
                  <a:gd name="T122" fmla="*/ 362 w 365"/>
                  <a:gd name="T123" fmla="*/ 883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5" h="884">
                    <a:moveTo>
                      <a:pt x="0" y="50"/>
                    </a:moveTo>
                    <a:lnTo>
                      <a:pt x="1" y="37"/>
                    </a:lnTo>
                    <a:lnTo>
                      <a:pt x="2" y="24"/>
                    </a:lnTo>
                    <a:lnTo>
                      <a:pt x="2" y="1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8"/>
                    </a:lnTo>
                    <a:lnTo>
                      <a:pt x="5" y="72"/>
                    </a:lnTo>
                    <a:lnTo>
                      <a:pt x="6" y="183"/>
                    </a:lnTo>
                    <a:lnTo>
                      <a:pt x="6" y="348"/>
                    </a:lnTo>
                    <a:lnTo>
                      <a:pt x="7" y="533"/>
                    </a:lnTo>
                    <a:lnTo>
                      <a:pt x="8" y="687"/>
                    </a:lnTo>
                    <a:lnTo>
                      <a:pt x="9" y="790"/>
                    </a:lnTo>
                    <a:lnTo>
                      <a:pt x="10" y="843"/>
                    </a:lnTo>
                    <a:lnTo>
                      <a:pt x="10" y="868"/>
                    </a:lnTo>
                    <a:lnTo>
                      <a:pt x="11" y="877"/>
                    </a:lnTo>
                    <a:lnTo>
                      <a:pt x="12" y="881"/>
                    </a:lnTo>
                    <a:lnTo>
                      <a:pt x="13" y="883"/>
                    </a:lnTo>
                    <a:lnTo>
                      <a:pt x="14" y="883"/>
                    </a:lnTo>
                    <a:lnTo>
                      <a:pt x="14" y="883"/>
                    </a:lnTo>
                    <a:lnTo>
                      <a:pt x="14" y="883"/>
                    </a:lnTo>
                    <a:lnTo>
                      <a:pt x="15" y="883"/>
                    </a:lnTo>
                    <a:lnTo>
                      <a:pt x="16" y="883"/>
                    </a:lnTo>
                    <a:lnTo>
                      <a:pt x="17" y="883"/>
                    </a:lnTo>
                    <a:lnTo>
                      <a:pt x="18" y="883"/>
                    </a:lnTo>
                    <a:lnTo>
                      <a:pt x="18" y="883"/>
                    </a:lnTo>
                    <a:lnTo>
                      <a:pt x="19" y="883"/>
                    </a:lnTo>
                    <a:lnTo>
                      <a:pt x="20" y="883"/>
                    </a:lnTo>
                    <a:lnTo>
                      <a:pt x="21" y="884"/>
                    </a:lnTo>
                    <a:lnTo>
                      <a:pt x="22" y="884"/>
                    </a:lnTo>
                    <a:lnTo>
                      <a:pt x="22" y="884"/>
                    </a:lnTo>
                    <a:lnTo>
                      <a:pt x="23" y="884"/>
                    </a:lnTo>
                    <a:lnTo>
                      <a:pt x="23" y="884"/>
                    </a:lnTo>
                    <a:lnTo>
                      <a:pt x="24" y="884"/>
                    </a:lnTo>
                    <a:lnTo>
                      <a:pt x="25" y="884"/>
                    </a:lnTo>
                    <a:lnTo>
                      <a:pt x="26" y="884"/>
                    </a:lnTo>
                    <a:lnTo>
                      <a:pt x="27" y="884"/>
                    </a:lnTo>
                    <a:lnTo>
                      <a:pt x="27" y="884"/>
                    </a:lnTo>
                    <a:lnTo>
                      <a:pt x="28" y="884"/>
                    </a:lnTo>
                    <a:lnTo>
                      <a:pt x="29" y="884"/>
                    </a:lnTo>
                    <a:lnTo>
                      <a:pt x="30" y="884"/>
                    </a:lnTo>
                    <a:lnTo>
                      <a:pt x="30" y="884"/>
                    </a:lnTo>
                    <a:lnTo>
                      <a:pt x="31" y="884"/>
                    </a:lnTo>
                    <a:lnTo>
                      <a:pt x="31" y="884"/>
                    </a:lnTo>
                    <a:lnTo>
                      <a:pt x="32" y="884"/>
                    </a:lnTo>
                    <a:lnTo>
                      <a:pt x="33" y="884"/>
                    </a:lnTo>
                    <a:lnTo>
                      <a:pt x="34" y="884"/>
                    </a:lnTo>
                    <a:lnTo>
                      <a:pt x="35" y="884"/>
                    </a:lnTo>
                    <a:lnTo>
                      <a:pt x="35" y="884"/>
                    </a:lnTo>
                    <a:lnTo>
                      <a:pt x="36" y="884"/>
                    </a:lnTo>
                    <a:lnTo>
                      <a:pt x="37" y="884"/>
                    </a:lnTo>
                    <a:lnTo>
                      <a:pt x="38" y="884"/>
                    </a:lnTo>
                    <a:lnTo>
                      <a:pt x="39" y="884"/>
                    </a:lnTo>
                    <a:lnTo>
                      <a:pt x="39" y="884"/>
                    </a:lnTo>
                    <a:lnTo>
                      <a:pt x="39" y="883"/>
                    </a:lnTo>
                    <a:lnTo>
                      <a:pt x="40" y="883"/>
                    </a:lnTo>
                    <a:lnTo>
                      <a:pt x="41" y="883"/>
                    </a:lnTo>
                    <a:lnTo>
                      <a:pt x="42" y="883"/>
                    </a:lnTo>
                    <a:lnTo>
                      <a:pt x="43" y="883"/>
                    </a:lnTo>
                    <a:lnTo>
                      <a:pt x="43" y="883"/>
                    </a:lnTo>
                    <a:lnTo>
                      <a:pt x="44" y="883"/>
                    </a:lnTo>
                    <a:lnTo>
                      <a:pt x="45" y="883"/>
                    </a:lnTo>
                    <a:lnTo>
                      <a:pt x="46" y="883"/>
                    </a:lnTo>
                    <a:lnTo>
                      <a:pt x="47" y="883"/>
                    </a:lnTo>
                    <a:lnTo>
                      <a:pt x="47" y="883"/>
                    </a:lnTo>
                    <a:lnTo>
                      <a:pt x="47" y="883"/>
                    </a:lnTo>
                    <a:lnTo>
                      <a:pt x="48" y="883"/>
                    </a:lnTo>
                    <a:lnTo>
                      <a:pt x="49" y="883"/>
                    </a:lnTo>
                    <a:lnTo>
                      <a:pt x="50" y="883"/>
                    </a:lnTo>
                    <a:lnTo>
                      <a:pt x="51" y="883"/>
                    </a:lnTo>
                    <a:lnTo>
                      <a:pt x="51" y="883"/>
                    </a:lnTo>
                    <a:lnTo>
                      <a:pt x="52" y="883"/>
                    </a:lnTo>
                    <a:lnTo>
                      <a:pt x="53" y="883"/>
                    </a:lnTo>
                    <a:lnTo>
                      <a:pt x="54" y="883"/>
                    </a:lnTo>
                    <a:lnTo>
                      <a:pt x="55" y="883"/>
                    </a:lnTo>
                    <a:lnTo>
                      <a:pt x="55" y="883"/>
                    </a:lnTo>
                    <a:lnTo>
                      <a:pt x="55" y="883"/>
                    </a:lnTo>
                    <a:lnTo>
                      <a:pt x="56" y="883"/>
                    </a:lnTo>
                    <a:lnTo>
                      <a:pt x="57" y="883"/>
                    </a:lnTo>
                    <a:lnTo>
                      <a:pt x="58" y="883"/>
                    </a:lnTo>
                    <a:lnTo>
                      <a:pt x="59" y="883"/>
                    </a:lnTo>
                    <a:lnTo>
                      <a:pt x="59" y="883"/>
                    </a:lnTo>
                    <a:lnTo>
                      <a:pt x="60" y="883"/>
                    </a:lnTo>
                    <a:lnTo>
                      <a:pt x="61" y="883"/>
                    </a:lnTo>
                    <a:lnTo>
                      <a:pt x="62" y="883"/>
                    </a:lnTo>
                    <a:lnTo>
                      <a:pt x="63" y="883"/>
                    </a:lnTo>
                    <a:lnTo>
                      <a:pt x="63" y="883"/>
                    </a:lnTo>
                    <a:lnTo>
                      <a:pt x="63" y="883"/>
                    </a:lnTo>
                    <a:lnTo>
                      <a:pt x="64" y="883"/>
                    </a:lnTo>
                    <a:lnTo>
                      <a:pt x="65" y="883"/>
                    </a:lnTo>
                    <a:lnTo>
                      <a:pt x="66" y="883"/>
                    </a:lnTo>
                    <a:lnTo>
                      <a:pt x="67" y="883"/>
                    </a:lnTo>
                    <a:lnTo>
                      <a:pt x="67" y="883"/>
                    </a:lnTo>
                    <a:lnTo>
                      <a:pt x="68" y="883"/>
                    </a:lnTo>
                    <a:lnTo>
                      <a:pt x="69" y="883"/>
                    </a:lnTo>
                    <a:lnTo>
                      <a:pt x="70" y="882"/>
                    </a:lnTo>
                    <a:lnTo>
                      <a:pt x="71" y="882"/>
                    </a:lnTo>
                    <a:lnTo>
                      <a:pt x="71" y="882"/>
                    </a:lnTo>
                    <a:lnTo>
                      <a:pt x="71" y="881"/>
                    </a:lnTo>
                    <a:lnTo>
                      <a:pt x="72" y="881"/>
                    </a:lnTo>
                    <a:lnTo>
                      <a:pt x="73" y="881"/>
                    </a:lnTo>
                    <a:lnTo>
                      <a:pt x="74" y="881"/>
                    </a:lnTo>
                    <a:lnTo>
                      <a:pt x="75" y="881"/>
                    </a:lnTo>
                    <a:lnTo>
                      <a:pt x="75" y="880"/>
                    </a:lnTo>
                    <a:lnTo>
                      <a:pt x="76" y="880"/>
                    </a:lnTo>
                    <a:lnTo>
                      <a:pt x="77" y="879"/>
                    </a:lnTo>
                    <a:lnTo>
                      <a:pt x="78" y="879"/>
                    </a:lnTo>
                    <a:lnTo>
                      <a:pt x="79" y="879"/>
                    </a:lnTo>
                    <a:lnTo>
                      <a:pt x="79" y="879"/>
                    </a:lnTo>
                    <a:lnTo>
                      <a:pt x="80" y="879"/>
                    </a:lnTo>
                    <a:lnTo>
                      <a:pt x="80" y="879"/>
                    </a:lnTo>
                    <a:lnTo>
                      <a:pt x="81" y="879"/>
                    </a:lnTo>
                    <a:lnTo>
                      <a:pt x="82" y="879"/>
                    </a:lnTo>
                    <a:lnTo>
                      <a:pt x="83" y="879"/>
                    </a:lnTo>
                    <a:lnTo>
                      <a:pt x="83" y="879"/>
                    </a:lnTo>
                    <a:lnTo>
                      <a:pt x="84" y="879"/>
                    </a:lnTo>
                    <a:lnTo>
                      <a:pt x="85" y="880"/>
                    </a:lnTo>
                    <a:lnTo>
                      <a:pt x="86" y="880"/>
                    </a:lnTo>
                    <a:lnTo>
                      <a:pt x="87" y="881"/>
                    </a:lnTo>
                    <a:lnTo>
                      <a:pt x="87" y="881"/>
                    </a:lnTo>
                    <a:lnTo>
                      <a:pt x="88" y="881"/>
                    </a:lnTo>
                    <a:lnTo>
                      <a:pt x="88" y="881"/>
                    </a:lnTo>
                    <a:lnTo>
                      <a:pt x="89" y="882"/>
                    </a:lnTo>
                    <a:lnTo>
                      <a:pt x="90" y="882"/>
                    </a:lnTo>
                    <a:lnTo>
                      <a:pt x="91" y="882"/>
                    </a:lnTo>
                    <a:lnTo>
                      <a:pt x="91" y="883"/>
                    </a:lnTo>
                    <a:lnTo>
                      <a:pt x="92" y="883"/>
                    </a:lnTo>
                    <a:lnTo>
                      <a:pt x="93" y="883"/>
                    </a:lnTo>
                    <a:lnTo>
                      <a:pt x="94" y="883"/>
                    </a:lnTo>
                    <a:lnTo>
                      <a:pt x="95" y="883"/>
                    </a:lnTo>
                    <a:lnTo>
                      <a:pt x="95" y="883"/>
                    </a:lnTo>
                    <a:lnTo>
                      <a:pt x="96" y="883"/>
                    </a:lnTo>
                    <a:lnTo>
                      <a:pt x="97" y="883"/>
                    </a:lnTo>
                    <a:lnTo>
                      <a:pt x="97" y="883"/>
                    </a:lnTo>
                    <a:lnTo>
                      <a:pt x="98" y="883"/>
                    </a:lnTo>
                    <a:lnTo>
                      <a:pt x="99" y="883"/>
                    </a:lnTo>
                    <a:lnTo>
                      <a:pt x="99" y="883"/>
                    </a:lnTo>
                    <a:lnTo>
                      <a:pt x="100" y="883"/>
                    </a:lnTo>
                    <a:lnTo>
                      <a:pt x="101" y="883"/>
                    </a:lnTo>
                    <a:lnTo>
                      <a:pt x="102" y="883"/>
                    </a:lnTo>
                    <a:lnTo>
                      <a:pt x="103" y="883"/>
                    </a:lnTo>
                    <a:lnTo>
                      <a:pt x="103" y="883"/>
                    </a:lnTo>
                    <a:lnTo>
                      <a:pt x="104" y="883"/>
                    </a:lnTo>
                    <a:lnTo>
                      <a:pt x="105" y="883"/>
                    </a:lnTo>
                    <a:lnTo>
                      <a:pt x="105" y="883"/>
                    </a:lnTo>
                    <a:lnTo>
                      <a:pt x="106" y="883"/>
                    </a:lnTo>
                    <a:lnTo>
                      <a:pt x="107" y="883"/>
                    </a:lnTo>
                    <a:lnTo>
                      <a:pt x="107" y="883"/>
                    </a:lnTo>
                    <a:lnTo>
                      <a:pt x="108" y="883"/>
                    </a:lnTo>
                    <a:lnTo>
                      <a:pt x="109" y="883"/>
                    </a:lnTo>
                    <a:lnTo>
                      <a:pt x="110" y="883"/>
                    </a:lnTo>
                    <a:lnTo>
                      <a:pt x="111" y="883"/>
                    </a:lnTo>
                    <a:lnTo>
                      <a:pt x="111" y="883"/>
                    </a:lnTo>
                    <a:lnTo>
                      <a:pt x="112" y="883"/>
                    </a:lnTo>
                    <a:lnTo>
                      <a:pt x="113" y="883"/>
                    </a:lnTo>
                    <a:lnTo>
                      <a:pt x="113" y="883"/>
                    </a:lnTo>
                    <a:lnTo>
                      <a:pt x="114" y="883"/>
                    </a:lnTo>
                    <a:lnTo>
                      <a:pt x="115" y="883"/>
                    </a:lnTo>
                    <a:lnTo>
                      <a:pt x="115" y="883"/>
                    </a:lnTo>
                    <a:lnTo>
                      <a:pt x="116" y="883"/>
                    </a:lnTo>
                    <a:lnTo>
                      <a:pt x="117" y="883"/>
                    </a:lnTo>
                    <a:lnTo>
                      <a:pt x="118" y="883"/>
                    </a:lnTo>
                    <a:lnTo>
                      <a:pt x="119" y="883"/>
                    </a:lnTo>
                    <a:lnTo>
                      <a:pt x="119" y="883"/>
                    </a:lnTo>
                    <a:lnTo>
                      <a:pt x="120" y="883"/>
                    </a:lnTo>
                    <a:lnTo>
                      <a:pt x="121" y="883"/>
                    </a:lnTo>
                    <a:lnTo>
                      <a:pt x="122" y="883"/>
                    </a:lnTo>
                    <a:lnTo>
                      <a:pt x="122" y="883"/>
                    </a:lnTo>
                    <a:lnTo>
                      <a:pt x="123" y="883"/>
                    </a:lnTo>
                    <a:lnTo>
                      <a:pt x="124" y="883"/>
                    </a:lnTo>
                    <a:lnTo>
                      <a:pt x="124" y="883"/>
                    </a:lnTo>
                    <a:lnTo>
                      <a:pt x="125" y="883"/>
                    </a:lnTo>
                    <a:lnTo>
                      <a:pt x="126" y="883"/>
                    </a:lnTo>
                    <a:lnTo>
                      <a:pt x="127" y="883"/>
                    </a:lnTo>
                    <a:lnTo>
                      <a:pt x="128" y="883"/>
                    </a:lnTo>
                    <a:lnTo>
                      <a:pt x="128" y="883"/>
                    </a:lnTo>
                    <a:lnTo>
                      <a:pt x="129" y="883"/>
                    </a:lnTo>
                    <a:lnTo>
                      <a:pt x="130" y="883"/>
                    </a:lnTo>
                    <a:lnTo>
                      <a:pt x="130" y="883"/>
                    </a:lnTo>
                    <a:lnTo>
                      <a:pt x="131" y="883"/>
                    </a:lnTo>
                    <a:lnTo>
                      <a:pt x="132" y="883"/>
                    </a:lnTo>
                    <a:lnTo>
                      <a:pt x="132" y="883"/>
                    </a:lnTo>
                    <a:lnTo>
                      <a:pt x="133" y="883"/>
                    </a:lnTo>
                    <a:lnTo>
                      <a:pt x="134" y="883"/>
                    </a:lnTo>
                    <a:lnTo>
                      <a:pt x="135" y="883"/>
                    </a:lnTo>
                    <a:lnTo>
                      <a:pt x="136" y="883"/>
                    </a:lnTo>
                    <a:lnTo>
                      <a:pt x="136" y="883"/>
                    </a:lnTo>
                    <a:lnTo>
                      <a:pt x="137" y="883"/>
                    </a:lnTo>
                    <a:lnTo>
                      <a:pt x="138" y="883"/>
                    </a:lnTo>
                    <a:lnTo>
                      <a:pt x="138" y="883"/>
                    </a:lnTo>
                    <a:lnTo>
                      <a:pt x="139" y="883"/>
                    </a:lnTo>
                    <a:lnTo>
                      <a:pt x="140" y="883"/>
                    </a:lnTo>
                    <a:lnTo>
                      <a:pt x="140" y="883"/>
                    </a:lnTo>
                    <a:lnTo>
                      <a:pt x="141" y="883"/>
                    </a:lnTo>
                    <a:lnTo>
                      <a:pt x="142" y="883"/>
                    </a:lnTo>
                    <a:lnTo>
                      <a:pt x="143" y="883"/>
                    </a:lnTo>
                    <a:lnTo>
                      <a:pt x="144" y="883"/>
                    </a:lnTo>
                    <a:lnTo>
                      <a:pt x="144" y="883"/>
                    </a:lnTo>
                    <a:lnTo>
                      <a:pt x="145" y="883"/>
                    </a:lnTo>
                    <a:lnTo>
                      <a:pt x="146" y="883"/>
                    </a:lnTo>
                    <a:lnTo>
                      <a:pt x="147" y="883"/>
                    </a:lnTo>
                    <a:lnTo>
                      <a:pt x="147" y="883"/>
                    </a:lnTo>
                    <a:lnTo>
                      <a:pt x="148" y="883"/>
                    </a:lnTo>
                    <a:lnTo>
                      <a:pt x="148" y="883"/>
                    </a:lnTo>
                    <a:lnTo>
                      <a:pt x="149" y="883"/>
                    </a:lnTo>
                    <a:lnTo>
                      <a:pt x="150" y="883"/>
                    </a:lnTo>
                    <a:lnTo>
                      <a:pt x="151" y="883"/>
                    </a:lnTo>
                    <a:lnTo>
                      <a:pt x="152" y="883"/>
                    </a:lnTo>
                    <a:lnTo>
                      <a:pt x="152" y="883"/>
                    </a:lnTo>
                    <a:lnTo>
                      <a:pt x="153" y="883"/>
                    </a:lnTo>
                    <a:lnTo>
                      <a:pt x="154" y="883"/>
                    </a:lnTo>
                    <a:lnTo>
                      <a:pt x="155" y="883"/>
                    </a:lnTo>
                    <a:lnTo>
                      <a:pt x="155" y="883"/>
                    </a:lnTo>
                    <a:lnTo>
                      <a:pt x="156" y="883"/>
                    </a:lnTo>
                    <a:lnTo>
                      <a:pt x="156" y="883"/>
                    </a:lnTo>
                    <a:lnTo>
                      <a:pt x="157" y="883"/>
                    </a:lnTo>
                    <a:lnTo>
                      <a:pt x="158" y="883"/>
                    </a:lnTo>
                    <a:lnTo>
                      <a:pt x="159" y="883"/>
                    </a:lnTo>
                    <a:lnTo>
                      <a:pt x="160" y="883"/>
                    </a:lnTo>
                    <a:lnTo>
                      <a:pt x="160" y="883"/>
                    </a:lnTo>
                    <a:lnTo>
                      <a:pt x="161" y="883"/>
                    </a:lnTo>
                    <a:lnTo>
                      <a:pt x="162" y="883"/>
                    </a:lnTo>
                    <a:lnTo>
                      <a:pt x="163" y="883"/>
                    </a:lnTo>
                    <a:lnTo>
                      <a:pt x="164" y="883"/>
                    </a:lnTo>
                    <a:lnTo>
                      <a:pt x="164" y="883"/>
                    </a:lnTo>
                    <a:lnTo>
                      <a:pt x="164" y="883"/>
                    </a:lnTo>
                    <a:lnTo>
                      <a:pt x="165" y="883"/>
                    </a:lnTo>
                    <a:lnTo>
                      <a:pt x="166" y="883"/>
                    </a:lnTo>
                    <a:lnTo>
                      <a:pt x="167" y="883"/>
                    </a:lnTo>
                    <a:lnTo>
                      <a:pt x="168" y="883"/>
                    </a:lnTo>
                    <a:lnTo>
                      <a:pt x="168" y="883"/>
                    </a:lnTo>
                    <a:lnTo>
                      <a:pt x="169" y="883"/>
                    </a:lnTo>
                    <a:lnTo>
                      <a:pt x="170" y="883"/>
                    </a:lnTo>
                    <a:lnTo>
                      <a:pt x="171" y="883"/>
                    </a:lnTo>
                    <a:lnTo>
                      <a:pt x="172" y="883"/>
                    </a:lnTo>
                    <a:lnTo>
                      <a:pt x="172" y="883"/>
                    </a:lnTo>
                    <a:lnTo>
                      <a:pt x="172" y="883"/>
                    </a:lnTo>
                    <a:lnTo>
                      <a:pt x="173" y="883"/>
                    </a:lnTo>
                    <a:lnTo>
                      <a:pt x="174" y="883"/>
                    </a:lnTo>
                    <a:lnTo>
                      <a:pt x="175" y="883"/>
                    </a:lnTo>
                    <a:lnTo>
                      <a:pt x="176" y="883"/>
                    </a:lnTo>
                    <a:lnTo>
                      <a:pt x="176" y="883"/>
                    </a:lnTo>
                    <a:lnTo>
                      <a:pt x="177" y="883"/>
                    </a:lnTo>
                    <a:lnTo>
                      <a:pt x="178" y="883"/>
                    </a:lnTo>
                    <a:lnTo>
                      <a:pt x="179" y="883"/>
                    </a:lnTo>
                    <a:lnTo>
                      <a:pt x="180" y="883"/>
                    </a:lnTo>
                    <a:lnTo>
                      <a:pt x="180" y="883"/>
                    </a:lnTo>
                    <a:lnTo>
                      <a:pt x="180" y="883"/>
                    </a:lnTo>
                    <a:lnTo>
                      <a:pt x="181" y="883"/>
                    </a:lnTo>
                    <a:lnTo>
                      <a:pt x="182" y="883"/>
                    </a:lnTo>
                    <a:lnTo>
                      <a:pt x="183" y="883"/>
                    </a:lnTo>
                    <a:lnTo>
                      <a:pt x="184" y="883"/>
                    </a:lnTo>
                    <a:lnTo>
                      <a:pt x="184" y="883"/>
                    </a:lnTo>
                    <a:lnTo>
                      <a:pt x="185" y="883"/>
                    </a:lnTo>
                    <a:lnTo>
                      <a:pt x="186" y="883"/>
                    </a:lnTo>
                    <a:lnTo>
                      <a:pt x="187" y="883"/>
                    </a:lnTo>
                    <a:lnTo>
                      <a:pt x="188" y="883"/>
                    </a:lnTo>
                    <a:lnTo>
                      <a:pt x="188" y="883"/>
                    </a:lnTo>
                    <a:lnTo>
                      <a:pt x="188" y="883"/>
                    </a:lnTo>
                    <a:lnTo>
                      <a:pt x="189" y="883"/>
                    </a:lnTo>
                    <a:lnTo>
                      <a:pt x="190" y="883"/>
                    </a:lnTo>
                    <a:lnTo>
                      <a:pt x="191" y="883"/>
                    </a:lnTo>
                    <a:lnTo>
                      <a:pt x="192" y="883"/>
                    </a:lnTo>
                    <a:lnTo>
                      <a:pt x="192" y="883"/>
                    </a:lnTo>
                    <a:lnTo>
                      <a:pt x="193" y="883"/>
                    </a:lnTo>
                    <a:lnTo>
                      <a:pt x="194" y="883"/>
                    </a:lnTo>
                    <a:lnTo>
                      <a:pt x="195" y="883"/>
                    </a:lnTo>
                    <a:lnTo>
                      <a:pt x="196" y="883"/>
                    </a:lnTo>
                    <a:lnTo>
                      <a:pt x="196" y="883"/>
                    </a:lnTo>
                    <a:lnTo>
                      <a:pt x="196" y="883"/>
                    </a:lnTo>
                    <a:lnTo>
                      <a:pt x="197" y="883"/>
                    </a:lnTo>
                    <a:lnTo>
                      <a:pt x="198" y="883"/>
                    </a:lnTo>
                    <a:lnTo>
                      <a:pt x="199" y="883"/>
                    </a:lnTo>
                    <a:lnTo>
                      <a:pt x="200" y="883"/>
                    </a:lnTo>
                    <a:lnTo>
                      <a:pt x="200" y="882"/>
                    </a:lnTo>
                    <a:lnTo>
                      <a:pt x="201" y="882"/>
                    </a:lnTo>
                    <a:lnTo>
                      <a:pt x="202" y="882"/>
                    </a:lnTo>
                    <a:lnTo>
                      <a:pt x="203" y="882"/>
                    </a:lnTo>
                    <a:lnTo>
                      <a:pt x="204" y="881"/>
                    </a:lnTo>
                    <a:lnTo>
                      <a:pt x="204" y="881"/>
                    </a:lnTo>
                    <a:lnTo>
                      <a:pt x="205" y="881"/>
                    </a:lnTo>
                    <a:lnTo>
                      <a:pt x="205" y="881"/>
                    </a:lnTo>
                    <a:lnTo>
                      <a:pt x="206" y="881"/>
                    </a:lnTo>
                    <a:lnTo>
                      <a:pt x="207" y="881"/>
                    </a:lnTo>
                    <a:lnTo>
                      <a:pt x="208" y="881"/>
                    </a:lnTo>
                    <a:lnTo>
                      <a:pt x="208" y="881"/>
                    </a:lnTo>
                    <a:lnTo>
                      <a:pt x="209" y="881"/>
                    </a:lnTo>
                    <a:lnTo>
                      <a:pt x="210" y="881"/>
                    </a:lnTo>
                    <a:lnTo>
                      <a:pt x="211" y="881"/>
                    </a:lnTo>
                    <a:lnTo>
                      <a:pt x="212" y="881"/>
                    </a:lnTo>
                    <a:lnTo>
                      <a:pt x="212" y="881"/>
                    </a:lnTo>
                    <a:lnTo>
                      <a:pt x="213" y="881"/>
                    </a:lnTo>
                    <a:lnTo>
                      <a:pt x="213" y="881"/>
                    </a:lnTo>
                    <a:lnTo>
                      <a:pt x="214" y="881"/>
                    </a:lnTo>
                    <a:lnTo>
                      <a:pt x="215" y="881"/>
                    </a:lnTo>
                    <a:lnTo>
                      <a:pt x="216" y="882"/>
                    </a:lnTo>
                    <a:lnTo>
                      <a:pt x="216" y="882"/>
                    </a:lnTo>
                    <a:lnTo>
                      <a:pt x="217" y="882"/>
                    </a:lnTo>
                    <a:lnTo>
                      <a:pt x="218" y="882"/>
                    </a:lnTo>
                    <a:lnTo>
                      <a:pt x="219" y="883"/>
                    </a:lnTo>
                    <a:lnTo>
                      <a:pt x="220" y="883"/>
                    </a:lnTo>
                    <a:lnTo>
                      <a:pt x="220" y="883"/>
                    </a:lnTo>
                    <a:lnTo>
                      <a:pt x="221" y="883"/>
                    </a:lnTo>
                    <a:lnTo>
                      <a:pt x="221" y="883"/>
                    </a:lnTo>
                    <a:lnTo>
                      <a:pt x="222" y="883"/>
                    </a:lnTo>
                    <a:lnTo>
                      <a:pt x="223" y="883"/>
                    </a:lnTo>
                    <a:lnTo>
                      <a:pt x="224" y="883"/>
                    </a:lnTo>
                    <a:lnTo>
                      <a:pt x="225" y="883"/>
                    </a:lnTo>
                    <a:lnTo>
                      <a:pt x="225" y="883"/>
                    </a:lnTo>
                    <a:lnTo>
                      <a:pt x="226" y="883"/>
                    </a:lnTo>
                    <a:lnTo>
                      <a:pt x="227" y="883"/>
                    </a:lnTo>
                    <a:lnTo>
                      <a:pt x="228" y="883"/>
                    </a:lnTo>
                    <a:lnTo>
                      <a:pt x="229" y="883"/>
                    </a:lnTo>
                    <a:lnTo>
                      <a:pt x="229" y="883"/>
                    </a:lnTo>
                    <a:lnTo>
                      <a:pt x="230" y="883"/>
                    </a:lnTo>
                    <a:lnTo>
                      <a:pt x="230" y="883"/>
                    </a:lnTo>
                    <a:lnTo>
                      <a:pt x="231" y="883"/>
                    </a:lnTo>
                    <a:lnTo>
                      <a:pt x="232" y="883"/>
                    </a:lnTo>
                    <a:lnTo>
                      <a:pt x="233" y="883"/>
                    </a:lnTo>
                    <a:lnTo>
                      <a:pt x="233" y="883"/>
                    </a:lnTo>
                    <a:lnTo>
                      <a:pt x="234" y="883"/>
                    </a:lnTo>
                    <a:lnTo>
                      <a:pt x="235" y="883"/>
                    </a:lnTo>
                    <a:lnTo>
                      <a:pt x="236" y="883"/>
                    </a:lnTo>
                    <a:lnTo>
                      <a:pt x="237" y="883"/>
                    </a:lnTo>
                    <a:lnTo>
                      <a:pt x="237" y="883"/>
                    </a:lnTo>
                    <a:lnTo>
                      <a:pt x="238" y="883"/>
                    </a:lnTo>
                    <a:lnTo>
                      <a:pt x="238" y="883"/>
                    </a:lnTo>
                    <a:lnTo>
                      <a:pt x="239" y="883"/>
                    </a:lnTo>
                    <a:lnTo>
                      <a:pt x="240" y="883"/>
                    </a:lnTo>
                    <a:lnTo>
                      <a:pt x="241" y="883"/>
                    </a:lnTo>
                    <a:lnTo>
                      <a:pt x="241" y="883"/>
                    </a:lnTo>
                    <a:lnTo>
                      <a:pt x="242" y="883"/>
                    </a:lnTo>
                    <a:lnTo>
                      <a:pt x="243" y="883"/>
                    </a:lnTo>
                    <a:lnTo>
                      <a:pt x="244" y="883"/>
                    </a:lnTo>
                    <a:lnTo>
                      <a:pt x="245" y="883"/>
                    </a:lnTo>
                    <a:lnTo>
                      <a:pt x="245" y="883"/>
                    </a:lnTo>
                    <a:lnTo>
                      <a:pt x="246" y="883"/>
                    </a:lnTo>
                    <a:lnTo>
                      <a:pt x="247" y="883"/>
                    </a:lnTo>
                    <a:lnTo>
                      <a:pt x="247" y="883"/>
                    </a:lnTo>
                    <a:lnTo>
                      <a:pt x="248" y="883"/>
                    </a:lnTo>
                    <a:lnTo>
                      <a:pt x="249" y="883"/>
                    </a:lnTo>
                    <a:lnTo>
                      <a:pt x="249" y="883"/>
                    </a:lnTo>
                    <a:lnTo>
                      <a:pt x="250" y="883"/>
                    </a:lnTo>
                    <a:lnTo>
                      <a:pt x="251" y="883"/>
                    </a:lnTo>
                    <a:lnTo>
                      <a:pt x="252" y="883"/>
                    </a:lnTo>
                    <a:lnTo>
                      <a:pt x="253" y="883"/>
                    </a:lnTo>
                    <a:lnTo>
                      <a:pt x="253" y="883"/>
                    </a:lnTo>
                    <a:lnTo>
                      <a:pt x="254" y="883"/>
                    </a:lnTo>
                    <a:lnTo>
                      <a:pt x="255" y="883"/>
                    </a:lnTo>
                    <a:lnTo>
                      <a:pt x="255" y="883"/>
                    </a:lnTo>
                    <a:lnTo>
                      <a:pt x="256" y="883"/>
                    </a:lnTo>
                    <a:lnTo>
                      <a:pt x="257" y="883"/>
                    </a:lnTo>
                    <a:lnTo>
                      <a:pt x="257" y="883"/>
                    </a:lnTo>
                    <a:lnTo>
                      <a:pt x="258" y="883"/>
                    </a:lnTo>
                    <a:lnTo>
                      <a:pt x="259" y="883"/>
                    </a:lnTo>
                    <a:lnTo>
                      <a:pt x="260" y="883"/>
                    </a:lnTo>
                    <a:lnTo>
                      <a:pt x="261" y="883"/>
                    </a:lnTo>
                    <a:lnTo>
                      <a:pt x="261" y="883"/>
                    </a:lnTo>
                    <a:lnTo>
                      <a:pt x="262" y="883"/>
                    </a:lnTo>
                    <a:lnTo>
                      <a:pt x="263" y="883"/>
                    </a:lnTo>
                    <a:lnTo>
                      <a:pt x="263" y="883"/>
                    </a:lnTo>
                    <a:lnTo>
                      <a:pt x="264" y="883"/>
                    </a:lnTo>
                    <a:lnTo>
                      <a:pt x="265" y="883"/>
                    </a:lnTo>
                    <a:lnTo>
                      <a:pt x="265" y="883"/>
                    </a:lnTo>
                    <a:lnTo>
                      <a:pt x="266" y="883"/>
                    </a:lnTo>
                    <a:lnTo>
                      <a:pt x="267" y="883"/>
                    </a:lnTo>
                    <a:lnTo>
                      <a:pt x="268" y="883"/>
                    </a:lnTo>
                    <a:lnTo>
                      <a:pt x="269" y="883"/>
                    </a:lnTo>
                    <a:lnTo>
                      <a:pt x="269" y="883"/>
                    </a:lnTo>
                    <a:lnTo>
                      <a:pt x="270" y="883"/>
                    </a:lnTo>
                    <a:lnTo>
                      <a:pt x="271" y="883"/>
                    </a:lnTo>
                    <a:lnTo>
                      <a:pt x="272" y="883"/>
                    </a:lnTo>
                    <a:lnTo>
                      <a:pt x="272" y="883"/>
                    </a:lnTo>
                    <a:lnTo>
                      <a:pt x="273" y="883"/>
                    </a:lnTo>
                    <a:lnTo>
                      <a:pt x="273" y="883"/>
                    </a:lnTo>
                    <a:lnTo>
                      <a:pt x="274" y="883"/>
                    </a:lnTo>
                    <a:lnTo>
                      <a:pt x="275" y="883"/>
                    </a:lnTo>
                    <a:lnTo>
                      <a:pt x="276" y="883"/>
                    </a:lnTo>
                    <a:lnTo>
                      <a:pt x="277" y="883"/>
                    </a:lnTo>
                    <a:lnTo>
                      <a:pt x="277" y="883"/>
                    </a:lnTo>
                    <a:lnTo>
                      <a:pt x="278" y="883"/>
                    </a:lnTo>
                    <a:lnTo>
                      <a:pt x="279" y="883"/>
                    </a:lnTo>
                    <a:lnTo>
                      <a:pt x="280" y="883"/>
                    </a:lnTo>
                    <a:lnTo>
                      <a:pt x="280" y="883"/>
                    </a:lnTo>
                    <a:lnTo>
                      <a:pt x="281" y="883"/>
                    </a:lnTo>
                    <a:lnTo>
                      <a:pt x="281" y="883"/>
                    </a:lnTo>
                    <a:lnTo>
                      <a:pt x="282" y="883"/>
                    </a:lnTo>
                    <a:lnTo>
                      <a:pt x="283" y="883"/>
                    </a:lnTo>
                    <a:lnTo>
                      <a:pt x="284" y="883"/>
                    </a:lnTo>
                    <a:lnTo>
                      <a:pt x="285" y="883"/>
                    </a:lnTo>
                    <a:lnTo>
                      <a:pt x="285" y="883"/>
                    </a:lnTo>
                    <a:lnTo>
                      <a:pt x="286" y="883"/>
                    </a:lnTo>
                    <a:lnTo>
                      <a:pt x="287" y="883"/>
                    </a:lnTo>
                    <a:lnTo>
                      <a:pt x="288" y="883"/>
                    </a:lnTo>
                    <a:lnTo>
                      <a:pt x="289" y="883"/>
                    </a:lnTo>
                    <a:lnTo>
                      <a:pt x="289" y="883"/>
                    </a:lnTo>
                    <a:lnTo>
                      <a:pt x="289" y="883"/>
                    </a:lnTo>
                    <a:lnTo>
                      <a:pt x="290" y="883"/>
                    </a:lnTo>
                    <a:lnTo>
                      <a:pt x="291" y="883"/>
                    </a:lnTo>
                    <a:lnTo>
                      <a:pt x="292" y="883"/>
                    </a:lnTo>
                    <a:lnTo>
                      <a:pt x="293" y="883"/>
                    </a:lnTo>
                    <a:lnTo>
                      <a:pt x="293" y="883"/>
                    </a:lnTo>
                    <a:lnTo>
                      <a:pt x="294" y="883"/>
                    </a:lnTo>
                    <a:lnTo>
                      <a:pt x="295" y="883"/>
                    </a:lnTo>
                    <a:lnTo>
                      <a:pt x="296" y="883"/>
                    </a:lnTo>
                    <a:lnTo>
                      <a:pt x="297" y="883"/>
                    </a:lnTo>
                    <a:lnTo>
                      <a:pt x="297" y="883"/>
                    </a:lnTo>
                    <a:lnTo>
                      <a:pt x="297" y="883"/>
                    </a:lnTo>
                    <a:lnTo>
                      <a:pt x="298" y="883"/>
                    </a:lnTo>
                    <a:lnTo>
                      <a:pt x="299" y="883"/>
                    </a:lnTo>
                    <a:lnTo>
                      <a:pt x="300" y="883"/>
                    </a:lnTo>
                    <a:lnTo>
                      <a:pt x="301" y="883"/>
                    </a:lnTo>
                    <a:lnTo>
                      <a:pt x="301" y="883"/>
                    </a:lnTo>
                    <a:lnTo>
                      <a:pt x="302" y="883"/>
                    </a:lnTo>
                    <a:lnTo>
                      <a:pt x="303" y="883"/>
                    </a:lnTo>
                    <a:lnTo>
                      <a:pt x="304" y="883"/>
                    </a:lnTo>
                    <a:lnTo>
                      <a:pt x="305" y="883"/>
                    </a:lnTo>
                    <a:lnTo>
                      <a:pt x="305" y="883"/>
                    </a:lnTo>
                    <a:lnTo>
                      <a:pt x="305" y="883"/>
                    </a:lnTo>
                    <a:lnTo>
                      <a:pt x="306" y="883"/>
                    </a:lnTo>
                    <a:lnTo>
                      <a:pt x="307" y="883"/>
                    </a:lnTo>
                    <a:lnTo>
                      <a:pt x="308" y="883"/>
                    </a:lnTo>
                    <a:lnTo>
                      <a:pt x="309" y="883"/>
                    </a:lnTo>
                    <a:lnTo>
                      <a:pt x="309" y="883"/>
                    </a:lnTo>
                    <a:lnTo>
                      <a:pt x="310" y="883"/>
                    </a:lnTo>
                    <a:lnTo>
                      <a:pt x="311" y="883"/>
                    </a:lnTo>
                    <a:lnTo>
                      <a:pt x="312" y="883"/>
                    </a:lnTo>
                    <a:lnTo>
                      <a:pt x="313" y="883"/>
                    </a:lnTo>
                    <a:lnTo>
                      <a:pt x="313" y="883"/>
                    </a:lnTo>
                    <a:lnTo>
                      <a:pt x="313" y="882"/>
                    </a:lnTo>
                    <a:lnTo>
                      <a:pt x="314" y="882"/>
                    </a:lnTo>
                    <a:lnTo>
                      <a:pt x="315" y="882"/>
                    </a:lnTo>
                    <a:lnTo>
                      <a:pt x="316" y="882"/>
                    </a:lnTo>
                    <a:lnTo>
                      <a:pt x="317" y="882"/>
                    </a:lnTo>
                    <a:lnTo>
                      <a:pt x="317" y="882"/>
                    </a:lnTo>
                    <a:lnTo>
                      <a:pt x="318" y="882"/>
                    </a:lnTo>
                    <a:lnTo>
                      <a:pt x="319" y="882"/>
                    </a:lnTo>
                    <a:lnTo>
                      <a:pt x="320" y="882"/>
                    </a:lnTo>
                    <a:lnTo>
                      <a:pt x="321" y="882"/>
                    </a:lnTo>
                    <a:lnTo>
                      <a:pt x="322" y="882"/>
                    </a:lnTo>
                    <a:lnTo>
                      <a:pt x="322" y="882"/>
                    </a:lnTo>
                    <a:lnTo>
                      <a:pt x="322" y="882"/>
                    </a:lnTo>
                    <a:lnTo>
                      <a:pt x="323" y="882"/>
                    </a:lnTo>
                    <a:lnTo>
                      <a:pt x="324" y="882"/>
                    </a:lnTo>
                    <a:lnTo>
                      <a:pt x="325" y="882"/>
                    </a:lnTo>
                    <a:lnTo>
                      <a:pt x="326" y="882"/>
                    </a:lnTo>
                    <a:lnTo>
                      <a:pt x="326" y="883"/>
                    </a:lnTo>
                    <a:lnTo>
                      <a:pt x="327" y="883"/>
                    </a:lnTo>
                    <a:lnTo>
                      <a:pt x="328" y="883"/>
                    </a:lnTo>
                    <a:lnTo>
                      <a:pt x="329" y="883"/>
                    </a:lnTo>
                    <a:lnTo>
                      <a:pt x="330" y="883"/>
                    </a:lnTo>
                    <a:lnTo>
                      <a:pt x="330" y="883"/>
                    </a:lnTo>
                    <a:lnTo>
                      <a:pt x="330" y="883"/>
                    </a:lnTo>
                    <a:lnTo>
                      <a:pt x="331" y="883"/>
                    </a:lnTo>
                    <a:lnTo>
                      <a:pt x="332" y="883"/>
                    </a:lnTo>
                    <a:lnTo>
                      <a:pt x="333" y="883"/>
                    </a:lnTo>
                    <a:lnTo>
                      <a:pt x="334" y="883"/>
                    </a:lnTo>
                    <a:lnTo>
                      <a:pt x="334" y="883"/>
                    </a:lnTo>
                    <a:lnTo>
                      <a:pt x="335" y="883"/>
                    </a:lnTo>
                    <a:lnTo>
                      <a:pt x="336" y="883"/>
                    </a:lnTo>
                    <a:lnTo>
                      <a:pt x="337" y="883"/>
                    </a:lnTo>
                    <a:lnTo>
                      <a:pt x="338" y="883"/>
                    </a:lnTo>
                    <a:lnTo>
                      <a:pt x="338" y="883"/>
                    </a:lnTo>
                    <a:lnTo>
                      <a:pt x="338" y="883"/>
                    </a:lnTo>
                    <a:lnTo>
                      <a:pt x="339" y="883"/>
                    </a:lnTo>
                    <a:lnTo>
                      <a:pt x="340" y="883"/>
                    </a:lnTo>
                    <a:lnTo>
                      <a:pt x="341" y="883"/>
                    </a:lnTo>
                    <a:lnTo>
                      <a:pt x="342" y="883"/>
                    </a:lnTo>
                    <a:lnTo>
                      <a:pt x="342" y="883"/>
                    </a:lnTo>
                    <a:lnTo>
                      <a:pt x="343" y="883"/>
                    </a:lnTo>
                    <a:lnTo>
                      <a:pt x="344" y="883"/>
                    </a:lnTo>
                    <a:lnTo>
                      <a:pt x="345" y="883"/>
                    </a:lnTo>
                    <a:lnTo>
                      <a:pt x="346" y="882"/>
                    </a:lnTo>
                    <a:lnTo>
                      <a:pt x="346" y="882"/>
                    </a:lnTo>
                    <a:lnTo>
                      <a:pt x="346" y="882"/>
                    </a:lnTo>
                    <a:lnTo>
                      <a:pt x="347" y="882"/>
                    </a:lnTo>
                    <a:lnTo>
                      <a:pt x="348" y="882"/>
                    </a:lnTo>
                    <a:lnTo>
                      <a:pt x="349" y="883"/>
                    </a:lnTo>
                    <a:lnTo>
                      <a:pt x="350" y="883"/>
                    </a:lnTo>
                    <a:lnTo>
                      <a:pt x="350" y="883"/>
                    </a:lnTo>
                    <a:lnTo>
                      <a:pt x="351" y="883"/>
                    </a:lnTo>
                    <a:lnTo>
                      <a:pt x="352" y="883"/>
                    </a:lnTo>
                    <a:lnTo>
                      <a:pt x="353" y="883"/>
                    </a:lnTo>
                    <a:lnTo>
                      <a:pt x="354" y="883"/>
                    </a:lnTo>
                    <a:lnTo>
                      <a:pt x="354" y="883"/>
                    </a:lnTo>
                    <a:lnTo>
                      <a:pt x="355" y="883"/>
                    </a:lnTo>
                    <a:lnTo>
                      <a:pt x="355" y="883"/>
                    </a:lnTo>
                    <a:lnTo>
                      <a:pt x="356" y="883"/>
                    </a:lnTo>
                    <a:lnTo>
                      <a:pt x="357" y="883"/>
                    </a:lnTo>
                    <a:lnTo>
                      <a:pt x="358" y="883"/>
                    </a:lnTo>
                    <a:lnTo>
                      <a:pt x="358" y="883"/>
                    </a:lnTo>
                    <a:lnTo>
                      <a:pt x="359" y="883"/>
                    </a:lnTo>
                    <a:lnTo>
                      <a:pt x="360" y="883"/>
                    </a:lnTo>
                    <a:lnTo>
                      <a:pt x="361" y="883"/>
                    </a:lnTo>
                    <a:lnTo>
                      <a:pt x="362" y="883"/>
                    </a:lnTo>
                    <a:lnTo>
                      <a:pt x="362" y="883"/>
                    </a:lnTo>
                    <a:lnTo>
                      <a:pt x="363" y="883"/>
                    </a:lnTo>
                    <a:lnTo>
                      <a:pt x="363" y="883"/>
                    </a:lnTo>
                    <a:lnTo>
                      <a:pt x="364" y="883"/>
                    </a:lnTo>
                    <a:lnTo>
                      <a:pt x="365" y="883"/>
                    </a:lnTo>
                  </a:path>
                </a:pathLst>
              </a:custGeom>
              <a:noFill/>
              <a:ln w="12700">
                <a:solidFill>
                  <a:schemeClr val="accent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3" name="Freeform 89"/>
              <p:cNvSpPr>
                <a:spLocks/>
              </p:cNvSpPr>
              <p:nvPr/>
            </p:nvSpPr>
            <p:spPr bwMode="auto">
              <a:xfrm>
                <a:off x="8509000" y="5710238"/>
                <a:ext cx="249238" cy="20638"/>
              </a:xfrm>
              <a:custGeom>
                <a:avLst/>
                <a:gdLst>
                  <a:gd name="T0" fmla="*/ 2 w 157"/>
                  <a:gd name="T1" fmla="*/ 13 h 13"/>
                  <a:gd name="T2" fmla="*/ 5 w 157"/>
                  <a:gd name="T3" fmla="*/ 13 h 13"/>
                  <a:gd name="T4" fmla="*/ 8 w 157"/>
                  <a:gd name="T5" fmla="*/ 13 h 13"/>
                  <a:gd name="T6" fmla="*/ 11 w 157"/>
                  <a:gd name="T7" fmla="*/ 13 h 13"/>
                  <a:gd name="T8" fmla="*/ 14 w 157"/>
                  <a:gd name="T9" fmla="*/ 13 h 13"/>
                  <a:gd name="T10" fmla="*/ 17 w 157"/>
                  <a:gd name="T11" fmla="*/ 13 h 13"/>
                  <a:gd name="T12" fmla="*/ 20 w 157"/>
                  <a:gd name="T13" fmla="*/ 13 h 13"/>
                  <a:gd name="T14" fmla="*/ 23 w 157"/>
                  <a:gd name="T15" fmla="*/ 13 h 13"/>
                  <a:gd name="T16" fmla="*/ 25 w 157"/>
                  <a:gd name="T17" fmla="*/ 12 h 13"/>
                  <a:gd name="T18" fmla="*/ 29 w 157"/>
                  <a:gd name="T19" fmla="*/ 12 h 13"/>
                  <a:gd name="T20" fmla="*/ 32 w 157"/>
                  <a:gd name="T21" fmla="*/ 12 h 13"/>
                  <a:gd name="T22" fmla="*/ 34 w 157"/>
                  <a:gd name="T23" fmla="*/ 12 h 13"/>
                  <a:gd name="T24" fmla="*/ 37 w 157"/>
                  <a:gd name="T25" fmla="*/ 12 h 13"/>
                  <a:gd name="T26" fmla="*/ 40 w 157"/>
                  <a:gd name="T27" fmla="*/ 12 h 13"/>
                  <a:gd name="T28" fmla="*/ 43 w 157"/>
                  <a:gd name="T29" fmla="*/ 12 h 13"/>
                  <a:gd name="T30" fmla="*/ 46 w 157"/>
                  <a:gd name="T31" fmla="*/ 12 h 13"/>
                  <a:gd name="T32" fmla="*/ 49 w 157"/>
                  <a:gd name="T33" fmla="*/ 12 h 13"/>
                  <a:gd name="T34" fmla="*/ 52 w 157"/>
                  <a:gd name="T35" fmla="*/ 12 h 13"/>
                  <a:gd name="T36" fmla="*/ 55 w 157"/>
                  <a:gd name="T37" fmla="*/ 13 h 13"/>
                  <a:gd name="T38" fmla="*/ 58 w 157"/>
                  <a:gd name="T39" fmla="*/ 12 h 13"/>
                  <a:gd name="T40" fmla="*/ 61 w 157"/>
                  <a:gd name="T41" fmla="*/ 12 h 13"/>
                  <a:gd name="T42" fmla="*/ 64 w 157"/>
                  <a:gd name="T43" fmla="*/ 12 h 13"/>
                  <a:gd name="T44" fmla="*/ 66 w 157"/>
                  <a:gd name="T45" fmla="*/ 12 h 13"/>
                  <a:gd name="T46" fmla="*/ 70 w 157"/>
                  <a:gd name="T47" fmla="*/ 12 h 13"/>
                  <a:gd name="T48" fmla="*/ 73 w 157"/>
                  <a:gd name="T49" fmla="*/ 11 h 13"/>
                  <a:gd name="T50" fmla="*/ 75 w 157"/>
                  <a:gd name="T51" fmla="*/ 11 h 13"/>
                  <a:gd name="T52" fmla="*/ 78 w 157"/>
                  <a:gd name="T53" fmla="*/ 10 h 13"/>
                  <a:gd name="T54" fmla="*/ 82 w 157"/>
                  <a:gd name="T55" fmla="*/ 9 h 13"/>
                  <a:gd name="T56" fmla="*/ 84 w 157"/>
                  <a:gd name="T57" fmla="*/ 10 h 13"/>
                  <a:gd name="T58" fmla="*/ 87 w 157"/>
                  <a:gd name="T59" fmla="*/ 11 h 13"/>
                  <a:gd name="T60" fmla="*/ 90 w 157"/>
                  <a:gd name="T61" fmla="*/ 11 h 13"/>
                  <a:gd name="T62" fmla="*/ 93 w 157"/>
                  <a:gd name="T63" fmla="*/ 12 h 13"/>
                  <a:gd name="T64" fmla="*/ 96 w 157"/>
                  <a:gd name="T65" fmla="*/ 12 h 13"/>
                  <a:gd name="T66" fmla="*/ 98 w 157"/>
                  <a:gd name="T67" fmla="*/ 11 h 13"/>
                  <a:gd name="T68" fmla="*/ 102 w 157"/>
                  <a:gd name="T69" fmla="*/ 11 h 13"/>
                  <a:gd name="T70" fmla="*/ 105 w 157"/>
                  <a:gd name="T71" fmla="*/ 11 h 13"/>
                  <a:gd name="T72" fmla="*/ 107 w 157"/>
                  <a:gd name="T73" fmla="*/ 11 h 13"/>
                  <a:gd name="T74" fmla="*/ 110 w 157"/>
                  <a:gd name="T75" fmla="*/ 11 h 13"/>
                  <a:gd name="T76" fmla="*/ 114 w 157"/>
                  <a:gd name="T77" fmla="*/ 11 h 13"/>
                  <a:gd name="T78" fmla="*/ 116 w 157"/>
                  <a:gd name="T79" fmla="*/ 11 h 13"/>
                  <a:gd name="T80" fmla="*/ 119 w 157"/>
                  <a:gd name="T81" fmla="*/ 11 h 13"/>
                  <a:gd name="T82" fmla="*/ 122 w 157"/>
                  <a:gd name="T83" fmla="*/ 11 h 13"/>
                  <a:gd name="T84" fmla="*/ 125 w 157"/>
                  <a:gd name="T85" fmla="*/ 11 h 13"/>
                  <a:gd name="T86" fmla="*/ 128 w 157"/>
                  <a:gd name="T87" fmla="*/ 11 h 13"/>
                  <a:gd name="T88" fmla="*/ 131 w 157"/>
                  <a:gd name="T89" fmla="*/ 11 h 13"/>
                  <a:gd name="T90" fmla="*/ 134 w 157"/>
                  <a:gd name="T91" fmla="*/ 12 h 13"/>
                  <a:gd name="T92" fmla="*/ 137 w 157"/>
                  <a:gd name="T93" fmla="*/ 11 h 13"/>
                  <a:gd name="T94" fmla="*/ 140 w 157"/>
                  <a:gd name="T95" fmla="*/ 11 h 13"/>
                  <a:gd name="T96" fmla="*/ 142 w 157"/>
                  <a:gd name="T97" fmla="*/ 11 h 13"/>
                  <a:gd name="T98" fmla="*/ 146 w 157"/>
                  <a:gd name="T99" fmla="*/ 9 h 13"/>
                  <a:gd name="T100" fmla="*/ 148 w 157"/>
                  <a:gd name="T101" fmla="*/ 7 h 13"/>
                  <a:gd name="T102" fmla="*/ 151 w 157"/>
                  <a:gd name="T103" fmla="*/ 3 h 13"/>
                  <a:gd name="T104" fmla="*/ 154 w 157"/>
                  <a:gd name="T10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7" h="13">
                    <a:moveTo>
                      <a:pt x="0" y="13"/>
                    </a:moveTo>
                    <a:lnTo>
                      <a:pt x="1" y="13"/>
                    </a:lnTo>
                    <a:lnTo>
                      <a:pt x="1" y="13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1" y="13"/>
                    </a:lnTo>
                    <a:lnTo>
                      <a:pt x="12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4" y="13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6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8" y="13"/>
                    </a:lnTo>
                    <a:lnTo>
                      <a:pt x="19" y="13"/>
                    </a:lnTo>
                    <a:lnTo>
                      <a:pt x="20" y="13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6" y="12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30" y="12"/>
                    </a:lnTo>
                    <a:lnTo>
                      <a:pt x="31" y="12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4" y="12"/>
                    </a:lnTo>
                    <a:lnTo>
                      <a:pt x="35" y="12"/>
                    </a:lnTo>
                    <a:lnTo>
                      <a:pt x="36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8" y="12"/>
                    </a:lnTo>
                    <a:lnTo>
                      <a:pt x="39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2" y="12"/>
                    </a:lnTo>
                    <a:lnTo>
                      <a:pt x="43" y="12"/>
                    </a:lnTo>
                    <a:lnTo>
                      <a:pt x="44" y="12"/>
                    </a:lnTo>
                    <a:lnTo>
                      <a:pt x="45" y="12"/>
                    </a:lnTo>
                    <a:lnTo>
                      <a:pt x="45" y="12"/>
                    </a:lnTo>
                    <a:lnTo>
                      <a:pt x="46" y="12"/>
                    </a:lnTo>
                    <a:lnTo>
                      <a:pt x="47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50" y="12"/>
                    </a:lnTo>
                    <a:lnTo>
                      <a:pt x="51" y="12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54" y="13"/>
                    </a:lnTo>
                    <a:lnTo>
                      <a:pt x="55" y="13"/>
                    </a:lnTo>
                    <a:lnTo>
                      <a:pt x="56" y="12"/>
                    </a:lnTo>
                    <a:lnTo>
                      <a:pt x="57" y="12"/>
                    </a:lnTo>
                    <a:lnTo>
                      <a:pt x="57" y="12"/>
                    </a:lnTo>
                    <a:lnTo>
                      <a:pt x="58" y="12"/>
                    </a:lnTo>
                    <a:lnTo>
                      <a:pt x="58" y="12"/>
                    </a:lnTo>
                    <a:lnTo>
                      <a:pt x="59" y="12"/>
                    </a:lnTo>
                    <a:lnTo>
                      <a:pt x="60" y="12"/>
                    </a:lnTo>
                    <a:lnTo>
                      <a:pt x="61" y="12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3" y="12"/>
                    </a:lnTo>
                    <a:lnTo>
                      <a:pt x="64" y="12"/>
                    </a:lnTo>
                    <a:lnTo>
                      <a:pt x="65" y="12"/>
                    </a:lnTo>
                    <a:lnTo>
                      <a:pt x="65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7" y="12"/>
                    </a:lnTo>
                    <a:lnTo>
                      <a:pt x="68" y="12"/>
                    </a:lnTo>
                    <a:lnTo>
                      <a:pt x="69" y="12"/>
                    </a:lnTo>
                    <a:lnTo>
                      <a:pt x="70" y="12"/>
                    </a:lnTo>
                    <a:lnTo>
                      <a:pt x="70" y="11"/>
                    </a:lnTo>
                    <a:lnTo>
                      <a:pt x="71" y="11"/>
                    </a:lnTo>
                    <a:lnTo>
                      <a:pt x="72" y="11"/>
                    </a:lnTo>
                    <a:lnTo>
                      <a:pt x="73" y="11"/>
                    </a:lnTo>
                    <a:lnTo>
                      <a:pt x="74" y="11"/>
                    </a:lnTo>
                    <a:lnTo>
                      <a:pt x="74" y="11"/>
                    </a:lnTo>
                    <a:lnTo>
                      <a:pt x="74" y="11"/>
                    </a:lnTo>
                    <a:lnTo>
                      <a:pt x="75" y="11"/>
                    </a:lnTo>
                    <a:lnTo>
                      <a:pt x="76" y="10"/>
                    </a:lnTo>
                    <a:lnTo>
                      <a:pt x="77" y="10"/>
                    </a:lnTo>
                    <a:lnTo>
                      <a:pt x="78" y="10"/>
                    </a:lnTo>
                    <a:lnTo>
                      <a:pt x="78" y="10"/>
                    </a:lnTo>
                    <a:lnTo>
                      <a:pt x="79" y="9"/>
                    </a:lnTo>
                    <a:lnTo>
                      <a:pt x="80" y="9"/>
                    </a:lnTo>
                    <a:lnTo>
                      <a:pt x="81" y="9"/>
                    </a:lnTo>
                    <a:lnTo>
                      <a:pt x="82" y="9"/>
                    </a:lnTo>
                    <a:lnTo>
                      <a:pt x="82" y="9"/>
                    </a:lnTo>
                    <a:lnTo>
                      <a:pt x="82" y="9"/>
                    </a:lnTo>
                    <a:lnTo>
                      <a:pt x="83" y="10"/>
                    </a:lnTo>
                    <a:lnTo>
                      <a:pt x="84" y="10"/>
                    </a:lnTo>
                    <a:lnTo>
                      <a:pt x="85" y="10"/>
                    </a:lnTo>
                    <a:lnTo>
                      <a:pt x="86" y="10"/>
                    </a:lnTo>
                    <a:lnTo>
                      <a:pt x="86" y="11"/>
                    </a:lnTo>
                    <a:lnTo>
                      <a:pt x="87" y="11"/>
                    </a:lnTo>
                    <a:lnTo>
                      <a:pt x="88" y="11"/>
                    </a:lnTo>
                    <a:lnTo>
                      <a:pt x="89" y="11"/>
                    </a:lnTo>
                    <a:lnTo>
                      <a:pt x="90" y="11"/>
                    </a:lnTo>
                    <a:lnTo>
                      <a:pt x="90" y="11"/>
                    </a:lnTo>
                    <a:lnTo>
                      <a:pt x="90" y="11"/>
                    </a:lnTo>
                    <a:lnTo>
                      <a:pt x="91" y="11"/>
                    </a:lnTo>
                    <a:lnTo>
                      <a:pt x="92" y="12"/>
                    </a:lnTo>
                    <a:lnTo>
                      <a:pt x="93" y="12"/>
                    </a:lnTo>
                    <a:lnTo>
                      <a:pt x="94" y="12"/>
                    </a:lnTo>
                    <a:lnTo>
                      <a:pt x="94" y="12"/>
                    </a:lnTo>
                    <a:lnTo>
                      <a:pt x="95" y="12"/>
                    </a:lnTo>
                    <a:lnTo>
                      <a:pt x="96" y="12"/>
                    </a:lnTo>
                    <a:lnTo>
                      <a:pt x="97" y="12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99" y="11"/>
                    </a:lnTo>
                    <a:lnTo>
                      <a:pt x="100" y="11"/>
                    </a:lnTo>
                    <a:lnTo>
                      <a:pt x="101" y="11"/>
                    </a:lnTo>
                    <a:lnTo>
                      <a:pt x="102" y="11"/>
                    </a:lnTo>
                    <a:lnTo>
                      <a:pt x="102" y="11"/>
                    </a:lnTo>
                    <a:lnTo>
                      <a:pt x="103" y="11"/>
                    </a:lnTo>
                    <a:lnTo>
                      <a:pt x="104" y="11"/>
                    </a:lnTo>
                    <a:lnTo>
                      <a:pt x="105" y="11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7" y="11"/>
                    </a:lnTo>
                    <a:lnTo>
                      <a:pt x="108" y="11"/>
                    </a:lnTo>
                    <a:lnTo>
                      <a:pt x="109" y="11"/>
                    </a:lnTo>
                    <a:lnTo>
                      <a:pt x="110" y="11"/>
                    </a:lnTo>
                    <a:lnTo>
                      <a:pt x="110" y="11"/>
                    </a:lnTo>
                    <a:lnTo>
                      <a:pt x="111" y="11"/>
                    </a:lnTo>
                    <a:lnTo>
                      <a:pt x="112" y="11"/>
                    </a:lnTo>
                    <a:lnTo>
                      <a:pt x="113" y="11"/>
                    </a:lnTo>
                    <a:lnTo>
                      <a:pt x="114" y="11"/>
                    </a:lnTo>
                    <a:lnTo>
                      <a:pt x="114" y="11"/>
                    </a:lnTo>
                    <a:lnTo>
                      <a:pt x="115" y="11"/>
                    </a:lnTo>
                    <a:lnTo>
                      <a:pt x="115" y="11"/>
                    </a:lnTo>
                    <a:lnTo>
                      <a:pt x="116" y="11"/>
                    </a:lnTo>
                    <a:lnTo>
                      <a:pt x="117" y="11"/>
                    </a:lnTo>
                    <a:lnTo>
                      <a:pt x="118" y="11"/>
                    </a:lnTo>
                    <a:lnTo>
                      <a:pt x="118" y="11"/>
                    </a:lnTo>
                    <a:lnTo>
                      <a:pt x="119" y="11"/>
                    </a:lnTo>
                    <a:lnTo>
                      <a:pt x="120" y="11"/>
                    </a:lnTo>
                    <a:lnTo>
                      <a:pt x="121" y="11"/>
                    </a:lnTo>
                    <a:lnTo>
                      <a:pt x="122" y="11"/>
                    </a:lnTo>
                    <a:lnTo>
                      <a:pt x="122" y="11"/>
                    </a:lnTo>
                    <a:lnTo>
                      <a:pt x="123" y="11"/>
                    </a:lnTo>
                    <a:lnTo>
                      <a:pt x="123" y="11"/>
                    </a:lnTo>
                    <a:lnTo>
                      <a:pt x="124" y="11"/>
                    </a:lnTo>
                    <a:lnTo>
                      <a:pt x="125" y="11"/>
                    </a:lnTo>
                    <a:lnTo>
                      <a:pt x="126" y="11"/>
                    </a:lnTo>
                    <a:lnTo>
                      <a:pt x="126" y="11"/>
                    </a:lnTo>
                    <a:lnTo>
                      <a:pt x="127" y="11"/>
                    </a:lnTo>
                    <a:lnTo>
                      <a:pt x="128" y="11"/>
                    </a:lnTo>
                    <a:lnTo>
                      <a:pt x="129" y="11"/>
                    </a:lnTo>
                    <a:lnTo>
                      <a:pt x="130" y="11"/>
                    </a:lnTo>
                    <a:lnTo>
                      <a:pt x="130" y="11"/>
                    </a:lnTo>
                    <a:lnTo>
                      <a:pt x="131" y="11"/>
                    </a:lnTo>
                    <a:lnTo>
                      <a:pt x="131" y="11"/>
                    </a:lnTo>
                    <a:lnTo>
                      <a:pt x="132" y="12"/>
                    </a:lnTo>
                    <a:lnTo>
                      <a:pt x="133" y="12"/>
                    </a:lnTo>
                    <a:lnTo>
                      <a:pt x="134" y="12"/>
                    </a:lnTo>
                    <a:lnTo>
                      <a:pt x="134" y="12"/>
                    </a:lnTo>
                    <a:lnTo>
                      <a:pt x="135" y="12"/>
                    </a:lnTo>
                    <a:lnTo>
                      <a:pt x="136" y="12"/>
                    </a:lnTo>
                    <a:lnTo>
                      <a:pt x="137" y="11"/>
                    </a:lnTo>
                    <a:lnTo>
                      <a:pt x="138" y="11"/>
                    </a:lnTo>
                    <a:lnTo>
                      <a:pt x="138" y="11"/>
                    </a:lnTo>
                    <a:lnTo>
                      <a:pt x="139" y="11"/>
                    </a:lnTo>
                    <a:lnTo>
                      <a:pt x="140" y="11"/>
                    </a:lnTo>
                    <a:lnTo>
                      <a:pt x="140" y="11"/>
                    </a:lnTo>
                    <a:lnTo>
                      <a:pt x="141" y="11"/>
                    </a:lnTo>
                    <a:lnTo>
                      <a:pt x="142" y="11"/>
                    </a:lnTo>
                    <a:lnTo>
                      <a:pt x="142" y="11"/>
                    </a:lnTo>
                    <a:lnTo>
                      <a:pt x="143" y="10"/>
                    </a:lnTo>
                    <a:lnTo>
                      <a:pt x="144" y="10"/>
                    </a:lnTo>
                    <a:lnTo>
                      <a:pt x="145" y="9"/>
                    </a:lnTo>
                    <a:lnTo>
                      <a:pt x="146" y="9"/>
                    </a:lnTo>
                    <a:lnTo>
                      <a:pt x="146" y="9"/>
                    </a:lnTo>
                    <a:lnTo>
                      <a:pt x="147" y="8"/>
                    </a:lnTo>
                    <a:lnTo>
                      <a:pt x="148" y="7"/>
                    </a:lnTo>
                    <a:lnTo>
                      <a:pt x="148" y="7"/>
                    </a:lnTo>
                    <a:lnTo>
                      <a:pt x="149" y="5"/>
                    </a:lnTo>
                    <a:lnTo>
                      <a:pt x="150" y="5"/>
                    </a:lnTo>
                    <a:lnTo>
                      <a:pt x="150" y="4"/>
                    </a:lnTo>
                    <a:lnTo>
                      <a:pt x="151" y="3"/>
                    </a:lnTo>
                    <a:lnTo>
                      <a:pt x="152" y="2"/>
                    </a:lnTo>
                    <a:lnTo>
                      <a:pt x="153" y="2"/>
                    </a:lnTo>
                    <a:lnTo>
                      <a:pt x="154" y="1"/>
                    </a:lnTo>
                    <a:lnTo>
                      <a:pt x="154" y="0"/>
                    </a:lnTo>
                    <a:lnTo>
                      <a:pt x="155" y="0"/>
                    </a:lnTo>
                    <a:lnTo>
                      <a:pt x="156" y="0"/>
                    </a:lnTo>
                    <a:lnTo>
                      <a:pt x="157" y="0"/>
                    </a:lnTo>
                  </a:path>
                </a:pathLst>
              </a:custGeom>
              <a:noFill/>
              <a:ln w="12700">
                <a:solidFill>
                  <a:schemeClr val="accent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858" name="Group 33857"/>
            <p:cNvGrpSpPr/>
            <p:nvPr/>
          </p:nvGrpSpPr>
          <p:grpSpPr>
            <a:xfrm>
              <a:off x="1004252" y="5909534"/>
              <a:ext cx="7792298" cy="246221"/>
              <a:chOff x="1049338" y="5909534"/>
              <a:chExt cx="7792298" cy="246221"/>
            </a:xfrm>
          </p:grpSpPr>
          <p:sp>
            <p:nvSpPr>
              <p:cNvPr id="14" name="Rectangle 17"/>
              <p:cNvSpPr>
                <a:spLocks noChangeArrowheads="1"/>
              </p:cNvSpPr>
              <p:nvPr/>
            </p:nvSpPr>
            <p:spPr bwMode="auto">
              <a:xfrm>
                <a:off x="1049338" y="5909534"/>
                <a:ext cx="22762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14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9" name="Rectangle 22"/>
              <p:cNvSpPr>
                <a:spLocks noChangeArrowheads="1"/>
              </p:cNvSpPr>
              <p:nvPr/>
            </p:nvSpPr>
            <p:spPr bwMode="auto">
              <a:xfrm>
                <a:off x="2443163" y="5909534"/>
                <a:ext cx="22762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16</a:t>
                </a: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24" name="Rectangle 27"/>
              <p:cNvSpPr>
                <a:spLocks noChangeArrowheads="1"/>
              </p:cNvSpPr>
              <p:nvPr/>
            </p:nvSpPr>
            <p:spPr bwMode="auto">
              <a:xfrm>
                <a:off x="3835400" y="5909534"/>
                <a:ext cx="22762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18</a:t>
                </a: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29" name="Rectangle 32"/>
              <p:cNvSpPr>
                <a:spLocks noChangeArrowheads="1"/>
              </p:cNvSpPr>
              <p:nvPr/>
            </p:nvSpPr>
            <p:spPr bwMode="auto">
              <a:xfrm>
                <a:off x="5227638" y="5909534"/>
                <a:ext cx="22762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20</a:t>
                </a: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33801" name="Rectangle 37"/>
              <p:cNvSpPr>
                <a:spLocks noChangeArrowheads="1"/>
              </p:cNvSpPr>
              <p:nvPr/>
            </p:nvSpPr>
            <p:spPr bwMode="auto">
              <a:xfrm>
                <a:off x="6621463" y="5909534"/>
                <a:ext cx="22762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22</a:t>
                </a: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33806" name="Rectangle 42"/>
              <p:cNvSpPr>
                <a:spLocks noChangeArrowheads="1"/>
              </p:cNvSpPr>
              <p:nvPr/>
            </p:nvSpPr>
            <p:spPr bwMode="auto">
              <a:xfrm>
                <a:off x="8013700" y="5909534"/>
                <a:ext cx="22762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24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98" name="Rectangle 42"/>
              <p:cNvSpPr>
                <a:spLocks noChangeArrowheads="1"/>
              </p:cNvSpPr>
              <p:nvPr/>
            </p:nvSpPr>
            <p:spPr bwMode="auto">
              <a:xfrm>
                <a:off x="8453709" y="5909534"/>
                <a:ext cx="387927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rPr>
                  <a:t>Min.</a:t>
                </a:r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3BE5-DA2E-4109-BF37-E6B1F76FC34E}" type="datetime4">
              <a:rPr lang="en-US" smtClean="0"/>
              <a:t>May 21, 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91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gilent 2007">
  <a:themeElements>
    <a:clrScheme name="AGILENT COLORS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CC"/>
      </a:accent1>
      <a:accent2>
        <a:srgbClr val="FF9900"/>
      </a:accent2>
      <a:accent3>
        <a:srgbClr val="669933"/>
      </a:accent3>
      <a:accent4>
        <a:srgbClr val="FFCC00"/>
      </a:accent4>
      <a:accent5>
        <a:srgbClr val="003366"/>
      </a:accent5>
      <a:accent6>
        <a:srgbClr val="990000"/>
      </a:accent6>
      <a:hlink>
        <a:srgbClr val="0099CC"/>
      </a:hlink>
      <a:folHlink>
        <a:srgbClr val="990066"/>
      </a:folHlink>
    </a:clrScheme>
    <a:fontScheme name="AGILENT PPT &amp; OUTLOO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gilent 2007">
  <a:themeElements>
    <a:clrScheme name="AGILENT COLORS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CC"/>
      </a:accent1>
      <a:accent2>
        <a:srgbClr val="FF9900"/>
      </a:accent2>
      <a:accent3>
        <a:srgbClr val="669933"/>
      </a:accent3>
      <a:accent4>
        <a:srgbClr val="FFCC00"/>
      </a:accent4>
      <a:accent5>
        <a:srgbClr val="003366"/>
      </a:accent5>
      <a:accent6>
        <a:srgbClr val="990000"/>
      </a:accent6>
      <a:hlink>
        <a:srgbClr val="0099CC"/>
      </a:hlink>
      <a:folHlink>
        <a:srgbClr val="990066"/>
      </a:folHlink>
    </a:clrScheme>
    <a:fontScheme name="AGILENT PPT &amp; OUTLOO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Abstract xmlns="3a52aef6-3c65-41ed-96e3-cac50d1c25cd">ASTS Houston Slide Presentation</Abstract>
    <Language xmlns="http://schemas.microsoft.com/sharepoint/v3">English</Language>
    <LimitedUse xmlns="4eac69a7-283c-4f2a-bd8a-545358937856">false</LimitedUse>
    <ExtraPartNumber xmlns="4eac69a7-283c-4f2a-bd8a-545358937856" xsi:nil="true"/>
    <RelatedPartNumber xmlns="c3d35d11-92d5-4ca7-94c9-3af18e5b4368" xsi:nil="true"/>
    <Geography xmlns="4eac69a7-283c-4f2a-bd8a-545358937856">Americas: US, Canada, Latin America</Geography>
    <NativeApplication xmlns="4eac69a7-283c-4f2a-bd8a-545358937856">PDF</NativeApplication>
    <PubContact xmlns="4eac69a7-283c-4f2a-bd8a-545358937856">
      <UserInfo>
        <DisplayName>MCCURRY,JAMES (A-LittleFalls,ex1)</DisplayName>
        <AccountId>2381</AccountId>
        <AccountType/>
      </UserInfo>
    </PubContact>
    <Country xmlns="c3d35d11-92d5-4ca7-94c9-3af18e5b4368">UNITED STATES</Country>
    <WebPageDescription xmlns="c3d35d11-92d5-4ca7-94c9-3af18e5b4368">Helium Conservation</WebPageDescription>
    <PageCount xmlns="4eac69a7-283c-4f2a-bd8a-545358937856">39</PageCount>
    <IndustryType xmlns="4eac69a7-283c-4f2a-bd8a-545358937856"/>
    <ExpirationDate xmlns="4eac69a7-283c-4f2a-bd8a-545358937856"/>
    <Product xmlns="4eac69a7-283c-4f2a-bd8a-545358937856"/>
    <Industry xmlns="4eac69a7-283c-4f2a-bd8a-545358937856"/>
    <ProductType xmlns="4eac69a7-283c-4f2a-bd8a-545358937856"/>
    <LotNumber xmlns="4eac69a7-283c-4f2a-bd8a-545358937856" xsi:nil="true"/>
    <ProductLine xmlns="4eac69a7-283c-4f2a-bd8a-545358937856"/>
    <ProductGroup xmlns="4eac69a7-283c-4f2a-bd8a-545358937856"/>
    <ReleaseDate xmlns="4eac69a7-283c-4f2a-bd8a-545358937856" xsi:nil="true"/>
    <PartNumber xmlns="4eac69a7-283c-4f2a-bd8a-545358937856" xsi:nil="true"/>
    <IndustryGroup xmlns="4eac69a7-283c-4f2a-bd8a-545358937856"/>
    <WorkspaceUrl xmlns="4eac69a7-283c-4f2a-bd8a-545358937856">
      <Url>https://extranet.chem.agilent.com/Workspaces/SlidePresentation/Public/086620</Url>
      <Description>https://extranet.chem.agilent.com/Workspaces/SlidePresentation/Public/086620</Description>
    </WorkspaceUrl>
    <LibraryUrl xmlns="4eac69a7-283c-4f2a-bd8a-545358937856">
      <Url>https://extranet.chem.agilent.com/Library/SlidePresentation/Public</Url>
      <Description>https://extranet.chem.agilent.com/Library/SlidePresentation/Public</Description>
    </LibraryUrl>
    <WHID xmlns="c3d35d11-92d5-4ca7-94c9-3af18e5b4368">86620</WHID>
    <MainCat xmlns="ee42ffa4-88aa-408d-9f63-e2d1068a6810">Library</MainCat>
    <MidCat xmlns="ee42ffa4-88aa-408d-9f63-e2d1068a6810">Slide Presentation</MidCat>
    <Matrix xmlns="d60c28fc-3d14-46f3-b174-9a10a2a6c6f4" xsi:nil="true"/>
    <Analytical_x0020_Technique xmlns="d60c28fc-3d14-46f3-b174-9a10a2a6c6f4" xsi:nil="true"/>
  </documentManagement>
</p:properties>
</file>

<file path=customXml/item2.xml><?xml version="1.0" encoding="utf-8"?>
<?mso-contentType ?>
<FormTemplates xmlns="http://schemas.microsoft.com/sharepoint/v3/contenttype/forms">
  <Edit>PublicationForm</Edit>
  <New>PublicationForm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lide Presentation" ma:contentTypeID="0x0101009F5C14F1CF5847C7BBBADA9A8637DEAB0149002A15A122D616C7439DA2EF8A36719334" ma:contentTypeVersion="49" ma:contentTypeDescription="" ma:contentTypeScope="" ma:versionID="4d6e289581734a37f1bc66c6c2094858">
  <xsd:schema xmlns:xsd="http://www.w3.org/2001/XMLSchema" xmlns:p="http://schemas.microsoft.com/office/2006/metadata/properties" xmlns:ns1="http://schemas.microsoft.com/sharepoint/v3" xmlns:ns2="c3d35d11-92d5-4ca7-94c9-3af18e5b4368" xmlns:ns3="4eac69a7-283c-4f2a-bd8a-545358937856" xmlns:ns4="3a52aef6-3c65-41ed-96e3-cac50d1c25cd" xmlns:ns6="ee42ffa4-88aa-408d-9f63-e2d1068a6810" xmlns:ns7="d60c28fc-3d14-46f3-b174-9a10a2a6c6f4" targetNamespace="http://schemas.microsoft.com/office/2006/metadata/properties" ma:root="true" ma:fieldsID="41e4b845e098b0515e4aaf94b8fe583a" ns1:_="" ns2:_="" ns3:_="" ns4:_="" ns6:_="" ns7:_="">
    <xsd:import namespace="http://schemas.microsoft.com/sharepoint/v3"/>
    <xsd:import namespace="c3d35d11-92d5-4ca7-94c9-3af18e5b4368"/>
    <xsd:import namespace="4eac69a7-283c-4f2a-bd8a-545358937856"/>
    <xsd:import namespace="3a52aef6-3c65-41ed-96e3-cac50d1c25cd"/>
    <xsd:import namespace="ee42ffa4-88aa-408d-9f63-e2d1068a6810"/>
    <xsd:import namespace="d60c28fc-3d14-46f3-b174-9a10a2a6c6f4"/>
    <xsd:element name="properties">
      <xsd:complexType>
        <xsd:sequence>
          <xsd:element name="documentManagement">
            <xsd:complexType>
              <xsd:all>
                <xsd:element ref="ns2:WHID"/>
                <xsd:element ref="ns3:WorkspaceUrl" minOccurs="0"/>
                <xsd:element ref="ns3:LibraryUrl" minOccurs="0"/>
                <xsd:element ref="ns4:Abstract"/>
                <xsd:element ref="ns2:WebPageDescription"/>
                <xsd:element ref="ns3:PubContact"/>
                <xsd:element ref="ns1:Language"/>
                <xsd:element ref="ns2:Country" minOccurs="0"/>
                <xsd:element ref="ns3:ExpirationDate"/>
                <xsd:element ref="ns3:PartNumber" minOccurs="0"/>
                <xsd:element ref="ns2:RelatedPartNumber" minOccurs="0"/>
                <xsd:element ref="ns3:ExtraPartNumber" minOccurs="0"/>
                <xsd:element ref="ns3:LotNumber" minOccurs="0"/>
                <xsd:element ref="ns3:Geography" minOccurs="0"/>
                <xsd:element ref="ns3:ReleaseDate" minOccurs="0"/>
                <xsd:element ref="ns3:NativeApplication" minOccurs="0"/>
                <xsd:element ref="ns3:PageCount" minOccurs="0"/>
                <xsd:element ref="ns3:ProductLine" minOccurs="0"/>
                <xsd:element ref="ns3:LimitedUse" minOccurs="0"/>
                <xsd:element ref="ns3:ProductType" minOccurs="0"/>
                <xsd:element ref="ns3:ProductGroup" minOccurs="0"/>
                <xsd:element ref="ns3:IndustryGroup" minOccurs="0"/>
                <xsd:element ref="ns3:Product" minOccurs="0"/>
                <xsd:element ref="ns3:Industry" minOccurs="0"/>
                <xsd:element ref="ns3:IndustryType" minOccurs="0"/>
                <xsd:element ref="ns6:MidCat" minOccurs="0"/>
                <xsd:element ref="ns6:MainCat" minOccurs="0"/>
                <xsd:element ref="ns7:Analytical_x0020_Technique" minOccurs="0"/>
                <xsd:element ref="ns7:Matrix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Language" ma:index="10" ma:displayName="Language" ma:default="English" ma:format="Dropdown" ma:internalName="Language" ma:readOnly="false">
      <xsd:simpleType>
        <xsd:restriction base="dms:Choice">
          <xsd:enumeration value="Chinese (Simplified)"/>
          <xsd:enumeration value="Chinese (Traditional)"/>
          <xsd:enumeration value="Danish"/>
          <xsd:enumeration value="Dutch"/>
          <xsd:enumeration value="English"/>
          <xsd:enumeration value="Finnish"/>
          <xsd:enumeration value="French"/>
          <xsd:enumeration value="German"/>
          <xsd:enumeration value="Italian"/>
          <xsd:enumeration value="Japanese"/>
          <xsd:enumeration value="Korean"/>
          <xsd:enumeration value="Portuguese"/>
          <xsd:enumeration value="Russian"/>
          <xsd:enumeration value="Spanish"/>
          <xsd:enumeration value="Swedish"/>
          <xsd:enumeration value="Vietnamese"/>
        </xsd:restriction>
      </xsd:simpleType>
    </xsd:element>
  </xsd:schema>
  <xsd:schema xmlns:xsd="http://www.w3.org/2001/XMLSchema" xmlns:dms="http://schemas.microsoft.com/office/2006/documentManagement/types" targetNamespace="c3d35d11-92d5-4ca7-94c9-3af18e5b4368" elementFormDefault="qualified">
    <xsd:import namespace="http://schemas.microsoft.com/office/2006/documentManagement/types"/>
    <xsd:element name="WHID" ma:index="2" ma:displayName="Warehouse ID" ma:description="" ma:hidden="true" ma:internalName="WHID" ma:readOnly="false">
      <xsd:simpleType>
        <xsd:restriction base="dms:Text"/>
      </xsd:simpleType>
    </xsd:element>
    <xsd:element name="WebPageDescription" ma:index="6" ma:displayName="Web Page Description" ma:description="Description of document limited to 175 characters. Will be used on public site." ma:internalName="WebPageDescription" ma:readOnly="false">
      <xsd:simpleType>
        <xsd:restriction base="dms:Text">
          <xsd:maxLength value="175"/>
        </xsd:restriction>
      </xsd:simpleType>
    </xsd:element>
    <xsd:element name="Country" ma:index="11" nillable="true" ma:displayName="Country" ma:format="Dropdown" ma:internalName="Country" ma:readOnly="false">
      <xsd:simpleType>
        <xsd:restriction base="dms:Choice">
          <xsd:enumeration value="AFGHANISTAN"/>
          <xsd:enumeration value="ALBANIA"/>
          <xsd:enumeration value="ALGERIA"/>
          <xsd:enumeration value="AMERICAN SAMOA"/>
          <xsd:enumeration value="ANDORRA"/>
          <xsd:enumeration value="ANGOLA"/>
          <xsd:enumeration value="ANGUILLA"/>
          <xsd:enumeration value="ANTARCTICA"/>
          <xsd:enumeration value="ANTIGUA AND BARBUDA"/>
          <xsd:enumeration value="ARGENTINA"/>
          <xsd:enumeration value="ARMENIA"/>
          <xsd:enumeration value="ARUBA"/>
          <xsd:enumeration value="AUSTRALIA"/>
          <xsd:enumeration value="AUSTRIA"/>
          <xsd:enumeration value="AZERBAIJAN"/>
          <xsd:enumeration value="BAHAMAS"/>
          <xsd:enumeration value="BAHRAIN"/>
          <xsd:enumeration value="BANGLADESH"/>
          <xsd:enumeration value="BARBADOS"/>
          <xsd:enumeration value="BELARUS"/>
          <xsd:enumeration value="BELGIUM"/>
          <xsd:enumeration value="BELIZE"/>
          <xsd:enumeration value="BENIN"/>
          <xsd:enumeration value="BERMUDA"/>
          <xsd:enumeration value="BHUTAN"/>
          <xsd:enumeration value="BOLIVIA"/>
          <xsd:enumeration value="BOSNIA-HERCEGOVINA"/>
          <xsd:enumeration value="BOTSWANA"/>
          <xsd:enumeration value="BOUVET ISLAND"/>
          <xsd:enumeration value="BRAZIL"/>
          <xsd:enumeration value="BRITISH INDIAN OCEAN TERRITORY"/>
          <xsd:enumeration value="BRUNEI"/>
          <xsd:enumeration value="BULGARIA"/>
          <xsd:enumeration value="BURKINA FASO"/>
          <xsd:enumeration value="BURUNDI"/>
          <xsd:enumeration value="CAMBODIA"/>
          <xsd:enumeration value="CAMEROON"/>
          <xsd:enumeration value="CANADA"/>
          <xsd:enumeration value="CAPE VERDE ISLANDS"/>
          <xsd:enumeration value="CAYMAN ISLANDS"/>
          <xsd:enumeration value="CENTRAL AFRICAN REPUBLIC"/>
          <xsd:enumeration value="CHAD"/>
          <xsd:enumeration value="CHILE"/>
          <xsd:enumeration value="CHINA"/>
          <xsd:enumeration value="CHRISTMAS ISLAND"/>
          <xsd:enumeration value="COCOS (KEELING) ISLANDS"/>
          <xsd:enumeration value="COLOMBIA"/>
          <xsd:enumeration value="COMOROS"/>
          <xsd:enumeration value="CONGO"/>
          <xsd:enumeration value="COOK ISLANDS"/>
          <xsd:enumeration value="COSTA RICA"/>
          <xsd:enumeration value="COTE D`IVOIRE"/>
          <xsd:enumeration value="CROATIA"/>
          <xsd:enumeration value="CYPRUS"/>
          <xsd:enumeration value="CZECH REPUBLIC"/>
          <xsd:enumeration value="DENMARK"/>
          <xsd:enumeration value="DJIBOUTI"/>
          <xsd:enumeration value="DOMINICA"/>
          <xsd:enumeration value="DOMINICAN REPUBLIC"/>
          <xsd:enumeration value="EAST TIMOR"/>
          <xsd:enumeration value="ECUADOR"/>
          <xsd:enumeration value="EGYPT"/>
          <xsd:enumeration value="EL SALVADOR"/>
          <xsd:enumeration value="EQUATORIAL GUINEA"/>
          <xsd:enumeration value="ERITREA"/>
          <xsd:enumeration value="ESTONIA"/>
          <xsd:enumeration value="ETHIOPIA"/>
          <xsd:enumeration value="FALKLAND/MALVINAS"/>
          <xsd:enumeration value="FAROE ISLANDS"/>
          <xsd:enumeration value="FED. STATES OF MICRONESIA"/>
          <xsd:enumeration value="FIJI"/>
          <xsd:enumeration value="FINLAND"/>
          <xsd:enumeration value="FRANCE"/>
          <xsd:enumeration value="FRENCH GUIANA"/>
          <xsd:enumeration value="FRENCH POLYNESIA"/>
          <xsd:enumeration value="FRENCH SOUTHERN TERRITORIES"/>
          <xsd:enumeration value="GABON"/>
          <xsd:enumeration value="GAMBIA"/>
          <xsd:enumeration value="GEORGIA"/>
          <xsd:enumeration value="GERMANY"/>
          <xsd:enumeration value="GHANA"/>
          <xsd:enumeration value="GIBRALTAR"/>
          <xsd:enumeration value="GREECE"/>
          <xsd:enumeration value="GREENLAND"/>
          <xsd:enumeration value="GRENADA"/>
          <xsd:enumeration value="GUADELOUPE"/>
          <xsd:enumeration value="GUAM"/>
          <xsd:enumeration value="GUATEMALA"/>
          <xsd:enumeration value="GUINEA"/>
          <xsd:enumeration value="GUINEA-BISSAU"/>
          <xsd:enumeration value="GUYANA"/>
          <xsd:enumeration value="HAITI"/>
          <xsd:enumeration value="HEARD AND MCDONALD ISLANDS"/>
          <xsd:enumeration value="HONDURAS"/>
          <xsd:enumeration value="HONG KONG"/>
          <xsd:enumeration value="HUNGARY"/>
          <xsd:enumeration value="ICELAND"/>
          <xsd:enumeration value="INDIA"/>
          <xsd:enumeration value="INDONESIA"/>
          <xsd:enumeration value="IRAQ"/>
          <xsd:enumeration value="IRELAND"/>
          <xsd:enumeration value="ISRAEL"/>
          <xsd:enumeration value="ITALY"/>
          <xsd:enumeration value="JAMAICA"/>
          <xsd:enumeration value="JAPAN"/>
          <xsd:enumeration value="JORDAN"/>
          <xsd:enumeration value="KAZAKHSTAN"/>
          <xsd:enumeration value="KENYA"/>
          <xsd:enumeration value="KIRIBATI"/>
          <xsd:enumeration value="KUWAIT"/>
          <xsd:enumeration value="KYRGYZSTAN"/>
          <xsd:enumeration value="LAOS"/>
          <xsd:enumeration value="LATVIA"/>
          <xsd:enumeration value="LEBANON"/>
          <xsd:enumeration value="LESOTHO"/>
          <xsd:enumeration value="LIBERIA"/>
          <xsd:enumeration value="LIECHTENSTEIN"/>
          <xsd:enumeration value="LITHUANIA"/>
          <xsd:enumeration value="LUXEMBOURG"/>
          <xsd:enumeration value="MACAO"/>
          <xsd:enumeration value="MACEDONIA"/>
          <xsd:enumeration value="MADAGASCAR"/>
          <xsd:enumeration value="MALAWI"/>
          <xsd:enumeration value="MALAYSIA"/>
          <xsd:enumeration value="MALDIVES"/>
          <xsd:enumeration value="MALI"/>
          <xsd:enumeration value="MALTA"/>
          <xsd:enumeration value="MARSHALL ISLANDS"/>
          <xsd:enumeration value="MARTINIQUE"/>
          <xsd:enumeration value="MAURITANIA"/>
          <xsd:enumeration value="MAURITIUS"/>
          <xsd:enumeration value="MAYOTTE"/>
          <xsd:enumeration value="MEXICO"/>
          <xsd:enumeration value="MOLDOVA"/>
          <xsd:enumeration value="MONACO"/>
          <xsd:enumeration value="MONGOLIA"/>
          <xsd:enumeration value="MONTENEGRO AND SERBIA"/>
          <xsd:enumeration value="MONTSERRAT"/>
          <xsd:enumeration value="MOROCCO"/>
          <xsd:enumeration value="MOZAMBIQUE"/>
          <xsd:enumeration value="MYANMAR"/>
          <xsd:enumeration value="NAMIBIA"/>
          <xsd:enumeration value="NAURU"/>
          <xsd:enumeration value="NEPAL"/>
          <xsd:enumeration value="NETHERLANDS"/>
          <xsd:enumeration value="NETHERLANDS ANTILLES"/>
          <xsd:enumeration value="NEW CALEDONIA"/>
          <xsd:enumeration value="NEW ZEALAND"/>
          <xsd:enumeration value="NICARAGUA"/>
          <xsd:enumeration value="NIGER"/>
          <xsd:enumeration value="NIGERIA"/>
          <xsd:enumeration value="NIUE"/>
          <xsd:enumeration value="NORFOLK ISLAND"/>
          <xsd:enumeration value="NORTHERN MARIANA ISLANDS"/>
          <xsd:enumeration value="NORWAY"/>
          <xsd:enumeration value="OMAN"/>
          <xsd:enumeration value="PAKISTAN"/>
          <xsd:enumeration value="PALAU"/>
          <xsd:enumeration value="PANAMA"/>
          <xsd:enumeration value="PAPUA NEW GUINEA"/>
          <xsd:enumeration value="PARAGUAY"/>
          <xsd:enumeration value="PERU"/>
          <xsd:enumeration value="PHILIPPINES"/>
          <xsd:enumeration value="PITCAIRN ISLANDS"/>
          <xsd:enumeration value="POLAND"/>
          <xsd:enumeration value="PORTUGAL"/>
          <xsd:enumeration value="PUERTO RICO"/>
          <xsd:enumeration value="QATAR"/>
          <xsd:enumeration value="REUNION"/>
          <xsd:enumeration value="ROMANIA"/>
          <xsd:enumeration value="RUSSIA"/>
          <xsd:enumeration value="RWANDA"/>
          <xsd:enumeration value="SAN MARINO"/>
          <xsd:enumeration value="SAO TOME AND PRINCIPE"/>
          <xsd:enumeration value="SAUDI ARABIA"/>
          <xsd:enumeration value="SENEGAL"/>
          <xsd:enumeration value="SERBIA"/>
          <xsd:enumeration value="SEYCHELLES"/>
          <xsd:enumeration value="SIERRA LEONE"/>
          <xsd:enumeration value="SINGAPORE"/>
          <xsd:enumeration value="SLOVAK REPUBLIC"/>
          <xsd:enumeration value="SLOVENIA"/>
          <xsd:enumeration value="SOLOMON ISLANDS"/>
          <xsd:enumeration value="SOMALIA"/>
          <xsd:enumeration value="SOUTH AFRICA"/>
          <xsd:enumeration value="SOUTH KOREA"/>
          <xsd:enumeration value="SPAIN"/>
          <xsd:enumeration value="SRI LANKA"/>
          <xsd:enumeration value="ST. HELENA"/>
          <xsd:enumeration value="ST. KITTS AND NEVIS"/>
          <xsd:enumeration value="ST. LUCIA"/>
          <xsd:enumeration value="ST. PIERRE AND MIQUELON"/>
          <xsd:enumeration value="ST. VINCENT AND THE GRENADINES"/>
          <xsd:enumeration value="SURINAME"/>
          <xsd:enumeration value="SVALBARD AND JAN MAYEN ISLANDS"/>
          <xsd:enumeration value="SWAZILAND"/>
          <xsd:enumeration value="SWEDEN"/>
          <xsd:enumeration value="SWITZERLAND"/>
          <xsd:enumeration value="TAIWAN"/>
          <xsd:enumeration value="TAJIKISTAN"/>
          <xsd:enumeration value="TANZANIA"/>
          <xsd:enumeration value="THAILAND"/>
          <xsd:enumeration value="TOGO"/>
          <xsd:enumeration value="TOKELAU"/>
          <xsd:enumeration value="TONGA"/>
          <xsd:enumeration value="TRINIDAD AND TOBAGO"/>
          <xsd:enumeration value="TUNISIA"/>
          <xsd:enumeration value="TURKEY"/>
          <xsd:enumeration value="TURKMENISTAN"/>
          <xsd:enumeration value="TURKS AND CAICOS ISLANDS"/>
          <xsd:enumeration value="TUVALU"/>
          <xsd:enumeration value="UGANDA"/>
          <xsd:enumeration value="UKRAINE"/>
          <xsd:enumeration value="UNITED ARAB EMIRATES"/>
          <xsd:enumeration value="UNITED KINGDOM"/>
          <xsd:enumeration value="UNITED STATES"/>
          <xsd:enumeration value="URUGUAY"/>
          <xsd:enumeration value="US MINOR OUTLYING ISLANDS"/>
          <xsd:enumeration value="UZBEKISTAN"/>
          <xsd:enumeration value="VANUATU"/>
          <xsd:enumeration value="VATICAN CITY STATE"/>
          <xsd:enumeration value="VENEZUELA"/>
          <xsd:enumeration value="VIETNAM"/>
          <xsd:enumeration value="VIRGIN ISLANDS (BRITISH)"/>
          <xsd:enumeration value="VIRGIN ISLANDS (U.S.)"/>
          <xsd:enumeration value="WALLIS AND FUTUNA ISLANDS"/>
          <xsd:enumeration value="WESTERN SAHARA"/>
          <xsd:enumeration value="WESTERN SAMOA"/>
          <xsd:enumeration value="YEMEN"/>
          <xsd:enumeration value="YUGOSLAVIA"/>
          <xsd:enumeration value="ZAIRE"/>
          <xsd:enumeration value="ZAMBIA"/>
          <xsd:enumeration value="ZIMBABWE"/>
        </xsd:restriction>
      </xsd:simpleType>
    </xsd:element>
    <xsd:element name="RelatedPartNumber" ma:index="14" nillable="true" ma:displayName="Agilent Part Number" ma:description="Internal Agilent SAP part number that is the primary focus of this publication (g12345). Do not include model numbers (7890), these should be selected from the product listing below. " ma:internalName="RelatedPartNumber" ma:readOnly="false">
      <xsd:simpleType>
        <xsd:restriction base="dms:Text"/>
      </xsd:simpleType>
    </xsd:element>
  </xsd:schema>
  <xsd:schema xmlns:xsd="http://www.w3.org/2001/XMLSchema" xmlns:dms="http://schemas.microsoft.com/office/2006/documentManagement/types" targetNamespace="4eac69a7-283c-4f2a-bd8a-545358937856" elementFormDefault="qualified">
    <xsd:import namespace="http://schemas.microsoft.com/office/2006/documentManagement/types"/>
    <xsd:element name="WorkspaceUrl" ma:index="3" nillable="true" ma:displayName="Workspace URL" ma:hidden="true" ma:internalName="Workspace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ibraryUrl" ma:index="4" nillable="true" ma:displayName="Library URL" ma:hidden="true" ma:internalName="Library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Contact" ma:index="8" ma:displayName="Publication Contact" ma:description="Agilent individual who manages the review of this content." ma:list="UserInfo" ma:internalName="PubContact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pirationDate" ma:index="12" ma:displayName="Expiration Date" ma:description="Date this item will be reviewed." ma:format="DateOnly" ma:internalName="ExpirationDate" ma:readOnly="false">
      <xsd:simpleType>
        <xsd:restriction base="dms:DateTime"/>
      </xsd:simpleType>
    </xsd:element>
    <xsd:element name="PartNumber" ma:index="13" nillable="true" ma:displayName="Publication Part Number" ma:description="Enter the LitStation generated number used for ordering hardcopies of this item." ma:internalName="PartNumber">
      <xsd:simpleType>
        <xsd:restriction base="dms:Text">
          <xsd:maxLength value="255"/>
        </xsd:restriction>
      </xsd:simpleType>
    </xsd:element>
    <xsd:element name="ExtraPartNumber" ma:index="15" nillable="true" ma:displayName="Extra Part Number" ma:description="Internal Agilent part number (e.g. CAG-03-139-00024076). Do not include Agilent Part (SAP) or model (7890) numbers." ma:internalName="ExtraPartNumber" ma:readOnly="false">
      <xsd:simpleType>
        <xsd:restriction base="dms:Text">
          <xsd:maxLength value="255"/>
        </xsd:restriction>
      </xsd:simpleType>
    </xsd:element>
    <xsd:element name="LotNumber" ma:index="16" nillable="true" ma:displayName="Lot Number" ma:internalName="LotNumber">
      <xsd:simpleType>
        <xsd:restriction base="dms:Text"/>
      </xsd:simpleType>
    </xsd:element>
    <xsd:element name="Geography" ma:index="17" nillable="true" ma:displayName="Geography" ma:internalName="Geography">
      <xsd:simpleType>
        <xsd:restriction base="dms:Choice">
          <xsd:enumeration value="Americas/Asia Pacific;Non European"/>
          <xsd:enumeration value="Americas: US, Canada, Latin America"/>
          <xsd:enumeration value="Argentina"/>
          <xsd:enumeration value="Asian Countries"/>
          <xsd:enumeration value="Asian Pacific"/>
          <xsd:enumeration value="Australia"/>
          <xsd:enumeration value="Austria"/>
          <xsd:enumeration value="Belgium"/>
          <xsd:enumeration value="Brazil"/>
          <xsd:enumeration value="Canada"/>
          <xsd:enumeration value="Croatia"/>
          <xsd:enumeration value="Czechoslovakia"/>
          <xsd:enumeration value="Denmark"/>
          <xsd:enumeration value="Europe"/>
          <xsd:enumeration value="Finland"/>
          <xsd:enumeration value="France"/>
          <xsd:enumeration value="Germany"/>
          <xsd:enumeration value="Greece"/>
          <xsd:enumeration value="Hong Kong"/>
          <xsd:enumeration value="Hungary"/>
          <xsd:enumeration value="India"/>
          <xsd:enumeration value="Intercon"/>
          <xsd:enumeration value="Ireland"/>
          <xsd:enumeration value="Italy"/>
          <xsd:enumeration value="Japan"/>
          <xsd:enumeration value="Latin America"/>
          <xsd:enumeration value="Malaysia"/>
          <xsd:enumeration value="Mexico"/>
          <xsd:enumeration value="Netherlands"/>
          <xsd:enumeration value="New Zealand"/>
          <xsd:enumeration value="Non-U.S. (Universal foreign)"/>
          <xsd:enumeration value="Norway"/>
          <xsd:enumeration value="People's Republic of China"/>
          <xsd:enumeration value="Poland"/>
          <xsd:enumeration value="Republic of China (Taiwan)"/>
          <xsd:enumeration value="Republic of Korea"/>
          <xsd:enumeration value="Russia"/>
          <xsd:enumeration value="Singapore"/>
          <xsd:enumeration value="Slovenia"/>
          <xsd:enumeration value="Socialist Countries"/>
          <xsd:enumeration value="South Africa"/>
          <xsd:enumeration value="Spain"/>
          <xsd:enumeration value="Sweden"/>
          <xsd:enumeration value="Switzerland"/>
          <xsd:enumeration value="Turkey"/>
          <xsd:enumeration value="United Kingdom"/>
          <xsd:enumeration value="United States"/>
          <xsd:enumeration value="United States/Canada"/>
          <xsd:enumeration value="Universal"/>
        </xsd:restriction>
      </xsd:simpleType>
    </xsd:element>
    <xsd:element name="ReleaseDate" ma:index="18" nillable="true" ma:displayName="Release Date" ma:format="DateTime" ma:internalName="ReleaseDate">
      <xsd:simpleType>
        <xsd:restriction base="dms:DateTime"/>
      </xsd:simpleType>
    </xsd:element>
    <xsd:element name="NativeApplication" ma:index="19" nillable="true" ma:displayName="Native Application" ma:format="Dropdown" ma:internalName="NativeApplication">
      <xsd:simpleType>
        <xsd:restriction base="dms:Choice">
          <xsd:enumeration value="AmiPro"/>
          <xsd:enumeration value="CorelDraw"/>
          <xsd:enumeration value="Designer"/>
          <xsd:enumeration value="Excel"/>
          <xsd:enumeration value="FrameMaker"/>
          <xsd:enumeration value="Freehand"/>
          <xsd:enumeration value="Illustrator"/>
          <xsd:enumeration value="InDesign"/>
          <xsd:enumeration value="Interleaf"/>
          <xsd:enumeration value="Lectora"/>
          <xsd:enumeration value="Lotus123"/>
          <xsd:enumeration value="Microsoft Word"/>
          <xsd:enumeration value="MS Office"/>
          <xsd:enumeration value="MS Windows Media Player"/>
          <xsd:enumeration value="Not applicable"/>
          <xsd:enumeration value="PageMaker"/>
          <xsd:enumeration value="PCL"/>
          <xsd:enumeration value="PDF"/>
          <xsd:enumeration value="Photoshop"/>
          <xsd:enumeration value="Picture Publisher"/>
          <xsd:enumeration value="PowerPoint"/>
          <xsd:enumeration value="Quark"/>
          <xsd:enumeration value="Schema"/>
        </xsd:restriction>
      </xsd:simpleType>
    </xsd:element>
    <xsd:element name="PageCount" ma:index="20" nillable="true" ma:displayName="Page Count" ma:decimals="0" ma:internalName="PageCount">
      <xsd:simpleType>
        <xsd:restriction base="dms:Number">
          <xsd:minInclusive value="0"/>
        </xsd:restriction>
      </xsd:simpleType>
    </xsd:element>
    <xsd:element name="ProductLine" ma:index="21" nillable="true" ma:displayName="Product Line" ma:internalName="ProductLin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nalytical Local Products"/>
                    <xsd:enumeration value="Analytical Parts"/>
                    <xsd:enumeration value="Analytical Supplies"/>
                    <xsd:enumeration value="Bioscience"/>
                    <xsd:enumeration value="CAG Miscellaneous Program Activities"/>
                    <xsd:enumeration value="Data Systems"/>
                    <xsd:enumeration value="Gas Phase Plus"/>
                    <xsd:enumeration value="GC Columns"/>
                    <xsd:enumeration value="ICP-MS"/>
                    <xsd:enumeration value="IIM Professional Services Organization"/>
                    <xsd:enumeration value="Informatics"/>
                    <xsd:enumeration value="J&amp;W Products"/>
                    <xsd:enumeration value="Lab-on-a-Chip Products"/>
                    <xsd:enumeration value="LC Columns"/>
                    <xsd:enumeration value="Liquid Phase Analysis"/>
                    <xsd:enumeration value="Mass Spectrometry/Sequencers"/>
                    <xsd:enumeration value="Proprietary Instrument Supplies"/>
                    <xsd:enumeration value="Support Services"/>
                    <xsd:enumeration value="Versatest"/>
                    <xsd:enumeration value="Zorbax Columns"/>
                  </xsd:restriction>
                </xsd:simpleType>
              </xsd:element>
            </xsd:sequence>
          </xsd:extension>
        </xsd:complexContent>
      </xsd:complexType>
    </xsd:element>
    <xsd:element name="LimitedUse" ma:index="22" nillable="true" ma:displayName="Limited Use" ma:internalName="LimitedUse">
      <xsd:simpleType>
        <xsd:restriction base="dms:Boolean"/>
      </xsd:simpleType>
    </xsd:element>
    <xsd:element name="ProductType" ma:index="23" nillable="true" ma:displayName="Product Type" ma:description="Select only the Product Type that is the primary focus of this publication." ma:hidden="true" ma:internalName="Product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6850 Consumables"/>
                    <xsd:enumeration value="6890N Consumables"/>
                    <xsd:enumeration value="Accessories"/>
                    <xsd:enumeration value="AccuBond II SPE Cartridges"/>
                    <xsd:enumeration value="Accubond SPE Cartridges"/>
                    <xsd:enumeration value="Active Gauges"/>
                    <xsd:enumeration value="Analytical Injection Systems"/>
                    <xsd:enumeration value="Analytical LC Detectors"/>
                    <xsd:enumeration value="Analytical LC Fraction Collectors"/>
                    <xsd:enumeration value="Analytical LC Systems"/>
                    <xsd:enumeration value="Analytical Pumps &amp; Vacuum Degassers"/>
                    <xsd:enumeration value="Analytical Thermal Column Compartment"/>
                    <xsd:enumeration value="Analytical Valve Solution"/>
                    <xsd:enumeration value="Analytical Workstation"/>
                    <xsd:enumeration value="Analyzer"/>
                    <xsd:enumeration value="Apparatus"/>
                    <xsd:enumeration value="Application Kits"/>
                    <xsd:enumeration value="APPNS"/>
                    <xsd:enumeration value="Asahipak Columns"/>
                    <xsd:enumeration value="Atomic Absorption Accessories"/>
                    <xsd:enumeration value="Atomic Absorption Spectroscopy"/>
                    <xsd:enumeration value="Atomic Absorption Systems"/>
                    <xsd:enumeration value="Barcode"/>
                    <xsd:enumeration value="Bioanalyzer"/>
                    <xsd:enumeration value="Bioanalyzer Cell Solution"/>
                    <xsd:enumeration value="Bioanalyzer Compliance"/>
                    <xsd:enumeration value="Bioanalyzer DNA Solution"/>
                    <xsd:enumeration value="Bioanalyzer Protein Solution"/>
                    <xsd:enumeration value="Bioanalyzer RNA Solution"/>
                    <xsd:enumeration value="Bioanalyzer System"/>
                    <xsd:enumeration value="Bioanalyzer Workstation"/>
                    <xsd:enumeration value="Bond Elut SPE"/>
                    <xsd:enumeration value="Bulk SPE Sorbents"/>
                    <xsd:enumeration value="Capillary"/>
                    <xsd:enumeration value="Capillary Electrophoresis &amp; CE/MS"/>
                    <xsd:enumeration value="Capillary LC"/>
                    <xsd:enumeration value="Cartridge Reservoirs and Filtration Cartridges"/>
                    <xsd:enumeration value="CCD Detectors"/>
                    <xsd:enumeration value="cDNA Kit"/>
                    <xsd:enumeration value="CE Compliance"/>
                    <xsd:enumeration value="CE Standards &amp; Reagents"/>
                    <xsd:enumeration value="CGH Kit"/>
                    <xsd:enumeration value="Chemical Standards"/>
                    <xsd:enumeration value="Chip-on-Chip"/>
                    <xsd:enumeration value="Chiral Columns"/>
                    <xsd:enumeration value="Chromatographic Data System"/>
                    <xsd:enumeration value="Columns"/>
                    <xsd:enumeration value="Compliance"/>
                    <xsd:enumeration value="Components &amp; Hardware"/>
                    <xsd:enumeration value="Computer/Peripherals"/>
                    <xsd:enumeration value="Consulting"/>
                    <xsd:enumeration value="Content Management"/>
                    <xsd:enumeration value="CpG Microarray"/>
                    <xsd:enumeration value="CTC Sample Injectors"/>
                    <xsd:enumeration value="Custom"/>
                    <xsd:enumeration value="Data Analysis Software"/>
                    <xsd:enumeration value="Diatomaceous Earth Sorbents"/>
                    <xsd:enumeration value="Diffusion Pumps"/>
                    <xsd:enumeration value="Disk SPE"/>
                    <xsd:enumeration value="Dissolution"/>
                    <xsd:enumeration value="Dissolution Systems"/>
                    <xsd:enumeration value="DNA"/>
                    <xsd:enumeration value="DNA Methylation"/>
                    <xsd:enumeration value="Drugs of Abuse Testing"/>
                    <xsd:enumeration value="Dry Scroll Pumps"/>
                    <xsd:enumeration value="Dual Mode Gene Expression"/>
                    <xsd:enumeration value="Electronic Lab Notebook"/>
                    <xsd:enumeration value="Electrophoresis"/>
                    <xsd:enumeration value="Enterprise Edition SW"/>
                    <xsd:enumeration value="Evidex II Drugs of Abuse Cartridges"/>
                    <xsd:enumeration value="EVIDEX SPE Cartridges"/>
                    <xsd:enumeration value="Flash Chromatography"/>
                    <xsd:enumeration value="Flash Chromatography Systems"/>
                    <xsd:enumeration value="Fluorescence Accessories"/>
                    <xsd:enumeration value="Fluorescence Spectroscopy"/>
                    <xsd:enumeration value="Fluorescence Systems"/>
                    <xsd:enumeration value="FTIR Accessories"/>
                    <xsd:enumeration value="FT-IR Accessories"/>
                    <xsd:enumeration value="FT-IR Systems"/>
                    <xsd:enumeration value="FTMS"/>
                    <xsd:enumeration value="Gas Analyzer Standards and Accessories"/>
                    <xsd:enumeration value="Gas Chromatography &amp; GC/MS"/>
                    <xsd:enumeration value="Gas Management"/>
                    <xsd:enumeration value="Gauge Controllers"/>
                    <xsd:enumeration value="GC and GC/MS Standards"/>
                    <xsd:enumeration value="GC Compliance"/>
                    <xsd:enumeration value="GC Systems"/>
                    <xsd:enumeration value="GC Techniques"/>
                    <xsd:enumeration value="GC/MS Compliance"/>
                    <xsd:enumeration value="GC/MS Systems"/>
                    <xsd:enumeration value="Gel Permeation/Size-Exclusion"/>
                    <xsd:enumeration value="Gel Permeation/Size-Exclusion Systems"/>
                    <xsd:enumeration value="General Supplies"/>
                    <xsd:enumeration value="General Support"/>
                    <xsd:enumeration value="Goniometer"/>
                    <xsd:enumeration value="HPLC Columns for Biotechnology"/>
                    <xsd:enumeration value="HPLC Columns for DNA Separations"/>
                    <xsd:enumeration value="HPLC Normal Phase"/>
                    <xsd:enumeration value="HPLC Reversed-Phase"/>
                    <xsd:enumeration value="Hypersil columns for HPLC"/>
                    <xsd:enumeration value="ICP-MS"/>
                    <xsd:enumeration value="ICP-MS Accessories"/>
                    <xsd:enumeration value="ICP-MS Standards"/>
                    <xsd:enumeration value="ICP-MS Systems"/>
                    <xsd:enumeration value="ICP-OES"/>
                    <xsd:enumeration value="ICP-OES Accessories"/>
                    <xsd:enumeration value="ICP-OES Systems"/>
                    <xsd:enumeration value="Inlets"/>
                    <xsd:enumeration value="Instrument"/>
                    <xsd:enumeration value="Instrument Control &amp; Data Handling"/>
                    <xsd:enumeration value="Instruments"/>
                    <xsd:enumeration value="Ion Exchange Columns"/>
                    <xsd:enumeration value="Ion Pumps"/>
                    <xsd:enumeration value="Ion Sources"/>
                    <xsd:enumeration value="J&amp;W GC Columns"/>
                    <xsd:enumeration value="Lab Informatics Framework"/>
                    <xsd:enumeration value="Lab Informatics Software"/>
                    <xsd:enumeration value="Laboratory Information Management"/>
                    <xsd:enumeration value="Laboratory Resource Management"/>
                    <xsd:enumeration value="LC and LC/MS Standards &amp; Reagents"/>
                    <xsd:enumeration value="LC Compliance"/>
                    <xsd:enumeration value="LC Instrument Control"/>
                    <xsd:enumeration value="LC/MS Compliance"/>
                    <xsd:enumeration value="LC/MS Systems"/>
                    <xsd:enumeration value="LC/MSD_Compliance"/>
                    <xsd:enumeration value="LiChrosorb Columns"/>
                    <xsd:enumeration value="Lichrospher Columns"/>
                    <xsd:enumeration value="Life Sciences Informatics"/>
                    <xsd:enumeration value="Lifecycle Planning"/>
                    <xsd:enumeration value="Liquid Chromatography &amp; LC/MS"/>
                    <xsd:enumeration value="Liquid Handling"/>
                    <xsd:enumeration value="Magnetic Resonance Data System"/>
                    <xsd:enumeration value="Manifolds and Accessories"/>
                    <xsd:enumeration value="Manual Leak Detector"/>
                    <xsd:enumeration value="Mass Spectrometry"/>
                    <xsd:enumeration value="MassTag"/>
                    <xsd:enumeration value="Microarray"/>
                    <xsd:enumeration value="Microarray Kit"/>
                    <xsd:enumeration value="Microarray Reagents"/>
                    <xsd:enumeration value="MicroGC"/>
                    <xsd:enumeration value="Microimaging"/>
                    <xsd:enumeration value="Microplate Management"/>
                    <xsd:enumeration value="microRNA"/>
                    <xsd:enumeration value="MKI Unity"/>
                    <xsd:enumeration value="MRI Computers &amp; Peripherals"/>
                    <xsd:enumeration value="MRI Consoles"/>
                    <xsd:enumeration value="MRI Gradient Coils"/>
                    <xsd:enumeration value="MRI Monitoring &amp; Gating"/>
                    <xsd:enumeration value="MRI RF Coils"/>
                    <xsd:enumeration value="MRI Sample Positioning"/>
                    <xsd:enumeration value="MRI Specialty Magnets"/>
                    <xsd:enumeration value="MRI Systems"/>
                    <xsd:enumeration value="mRP"/>
                    <xsd:enumeration value="MS_Compliance"/>
                    <xsd:enumeration value="Multiple Affinity Removal (MARs)"/>
                    <xsd:enumeration value="NMR Accessories"/>
                    <xsd:enumeration value="NMR Automation Suite"/>
                    <xsd:enumeration value="NMR Computers &amp; Peripherals"/>
                    <xsd:enumeration value="NMR Consoles"/>
                    <xsd:enumeration value="NMR Magnets"/>
                    <xsd:enumeration value="NMR Probes"/>
                    <xsd:enumeration value="NMR Spectrometers"/>
                    <xsd:enumeration value="Nucleosil Columns"/>
                    <xsd:enumeration value="Offgel"/>
                    <xsd:enumeration value="Oligo aCGH"/>
                    <xsd:enumeration value="Peptide Cleanup Pipette Tips"/>
                    <xsd:enumeration value="Peptide Cleanup Spin Tubes"/>
                    <xsd:enumeration value="Physical Testers"/>
                    <xsd:enumeration value="Pipette Tips"/>
                    <xsd:enumeration value="Portable Leak Detectors"/>
                    <xsd:enumeration value="Prep LC"/>
                    <xsd:enumeration value="Preparative Columns"/>
                    <xsd:enumeration value="Prep-Process Benchtop LC Detectors"/>
                    <xsd:enumeration value="Prep-Process Benchtop LC Fraction Collectors"/>
                    <xsd:enumeration value="Prep-Process Benchtop LC Injectors"/>
                    <xsd:enumeration value="Prep-Process Benchtop LC Systems"/>
                    <xsd:enumeration value="Prep-Process Benchtop LC Valve Solution"/>
                    <xsd:enumeration value="Prep-Process LC Pumps"/>
                    <xsd:enumeration value="PrepStat"/>
                    <xsd:enumeration value="Process LC Systems"/>
                    <xsd:enumeration value="Processing Hardware"/>
                    <xsd:enumeration value="Protein"/>
                    <xsd:enumeration value="Protein Sequencing"/>
                    <xsd:enumeration value="Protein System"/>
                    <xsd:enumeration value="Proteomic Consumables"/>
                    <xsd:enumeration value="Proteomics Accessories"/>
                    <xsd:enumeration value="Purospher Columns"/>
                    <xsd:enumeration value="Robotic Automation"/>
                    <xsd:enumeration value="Rotary Vane Pumps"/>
                    <xsd:enumeration value="RPS Series Roots Pumping Systems"/>
                    <xsd:enumeration value="RRHT"/>
                    <xsd:enumeration value="Sample Device"/>
                    <xsd:enumeration value="Sample Filtration"/>
                    <xsd:enumeration value="Sample Introduction"/>
                    <xsd:enumeration value="Sample Preparation"/>
                    <xsd:enumeration value="Sampling Systems"/>
                    <xsd:enumeration value="SampliQ QuEChERS"/>
                    <xsd:enumeration value="SampliQ SPE"/>
                    <xsd:enumeration value="Search"/>
                    <xsd:enumeration value="Selective Detector"/>
                    <xsd:enumeration value="Small Molecule System"/>
                    <xsd:enumeration value="Software"/>
                    <xsd:enumeration value="Software Compliance"/>
                    <xsd:enumeration value="SPE (Solid Phase Extraction)"/>
                    <xsd:enumeration value="SPE Cartridge Reservoirs and Stopcocks"/>
                    <xsd:enumeration value="SPE Method Development Kits"/>
                    <xsd:enumeration value="Specialized"/>
                    <xsd:enumeration value="Spectrometry Data System"/>
                    <xsd:enumeration value="Spectroscopy Data System"/>
                    <xsd:enumeration value="Spin Concentrators"/>
                    <xsd:enumeration value="Spin Filters"/>
                    <xsd:enumeration value="Spin Tubes"/>
                    <xsd:enumeration value="Superspher Columns"/>
                    <xsd:enumeration value="SureSelect"/>
                    <xsd:enumeration value="Synthesizer"/>
                    <xsd:enumeration value="Syringe Filters"/>
                    <xsd:enumeration value="Syringes"/>
                    <xsd:enumeration value="Systems"/>
                    <xsd:enumeration value="Thermostat Column Compartments"/>
                    <xsd:enumeration value="TMR 8900"/>
                    <xsd:enumeration value="TMRAqua70"/>
                    <xsd:enumeration value="Transducers"/>
                    <xsd:enumeration value="Turbo Pumping Systems"/>
                    <xsd:enumeration value="Turbo Pumps"/>
                    <xsd:enumeration value="UV-VIS Accessories"/>
                    <xsd:enumeration value="UV-VIS Compliance"/>
                    <xsd:enumeration value="UV-Vis Standards &amp; Reagents"/>
                    <xsd:enumeration value="UV-VIS Systems"/>
                    <xsd:enumeration value="UV-VIS-NIR"/>
                    <xsd:enumeration value="Vacuum Manifolds, Parts and Accessories"/>
                    <xsd:enumeration value="Vacuum Supplies"/>
                    <xsd:enumeration value="Vacuum Technologies"/>
                    <xsd:enumeration value="Vials"/>
                    <xsd:enumeration value="VS Series Automatic Leak Detectors"/>
                    <xsd:enumeration value="Workstations"/>
                    <xsd:enumeration value="X-ray Source"/>
                    <xsd:enumeration value="ZORBAX"/>
                  </xsd:restriction>
                </xsd:simpleType>
              </xsd:element>
            </xsd:sequence>
          </xsd:extension>
        </xsd:complexContent>
      </xsd:complexType>
    </xsd:element>
    <xsd:element name="ProductGroup" ma:index="24" nillable="true" ma:displayName="Product Group" ma:description="Select only the Product Group that is the primary focus of this publication." ma:hidden="true" ma:internalName="ProductGroup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tomic Spectroscopy"/>
                    <xsd:enumeration value="Automation Solutions"/>
                    <xsd:enumeration value="Bioreagents, Standards &amp; Kits"/>
                    <xsd:enumeration value="Columns &amp; Supplies"/>
                    <xsd:enumeration value="Dissolution"/>
                    <xsd:enumeration value="Electrophoresis"/>
                    <xsd:enumeration value="Gas Chromatography"/>
                    <xsd:enumeration value="GC &amp; GC/MS Columns"/>
                    <xsd:enumeration value="General Chromatography"/>
                    <xsd:enumeration value="Informatics &amp; Software"/>
                    <xsd:enumeration value="Instrument Parts &amp; Supplies"/>
                    <xsd:enumeration value="LC &amp; LC/MS Columns"/>
                    <xsd:enumeration value="Leak Detection"/>
                    <xsd:enumeration value="Liquid Chromatography"/>
                    <xsd:enumeration value="Magnetic Resonance"/>
                    <xsd:enumeration value="Mass Spectrometry"/>
                    <xsd:enumeration value="Microarrays"/>
                    <xsd:enumeration value="Molecular Spectroscopy"/>
                    <xsd:enumeration value="Particle Analysis"/>
                    <xsd:enumeration value="Sample Preparation"/>
                    <xsd:enumeration value="Services"/>
                    <xsd:enumeration value="Support"/>
                    <xsd:enumeration value="Vacuum Technologies"/>
                    <xsd:enumeration value="X-Ray Crystallography"/>
                  </xsd:restriction>
                </xsd:simpleType>
              </xsd:element>
            </xsd:sequence>
          </xsd:extension>
        </xsd:complexContent>
      </xsd:complexType>
    </xsd:element>
    <xsd:element name="IndustryGroup" ma:index="25" nillable="true" ma:displayName="Industry Group" ma:description="Select only the Industry Group that is the primary focus of this content." ma:hidden="true" ma:internalName="IndustryGroup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ioPharma"/>
                    <xsd:enumeration value="Clinical Research"/>
                    <xsd:enumeration value="Energy &amp; Fuels"/>
                    <xsd:enumeration value="Environmental"/>
                    <xsd:enumeration value="Food Testing &amp; Agriculture"/>
                    <xsd:enumeration value="Forensics &amp; Drug Testing"/>
                    <xsd:enumeration value="Genomics"/>
                    <xsd:enumeration value="Geochemistry, Mining &amp; Metals"/>
                    <xsd:enumeration value="Homeland Security"/>
                    <xsd:enumeration value="Integrated Biology"/>
                    <xsd:enumeration value="Materials Testing &amp; Research"/>
                    <xsd:enumeration value="Metabolomics"/>
                    <xsd:enumeration value="Pharmaceuticals"/>
                    <xsd:enumeration value="Proteomics &amp; Protein Sciences"/>
                    <xsd:enumeration value="Semiconductor Analysis"/>
                    <xsd:enumeration value="Specialty Chemicals"/>
                    <xsd:enumeration value="Vacuum Solutions"/>
                  </xsd:restriction>
                </xsd:simpleType>
              </xsd:element>
            </xsd:sequence>
          </xsd:extension>
        </xsd:complexContent>
      </xsd:complexType>
    </xsd:element>
    <xsd:element name="Product" ma:index="26" nillable="true" ma:displayName="Product" ma:hidden="true" ma:internalName="Produc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G2912A"/>
                    <xsd:enumeration value="G2613A"/>
                    <xsd:enumeration value="G2614A"/>
                    <xsd:enumeration value="G2630A"/>
                    <xsd:enumeration value="G2630B"/>
                    <xsd:enumeration value="G2855B"/>
                    <xsd:enumeration value="G2888A"/>
                    <xsd:enumeration value="G2913A"/>
                    <xsd:enumeration value="G2916A"/>
                  </xsd:restriction>
                </xsd:simpleType>
              </xsd:element>
            </xsd:sequence>
          </xsd:extension>
        </xsd:complexContent>
      </xsd:complexType>
    </xsd:element>
    <xsd:element name="Industry" ma:index="27" nillable="true" ma:displayName="Industry" ma:hidden="true" ma:internalName="Indust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ir"/>
                    <xsd:enumeration value="Analysis of Process Chemicals"/>
                    <xsd:enumeration value="Antibacterial Drug Residues"/>
                    <xsd:enumeration value="Bioanalysis"/>
                    <xsd:enumeration value="Biological Warfare Agents (BWA)"/>
                    <xsd:enumeration value="Chemical Warfare Agents (CWA)"/>
                    <xsd:enumeration value="Components Analysis"/>
                    <xsd:enumeration value="Contamination Control"/>
                    <xsd:enumeration value="Environmental Monitoring"/>
                    <xsd:enumeration value="Flavors"/>
                    <xsd:enumeration value="Food"/>
                    <xsd:enumeration value="Fragrances"/>
                    <xsd:enumeration value="Natural Compounds &amp; Additives"/>
                    <xsd:enumeration value="Pesticides &amp; Residues"/>
                    <xsd:enumeration value="Silicon Wafer Analysis for Organic Contaminants"/>
                    <xsd:enumeration value="Soil &amp; Sediment"/>
                    <xsd:enumeration value="Toxic Industrial Chemicals (TIC)"/>
                    <xsd:enumeration value="Ultra-pure Water Analysis"/>
                    <xsd:enumeration value="Water, Soil &amp; Sediment"/>
                  </xsd:restriction>
                </xsd:simpleType>
              </xsd:element>
            </xsd:sequence>
          </xsd:extension>
        </xsd:complexContent>
      </xsd:complexType>
    </xsd:element>
    <xsd:element name="IndustryType" ma:index="28" nillable="true" ma:displayName="Industry Type" ma:hidden="true" ma:internalName="Industry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gChem"/>
                    <xsd:enumeration value="Agriculture"/>
                    <xsd:enumeration value="Consumer Products"/>
                    <xsd:enumeration value="Disease Discovery"/>
                    <xsd:enumeration value="Drug Development"/>
                    <xsd:enumeration value="Drug Discovery"/>
                    <xsd:enumeration value="Drug Manufacturing/QA/QC"/>
                    <xsd:enumeration value="Drug Testing"/>
                    <xsd:enumeration value="Environmental"/>
                    <xsd:enumeration value="Foods &amp; Flavors"/>
                    <xsd:enumeration value="Forensics"/>
                    <xsd:enumeration value="Fuel Cells"/>
                    <xsd:enumeration value="Genomics"/>
                    <xsd:enumeration value="Homeland Security"/>
                    <xsd:enumeration value="Hydrocarbon Processing"/>
                    <xsd:enumeration value="Nucleic Acid Analysis"/>
                    <xsd:enumeration value="Production-QA/QC"/>
                    <xsd:enumeration value="Proteomics"/>
                    <xsd:enumeration value="Semiconductor"/>
                    <xsd:enumeration value="Specialty Chemical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3a52aef6-3c65-41ed-96e3-cac50d1c25cd" elementFormDefault="qualified">
    <xsd:import namespace="http://schemas.microsoft.com/office/2006/documentManagement/types"/>
    <xsd:element name="Abstract" ma:index="5" ma:displayName="Abstract" ma:description="A summary of publication's most important points, presented in paragraph form." ma:internalName="Abstract" ma:readOnly="false">
      <xsd:simpleType>
        <xsd:restriction base="dms:Note"/>
      </xsd:simpleType>
    </xsd:element>
  </xsd:schema>
  <xsd:schema xmlns:xsd="http://www.w3.org/2001/XMLSchema" xmlns:dms="http://schemas.microsoft.com/office/2006/documentManagement/types" targetNamespace="ee42ffa4-88aa-408d-9f63-e2d1068a6810" elementFormDefault="qualified">
    <xsd:import namespace="http://schemas.microsoft.com/office/2006/documentManagement/types"/>
    <xsd:element name="MidCat" ma:index="29" nillable="true" ma:displayName="MidCat" ma:description="Defines the section that this page will appear in the &quot;Narrow Your Result&quot; section of the general site search results." ma:format="Dropdown" ma:internalName="MidCat">
      <xsd:simpleType>
        <xsd:restriction base="dms:Choice">
          <xsd:enumeration value="Chemical Analysis"/>
          <xsd:enumeration value="Classroom Training Courses"/>
          <xsd:enumeration value="Columns &amp; Supplies"/>
          <xsd:enumeration value="Downloads and Utilities"/>
          <xsd:enumeration value="e-Seminars"/>
          <xsd:enumeration value="Events"/>
          <xsd:enumeration value="FAQs"/>
          <xsd:enumeration value="Installation and Maintenance Videos"/>
          <xsd:enumeration value="Illustrated Parts Breakdowns"/>
          <xsd:enumeration value="Informatics and Software"/>
          <xsd:enumeration value="Instruments &amp; Systems"/>
          <xsd:enumeration value="Life Sciences"/>
          <xsd:enumeration value="Reagents, Standards &amp; Kits"/>
          <xsd:enumeration value="Software Familiarization Videos"/>
          <xsd:enumeration value="Parts Information"/>
          <xsd:enumeration value="Pharmaceuticals"/>
          <xsd:enumeration value="Services"/>
          <xsd:enumeration value="Support Services"/>
          <xsd:enumeration value="..."/>
        </xsd:restriction>
      </xsd:simpleType>
    </xsd:element>
    <xsd:element name="MainCat" ma:index="36" nillable="true" ma:displayName="MainCat" ma:format="Dropdown" ma:internalName="MainCat">
      <xsd:simpleType>
        <xsd:restriction base="dms:Choice">
          <xsd:enumeration value="Products &amp; Services"/>
          <xsd:enumeration value="Education &amp; Events"/>
          <xsd:enumeration value="Solutions"/>
          <xsd:enumeration value="News Releases"/>
          <xsd:enumeration value="Technical Support"/>
        </xsd:restriction>
      </xsd:simpleType>
    </xsd:element>
  </xsd:schema>
  <xsd:schema xmlns:xsd="http://www.w3.org/2001/XMLSchema" xmlns:dms="http://schemas.microsoft.com/office/2006/documentManagement/types" targetNamespace="d60c28fc-3d14-46f3-b174-9a10a2a6c6f4" elementFormDefault="qualified">
    <xsd:import namespace="http://schemas.microsoft.com/office/2006/documentManagement/types"/>
    <xsd:element name="Analytical_x0020_Technique" ma:index="37" nillable="true" ma:displayName="Analytical_x0020_Technique" ma:format="Dropdown" ma:internalName="Analytical_x0020_Technique" ma:readOnly="false">
      <xsd:simpleType>
        <xsd:restriction base="dms:Choice">
          <xsd:enumeration value="Atomic Absorption (AA)"/>
          <xsd:enumeration value="Capillary Electrophoresis (CE)"/>
          <xsd:enumeration value="CE/MS"/>
          <xsd:enumeration value="Dissolution"/>
          <xsd:enumeration value="Fluorescence Spectroscopy"/>
          <xsd:enumeration value="FTIR"/>
          <xsd:enumeration value="GC"/>
          <xsd:enumeration value="GC Analyzer"/>
          <xsd:enumeration value="GC QQQ"/>
          <xsd:enumeration value="GC Q-TOF"/>
          <xsd:enumeration value="GC x GC"/>
          <xsd:enumeration value="GC/MSD"/>
          <xsd:enumeration value="GC-RapidMS"/>
          <xsd:enumeration value="GPC/SEC"/>
          <xsd:enumeration value="ICP-MS"/>
          <xsd:enumeration value="ICP-OES"/>
          <xsd:enumeration value="LC"/>
          <xsd:enumeration value="LC QQQ"/>
          <xsd:enumeration value="LC Q-TOF"/>
          <xsd:enumeration value="LC TOF"/>
          <xsd:enumeration value="LC/MS"/>
          <xsd:enumeration value="Micro GC"/>
          <xsd:enumeration value="MP-AES"/>
          <xsd:enumeration value="MS"/>
          <xsd:enumeration value="NMR"/>
          <xsd:enumeration value="PCR / qPCR"/>
          <xsd:enumeration value="Rapid-MS"/>
          <xsd:enumeration value="Thin Layer Chromatography"/>
          <xsd:enumeration value="UHPLC"/>
          <xsd:enumeration value="UV-Vis-NIR Spectroscopy"/>
          <xsd:enumeration value="X-ray Crystallography"/>
        </xsd:restriction>
      </xsd:simpleType>
    </xsd:element>
    <xsd:element name="Matrix" ma:index="38" nillable="true" ma:displayName="Matrix" ma:format="Dropdown" ma:internalName="Matrix" ma:readOnly="false">
      <xsd:simpleType>
        <xsd:restriction base="dms:Choice">
          <xsd:enumeration value="Biodiesel/Biogas"/>
          <xsd:enumeration value="Biofuel(s)"/>
          <xsd:enumeration value="Biological Mass"/>
          <xsd:enumeration value="Biologics"/>
          <xsd:enumeration value="Blood"/>
          <xsd:enumeration value="Bone"/>
          <xsd:enumeration value="Breast Milk"/>
          <xsd:enumeration value="Cell culture"/>
          <xsd:enumeration value="Cereals"/>
          <xsd:enumeration value="Coffee"/>
          <xsd:enumeration value="Composites"/>
          <xsd:enumeration value="Cosmetics"/>
          <xsd:enumeration value="Dairy"/>
          <xsd:enumeration value="Designer Drugs"/>
          <xsd:enumeration value="Drinking Water"/>
          <xsd:enumeration value="Drugs of Abuse"/>
          <xsd:enumeration value="Edible Oils"/>
          <xsd:enumeration value="Ethanol"/>
          <xsd:enumeration value="Feces"/>
          <xsd:enumeration value="Flavors"/>
          <xsd:enumeration value="Food - Other"/>
          <xsd:enumeration value="Fragrances"/>
          <xsd:enumeration value="Fruits"/>
          <xsd:enumeration value="Gas Fuel"/>
          <xsd:enumeration value="Glass"/>
          <xsd:enumeration value="Grains"/>
          <xsd:enumeration value="Human Tissue"/>
          <xsd:enumeration value="Juice"/>
          <xsd:enumeration value="Legumes"/>
          <xsd:enumeration value="Liquid Fuel"/>
          <xsd:enumeration value="Meat"/>
          <xsd:enumeration value="Metals"/>
          <xsd:enumeration value="Minerals"/>
          <xsd:enumeration value="Natural Gas"/>
          <xsd:enumeration value="Nutraceutical(s)"/>
          <xsd:enumeration value="Nuts"/>
          <xsd:enumeration value="Oil"/>
          <xsd:enumeration value="Optical Coatings"/>
          <xsd:enumeration value="Optical Component"/>
          <xsd:enumeration value="Packaging Materials"/>
          <xsd:enumeration value="Paint"/>
          <xsd:enumeration value="Pharmaceuticals"/>
          <xsd:enumeration value="Plants"/>
          <xsd:enumeration value="Plastics"/>
          <xsd:enumeration value="Polymers"/>
          <xsd:enumeration value="Refinery Gas"/>
          <xsd:enumeration value="Rock"/>
          <xsd:enumeration value="Rubbers"/>
          <xsd:enumeration value="Saliva"/>
          <xsd:enumeration value="Seafood"/>
          <xsd:enumeration value="Shale"/>
          <xsd:enumeration value="Soft Drinks"/>
          <xsd:enumeration value="Soils, Sludges &amp; Sediments"/>
          <xsd:enumeration value="Supplement"/>
          <xsd:enumeration value="Surface Water"/>
          <xsd:enumeration value="Tea"/>
          <xsd:enumeration value="Thin Films"/>
          <xsd:enumeration value="Urine"/>
          <xsd:enumeration value="Vegetables"/>
          <xsd:enumeration value="Vitamin"/>
          <xsd:enumeration value="Waste Water"/>
          <xsd:enumeration value="Water"/>
          <xsd:enumeration value="Wood"/>
          <xsd:enumeration value="Yeas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axOccurs="1" ma:index="9" ma:displayName="Author"/>
        <xsd:element ref="dcterms:created" minOccurs="0" maxOccurs="1"/>
        <xsd:element ref="dc:identifier" minOccurs="0" maxOccurs="1"/>
        <xsd:element name="contentType" minOccurs="0" maxOccurs="1" type="xsd:string" ma:index="35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axOccurs="1" ma:index="7" ma:displayName="Keywords">
          <xsd:simpleType>
            <xsd:restriction base="xsd:string">
              <xsd:minLength value="1"/>
            </xsd:restriction>
          </xsd:simpleType>
        </xsd:element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?mso-contentType ?>
<FormTemplates xmlns="http://schemas.microsoft.com/sharepoint/v3/contenttype/forms">
  <Edit>PublicationForm</Edit>
  <New>PublicationForm</New>
</FormTemplates>
</file>

<file path=customXml/itemProps1.xml><?xml version="1.0" encoding="utf-8"?>
<ds:datastoreItem xmlns:ds="http://schemas.openxmlformats.org/officeDocument/2006/customXml" ds:itemID="{6E069570-485C-4861-AC51-DE57AE1B623B}"/>
</file>

<file path=customXml/itemProps2.xml><?xml version="1.0" encoding="utf-8"?>
<ds:datastoreItem xmlns:ds="http://schemas.openxmlformats.org/officeDocument/2006/customXml" ds:itemID="{9985EE22-CF37-4B06-B21C-B028FB40B1A2}"/>
</file>

<file path=customXml/itemProps3.xml><?xml version="1.0" encoding="utf-8"?>
<ds:datastoreItem xmlns:ds="http://schemas.openxmlformats.org/officeDocument/2006/customXml" ds:itemID="{4CFED170-25B8-4370-99B7-FB3D93C824E6}"/>
</file>

<file path=customXml/itemProps4.xml><?xml version="1.0" encoding="utf-8"?>
<ds:datastoreItem xmlns:ds="http://schemas.openxmlformats.org/officeDocument/2006/customXml" ds:itemID="{9985EE22-CF37-4B06-B21C-B028FB40B1A2}"/>
</file>

<file path=docProps/app.xml><?xml version="1.0" encoding="utf-8"?>
<Properties xmlns="http://schemas.openxmlformats.org/officeDocument/2006/extended-properties" xmlns:vt="http://schemas.openxmlformats.org/officeDocument/2006/docPropsVTypes">
  <Template>Agilent 2007</Template>
  <TotalTime>3866</TotalTime>
  <Words>2207</Words>
  <Application>Microsoft Office PowerPoint</Application>
  <PresentationFormat>On-screen Show (4:3)</PresentationFormat>
  <Paragraphs>728</Paragraphs>
  <Slides>39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Agilent 2007</vt:lpstr>
      <vt:lpstr>1_Agilent 2007</vt:lpstr>
      <vt:lpstr>Worksheet</vt:lpstr>
      <vt:lpstr>Addressing the World Helium Shortage For Gas Chromatography</vt:lpstr>
      <vt:lpstr>Presentation Outline</vt:lpstr>
      <vt:lpstr>Carrier Gas Decision Tree Continue using helium, but in a smarter way    </vt:lpstr>
      <vt:lpstr>Reducing Helium Use With Conservation </vt:lpstr>
      <vt:lpstr>Helium Conservation Module Seamlessly integrated onto 7890 GC hardware and software</vt:lpstr>
      <vt:lpstr>How Does It Work? Helium Savings Mode (Nitrogen Carrier, or Sleep Mode) </vt:lpstr>
      <vt:lpstr>PowerPoint Presentation</vt:lpstr>
      <vt:lpstr>How It Works:  Configuring Sleep/Wake Operation Simple, Straight Forward Setup </vt:lpstr>
      <vt:lpstr>Performance: No Change in Chromatography After N2 Carrier Sleep Method. GC/FID Analysis</vt:lpstr>
      <vt:lpstr>Performance: Pass MS Tune Within 15min After Switching From N2 To He As Carrier. GC/MSD</vt:lpstr>
      <vt:lpstr>Helium Savings Calculator – Single GC Channel Extend helium supply and lower cost using conservation techniques</vt:lpstr>
      <vt:lpstr>Carrier Gas Decision Tree Migrating GC methods to nitrogen and hydrogen </vt:lpstr>
      <vt:lpstr>Safety Considerations for Hydrogen Migration  </vt:lpstr>
      <vt:lpstr>Source of Hydrogen   </vt:lpstr>
      <vt:lpstr>Use N2 as carrier gas </vt:lpstr>
      <vt:lpstr>Helium Carrier Gas Alternatives Important Theoretical Considerations Relating To Peak Efficiency </vt:lpstr>
      <vt:lpstr>Helium Carrier Gas Alternatives Let’s Make This Easy</vt:lpstr>
      <vt:lpstr>Helium Carrier Gas Alternatives Let’s Make This Easy</vt:lpstr>
      <vt:lpstr>The Tyranny of Van Deemter  Why Nitrogen Gets a Bad Rap for Capillary GC</vt:lpstr>
      <vt:lpstr>Many Helium GC Have Excess Resolution EN14103 – GC Analysis of FAME content in biodiesel</vt:lpstr>
      <vt:lpstr>Helium Carrier Gas Alternative Test Case 1: ASTM D6584 for Free and Total Glycerin in Biodiesel</vt:lpstr>
      <vt:lpstr>Set the Control Mode: Flow or Holdup Time</vt:lpstr>
      <vt:lpstr>Configure Inlet for Carrier Gas in Chemstation</vt:lpstr>
      <vt:lpstr>New Windows 7 Method Translation Calculator Another useful tool for carrier gas calculations</vt:lpstr>
      <vt:lpstr>Wider Retention Time Variation Using the Same Flow as the Original Helium Method</vt:lpstr>
      <vt:lpstr>Same Holdup Time (Tr) Gives Consistent Retention Times Compared to Original Helium Method</vt:lpstr>
      <vt:lpstr>ASTM D6584 - Quantitative Results For Alternative Carrier Gas</vt:lpstr>
      <vt:lpstr>Test Case 2: Analysis of Oxygenates in Gasoline Using 2-D Gas Chromatography</vt:lpstr>
      <vt:lpstr>Configuration and Operation for D4815</vt:lpstr>
      <vt:lpstr>Analysis of MtBE and Ethanol in Gasoline using N2 Carrier Gas</vt:lpstr>
      <vt:lpstr>ASTM Precision Specifications</vt:lpstr>
      <vt:lpstr>Migration to H2:     -- Specific Considerations for GC/MS    </vt:lpstr>
      <vt:lpstr>H2: Chromatographic Method Migration   </vt:lpstr>
      <vt:lpstr>H2: Additional HW modification on GC/MS    </vt:lpstr>
      <vt:lpstr>H2 for GC/MS: Initial Setup   </vt:lpstr>
      <vt:lpstr>H2 for GC/MS: Initial Setup   </vt:lpstr>
      <vt:lpstr>H2 for GC/MS: Analytical Result Expectations</vt:lpstr>
      <vt:lpstr>Summary: Helium Conservation Benefits</vt:lpstr>
      <vt:lpstr>Summary – Migration To H2 and N2</vt:lpstr>
    </vt:vector>
  </TitlesOfParts>
  <Company>Agilent Technologies,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Helium Conservation</dc:title>
  <dc:subject/>
  <dc:creator>James D. McCurry, Ph.D., Senior Scientist</dc:creator>
  <cp:keywords>Helium Conservation</cp:keywords>
  <dc:description/>
  <cp:lastModifiedBy>Administrator</cp:lastModifiedBy>
  <cp:revision>121</cp:revision>
  <cp:lastPrinted>2013-02-12T14:22:22Z</cp:lastPrinted>
  <dcterms:created xsi:type="dcterms:W3CDTF">2012-06-26T04:02:38Z</dcterms:created>
  <dcterms:modified xsi:type="dcterms:W3CDTF">2013-05-21T14:18:56Z</dcterms:modified>
  <cp:category/>
  <cp:contentType>Slide Presentation</cp:contentType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0x0101009F5C14F1CF5847C7BBBADA9A8637DEAB0149002A15A122D616C7439DA2EF8A36719334</vt:lpwstr>
  </property>
</Properties>
</file>